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4236085" y="1416050"/>
            <a:ext cx="1560195" cy="133858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BMP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2505075" y="3479165"/>
            <a:ext cx="1560195" cy="133858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983605" y="3473450"/>
            <a:ext cx="1560195" cy="133858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JEPG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>
            <a:stCxn id="4" idx="6"/>
            <a:endCxn id="8" idx="2"/>
          </p:cNvCxnSpPr>
          <p:nvPr/>
        </p:nvCxnSpPr>
        <p:spPr>
          <a:xfrm rot="0">
            <a:off x="7543164" y="4142740"/>
            <a:ext cx="1156335" cy="571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8698865" y="3478530"/>
            <a:ext cx="1560195" cy="1338580"/>
          </a:xfrm>
          <a:prstGeom prst="ellipse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BMP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2" idx="3"/>
          </p:cNvCxnSpPr>
          <p:nvPr/>
        </p:nvCxnSpPr>
        <p:spPr>
          <a:xfrm rot="0" flipH="1">
            <a:off x="3683635" y="2558415"/>
            <a:ext cx="781685" cy="103695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2" idx="5"/>
          </p:cNvCxnSpPr>
          <p:nvPr/>
        </p:nvCxnSpPr>
        <p:spPr>
          <a:xfrm rot="0">
            <a:off x="5567045" y="2558415"/>
            <a:ext cx="782955" cy="101536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6083935" y="2720975"/>
            <a:ext cx="984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손실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3257550" y="2649220"/>
            <a:ext cx="984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비손실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8827135" y="4916805"/>
            <a:ext cx="14325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손실된 그림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1545590" y="1047115"/>
            <a:ext cx="30429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i="0" b="1"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그림 파일 변환시 손실 </a:t>
            </a:r>
            <a:endParaRPr lang="ko-KR" altLang="en-US" sz="1800" i="0" b="1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