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836545" y="2469515"/>
            <a:ext cx="1406525" cy="134556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값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7223760" y="2467610"/>
            <a:ext cx="1406525" cy="134556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값’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rot="0">
            <a:off x="4535805" y="2940685"/>
            <a:ext cx="2372360" cy="63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도형 4"/>
          <p:cNvCxnSpPr/>
          <p:nvPr/>
        </p:nvCxnSpPr>
        <p:spPr>
          <a:xfrm rot="0" flipH="1" flipV="1">
            <a:off x="4508500" y="3383915"/>
            <a:ext cx="2372360" cy="63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4707890" y="2981960"/>
            <a:ext cx="20548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규칙에 의해 변환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4948555" y="2275205"/>
            <a:ext cx="18834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encoding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4947285" y="3557270"/>
            <a:ext cx="18834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decoding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