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651760" y="1495425"/>
            <a:ext cx="885190" cy="53149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6608445" y="1489710"/>
            <a:ext cx="1969135" cy="53149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전기적 신호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1457325" y="1539240"/>
            <a:ext cx="6642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정수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631680" y="1490980"/>
          <a:ext cx="1574800" cy="560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850"/>
                <a:gridCol w="196850"/>
                <a:gridCol w="196850"/>
                <a:gridCol w="196850"/>
                <a:gridCol w="196850"/>
                <a:gridCol w="196850"/>
                <a:gridCol w="196850"/>
                <a:gridCol w="196850"/>
              </a:tblGrid>
              <a:tr h="56007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bg1">
                            <a:lumMod val="85000"/>
                            <a:lumOff val="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7" name="도형 26"/>
          <p:cNvSpPr>
            <a:spLocks/>
          </p:cNvSpPr>
          <p:nvPr/>
        </p:nvSpPr>
        <p:spPr>
          <a:xfrm rot="0">
            <a:off x="4576445" y="1494155"/>
            <a:ext cx="885190" cy="53149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</a:t>
            </a:r>
            <a:r>
              <a:rPr sz="1800">
                <a:latin typeface="맑은 고딕" charset="0"/>
                <a:ea typeface="맑은 고딕" charset="0"/>
              </a:rPr>
              <a:t>진수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3816350" y="1609090"/>
            <a:ext cx="561340" cy="293370"/>
          </a:xfrm>
          <a:prstGeom prst="rightArrow">
            <a:avLst>
              <a:gd name="adj1" fmla="val 50000"/>
              <a:gd name="adj2" fmla="val 41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5741035" y="1596390"/>
            <a:ext cx="561340" cy="328930"/>
          </a:xfrm>
          <a:prstGeom prst="rightArrow">
            <a:avLst>
              <a:gd name="adj1" fmla="val 50000"/>
              <a:gd name="adj2" fmla="val 41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8775065" y="1595120"/>
            <a:ext cx="561340" cy="328930"/>
          </a:xfrm>
          <a:prstGeom prst="rightArrow">
            <a:avLst>
              <a:gd name="adj1" fmla="val 50000"/>
              <a:gd name="adj2" fmla="val 41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3816350" y="1609090"/>
            <a:ext cx="561340" cy="293370"/>
          </a:xfrm>
          <a:prstGeom prst="rightArrow">
            <a:avLst>
              <a:gd name="adj1" fmla="val 50000"/>
              <a:gd name="adj2" fmla="val 4171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5741035" y="1596390"/>
            <a:ext cx="561340" cy="328930"/>
          </a:xfrm>
          <a:prstGeom prst="rightArrow">
            <a:avLst>
              <a:gd name="adj1" fmla="val 50000"/>
              <a:gd name="adj2" fmla="val 4171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8775065" y="1595120"/>
            <a:ext cx="561340" cy="328930"/>
          </a:xfrm>
          <a:prstGeom prst="rightArrow">
            <a:avLst>
              <a:gd name="adj1" fmla="val 50000"/>
              <a:gd name="adj2" fmla="val 4171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2651125" y="2712720"/>
            <a:ext cx="885190" cy="53149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6607810" y="2707005"/>
            <a:ext cx="1969135" cy="53149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전기적 신호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 rot="0">
            <a:off x="1456690" y="2756535"/>
            <a:ext cx="6642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문자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9631045" y="2708275"/>
          <a:ext cx="1574800" cy="560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850"/>
                <a:gridCol w="196850"/>
                <a:gridCol w="196850"/>
                <a:gridCol w="196850"/>
                <a:gridCol w="196850"/>
                <a:gridCol w="196850"/>
                <a:gridCol w="196850"/>
                <a:gridCol w="196850"/>
              </a:tblGrid>
              <a:tr h="560070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 rot="0">
            <a:off x="4575810" y="2711450"/>
            <a:ext cx="885190" cy="53149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</a:t>
            </a:r>
            <a:r>
              <a:rPr sz="1800">
                <a:latin typeface="맑은 고딕" charset="0"/>
                <a:ea typeface="맑은 고딕" charset="0"/>
              </a:rPr>
              <a:t>진수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3815715" y="2826385"/>
            <a:ext cx="561340" cy="293370"/>
          </a:xfrm>
          <a:prstGeom prst="rightArrow">
            <a:avLst>
              <a:gd name="adj1" fmla="val 50000"/>
              <a:gd name="adj2" fmla="val 41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5740400" y="2813685"/>
            <a:ext cx="561340" cy="328930"/>
          </a:xfrm>
          <a:prstGeom prst="rightArrow">
            <a:avLst>
              <a:gd name="adj1" fmla="val 50000"/>
              <a:gd name="adj2" fmla="val 41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8774430" y="2812415"/>
            <a:ext cx="561340" cy="328930"/>
          </a:xfrm>
          <a:prstGeom prst="rightArrow">
            <a:avLst>
              <a:gd name="adj1" fmla="val 50000"/>
              <a:gd name="adj2" fmla="val 41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3815715" y="2826385"/>
            <a:ext cx="561340" cy="293370"/>
          </a:xfrm>
          <a:prstGeom prst="rightArrow">
            <a:avLst>
              <a:gd name="adj1" fmla="val 50000"/>
              <a:gd name="adj2" fmla="val 4171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5740400" y="2813685"/>
            <a:ext cx="561340" cy="328930"/>
          </a:xfrm>
          <a:prstGeom prst="rightArrow">
            <a:avLst>
              <a:gd name="adj1" fmla="val 50000"/>
              <a:gd name="adj2" fmla="val 4171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8774430" y="2812415"/>
            <a:ext cx="561340" cy="328930"/>
          </a:xfrm>
          <a:prstGeom prst="rightArrow">
            <a:avLst>
              <a:gd name="adj1" fmla="val 50000"/>
              <a:gd name="adj2" fmla="val 4171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5400000">
            <a:off x="3761740" y="3458845"/>
            <a:ext cx="685800" cy="278765"/>
          </a:xfrm>
          <a:prstGeom prst="bentUpArrow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4574540" y="3648710"/>
            <a:ext cx="2436495" cy="53213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Character </a:t>
            </a:r>
            <a:r>
              <a:rPr sz="1800">
                <a:latin typeface="맑은 고딕" charset="0"/>
                <a:ea typeface="맑은 고딕" charset="0"/>
              </a:rPr>
              <a:t>Set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2662555" y="4602480"/>
            <a:ext cx="885190" cy="53149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RGB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6619240" y="4596765"/>
            <a:ext cx="1969135" cy="53149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전기적 신호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 rot="0">
            <a:off x="1468120" y="4646295"/>
            <a:ext cx="6642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4587240" y="4601210"/>
            <a:ext cx="885190" cy="53149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</a:t>
            </a:r>
            <a:r>
              <a:rPr sz="1800">
                <a:latin typeface="맑은 고딕" charset="0"/>
                <a:ea typeface="맑은 고딕" charset="0"/>
              </a:rPr>
              <a:t>진수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3827145" y="4716145"/>
            <a:ext cx="561340" cy="293370"/>
          </a:xfrm>
          <a:prstGeom prst="rightArrow">
            <a:avLst>
              <a:gd name="adj1" fmla="val 50000"/>
              <a:gd name="adj2" fmla="val 41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5751830" y="4703445"/>
            <a:ext cx="561340" cy="328930"/>
          </a:xfrm>
          <a:prstGeom prst="rightArrow">
            <a:avLst>
              <a:gd name="adj1" fmla="val 50000"/>
              <a:gd name="adj2" fmla="val 41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8785860" y="4702175"/>
            <a:ext cx="561340" cy="328930"/>
          </a:xfrm>
          <a:prstGeom prst="rightArrow">
            <a:avLst>
              <a:gd name="adj1" fmla="val 50000"/>
              <a:gd name="adj2" fmla="val 41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3827145" y="4716145"/>
            <a:ext cx="561340" cy="293370"/>
          </a:xfrm>
          <a:prstGeom prst="rightArrow">
            <a:avLst>
              <a:gd name="adj1" fmla="val 50000"/>
              <a:gd name="adj2" fmla="val 4171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5751830" y="4703445"/>
            <a:ext cx="561340" cy="328930"/>
          </a:xfrm>
          <a:prstGeom prst="rightArrow">
            <a:avLst>
              <a:gd name="adj1" fmla="val 50000"/>
              <a:gd name="adj2" fmla="val 4171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8785860" y="4702175"/>
            <a:ext cx="561340" cy="328930"/>
          </a:xfrm>
          <a:prstGeom prst="rightArrow">
            <a:avLst>
              <a:gd name="adj1" fmla="val 50000"/>
              <a:gd name="adj2" fmla="val 4171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9639300" y="4553585"/>
          <a:ext cx="1649095" cy="836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"/>
                <a:gridCol w="223520"/>
                <a:gridCol w="235585"/>
                <a:gridCol w="235585"/>
                <a:gridCol w="235585"/>
                <a:gridCol w="235585"/>
                <a:gridCol w="235585"/>
              </a:tblGrid>
              <a:tr h="278765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