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3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 rot="0">
            <a:off x="230505" y="3198495"/>
            <a:ext cx="3430270" cy="3651250"/>
            <a:chOff x="230505" y="3198495"/>
            <a:chExt cx="3430270" cy="3651250"/>
          </a:xfrm>
        </p:grpSpPr>
        <p:sp>
          <p:nvSpPr>
            <p:cNvPr id="14" name="도형 13"/>
            <p:cNvSpPr>
              <a:spLocks/>
            </p:cNvSpPr>
            <p:nvPr/>
          </p:nvSpPr>
          <p:spPr>
            <a:xfrm rot="5400000">
              <a:off x="230505" y="3198495"/>
              <a:ext cx="3430270" cy="3651250"/>
            </a:xfrm>
            <a:prstGeom prst="pie">
              <a:avLst>
                <a:gd name="adj1" fmla="val 10487451"/>
                <a:gd name="adj2" fmla="val 174311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텍스트 상자 14"/>
            <p:cNvSpPr txBox="1">
              <a:spLocks/>
            </p:cNvSpPr>
            <p:nvPr/>
          </p:nvSpPr>
          <p:spPr>
            <a:xfrm rot="0">
              <a:off x="2399030" y="4337685"/>
              <a:ext cx="808990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DATA</a:t>
              </a:r>
              <a:endParaRPr lang="ko-KR" altLang="en-US" sz="1800" b="1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7" name="도형 16"/>
          <p:cNvSpPr>
            <a:spLocks/>
          </p:cNvSpPr>
          <p:nvPr/>
        </p:nvSpPr>
        <p:spPr>
          <a:xfrm rot="0">
            <a:off x="1492885" y="829310"/>
            <a:ext cx="915035" cy="91503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저장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3323590" y="1863090"/>
            <a:ext cx="915035" cy="9150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4617085" y="3312795"/>
            <a:ext cx="915035" cy="9150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5319395" y="4921885"/>
            <a:ext cx="915035" cy="9150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2831465" y="442595"/>
            <a:ext cx="1129030" cy="33210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File I/o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2880995" y="956945"/>
            <a:ext cx="1129030" cy="33210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4501515" y="1637030"/>
            <a:ext cx="1129030" cy="33210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4523740" y="2145665"/>
            <a:ext cx="1129030" cy="33210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4507230" y="2670810"/>
            <a:ext cx="1129030" cy="33210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752590" y="5215255"/>
            <a:ext cx="1129030" cy="33210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5922645" y="3599815"/>
            <a:ext cx="1129030" cy="33210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5922645" y="4064635"/>
            <a:ext cx="1129030" cy="33210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5916930" y="3096895"/>
            <a:ext cx="1129030" cy="33210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3323590" y="1863090"/>
            <a:ext cx="915035" cy="91503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web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4617085" y="3312795"/>
            <a:ext cx="915035" cy="91503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알고리즘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5319395" y="4921885"/>
            <a:ext cx="1020445" cy="915670"/>
          </a:xfrm>
          <a:prstGeom prst="ellipse"/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>
                <a:latin typeface="맑은 고딕" charset="0"/>
                <a:ea typeface="맑은 고딕" charset="0"/>
              </a:rPr>
              <a:t>송수신</a:t>
            </a:r>
            <a:endParaRPr lang="ko-KR" altLang="en-US" sz="1400" b="1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2880995" y="956945"/>
            <a:ext cx="1129030" cy="33210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JDBC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4501515" y="1637030"/>
            <a:ext cx="1129030" cy="33210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Server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4523740" y="2145665"/>
            <a:ext cx="1129030" cy="33210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표현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4507230" y="2670810"/>
            <a:ext cx="1129030" cy="33210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행동제어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6752590" y="5215255"/>
            <a:ext cx="1129030" cy="33210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네트워킹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5922645" y="3599815"/>
            <a:ext cx="1129030" cy="33210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stack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5922645" y="4064635"/>
            <a:ext cx="1129030" cy="33210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Queue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5916930" y="3096895"/>
            <a:ext cx="1129030" cy="33210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Linklist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1492885" y="829310"/>
            <a:ext cx="915670" cy="915670"/>
          </a:xfrm>
          <a:prstGeom prst="ellipse"/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>
                <a:latin typeface="맑은 고딕" charset="0"/>
                <a:ea typeface="맑은 고딕" charset="0"/>
              </a:rPr>
              <a:t>저장</a:t>
            </a:r>
            <a:endParaRPr lang="ko-KR" altLang="en-US" sz="1400" b="1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3267075" y="1863090"/>
            <a:ext cx="972185" cy="915670"/>
          </a:xfrm>
          <a:prstGeom prst="ellipse"/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>
                <a:latin typeface="맑은 고딕" charset="0"/>
                <a:ea typeface="맑은 고딕" charset="0"/>
              </a:rPr>
              <a:t>web</a:t>
            </a:r>
            <a:endParaRPr lang="ko-KR" altLang="en-US" sz="1400" b="1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4617085" y="3312795"/>
            <a:ext cx="967105" cy="915670"/>
          </a:xfrm>
          <a:prstGeom prst="ellipse"/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>
                <a:latin typeface="맑은 고딕" charset="0"/>
                <a:ea typeface="맑은 고딕" charset="0"/>
              </a:rPr>
              <a:t>알고리즘</a:t>
            </a:r>
            <a:endParaRPr lang="ko-KR" altLang="en-US" sz="1400" b="1"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4224655" y="951230"/>
            <a:ext cx="1129030" cy="33210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Mybatis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47" name="도형 46"/>
          <p:cNvCxnSpPr>
            <a:endCxn id="21" idx="2"/>
          </p:cNvCxnSpPr>
          <p:nvPr/>
        </p:nvCxnSpPr>
        <p:spPr>
          <a:xfrm rot="0" flipV="1">
            <a:off x="2273300" y="608965"/>
            <a:ext cx="558800" cy="355600"/>
          </a:xfrm>
          <a:prstGeom prst="curvedConnector3">
            <a:avLst>
              <a:gd name="adj1" fmla="val 49954"/>
            </a:avLst>
          </a:prstGeom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47"/>
          <p:cNvCxnSpPr>
            <a:endCxn id="34" idx="2"/>
          </p:cNvCxnSpPr>
          <p:nvPr/>
        </p:nvCxnSpPr>
        <p:spPr>
          <a:xfrm rot="0" flipV="1">
            <a:off x="2407285" y="1123315"/>
            <a:ext cx="474345" cy="164465"/>
          </a:xfrm>
          <a:prstGeom prst="curvedConnector3">
            <a:avLst>
              <a:gd name="adj1" fmla="val 49995"/>
            </a:avLst>
          </a:prstGeom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48"/>
          <p:cNvCxnSpPr>
            <a:stCxn id="34" idx="6"/>
            <a:endCxn id="46" idx="2"/>
          </p:cNvCxnSpPr>
          <p:nvPr/>
        </p:nvCxnSpPr>
        <p:spPr>
          <a:xfrm rot="0" flipV="1">
            <a:off x="4009390" y="1116965"/>
            <a:ext cx="215900" cy="6350"/>
          </a:xfrm>
          <a:prstGeom prst="curvedConnector3">
            <a:avLst>
              <a:gd name="adj1" fmla="val 49847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49"/>
          <p:cNvCxnSpPr>
            <a:endCxn id="44" idx="3"/>
          </p:cNvCxnSpPr>
          <p:nvPr/>
        </p:nvCxnSpPr>
        <p:spPr>
          <a:xfrm rot="5400000" flipH="1" flipV="1">
            <a:off x="2667000" y="2809240"/>
            <a:ext cx="908050" cy="577850"/>
          </a:xfrm>
          <a:prstGeom prst="curvedConnector3">
            <a:avLst>
              <a:gd name="adj1" fmla="val 50028"/>
            </a:avLst>
          </a:prstGeom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도형 50"/>
          <p:cNvCxnSpPr/>
          <p:nvPr/>
        </p:nvCxnSpPr>
        <p:spPr>
          <a:xfrm rot="16200000" flipH="1">
            <a:off x="1255395" y="2439035"/>
            <a:ext cx="1564640" cy="174625"/>
          </a:xfrm>
          <a:prstGeom prst="curvedConnector3">
            <a:avLst>
              <a:gd name="adj1" fmla="val 49977"/>
            </a:avLst>
          </a:prstGeom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51"/>
          <p:cNvCxnSpPr>
            <a:endCxn id="45" idx="2"/>
          </p:cNvCxnSpPr>
          <p:nvPr/>
        </p:nvCxnSpPr>
        <p:spPr>
          <a:xfrm rot="0" flipV="1">
            <a:off x="3627755" y="3769995"/>
            <a:ext cx="989965" cy="578485"/>
          </a:xfrm>
          <a:prstGeom prst="curvedConnector3">
            <a:avLst>
              <a:gd name="adj1" fmla="val 50000"/>
            </a:avLst>
          </a:prstGeom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52"/>
          <p:cNvCxnSpPr>
            <a:stCxn id="14" idx="3"/>
            <a:endCxn id="33" idx="2"/>
          </p:cNvCxnSpPr>
          <p:nvPr/>
        </p:nvCxnSpPr>
        <p:spPr>
          <a:xfrm rot="0">
            <a:off x="3771900" y="5024120"/>
            <a:ext cx="1548130" cy="355600"/>
          </a:xfrm>
          <a:prstGeom prst="curvedConnector3">
            <a:avLst>
              <a:gd name="adj1" fmla="val 49968"/>
            </a:avLst>
          </a:prstGeom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53"/>
          <p:cNvCxnSpPr>
            <a:endCxn id="35" idx="2"/>
          </p:cNvCxnSpPr>
          <p:nvPr/>
        </p:nvCxnSpPr>
        <p:spPr>
          <a:xfrm rot="0" flipV="1">
            <a:off x="4137025" y="1802765"/>
            <a:ext cx="365125" cy="177800"/>
          </a:xfrm>
          <a:prstGeom prst="curvedConnector3">
            <a:avLst>
              <a:gd name="adj1" fmla="val 50019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54"/>
          <p:cNvCxnSpPr>
            <a:stCxn id="44" idx="6"/>
            <a:endCxn id="36" idx="2"/>
          </p:cNvCxnSpPr>
          <p:nvPr/>
        </p:nvCxnSpPr>
        <p:spPr>
          <a:xfrm rot="0" flipV="1">
            <a:off x="4242435" y="2312035"/>
            <a:ext cx="281940" cy="8890"/>
          </a:xfrm>
          <a:prstGeom prst="curvedConnector3">
            <a:avLst>
              <a:gd name="adj1" fmla="val 49231"/>
            </a:avLst>
          </a:prstGeom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도형 55"/>
          <p:cNvSpPr>
            <a:spLocks/>
          </p:cNvSpPr>
          <p:nvPr/>
        </p:nvSpPr>
        <p:spPr>
          <a:xfrm rot="16200000" flipH="1">
            <a:off x="4206875" y="2536190"/>
            <a:ext cx="194310" cy="408305"/>
          </a:xfrm>
          <a:prstGeom prst="curvedConnector2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57" name="도형 56"/>
          <p:cNvCxnSpPr>
            <a:endCxn id="42" idx="2"/>
          </p:cNvCxnSpPr>
          <p:nvPr/>
        </p:nvCxnSpPr>
        <p:spPr>
          <a:xfrm rot="0" flipV="1">
            <a:off x="5508625" y="3262630"/>
            <a:ext cx="408940" cy="321945"/>
          </a:xfrm>
          <a:prstGeom prst="curvedConnector3">
            <a:avLst>
              <a:gd name="adj1" fmla="val 49926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endCxn id="40" idx="2"/>
          </p:cNvCxnSpPr>
          <p:nvPr/>
        </p:nvCxnSpPr>
        <p:spPr>
          <a:xfrm rot="0" flipV="1">
            <a:off x="5574665" y="3765550"/>
            <a:ext cx="348615" cy="40005"/>
          </a:xfrm>
          <a:prstGeom prst="curvedConnector3">
            <a:avLst>
              <a:gd name="adj1" fmla="val 49977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도형 58"/>
          <p:cNvSpPr>
            <a:spLocks/>
          </p:cNvSpPr>
          <p:nvPr/>
        </p:nvSpPr>
        <p:spPr>
          <a:xfrm rot="16200000" flipH="1">
            <a:off x="5612130" y="3920490"/>
            <a:ext cx="138430" cy="483870"/>
          </a:xfrm>
          <a:prstGeom prst="curvedConnector2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60" name="도형 59"/>
          <p:cNvCxnSpPr>
            <a:endCxn id="38" idx="2"/>
          </p:cNvCxnSpPr>
          <p:nvPr/>
        </p:nvCxnSpPr>
        <p:spPr>
          <a:xfrm rot="0" flipV="1">
            <a:off x="6282690" y="5380990"/>
            <a:ext cx="470535" cy="6350"/>
          </a:xfrm>
          <a:prstGeom prst="curvedConnector3">
            <a:avLst>
              <a:gd name="adj1" fmla="val 50009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도형 60"/>
          <p:cNvSpPr>
            <a:spLocks/>
          </p:cNvSpPr>
          <p:nvPr/>
        </p:nvSpPr>
        <p:spPr>
          <a:xfrm rot="0">
            <a:off x="5967095" y="1586865"/>
            <a:ext cx="1129665" cy="33274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S</a:t>
            </a:r>
            <a:r>
              <a:rPr sz="1200">
                <a:latin typeface="맑은 고딕" charset="0"/>
                <a:ea typeface="맑은 고딕" charset="0"/>
              </a:rPr>
              <a:t>pring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 rot="0">
            <a:off x="7460615" y="1586865"/>
            <a:ext cx="1129665" cy="33274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Web MVC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 rot="0">
            <a:off x="5928360" y="2145030"/>
            <a:ext cx="1129665" cy="33274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HTML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 rot="0">
            <a:off x="7249795" y="2150110"/>
            <a:ext cx="1129665" cy="33274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CSS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 rot="0">
            <a:off x="8594725" y="2310765"/>
            <a:ext cx="1427480" cy="33274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도우미도구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6" name="도형 65"/>
          <p:cNvSpPr>
            <a:spLocks/>
          </p:cNvSpPr>
          <p:nvPr/>
        </p:nvSpPr>
        <p:spPr>
          <a:xfrm rot="0">
            <a:off x="10302240" y="2149475"/>
            <a:ext cx="1224280" cy="33274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Bootstrap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7" name="도형 66"/>
          <p:cNvSpPr>
            <a:spLocks/>
          </p:cNvSpPr>
          <p:nvPr/>
        </p:nvSpPr>
        <p:spPr>
          <a:xfrm rot="0">
            <a:off x="10296525" y="2553335"/>
            <a:ext cx="1219200" cy="33274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JQuery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8" name="도형 67"/>
          <p:cNvSpPr>
            <a:spLocks/>
          </p:cNvSpPr>
          <p:nvPr/>
        </p:nvSpPr>
        <p:spPr>
          <a:xfrm rot="0">
            <a:off x="6618605" y="2614295"/>
            <a:ext cx="1129665" cy="33274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Javasript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>
            <a:stCxn id="35" idx="6"/>
            <a:endCxn id="61" idx="2"/>
          </p:cNvCxnSpPr>
          <p:nvPr/>
        </p:nvCxnSpPr>
        <p:spPr>
          <a:xfrm rot="0" flipV="1">
            <a:off x="5630545" y="1753235"/>
            <a:ext cx="337185" cy="50800"/>
          </a:xfrm>
          <a:prstGeom prst="curvedConnector3">
            <a:avLst>
              <a:gd name="adj1" fmla="val 49986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69"/>
          <p:cNvCxnSpPr>
            <a:stCxn id="61" idx="6"/>
            <a:endCxn id="62" idx="2"/>
          </p:cNvCxnSpPr>
          <p:nvPr/>
        </p:nvCxnSpPr>
        <p:spPr>
          <a:xfrm rot="0">
            <a:off x="7096125" y="1753235"/>
            <a:ext cx="365125" cy="2540"/>
          </a:xfrm>
          <a:prstGeom prst="curvedConnector3">
            <a:avLst>
              <a:gd name="adj1" fmla="val 50019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>
            <a:stCxn id="36" idx="6"/>
            <a:endCxn id="63" idx="2"/>
          </p:cNvCxnSpPr>
          <p:nvPr/>
        </p:nvCxnSpPr>
        <p:spPr>
          <a:xfrm rot="0">
            <a:off x="5652770" y="2309495"/>
            <a:ext cx="276225" cy="2540"/>
          </a:xfrm>
          <a:prstGeom prst="curvedConnector3">
            <a:avLst>
              <a:gd name="adj1" fmla="val 49968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71"/>
          <p:cNvCxnSpPr>
            <a:stCxn id="63" idx="6"/>
          </p:cNvCxnSpPr>
          <p:nvPr/>
        </p:nvCxnSpPr>
        <p:spPr>
          <a:xfrm rot="0">
            <a:off x="7057390" y="2311400"/>
            <a:ext cx="154940" cy="2540"/>
          </a:xfrm>
          <a:prstGeom prst="curvedConnector3">
            <a:avLst>
              <a:gd name="adj1" fmla="val 49750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도형 72"/>
          <p:cNvCxnSpPr>
            <a:endCxn id="68" idx="2"/>
          </p:cNvCxnSpPr>
          <p:nvPr/>
        </p:nvCxnSpPr>
        <p:spPr>
          <a:xfrm rot="0" flipV="1">
            <a:off x="5685155" y="2780665"/>
            <a:ext cx="934085" cy="29845"/>
          </a:xfrm>
          <a:prstGeom prst="curvedConnector3">
            <a:avLst>
              <a:gd name="adj1" fmla="val 49995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도형 73"/>
          <p:cNvCxnSpPr>
            <a:stCxn id="68" idx="6"/>
            <a:endCxn id="65" idx="2"/>
          </p:cNvCxnSpPr>
          <p:nvPr/>
        </p:nvCxnSpPr>
        <p:spPr>
          <a:xfrm rot="0" flipV="1">
            <a:off x="7747635" y="2477135"/>
            <a:ext cx="847725" cy="304165"/>
          </a:xfrm>
          <a:prstGeom prst="curvedConnector3">
            <a:avLst>
              <a:gd name="adj1" fmla="val 49995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도형 74"/>
          <p:cNvCxnSpPr>
            <a:stCxn id="64" idx="6"/>
            <a:endCxn id="65" idx="2"/>
          </p:cNvCxnSpPr>
          <p:nvPr/>
        </p:nvCxnSpPr>
        <p:spPr>
          <a:xfrm rot="0">
            <a:off x="8378825" y="2316480"/>
            <a:ext cx="216535" cy="161290"/>
          </a:xfrm>
          <a:prstGeom prst="curvedConnector3">
            <a:avLst>
              <a:gd name="adj1" fmla="val 49977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75"/>
          <p:cNvCxnSpPr>
            <a:stCxn id="65" idx="6"/>
            <a:endCxn id="66" idx="2"/>
          </p:cNvCxnSpPr>
          <p:nvPr/>
        </p:nvCxnSpPr>
        <p:spPr>
          <a:xfrm rot="0" flipV="1">
            <a:off x="10021570" y="2315845"/>
            <a:ext cx="281305" cy="161925"/>
          </a:xfrm>
          <a:prstGeom prst="curvedConnector3">
            <a:avLst>
              <a:gd name="adj1" fmla="val 49977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도형 76"/>
          <p:cNvCxnSpPr>
            <a:endCxn id="67" idx="2"/>
          </p:cNvCxnSpPr>
          <p:nvPr/>
        </p:nvCxnSpPr>
        <p:spPr>
          <a:xfrm rot="0">
            <a:off x="10066020" y="2510790"/>
            <a:ext cx="231140" cy="209550"/>
          </a:xfrm>
          <a:prstGeom prst="curvedConnector3">
            <a:avLst>
              <a:gd name="adj1" fmla="val 49880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user</cp:lastModifiedBy>
  <dc:title>PowerPoint 프레젠테이션</dc:title>
</cp:coreProperties>
</file>