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 rot="0">
            <a:off x="850265" y="2122805"/>
            <a:ext cx="1774825" cy="1825625"/>
            <a:chOff x="850265" y="2122805"/>
            <a:chExt cx="1774825" cy="1825625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913130" y="2188210"/>
              <a:ext cx="1711960" cy="1760220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도형 2"/>
            <p:cNvSpPr>
              <a:spLocks/>
            </p:cNvSpPr>
            <p:nvPr/>
          </p:nvSpPr>
          <p:spPr>
            <a:xfrm rot="0">
              <a:off x="1128395" y="2433320"/>
              <a:ext cx="1291590" cy="283845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function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3"/>
            <p:cNvSpPr>
              <a:spLocks/>
            </p:cNvSpPr>
            <p:nvPr/>
          </p:nvSpPr>
          <p:spPr>
            <a:xfrm rot="0">
              <a:off x="1126490" y="2921000"/>
              <a:ext cx="1291590" cy="283845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function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1124585" y="3420745"/>
              <a:ext cx="1291590" cy="283845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function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텍스트 상자 14"/>
            <p:cNvSpPr txBox="1">
              <a:spLocks/>
            </p:cNvSpPr>
            <p:nvPr/>
          </p:nvSpPr>
          <p:spPr>
            <a:xfrm rot="0">
              <a:off x="850265" y="2122805"/>
              <a:ext cx="765810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File</a:t>
              </a:r>
              <a:endParaRPr lang="ko-KR" altLang="en-US" sz="1800" b="1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3371850" y="1970405"/>
            <a:ext cx="4591685" cy="2447290"/>
            <a:chOff x="3371850" y="1970405"/>
            <a:chExt cx="4591685" cy="2447290"/>
          </a:xfrm>
        </p:grpSpPr>
        <p:sp>
          <p:nvSpPr>
            <p:cNvPr id="6" name="도형 5"/>
            <p:cNvSpPr>
              <a:spLocks/>
            </p:cNvSpPr>
            <p:nvPr/>
          </p:nvSpPr>
          <p:spPr>
            <a:xfrm rot="0">
              <a:off x="3371850" y="1999615"/>
              <a:ext cx="4591685" cy="2418080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3778885" y="2329815"/>
              <a:ext cx="1711960" cy="1760220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3994150" y="2574925"/>
              <a:ext cx="1291590" cy="283845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function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3992245" y="3062605"/>
              <a:ext cx="1291590" cy="283845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function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3990340" y="3562350"/>
              <a:ext cx="1291590" cy="283845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function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0">
              <a:off x="5841365" y="2296795"/>
              <a:ext cx="1711960" cy="1760220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6056630" y="2541905"/>
              <a:ext cx="1291590" cy="283845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function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6054725" y="3029585"/>
              <a:ext cx="1291590" cy="283845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function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0">
              <a:off x="6052820" y="3529330"/>
              <a:ext cx="1291590" cy="283845"/>
            </a:xfrm>
            <a:prstGeom prst="rec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function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텍스트 상자 15"/>
            <p:cNvSpPr txBox="1">
              <a:spLocks/>
            </p:cNvSpPr>
            <p:nvPr/>
          </p:nvSpPr>
          <p:spPr>
            <a:xfrm rot="0">
              <a:off x="3709670" y="2264410"/>
              <a:ext cx="654050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File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5772150" y="2231390"/>
              <a:ext cx="654050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File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텍스트 상자 18"/>
            <p:cNvSpPr txBox="1">
              <a:spLocks/>
            </p:cNvSpPr>
            <p:nvPr/>
          </p:nvSpPr>
          <p:spPr>
            <a:xfrm rot="0">
              <a:off x="3373120" y="1970405"/>
              <a:ext cx="102679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 b="1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class</a:t>
              </a:r>
              <a:endParaRPr lang="ko-KR" altLang="en-US" sz="1800" b="1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2" name="도형 21"/>
          <p:cNvSpPr>
            <a:spLocks/>
          </p:cNvSpPr>
          <p:nvPr/>
        </p:nvSpPr>
        <p:spPr>
          <a:xfrm rot="0">
            <a:off x="8677910" y="1373505"/>
            <a:ext cx="3409315" cy="363601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9320530" y="2190750"/>
            <a:ext cx="905510" cy="92265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Class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10544810" y="2227580"/>
            <a:ext cx="905510" cy="92265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class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9916160" y="3415030"/>
            <a:ext cx="905510" cy="92265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class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9843135" y="1652270"/>
            <a:ext cx="1113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Package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2816860" y="2938780"/>
            <a:ext cx="313690" cy="48514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8262620" y="2923540"/>
            <a:ext cx="313690" cy="48514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