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0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도형 4"/>
          <p:cNvSpPr>
            <a:spLocks/>
          </p:cNvSpPr>
          <p:nvPr/>
        </p:nvSpPr>
        <p:spPr>
          <a:xfrm rot="0">
            <a:off x="2482850" y="2521585"/>
            <a:ext cx="586740" cy="557530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4241165" y="2532380"/>
            <a:ext cx="586740" cy="557530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6001385" y="2530475"/>
            <a:ext cx="586740" cy="557530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7762875" y="2528570"/>
            <a:ext cx="586740" cy="557530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9515475" y="2533650"/>
            <a:ext cx="586740" cy="557530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2034540" y="3239770"/>
            <a:ext cx="15297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명령어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3793490" y="3237865"/>
            <a:ext cx="15297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컴파일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5552440" y="3235960"/>
            <a:ext cx="15297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단위테스트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 rot="0">
            <a:off x="7311390" y="3234055"/>
            <a:ext cx="14795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배치파일/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API문서작성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9058275" y="3244850"/>
            <a:ext cx="15297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서버에 배치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2774950" y="1906905"/>
            <a:ext cx="7054850" cy="490220"/>
          </a:xfrm>
          <a:prstGeom prst="blockAr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 rot="0">
            <a:off x="5538470" y="1253490"/>
            <a:ext cx="1529715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>
                <a:latin typeface="맑은 고딕" charset="0"/>
                <a:ea typeface="맑은 고딕" charset="0"/>
              </a:rPr>
              <a:t>Build</a:t>
            </a:r>
            <a:endParaRPr lang="ko-KR" altLang="en-US" sz="2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user</dc:creator>
  <cp:lastModifiedBy>user</cp:lastModifiedBy>
  <dc:title>PowerPoint 프레젠테이션</dc:title>
</cp:coreProperties>
</file>