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9423400" y="3870960"/>
            <a:ext cx="997585" cy="107886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.</a:t>
            </a:r>
            <a:r>
              <a:rPr sz="1200">
                <a:latin typeface="맑은 고딕" charset="0"/>
                <a:ea typeface="맑은 고딕" charset="0"/>
              </a:rPr>
              <a:t>exe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228340" y="2239010"/>
            <a:ext cx="997585" cy="107886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소스코드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( .c)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309360" y="2286635"/>
            <a:ext cx="997585" cy="107886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컴파일된 코드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( .o)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6303645" y="5046345"/>
            <a:ext cx="997585" cy="107886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c언어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라이브러리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>
            <a:off x="4213860" y="2809240"/>
            <a:ext cx="2064385" cy="635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 rot="0">
            <a:off x="6376035" y="3863975"/>
            <a:ext cx="819785" cy="819785"/>
          </a:xfrm>
          <a:prstGeom prst="mathPlus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>
            <a:off x="7316470" y="2846070"/>
            <a:ext cx="2086610" cy="153289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 flipV="1">
            <a:off x="7310755" y="4377690"/>
            <a:ext cx="2092325" cy="1229360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 rot="0">
            <a:off x="4302760" y="1807210"/>
            <a:ext cx="1914525" cy="432435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7361554" y="1812290"/>
            <a:ext cx="1914525" cy="432435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9811385" y="1791970"/>
            <a:ext cx="222250" cy="45910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4833620" y="1360170"/>
            <a:ext cx="10515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컴파일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7957820" y="1365885"/>
            <a:ext cx="7696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링커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9645015" y="1371600"/>
            <a:ext cx="775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3053080" y="675005"/>
            <a:ext cx="256667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u="sng">
                <a:latin typeface="맑은 고딕" charset="0"/>
                <a:ea typeface="맑은 고딕" charset="0"/>
              </a:rPr>
              <a:t>C 언어 실행 과정</a:t>
            </a:r>
            <a:endParaRPr lang="ko-KR" altLang="en-US" sz="2400" u="sng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user</cp:lastModifiedBy>
  <dc:title>PowerPoint 프레젠테이션</dc:title>
</cp:coreProperties>
</file>