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5696585" y="2677160"/>
            <a:ext cx="1195070" cy="1294765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3473450" y="3268980"/>
            <a:ext cx="1118235" cy="1089660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 정의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타입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979285" y="4855845"/>
            <a:ext cx="1283970" cy="1151890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(캡슐화)접근제어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137025" y="1426845"/>
            <a:ext cx="1129030" cy="1084580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상속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687310" y="1316355"/>
            <a:ext cx="1151255" cy="1195070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매서드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>
            <a:stCxn id="2" idx="7"/>
            <a:endCxn id="6" idx="2"/>
          </p:cNvCxnSpPr>
          <p:nvPr/>
        </p:nvCxnSpPr>
        <p:spPr>
          <a:xfrm rot="0" flipV="1">
            <a:off x="6716395" y="1913890"/>
            <a:ext cx="971550" cy="953135"/>
          </a:xfrm>
          <a:prstGeom prst="curved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8669655" y="2336165"/>
            <a:ext cx="722630" cy="916305"/>
          </a:xfrm>
          <a:prstGeom prst="curvedConnector2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>
            <a:stCxn id="2" idx="6"/>
          </p:cNvCxnSpPr>
          <p:nvPr/>
        </p:nvCxnSpPr>
        <p:spPr>
          <a:xfrm rot="0">
            <a:off x="6891020" y="3324225"/>
            <a:ext cx="2146935" cy="746760"/>
          </a:xfrm>
          <a:prstGeom prst="curved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 rot="0">
            <a:off x="9091930" y="2533015"/>
            <a:ext cx="3429635" cy="3650615"/>
            <a:chOff x="9091930" y="2533015"/>
            <a:chExt cx="3429635" cy="365061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19680000">
              <a:off x="9091930" y="2533015"/>
              <a:ext cx="3429635" cy="3650615"/>
            </a:xfrm>
            <a:prstGeom prst="pie">
              <a:avLst>
                <a:gd name="adj1" fmla="val 10487451"/>
                <a:gd name="adj2" fmla="val 174311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텍스트 상자 11"/>
            <p:cNvSpPr txBox="1">
              <a:spLocks/>
            </p:cNvSpPr>
            <p:nvPr/>
          </p:nvSpPr>
          <p:spPr>
            <a:xfrm rot="0">
              <a:off x="9457690" y="3749675"/>
              <a:ext cx="80835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DATA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4" name="도형 13"/>
          <p:cNvCxnSpPr>
            <a:endCxn id="2" idx="3"/>
          </p:cNvCxnSpPr>
          <p:nvPr/>
        </p:nvCxnSpPr>
        <p:spPr>
          <a:xfrm rot="0" flipV="1">
            <a:off x="4545965" y="3782060"/>
            <a:ext cx="1325880" cy="344805"/>
          </a:xfrm>
          <a:prstGeom prst="curved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endCxn id="2" idx="1"/>
          </p:cNvCxnSpPr>
          <p:nvPr/>
        </p:nvCxnSpPr>
        <p:spPr>
          <a:xfrm rot="0">
            <a:off x="5143500" y="2367280"/>
            <a:ext cx="728345" cy="499745"/>
          </a:xfrm>
          <a:prstGeom prst="curved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1979295" y="4026535"/>
            <a:ext cx="951865" cy="6864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생성자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002155" y="5005070"/>
            <a:ext cx="979170" cy="6864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인스턴스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586105" y="5386705"/>
            <a:ext cx="1007110" cy="6864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인스턴스 메서드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>
            <a:stCxn id="2" idx="4"/>
          </p:cNvCxnSpPr>
          <p:nvPr/>
        </p:nvCxnSpPr>
        <p:spPr>
          <a:xfrm rot="5400000">
            <a:off x="5221605" y="4081780"/>
            <a:ext cx="1183640" cy="963295"/>
          </a:xfrm>
          <a:prstGeom prst="curvedConnector3">
            <a:avLst>
              <a:gd name="adj1" fmla="val 50028"/>
            </a:avLst>
          </a:prstGeom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23"/>
          <p:cNvSpPr>
            <a:spLocks/>
          </p:cNvSpPr>
          <p:nvPr/>
        </p:nvSpPr>
        <p:spPr>
          <a:xfrm rot="5400000" flipH="1">
            <a:off x="3178175" y="3739515"/>
            <a:ext cx="72390" cy="847090"/>
          </a:xfrm>
          <a:prstGeom prst="curvedConnector5">
            <a:avLst>
              <a:gd name="adj1" fmla="val -355431"/>
              <a:gd name="adj2" fmla="val 51537"/>
              <a:gd name="adj3" fmla="val 454708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5400000">
            <a:off x="3006090" y="4327525"/>
            <a:ext cx="996315" cy="1057275"/>
          </a:xfrm>
          <a:prstGeom prst="curvedConnector2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>
            <a:stCxn id="17" idx="2"/>
            <a:endCxn id="18" idx="6"/>
          </p:cNvCxnSpPr>
          <p:nvPr/>
        </p:nvCxnSpPr>
        <p:spPr>
          <a:xfrm rot="10800000" flipV="1">
            <a:off x="1592580" y="5347970"/>
            <a:ext cx="410210" cy="382270"/>
          </a:xfrm>
          <a:prstGeom prst="curved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3" idx="1"/>
          </p:cNvCxnSpPr>
          <p:nvPr/>
        </p:nvCxnSpPr>
        <p:spPr>
          <a:xfrm rot="16200000" flipV="1">
            <a:off x="2388870" y="2179320"/>
            <a:ext cx="1637030" cy="861695"/>
          </a:xfrm>
          <a:prstGeom prst="curved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0800000">
            <a:off x="3041650" y="1537335"/>
            <a:ext cx="1062990" cy="421640"/>
          </a:xfrm>
          <a:prstGeom prst="curvedConnector3">
            <a:avLst>
              <a:gd name="adj1" fmla="val 50083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endCxn id="6" idx="1"/>
          </p:cNvCxnSpPr>
          <p:nvPr/>
        </p:nvCxnSpPr>
        <p:spPr>
          <a:xfrm rot="0">
            <a:off x="3096895" y="1116965"/>
            <a:ext cx="4759325" cy="374650"/>
          </a:xfrm>
          <a:prstGeom prst="curved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>
            <a:off x="1415415" y="652145"/>
            <a:ext cx="952500" cy="399415"/>
          </a:xfrm>
          <a:prstGeom prst="curved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endCxn id="37" idx="2"/>
          </p:cNvCxnSpPr>
          <p:nvPr/>
        </p:nvCxnSpPr>
        <p:spPr>
          <a:xfrm rot="0" flipV="1">
            <a:off x="1398905" y="1249680"/>
            <a:ext cx="935990" cy="182880"/>
          </a:xfrm>
          <a:prstGeom prst="curvedConnector3">
            <a:avLst>
              <a:gd name="adj1" fmla="val 49968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10800000" flipV="1">
            <a:off x="1415415" y="1459865"/>
            <a:ext cx="941070" cy="830580"/>
          </a:xfrm>
          <a:prstGeom prst="curvedConnector3">
            <a:avLst>
              <a:gd name="adj1" fmla="val 50032"/>
            </a:avLst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5"/>
          <p:cNvSpPr>
            <a:spLocks/>
          </p:cNvSpPr>
          <p:nvPr/>
        </p:nvSpPr>
        <p:spPr>
          <a:xfrm rot="0">
            <a:off x="608330" y="1858010"/>
            <a:ext cx="985520" cy="59753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다형적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변수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2334260" y="718185"/>
            <a:ext cx="752475" cy="106299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다형성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596900" y="386080"/>
            <a:ext cx="996315" cy="577215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오버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라이딩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08330" y="1132840"/>
            <a:ext cx="984885" cy="56007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오버로딩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4628515" y="5148580"/>
            <a:ext cx="1283970" cy="1151890"/>
          </a:xfrm>
          <a:prstGeom prst="ellipse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패턴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717030" y="3782695"/>
            <a:ext cx="450850" cy="1242695"/>
          </a:xfrm>
          <a:prstGeom prst="curvedConnector2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