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412365" y="1370330"/>
            <a:ext cx="1371600" cy="9994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소스코드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5410835" y="1370965"/>
            <a:ext cx="1371600" cy="9994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바이트 코드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( .class)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423275" y="1371600"/>
            <a:ext cx="1371600" cy="9994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JVM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>
            <a:off x="3783330" y="1870075"/>
            <a:ext cx="1628140" cy="1270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6838950" y="1884680"/>
            <a:ext cx="1628140" cy="1270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2341245" y="171450"/>
            <a:ext cx="3141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인터프린터 + 컴파일러 (JAVA)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412365" y="1370330"/>
            <a:ext cx="1371600" cy="9994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소스코드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( .java 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8423275" y="1371600"/>
            <a:ext cx="1371600" cy="9994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JVM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3355340" y="2469515"/>
            <a:ext cx="2441575" cy="5435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527165" y="2469515"/>
            <a:ext cx="2441575" cy="5435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3512185" y="3211830"/>
            <a:ext cx="2141855" cy="37020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컴파일링 (javac)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6698615" y="3197860"/>
            <a:ext cx="2141855" cy="37020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인터프리팅 (java)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