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13865" y="2739390"/>
            <a:ext cx="9258935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﻿javac -d bin/main src/main/java/com/ohoracs/basic /Hello2.java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703705" y="2632710"/>
            <a:ext cx="951865" cy="619760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753995" y="2637790"/>
            <a:ext cx="255270" cy="619760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074670" y="2632075"/>
            <a:ext cx="1228725" cy="619760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363085" y="2637155"/>
            <a:ext cx="1975485" cy="619760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292850" y="2609215"/>
            <a:ext cx="2788920" cy="619760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118600" y="2614295"/>
            <a:ext cx="1689100" cy="619760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67230" y="2016760"/>
            <a:ext cx="454025" cy="4546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637790" y="2010410"/>
            <a:ext cx="454025" cy="4546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42970" y="2015490"/>
            <a:ext cx="454025" cy="4546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181600" y="2020570"/>
            <a:ext cx="454025" cy="4546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7538085" y="2020570"/>
            <a:ext cx="454025" cy="4546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9808845" y="2020570"/>
            <a:ext cx="454025" cy="4546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