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10800000" flipH="1">
            <a:off x="3283585" y="2357755"/>
            <a:ext cx="1583690" cy="1195070"/>
          </a:xfrm>
          <a:prstGeom prst="foldedCorner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986270" y="2354580"/>
            <a:ext cx="1511935" cy="12280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.exe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767330" y="1131570"/>
            <a:ext cx="3841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인터프린터 방식 (nodejs)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4863465" y="2959100"/>
            <a:ext cx="2123440" cy="825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3604260" y="2802890"/>
            <a:ext cx="935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.js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