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621790" y="1113790"/>
            <a:ext cx="1233805" cy="37147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442460" y="1118870"/>
            <a:ext cx="1233805" cy="37147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7258050" y="1113155"/>
            <a:ext cx="1233805" cy="37147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0078085" y="1118870"/>
            <a:ext cx="1233805" cy="37147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56030" y="600075"/>
            <a:ext cx="19996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어플리케이션 SW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399030" y="1641475"/>
            <a:ext cx="2441575" cy="5435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356860" y="1641475"/>
            <a:ext cx="2441575" cy="5435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98725" y="2383790"/>
            <a:ext cx="2141855" cy="37020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Function 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도입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499735" y="2369820"/>
            <a:ext cx="2141855" cy="37020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Class 도입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328660" y="1684655"/>
            <a:ext cx="2441575" cy="5435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4054475" y="614680"/>
            <a:ext cx="19996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c언어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6867525" y="615315"/>
            <a:ext cx="19996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Java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8555355" y="2355850"/>
            <a:ext cx="2141855" cy="37020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Package 도입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2582545" y="3232785"/>
            <a:ext cx="1689735" cy="1617980"/>
          </a:xfrm>
          <a:prstGeom prst="snip1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2855595" y="3319145"/>
            <a:ext cx="1099820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2852420" y="3819525"/>
            <a:ext cx="1099820" cy="3702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2852420" y="4353560"/>
            <a:ext cx="1153160" cy="3702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