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002ED-18DE-4D81-B195-B559F09E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981DD-731A-4E5E-BA60-77FE8F8C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8D9E1-79CC-4672-8A6B-5F398640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8B06E-F9C0-4BF9-BA49-F042A2F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79A3C-8E47-4833-BDF5-0BACD2D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EAFA-02C1-4B3F-BBD1-BFE27900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F955F-18B9-4501-B01C-7DDCDE29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7A0A0-F381-44FB-A26C-C3B386C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D6D3A-B8C7-4F08-8B28-5CFDDBAF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B9A8D-EBE2-4B16-9D1F-D15D7C6E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5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F7606-5146-4284-A1AC-CD55654F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9675D-4DB9-4ED3-834D-7AAF3F52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60A81-598E-457F-8152-795D8B9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B405-80EA-420A-837B-1FB12F91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64EA4-6453-4EE3-9F70-9F36657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0FC77-EFCF-44DA-BA17-E2507736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B86EC-CB46-4824-B68E-EBE31744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BDC86-F661-4050-84A3-35D991F6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64CB-BED1-4682-BA8D-D95911A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ACDE5-645A-46B2-8317-F0BFC406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9936-171F-43B4-AFD7-BEF2F024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B5B33-BCCE-4F26-93E5-779A78FE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DAD7A-5DDC-480B-86A4-537530D6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059AC-1D62-4EDE-8A37-57A83AA5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CCB03-FE47-45A7-B254-DE98FCE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AEAE-D629-4FA0-9B3B-9C26B265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94124-0DD2-4407-8146-9D91A33B2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4F037-8A59-46A0-9199-0EEC3DF8C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CBA37-2963-4486-8047-835FF84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E80EE-BF68-4C4E-843D-03063909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63255-02E1-4247-9606-15DE0D3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8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7C6E-298F-4498-8968-BFA8F32D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0A3B2-ED79-4B70-84FD-3A8BD41B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99BDC-854F-4697-A744-56B80914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38C11-5EAC-46BD-9E63-6AE32AA2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E72A9-4E1A-40DB-8C16-CBCC033FF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EA3868-E3B2-4FEB-8643-8FBF22A5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9D0819-B54A-473B-9F2B-21389A0A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AF74F-ACE9-49CD-8C13-CF248A2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DBAF-21E8-426E-BE64-36C61DA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C2E74-96B7-43F1-8289-66C23770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612C45-A20D-4A89-A5D9-FA954DF5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0BE9A-F51B-4D07-B0CD-276EEC87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A398B-DD82-48E7-B934-6ECD3040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D8737-16E5-460C-BDEF-76D4E138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F125B-C9D0-4C91-B84B-76A6861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A35D-B0FF-4E8E-B7F8-279482ED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5BB83-3E54-46EC-8BD7-0EE55F2E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02D96-3C5C-482E-974A-60973340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C8227-7E09-4A1C-AC5E-2DCEACF3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784C7-4D7D-409F-A837-5609E171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D5E04-5494-4282-ADD2-6EE754E1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EC4C-1F0C-415A-BB2C-BD637CB0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A0D01-4E7B-4B40-886B-6D9F5F2DE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3E774-06C2-4E30-A553-689A7CEC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BA179-2CC5-4260-B21B-09371E06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F98EE-E966-4126-AF7F-1B743DFC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797B3-D150-42EF-9780-B29F8908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4516AB-97E0-4828-AA48-8216B856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5BD8A-D95F-4DDF-AE41-B4031CB0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15D6A-78F9-4F26-8176-F6EDAA99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280-A519-4B62-BA28-D636A76639A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3402C-EDD1-425B-88C8-F758DA3F8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06EC3-73A5-4A56-8C93-46360E12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9868-CDB2-4649-BE74-476706344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4CF7A-7EC5-456E-936B-82CDE282D454}"/>
              </a:ext>
            </a:extLst>
          </p:cNvPr>
          <p:cNvSpPr/>
          <p:nvPr/>
        </p:nvSpPr>
        <p:spPr>
          <a:xfrm>
            <a:off x="1003300" y="1065530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ASCII 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F8D78-BC3D-4EC6-B982-0637DA9C94A9}"/>
              </a:ext>
            </a:extLst>
          </p:cNvPr>
          <p:cNvSpPr/>
          <p:nvPr/>
        </p:nvSpPr>
        <p:spPr>
          <a:xfrm>
            <a:off x="1003300" y="1831975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ISO-8859-1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49158-0F44-4D5D-AF14-5735288354CB}"/>
              </a:ext>
            </a:extLst>
          </p:cNvPr>
          <p:cNvSpPr/>
          <p:nvPr/>
        </p:nvSpPr>
        <p:spPr>
          <a:xfrm>
            <a:off x="1003300" y="2599055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EUC-KR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25715B-4F3E-4F60-A478-F3BC1638EA1A}"/>
              </a:ext>
            </a:extLst>
          </p:cNvPr>
          <p:cNvSpPr/>
          <p:nvPr/>
        </p:nvSpPr>
        <p:spPr>
          <a:xfrm>
            <a:off x="1003300" y="3365500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E3CA2-A74B-4601-9BCD-00E10DC8DDBE}"/>
              </a:ext>
            </a:extLst>
          </p:cNvPr>
          <p:cNvSpPr/>
          <p:nvPr/>
        </p:nvSpPr>
        <p:spPr>
          <a:xfrm>
            <a:off x="1003300" y="4132580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MS949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FF3FED-D982-4DB5-A83A-64587B6B8837}"/>
              </a:ext>
            </a:extLst>
          </p:cNvPr>
          <p:cNvSpPr/>
          <p:nvPr/>
        </p:nvSpPr>
        <p:spPr>
          <a:xfrm>
            <a:off x="1003300" y="4899660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Uni-Code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470BD-6D56-42A7-B4C8-C7B2B4A827A5}"/>
              </a:ext>
            </a:extLst>
          </p:cNvPr>
          <p:cNvSpPr/>
          <p:nvPr/>
        </p:nvSpPr>
        <p:spPr>
          <a:xfrm>
            <a:off x="1003300" y="5666105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UTF8</a:t>
            </a:r>
            <a:endParaRPr lang="ko-KR" altLang="en-US" dirty="0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2969895" y="964565"/>
            <a:ext cx="6649720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각 문자를 7비트로 표현하므로 총 128(= 27)개의 문자를 표현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2969895" y="1662430"/>
            <a:ext cx="6649720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- 8비트로 표현, Window에서 문자를 표현한다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2969895" y="2476500"/>
            <a:ext cx="6649720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- 16비트 인코딩, 영어 1byte/한글 2byte 로 표현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AB4208-AE55-4E32-991F-27EF09CF5F2C}"/>
              </a:ext>
            </a:extLst>
          </p:cNvPr>
          <p:cNvSpPr/>
          <p:nvPr/>
        </p:nvSpPr>
        <p:spPr>
          <a:xfrm>
            <a:off x="995680" y="409575"/>
            <a:ext cx="1633220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 Set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D5ADB-C8FE-4336-8F11-25C03BCDC80B}"/>
              </a:ext>
            </a:extLst>
          </p:cNvPr>
          <p:cNvSpPr/>
          <p:nvPr/>
        </p:nvSpPr>
        <p:spPr>
          <a:xfrm>
            <a:off x="2969895" y="412750"/>
            <a:ext cx="164655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특징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2969895" y="3266440"/>
            <a:ext cx="68853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- 16비트 인코딩, 국제표준 x,  리눅스x, MS-office x ex)아래한글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>
                <a:spLocks/>
              </p:cNvSpPr>
              <p:nvPr/>
            </p:nvSpPr>
            <p:spPr>
              <a:xfrm rot="0">
                <a:off x="2969895" y="4030980"/>
                <a:ext cx="6885305" cy="2609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100">
                    <a:latin typeface="맑은 고딕" charset="0"/>
                    <a:ea typeface="Arial" charset="0"/>
                    <a:cs typeface="+mn-cs"/>
                  </a:rPr>
                  <a:t>- EUC-KR + </a:t>
                </a: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/>
                        <a:rPr sz="1100" i="1">
                          <a:solidFill>
                            <a:srgbClr val="000000"/>
                          </a:solidFill>
                        </a:rPr>
                        <m:t>𝛼</m:t>
                      </m:r>
                    </m:oMath>
                  </m:oMathPara>
                </a14:m>
                <a:r>
                  <a:rPr sz="1100">
                    <a:latin typeface="맑은 고딕" charset="0"/>
                    <a:ea typeface="Arial" charset="0"/>
                    <a:cs typeface="+mn-cs"/>
                  </a:rPr>
                  <a:t> ,EUC에 추가하여 11172자를 사용 가능</a:t>
                </a:r>
                <a:endParaRPr lang="ko-KR" altLang="en-US" sz="1100">
                  <a:latin typeface="맑은 고딕" charset="0"/>
                  <a:ea typeface="Arial" charset="0"/>
                  <a:cs typeface="+mn-cs"/>
                </a:endParaRPr>
              </a:p>
            </p:txBody>
          </p:sp>
        </mc:Choice>
      </mc:AlternateContent>
      <p:sp>
        <p:nvSpPr>
          <p:cNvPr id="23" name="TextBox 22"/>
          <p:cNvSpPr txBox="1">
            <a:spLocks/>
          </p:cNvSpPr>
          <p:nvPr/>
        </p:nvSpPr>
        <p:spPr>
          <a:xfrm rot="0">
            <a:off x="2969895" y="4813935"/>
            <a:ext cx="68853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영어,한글 All 2byte. JVM에서 사용, ex)UCS2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2969895" y="5552440"/>
            <a:ext cx="68853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Arial" charset="0"/>
                <a:cs typeface="+mn-cs"/>
              </a:rPr>
              <a:t>- 영어1 byte,한글 2byte/ 파일, 통신에서 사용</a:t>
            </a:r>
            <a:endParaRPr lang="ko-KR" altLang="en-US" sz="1100">
              <a:latin typeface="맑은 고딕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7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17</Paragraphs>
  <Words>111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준기 이</dc:creator>
  <cp:lastModifiedBy>user</cp:lastModifiedBy>
  <dc:title>PowerPoint 프레젠테이션</dc:title>
  <dcterms:modified xsi:type="dcterms:W3CDTF">2019-12-09T14:42:48Z</dcterms:modified>
</cp:coreProperties>
</file>