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SemiBold"/>
      <p:regular r:id="rId29"/>
      <p:bold r:id="rId30"/>
      <p:italic r:id="rId31"/>
      <p:boldItalic r:id="rId32"/>
    </p:embeddedFont>
    <p:embeddedFont>
      <p:font typeface="Raleway"/>
      <p:regular r:id="rId33"/>
      <p:bold r:id="rId34"/>
      <p:italic r:id="rId35"/>
      <p:boldItalic r:id="rId36"/>
    </p:embeddedFont>
    <p:embeddedFont>
      <p:font typeface="Tenor Sans"/>
      <p:regular r:id="rId37"/>
    </p:embeddedFont>
    <p:embeddedFont>
      <p:font typeface="Raleway Light"/>
      <p:regular r:id="rId38"/>
      <p:bold r:id="rId39"/>
      <p:italic r:id="rId40"/>
      <p:boldItalic r:id="rId41"/>
    </p:embeddedFont>
    <p:embeddedFont>
      <p:font typeface="Barlow Light"/>
      <p:regular r:id="rId42"/>
      <p:bold r:id="rId43"/>
      <p:italic r:id="rId44"/>
      <p:boldItalic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BF43A6-1D25-434E-9A4A-2B6C91779C79}">
  <a:tblStyle styleId="{70BF43A6-1D25-434E-9A4A-2B6C91779C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0878752-EC05-4102-B154-33E06580AD55}"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Light-italic.fntdata"/><Relationship Id="rId42" Type="http://schemas.openxmlformats.org/officeDocument/2006/relationships/font" Target="fonts/BarlowLight-regular.fntdata"/><Relationship Id="rId41" Type="http://schemas.openxmlformats.org/officeDocument/2006/relationships/font" Target="fonts/RalewayLight-boldItalic.fntdata"/><Relationship Id="rId44" Type="http://schemas.openxmlformats.org/officeDocument/2006/relationships/font" Target="fonts/BarlowLight-italic.fntdata"/><Relationship Id="rId43" Type="http://schemas.openxmlformats.org/officeDocument/2006/relationships/font" Target="fonts/BarlowLight-bold.fntdata"/><Relationship Id="rId46" Type="http://schemas.openxmlformats.org/officeDocument/2006/relationships/font" Target="fonts/Barlow-regular.fntdata"/><Relationship Id="rId45" Type="http://schemas.openxmlformats.org/officeDocument/2006/relationships/font" Target="fonts/Barlow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SemiBold-italic.fntdata"/><Relationship Id="rId30" Type="http://schemas.openxmlformats.org/officeDocument/2006/relationships/font" Target="fonts/RalewaySemiBold-bold.fntdata"/><Relationship Id="rId33" Type="http://schemas.openxmlformats.org/officeDocument/2006/relationships/font" Target="fonts/Raleway-regular.fntdata"/><Relationship Id="rId32" Type="http://schemas.openxmlformats.org/officeDocument/2006/relationships/font" Target="fonts/RalewaySemiBold-boldItalic.fntdata"/><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TenorSans-regular.fntdata"/><Relationship Id="rId36" Type="http://schemas.openxmlformats.org/officeDocument/2006/relationships/font" Target="fonts/Raleway-boldItalic.fntdata"/><Relationship Id="rId39" Type="http://schemas.openxmlformats.org/officeDocument/2006/relationships/font" Target="fonts/RalewayLight-bold.fntdata"/><Relationship Id="rId38" Type="http://schemas.openxmlformats.org/officeDocument/2006/relationships/font" Target="fonts/RalewayLigh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Raleway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a29d9d083_8_7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a29d9d083_8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2b42df52c3_3_18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2b42df52c3_3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22a8094d286_4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22a8094d286_4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(한글 뉴스를 영어로 번역하고 분석에 방해가 될것 같은 영어 데이터 </a:t>
            </a:r>
            <a:r>
              <a:rPr lang="en"/>
              <a:t>전처리</a:t>
            </a:r>
            <a:r>
              <a:rPr lang="en"/>
              <a:t>) </a:t>
            </a:r>
            <a:endParaRPr/>
          </a:p>
          <a:p>
            <a:pPr indent="0" lvl="0" marL="0" rtl="0" algn="l">
              <a:spcBef>
                <a:spcPts val="0"/>
              </a:spcBef>
              <a:spcAft>
                <a:spcPts val="0"/>
              </a:spcAft>
              <a:buNone/>
            </a:pPr>
            <a:r>
              <a:rPr lang="en"/>
              <a:t>영어가 아닌 기호, 공백, 숫자 등 삭제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2b42df52c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2b42df52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0" name="Shape 2040"/>
        <p:cNvGrpSpPr/>
        <p:nvPr/>
      </p:nvGrpSpPr>
      <p:grpSpPr>
        <a:xfrm>
          <a:off x="0" y="0"/>
          <a:ext cx="0" cy="0"/>
          <a:chOff x="0" y="0"/>
          <a:chExt cx="0" cy="0"/>
        </a:xfrm>
      </p:grpSpPr>
      <p:sp>
        <p:nvSpPr>
          <p:cNvPr id="2041" name="Google Shape;2041;g22a8094d286_4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22a8094d286_4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상관관계 음수 반비례, 양수면 비례</a:t>
            </a:r>
            <a:endParaRPr/>
          </a:p>
          <a:p>
            <a:pPr indent="0" lvl="0" marL="0" rtl="0" algn="l">
              <a:spcBef>
                <a:spcPts val="0"/>
              </a:spcBef>
              <a:spcAft>
                <a:spcPts val="0"/>
              </a:spcAft>
              <a:buNone/>
            </a:pPr>
            <a:r>
              <a:rPr lang="en"/>
              <a:t>P값은 틀릴확률률</a:t>
            </a:r>
            <a:endParaRPr/>
          </a:p>
          <a:p>
            <a:pPr indent="0" lvl="0" marL="0" rtl="0" algn="l">
              <a:spcBef>
                <a:spcPts val="0"/>
              </a:spcBef>
              <a:spcAft>
                <a:spcPts val="0"/>
              </a:spcAft>
              <a:buNone/>
            </a:pPr>
            <a:r>
              <a:rPr lang="en"/>
              <a:t>수치가 너무 낮고 P값은 높아서 통계적으로 의미 없다고.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22a8094d286_4_5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22a8094d286_4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22a7a83f76d_13_5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2a7a83f76d_13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22a8094d286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22a8094d28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2년치 데이터를 모두 사용하는 데이터는 정확도도 구해보기 위해 추가적인 작업이 더 필요했음 </a:t>
            </a:r>
            <a:endParaRPr sz="1300"/>
          </a:p>
          <a:p>
            <a:pPr indent="0" lvl="0" marL="0" rtl="0" algn="l">
              <a:spcBef>
                <a:spcPts val="0"/>
              </a:spcBef>
              <a:spcAft>
                <a:spcPts val="0"/>
              </a:spcAft>
              <a:buNone/>
            </a:pPr>
            <a:r>
              <a:rPr lang="en" sz="1300"/>
              <a:t>감성점수의 평균과 중앙값을 구해서 구분기준을 40점 이상으로 가정하고 </a:t>
            </a:r>
            <a:endParaRPr sz="1300"/>
          </a:p>
          <a:p>
            <a:pPr indent="0" lvl="0" marL="0" rtl="0" algn="l">
              <a:spcBef>
                <a:spcPts val="0"/>
              </a:spcBef>
              <a:spcAft>
                <a:spcPts val="0"/>
              </a:spcAft>
              <a:buNone/>
            </a:pPr>
            <a:r>
              <a:rPr lang="en" sz="1300"/>
              <a:t>40점 이상을 긍정, 40점 미만을 부정으로 하는 열 추가 </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22a7a83f76d_7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22a7a83f76d_7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실제 기사가 긍정일때 감성점수가 40점이 넘어가는지, 부정일때 40점 미만인지 예측한 행 true/false값으로 추출해서 정확도 계산       </a:t>
            </a:r>
            <a:endParaRPr sz="1300"/>
          </a:p>
          <a:p>
            <a:pPr indent="0" lvl="0" marL="0" rtl="0" algn="l">
              <a:spcBef>
                <a:spcPts val="0"/>
              </a:spcBef>
              <a:spcAft>
                <a:spcPts val="0"/>
              </a:spcAft>
              <a:buNone/>
            </a:pPr>
            <a:r>
              <a:rPr lang="en" sz="1300"/>
              <a:t>상관계수를 바탕으로 산점도와 상관관계 시각화 그래프         </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22a8094d286_4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22a8094d286_4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 2번째가 앞선 2개가 특정 기간의 뉴스를 크롤링하는 방식, 3번째는~ </a:t>
            </a:r>
            <a:endParaRPr>
              <a:solidFill>
                <a:schemeClr val="dk1"/>
              </a:solidFill>
            </a:endParaRPr>
          </a:p>
          <a:p>
            <a:pPr indent="0" lvl="0" marL="0" rtl="0" algn="l">
              <a:lnSpc>
                <a:spcPct val="110000"/>
              </a:lnSpc>
              <a:spcBef>
                <a:spcPts val="600"/>
              </a:spcBef>
              <a:spcAft>
                <a:spcPts val="0"/>
              </a:spcAft>
              <a:buClr>
                <a:schemeClr val="dk1"/>
              </a:buClr>
              <a:buSzPts val="1100"/>
              <a:buFont typeface="Arial"/>
              <a:buNone/>
            </a:pPr>
            <a:r>
              <a:rPr lang="en">
                <a:solidFill>
                  <a:schemeClr val="dk1"/>
                </a:solidFill>
              </a:rPr>
              <a:t>피어슨 상관 계수 :  0.3~0.7(뚜렷한 상관 관계) , 0.7 이상(강한 상관 관계)  </a:t>
            </a:r>
            <a:endParaRPr>
              <a:solidFill>
                <a:schemeClr val="dk1"/>
              </a:solidFill>
            </a:endParaRPr>
          </a:p>
          <a:p>
            <a:pPr indent="0" lvl="0" marL="0" rtl="0" algn="l">
              <a:lnSpc>
                <a:spcPct val="110000"/>
              </a:lnSpc>
              <a:spcBef>
                <a:spcPts val="600"/>
              </a:spcBef>
              <a:spcAft>
                <a:spcPts val="0"/>
              </a:spcAft>
              <a:buClr>
                <a:schemeClr val="dk1"/>
              </a:buClr>
              <a:buSzPts val="1100"/>
              <a:buFont typeface="Arial"/>
              <a:buNone/>
            </a:pPr>
            <a:r>
              <a:rPr lang="en">
                <a:solidFill>
                  <a:schemeClr val="dk1"/>
                </a:solidFill>
              </a:rPr>
              <a:t>p-value :  0.05 이하이므로 귀무가설 기각  -&gt; 주가와 감정데이터의 상관 관계가있음을 입증</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22a29d9d083_11_8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8" name="Google Shape;2128;g22a29d9d083_11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a29d9d083_11_35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a29d9d083_11_3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4" name="Shape 2654"/>
        <p:cNvGrpSpPr/>
        <p:nvPr/>
      </p:nvGrpSpPr>
      <p:grpSpPr>
        <a:xfrm>
          <a:off x="0" y="0"/>
          <a:ext cx="0" cy="0"/>
          <a:chOff x="0" y="0"/>
          <a:chExt cx="0" cy="0"/>
        </a:xfrm>
      </p:grpSpPr>
      <p:sp>
        <p:nvSpPr>
          <p:cNvPr id="2655" name="Google Shape;2655;g22b42df52c3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6" name="Google Shape;2656;g22b42df52c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1, 3, 4?</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삼성전자 같은 대기업에 하나만 분석했지만, 규모가 작은 중소, 중견기업 같은 경우는 다른 결과가 나올수도 있다. 또한 다른 기업은 또 다른 결과가 나왔을수도 있지 않았을까 생각한다.</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뉴스 기사 같은 경우 여러 뉴스사에서 같은 기간에 비슷한 기사를 쓰는 경우가 많았다. 방대한 데이터를 전처리 하는동안 일일히 중복 데이터 처리가 어려웠다. 중복 데이터를 완벽히 처리시 다른 결과가 나왔을수도 있다고 생각한다.</a:t>
            </a:r>
            <a:endParaRPr sz="1600">
              <a:solidFill>
                <a:srgbClr val="3A3F50"/>
              </a:solidFill>
              <a:latin typeface="Barlow Light"/>
              <a:ea typeface="Barlow Light"/>
              <a:cs typeface="Barlow Light"/>
              <a:sym typeface="Barlow Light"/>
            </a:endParaRPr>
          </a:p>
          <a:p>
            <a:pPr indent="0" lvl="0" marL="0" marR="38100" rtl="0" algn="l">
              <a:lnSpc>
                <a:spcPct val="114285"/>
              </a:lnSpc>
              <a:spcBef>
                <a:spcPts val="0"/>
              </a:spcBef>
              <a:spcAft>
                <a:spcPts val="0"/>
              </a:spcAft>
              <a:buNone/>
            </a:pPr>
            <a:r>
              <a:rPr lang="en" sz="1600">
                <a:solidFill>
                  <a:srgbClr val="202124"/>
                </a:solidFill>
                <a:highlight>
                  <a:srgbClr val="F8F9FA"/>
                </a:highlight>
                <a:latin typeface="Barlow"/>
                <a:ea typeface="Barlow"/>
                <a:cs typeface="Barlow"/>
                <a:sym typeface="Barlow"/>
              </a:rPr>
              <a:t>주식 시장은 매우 변동성이 크고 경제 지표, 회사 재무 보고서, 자연 재해 등 수많은 변수의 영향을 받기 때문에 뉴스데이터가 주가에 미치는 영향을 독립적으로 분리해서 판단하기 어렵다고 생각한다. </a:t>
            </a:r>
            <a:endParaRPr sz="1600">
              <a:solidFill>
                <a:srgbClr val="202124"/>
              </a:solidFill>
              <a:highlight>
                <a:srgbClr val="F8F9FA"/>
              </a:highlight>
              <a:latin typeface="Barlow"/>
              <a:ea typeface="Barlow"/>
              <a:cs typeface="Barlow"/>
              <a:sym typeface="Barlow"/>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Clr>
                <a:schemeClr val="dk1"/>
              </a:buClr>
              <a:buSzPts val="1100"/>
              <a:buFont typeface="Arial"/>
              <a:buNone/>
            </a:pPr>
            <a:r>
              <a:t/>
            </a:r>
            <a:endParaRPr sz="1600">
              <a:solidFill>
                <a:srgbClr val="3A3F50"/>
              </a:solidFill>
              <a:latin typeface="Barlow Light"/>
              <a:ea typeface="Barlow Light"/>
              <a:cs typeface="Barlow Light"/>
              <a:sym typeface="Barlow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22a8094d286_4_9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22a8094d286_4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1, 3, 4?</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삼성전자 같은 대기업에 하나만 분석했지만, 규모가 작은 중소, 중견기업 같은 경우는 다른 결과가 나올수도 있다. 또한 다른 기업은 또 다른 결과가 나왔을수도 있지 않았을까 생각한다.</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600">
                <a:solidFill>
                  <a:srgbClr val="3A3F50"/>
                </a:solidFill>
                <a:latin typeface="Barlow Light"/>
                <a:ea typeface="Barlow Light"/>
                <a:cs typeface="Barlow Light"/>
                <a:sym typeface="Barlow Light"/>
              </a:rPr>
              <a:t>뉴스 기사 같은 경우 여러 뉴스사에서 같은 기간에 비슷한 기사를 쓰는 경우가 많았다. 방대한 데이터를 전처리 하는동안 일일히 중복 데이터 처리가 어려웠다. 중복 데이터를 완벽히 처리시 다른 결과가 나왔을수도 있다고 생각한다.</a:t>
            </a:r>
            <a:endParaRPr sz="1600">
              <a:solidFill>
                <a:srgbClr val="3A3F50"/>
              </a:solidFill>
              <a:latin typeface="Barlow Light"/>
              <a:ea typeface="Barlow Light"/>
              <a:cs typeface="Barlow Light"/>
              <a:sym typeface="Barlow Light"/>
            </a:endParaRPr>
          </a:p>
          <a:p>
            <a:pPr indent="0" lvl="0" marL="0" marR="38100" rtl="0" algn="l">
              <a:lnSpc>
                <a:spcPct val="114285"/>
              </a:lnSpc>
              <a:spcBef>
                <a:spcPts val="0"/>
              </a:spcBef>
              <a:spcAft>
                <a:spcPts val="0"/>
              </a:spcAft>
              <a:buNone/>
            </a:pPr>
            <a:r>
              <a:rPr lang="en" sz="1600">
                <a:solidFill>
                  <a:srgbClr val="202124"/>
                </a:solidFill>
                <a:highlight>
                  <a:srgbClr val="F8F9FA"/>
                </a:highlight>
                <a:latin typeface="Barlow"/>
                <a:ea typeface="Barlow"/>
                <a:cs typeface="Barlow"/>
                <a:sym typeface="Barlow"/>
              </a:rPr>
              <a:t>주식 시장은 매우 변동성이 크고 경제 지표, 회사 재무 보고서, 자연 재해 등 수많은 변수의 영향을 받기 때문에 뉴스데이터가 주가에 미치는 영향을 독립적으로 분리해서 판단하기 어렵다고 생각한다. </a:t>
            </a:r>
            <a:endParaRPr sz="1600">
              <a:solidFill>
                <a:srgbClr val="202124"/>
              </a:solidFill>
              <a:highlight>
                <a:srgbClr val="F8F9FA"/>
              </a:highlight>
              <a:latin typeface="Barlow"/>
              <a:ea typeface="Barlow"/>
              <a:cs typeface="Barlow"/>
              <a:sym typeface="Barlow"/>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sz="16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Clr>
                <a:schemeClr val="dk1"/>
              </a:buClr>
              <a:buSzPts val="1100"/>
              <a:buFont typeface="Arial"/>
              <a:buNone/>
            </a:pPr>
            <a:r>
              <a:t/>
            </a:r>
            <a:endParaRPr sz="1600">
              <a:solidFill>
                <a:srgbClr val="3A3F50"/>
              </a:solidFill>
              <a:latin typeface="Barlow Light"/>
              <a:ea typeface="Barlow Light"/>
              <a:cs typeface="Barlow Light"/>
              <a:sym typeface="Barlow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22a8094d286_4_1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22a8094d286_4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Barlow Light"/>
                <a:ea typeface="Barlow Light"/>
                <a:cs typeface="Barlow Light"/>
                <a:sym typeface="Barlow Light"/>
              </a:rPr>
              <a:t>한글감성사전 라이브러리가 서울대에서 나온 kosac(코삭)이 있지만 정확하지 않다는 의견이 많음 </a:t>
            </a:r>
            <a:endParaRPr sz="1400">
              <a:solidFill>
                <a:schemeClr val="dk1"/>
              </a:solidFill>
              <a:latin typeface="Barlow Light"/>
              <a:ea typeface="Barlow Light"/>
              <a:cs typeface="Barlow Light"/>
              <a:sym typeface="Barlow Light"/>
            </a:endParaRPr>
          </a:p>
          <a:p>
            <a:pPr indent="0" lvl="0" marL="0" rtl="0" algn="l">
              <a:spcBef>
                <a:spcPts val="0"/>
              </a:spcBef>
              <a:spcAft>
                <a:spcPts val="0"/>
              </a:spcAft>
              <a:buClr>
                <a:schemeClr val="dk1"/>
              </a:buClr>
              <a:buSzPts val="1100"/>
              <a:buFont typeface="Arial"/>
              <a:buNone/>
            </a:pPr>
            <a:r>
              <a:rPr lang="en" sz="1400">
                <a:solidFill>
                  <a:schemeClr val="dk1"/>
                </a:solidFill>
                <a:latin typeface="Barlow Light"/>
                <a:ea typeface="Barlow Light"/>
                <a:cs typeface="Barlow Light"/>
                <a:sym typeface="Barlow Light"/>
              </a:rPr>
              <a:t>때문에 영어권 주가정보를 분석하거나, 새로운 한국어 감성사전을 개발할 필요가 있음 </a:t>
            </a:r>
            <a:endParaRPr sz="1400">
              <a:solidFill>
                <a:schemeClr val="dk1"/>
              </a:solidFill>
              <a:latin typeface="Barlow Light"/>
              <a:ea typeface="Barlow Light"/>
              <a:cs typeface="Barlow Light"/>
              <a:sym typeface="Barlow Ligh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Barlow Light"/>
              <a:ea typeface="Barlow Light"/>
              <a:cs typeface="Barlow Light"/>
              <a:sym typeface="Barlow Light"/>
            </a:endParaRPr>
          </a:p>
          <a:p>
            <a:pPr indent="0" lvl="0" marL="0" rtl="0" algn="l">
              <a:spcBef>
                <a:spcPts val="0"/>
              </a:spcBef>
              <a:spcAft>
                <a:spcPts val="0"/>
              </a:spcAft>
              <a:buClr>
                <a:schemeClr val="dk1"/>
              </a:buClr>
              <a:buSzPts val="1100"/>
              <a:buFont typeface="Arial"/>
              <a:buNone/>
            </a:pPr>
            <a:r>
              <a:rPr lang="en" sz="1400">
                <a:solidFill>
                  <a:schemeClr val="dk1"/>
                </a:solidFill>
                <a:latin typeface="Barlow Light"/>
                <a:ea typeface="Barlow Light"/>
                <a:cs typeface="Barlow Light"/>
                <a:sym typeface="Barlow Light"/>
              </a:rPr>
              <a:t>주가에 영향을 미치는 다른 요인들 </a:t>
            </a:r>
            <a:r>
              <a:rPr lang="en" sz="1400">
                <a:solidFill>
                  <a:schemeClr val="dk1"/>
                </a:solidFill>
                <a:latin typeface="Barlow Light"/>
                <a:ea typeface="Barlow Light"/>
                <a:cs typeface="Barlow Light"/>
                <a:sym typeface="Barlow Light"/>
              </a:rPr>
              <a:t>(유가, 국제 정세, 기업 연간 보고서 등등)을 고려할 필요가 있음 </a:t>
            </a:r>
            <a:endParaRPr sz="1400">
              <a:solidFill>
                <a:schemeClr val="dk1"/>
              </a:solidFill>
              <a:latin typeface="Barlow Light"/>
              <a:ea typeface="Barlow Light"/>
              <a:cs typeface="Barlow Light"/>
              <a:sym typeface="Barlow Light"/>
            </a:endParaRPr>
          </a:p>
          <a:p>
            <a:pPr indent="0" lvl="0" marL="0" rtl="0" algn="l">
              <a:lnSpc>
                <a:spcPct val="110000"/>
              </a:lnSpc>
              <a:spcBef>
                <a:spcPts val="600"/>
              </a:spcBef>
              <a:spcAft>
                <a:spcPts val="0"/>
              </a:spcAft>
              <a:buClr>
                <a:schemeClr val="dk1"/>
              </a:buClr>
              <a:buSzPts val="1100"/>
              <a:buFont typeface="Arial"/>
              <a:buNone/>
            </a:pPr>
            <a:r>
              <a:t/>
            </a:r>
            <a:endParaRPr sz="1600">
              <a:solidFill>
                <a:srgbClr val="3A3F50"/>
              </a:solidFill>
              <a:latin typeface="Barlow Light"/>
              <a:ea typeface="Barlow Light"/>
              <a:cs typeface="Barlow Light"/>
              <a:sym typeface="Barlow 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5" name="Shape 2805"/>
        <p:cNvGrpSpPr/>
        <p:nvPr/>
      </p:nvGrpSpPr>
      <p:grpSpPr>
        <a:xfrm>
          <a:off x="0" y="0"/>
          <a:ext cx="0" cy="0"/>
          <a:chOff x="0" y="0"/>
          <a:chExt cx="0" cy="0"/>
        </a:xfrm>
      </p:grpSpPr>
      <p:sp>
        <p:nvSpPr>
          <p:cNvPr id="2806" name="Google Shape;280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7" name="Google Shape;280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a29d9d083_1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a29d9d083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2a29d9d083_8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2a29d9d083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좋은 실적 발표는 투자자들의 기업에 대한 신뢰감을 높여 해당 기업의 주식 수요가 증가하고 주가 상승으로 이어질 수 있다. 반면에 부정적인 뉴스, 예를 들어 부적절한 행동이나 규제 조치에 대한 보도는 투자자들이 해당 기업에 대한 불안감을 높일 수 있으며 주식 수요가 감소하고 주가 하락으로 이어질 수 있다. 때문에 뉴스와 주가간의 어떠한 상관관계가 있는지 찾아보기 위해</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2a29d9d083_11_3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2a29d9d083_11_3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Barlow"/>
                <a:ea typeface="Barlow"/>
                <a:cs typeface="Barlow"/>
                <a:sym typeface="Barlow"/>
              </a:rPr>
              <a:t>numpy, datetime,   청중들이 들어보지 못한 라이브러리만 위주로만 설명하면 좋을것 같습니다! -&gt; FinanceDataReader, googletrans, Afinn</a:t>
            </a:r>
            <a:endParaRPr b="1" sz="1200">
              <a:solidFill>
                <a:schemeClr val="dk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rPr b="1" lang="en" sz="1200">
                <a:solidFill>
                  <a:schemeClr val="dk1"/>
                </a:solidFill>
                <a:latin typeface="Barlow"/>
                <a:ea typeface="Barlow"/>
                <a:cs typeface="Barlow"/>
                <a:sym typeface="Barlow"/>
              </a:rPr>
              <a:t>tqdm</a:t>
            </a:r>
            <a:endParaRPr b="1" sz="1200">
              <a:solidFill>
                <a:schemeClr val="dk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!pip install yfinance</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import yfinance as yf</a:t>
            </a:r>
            <a:endParaRPr sz="1500">
              <a:solidFill>
                <a:schemeClr val="dk1"/>
              </a:solidFill>
            </a:endParaRPr>
          </a:p>
          <a:p>
            <a:pPr indent="0" lvl="0" marL="0" rtl="0" algn="l">
              <a:spcBef>
                <a:spcPts val="0"/>
              </a:spcBef>
              <a:spcAft>
                <a:spcPts val="0"/>
              </a:spcAft>
              <a:buNone/>
            </a:pPr>
            <a:r>
              <a:rPr lang="en" sz="1500">
                <a:solidFill>
                  <a:schemeClr val="dk1"/>
                </a:solidFill>
              </a:rPr>
              <a:t>from lxml import etree</a:t>
            </a:r>
            <a:endParaRPr sz="1500">
              <a:solidFill>
                <a:schemeClr val="dk1"/>
              </a:solidFill>
            </a:endParaRPr>
          </a:p>
          <a:p>
            <a:pPr indent="0" lvl="0" marL="0" rtl="0" algn="l">
              <a:spcBef>
                <a:spcPts val="0"/>
              </a:spcBef>
              <a:spcAft>
                <a:spcPts val="0"/>
              </a:spcAft>
              <a:buNone/>
            </a:pPr>
            <a:r>
              <a:rPr lang="en" sz="1500">
                <a:solidFill>
                  <a:schemeClr val="dk1"/>
                </a:solidFill>
              </a:rPr>
              <a:t>wordcloud</a:t>
            </a:r>
            <a:endParaRPr sz="1500">
              <a:solidFill>
                <a:schemeClr val="dk1"/>
              </a:solidFill>
            </a:endParaRPr>
          </a:p>
          <a:p>
            <a:pPr indent="0" lvl="0" marL="0" rtl="0" algn="ctr">
              <a:spcBef>
                <a:spcPts val="0"/>
              </a:spcBef>
              <a:spcAft>
                <a:spcPts val="0"/>
              </a:spcAft>
              <a:buClr>
                <a:srgbClr val="3A3F50"/>
              </a:buClr>
              <a:buSzPts val="1400"/>
              <a:buFont typeface="Calibri"/>
              <a:buNone/>
            </a:pPr>
            <a:r>
              <a:rPr b="1" lang="en" sz="1200">
                <a:solidFill>
                  <a:schemeClr val="lt1"/>
                </a:solidFill>
                <a:latin typeface="Barlow"/>
                <a:ea typeface="Barlow"/>
                <a:cs typeface="Barlow"/>
                <a:sym typeface="Barlow"/>
              </a:rPr>
              <a:t>wordcloud </a:t>
            </a:r>
            <a:endParaRPr sz="15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2a29d9d083_11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2a29d9d083_1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22a29d9d083_11_39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22a29d9d083_11_3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논문 보면 다양한 방식이 있는데</a:t>
            </a:r>
            <a:endParaRPr/>
          </a:p>
          <a:p>
            <a:pPr indent="0" lvl="0" marL="0" rtl="0" algn="l">
              <a:spcBef>
                <a:spcPts val="0"/>
              </a:spcBef>
              <a:spcAft>
                <a:spcPts val="0"/>
              </a:spcAft>
              <a:buNone/>
            </a:pPr>
            <a:r>
              <a:rPr lang="en"/>
              <a:t>우린 그 중에서 분석하는 구간을 다르게 해서 3가지 방식 선택.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단순히 종가 높은 30개 구간 기준으로 분석, 수익률이 큰 기간을 기준, 반대로 전일 분석해서 주가와 상관관계 역으로.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22a8094d286_4_6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22a8094d286_4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Finance data reader 라이브러리 사용해서 삼성전자의 2021~22년 데이터 수집 -&gt; 각 열이 무엇을 뜻하는지 설명해주기 </a:t>
            </a:r>
            <a:endParaRPr sz="1200"/>
          </a:p>
          <a:p>
            <a:pPr indent="0" lvl="0" marL="0" rtl="0" algn="l">
              <a:spcBef>
                <a:spcPts val="0"/>
              </a:spcBef>
              <a:spcAft>
                <a:spcPts val="0"/>
              </a:spcAft>
              <a:buNone/>
            </a:pPr>
            <a:r>
              <a:rPr lang="en" sz="1200"/>
              <a:t>각 날의  -&gt; Open : 시작가, high : 고가, Low : 저가, Volume : 총거래량(몇주가 거래되었는지), Change : 수익률/전날 대비 변동율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22a8094d286_4_12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22a8094d286_4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종가 기준 모델은 2년중 종가가 높고 낮았던 30개 날의 데이터만 추출 -&gt; 종가가 가장 높은 14일과 가장 낮은 16일 추출 </a:t>
            </a:r>
            <a:endParaRPr/>
          </a:p>
          <a:p>
            <a:pPr indent="0" lvl="0" marL="0" rtl="0" algn="l">
              <a:spcBef>
                <a:spcPts val="0"/>
              </a:spcBef>
              <a:spcAft>
                <a:spcPts val="0"/>
              </a:spcAft>
              <a:buNone/>
            </a:pPr>
            <a:r>
              <a:rPr lang="en"/>
              <a:t>수익률 변동 기준 모델은 2년중 수익률 변동폭이 가장 컸던 30개의 날을 절대값으로 추출</a:t>
            </a:r>
            <a:endParaRPr/>
          </a:p>
          <a:p>
            <a:pPr indent="0" lvl="0" marL="0" rtl="0" algn="l">
              <a:spcBef>
                <a:spcPts val="0"/>
              </a:spcBef>
              <a:spcAft>
                <a:spcPts val="0"/>
              </a:spcAft>
              <a:buNone/>
            </a:pPr>
            <a:r>
              <a:rPr lang="en"/>
              <a:t>당일 뉴스는 2년치 데이터 모두 사용 -&gt; </a:t>
            </a:r>
            <a:r>
              <a:rPr lang="en">
                <a:solidFill>
                  <a:schemeClr val="dk1"/>
                </a:solidFill>
              </a:rPr>
              <a:t>주식 장은 공휴일과 주말에 열리지 않기때문에 공휴일,주말날짜는  제외해서 추출 하는 크롤링 코드 사용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1"/>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61" name="Shape 61"/>
        <p:cNvGrpSpPr/>
        <p:nvPr/>
      </p:nvGrpSpPr>
      <p:grpSpPr>
        <a:xfrm>
          <a:off x="0" y="0"/>
          <a:ext cx="0" cy="0"/>
          <a:chOff x="0" y="0"/>
          <a:chExt cx="0" cy="0"/>
        </a:xfrm>
      </p:grpSpPr>
      <p:sp>
        <p:nvSpPr>
          <p:cNvPr id="62" name="Google Shape;62;p12"/>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TITLE_1_1_1">
    <p:bg>
      <p:bgPr>
        <a:solidFill>
          <a:schemeClr val="accent1"/>
        </a:solidFill>
      </p:bgPr>
    </p:bg>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303375" y="6226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body"/>
          </p:nvPr>
        </p:nvSpPr>
        <p:spPr>
          <a:xfrm>
            <a:off x="1039050" y="1028325"/>
            <a:ext cx="4452000" cy="6204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0"/>
              </a:spcAft>
              <a:buClr>
                <a:schemeClr val="lt1"/>
              </a:buClr>
              <a:buSzPts val="3200"/>
              <a:buChar char="▹"/>
              <a:defRPr sz="3200">
                <a:solidFill>
                  <a:schemeClr val="lt1"/>
                </a:solidFill>
              </a:defRPr>
            </a:lvl9pPr>
          </a:lstStyle>
          <a:p/>
        </p:txBody>
      </p:sp>
      <p:sp>
        <p:nvSpPr>
          <p:cNvPr id="26" name="Google Shape;26;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1" name="Google Shape;31;p6"/>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32" name="Google Shape;32;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p7"/>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8" name="Google Shape;38;p7"/>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9" name="Google Shape;39;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4" name="Google Shape;44;p8"/>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5" name="Google Shape;45;p8"/>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6" name="Google Shape;46;p8"/>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7" name="Google Shape;57;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9.png"/><Relationship Id="rId13" Type="http://schemas.openxmlformats.org/officeDocument/2006/relationships/image" Target="../media/image22.png"/><Relationship Id="rId12"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idx="1" type="body"/>
          </p:nvPr>
        </p:nvSpPr>
        <p:spPr>
          <a:xfrm>
            <a:off x="1039050" y="470250"/>
            <a:ext cx="5974800" cy="19407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5000">
                <a:latin typeface="Tenor Sans"/>
                <a:ea typeface="Tenor Sans"/>
                <a:cs typeface="Tenor Sans"/>
                <a:sym typeface="Tenor Sans"/>
              </a:rPr>
              <a:t>뉴스를 열심히 보면 주식을 잘할 수 있을까</a:t>
            </a:r>
            <a:endParaRPr b="1" sz="5000">
              <a:solidFill>
                <a:schemeClr val="accent2"/>
              </a:solidFill>
              <a:latin typeface="Tenor Sans"/>
              <a:ea typeface="Tenor Sans"/>
              <a:cs typeface="Tenor Sans"/>
              <a:sym typeface="Tenor Sans"/>
            </a:endParaRPr>
          </a:p>
        </p:txBody>
      </p:sp>
      <p:grpSp>
        <p:nvGrpSpPr>
          <p:cNvPr id="69" name="Google Shape;69;p13"/>
          <p:cNvGrpSpPr/>
          <p:nvPr/>
        </p:nvGrpSpPr>
        <p:grpSpPr>
          <a:xfrm>
            <a:off x="6126480" y="1491425"/>
            <a:ext cx="2557433" cy="3168370"/>
            <a:chOff x="5122427" y="668001"/>
            <a:chExt cx="3841143" cy="3893303"/>
          </a:xfrm>
        </p:grpSpPr>
        <p:grpSp>
          <p:nvGrpSpPr>
            <p:cNvPr id="70" name="Google Shape;70;p13"/>
            <p:cNvGrpSpPr/>
            <p:nvPr/>
          </p:nvGrpSpPr>
          <p:grpSpPr>
            <a:xfrm>
              <a:off x="5144045" y="893590"/>
              <a:ext cx="2833667" cy="2964311"/>
              <a:chOff x="3860721" y="1330073"/>
              <a:chExt cx="3544299" cy="3707706"/>
            </a:xfrm>
          </p:grpSpPr>
          <p:sp>
            <p:nvSpPr>
              <p:cNvPr id="71" name="Google Shape;71;p13"/>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3"/>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3"/>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3"/>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3"/>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3"/>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3"/>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3"/>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3"/>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3"/>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3"/>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3"/>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3"/>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3"/>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3"/>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3"/>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3"/>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3"/>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3"/>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3"/>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3"/>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3"/>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3"/>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3"/>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3"/>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3"/>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3"/>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3"/>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3"/>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3"/>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3"/>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3"/>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3"/>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3"/>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3"/>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3"/>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3"/>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3"/>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3"/>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3"/>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3"/>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3"/>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3"/>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3"/>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3"/>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3"/>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3"/>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3"/>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3"/>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3"/>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3"/>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3"/>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3"/>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3"/>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3"/>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3"/>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3"/>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3"/>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3"/>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3"/>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3"/>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3"/>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3"/>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3"/>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3"/>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3"/>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3"/>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3"/>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3"/>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3"/>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3"/>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3"/>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3"/>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3"/>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3"/>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3"/>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3"/>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3"/>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3"/>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3"/>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3"/>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3"/>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3"/>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3"/>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3"/>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3"/>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3"/>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3"/>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3"/>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3"/>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3"/>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3"/>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3"/>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3"/>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3"/>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3"/>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3"/>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3"/>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3"/>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3"/>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3"/>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3"/>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 name="Google Shape;178;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3"/>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3"/>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3"/>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3"/>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3"/>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3"/>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3"/>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3"/>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3"/>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3"/>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3"/>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3"/>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3"/>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3"/>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3"/>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3"/>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3"/>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9" name="Google Shape;209;p13"/>
            <p:cNvGrpSpPr/>
            <p:nvPr/>
          </p:nvGrpSpPr>
          <p:grpSpPr>
            <a:xfrm flipH="1">
              <a:off x="5678143" y="1227582"/>
              <a:ext cx="345795" cy="1043508"/>
              <a:chOff x="5678143" y="1151382"/>
              <a:chExt cx="345795" cy="1043508"/>
            </a:xfrm>
          </p:grpSpPr>
          <p:sp>
            <p:nvSpPr>
              <p:cNvPr id="210" name="Google Shape;210;p13"/>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3"/>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3"/>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3"/>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3"/>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3"/>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3"/>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3"/>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3"/>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3"/>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3"/>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3"/>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3"/>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3"/>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3"/>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3"/>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3"/>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7" name="Google Shape;227;p13"/>
            <p:cNvGrpSpPr/>
            <p:nvPr/>
          </p:nvGrpSpPr>
          <p:grpSpPr>
            <a:xfrm>
              <a:off x="5122427" y="3292365"/>
              <a:ext cx="823270" cy="1268939"/>
              <a:chOff x="5490177" y="3555452"/>
              <a:chExt cx="823270" cy="1268939"/>
            </a:xfrm>
          </p:grpSpPr>
          <p:sp>
            <p:nvSpPr>
              <p:cNvPr id="228" name="Google Shape;228;p13"/>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3"/>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3"/>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3"/>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3"/>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3"/>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3"/>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3"/>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3"/>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3"/>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3"/>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3"/>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3"/>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3"/>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3"/>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3"/>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3"/>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3"/>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3"/>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3"/>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3"/>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3"/>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3"/>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9" name="Google Shape;259;p13"/>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3"/>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3"/>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3"/>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3"/>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3"/>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3"/>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3"/>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3"/>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3"/>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5" name="Google Shape;295;p13"/>
            <p:cNvGrpSpPr/>
            <p:nvPr/>
          </p:nvGrpSpPr>
          <p:grpSpPr>
            <a:xfrm>
              <a:off x="6544681" y="927100"/>
              <a:ext cx="264550" cy="200503"/>
              <a:chOff x="6621095" y="1452181"/>
              <a:chExt cx="330894" cy="250785"/>
            </a:xfrm>
          </p:grpSpPr>
          <p:sp>
            <p:nvSpPr>
              <p:cNvPr id="296" name="Google Shape;296;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1" name="Google Shape;301;p13"/>
            <p:cNvGrpSpPr/>
            <p:nvPr/>
          </p:nvGrpSpPr>
          <p:grpSpPr>
            <a:xfrm>
              <a:off x="7210360" y="1314224"/>
              <a:ext cx="264550" cy="200503"/>
              <a:chOff x="6621095" y="1452181"/>
              <a:chExt cx="330894" cy="250785"/>
            </a:xfrm>
          </p:grpSpPr>
          <p:sp>
            <p:nvSpPr>
              <p:cNvPr id="302" name="Google Shape;302;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7" name="Google Shape;307;p13"/>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3"/>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9" name="Google Shape;309;p13"/>
            <p:cNvGrpSpPr/>
            <p:nvPr/>
          </p:nvGrpSpPr>
          <p:grpSpPr>
            <a:xfrm flipH="1">
              <a:off x="8183210" y="2407472"/>
              <a:ext cx="780360" cy="1195999"/>
              <a:chOff x="3975528" y="3303922"/>
              <a:chExt cx="780360" cy="1195999"/>
            </a:xfrm>
          </p:grpSpPr>
          <p:sp>
            <p:nvSpPr>
              <p:cNvPr id="310" name="Google Shape;310;p13"/>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3"/>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3"/>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3"/>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3"/>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3"/>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3"/>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3"/>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3"/>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3"/>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3"/>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3"/>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3"/>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3"/>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3"/>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3"/>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3"/>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6" name="Google Shape;336;p13"/>
              <p:cNvGrpSpPr/>
              <p:nvPr/>
            </p:nvGrpSpPr>
            <p:grpSpPr>
              <a:xfrm flipH="1">
                <a:off x="4321768" y="3621401"/>
                <a:ext cx="239005" cy="181217"/>
                <a:chOff x="6621095" y="1452181"/>
                <a:chExt cx="330894" cy="250785"/>
              </a:xfrm>
            </p:grpSpPr>
            <p:sp>
              <p:nvSpPr>
                <p:cNvPr id="337" name="Google Shape;337;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2" name="Google Shape;342;p13"/>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3"/>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44" name="Google Shape;344;p13"/>
          <p:cNvSpPr txBox="1"/>
          <p:nvPr/>
        </p:nvSpPr>
        <p:spPr>
          <a:xfrm>
            <a:off x="962850" y="3640775"/>
            <a:ext cx="5357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accent2"/>
                </a:solidFill>
                <a:latin typeface="Tenor Sans"/>
                <a:ea typeface="Tenor Sans"/>
                <a:cs typeface="Tenor Sans"/>
                <a:sym typeface="Tenor Sans"/>
              </a:rPr>
              <a:t>금준호, 김란, 노두호, 안지윤, 최규진</a:t>
            </a:r>
            <a:endParaRPr b="1" sz="2000">
              <a:solidFill>
                <a:schemeClr val="accent2"/>
              </a:solidFill>
              <a:latin typeface="Tenor Sans"/>
              <a:ea typeface="Tenor Sans"/>
              <a:cs typeface="Tenor Sans"/>
              <a:sym typeface="Tenor Sans"/>
            </a:endParaRPr>
          </a:p>
        </p:txBody>
      </p:sp>
      <p:sp>
        <p:nvSpPr>
          <p:cNvPr id="345" name="Google Shape;345;p13"/>
          <p:cNvSpPr txBox="1"/>
          <p:nvPr/>
        </p:nvSpPr>
        <p:spPr>
          <a:xfrm>
            <a:off x="983375" y="2967950"/>
            <a:ext cx="5357400" cy="53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500">
                <a:solidFill>
                  <a:schemeClr val="lt1"/>
                </a:solidFill>
                <a:latin typeface="Tenor Sans"/>
                <a:ea typeface="Tenor Sans"/>
                <a:cs typeface="Tenor Sans"/>
                <a:sym typeface="Tenor Sans"/>
              </a:rPr>
              <a:t>주가와 증권뉴스 감성 상관관계</a:t>
            </a:r>
            <a:endParaRPr b="1" sz="2400">
              <a:solidFill>
                <a:schemeClr val="lt1"/>
              </a:solidFill>
              <a:latin typeface="Tenor Sans"/>
              <a:ea typeface="Tenor Sans"/>
              <a:cs typeface="Tenor Sans"/>
              <a:sym typeface="Tenor Sans"/>
            </a:endParaRPr>
          </a:p>
        </p:txBody>
      </p:sp>
      <p:sp>
        <p:nvSpPr>
          <p:cNvPr id="346" name="Google Shape;346;p13"/>
          <p:cNvSpPr/>
          <p:nvPr/>
        </p:nvSpPr>
        <p:spPr>
          <a:xfrm>
            <a:off x="1095151" y="3423900"/>
            <a:ext cx="4410496" cy="75046"/>
          </a:xfrm>
          <a:custGeom>
            <a:rect b="b" l="l" r="r" t="t"/>
            <a:pathLst>
              <a:path extrusionOk="0" h="39498" w="1092383">
                <a:moveTo>
                  <a:pt x="0" y="0"/>
                </a:moveTo>
                <a:lnTo>
                  <a:pt x="1092383" y="0"/>
                </a:lnTo>
                <a:lnTo>
                  <a:pt x="1092383" y="39498"/>
                </a:lnTo>
                <a:lnTo>
                  <a:pt x="0" y="39498"/>
                </a:lnTo>
                <a:close/>
              </a:path>
            </a:pathLst>
          </a:custGeom>
          <a:solidFill>
            <a:srgbClr val="B4E3E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96" name="Google Shape;1496;p22"/>
          <p:cNvSpPr/>
          <p:nvPr/>
        </p:nvSpPr>
        <p:spPr>
          <a:xfrm rot="5400000">
            <a:off x="-100350" y="5720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2"/>
          <p:cNvSpPr txBox="1"/>
          <p:nvPr>
            <p:ph idx="4294967295" type="title"/>
          </p:nvPr>
        </p:nvSpPr>
        <p:spPr>
          <a:xfrm>
            <a:off x="449600" y="411125"/>
            <a:ext cx="8501400" cy="1082700"/>
          </a:xfrm>
          <a:prstGeom prst="rect">
            <a:avLst/>
          </a:prstGeom>
        </p:spPr>
        <p:txBody>
          <a:bodyPr anchorCtr="0" anchor="t" bIns="0" lIns="0" spcFirstLastPara="1" rIns="0" wrap="square" tIns="0">
            <a:noAutofit/>
          </a:bodyPr>
          <a:lstStyle/>
          <a:p>
            <a:pPr indent="0" lvl="0" marL="0" marR="0" rtl="0" algn="l">
              <a:lnSpc>
                <a:spcPct val="80000"/>
              </a:lnSpc>
              <a:spcBef>
                <a:spcPts val="0"/>
              </a:spcBef>
              <a:spcAft>
                <a:spcPts val="0"/>
              </a:spcAft>
              <a:buNone/>
            </a:pPr>
            <a:r>
              <a:rPr b="1" lang="en">
                <a:latin typeface="Tenor Sans"/>
                <a:ea typeface="Tenor Sans"/>
                <a:cs typeface="Tenor Sans"/>
                <a:sym typeface="Tenor Sans"/>
              </a:rPr>
              <a:t>2. 네이버 증권 크롤링</a:t>
            </a:r>
            <a:endParaRPr b="1">
              <a:latin typeface="Tenor Sans"/>
              <a:ea typeface="Tenor Sans"/>
              <a:cs typeface="Tenor Sans"/>
              <a:sym typeface="Tenor Sans"/>
            </a:endParaRPr>
          </a:p>
        </p:txBody>
      </p:sp>
      <p:graphicFrame>
        <p:nvGraphicFramePr>
          <p:cNvPr id="1498" name="Google Shape;1498;p22"/>
          <p:cNvGraphicFramePr/>
          <p:nvPr/>
        </p:nvGraphicFramePr>
        <p:xfrm>
          <a:off x="267900" y="1092713"/>
          <a:ext cx="3000000" cy="3000000"/>
        </p:xfrm>
        <a:graphic>
          <a:graphicData uri="http://schemas.openxmlformats.org/drawingml/2006/table">
            <a:tbl>
              <a:tblPr>
                <a:noFill/>
                <a:tableStyleId>{00878752-EC05-4102-B154-33E06580AD55}</a:tableStyleId>
              </a:tblPr>
              <a:tblGrid>
                <a:gridCol w="5906875"/>
              </a:tblGrid>
              <a:tr h="3540600">
                <a:tc>
                  <a:txBody>
                    <a:bodyPr/>
                    <a:lstStyle/>
                    <a:p>
                      <a:pPr indent="0" lvl="0" marL="0" rtl="0" algn="l">
                        <a:lnSpc>
                          <a:spcPct val="115000"/>
                        </a:lnSpc>
                        <a:spcBef>
                          <a:spcPts val="0"/>
                        </a:spcBef>
                        <a:spcAft>
                          <a:spcPts val="0"/>
                        </a:spcAft>
                        <a:buNone/>
                      </a:pPr>
                      <a:r>
                        <a:rPr b="1" lang="en" sz="1000">
                          <a:solidFill>
                            <a:srgbClr val="955AE7"/>
                          </a:solidFill>
                          <a:highlight>
                            <a:srgbClr val="EFECF4"/>
                          </a:highlight>
                          <a:latin typeface="Consolas"/>
                          <a:ea typeface="Consolas"/>
                          <a:cs typeface="Consolas"/>
                          <a:sym typeface="Consolas"/>
                        </a:rPr>
                        <a:t>def</a:t>
                      </a:r>
                      <a:r>
                        <a:rPr b="1" lang="en" sz="1000">
                          <a:solidFill>
                            <a:srgbClr val="585260"/>
                          </a:solidFill>
                          <a:highlight>
                            <a:srgbClr val="EFECF4"/>
                          </a:highlight>
                          <a:latin typeface="Consolas"/>
                          <a:ea typeface="Consolas"/>
                          <a:cs typeface="Consolas"/>
                          <a:sym typeface="Consolas"/>
                        </a:rPr>
                        <a:t> </a:t>
                      </a:r>
                      <a:r>
                        <a:rPr b="1" lang="en" sz="1000">
                          <a:solidFill>
                            <a:srgbClr val="576DDB"/>
                          </a:solidFill>
                          <a:highlight>
                            <a:srgbClr val="EFECF4"/>
                          </a:highlight>
                          <a:latin typeface="Consolas"/>
                          <a:ea typeface="Consolas"/>
                          <a:cs typeface="Consolas"/>
                          <a:sym typeface="Consolas"/>
                        </a:rPr>
                        <a:t>crawling</a:t>
                      </a:r>
                      <a:r>
                        <a:rPr b="1" lang="en" sz="1000">
                          <a:solidFill>
                            <a:srgbClr val="AA573C"/>
                          </a:solidFill>
                          <a:highlight>
                            <a:srgbClr val="EFECF4"/>
                          </a:highlight>
                          <a:latin typeface="Consolas"/>
                          <a:ea typeface="Consolas"/>
                          <a:cs typeface="Consolas"/>
                          <a:sym typeface="Consolas"/>
                        </a:rPr>
                        <a:t>(date, lastpage)</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titles = [];     urls = [];     summaries =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page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range(</a:t>
                      </a:r>
                      <a:r>
                        <a:rPr b="1" lang="en" sz="1000">
                          <a:solidFill>
                            <a:srgbClr val="AA573C"/>
                          </a:solidFill>
                          <a:highlight>
                            <a:srgbClr val="EFECF4"/>
                          </a:highlight>
                          <a:latin typeface="Consolas"/>
                          <a:ea typeface="Consolas"/>
                          <a:cs typeface="Consolas"/>
                          <a:sym typeface="Consolas"/>
                        </a:rPr>
                        <a:t>1</a:t>
                      </a:r>
                      <a:r>
                        <a:rPr b="1" lang="en" sz="1000">
                          <a:solidFill>
                            <a:srgbClr val="585260"/>
                          </a:solidFill>
                          <a:highlight>
                            <a:srgbClr val="EFECF4"/>
                          </a:highlight>
                          <a:latin typeface="Consolas"/>
                          <a:ea typeface="Consolas"/>
                          <a:cs typeface="Consolas"/>
                          <a:sym typeface="Consolas"/>
                        </a:rPr>
                        <a:t>, lastpage+</a:t>
                      </a:r>
                      <a:r>
                        <a:rPr b="1" lang="en" sz="1000">
                          <a:solidFill>
                            <a:srgbClr val="AA573C"/>
                          </a:solidFill>
                          <a:highlight>
                            <a:srgbClr val="EFECF4"/>
                          </a:highlight>
                          <a:latin typeface="Consolas"/>
                          <a:ea typeface="Consolas"/>
                          <a:cs typeface="Consolas"/>
                          <a:sym typeface="Consolas"/>
                        </a:rPr>
                        <a:t>1</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url = </a:t>
                      </a:r>
                      <a:r>
                        <a:rPr b="1" lang="en" sz="1000">
                          <a:solidFill>
                            <a:srgbClr val="585260"/>
                          </a:solidFill>
                          <a:highlight>
                            <a:srgbClr val="EFECF4"/>
                          </a:highlight>
                          <a:latin typeface="Consolas"/>
                          <a:ea typeface="Consolas"/>
                          <a:cs typeface="Consolas"/>
                          <a:sym typeface="Consolas"/>
                        </a:rPr>
                        <a:t>URL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response = requests.get(url)</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soup = BeautifulSoup(response.text, </a:t>
                      </a:r>
                      <a:r>
                        <a:rPr b="1" lang="en" sz="1000">
                          <a:solidFill>
                            <a:srgbClr val="2A9292"/>
                          </a:solidFill>
                          <a:highlight>
                            <a:srgbClr val="EFECF4"/>
                          </a:highlight>
                          <a:latin typeface="Consolas"/>
                          <a:ea typeface="Consolas"/>
                          <a:cs typeface="Consolas"/>
                          <a:sym typeface="Consolas"/>
                        </a:rPr>
                        <a:t>"html.parser"</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article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soup.find_all(</a:t>
                      </a:r>
                      <a:r>
                        <a:rPr b="1" lang="en" sz="1000">
                          <a:solidFill>
                            <a:srgbClr val="2A9292"/>
                          </a:solidFill>
                          <a:highlight>
                            <a:srgbClr val="EFECF4"/>
                          </a:highlight>
                          <a:latin typeface="Consolas"/>
                          <a:ea typeface="Consolas"/>
                          <a:cs typeface="Consolas"/>
                          <a:sym typeface="Consolas"/>
                        </a:rPr>
                        <a:t>"dd"</a:t>
                      </a:r>
                      <a:r>
                        <a:rPr b="1" lang="en" sz="1000">
                          <a:solidFill>
                            <a:srgbClr val="585260"/>
                          </a:solidFill>
                          <a:highlight>
                            <a:srgbClr val="EFECF4"/>
                          </a:highlight>
                          <a:latin typeface="Consolas"/>
                          <a:ea typeface="Consolas"/>
                          <a:cs typeface="Consolas"/>
                          <a:sym typeface="Consolas"/>
                        </a:rPr>
                        <a:t>, class_=</a:t>
                      </a:r>
                      <a:r>
                        <a:rPr b="1" lang="en" sz="1000">
                          <a:solidFill>
                            <a:srgbClr val="2A9292"/>
                          </a:solidFill>
                          <a:highlight>
                            <a:srgbClr val="EFECF4"/>
                          </a:highlight>
                          <a:latin typeface="Consolas"/>
                          <a:ea typeface="Consolas"/>
                          <a:cs typeface="Consolas"/>
                          <a:sym typeface="Consolas"/>
                        </a:rPr>
                        <a:t>"articleSubject"</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title = article.a.text.strip()</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title = sub(</a:t>
                      </a:r>
                      <a:r>
                        <a:rPr b="1" lang="en" sz="1000">
                          <a:solidFill>
                            <a:srgbClr val="2A9292"/>
                          </a:solidFill>
                          <a:highlight>
                            <a:srgbClr val="EFECF4"/>
                          </a:highlight>
                          <a:latin typeface="Consolas"/>
                          <a:ea typeface="Consolas"/>
                          <a:cs typeface="Consolas"/>
                          <a:sym typeface="Consolas"/>
                        </a:rPr>
                        <a:t>"[^ㄱ-ㅎㅏ-ㅣ가-힣 | A-Z |a-z ]"</a:t>
                      </a:r>
                      <a:r>
                        <a:rPr b="1" lang="en" sz="1000">
                          <a:solidFill>
                            <a:srgbClr val="585260"/>
                          </a:solidFill>
                          <a:highlight>
                            <a:srgbClr val="EFECF4"/>
                          </a:highlight>
                          <a:latin typeface="Consolas"/>
                          <a:ea typeface="Consolas"/>
                          <a:cs typeface="Consolas"/>
                          <a:sym typeface="Consolas"/>
                        </a:rPr>
                        <a:t>,</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title)</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url = article.a[</a:t>
                      </a:r>
                      <a:r>
                        <a:rPr b="1" lang="en" sz="1000">
                          <a:solidFill>
                            <a:srgbClr val="2A9292"/>
                          </a:solidFill>
                          <a:highlight>
                            <a:srgbClr val="EFECF4"/>
                          </a:highlight>
                          <a:latin typeface="Consolas"/>
                          <a:ea typeface="Consolas"/>
                          <a:cs typeface="Consolas"/>
                          <a:sym typeface="Consolas"/>
                        </a:rPr>
                        <a:t>"href"</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if</a:t>
                      </a:r>
                      <a:r>
                        <a:rPr b="1" lang="en" sz="1000">
                          <a:solidFill>
                            <a:srgbClr val="585260"/>
                          </a:solidFill>
                          <a:highlight>
                            <a:srgbClr val="EFECF4"/>
                          </a:highlight>
                          <a:latin typeface="Consolas"/>
                          <a:ea typeface="Consolas"/>
                          <a:cs typeface="Consolas"/>
                          <a:sym typeface="Consolas"/>
                        </a:rPr>
                        <a:t> title </a:t>
                      </a:r>
                      <a:r>
                        <a:rPr b="1" lang="en" sz="1000">
                          <a:solidFill>
                            <a:srgbClr val="955AE7"/>
                          </a:solidFill>
                          <a:highlight>
                            <a:srgbClr val="EFECF4"/>
                          </a:highlight>
                          <a:latin typeface="Consolas"/>
                          <a:ea typeface="Consolas"/>
                          <a:cs typeface="Consolas"/>
                          <a:sym typeface="Consolas"/>
                        </a:rPr>
                        <a:t>not</a:t>
                      </a: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t_list: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titles.append(title)</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if</a:t>
                      </a:r>
                      <a:r>
                        <a:rPr b="1" lang="en" sz="1000">
                          <a:solidFill>
                            <a:srgbClr val="585260"/>
                          </a:solidFill>
                          <a:highlight>
                            <a:srgbClr val="EFECF4"/>
                          </a:highlight>
                          <a:latin typeface="Consolas"/>
                          <a:ea typeface="Consolas"/>
                          <a:cs typeface="Consolas"/>
                          <a:sym typeface="Consolas"/>
                        </a:rPr>
                        <a:t> url </a:t>
                      </a:r>
                      <a:r>
                        <a:rPr b="1" lang="en" sz="1000">
                          <a:solidFill>
                            <a:srgbClr val="955AE7"/>
                          </a:solidFill>
                          <a:highlight>
                            <a:srgbClr val="EFECF4"/>
                          </a:highlight>
                          <a:latin typeface="Consolas"/>
                          <a:ea typeface="Consolas"/>
                          <a:cs typeface="Consolas"/>
                          <a:sym typeface="Consolas"/>
                        </a:rPr>
                        <a:t>not</a:t>
                      </a: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urls:</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urls.append(url)</a:t>
                      </a:r>
                      <a:br>
                        <a:rPr b="1" lang="en" sz="1000">
                          <a:solidFill>
                            <a:srgbClr val="585260"/>
                          </a:solidFill>
                          <a:highlight>
                            <a:srgbClr val="EFECF4"/>
                          </a:highlight>
                          <a:latin typeface="Consolas"/>
                          <a:ea typeface="Consolas"/>
                          <a:cs typeface="Consolas"/>
                          <a:sym typeface="Consolas"/>
                        </a:rPr>
                      </a:b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summary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soup.find_all(</a:t>
                      </a:r>
                      <a:r>
                        <a:rPr b="1" lang="en" sz="1000">
                          <a:solidFill>
                            <a:srgbClr val="2A9292"/>
                          </a:solidFill>
                          <a:highlight>
                            <a:srgbClr val="EFECF4"/>
                          </a:highlight>
                          <a:latin typeface="Consolas"/>
                          <a:ea typeface="Consolas"/>
                          <a:cs typeface="Consolas"/>
                          <a:sym typeface="Consolas"/>
                        </a:rPr>
                        <a:t>"dd"</a:t>
                      </a:r>
                      <a:r>
                        <a:rPr b="1" lang="en" sz="1000">
                          <a:solidFill>
                            <a:srgbClr val="585260"/>
                          </a:solidFill>
                          <a:highlight>
                            <a:srgbClr val="EFECF4"/>
                          </a:highlight>
                          <a:latin typeface="Consolas"/>
                          <a:ea typeface="Consolas"/>
                          <a:cs typeface="Consolas"/>
                          <a:sym typeface="Consolas"/>
                        </a:rPr>
                        <a:t>, class_=</a:t>
                      </a:r>
                      <a:r>
                        <a:rPr b="1" lang="en" sz="1000">
                          <a:solidFill>
                            <a:srgbClr val="2A9292"/>
                          </a:solidFill>
                          <a:highlight>
                            <a:srgbClr val="EFECF4"/>
                          </a:highlight>
                          <a:latin typeface="Consolas"/>
                          <a:ea typeface="Consolas"/>
                          <a:cs typeface="Consolas"/>
                          <a:sym typeface="Consolas"/>
                        </a:rPr>
                        <a:t>"articleSummary"</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summary_str = sub(</a:t>
                      </a:r>
                      <a:r>
                        <a:rPr b="1" lang="en" sz="1000">
                          <a:solidFill>
                            <a:srgbClr val="2A9292"/>
                          </a:solidFill>
                          <a:highlight>
                            <a:srgbClr val="EFECF4"/>
                          </a:highlight>
                          <a:latin typeface="Consolas"/>
                          <a:ea typeface="Consolas"/>
                          <a:cs typeface="Consolas"/>
                          <a:sym typeface="Consolas"/>
                        </a:rPr>
                        <a:t>"[^ㄱ-ㅎㅏ-ㅣ가-힣 | A-Z |a-z ]"</a:t>
                      </a:r>
                      <a:r>
                        <a:rPr b="1" lang="en" sz="1000">
                          <a:solidFill>
                            <a:srgbClr val="585260"/>
                          </a:solidFill>
                          <a:highlight>
                            <a:srgbClr val="EFECF4"/>
                          </a:highlight>
                          <a:latin typeface="Consolas"/>
                          <a:ea typeface="Consolas"/>
                          <a:cs typeface="Consolas"/>
                          <a:sym typeface="Consolas"/>
                        </a:rPr>
                        <a:t>,</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summary_str)</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summary_str = summary_str.strip()</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summaries.append(summary_str)</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return</a:t>
                      </a:r>
                      <a:r>
                        <a:rPr b="1" lang="en" sz="1000">
                          <a:solidFill>
                            <a:srgbClr val="585260"/>
                          </a:solidFill>
                          <a:highlight>
                            <a:srgbClr val="EFECF4"/>
                          </a:highlight>
                          <a:latin typeface="Consolas"/>
                          <a:ea typeface="Consolas"/>
                          <a:cs typeface="Consolas"/>
                          <a:sym typeface="Consolas"/>
                        </a:rPr>
                        <a:t> titles, summaries</a:t>
                      </a:r>
                      <a:endParaRPr b="1" sz="1000">
                        <a:solidFill>
                          <a:srgbClr val="444444"/>
                        </a:solidFill>
                        <a:highlight>
                          <a:srgbClr val="F0F0F0"/>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CF4"/>
                    </a:solidFill>
                  </a:tcPr>
                </a:tc>
              </a:tr>
            </a:tbl>
          </a:graphicData>
        </a:graphic>
      </p:graphicFrame>
      <p:graphicFrame>
        <p:nvGraphicFramePr>
          <p:cNvPr id="1499" name="Google Shape;1499;p22"/>
          <p:cNvGraphicFramePr/>
          <p:nvPr/>
        </p:nvGraphicFramePr>
        <p:xfrm>
          <a:off x="6264350" y="1092713"/>
          <a:ext cx="3000000" cy="3000000"/>
        </p:xfrm>
        <a:graphic>
          <a:graphicData uri="http://schemas.openxmlformats.org/drawingml/2006/table">
            <a:tbl>
              <a:tblPr>
                <a:noFill/>
                <a:tableStyleId>{00878752-EC05-4102-B154-33E06580AD55}</a:tableStyleId>
              </a:tblPr>
              <a:tblGrid>
                <a:gridCol w="2527125"/>
              </a:tblGrid>
              <a:tr h="983775">
                <a:tc>
                  <a:txBody>
                    <a:bodyPr/>
                    <a:lstStyle/>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URL = </a:t>
                      </a:r>
                      <a:r>
                        <a:rPr b="1" lang="en" sz="1000">
                          <a:solidFill>
                            <a:srgbClr val="2A9292"/>
                          </a:solidFill>
                          <a:highlight>
                            <a:srgbClr val="EFECF4"/>
                          </a:highlight>
                          <a:latin typeface="Consolas"/>
                          <a:ea typeface="Consolas"/>
                          <a:cs typeface="Consolas"/>
                          <a:sym typeface="Consolas"/>
                        </a:rPr>
                        <a:t>f"https://finance.naver.com/news/news_search.naver?rcdate=&amp;q=%BB%EF%BC%BA%C0%FC%C0%DA&amp;x=0&amp;y=0&amp;sm=all.basic&amp;pd=4&amp;stDateStart={date[</a:t>
                      </a:r>
                      <a:r>
                        <a:rPr b="1" lang="en" sz="1000">
                          <a:solidFill>
                            <a:srgbClr val="AA573C"/>
                          </a:solidFill>
                          <a:highlight>
                            <a:srgbClr val="EFECF4"/>
                          </a:highlight>
                          <a:latin typeface="Consolas"/>
                          <a:ea typeface="Consolas"/>
                          <a:cs typeface="Consolas"/>
                          <a:sym typeface="Consolas"/>
                        </a:rPr>
                        <a:t>0</a:t>
                      </a:r>
                      <a:r>
                        <a:rPr b="1" lang="en" sz="1000">
                          <a:solidFill>
                            <a:srgbClr val="2A9292"/>
                          </a:solidFill>
                          <a:highlight>
                            <a:srgbClr val="EFECF4"/>
                          </a:highlight>
                          <a:latin typeface="Consolas"/>
                          <a:ea typeface="Consolas"/>
                          <a:cs typeface="Consolas"/>
                          <a:sym typeface="Consolas"/>
                        </a:rPr>
                        <a:t>]}&amp;stDateEnd={date[</a:t>
                      </a:r>
                      <a:r>
                        <a:rPr b="1" lang="en" sz="1000">
                          <a:solidFill>
                            <a:srgbClr val="AA573C"/>
                          </a:solidFill>
                          <a:highlight>
                            <a:srgbClr val="EFECF4"/>
                          </a:highlight>
                          <a:latin typeface="Consolas"/>
                          <a:ea typeface="Consolas"/>
                          <a:cs typeface="Consolas"/>
                          <a:sym typeface="Consolas"/>
                        </a:rPr>
                        <a:t>1</a:t>
                      </a:r>
                      <a:r>
                        <a:rPr b="1" lang="en" sz="1000">
                          <a:solidFill>
                            <a:srgbClr val="2A9292"/>
                          </a:solidFill>
                          <a:highlight>
                            <a:srgbClr val="EFECF4"/>
                          </a:highlight>
                          <a:latin typeface="Consolas"/>
                          <a:ea typeface="Consolas"/>
                          <a:cs typeface="Consolas"/>
                          <a:sym typeface="Consolas"/>
                        </a:rPr>
                        <a:t>]}&amp;page={page}"</a:t>
                      </a:r>
                      <a:r>
                        <a:rPr b="1" lang="en" sz="1000">
                          <a:solidFill>
                            <a:srgbClr val="585260"/>
                          </a:solidFill>
                          <a:highlight>
                            <a:srgbClr val="EFECF4"/>
                          </a:highlight>
                          <a:latin typeface="Consolas"/>
                          <a:ea typeface="Consolas"/>
                          <a:cs typeface="Consolas"/>
                          <a:sym typeface="Consolas"/>
                        </a:rPr>
                        <a:t> </a:t>
                      </a:r>
                      <a:endParaRPr b="1" sz="700"/>
                    </a:p>
                  </a:txBody>
                  <a:tcPr marT="63500" marB="63500" marR="63500" marL="63500">
                    <a:solidFill>
                      <a:srgbClr val="EFECF4"/>
                    </a:solidFill>
                  </a:tcPr>
                </a:tc>
              </a:tr>
            </a:tbl>
          </a:graphicData>
        </a:graphic>
      </p:graphicFrame>
      <p:pic>
        <p:nvPicPr>
          <p:cNvPr id="1500" name="Google Shape;1500;p22"/>
          <p:cNvPicPr preferRelativeResize="0"/>
          <p:nvPr/>
        </p:nvPicPr>
        <p:blipFill rotWithShape="1">
          <a:blip r:embed="rId3">
            <a:alphaModFix/>
          </a:blip>
          <a:srcRect b="0" l="0" r="26594" t="0"/>
          <a:stretch/>
        </p:blipFill>
        <p:spPr>
          <a:xfrm>
            <a:off x="6399400" y="2715650"/>
            <a:ext cx="2392074" cy="226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06" name="Google Shape;1506;p23"/>
          <p:cNvSpPr/>
          <p:nvPr/>
        </p:nvSpPr>
        <p:spPr>
          <a:xfrm rot="5400000">
            <a:off x="-100350" y="5720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3"/>
          <p:cNvSpPr txBox="1"/>
          <p:nvPr>
            <p:ph idx="4294967295" type="title"/>
          </p:nvPr>
        </p:nvSpPr>
        <p:spPr>
          <a:xfrm>
            <a:off x="449600" y="334925"/>
            <a:ext cx="8501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3.한영번역과 전처리, 감성분석</a:t>
            </a:r>
            <a:endParaRPr b="1">
              <a:latin typeface="Tenor Sans"/>
              <a:ea typeface="Tenor Sans"/>
              <a:cs typeface="Tenor Sans"/>
              <a:sym typeface="Tenor Sans"/>
            </a:endParaRPr>
          </a:p>
        </p:txBody>
      </p:sp>
      <p:graphicFrame>
        <p:nvGraphicFramePr>
          <p:cNvPr id="1508" name="Google Shape;1508;p23"/>
          <p:cNvGraphicFramePr/>
          <p:nvPr/>
        </p:nvGraphicFramePr>
        <p:xfrm>
          <a:off x="191700" y="1154500"/>
          <a:ext cx="3000000" cy="3000000"/>
        </p:xfrm>
        <a:graphic>
          <a:graphicData uri="http://schemas.openxmlformats.org/drawingml/2006/table">
            <a:tbl>
              <a:tblPr>
                <a:noFill/>
                <a:tableStyleId>{00878752-EC05-4102-B154-33E06580AD55}</a:tableStyleId>
              </a:tblPr>
              <a:tblGrid>
                <a:gridCol w="5018675"/>
              </a:tblGrid>
              <a:tr h="2020825">
                <a:tc>
                  <a:txBody>
                    <a:bodyPr/>
                    <a:lstStyle/>
                    <a:p>
                      <a:pPr indent="0" lvl="0" marL="0" rtl="0" algn="l">
                        <a:lnSpc>
                          <a:spcPct val="115000"/>
                        </a:lnSpc>
                        <a:spcBef>
                          <a:spcPts val="0"/>
                        </a:spcBef>
                        <a:spcAft>
                          <a:spcPts val="0"/>
                        </a:spcAft>
                        <a:buNone/>
                      </a:pPr>
                      <a:r>
                        <a:rPr b="1" lang="en" sz="1000">
                          <a:solidFill>
                            <a:srgbClr val="955AE7"/>
                          </a:solidFill>
                          <a:highlight>
                            <a:srgbClr val="EFECF4"/>
                          </a:highlight>
                          <a:latin typeface="Consolas"/>
                          <a:ea typeface="Consolas"/>
                          <a:cs typeface="Consolas"/>
                          <a:sym typeface="Consolas"/>
                        </a:rPr>
                        <a:t>def</a:t>
                      </a:r>
                      <a:r>
                        <a:rPr b="1" lang="en" sz="1000">
                          <a:solidFill>
                            <a:srgbClr val="585260"/>
                          </a:solidFill>
                          <a:highlight>
                            <a:srgbClr val="EFECF4"/>
                          </a:highlight>
                          <a:latin typeface="Consolas"/>
                          <a:ea typeface="Consolas"/>
                          <a:cs typeface="Consolas"/>
                          <a:sym typeface="Consolas"/>
                        </a:rPr>
                        <a:t> </a:t>
                      </a:r>
                      <a:r>
                        <a:rPr b="1" lang="en" sz="1000">
                          <a:solidFill>
                            <a:srgbClr val="576DDB"/>
                          </a:solidFill>
                          <a:highlight>
                            <a:srgbClr val="EFECF4"/>
                          </a:highlight>
                          <a:latin typeface="Consolas"/>
                          <a:ea typeface="Consolas"/>
                          <a:cs typeface="Consolas"/>
                          <a:sym typeface="Consolas"/>
                        </a:rPr>
                        <a:t>TranslatorFunc</a:t>
                      </a:r>
                      <a:r>
                        <a:rPr b="1" lang="en" sz="1000">
                          <a:solidFill>
                            <a:srgbClr val="585260"/>
                          </a:solidFill>
                          <a:highlight>
                            <a:srgbClr val="EFECF4"/>
                          </a:highlight>
                          <a:latin typeface="Consolas"/>
                          <a:ea typeface="Consolas"/>
                          <a:cs typeface="Consolas"/>
                          <a:sym typeface="Consolas"/>
                        </a:rPr>
                        <a:t> </a:t>
                      </a:r>
                      <a:r>
                        <a:rPr b="1" lang="en" sz="1000">
                          <a:solidFill>
                            <a:srgbClr val="AA573C"/>
                          </a:solidFill>
                          <a:highlight>
                            <a:srgbClr val="EFECF4"/>
                          </a:highlight>
                          <a:latin typeface="Consolas"/>
                          <a:ea typeface="Consolas"/>
                          <a:cs typeface="Consolas"/>
                          <a:sym typeface="Consolas"/>
                        </a:rPr>
                        <a:t>(news)</a:t>
                      </a:r>
                      <a:r>
                        <a:rPr b="1" lang="en" sz="1000">
                          <a:solidFill>
                            <a:srgbClr val="585260"/>
                          </a:solidFill>
                          <a:highlight>
                            <a:srgbClr val="EFECF4"/>
                          </a:highlight>
                          <a:latin typeface="Consolas"/>
                          <a:ea typeface="Consolas"/>
                          <a:cs typeface="Consolas"/>
                          <a:sym typeface="Consolas"/>
                        </a:rPr>
                        <a:t>: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eng_news = translator.translate(news, dest=</a:t>
                      </a:r>
                      <a:r>
                        <a:rPr b="1" lang="en" sz="1000">
                          <a:solidFill>
                            <a:srgbClr val="2A9292"/>
                          </a:solidFill>
                          <a:highlight>
                            <a:srgbClr val="EFECF4"/>
                          </a:highlight>
                          <a:latin typeface="Consolas"/>
                          <a:ea typeface="Consolas"/>
                          <a:cs typeface="Consolas"/>
                          <a:sym typeface="Consolas"/>
                        </a:rPr>
                        <a:t>'en'</a:t>
                      </a:r>
                      <a:r>
                        <a:rPr b="1" lang="en" sz="1000">
                          <a:solidFill>
                            <a:srgbClr val="585260"/>
                          </a:solidFill>
                          <a:highlight>
                            <a:srgbClr val="EFECF4"/>
                          </a:highlight>
                          <a:latin typeface="Consolas"/>
                          <a:ea typeface="Consolas"/>
                          <a:cs typeface="Consolas"/>
                          <a:sym typeface="Consolas"/>
                        </a:rPr>
                        <a:t>, src=</a:t>
                      </a:r>
                      <a:r>
                        <a:rPr b="1" lang="en" sz="1000">
                          <a:solidFill>
                            <a:srgbClr val="2A9292"/>
                          </a:solidFill>
                          <a:highlight>
                            <a:srgbClr val="EFECF4"/>
                          </a:highlight>
                          <a:latin typeface="Consolas"/>
                          <a:ea typeface="Consolas"/>
                          <a:cs typeface="Consolas"/>
                          <a:sym typeface="Consolas"/>
                        </a:rPr>
                        <a:t>'ko'</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return</a:t>
                      </a:r>
                      <a:r>
                        <a:rPr b="1" lang="en" sz="1000">
                          <a:solidFill>
                            <a:srgbClr val="585260"/>
                          </a:solidFill>
                          <a:highlight>
                            <a:srgbClr val="EFECF4"/>
                          </a:highlight>
                          <a:latin typeface="Consolas"/>
                          <a:ea typeface="Consolas"/>
                          <a:cs typeface="Consolas"/>
                          <a:sym typeface="Consolas"/>
                        </a:rPr>
                        <a:t> eng_news</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955AE7"/>
                          </a:solidFill>
                          <a:highlight>
                            <a:srgbClr val="EFECF4"/>
                          </a:highlight>
                          <a:latin typeface="Consolas"/>
                          <a:ea typeface="Consolas"/>
                          <a:cs typeface="Consolas"/>
                          <a:sym typeface="Consolas"/>
                        </a:rPr>
                        <a:t>def</a:t>
                      </a:r>
                      <a:r>
                        <a:rPr b="1" lang="en" sz="1000">
                          <a:solidFill>
                            <a:srgbClr val="585260"/>
                          </a:solidFill>
                          <a:highlight>
                            <a:srgbClr val="EFECF4"/>
                          </a:highlight>
                          <a:latin typeface="Consolas"/>
                          <a:ea typeface="Consolas"/>
                          <a:cs typeface="Consolas"/>
                          <a:sym typeface="Consolas"/>
                        </a:rPr>
                        <a:t> </a:t>
                      </a:r>
                      <a:r>
                        <a:rPr b="1" lang="en" sz="1000">
                          <a:solidFill>
                            <a:srgbClr val="576DDB"/>
                          </a:solidFill>
                          <a:highlight>
                            <a:srgbClr val="EFECF4"/>
                          </a:highlight>
                          <a:latin typeface="Consolas"/>
                          <a:ea typeface="Consolas"/>
                          <a:cs typeface="Consolas"/>
                          <a:sym typeface="Consolas"/>
                        </a:rPr>
                        <a:t>clean_text</a:t>
                      </a:r>
                      <a:r>
                        <a:rPr b="1" lang="en" sz="1000">
                          <a:solidFill>
                            <a:srgbClr val="AA573C"/>
                          </a:solidFill>
                          <a:highlight>
                            <a:srgbClr val="EFECF4"/>
                          </a:highlight>
                          <a:latin typeface="Consolas"/>
                          <a:ea typeface="Consolas"/>
                          <a:cs typeface="Consolas"/>
                          <a:sym typeface="Consolas"/>
                        </a:rPr>
                        <a:t>(texts)</a:t>
                      </a:r>
                      <a:r>
                        <a:rPr b="1" lang="en" sz="1000">
                          <a:solidFill>
                            <a:srgbClr val="585260"/>
                          </a:solidFill>
                          <a:highlight>
                            <a:srgbClr val="EFECF4"/>
                          </a:highlight>
                          <a:latin typeface="Consolas"/>
                          <a:ea typeface="Consolas"/>
                          <a:cs typeface="Consolas"/>
                          <a:sym typeface="Consolas"/>
                        </a:rPr>
                        <a:t> :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texts_re = [sub(</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texts]</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texts_re2 = [sub(</a:t>
                      </a:r>
                      <a:r>
                        <a:rPr b="1" lang="en" sz="1000">
                          <a:solidFill>
                            <a:srgbClr val="2A9292"/>
                          </a:solidFill>
                          <a:highlight>
                            <a:srgbClr val="EFECF4"/>
                          </a:highlight>
                          <a:latin typeface="Consolas"/>
                          <a:ea typeface="Consolas"/>
                          <a:cs typeface="Consolas"/>
                          <a:sym typeface="Consolas"/>
                        </a:rPr>
                        <a:t>'[@#$%^&amp;*()]'</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texts_re]</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texts_re3 = [sub(</a:t>
                      </a:r>
                      <a:r>
                        <a:rPr b="1" lang="en" sz="1000">
                          <a:solidFill>
                            <a:srgbClr val="2A9292"/>
                          </a:solidFill>
                          <a:highlight>
                            <a:srgbClr val="EFECF4"/>
                          </a:highlight>
                          <a:latin typeface="Consolas"/>
                          <a:ea typeface="Consolas"/>
                          <a:cs typeface="Consolas"/>
                          <a:sym typeface="Consolas"/>
                        </a:rPr>
                        <a:t>'[^a-z|A-Z]'</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texts_re2]</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texts_re4 = [sub(</a:t>
                      </a:r>
                      <a:r>
                        <a:rPr b="1" lang="en" sz="1000">
                          <a:solidFill>
                            <a:srgbClr val="2A9292"/>
                          </a:solidFill>
                          <a:highlight>
                            <a:srgbClr val="EFECF4"/>
                          </a:highlight>
                          <a:latin typeface="Consolas"/>
                          <a:ea typeface="Consolas"/>
                          <a:cs typeface="Consolas"/>
                          <a:sym typeface="Consolas"/>
                        </a:rPr>
                        <a:t>'\s+'</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 '</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texts_re3]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texts_re5 = [sub(</a:t>
                      </a:r>
                      <a:r>
                        <a:rPr b="1" lang="en" sz="1000">
                          <a:solidFill>
                            <a:srgbClr val="2A9292"/>
                          </a:solidFill>
                          <a:highlight>
                            <a:srgbClr val="EFECF4"/>
                          </a:highlight>
                          <a:latin typeface="Consolas"/>
                          <a:ea typeface="Consolas"/>
                          <a:cs typeface="Consolas"/>
                          <a:sym typeface="Consolas"/>
                        </a:rPr>
                        <a:t>'[0-9]'</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for</a:t>
                      </a:r>
                      <a:r>
                        <a:rPr b="1" lang="en" sz="1000">
                          <a:solidFill>
                            <a:srgbClr val="585260"/>
                          </a:solidFill>
                          <a:highlight>
                            <a:srgbClr val="EFECF4"/>
                          </a:highlight>
                          <a:latin typeface="Consolas"/>
                          <a:ea typeface="Consolas"/>
                          <a:cs typeface="Consolas"/>
                          <a:sym typeface="Consolas"/>
                        </a:rPr>
                        <a:t> st </a:t>
                      </a:r>
                      <a:r>
                        <a:rPr b="1" lang="en" sz="1000">
                          <a:solidFill>
                            <a:srgbClr val="955AE7"/>
                          </a:solidFill>
                          <a:highlight>
                            <a:srgbClr val="EFECF4"/>
                          </a:highlight>
                          <a:latin typeface="Consolas"/>
                          <a:ea typeface="Consolas"/>
                          <a:cs typeface="Consolas"/>
                          <a:sym typeface="Consolas"/>
                        </a:rPr>
                        <a:t>in</a:t>
                      </a:r>
                      <a:r>
                        <a:rPr b="1" lang="en" sz="1000">
                          <a:solidFill>
                            <a:srgbClr val="585260"/>
                          </a:solidFill>
                          <a:highlight>
                            <a:srgbClr val="EFECF4"/>
                          </a:highlight>
                          <a:latin typeface="Consolas"/>
                          <a:ea typeface="Consolas"/>
                          <a:cs typeface="Consolas"/>
                          <a:sym typeface="Consolas"/>
                        </a:rPr>
                        <a:t> texts_re4]</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return</a:t>
                      </a:r>
                      <a:r>
                        <a:rPr b="1" lang="en" sz="1000">
                          <a:solidFill>
                            <a:srgbClr val="585260"/>
                          </a:solidFill>
                          <a:highlight>
                            <a:srgbClr val="EFECF4"/>
                          </a:highlight>
                          <a:latin typeface="Consolas"/>
                          <a:ea typeface="Consolas"/>
                          <a:cs typeface="Consolas"/>
                          <a:sym typeface="Consolas"/>
                        </a:rPr>
                        <a:t> texts_re5</a:t>
                      </a:r>
                      <a:endParaRPr b="1" sz="1000">
                        <a:solidFill>
                          <a:srgbClr val="585260"/>
                        </a:solidFill>
                        <a:highlight>
                          <a:srgbClr val="EFECF4"/>
                        </a:highlight>
                        <a:latin typeface="Consolas"/>
                        <a:ea typeface="Consolas"/>
                        <a:cs typeface="Consolas"/>
                        <a:sym typeface="Consolas"/>
                      </a:endParaRPr>
                    </a:p>
                  </a:txBody>
                  <a:tcPr marT="63500" marB="63500" marR="63500" marL="63500">
                    <a:solidFill>
                      <a:srgbClr val="EFECF4"/>
                    </a:solidFill>
                  </a:tcPr>
                </a:tc>
              </a:tr>
            </a:tbl>
          </a:graphicData>
        </a:graphic>
      </p:graphicFrame>
      <p:pic>
        <p:nvPicPr>
          <p:cNvPr id="1509" name="Google Shape;1509;p23"/>
          <p:cNvPicPr preferRelativeResize="0"/>
          <p:nvPr/>
        </p:nvPicPr>
        <p:blipFill rotWithShape="1">
          <a:blip r:embed="rId3">
            <a:alphaModFix/>
          </a:blip>
          <a:srcRect b="46106" l="6824" r="15973" t="0"/>
          <a:stretch/>
        </p:blipFill>
        <p:spPr>
          <a:xfrm>
            <a:off x="5542075" y="1154500"/>
            <a:ext cx="3363624" cy="2101250"/>
          </a:xfrm>
          <a:prstGeom prst="rect">
            <a:avLst/>
          </a:prstGeom>
          <a:noFill/>
          <a:ln>
            <a:noFill/>
          </a:ln>
        </p:spPr>
      </p:pic>
      <p:graphicFrame>
        <p:nvGraphicFramePr>
          <p:cNvPr id="1510" name="Google Shape;1510;p23"/>
          <p:cNvGraphicFramePr/>
          <p:nvPr/>
        </p:nvGraphicFramePr>
        <p:xfrm>
          <a:off x="191700" y="3255750"/>
          <a:ext cx="3000000" cy="3000000"/>
        </p:xfrm>
        <a:graphic>
          <a:graphicData uri="http://schemas.openxmlformats.org/drawingml/2006/table">
            <a:tbl>
              <a:tblPr>
                <a:noFill/>
                <a:tableStyleId>{00878752-EC05-4102-B154-33E06580AD55}</a:tableStyleId>
              </a:tblPr>
              <a:tblGrid>
                <a:gridCol w="5018675"/>
              </a:tblGrid>
              <a:tr h="1849600">
                <a:tc>
                  <a:txBody>
                    <a:bodyPr/>
                    <a:lstStyle/>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afinn = Afinn(language=</a:t>
                      </a:r>
                      <a:r>
                        <a:rPr b="1" lang="en" sz="1000">
                          <a:solidFill>
                            <a:srgbClr val="2A9292"/>
                          </a:solidFill>
                          <a:highlight>
                            <a:srgbClr val="EFECF4"/>
                          </a:highlight>
                          <a:latin typeface="Consolas"/>
                          <a:ea typeface="Consolas"/>
                          <a:cs typeface="Consolas"/>
                          <a:sym typeface="Consolas"/>
                        </a:rPr>
                        <a:t>'en'</a:t>
                      </a:r>
                      <a:r>
                        <a:rPr b="1" lang="en" sz="1000">
                          <a:solidFill>
                            <a:srgbClr val="585260"/>
                          </a:solidFill>
                          <a:highlight>
                            <a:srgbClr val="EFECF4"/>
                          </a:highlight>
                          <a:latin typeface="Consolas"/>
                          <a:ea typeface="Consolas"/>
                          <a:cs typeface="Consolas"/>
                          <a:sym typeface="Consolas"/>
                        </a:rPr>
                        <a:t>)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sentiment = afinn.score(eng_news)</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585260"/>
                          </a:solidFill>
                          <a:highlight>
                            <a:srgbClr val="EFECF4"/>
                          </a:highlight>
                          <a:latin typeface="Consolas"/>
                          <a:ea typeface="Consolas"/>
                          <a:cs typeface="Consolas"/>
                          <a:sym typeface="Consolas"/>
                        </a:rPr>
                        <a:t>news_df = [</a:t>
                      </a:r>
                      <a:r>
                        <a:rPr lang="en" sz="1100">
                          <a:solidFill>
                            <a:srgbClr val="2A9292"/>
                          </a:solidFill>
                          <a:highlight>
                            <a:srgbClr val="EFECF4"/>
                          </a:highlight>
                          <a:latin typeface="Consolas"/>
                          <a:ea typeface="Consolas"/>
                          <a:cs typeface="Consolas"/>
                          <a:sym typeface="Consolas"/>
                        </a:rPr>
                        <a:t>'les gens pensent aux chiens'</a:t>
                      </a:r>
                      <a:r>
                        <a:rPr lang="en" sz="1100">
                          <a:solidFill>
                            <a:srgbClr val="585260"/>
                          </a:solidFill>
                          <a:highlight>
                            <a:srgbClr val="EFECF4"/>
                          </a:highlight>
                          <a:latin typeface="Consolas"/>
                          <a:ea typeface="Consolas"/>
                          <a:cs typeface="Consolas"/>
                          <a:sym typeface="Consolas"/>
                        </a:rPr>
                        <a:t>,</a:t>
                      </a:r>
                      <a:r>
                        <a:rPr lang="en" sz="1100">
                          <a:solidFill>
                            <a:srgbClr val="2A9292"/>
                          </a:solidFill>
                          <a:highlight>
                            <a:srgbClr val="EFECF4"/>
                          </a:highlight>
                          <a:latin typeface="Consolas"/>
                          <a:ea typeface="Consolas"/>
                          <a:cs typeface="Consolas"/>
                          <a:sym typeface="Consolas"/>
                        </a:rPr>
                        <a:t>'i hate flowers'</a:t>
                      </a:r>
                      <a:r>
                        <a:rPr lang="en" sz="1100">
                          <a:solidFill>
                            <a:srgbClr val="585260"/>
                          </a:solidFill>
                          <a:highlight>
                            <a:srgbClr val="EFECF4"/>
                          </a:highlight>
                          <a:latin typeface="Consolas"/>
                          <a:ea typeface="Consolas"/>
                          <a:cs typeface="Consolas"/>
                          <a:sym typeface="Consolas"/>
                        </a:rPr>
                        <a:t>,</a:t>
                      </a:r>
                      <a:r>
                        <a:rPr lang="en" sz="1100">
                          <a:solidFill>
                            <a:srgbClr val="2A9292"/>
                          </a:solidFill>
                          <a:highlight>
                            <a:srgbClr val="EFECF4"/>
                          </a:highlight>
                          <a:latin typeface="Consolas"/>
                          <a:ea typeface="Consolas"/>
                          <a:cs typeface="Consolas"/>
                          <a:sym typeface="Consolas"/>
                        </a:rPr>
                        <a:t>'he is kind and smart'</a:t>
                      </a:r>
                      <a:r>
                        <a:rPr lang="en" sz="1100">
                          <a:solidFill>
                            <a:srgbClr val="585260"/>
                          </a:solidFill>
                          <a:highlight>
                            <a:srgbClr val="EFECF4"/>
                          </a:highlight>
                          <a:latin typeface="Consolas"/>
                          <a:ea typeface="Consolas"/>
                          <a:cs typeface="Consolas"/>
                          <a:sym typeface="Consolas"/>
                        </a:rPr>
                        <a:t>,</a:t>
                      </a:r>
                      <a:r>
                        <a:rPr lang="en" sz="1100">
                          <a:solidFill>
                            <a:srgbClr val="2A9292"/>
                          </a:solidFill>
                          <a:highlight>
                            <a:srgbClr val="EFECF4"/>
                          </a:highlight>
                          <a:latin typeface="Consolas"/>
                          <a:ea typeface="Consolas"/>
                          <a:cs typeface="Consolas"/>
                          <a:sym typeface="Consolas"/>
                        </a:rPr>
                        <a:t>'we are kind to good people'</a:t>
                      </a:r>
                      <a:r>
                        <a:rPr lang="en" sz="1100">
                          <a:solidFill>
                            <a:srgbClr val="585260"/>
                          </a:solidFill>
                          <a:highlight>
                            <a:srgbClr val="EFECF4"/>
                          </a:highlight>
                          <a:latin typeface="Consolas"/>
                          <a:ea typeface="Consolas"/>
                          <a:cs typeface="Consolas"/>
                          <a:sym typeface="Consolas"/>
                        </a:rPr>
                        <a:t>]</a:t>
                      </a:r>
                      <a:br>
                        <a:rPr lang="en" sz="1100">
                          <a:solidFill>
                            <a:srgbClr val="585260"/>
                          </a:solidFill>
                          <a:highlight>
                            <a:srgbClr val="EFECF4"/>
                          </a:highlight>
                          <a:latin typeface="Consolas"/>
                          <a:ea typeface="Consolas"/>
                          <a:cs typeface="Consolas"/>
                          <a:sym typeface="Consolas"/>
                        </a:rPr>
                      </a:br>
                      <a:r>
                        <a:rPr lang="en" sz="1100">
                          <a:solidFill>
                            <a:srgbClr val="585260"/>
                          </a:solidFill>
                          <a:highlight>
                            <a:srgbClr val="EFECF4"/>
                          </a:highlight>
                          <a:latin typeface="Consolas"/>
                          <a:ea typeface="Consolas"/>
                          <a:cs typeface="Consolas"/>
                          <a:sym typeface="Consolas"/>
                        </a:rPr>
                        <a:t>          </a:t>
                      </a:r>
                      <a:br>
                        <a:rPr lang="en" sz="1100">
                          <a:solidFill>
                            <a:srgbClr val="585260"/>
                          </a:solidFill>
                          <a:highlight>
                            <a:srgbClr val="EFECF4"/>
                          </a:highlight>
                          <a:latin typeface="Consolas"/>
                          <a:ea typeface="Consolas"/>
                          <a:cs typeface="Consolas"/>
                          <a:sym typeface="Consolas"/>
                        </a:rPr>
                      </a:br>
                      <a:r>
                        <a:rPr lang="en" sz="1100">
                          <a:solidFill>
                            <a:srgbClr val="585260"/>
                          </a:solidFill>
                          <a:highlight>
                            <a:srgbClr val="EFECF4"/>
                          </a:highlight>
                          <a:latin typeface="Consolas"/>
                          <a:ea typeface="Consolas"/>
                          <a:cs typeface="Consolas"/>
                          <a:sym typeface="Consolas"/>
                        </a:rPr>
                        <a:t>scores = [afn.score(article) </a:t>
                      </a:r>
                      <a:r>
                        <a:rPr lang="en" sz="1100">
                          <a:solidFill>
                            <a:srgbClr val="955AE7"/>
                          </a:solidFill>
                          <a:highlight>
                            <a:srgbClr val="EFECF4"/>
                          </a:highlight>
                          <a:latin typeface="Consolas"/>
                          <a:ea typeface="Consolas"/>
                          <a:cs typeface="Consolas"/>
                          <a:sym typeface="Consolas"/>
                        </a:rPr>
                        <a:t>for</a:t>
                      </a:r>
                      <a:r>
                        <a:rPr lang="en" sz="1100">
                          <a:solidFill>
                            <a:srgbClr val="585260"/>
                          </a:solidFill>
                          <a:highlight>
                            <a:srgbClr val="EFECF4"/>
                          </a:highlight>
                          <a:latin typeface="Consolas"/>
                          <a:ea typeface="Consolas"/>
                          <a:cs typeface="Consolas"/>
                          <a:sym typeface="Consolas"/>
                        </a:rPr>
                        <a:t> article </a:t>
                      </a:r>
                      <a:r>
                        <a:rPr lang="en" sz="1100">
                          <a:solidFill>
                            <a:srgbClr val="955AE7"/>
                          </a:solidFill>
                          <a:highlight>
                            <a:srgbClr val="EFECF4"/>
                          </a:highlight>
                          <a:latin typeface="Consolas"/>
                          <a:ea typeface="Consolas"/>
                          <a:cs typeface="Consolas"/>
                          <a:sym typeface="Consolas"/>
                        </a:rPr>
                        <a:t>in</a:t>
                      </a:r>
                      <a:r>
                        <a:rPr lang="en" sz="1100">
                          <a:solidFill>
                            <a:srgbClr val="585260"/>
                          </a:solidFill>
                          <a:highlight>
                            <a:srgbClr val="EFECF4"/>
                          </a:highlight>
                          <a:latin typeface="Consolas"/>
                          <a:ea typeface="Consolas"/>
                          <a:cs typeface="Consolas"/>
                          <a:sym typeface="Consolas"/>
                        </a:rPr>
                        <a:t> news_df]</a:t>
                      </a:r>
                      <a:br>
                        <a:rPr lang="en" sz="1100">
                          <a:solidFill>
                            <a:srgbClr val="585260"/>
                          </a:solidFill>
                          <a:highlight>
                            <a:srgbClr val="EFECF4"/>
                          </a:highlight>
                          <a:latin typeface="Consolas"/>
                          <a:ea typeface="Consolas"/>
                          <a:cs typeface="Consolas"/>
                          <a:sym typeface="Consolas"/>
                        </a:rPr>
                      </a:br>
                      <a:r>
                        <a:rPr lang="en" sz="1100">
                          <a:solidFill>
                            <a:srgbClr val="585260"/>
                          </a:solidFill>
                          <a:highlight>
                            <a:srgbClr val="EFECF4"/>
                          </a:highlight>
                          <a:latin typeface="Consolas"/>
                          <a:ea typeface="Consolas"/>
                          <a:cs typeface="Consolas"/>
                          <a:sym typeface="Consolas"/>
                        </a:rPr>
                        <a:t>sentiment = [</a:t>
                      </a:r>
                      <a:r>
                        <a:rPr lang="en" sz="1100">
                          <a:solidFill>
                            <a:srgbClr val="2A9292"/>
                          </a:solidFill>
                          <a:highlight>
                            <a:srgbClr val="EFECF4"/>
                          </a:highlight>
                          <a:latin typeface="Consolas"/>
                          <a:ea typeface="Consolas"/>
                          <a:cs typeface="Consolas"/>
                          <a:sym typeface="Consolas"/>
                        </a:rPr>
                        <a:t>'positive'</a:t>
                      </a:r>
                      <a:r>
                        <a:rPr lang="en" sz="1100">
                          <a:solidFill>
                            <a:srgbClr val="585260"/>
                          </a:solidFill>
                          <a:highlight>
                            <a:srgbClr val="EFECF4"/>
                          </a:highlight>
                          <a:latin typeface="Consolas"/>
                          <a:ea typeface="Consolas"/>
                          <a:cs typeface="Consolas"/>
                          <a:sym typeface="Consolas"/>
                        </a:rPr>
                        <a:t> </a:t>
                      </a:r>
                      <a:r>
                        <a:rPr lang="en" sz="1100">
                          <a:solidFill>
                            <a:srgbClr val="955AE7"/>
                          </a:solidFill>
                          <a:highlight>
                            <a:srgbClr val="EFECF4"/>
                          </a:highlight>
                          <a:latin typeface="Consolas"/>
                          <a:ea typeface="Consolas"/>
                          <a:cs typeface="Consolas"/>
                          <a:sym typeface="Consolas"/>
                        </a:rPr>
                        <a:t>if</a:t>
                      </a:r>
                      <a:r>
                        <a:rPr lang="en" sz="1100">
                          <a:solidFill>
                            <a:srgbClr val="585260"/>
                          </a:solidFill>
                          <a:highlight>
                            <a:srgbClr val="EFECF4"/>
                          </a:highlight>
                          <a:latin typeface="Consolas"/>
                          <a:ea typeface="Consolas"/>
                          <a:cs typeface="Consolas"/>
                          <a:sym typeface="Consolas"/>
                        </a:rPr>
                        <a:t> score &gt; </a:t>
                      </a:r>
                      <a:r>
                        <a:rPr lang="en" sz="1100">
                          <a:solidFill>
                            <a:srgbClr val="AA573C"/>
                          </a:solidFill>
                          <a:highlight>
                            <a:srgbClr val="EFECF4"/>
                          </a:highlight>
                          <a:latin typeface="Consolas"/>
                          <a:ea typeface="Consolas"/>
                          <a:cs typeface="Consolas"/>
                          <a:sym typeface="Consolas"/>
                        </a:rPr>
                        <a:t>0</a:t>
                      </a:r>
                      <a:br>
                        <a:rPr lang="en" sz="1100">
                          <a:solidFill>
                            <a:srgbClr val="585260"/>
                          </a:solidFill>
                          <a:highlight>
                            <a:srgbClr val="EFECF4"/>
                          </a:highlight>
                          <a:latin typeface="Consolas"/>
                          <a:ea typeface="Consolas"/>
                          <a:cs typeface="Consolas"/>
                          <a:sym typeface="Consolas"/>
                        </a:rPr>
                      </a:br>
                      <a:r>
                        <a:rPr lang="en" sz="1100">
                          <a:solidFill>
                            <a:srgbClr val="585260"/>
                          </a:solidFill>
                          <a:highlight>
                            <a:srgbClr val="EFECF4"/>
                          </a:highlight>
                          <a:latin typeface="Consolas"/>
                          <a:ea typeface="Consolas"/>
                          <a:cs typeface="Consolas"/>
                          <a:sym typeface="Consolas"/>
                        </a:rPr>
                        <a:t>             </a:t>
                      </a:r>
                      <a:r>
                        <a:rPr lang="en" sz="1100">
                          <a:solidFill>
                            <a:srgbClr val="955AE7"/>
                          </a:solidFill>
                          <a:highlight>
                            <a:srgbClr val="EFECF4"/>
                          </a:highlight>
                          <a:latin typeface="Consolas"/>
                          <a:ea typeface="Consolas"/>
                          <a:cs typeface="Consolas"/>
                          <a:sym typeface="Consolas"/>
                        </a:rPr>
                        <a:t>else</a:t>
                      </a:r>
                      <a:r>
                        <a:rPr lang="en" sz="1100">
                          <a:solidFill>
                            <a:srgbClr val="585260"/>
                          </a:solidFill>
                          <a:highlight>
                            <a:srgbClr val="EFECF4"/>
                          </a:highlight>
                          <a:latin typeface="Consolas"/>
                          <a:ea typeface="Consolas"/>
                          <a:cs typeface="Consolas"/>
                          <a:sym typeface="Consolas"/>
                        </a:rPr>
                        <a:t> </a:t>
                      </a:r>
                      <a:r>
                        <a:rPr lang="en" sz="1100">
                          <a:solidFill>
                            <a:srgbClr val="2A9292"/>
                          </a:solidFill>
                          <a:highlight>
                            <a:srgbClr val="EFECF4"/>
                          </a:highlight>
                          <a:latin typeface="Consolas"/>
                          <a:ea typeface="Consolas"/>
                          <a:cs typeface="Consolas"/>
                          <a:sym typeface="Consolas"/>
                        </a:rPr>
                        <a:t>'negative'</a:t>
                      </a:r>
                      <a:r>
                        <a:rPr lang="en" sz="1100">
                          <a:solidFill>
                            <a:srgbClr val="585260"/>
                          </a:solidFill>
                          <a:highlight>
                            <a:srgbClr val="EFECF4"/>
                          </a:highlight>
                          <a:latin typeface="Consolas"/>
                          <a:ea typeface="Consolas"/>
                          <a:cs typeface="Consolas"/>
                          <a:sym typeface="Consolas"/>
                        </a:rPr>
                        <a:t> </a:t>
                      </a:r>
                      <a:r>
                        <a:rPr lang="en" sz="1100">
                          <a:solidFill>
                            <a:srgbClr val="955AE7"/>
                          </a:solidFill>
                          <a:highlight>
                            <a:srgbClr val="EFECF4"/>
                          </a:highlight>
                          <a:latin typeface="Consolas"/>
                          <a:ea typeface="Consolas"/>
                          <a:cs typeface="Consolas"/>
                          <a:sym typeface="Consolas"/>
                        </a:rPr>
                        <a:t>if</a:t>
                      </a:r>
                      <a:r>
                        <a:rPr lang="en" sz="1100">
                          <a:solidFill>
                            <a:srgbClr val="585260"/>
                          </a:solidFill>
                          <a:highlight>
                            <a:srgbClr val="EFECF4"/>
                          </a:highlight>
                          <a:latin typeface="Consolas"/>
                          <a:ea typeface="Consolas"/>
                          <a:cs typeface="Consolas"/>
                          <a:sym typeface="Consolas"/>
                        </a:rPr>
                        <a:t> score &lt; </a:t>
                      </a:r>
                      <a:r>
                        <a:rPr lang="en" sz="1100">
                          <a:solidFill>
                            <a:srgbClr val="AA573C"/>
                          </a:solidFill>
                          <a:highlight>
                            <a:srgbClr val="EFECF4"/>
                          </a:highlight>
                          <a:latin typeface="Consolas"/>
                          <a:ea typeface="Consolas"/>
                          <a:cs typeface="Consolas"/>
                          <a:sym typeface="Consolas"/>
                        </a:rPr>
                        <a:t>0</a:t>
                      </a:r>
                      <a:br>
                        <a:rPr lang="en" sz="1100">
                          <a:solidFill>
                            <a:srgbClr val="585260"/>
                          </a:solidFill>
                          <a:highlight>
                            <a:srgbClr val="EFECF4"/>
                          </a:highlight>
                          <a:latin typeface="Consolas"/>
                          <a:ea typeface="Consolas"/>
                          <a:cs typeface="Consolas"/>
                          <a:sym typeface="Consolas"/>
                        </a:rPr>
                      </a:br>
                      <a:r>
                        <a:rPr lang="en" sz="1100">
                          <a:solidFill>
                            <a:srgbClr val="585260"/>
                          </a:solidFill>
                          <a:highlight>
                            <a:srgbClr val="EFECF4"/>
                          </a:highlight>
                          <a:latin typeface="Consolas"/>
                          <a:ea typeface="Consolas"/>
                          <a:cs typeface="Consolas"/>
                          <a:sym typeface="Consolas"/>
                        </a:rPr>
                        <a:t>             </a:t>
                      </a:r>
                      <a:r>
                        <a:rPr lang="en" sz="1100">
                          <a:solidFill>
                            <a:srgbClr val="955AE7"/>
                          </a:solidFill>
                          <a:highlight>
                            <a:srgbClr val="EFECF4"/>
                          </a:highlight>
                          <a:latin typeface="Consolas"/>
                          <a:ea typeface="Consolas"/>
                          <a:cs typeface="Consolas"/>
                          <a:sym typeface="Consolas"/>
                        </a:rPr>
                        <a:t>else</a:t>
                      </a:r>
                      <a:r>
                        <a:rPr lang="en" sz="1100">
                          <a:solidFill>
                            <a:srgbClr val="585260"/>
                          </a:solidFill>
                          <a:highlight>
                            <a:srgbClr val="EFECF4"/>
                          </a:highlight>
                          <a:latin typeface="Consolas"/>
                          <a:ea typeface="Consolas"/>
                          <a:cs typeface="Consolas"/>
                          <a:sym typeface="Consolas"/>
                        </a:rPr>
                        <a:t> </a:t>
                      </a:r>
                      <a:r>
                        <a:rPr lang="en" sz="1100">
                          <a:solidFill>
                            <a:srgbClr val="2A9292"/>
                          </a:solidFill>
                          <a:highlight>
                            <a:srgbClr val="EFECF4"/>
                          </a:highlight>
                          <a:latin typeface="Consolas"/>
                          <a:ea typeface="Consolas"/>
                          <a:cs typeface="Consolas"/>
                          <a:sym typeface="Consolas"/>
                        </a:rPr>
                        <a:t>'neutral' </a:t>
                      </a:r>
                      <a:r>
                        <a:rPr lang="en" sz="1100">
                          <a:solidFill>
                            <a:srgbClr val="955AE7"/>
                          </a:solidFill>
                          <a:highlight>
                            <a:srgbClr val="EFECF4"/>
                          </a:highlight>
                          <a:latin typeface="Consolas"/>
                          <a:ea typeface="Consolas"/>
                          <a:cs typeface="Consolas"/>
                          <a:sym typeface="Consolas"/>
                        </a:rPr>
                        <a:t>for</a:t>
                      </a:r>
                      <a:r>
                        <a:rPr lang="en" sz="1100">
                          <a:solidFill>
                            <a:srgbClr val="585260"/>
                          </a:solidFill>
                          <a:highlight>
                            <a:srgbClr val="EFECF4"/>
                          </a:highlight>
                          <a:latin typeface="Consolas"/>
                          <a:ea typeface="Consolas"/>
                          <a:cs typeface="Consolas"/>
                          <a:sym typeface="Consolas"/>
                        </a:rPr>
                        <a:t> score </a:t>
                      </a:r>
                      <a:r>
                        <a:rPr lang="en" sz="1100">
                          <a:solidFill>
                            <a:srgbClr val="955AE7"/>
                          </a:solidFill>
                          <a:highlight>
                            <a:srgbClr val="EFECF4"/>
                          </a:highlight>
                          <a:latin typeface="Consolas"/>
                          <a:ea typeface="Consolas"/>
                          <a:cs typeface="Consolas"/>
                          <a:sym typeface="Consolas"/>
                        </a:rPr>
                        <a:t>in</a:t>
                      </a:r>
                      <a:r>
                        <a:rPr lang="en" sz="1100">
                          <a:solidFill>
                            <a:srgbClr val="585260"/>
                          </a:solidFill>
                          <a:highlight>
                            <a:srgbClr val="EFECF4"/>
                          </a:highlight>
                          <a:latin typeface="Consolas"/>
                          <a:ea typeface="Consolas"/>
                          <a:cs typeface="Consolas"/>
                          <a:sym typeface="Consolas"/>
                        </a:rPr>
                        <a:t> scores]</a:t>
                      </a:r>
                      <a:endParaRPr sz="1100">
                        <a:latin typeface="Consolas"/>
                        <a:ea typeface="Consolas"/>
                        <a:cs typeface="Consolas"/>
                        <a:sym typeface="Consolas"/>
                      </a:endParaRPr>
                    </a:p>
                  </a:txBody>
                  <a:tcPr marT="63500" marB="63500" marR="63500" marL="63500">
                    <a:solidFill>
                      <a:srgbClr val="EFECF4"/>
                    </a:solidFill>
                  </a:tcPr>
                </a:tc>
              </a:tr>
            </a:tbl>
          </a:graphicData>
        </a:graphic>
      </p:graphicFrame>
      <p:pic>
        <p:nvPicPr>
          <p:cNvPr id="1511" name="Google Shape;1511;p23"/>
          <p:cNvPicPr preferRelativeResize="0"/>
          <p:nvPr/>
        </p:nvPicPr>
        <p:blipFill>
          <a:blip r:embed="rId4">
            <a:alphaModFix/>
          </a:blip>
          <a:stretch>
            <a:fillRect/>
          </a:stretch>
        </p:blipFill>
        <p:spPr>
          <a:xfrm>
            <a:off x="5519425" y="3510200"/>
            <a:ext cx="3408925" cy="10306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17" name="Google Shape;1517;p24"/>
          <p:cNvSpPr txBox="1"/>
          <p:nvPr/>
        </p:nvSpPr>
        <p:spPr>
          <a:xfrm>
            <a:off x="28750" y="580700"/>
            <a:ext cx="45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accent2"/>
                </a:solidFill>
                <a:latin typeface="Barlow"/>
                <a:ea typeface="Barlow"/>
                <a:cs typeface="Barlow"/>
                <a:sym typeface="Barlow"/>
              </a:rPr>
              <a:t>3</a:t>
            </a:r>
            <a:endParaRPr b="1" sz="5000">
              <a:solidFill>
                <a:schemeClr val="accent2"/>
              </a:solidFill>
              <a:latin typeface="Barlow"/>
              <a:ea typeface="Barlow"/>
              <a:cs typeface="Barlow"/>
              <a:sym typeface="Barlow"/>
            </a:endParaRPr>
          </a:p>
        </p:txBody>
      </p:sp>
      <p:sp>
        <p:nvSpPr>
          <p:cNvPr id="1518" name="Google Shape;1518;p24"/>
          <p:cNvSpPr txBox="1"/>
          <p:nvPr>
            <p:ph idx="4294967295" type="title"/>
          </p:nvPr>
        </p:nvSpPr>
        <p:spPr>
          <a:xfrm>
            <a:off x="685800" y="529400"/>
            <a:ext cx="8541000" cy="108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 </a:t>
            </a:r>
            <a:r>
              <a:rPr b="1" lang="en">
                <a:solidFill>
                  <a:schemeClr val="lt1"/>
                </a:solidFill>
                <a:latin typeface="Tenor Sans"/>
                <a:ea typeface="Tenor Sans"/>
                <a:cs typeface="Tenor Sans"/>
                <a:sym typeface="Tenor Sans"/>
              </a:rPr>
              <a:t>상관분석 및 시각화</a:t>
            </a:r>
            <a:endParaRPr>
              <a:solidFill>
                <a:schemeClr val="lt1"/>
              </a:solidFill>
            </a:endParaRPr>
          </a:p>
        </p:txBody>
      </p:sp>
      <p:grpSp>
        <p:nvGrpSpPr>
          <p:cNvPr id="1519" name="Google Shape;1519;p24"/>
          <p:cNvGrpSpPr/>
          <p:nvPr/>
        </p:nvGrpSpPr>
        <p:grpSpPr>
          <a:xfrm>
            <a:off x="5612580" y="1009210"/>
            <a:ext cx="2822460" cy="3627532"/>
            <a:chOff x="2152775" y="305709"/>
            <a:chExt cx="4264823" cy="4762415"/>
          </a:xfrm>
        </p:grpSpPr>
        <p:grpSp>
          <p:nvGrpSpPr>
            <p:cNvPr id="1520" name="Google Shape;1520;p24"/>
            <p:cNvGrpSpPr/>
            <p:nvPr/>
          </p:nvGrpSpPr>
          <p:grpSpPr>
            <a:xfrm>
              <a:off x="2593845" y="3487641"/>
              <a:ext cx="936028" cy="696373"/>
              <a:chOff x="4403470" y="4229766"/>
              <a:chExt cx="936028" cy="696373"/>
            </a:xfrm>
          </p:grpSpPr>
          <p:sp>
            <p:nvSpPr>
              <p:cNvPr id="1521" name="Google Shape;1521;p24"/>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24"/>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24"/>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24"/>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24"/>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24"/>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24"/>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24"/>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24"/>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24"/>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24"/>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24"/>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24"/>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24"/>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24"/>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24"/>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24"/>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8" name="Google Shape;1538;p24"/>
            <p:cNvGrpSpPr/>
            <p:nvPr/>
          </p:nvGrpSpPr>
          <p:grpSpPr>
            <a:xfrm>
              <a:off x="2682040" y="3351243"/>
              <a:ext cx="883852" cy="621125"/>
              <a:chOff x="4491665" y="4093368"/>
              <a:chExt cx="883852" cy="621125"/>
            </a:xfrm>
          </p:grpSpPr>
          <p:sp>
            <p:nvSpPr>
              <p:cNvPr id="1539" name="Google Shape;1539;p24"/>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24"/>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24"/>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24"/>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24"/>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24"/>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24"/>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24"/>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24"/>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24"/>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24"/>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24"/>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24"/>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24"/>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24"/>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24"/>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5" name="Google Shape;1555;p24"/>
            <p:cNvGrpSpPr/>
            <p:nvPr/>
          </p:nvGrpSpPr>
          <p:grpSpPr>
            <a:xfrm>
              <a:off x="2654955" y="3219989"/>
              <a:ext cx="883852" cy="621029"/>
              <a:chOff x="4464580" y="3962114"/>
              <a:chExt cx="883852" cy="621029"/>
            </a:xfrm>
          </p:grpSpPr>
          <p:sp>
            <p:nvSpPr>
              <p:cNvPr id="1556" name="Google Shape;1556;p24"/>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24"/>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24"/>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24"/>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24"/>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24"/>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24"/>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24"/>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24"/>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24"/>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24"/>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24"/>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24"/>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24"/>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24"/>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24"/>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72" name="Google Shape;1572;p24"/>
            <p:cNvGrpSpPr/>
            <p:nvPr/>
          </p:nvGrpSpPr>
          <p:grpSpPr>
            <a:xfrm>
              <a:off x="2692590" y="3093401"/>
              <a:ext cx="883852" cy="621030"/>
              <a:chOff x="4502215" y="3835526"/>
              <a:chExt cx="883852" cy="621030"/>
            </a:xfrm>
          </p:grpSpPr>
          <p:sp>
            <p:nvSpPr>
              <p:cNvPr id="1573" name="Google Shape;1573;p24"/>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24"/>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24"/>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24"/>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24"/>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24"/>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24"/>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24"/>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24"/>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24"/>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24"/>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24"/>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24"/>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24"/>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24"/>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24"/>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9" name="Google Shape;1589;p24"/>
            <p:cNvGrpSpPr/>
            <p:nvPr/>
          </p:nvGrpSpPr>
          <p:grpSpPr>
            <a:xfrm>
              <a:off x="2665504" y="2962052"/>
              <a:ext cx="883852" cy="621125"/>
              <a:chOff x="4475129" y="3704177"/>
              <a:chExt cx="883852" cy="621125"/>
            </a:xfrm>
          </p:grpSpPr>
          <p:sp>
            <p:nvSpPr>
              <p:cNvPr id="1590" name="Google Shape;1590;p24"/>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24"/>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24"/>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24"/>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24"/>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24"/>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24"/>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24"/>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24"/>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24"/>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24"/>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24"/>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24"/>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24"/>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24"/>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24"/>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6" name="Google Shape;1606;p24"/>
            <p:cNvGrpSpPr/>
            <p:nvPr/>
          </p:nvGrpSpPr>
          <p:grpSpPr>
            <a:xfrm>
              <a:off x="2665504" y="2818605"/>
              <a:ext cx="883852" cy="621125"/>
              <a:chOff x="4475129" y="3560730"/>
              <a:chExt cx="883852" cy="621125"/>
            </a:xfrm>
          </p:grpSpPr>
          <p:sp>
            <p:nvSpPr>
              <p:cNvPr id="1607" name="Google Shape;1607;p24"/>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24"/>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24"/>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24"/>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24"/>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24"/>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24"/>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24"/>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24"/>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24"/>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24"/>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24"/>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24"/>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24"/>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24"/>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24"/>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23" name="Google Shape;1623;p24"/>
            <p:cNvGrpSpPr/>
            <p:nvPr/>
          </p:nvGrpSpPr>
          <p:grpSpPr>
            <a:xfrm>
              <a:off x="2694110" y="2656109"/>
              <a:ext cx="883852" cy="621029"/>
              <a:chOff x="4503735" y="3398234"/>
              <a:chExt cx="883852" cy="621029"/>
            </a:xfrm>
          </p:grpSpPr>
          <p:sp>
            <p:nvSpPr>
              <p:cNvPr id="1624" name="Google Shape;1624;p24"/>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24"/>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24"/>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24"/>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24"/>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24"/>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24"/>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24"/>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24"/>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24"/>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24"/>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24"/>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24"/>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24"/>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24"/>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24"/>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40" name="Google Shape;1640;p24"/>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24"/>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24"/>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24"/>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24"/>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45" name="Google Shape;1645;p24"/>
            <p:cNvGrpSpPr/>
            <p:nvPr/>
          </p:nvGrpSpPr>
          <p:grpSpPr>
            <a:xfrm>
              <a:off x="3781914" y="3000342"/>
              <a:ext cx="883852" cy="621125"/>
              <a:chOff x="5591539" y="3742467"/>
              <a:chExt cx="883852" cy="621125"/>
            </a:xfrm>
          </p:grpSpPr>
          <p:sp>
            <p:nvSpPr>
              <p:cNvPr id="1646" name="Google Shape;1646;p24"/>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24"/>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24"/>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24"/>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24"/>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24"/>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24"/>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24"/>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24"/>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24"/>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24"/>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24"/>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24"/>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24"/>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24"/>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24"/>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62" name="Google Shape;1662;p24"/>
            <p:cNvGrpSpPr/>
            <p:nvPr/>
          </p:nvGrpSpPr>
          <p:grpSpPr>
            <a:xfrm>
              <a:off x="3781914" y="2856896"/>
              <a:ext cx="883852" cy="621029"/>
              <a:chOff x="5591539" y="3599021"/>
              <a:chExt cx="883852" cy="621029"/>
            </a:xfrm>
          </p:grpSpPr>
          <p:sp>
            <p:nvSpPr>
              <p:cNvPr id="1663" name="Google Shape;1663;p24"/>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24"/>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24"/>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24"/>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24"/>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24"/>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24"/>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24"/>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24"/>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24"/>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24"/>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24"/>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24"/>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24"/>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24"/>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24"/>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79" name="Google Shape;1679;p24"/>
            <p:cNvGrpSpPr/>
            <p:nvPr/>
          </p:nvGrpSpPr>
          <p:grpSpPr>
            <a:xfrm>
              <a:off x="3810520" y="2694304"/>
              <a:ext cx="883852" cy="621125"/>
              <a:chOff x="5620145" y="3436429"/>
              <a:chExt cx="883852" cy="621125"/>
            </a:xfrm>
          </p:grpSpPr>
          <p:sp>
            <p:nvSpPr>
              <p:cNvPr id="1680" name="Google Shape;1680;p24"/>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24"/>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24"/>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24"/>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24"/>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24"/>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24"/>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24"/>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24"/>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24"/>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24"/>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24"/>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24"/>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24"/>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24"/>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24"/>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96" name="Google Shape;1696;p24"/>
            <p:cNvGrpSpPr/>
            <p:nvPr/>
          </p:nvGrpSpPr>
          <p:grpSpPr>
            <a:xfrm>
              <a:off x="3800921" y="2531712"/>
              <a:ext cx="883852" cy="621125"/>
              <a:chOff x="5610546" y="3273837"/>
              <a:chExt cx="883852" cy="621125"/>
            </a:xfrm>
          </p:grpSpPr>
          <p:sp>
            <p:nvSpPr>
              <p:cNvPr id="1697" name="Google Shape;1697;p24"/>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24"/>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24"/>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24"/>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24"/>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24"/>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24"/>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24"/>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24"/>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24"/>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7" name="Google Shape;1707;p24"/>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8" name="Google Shape;1708;p24"/>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9" name="Google Shape;1709;p24"/>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0" name="Google Shape;1710;p24"/>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1" name="Google Shape;1711;p24"/>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2" name="Google Shape;1712;p24"/>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13" name="Google Shape;1713;p24"/>
            <p:cNvGrpSpPr/>
            <p:nvPr/>
          </p:nvGrpSpPr>
          <p:grpSpPr>
            <a:xfrm>
              <a:off x="3829623" y="2378741"/>
              <a:ext cx="883852" cy="621029"/>
              <a:chOff x="5639248" y="3120866"/>
              <a:chExt cx="883852" cy="621029"/>
            </a:xfrm>
          </p:grpSpPr>
          <p:sp>
            <p:nvSpPr>
              <p:cNvPr id="1714" name="Google Shape;1714;p24"/>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5" name="Google Shape;1715;p24"/>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6" name="Google Shape;1716;p24"/>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7" name="Google Shape;1717;p24"/>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8" name="Google Shape;1718;p24"/>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9" name="Google Shape;1719;p24"/>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0" name="Google Shape;1720;p24"/>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1" name="Google Shape;1721;p24"/>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2" name="Google Shape;1722;p24"/>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3" name="Google Shape;1723;p24"/>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4" name="Google Shape;1724;p24"/>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5" name="Google Shape;1725;p24"/>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6" name="Google Shape;1726;p24"/>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7" name="Google Shape;1727;p24"/>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24"/>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9" name="Google Shape;1729;p24"/>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30" name="Google Shape;1730;p24"/>
            <p:cNvGrpSpPr/>
            <p:nvPr/>
          </p:nvGrpSpPr>
          <p:grpSpPr>
            <a:xfrm>
              <a:off x="3810520" y="2225674"/>
              <a:ext cx="883852" cy="621125"/>
              <a:chOff x="5620145" y="2967799"/>
              <a:chExt cx="883852" cy="621125"/>
            </a:xfrm>
          </p:grpSpPr>
          <p:sp>
            <p:nvSpPr>
              <p:cNvPr id="1731" name="Google Shape;1731;p24"/>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24"/>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3" name="Google Shape;1733;p24"/>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4" name="Google Shape;1734;p24"/>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24"/>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24"/>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24"/>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8" name="Google Shape;1738;p24"/>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9" name="Google Shape;1739;p24"/>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24"/>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24"/>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24"/>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24"/>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4" name="Google Shape;1744;p24"/>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5" name="Google Shape;1745;p24"/>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6" name="Google Shape;1746;p24"/>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7" name="Google Shape;1747;p24"/>
            <p:cNvGrpSpPr/>
            <p:nvPr/>
          </p:nvGrpSpPr>
          <p:grpSpPr>
            <a:xfrm>
              <a:off x="3839126" y="2072703"/>
              <a:ext cx="883852" cy="621124"/>
              <a:chOff x="5648751" y="2814828"/>
              <a:chExt cx="883852" cy="621124"/>
            </a:xfrm>
          </p:grpSpPr>
          <p:sp>
            <p:nvSpPr>
              <p:cNvPr id="1748" name="Google Shape;1748;p24"/>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9" name="Google Shape;1749;p24"/>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0" name="Google Shape;1750;p24"/>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1" name="Google Shape;1751;p24"/>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2" name="Google Shape;1752;p24"/>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3" name="Google Shape;1753;p24"/>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4" name="Google Shape;1754;p24"/>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5" name="Google Shape;1755;p24"/>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6" name="Google Shape;1756;p24"/>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7" name="Google Shape;1757;p24"/>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8" name="Google Shape;1758;p24"/>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9" name="Google Shape;1759;p24"/>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0" name="Google Shape;1760;p24"/>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1" name="Google Shape;1761;p24"/>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2" name="Google Shape;1762;p24"/>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3" name="Google Shape;1763;p24"/>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64" name="Google Shape;1764;p24"/>
            <p:cNvGrpSpPr/>
            <p:nvPr/>
          </p:nvGrpSpPr>
          <p:grpSpPr>
            <a:xfrm>
              <a:off x="3799020" y="4220685"/>
              <a:ext cx="883852" cy="621125"/>
              <a:chOff x="5608645" y="4962810"/>
              <a:chExt cx="883852" cy="621125"/>
            </a:xfrm>
          </p:grpSpPr>
          <p:sp>
            <p:nvSpPr>
              <p:cNvPr id="1765" name="Google Shape;1765;p24"/>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6" name="Google Shape;1766;p24"/>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7" name="Google Shape;1767;p24"/>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8" name="Google Shape;1768;p24"/>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9" name="Google Shape;1769;p24"/>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24"/>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1" name="Google Shape;1771;p24"/>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2" name="Google Shape;1772;p24"/>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3" name="Google Shape;1773;p24"/>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4" name="Google Shape;1774;p24"/>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5" name="Google Shape;1775;p24"/>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24"/>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7" name="Google Shape;1777;p24"/>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8" name="Google Shape;1778;p24"/>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24"/>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0" name="Google Shape;1780;p24"/>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81" name="Google Shape;1781;p24"/>
            <p:cNvGrpSpPr/>
            <p:nvPr/>
          </p:nvGrpSpPr>
          <p:grpSpPr>
            <a:xfrm>
              <a:off x="3799020" y="4077239"/>
              <a:ext cx="883852" cy="621125"/>
              <a:chOff x="5608645" y="4819364"/>
              <a:chExt cx="883852" cy="621125"/>
            </a:xfrm>
          </p:grpSpPr>
          <p:sp>
            <p:nvSpPr>
              <p:cNvPr id="1782" name="Google Shape;1782;p24"/>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24"/>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24"/>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24"/>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24"/>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24"/>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24"/>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24"/>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24"/>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24"/>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24"/>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24"/>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24"/>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24"/>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24"/>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24"/>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8" name="Google Shape;1798;p24"/>
            <p:cNvGrpSpPr/>
            <p:nvPr/>
          </p:nvGrpSpPr>
          <p:grpSpPr>
            <a:xfrm>
              <a:off x="3827627" y="3914647"/>
              <a:ext cx="883852" cy="621125"/>
              <a:chOff x="5637252" y="4656772"/>
              <a:chExt cx="883852" cy="621125"/>
            </a:xfrm>
          </p:grpSpPr>
          <p:sp>
            <p:nvSpPr>
              <p:cNvPr id="1799" name="Google Shape;1799;p24"/>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24"/>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24"/>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24"/>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24"/>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4" name="Google Shape;1804;p24"/>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24"/>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24"/>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7" name="Google Shape;1807;p24"/>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24"/>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24"/>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24"/>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24"/>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24"/>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24"/>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24"/>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15" name="Google Shape;1815;p24"/>
            <p:cNvGrpSpPr/>
            <p:nvPr/>
          </p:nvGrpSpPr>
          <p:grpSpPr>
            <a:xfrm>
              <a:off x="3818123" y="3752055"/>
              <a:ext cx="883852" cy="621125"/>
              <a:chOff x="5627748" y="4494180"/>
              <a:chExt cx="883852" cy="621125"/>
            </a:xfrm>
          </p:grpSpPr>
          <p:sp>
            <p:nvSpPr>
              <p:cNvPr id="1816" name="Google Shape;1816;p24"/>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7" name="Google Shape;1817;p24"/>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8" name="Google Shape;1818;p24"/>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24"/>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24"/>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24"/>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2" name="Google Shape;1822;p24"/>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3" name="Google Shape;1823;p24"/>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24"/>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24"/>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24"/>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24"/>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24"/>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24"/>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0" name="Google Shape;1830;p24"/>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24"/>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2" name="Google Shape;1832;p24"/>
            <p:cNvGrpSpPr/>
            <p:nvPr/>
          </p:nvGrpSpPr>
          <p:grpSpPr>
            <a:xfrm>
              <a:off x="2205711" y="4330032"/>
              <a:ext cx="883852" cy="621125"/>
              <a:chOff x="4015336" y="5072157"/>
              <a:chExt cx="883852" cy="621125"/>
            </a:xfrm>
          </p:grpSpPr>
          <p:sp>
            <p:nvSpPr>
              <p:cNvPr id="1833" name="Google Shape;1833;p24"/>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24"/>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24"/>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6" name="Google Shape;1836;p24"/>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7" name="Google Shape;1837;p24"/>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24"/>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9" name="Google Shape;1839;p24"/>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0" name="Google Shape;1840;p24"/>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1" name="Google Shape;1841;p24"/>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2" name="Google Shape;1842;p24"/>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3" name="Google Shape;1843;p24"/>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24"/>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24"/>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24"/>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24"/>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8" name="Google Shape;1848;p24"/>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9" name="Google Shape;1849;p24"/>
            <p:cNvGrpSpPr/>
            <p:nvPr/>
          </p:nvGrpSpPr>
          <p:grpSpPr>
            <a:xfrm>
              <a:off x="5533746" y="4396707"/>
              <a:ext cx="883852" cy="621030"/>
              <a:chOff x="7343371" y="5138832"/>
              <a:chExt cx="883852" cy="621030"/>
            </a:xfrm>
          </p:grpSpPr>
          <p:sp>
            <p:nvSpPr>
              <p:cNvPr id="1850" name="Google Shape;1850;p24"/>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1" name="Google Shape;1851;p24"/>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2" name="Google Shape;1852;p24"/>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3" name="Google Shape;1853;p24"/>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24"/>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24"/>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24"/>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7" name="Google Shape;1857;p24"/>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8" name="Google Shape;1858;p24"/>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24"/>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24"/>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24"/>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24"/>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3" name="Google Shape;1863;p24"/>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4" name="Google Shape;1864;p24"/>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24"/>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66" name="Google Shape;1866;p24"/>
            <p:cNvGrpSpPr/>
            <p:nvPr/>
          </p:nvGrpSpPr>
          <p:grpSpPr>
            <a:xfrm>
              <a:off x="5533746" y="4253261"/>
              <a:ext cx="883852" cy="621029"/>
              <a:chOff x="7343371" y="4995386"/>
              <a:chExt cx="883852" cy="621029"/>
            </a:xfrm>
          </p:grpSpPr>
          <p:sp>
            <p:nvSpPr>
              <p:cNvPr id="1867" name="Google Shape;1867;p24"/>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24"/>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24"/>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24"/>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24"/>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24"/>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24"/>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4" name="Google Shape;1874;p24"/>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5" name="Google Shape;1875;p24"/>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24"/>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24"/>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24"/>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24"/>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24"/>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24"/>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24"/>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83" name="Google Shape;1883;p24"/>
            <p:cNvGrpSpPr/>
            <p:nvPr/>
          </p:nvGrpSpPr>
          <p:grpSpPr>
            <a:xfrm>
              <a:off x="4965040" y="3574128"/>
              <a:ext cx="883852" cy="621125"/>
              <a:chOff x="6774665" y="4316253"/>
              <a:chExt cx="883852" cy="621125"/>
            </a:xfrm>
          </p:grpSpPr>
          <p:sp>
            <p:nvSpPr>
              <p:cNvPr id="1884" name="Google Shape;1884;p24"/>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24"/>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24"/>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24"/>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24"/>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24"/>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24"/>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24"/>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2" name="Google Shape;1892;p24"/>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24"/>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4" name="Google Shape;1894;p24"/>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24"/>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24"/>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7" name="Google Shape;1897;p24"/>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24"/>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24"/>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0" name="Google Shape;1900;p24"/>
            <p:cNvGrpSpPr/>
            <p:nvPr/>
          </p:nvGrpSpPr>
          <p:grpSpPr>
            <a:xfrm>
              <a:off x="4965040" y="3430682"/>
              <a:ext cx="883852" cy="621125"/>
              <a:chOff x="6774665" y="4172807"/>
              <a:chExt cx="883852" cy="621125"/>
            </a:xfrm>
          </p:grpSpPr>
          <p:sp>
            <p:nvSpPr>
              <p:cNvPr id="1901" name="Google Shape;1901;p24"/>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24"/>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24"/>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24"/>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5" name="Google Shape;1905;p24"/>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24"/>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7" name="Google Shape;1907;p24"/>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8" name="Google Shape;1908;p24"/>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24"/>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24"/>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24"/>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24"/>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24"/>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24"/>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5" name="Google Shape;1915;p24"/>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6" name="Google Shape;1916;p24"/>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17" name="Google Shape;1917;p24"/>
            <p:cNvGrpSpPr/>
            <p:nvPr/>
          </p:nvGrpSpPr>
          <p:grpSpPr>
            <a:xfrm>
              <a:off x="4993741" y="3268090"/>
              <a:ext cx="883853" cy="621125"/>
              <a:chOff x="6803366" y="4010215"/>
              <a:chExt cx="883853" cy="621125"/>
            </a:xfrm>
          </p:grpSpPr>
          <p:sp>
            <p:nvSpPr>
              <p:cNvPr id="1918" name="Google Shape;1918;p24"/>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9" name="Google Shape;1919;p24"/>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0" name="Google Shape;1920;p24"/>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1" name="Google Shape;1921;p24"/>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2" name="Google Shape;1922;p24"/>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3" name="Google Shape;1923;p24"/>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4" name="Google Shape;1924;p24"/>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5" name="Google Shape;1925;p24"/>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6" name="Google Shape;1926;p24"/>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7" name="Google Shape;1927;p24"/>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8" name="Google Shape;1928;p24"/>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24"/>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0" name="Google Shape;1930;p24"/>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1" name="Google Shape;1931;p24"/>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24"/>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3" name="Google Shape;1933;p24"/>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34" name="Google Shape;1934;p24"/>
            <p:cNvGrpSpPr/>
            <p:nvPr/>
          </p:nvGrpSpPr>
          <p:grpSpPr>
            <a:xfrm>
              <a:off x="4984142" y="3105498"/>
              <a:ext cx="883852" cy="621125"/>
              <a:chOff x="6793767" y="3847623"/>
              <a:chExt cx="883852" cy="621125"/>
            </a:xfrm>
          </p:grpSpPr>
          <p:sp>
            <p:nvSpPr>
              <p:cNvPr id="1935" name="Google Shape;1935;p24"/>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6" name="Google Shape;1936;p24"/>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7" name="Google Shape;1937;p24"/>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8" name="Google Shape;1938;p24"/>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9" name="Google Shape;1939;p24"/>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0" name="Google Shape;1940;p24"/>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1" name="Google Shape;1941;p24"/>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2" name="Google Shape;1942;p24"/>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3" name="Google Shape;1943;p24"/>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4" name="Google Shape;1944;p24"/>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5" name="Google Shape;1945;p24"/>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6" name="Google Shape;1946;p24"/>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7" name="Google Shape;1947;p24"/>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8" name="Google Shape;1948;p24"/>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9" name="Google Shape;1949;p24"/>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0" name="Google Shape;1950;p24"/>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51" name="Google Shape;1951;p24"/>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2" name="Google Shape;1952;p24"/>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3" name="Google Shape;1953;p24"/>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4" name="Google Shape;1954;p24"/>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24"/>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24"/>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24"/>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24"/>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24"/>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24"/>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1" name="Google Shape;1961;p24"/>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2" name="Google Shape;1962;p24"/>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3" name="Google Shape;1963;p24"/>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24"/>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24"/>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24"/>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24"/>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24"/>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24"/>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24"/>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24"/>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24"/>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3" name="Google Shape;1973;p24"/>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24"/>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24"/>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24"/>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24"/>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24"/>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24"/>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24"/>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24"/>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24"/>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24"/>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4" name="Google Shape;1984;p24"/>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24"/>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24"/>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24"/>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24"/>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9" name="Google Shape;1989;p24"/>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0" name="Google Shape;1990;p24"/>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24"/>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24"/>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24"/>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24"/>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5" name="Google Shape;1995;p24"/>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6" name="Google Shape;1996;p24"/>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7" name="Google Shape;1997;p24"/>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8" name="Google Shape;1998;p24"/>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9" name="Google Shape;1999;p24"/>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24"/>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24"/>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24"/>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24"/>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24"/>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24"/>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24"/>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24"/>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8" name="Google Shape;2008;p24"/>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9" name="Google Shape;2009;p24"/>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24"/>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1" name="Google Shape;2011;p24"/>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2" name="Google Shape;2012;p24"/>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3" name="Google Shape;2013;p24"/>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24"/>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24"/>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24"/>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7" name="Google Shape;2017;p24"/>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8" name="Google Shape;2018;p24"/>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9" name="Google Shape;2019;p24"/>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0" name="Google Shape;2020;p24"/>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1" name="Google Shape;2021;p24"/>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2" name="Google Shape;2022;p24"/>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3" name="Google Shape;2023;p24"/>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4" name="Google Shape;2024;p24"/>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5" name="Google Shape;2025;p24"/>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26" name="Google Shape;2026;p24"/>
            <p:cNvGrpSpPr/>
            <p:nvPr/>
          </p:nvGrpSpPr>
          <p:grpSpPr>
            <a:xfrm>
              <a:off x="2715952" y="2834463"/>
              <a:ext cx="319677" cy="242660"/>
              <a:chOff x="6621095" y="1452181"/>
              <a:chExt cx="330894" cy="250785"/>
            </a:xfrm>
          </p:grpSpPr>
          <p:sp>
            <p:nvSpPr>
              <p:cNvPr id="2027" name="Google Shape;2027;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8" name="Google Shape;2028;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9" name="Google Shape;2029;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0" name="Google Shape;2030;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1" name="Google Shape;2031;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32" name="Google Shape;2032;p24"/>
            <p:cNvGrpSpPr/>
            <p:nvPr/>
          </p:nvGrpSpPr>
          <p:grpSpPr>
            <a:xfrm flipH="1">
              <a:off x="5538041" y="3330111"/>
              <a:ext cx="319677" cy="242660"/>
              <a:chOff x="6621095" y="1452181"/>
              <a:chExt cx="330894" cy="250785"/>
            </a:xfrm>
          </p:grpSpPr>
          <p:sp>
            <p:nvSpPr>
              <p:cNvPr id="2033" name="Google Shape;2033;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4" name="Google Shape;2034;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5" name="Google Shape;2035;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6" name="Google Shape;2036;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7" name="Google Shape;2037;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38" name="Google Shape;2038;p24"/>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9" name="Google Shape;2039;p24"/>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3" name="Shape 2043"/>
        <p:cNvGrpSpPr/>
        <p:nvPr/>
      </p:nvGrpSpPr>
      <p:grpSpPr>
        <a:xfrm>
          <a:off x="0" y="0"/>
          <a:ext cx="0" cy="0"/>
          <a:chOff x="0" y="0"/>
          <a:chExt cx="0" cy="0"/>
        </a:xfrm>
      </p:grpSpPr>
      <p:sp>
        <p:nvSpPr>
          <p:cNvPr id="2044" name="Google Shape;2044;p25"/>
          <p:cNvSpPr txBox="1"/>
          <p:nvPr>
            <p:ph type="title"/>
          </p:nvPr>
        </p:nvSpPr>
        <p:spPr>
          <a:xfrm>
            <a:off x="381000" y="529400"/>
            <a:ext cx="8445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lang="en"/>
              <a:t>. 종가 기준 모델</a:t>
            </a:r>
            <a:endParaRPr/>
          </a:p>
        </p:txBody>
      </p:sp>
      <p:sp>
        <p:nvSpPr>
          <p:cNvPr id="2045" name="Google Shape;2045;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46" name="Google Shape;2046;p25"/>
          <p:cNvPicPr preferRelativeResize="0"/>
          <p:nvPr/>
        </p:nvPicPr>
        <p:blipFill>
          <a:blip r:embed="rId3">
            <a:alphaModFix/>
          </a:blip>
          <a:stretch>
            <a:fillRect/>
          </a:stretch>
        </p:blipFill>
        <p:spPr>
          <a:xfrm>
            <a:off x="336775" y="1612100"/>
            <a:ext cx="3848100" cy="2609850"/>
          </a:xfrm>
          <a:prstGeom prst="rect">
            <a:avLst/>
          </a:prstGeom>
          <a:noFill/>
          <a:ln>
            <a:noFill/>
          </a:ln>
        </p:spPr>
      </p:pic>
      <p:pic>
        <p:nvPicPr>
          <p:cNvPr id="2047" name="Google Shape;2047;p25"/>
          <p:cNvPicPr preferRelativeResize="0"/>
          <p:nvPr/>
        </p:nvPicPr>
        <p:blipFill>
          <a:blip r:embed="rId4">
            <a:alphaModFix/>
          </a:blip>
          <a:stretch>
            <a:fillRect/>
          </a:stretch>
        </p:blipFill>
        <p:spPr>
          <a:xfrm>
            <a:off x="4434350" y="1612100"/>
            <a:ext cx="3705225" cy="2514600"/>
          </a:xfrm>
          <a:prstGeom prst="rect">
            <a:avLst/>
          </a:prstGeom>
          <a:noFill/>
          <a:ln>
            <a:noFill/>
          </a:ln>
        </p:spPr>
      </p:pic>
      <p:sp>
        <p:nvSpPr>
          <p:cNvPr id="2048" name="Google Shape;2048;p25"/>
          <p:cNvSpPr txBox="1"/>
          <p:nvPr/>
        </p:nvSpPr>
        <p:spPr>
          <a:xfrm>
            <a:off x="2842050" y="4367125"/>
            <a:ext cx="5589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Raleway"/>
                <a:ea typeface="Raleway"/>
                <a:cs typeface="Raleway"/>
                <a:sym typeface="Raleway"/>
              </a:rPr>
              <a:t>상관계수 : -0.0117, P-value :  0.9512</a:t>
            </a:r>
            <a:endParaRPr b="1" sz="17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26"/>
          <p:cNvSpPr txBox="1"/>
          <p:nvPr>
            <p:ph type="title"/>
          </p:nvPr>
        </p:nvSpPr>
        <p:spPr>
          <a:xfrm>
            <a:off x="381000" y="529400"/>
            <a:ext cx="8445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t>
            </a:r>
            <a:r>
              <a:rPr lang="en"/>
              <a:t>. 수익률 기준 모델</a:t>
            </a:r>
            <a:endParaRPr/>
          </a:p>
        </p:txBody>
      </p:sp>
      <p:sp>
        <p:nvSpPr>
          <p:cNvPr id="2054" name="Google Shape;2054;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55" name="Google Shape;2055;p26"/>
          <p:cNvSpPr txBox="1"/>
          <p:nvPr>
            <p:ph idx="4294967295" type="body"/>
          </p:nvPr>
        </p:nvSpPr>
        <p:spPr>
          <a:xfrm>
            <a:off x="412525" y="1317925"/>
            <a:ext cx="7486800" cy="51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Raleway Light"/>
                <a:ea typeface="Raleway Light"/>
                <a:cs typeface="Raleway Light"/>
                <a:sym typeface="Raleway Light"/>
              </a:rPr>
              <a:t>2021 - 01 ~ 2022 - 12 까지 수익률 변동폭이 큰 기간 </a:t>
            </a:r>
            <a:r>
              <a:rPr b="1" lang="en">
                <a:solidFill>
                  <a:schemeClr val="accent2"/>
                </a:solidFill>
                <a:latin typeface="Raleway"/>
                <a:ea typeface="Raleway"/>
                <a:cs typeface="Raleway"/>
                <a:sym typeface="Raleway"/>
              </a:rPr>
              <a:t>감성분석</a:t>
            </a:r>
            <a:r>
              <a:rPr lang="en">
                <a:latin typeface="Raleway Light"/>
                <a:ea typeface="Raleway Light"/>
                <a:cs typeface="Raleway Light"/>
                <a:sym typeface="Raleway Light"/>
              </a:rPr>
              <a:t> 그래프</a:t>
            </a:r>
            <a:endParaRPr>
              <a:latin typeface="Raleway Light"/>
              <a:ea typeface="Raleway Light"/>
              <a:cs typeface="Raleway Light"/>
              <a:sym typeface="Raleway Light"/>
            </a:endParaRPr>
          </a:p>
          <a:p>
            <a:pPr indent="0" lvl="0" marL="0" rtl="0" algn="l">
              <a:spcBef>
                <a:spcPts val="600"/>
              </a:spcBef>
              <a:spcAft>
                <a:spcPts val="0"/>
              </a:spcAft>
              <a:buNone/>
            </a:pPr>
            <a:r>
              <a:t/>
            </a:r>
            <a:endParaRPr>
              <a:latin typeface="Raleway Light"/>
              <a:ea typeface="Raleway Light"/>
              <a:cs typeface="Raleway Light"/>
              <a:sym typeface="Raleway Light"/>
            </a:endParaRPr>
          </a:p>
          <a:p>
            <a:pPr indent="0" lvl="0" marL="0" rtl="0" algn="l">
              <a:spcBef>
                <a:spcPts val="600"/>
              </a:spcBef>
              <a:spcAft>
                <a:spcPts val="0"/>
              </a:spcAft>
              <a:buNone/>
            </a:pPr>
            <a:r>
              <a:t/>
            </a:r>
            <a:endParaRPr b="1">
              <a:latin typeface="Raleway"/>
              <a:ea typeface="Raleway"/>
              <a:cs typeface="Raleway"/>
              <a:sym typeface="Raleway"/>
            </a:endParaRPr>
          </a:p>
        </p:txBody>
      </p:sp>
      <p:grpSp>
        <p:nvGrpSpPr>
          <p:cNvPr id="2056" name="Google Shape;2056;p26"/>
          <p:cNvGrpSpPr/>
          <p:nvPr/>
        </p:nvGrpSpPr>
        <p:grpSpPr>
          <a:xfrm>
            <a:off x="41" y="1783867"/>
            <a:ext cx="9143916" cy="3359625"/>
            <a:chOff x="3" y="1251492"/>
            <a:chExt cx="9143916" cy="3359625"/>
          </a:xfrm>
        </p:grpSpPr>
        <p:grpSp>
          <p:nvGrpSpPr>
            <p:cNvPr id="2057" name="Google Shape;2057;p26"/>
            <p:cNvGrpSpPr/>
            <p:nvPr/>
          </p:nvGrpSpPr>
          <p:grpSpPr>
            <a:xfrm>
              <a:off x="2860800" y="1251492"/>
              <a:ext cx="6283120" cy="3359625"/>
              <a:chOff x="349825" y="2041888"/>
              <a:chExt cx="6160525" cy="2637275"/>
            </a:xfrm>
          </p:grpSpPr>
          <p:pic>
            <p:nvPicPr>
              <p:cNvPr id="2058" name="Google Shape;2058;p26"/>
              <p:cNvPicPr preferRelativeResize="0"/>
              <p:nvPr/>
            </p:nvPicPr>
            <p:blipFill>
              <a:blip r:embed="rId3">
                <a:alphaModFix/>
              </a:blip>
              <a:stretch>
                <a:fillRect/>
              </a:stretch>
            </p:blipFill>
            <p:spPr>
              <a:xfrm>
                <a:off x="349825" y="2041888"/>
                <a:ext cx="1046917" cy="1155162"/>
              </a:xfrm>
              <a:prstGeom prst="rect">
                <a:avLst/>
              </a:prstGeom>
              <a:noFill/>
              <a:ln>
                <a:noFill/>
              </a:ln>
            </p:spPr>
          </p:pic>
          <p:pic>
            <p:nvPicPr>
              <p:cNvPr id="2059" name="Google Shape;2059;p26"/>
              <p:cNvPicPr preferRelativeResize="0"/>
              <p:nvPr/>
            </p:nvPicPr>
            <p:blipFill>
              <a:blip r:embed="rId4">
                <a:alphaModFix/>
              </a:blip>
              <a:stretch>
                <a:fillRect/>
              </a:stretch>
            </p:blipFill>
            <p:spPr>
              <a:xfrm>
                <a:off x="1588744" y="2041888"/>
                <a:ext cx="1046917" cy="1155162"/>
              </a:xfrm>
              <a:prstGeom prst="rect">
                <a:avLst/>
              </a:prstGeom>
              <a:noFill/>
              <a:ln>
                <a:noFill/>
              </a:ln>
            </p:spPr>
          </p:pic>
          <p:pic>
            <p:nvPicPr>
              <p:cNvPr id="2060" name="Google Shape;2060;p26"/>
              <p:cNvPicPr preferRelativeResize="0"/>
              <p:nvPr/>
            </p:nvPicPr>
            <p:blipFill>
              <a:blip r:embed="rId5">
                <a:alphaModFix/>
              </a:blip>
              <a:stretch>
                <a:fillRect/>
              </a:stretch>
            </p:blipFill>
            <p:spPr>
              <a:xfrm>
                <a:off x="2880322" y="2041888"/>
                <a:ext cx="1046917" cy="1155162"/>
              </a:xfrm>
              <a:prstGeom prst="rect">
                <a:avLst/>
              </a:prstGeom>
              <a:noFill/>
              <a:ln>
                <a:noFill/>
              </a:ln>
            </p:spPr>
          </p:pic>
          <p:pic>
            <p:nvPicPr>
              <p:cNvPr id="2061" name="Google Shape;2061;p26"/>
              <p:cNvPicPr preferRelativeResize="0"/>
              <p:nvPr/>
            </p:nvPicPr>
            <p:blipFill>
              <a:blip r:embed="rId6">
                <a:alphaModFix/>
              </a:blip>
              <a:stretch>
                <a:fillRect/>
              </a:stretch>
            </p:blipFill>
            <p:spPr>
              <a:xfrm>
                <a:off x="349837" y="3524001"/>
                <a:ext cx="1046917" cy="1155162"/>
              </a:xfrm>
              <a:prstGeom prst="rect">
                <a:avLst/>
              </a:prstGeom>
              <a:noFill/>
              <a:ln>
                <a:noFill/>
              </a:ln>
            </p:spPr>
          </p:pic>
          <p:pic>
            <p:nvPicPr>
              <p:cNvPr id="2062" name="Google Shape;2062;p26"/>
              <p:cNvPicPr preferRelativeResize="0"/>
              <p:nvPr/>
            </p:nvPicPr>
            <p:blipFill>
              <a:blip r:embed="rId7">
                <a:alphaModFix/>
              </a:blip>
              <a:stretch>
                <a:fillRect/>
              </a:stretch>
            </p:blipFill>
            <p:spPr>
              <a:xfrm>
                <a:off x="4171865" y="2041894"/>
                <a:ext cx="1046917" cy="1155162"/>
              </a:xfrm>
              <a:prstGeom prst="rect">
                <a:avLst/>
              </a:prstGeom>
              <a:noFill/>
              <a:ln>
                <a:noFill/>
              </a:ln>
            </p:spPr>
          </p:pic>
          <p:pic>
            <p:nvPicPr>
              <p:cNvPr id="2063" name="Google Shape;2063;p26"/>
              <p:cNvPicPr preferRelativeResize="0"/>
              <p:nvPr/>
            </p:nvPicPr>
            <p:blipFill>
              <a:blip r:embed="rId8">
                <a:alphaModFix/>
              </a:blip>
              <a:stretch>
                <a:fillRect/>
              </a:stretch>
            </p:blipFill>
            <p:spPr>
              <a:xfrm>
                <a:off x="5463425" y="2041892"/>
                <a:ext cx="1046917" cy="1155162"/>
              </a:xfrm>
              <a:prstGeom prst="rect">
                <a:avLst/>
              </a:prstGeom>
              <a:noFill/>
              <a:ln>
                <a:noFill/>
              </a:ln>
            </p:spPr>
          </p:pic>
          <p:pic>
            <p:nvPicPr>
              <p:cNvPr id="2064" name="Google Shape;2064;p26"/>
              <p:cNvPicPr preferRelativeResize="0"/>
              <p:nvPr/>
            </p:nvPicPr>
            <p:blipFill>
              <a:blip r:embed="rId9">
                <a:alphaModFix/>
              </a:blip>
              <a:stretch>
                <a:fillRect/>
              </a:stretch>
            </p:blipFill>
            <p:spPr>
              <a:xfrm>
                <a:off x="1588758" y="3523991"/>
                <a:ext cx="1046917" cy="1155162"/>
              </a:xfrm>
              <a:prstGeom prst="rect">
                <a:avLst/>
              </a:prstGeom>
              <a:noFill/>
              <a:ln>
                <a:noFill/>
              </a:ln>
            </p:spPr>
          </p:pic>
          <p:pic>
            <p:nvPicPr>
              <p:cNvPr id="2065" name="Google Shape;2065;p26"/>
              <p:cNvPicPr preferRelativeResize="0"/>
              <p:nvPr/>
            </p:nvPicPr>
            <p:blipFill>
              <a:blip r:embed="rId10">
                <a:alphaModFix/>
              </a:blip>
              <a:stretch>
                <a:fillRect/>
              </a:stretch>
            </p:blipFill>
            <p:spPr>
              <a:xfrm>
                <a:off x="2880316" y="3523991"/>
                <a:ext cx="1046917" cy="1155162"/>
              </a:xfrm>
              <a:prstGeom prst="rect">
                <a:avLst/>
              </a:prstGeom>
              <a:noFill/>
              <a:ln>
                <a:noFill/>
              </a:ln>
            </p:spPr>
          </p:pic>
          <p:pic>
            <p:nvPicPr>
              <p:cNvPr id="2066" name="Google Shape;2066;p26"/>
              <p:cNvPicPr preferRelativeResize="0"/>
              <p:nvPr/>
            </p:nvPicPr>
            <p:blipFill>
              <a:blip r:embed="rId11">
                <a:alphaModFix/>
              </a:blip>
              <a:stretch>
                <a:fillRect/>
              </a:stretch>
            </p:blipFill>
            <p:spPr>
              <a:xfrm>
                <a:off x="4171875" y="3523991"/>
                <a:ext cx="1046917" cy="1155162"/>
              </a:xfrm>
              <a:prstGeom prst="rect">
                <a:avLst/>
              </a:prstGeom>
              <a:noFill/>
              <a:ln>
                <a:noFill/>
              </a:ln>
            </p:spPr>
          </p:pic>
          <p:pic>
            <p:nvPicPr>
              <p:cNvPr id="2067" name="Google Shape;2067;p26"/>
              <p:cNvPicPr preferRelativeResize="0"/>
              <p:nvPr/>
            </p:nvPicPr>
            <p:blipFill>
              <a:blip r:embed="rId12">
                <a:alphaModFix/>
              </a:blip>
              <a:stretch>
                <a:fillRect/>
              </a:stretch>
            </p:blipFill>
            <p:spPr>
              <a:xfrm>
                <a:off x="5463433" y="3523991"/>
                <a:ext cx="1046917" cy="1155162"/>
              </a:xfrm>
              <a:prstGeom prst="rect">
                <a:avLst/>
              </a:prstGeom>
              <a:noFill/>
              <a:ln>
                <a:noFill/>
              </a:ln>
            </p:spPr>
          </p:pic>
        </p:grpSp>
        <p:grpSp>
          <p:nvGrpSpPr>
            <p:cNvPr id="2068" name="Google Shape;2068;p26"/>
            <p:cNvGrpSpPr/>
            <p:nvPr/>
          </p:nvGrpSpPr>
          <p:grpSpPr>
            <a:xfrm>
              <a:off x="3" y="1251540"/>
              <a:ext cx="2790672" cy="3294111"/>
              <a:chOff x="87700" y="2090750"/>
              <a:chExt cx="2519794" cy="2973025"/>
            </a:xfrm>
          </p:grpSpPr>
          <p:pic>
            <p:nvPicPr>
              <p:cNvPr id="2069" name="Google Shape;2069;p26"/>
              <p:cNvPicPr preferRelativeResize="0"/>
              <p:nvPr/>
            </p:nvPicPr>
            <p:blipFill>
              <a:blip r:embed="rId13">
                <a:alphaModFix/>
              </a:blip>
              <a:stretch>
                <a:fillRect/>
              </a:stretch>
            </p:blipFill>
            <p:spPr>
              <a:xfrm>
                <a:off x="87700" y="2090750"/>
                <a:ext cx="2519776" cy="1546700"/>
              </a:xfrm>
              <a:prstGeom prst="rect">
                <a:avLst/>
              </a:prstGeom>
              <a:noFill/>
              <a:ln>
                <a:noFill/>
              </a:ln>
            </p:spPr>
          </p:pic>
          <p:pic>
            <p:nvPicPr>
              <p:cNvPr id="2070" name="Google Shape;2070;p26"/>
              <p:cNvPicPr preferRelativeResize="0"/>
              <p:nvPr/>
            </p:nvPicPr>
            <p:blipFill>
              <a:blip r:embed="rId14">
                <a:alphaModFix/>
              </a:blip>
              <a:stretch>
                <a:fillRect/>
              </a:stretch>
            </p:blipFill>
            <p:spPr>
              <a:xfrm>
                <a:off x="87700" y="3517075"/>
                <a:ext cx="2519794" cy="1546700"/>
              </a:xfrm>
              <a:prstGeom prst="rect">
                <a:avLst/>
              </a:prstGeom>
              <a:noFill/>
              <a:ln>
                <a:noFill/>
              </a:ln>
            </p:spPr>
          </p:pic>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27"/>
          <p:cNvSpPr txBox="1"/>
          <p:nvPr>
            <p:ph type="title"/>
          </p:nvPr>
        </p:nvSpPr>
        <p:spPr>
          <a:xfrm>
            <a:off x="381000" y="529400"/>
            <a:ext cx="8474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t>
            </a:r>
            <a:r>
              <a:rPr lang="en"/>
              <a:t>. 수익률 기준 모델</a:t>
            </a:r>
            <a:endParaRPr/>
          </a:p>
        </p:txBody>
      </p:sp>
      <p:sp>
        <p:nvSpPr>
          <p:cNvPr id="2076" name="Google Shape;2076;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77" name="Google Shape;2077;p27"/>
          <p:cNvPicPr preferRelativeResize="0"/>
          <p:nvPr/>
        </p:nvPicPr>
        <p:blipFill>
          <a:blip r:embed="rId3">
            <a:alphaModFix/>
          </a:blip>
          <a:stretch>
            <a:fillRect/>
          </a:stretch>
        </p:blipFill>
        <p:spPr>
          <a:xfrm>
            <a:off x="3164675" y="1383500"/>
            <a:ext cx="3055150" cy="2436971"/>
          </a:xfrm>
          <a:prstGeom prst="rect">
            <a:avLst/>
          </a:prstGeom>
          <a:noFill/>
          <a:ln>
            <a:noFill/>
          </a:ln>
        </p:spPr>
      </p:pic>
      <p:pic>
        <p:nvPicPr>
          <p:cNvPr id="2078" name="Google Shape;2078;p27"/>
          <p:cNvPicPr preferRelativeResize="0"/>
          <p:nvPr/>
        </p:nvPicPr>
        <p:blipFill>
          <a:blip r:embed="rId4">
            <a:alphaModFix/>
          </a:blip>
          <a:stretch>
            <a:fillRect/>
          </a:stretch>
        </p:blipFill>
        <p:spPr>
          <a:xfrm>
            <a:off x="6219825" y="1383500"/>
            <a:ext cx="2802725" cy="2419675"/>
          </a:xfrm>
          <a:prstGeom prst="rect">
            <a:avLst/>
          </a:prstGeom>
          <a:noFill/>
          <a:ln>
            <a:noFill/>
          </a:ln>
        </p:spPr>
      </p:pic>
      <p:sp>
        <p:nvSpPr>
          <p:cNvPr id="2079" name="Google Shape;2079;p27"/>
          <p:cNvSpPr txBox="1"/>
          <p:nvPr/>
        </p:nvSpPr>
        <p:spPr>
          <a:xfrm>
            <a:off x="1013103" y="3964775"/>
            <a:ext cx="14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산점도 그래프</a:t>
            </a:r>
            <a:endParaRPr>
              <a:solidFill>
                <a:schemeClr val="dk2"/>
              </a:solidFill>
              <a:latin typeface="Raleway"/>
              <a:ea typeface="Raleway"/>
              <a:cs typeface="Raleway"/>
              <a:sym typeface="Raleway"/>
            </a:endParaRPr>
          </a:p>
        </p:txBody>
      </p:sp>
      <p:sp>
        <p:nvSpPr>
          <p:cNvPr id="2080" name="Google Shape;2080;p27"/>
          <p:cNvSpPr txBox="1"/>
          <p:nvPr/>
        </p:nvSpPr>
        <p:spPr>
          <a:xfrm>
            <a:off x="4294438" y="3964775"/>
            <a:ext cx="11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라인 그래프</a:t>
            </a:r>
            <a:endParaRPr>
              <a:solidFill>
                <a:schemeClr val="dk2"/>
              </a:solidFill>
              <a:latin typeface="Raleway"/>
              <a:ea typeface="Raleway"/>
              <a:cs typeface="Raleway"/>
              <a:sym typeface="Raleway"/>
            </a:endParaRPr>
          </a:p>
        </p:txBody>
      </p:sp>
      <p:sp>
        <p:nvSpPr>
          <p:cNvPr id="2081" name="Google Shape;2081;p27"/>
          <p:cNvSpPr txBox="1"/>
          <p:nvPr/>
        </p:nvSpPr>
        <p:spPr>
          <a:xfrm>
            <a:off x="7197213" y="3964775"/>
            <a:ext cx="11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막대 그래프</a:t>
            </a:r>
            <a:endParaRPr>
              <a:solidFill>
                <a:schemeClr val="dk2"/>
              </a:solidFill>
              <a:latin typeface="Raleway"/>
              <a:ea typeface="Raleway"/>
              <a:cs typeface="Raleway"/>
              <a:sym typeface="Raleway"/>
            </a:endParaRPr>
          </a:p>
        </p:txBody>
      </p:sp>
      <p:sp>
        <p:nvSpPr>
          <p:cNvPr id="2082" name="Google Shape;2082;p27"/>
          <p:cNvSpPr txBox="1"/>
          <p:nvPr/>
        </p:nvSpPr>
        <p:spPr>
          <a:xfrm>
            <a:off x="222675" y="4449375"/>
            <a:ext cx="86328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Raleway"/>
                <a:ea typeface="Raleway"/>
                <a:cs typeface="Raleway"/>
                <a:sym typeface="Raleway"/>
              </a:rPr>
              <a:t>상관계수 : 0.73001, P-value :  0.000005</a:t>
            </a:r>
            <a:endParaRPr b="1" sz="1700">
              <a:latin typeface="Raleway"/>
              <a:ea typeface="Raleway"/>
              <a:cs typeface="Raleway"/>
              <a:sym typeface="Raleway"/>
            </a:endParaRPr>
          </a:p>
        </p:txBody>
      </p:sp>
      <p:pic>
        <p:nvPicPr>
          <p:cNvPr id="2083" name="Google Shape;2083;p27"/>
          <p:cNvPicPr preferRelativeResize="0"/>
          <p:nvPr/>
        </p:nvPicPr>
        <p:blipFill>
          <a:blip r:embed="rId5">
            <a:alphaModFix/>
          </a:blip>
          <a:stretch>
            <a:fillRect/>
          </a:stretch>
        </p:blipFill>
        <p:spPr>
          <a:xfrm>
            <a:off x="-3" y="1383500"/>
            <a:ext cx="3164679" cy="241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89" name="Google Shape;2089;p28"/>
          <p:cNvSpPr txBox="1"/>
          <p:nvPr>
            <p:ph type="title"/>
          </p:nvPr>
        </p:nvSpPr>
        <p:spPr>
          <a:xfrm>
            <a:off x="381000" y="430800"/>
            <a:ext cx="6444600" cy="6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c</a:t>
            </a:r>
            <a:r>
              <a:rPr lang="en" sz="4300"/>
              <a:t>. 당일 뉴스 감성분석 모델</a:t>
            </a:r>
            <a:endParaRPr sz="4300"/>
          </a:p>
        </p:txBody>
      </p:sp>
      <p:graphicFrame>
        <p:nvGraphicFramePr>
          <p:cNvPr id="2090" name="Google Shape;2090;p28"/>
          <p:cNvGraphicFramePr/>
          <p:nvPr/>
        </p:nvGraphicFramePr>
        <p:xfrm>
          <a:off x="187825" y="1823550"/>
          <a:ext cx="3000000" cy="3000000"/>
        </p:xfrm>
        <a:graphic>
          <a:graphicData uri="http://schemas.openxmlformats.org/drawingml/2006/table">
            <a:tbl>
              <a:tblPr>
                <a:noFill/>
                <a:tableStyleId>{00878752-EC05-4102-B154-33E06580AD55}</a:tableStyleId>
              </a:tblPr>
              <a:tblGrid>
                <a:gridCol w="5091300"/>
              </a:tblGrid>
              <a:tr h="1855925">
                <a:tc>
                  <a:txBody>
                    <a:bodyPr/>
                    <a:lstStyle/>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mean_sentiment = merged_df[</a:t>
                      </a:r>
                      <a:r>
                        <a:rPr b="1" lang="en" sz="1000">
                          <a:solidFill>
                            <a:srgbClr val="2A9292"/>
                          </a:solidFill>
                          <a:highlight>
                            <a:srgbClr val="EFECF4"/>
                          </a:highlight>
                          <a:latin typeface="Consolas"/>
                          <a:ea typeface="Consolas"/>
                          <a:cs typeface="Consolas"/>
                          <a:sym typeface="Consolas"/>
                        </a:rPr>
                        <a:t>'Sentiment'</a:t>
                      </a:r>
                      <a:r>
                        <a:rPr b="1" lang="en" sz="1000">
                          <a:solidFill>
                            <a:srgbClr val="585260"/>
                          </a:solidFill>
                          <a:highlight>
                            <a:srgbClr val="EFECF4"/>
                          </a:highlight>
                          <a:latin typeface="Consolas"/>
                          <a:ea typeface="Consolas"/>
                          <a:cs typeface="Consolas"/>
                          <a:sym typeface="Consolas"/>
                        </a:rPr>
                        <a:t>].mean()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a:t>
                      </a:r>
                      <a:r>
                        <a:rPr b="1" lang="en" sz="1000">
                          <a:solidFill>
                            <a:srgbClr val="AA573C"/>
                          </a:solidFill>
                          <a:highlight>
                            <a:srgbClr val="EFECF4"/>
                          </a:highlight>
                          <a:latin typeface="Consolas"/>
                          <a:ea typeface="Consolas"/>
                          <a:cs typeface="Consolas"/>
                          <a:sym typeface="Consolas"/>
                        </a:rPr>
                        <a:t>43.891</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median_sentiment = merged_df[</a:t>
                      </a:r>
                      <a:r>
                        <a:rPr b="1" lang="en" sz="1000">
                          <a:solidFill>
                            <a:srgbClr val="2A9292"/>
                          </a:solidFill>
                          <a:highlight>
                            <a:srgbClr val="EFECF4"/>
                          </a:highlight>
                          <a:latin typeface="Consolas"/>
                          <a:ea typeface="Consolas"/>
                          <a:cs typeface="Consolas"/>
                          <a:sym typeface="Consolas"/>
                        </a:rPr>
                        <a:t>'Sentiment'</a:t>
                      </a:r>
                      <a:r>
                        <a:rPr b="1" lang="en" sz="1000">
                          <a:solidFill>
                            <a:srgbClr val="585260"/>
                          </a:solidFill>
                          <a:highlight>
                            <a:srgbClr val="EFECF4"/>
                          </a:highlight>
                          <a:latin typeface="Consolas"/>
                          <a:ea typeface="Consolas"/>
                          <a:cs typeface="Consolas"/>
                          <a:sym typeface="Consolas"/>
                        </a:rPr>
                        <a:t>].median()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a:t>
                      </a:r>
                      <a:r>
                        <a:rPr b="1" lang="en" sz="1000">
                          <a:solidFill>
                            <a:srgbClr val="AA573C"/>
                          </a:solidFill>
                          <a:highlight>
                            <a:srgbClr val="EFECF4"/>
                          </a:highlight>
                          <a:latin typeface="Consolas"/>
                          <a:ea typeface="Consolas"/>
                          <a:cs typeface="Consolas"/>
                          <a:sym typeface="Consolas"/>
                        </a:rPr>
                        <a:t>45.0</a:t>
                      </a:r>
                      <a:br>
                        <a:rPr b="1" lang="en" sz="1000">
                          <a:solidFill>
                            <a:srgbClr val="585260"/>
                          </a:solidFill>
                          <a:highlight>
                            <a:srgbClr val="EFECF4"/>
                          </a:highlight>
                          <a:latin typeface="Consolas"/>
                          <a:ea typeface="Consolas"/>
                          <a:cs typeface="Consolas"/>
                          <a:sym typeface="Consolas"/>
                        </a:rPr>
                      </a:br>
                      <a:br>
                        <a:rPr b="1" lang="en" sz="1000">
                          <a:solidFill>
                            <a:srgbClr val="585260"/>
                          </a:solidFill>
                          <a:highlight>
                            <a:srgbClr val="EFECF4"/>
                          </a:highlight>
                          <a:latin typeface="Consolas"/>
                          <a:ea typeface="Consolas"/>
                          <a:cs typeface="Consolas"/>
                          <a:sym typeface="Consolas"/>
                        </a:rPr>
                      </a:br>
                      <a:r>
                        <a:rPr b="1" lang="en" sz="1000">
                          <a:solidFill>
                            <a:srgbClr val="655F6D"/>
                          </a:solidFill>
                          <a:highlight>
                            <a:srgbClr val="EFECF4"/>
                          </a:highlight>
                          <a:latin typeface="Consolas"/>
                          <a:ea typeface="Consolas"/>
                          <a:cs typeface="Consolas"/>
                          <a:sym typeface="Consolas"/>
                        </a:rPr>
                        <a:t># 감성점수가 40점 이상이면 긍정, 미만이면 부정으로 나타냄</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df_translated</a:t>
                      </a:r>
                      <a:r>
                        <a:rPr b="1" lang="en" sz="1000">
                          <a:solidFill>
                            <a:srgbClr val="585260"/>
                          </a:solidFill>
                          <a:highlight>
                            <a:srgbClr val="EFECF4"/>
                          </a:highlight>
                          <a:latin typeface="Consolas"/>
                          <a:ea typeface="Consolas"/>
                          <a:cs typeface="Consolas"/>
                          <a:sym typeface="Consolas"/>
                        </a:rPr>
                        <a:t>[</a:t>
                      </a:r>
                      <a:r>
                        <a:rPr b="1" lang="en" sz="1000">
                          <a:solidFill>
                            <a:srgbClr val="2A9292"/>
                          </a:solidFill>
                          <a:highlight>
                            <a:srgbClr val="EFECF4"/>
                          </a:highlight>
                          <a:latin typeface="Consolas"/>
                          <a:ea typeface="Consolas"/>
                          <a:cs typeface="Consolas"/>
                          <a:sym typeface="Consolas"/>
                        </a:rPr>
                        <a:t>'Pos_Neg'</a:t>
                      </a:r>
                      <a:r>
                        <a:rPr b="1" lang="en" sz="1000">
                          <a:solidFill>
                            <a:srgbClr val="585260"/>
                          </a:solidFill>
                          <a:highlight>
                            <a:srgbClr val="EFECF4"/>
                          </a:highlight>
                          <a:latin typeface="Consolas"/>
                          <a:ea typeface="Consolas"/>
                          <a:cs typeface="Consolas"/>
                          <a:sym typeface="Consolas"/>
                        </a:rPr>
                        <a:t>] = df_translated[</a:t>
                      </a:r>
                      <a:r>
                        <a:rPr b="1" lang="en" sz="1000">
                          <a:solidFill>
                            <a:srgbClr val="2A9292"/>
                          </a:solidFill>
                          <a:highlight>
                            <a:srgbClr val="EFECF4"/>
                          </a:highlight>
                          <a:latin typeface="Consolas"/>
                          <a:ea typeface="Consolas"/>
                          <a:cs typeface="Consolas"/>
                          <a:sym typeface="Consolas"/>
                        </a:rPr>
                        <a:t>'Afinn'</a:t>
                      </a:r>
                      <a:r>
                        <a:rPr b="1" lang="en" sz="1000">
                          <a:solidFill>
                            <a:srgbClr val="585260"/>
                          </a:solidFill>
                          <a:highlight>
                            <a:srgbClr val="EFECF4"/>
                          </a:highlight>
                          <a:latin typeface="Consolas"/>
                          <a:ea typeface="Consolas"/>
                          <a:cs typeface="Consolas"/>
                          <a:sym typeface="Consolas"/>
                        </a:rPr>
                        <a:t>].apply(</a:t>
                      </a:r>
                      <a:r>
                        <a:rPr b="1" lang="en" sz="1000">
                          <a:solidFill>
                            <a:srgbClr val="955AE7"/>
                          </a:solidFill>
                          <a:highlight>
                            <a:srgbClr val="EFECF4"/>
                          </a:highlight>
                          <a:latin typeface="Consolas"/>
                          <a:ea typeface="Consolas"/>
                          <a:cs typeface="Consolas"/>
                          <a:sym typeface="Consolas"/>
                        </a:rPr>
                        <a:t>lambda</a:t>
                      </a:r>
                      <a:r>
                        <a:rPr b="1" lang="en" sz="1000">
                          <a:solidFill>
                            <a:srgbClr val="585260"/>
                          </a:solidFill>
                          <a:highlight>
                            <a:srgbClr val="EFECF4"/>
                          </a:highlight>
                          <a:latin typeface="Consolas"/>
                          <a:ea typeface="Consolas"/>
                          <a:cs typeface="Consolas"/>
                          <a:sym typeface="Consolas"/>
                        </a:rPr>
                        <a:t> x: </a:t>
                      </a:r>
                      <a:r>
                        <a:rPr b="1" lang="en" sz="1000">
                          <a:solidFill>
                            <a:srgbClr val="2A9292"/>
                          </a:solidFill>
                          <a:highlight>
                            <a:srgbClr val="EFECF4"/>
                          </a:highlight>
                          <a:latin typeface="Consolas"/>
                          <a:ea typeface="Consolas"/>
                          <a:cs typeface="Consolas"/>
                          <a:sym typeface="Consolas"/>
                        </a:rPr>
                        <a:t>'Positive'</a:t>
                      </a: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if</a:t>
                      </a:r>
                      <a:r>
                        <a:rPr b="1" lang="en" sz="1000">
                          <a:solidFill>
                            <a:srgbClr val="585260"/>
                          </a:solidFill>
                          <a:highlight>
                            <a:srgbClr val="EFECF4"/>
                          </a:highlight>
                          <a:latin typeface="Consolas"/>
                          <a:ea typeface="Consolas"/>
                          <a:cs typeface="Consolas"/>
                          <a:sym typeface="Consolas"/>
                        </a:rPr>
                        <a:t> x &gt;= </a:t>
                      </a:r>
                      <a:r>
                        <a:rPr b="1" lang="en" sz="1000">
                          <a:solidFill>
                            <a:srgbClr val="AA573C"/>
                          </a:solidFill>
                          <a:highlight>
                            <a:srgbClr val="EFECF4"/>
                          </a:highlight>
                          <a:latin typeface="Consolas"/>
                          <a:ea typeface="Consolas"/>
                          <a:cs typeface="Consolas"/>
                          <a:sym typeface="Consolas"/>
                        </a:rPr>
                        <a:t>40</a:t>
                      </a: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else</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'Negative'</a:t>
                      </a:r>
                      <a:r>
                        <a:rPr b="1" lang="en" sz="1000">
                          <a:solidFill>
                            <a:srgbClr val="585260"/>
                          </a:solidFill>
                          <a:highlight>
                            <a:srgbClr val="EFECF4"/>
                          </a:highlight>
                          <a:latin typeface="Consolas"/>
                          <a:ea typeface="Consolas"/>
                          <a:cs typeface="Consolas"/>
                          <a:sym typeface="Consolas"/>
                        </a:rPr>
                        <a:t>)</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실제로 예측 성공한 날 </a:t>
                      </a:r>
                      <a:r>
                        <a:rPr b="1" lang="en" sz="1000">
                          <a:solidFill>
                            <a:srgbClr val="AA573C"/>
                          </a:solidFill>
                          <a:highlight>
                            <a:srgbClr val="EFECF4"/>
                          </a:highlight>
                          <a:latin typeface="Consolas"/>
                          <a:ea typeface="Consolas"/>
                          <a:cs typeface="Consolas"/>
                          <a:sym typeface="Consolas"/>
                        </a:rPr>
                        <a:t>True</a:t>
                      </a:r>
                      <a:r>
                        <a:rPr b="1" lang="en" sz="1000">
                          <a:solidFill>
                            <a:srgbClr val="585260"/>
                          </a:solidFill>
                          <a:highlight>
                            <a:srgbClr val="EFECF4"/>
                          </a:highlight>
                          <a:latin typeface="Consolas"/>
                          <a:ea typeface="Consolas"/>
                          <a:cs typeface="Consolas"/>
                          <a:sym typeface="Consolas"/>
                        </a:rPr>
                        <a:t>, 실패한 날 </a:t>
                      </a:r>
                      <a:r>
                        <a:rPr b="1" lang="en" sz="1000">
                          <a:solidFill>
                            <a:srgbClr val="AA573C"/>
                          </a:solidFill>
                          <a:highlight>
                            <a:srgbClr val="EFECF4"/>
                          </a:highlight>
                          <a:latin typeface="Consolas"/>
                          <a:ea typeface="Consolas"/>
                          <a:cs typeface="Consolas"/>
                          <a:sym typeface="Consolas"/>
                        </a:rPr>
                        <a:t>False</a:t>
                      </a:r>
                      <a:r>
                        <a:rPr b="1" lang="en" sz="1000">
                          <a:solidFill>
                            <a:srgbClr val="585260"/>
                          </a:solidFill>
                          <a:highlight>
                            <a:srgbClr val="EFECF4"/>
                          </a:highlight>
                          <a:latin typeface="Consolas"/>
                          <a:ea typeface="Consolas"/>
                          <a:cs typeface="Consolas"/>
                          <a:sym typeface="Consolas"/>
                        </a:rPr>
                        <a:t>로 출력</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merged_df[</a:t>
                      </a:r>
                      <a:r>
                        <a:rPr b="1" lang="en" sz="1000">
                          <a:solidFill>
                            <a:srgbClr val="2A9292"/>
                          </a:solidFill>
                          <a:highlight>
                            <a:srgbClr val="EFECF4"/>
                          </a:highlight>
                          <a:latin typeface="Consolas"/>
                          <a:ea typeface="Consolas"/>
                          <a:cs typeface="Consolas"/>
                          <a:sym typeface="Consolas"/>
                        </a:rPr>
                        <a:t>'score'</a:t>
                      </a:r>
                      <a:r>
                        <a:rPr b="1" lang="en" sz="1000">
                          <a:solidFill>
                            <a:srgbClr val="585260"/>
                          </a:solidFill>
                          <a:highlight>
                            <a:srgbClr val="EFECF4"/>
                          </a:highlight>
                          <a:latin typeface="Consolas"/>
                          <a:ea typeface="Consolas"/>
                          <a:cs typeface="Consolas"/>
                          <a:sym typeface="Consolas"/>
                        </a:rPr>
                        <a:t>] = np.</a:t>
                      </a:r>
                      <a:r>
                        <a:rPr b="1" lang="en" sz="1000">
                          <a:solidFill>
                            <a:srgbClr val="955AE7"/>
                          </a:solidFill>
                          <a:highlight>
                            <a:srgbClr val="EFECF4"/>
                          </a:highlight>
                          <a:latin typeface="Consolas"/>
                          <a:ea typeface="Consolas"/>
                          <a:cs typeface="Consolas"/>
                          <a:sym typeface="Consolas"/>
                        </a:rPr>
                        <a:t>where</a:t>
                      </a:r>
                      <a:r>
                        <a:rPr b="1" lang="en" sz="1000">
                          <a:solidFill>
                            <a:srgbClr val="585260"/>
                          </a:solidFill>
                          <a:highlight>
                            <a:srgbClr val="EFECF4"/>
                          </a:highlight>
                          <a:latin typeface="Consolas"/>
                          <a:ea typeface="Consolas"/>
                          <a:cs typeface="Consolas"/>
                          <a:sym typeface="Consolas"/>
                        </a:rPr>
                        <a:t>((merged_df[</a:t>
                      </a:r>
                      <a:r>
                        <a:rPr b="1" lang="en" sz="1000">
                          <a:solidFill>
                            <a:srgbClr val="2A9292"/>
                          </a:solidFill>
                          <a:highlight>
                            <a:srgbClr val="EFECF4"/>
                          </a:highlight>
                          <a:latin typeface="Consolas"/>
                          <a:ea typeface="Consolas"/>
                          <a:cs typeface="Consolas"/>
                          <a:sym typeface="Consolas"/>
                        </a:rPr>
                        <a:t>'Sentiment'</a:t>
                      </a:r>
                      <a:r>
                        <a:rPr b="1" lang="en" sz="1000">
                          <a:solidFill>
                            <a:srgbClr val="585260"/>
                          </a:solidFill>
                          <a:highlight>
                            <a:srgbClr val="EFECF4"/>
                          </a:highlight>
                          <a:latin typeface="Consolas"/>
                          <a:ea typeface="Consolas"/>
                          <a:cs typeface="Consolas"/>
                          <a:sym typeface="Consolas"/>
                        </a:rPr>
                        <a:t>] &gt;= </a:t>
                      </a:r>
                      <a:r>
                        <a:rPr b="1" lang="en" sz="1000">
                          <a:solidFill>
                            <a:srgbClr val="AA573C"/>
                          </a:solidFill>
                          <a:highlight>
                            <a:srgbClr val="EFECF4"/>
                          </a:highlight>
                          <a:latin typeface="Consolas"/>
                          <a:ea typeface="Consolas"/>
                          <a:cs typeface="Consolas"/>
                          <a:sym typeface="Consolas"/>
                        </a:rPr>
                        <a:t>40</a:t>
                      </a:r>
                      <a:r>
                        <a:rPr b="1" lang="en" sz="1000">
                          <a:solidFill>
                            <a:srgbClr val="585260"/>
                          </a:solidFill>
                          <a:highlight>
                            <a:srgbClr val="EFECF4"/>
                          </a:highlight>
                          <a:latin typeface="Consolas"/>
                          <a:ea typeface="Consolas"/>
                          <a:cs typeface="Consolas"/>
                          <a:sym typeface="Consolas"/>
                        </a:rPr>
                        <a:t>) &amp; (merged_df[</a:t>
                      </a:r>
                      <a:r>
                        <a:rPr b="1" lang="en" sz="1000">
                          <a:solidFill>
                            <a:srgbClr val="2A9292"/>
                          </a:solidFill>
                          <a:highlight>
                            <a:srgbClr val="EFECF4"/>
                          </a:highlight>
                          <a:latin typeface="Consolas"/>
                          <a:ea typeface="Consolas"/>
                          <a:cs typeface="Consolas"/>
                          <a:sym typeface="Consolas"/>
                        </a:rPr>
                        <a:t>'change'</a:t>
                      </a:r>
                      <a:r>
                        <a:rPr b="1" lang="en" sz="1000">
                          <a:solidFill>
                            <a:srgbClr val="585260"/>
                          </a:solidFill>
                          <a:highlight>
                            <a:srgbClr val="EFECF4"/>
                          </a:highlight>
                          <a:latin typeface="Consolas"/>
                          <a:ea typeface="Consolas"/>
                          <a:cs typeface="Consolas"/>
                          <a:sym typeface="Consolas"/>
                        </a:rPr>
                        <a:t>] &gt;= </a:t>
                      </a:r>
                      <a:r>
                        <a:rPr b="1" lang="en" sz="1000">
                          <a:solidFill>
                            <a:srgbClr val="AA573C"/>
                          </a:solidFill>
                          <a:highlight>
                            <a:srgbClr val="EFECF4"/>
                          </a:highlight>
                          <a:latin typeface="Consolas"/>
                          <a:ea typeface="Consolas"/>
                          <a:cs typeface="Consolas"/>
                          <a:sym typeface="Consolas"/>
                        </a:rPr>
                        <a:t>0</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'TRUE'</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'FALSE'</a:t>
                      </a:r>
                      <a:r>
                        <a:rPr b="1" lang="en" sz="1000">
                          <a:solidFill>
                            <a:srgbClr val="585260"/>
                          </a:solidFill>
                          <a:highlight>
                            <a:srgbClr val="EFECF4"/>
                          </a:highlight>
                          <a:latin typeface="Consolas"/>
                          <a:ea typeface="Consolas"/>
                          <a:cs typeface="Consolas"/>
                          <a:sym typeface="Consolas"/>
                        </a:rPr>
                        <a:t>) </a:t>
                      </a:r>
                      <a:endParaRPr b="1" sz="1000"/>
                    </a:p>
                  </a:txBody>
                  <a:tcPr marT="63500" marB="63500" marR="63500" marL="63500">
                    <a:solidFill>
                      <a:srgbClr val="EFECF4"/>
                    </a:solidFill>
                  </a:tcPr>
                </a:tc>
              </a:tr>
            </a:tbl>
          </a:graphicData>
        </a:graphic>
      </p:graphicFrame>
      <p:grpSp>
        <p:nvGrpSpPr>
          <p:cNvPr id="2091" name="Google Shape;2091;p28"/>
          <p:cNvGrpSpPr/>
          <p:nvPr/>
        </p:nvGrpSpPr>
        <p:grpSpPr>
          <a:xfrm>
            <a:off x="5445875" y="1823549"/>
            <a:ext cx="3430050" cy="2129500"/>
            <a:chOff x="5445875" y="1823549"/>
            <a:chExt cx="3430050" cy="2129500"/>
          </a:xfrm>
        </p:grpSpPr>
        <p:pic>
          <p:nvPicPr>
            <p:cNvPr id="2092" name="Google Shape;2092;p28"/>
            <p:cNvPicPr preferRelativeResize="0"/>
            <p:nvPr/>
          </p:nvPicPr>
          <p:blipFill rotWithShape="1">
            <a:blip r:embed="rId3">
              <a:alphaModFix/>
            </a:blip>
            <a:srcRect b="47627" l="14922" r="0" t="177"/>
            <a:stretch/>
          </p:blipFill>
          <p:spPr>
            <a:xfrm>
              <a:off x="5445875" y="1823549"/>
              <a:ext cx="1877550" cy="2129500"/>
            </a:xfrm>
            <a:prstGeom prst="rect">
              <a:avLst/>
            </a:prstGeom>
            <a:noFill/>
            <a:ln>
              <a:noFill/>
            </a:ln>
          </p:spPr>
        </p:pic>
        <p:pic>
          <p:nvPicPr>
            <p:cNvPr id="2093" name="Google Shape;2093;p28"/>
            <p:cNvPicPr preferRelativeResize="0"/>
            <p:nvPr/>
          </p:nvPicPr>
          <p:blipFill>
            <a:blip r:embed="rId4">
              <a:alphaModFix/>
            </a:blip>
            <a:stretch>
              <a:fillRect/>
            </a:stretch>
          </p:blipFill>
          <p:spPr>
            <a:xfrm>
              <a:off x="7323425" y="1823549"/>
              <a:ext cx="1552500" cy="2129500"/>
            </a:xfrm>
            <a:prstGeom prst="rect">
              <a:avLst/>
            </a:prstGeom>
            <a:noFill/>
            <a:ln>
              <a:noFill/>
            </a:ln>
          </p:spPr>
        </p:pic>
      </p:grpSp>
      <p:sp>
        <p:nvSpPr>
          <p:cNvPr id="2094" name="Google Shape;2094;p28"/>
          <p:cNvSpPr txBox="1"/>
          <p:nvPr/>
        </p:nvSpPr>
        <p:spPr>
          <a:xfrm>
            <a:off x="187825" y="1395550"/>
            <a:ext cx="400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Affin 사용으로 결과 점수화</a:t>
            </a:r>
            <a:endParaRPr sz="2000">
              <a:solidFill>
                <a:schemeClr val="dk2"/>
              </a:solidFill>
              <a:latin typeface="Raleway"/>
              <a:ea typeface="Raleway"/>
              <a:cs typeface="Raleway"/>
              <a:sym typeface="Raleway"/>
            </a:endParaRPr>
          </a:p>
        </p:txBody>
      </p:sp>
      <p:sp>
        <p:nvSpPr>
          <p:cNvPr id="2095" name="Google Shape;2095;p28"/>
          <p:cNvSpPr txBox="1"/>
          <p:nvPr/>
        </p:nvSpPr>
        <p:spPr>
          <a:xfrm>
            <a:off x="130450" y="4131425"/>
            <a:ext cx="68730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accent1"/>
                </a:solidFill>
                <a:latin typeface="Raleway"/>
                <a:ea typeface="Raleway"/>
                <a:cs typeface="Raleway"/>
                <a:sym typeface="Raleway"/>
              </a:rPr>
              <a:t>2021년 예측 성공한 날  :  95/248  →  정확도: 약 38%</a:t>
            </a:r>
            <a:endParaRPr b="1" sz="2000">
              <a:solidFill>
                <a:schemeClr val="accent1"/>
              </a:solidFill>
              <a:latin typeface="Raleway"/>
              <a:ea typeface="Raleway"/>
              <a:cs typeface="Raleway"/>
              <a:sym typeface="Raleway"/>
            </a:endParaRPr>
          </a:p>
          <a:p>
            <a:pPr indent="0" lvl="0" marL="0" rtl="0" algn="l">
              <a:lnSpc>
                <a:spcPct val="115000"/>
              </a:lnSpc>
              <a:spcBef>
                <a:spcPts val="0"/>
              </a:spcBef>
              <a:spcAft>
                <a:spcPts val="0"/>
              </a:spcAft>
              <a:buNone/>
            </a:pPr>
            <a:r>
              <a:rPr b="1" lang="en" sz="2000">
                <a:solidFill>
                  <a:schemeClr val="accent1"/>
                </a:solidFill>
                <a:latin typeface="Raleway"/>
                <a:ea typeface="Raleway"/>
                <a:cs typeface="Raleway"/>
                <a:sym typeface="Raleway"/>
              </a:rPr>
              <a:t>2022년 예측 성공한 날 : 137/246  → 정확도: 약 56%</a:t>
            </a:r>
            <a:endParaRPr b="1" sz="2000">
              <a:solidFill>
                <a:schemeClr val="accent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29"/>
          <p:cNvSpPr txBox="1"/>
          <p:nvPr>
            <p:ph type="title"/>
          </p:nvPr>
        </p:nvSpPr>
        <p:spPr>
          <a:xfrm>
            <a:off x="381000" y="529400"/>
            <a:ext cx="64446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c. </a:t>
            </a:r>
            <a:r>
              <a:rPr lang="en" sz="4300"/>
              <a:t>당일 뉴스 감성분석 모델</a:t>
            </a:r>
            <a:endParaRPr sz="4300"/>
          </a:p>
        </p:txBody>
      </p:sp>
      <p:sp>
        <p:nvSpPr>
          <p:cNvPr id="2101" name="Google Shape;2101;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02" name="Google Shape;2102;p29"/>
          <p:cNvSpPr txBox="1"/>
          <p:nvPr/>
        </p:nvSpPr>
        <p:spPr>
          <a:xfrm>
            <a:off x="124325" y="2160175"/>
            <a:ext cx="4338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rgbClr val="444444"/>
              </a:solidFill>
              <a:highlight>
                <a:srgbClr val="F0F0F0"/>
              </a:highlight>
              <a:latin typeface="Consolas"/>
              <a:ea typeface="Consolas"/>
              <a:cs typeface="Consolas"/>
              <a:sym typeface="Consolas"/>
            </a:endParaRPr>
          </a:p>
        </p:txBody>
      </p:sp>
      <p:pic>
        <p:nvPicPr>
          <p:cNvPr id="2103" name="Google Shape;2103;p29"/>
          <p:cNvPicPr preferRelativeResize="0"/>
          <p:nvPr/>
        </p:nvPicPr>
        <p:blipFill>
          <a:blip r:embed="rId3">
            <a:alphaModFix/>
          </a:blip>
          <a:stretch>
            <a:fillRect/>
          </a:stretch>
        </p:blipFill>
        <p:spPr>
          <a:xfrm>
            <a:off x="328950" y="3225325"/>
            <a:ext cx="2970611" cy="1934000"/>
          </a:xfrm>
          <a:prstGeom prst="rect">
            <a:avLst/>
          </a:prstGeom>
          <a:noFill/>
          <a:ln>
            <a:noFill/>
          </a:ln>
        </p:spPr>
      </p:pic>
      <p:pic>
        <p:nvPicPr>
          <p:cNvPr id="2104" name="Google Shape;2104;p29"/>
          <p:cNvPicPr preferRelativeResize="0"/>
          <p:nvPr/>
        </p:nvPicPr>
        <p:blipFill>
          <a:blip r:embed="rId4">
            <a:alphaModFix/>
          </a:blip>
          <a:stretch>
            <a:fillRect/>
          </a:stretch>
        </p:blipFill>
        <p:spPr>
          <a:xfrm>
            <a:off x="3339725" y="3225325"/>
            <a:ext cx="2834629" cy="1880025"/>
          </a:xfrm>
          <a:prstGeom prst="rect">
            <a:avLst/>
          </a:prstGeom>
          <a:noFill/>
          <a:ln>
            <a:noFill/>
          </a:ln>
        </p:spPr>
      </p:pic>
      <p:pic>
        <p:nvPicPr>
          <p:cNvPr id="2105" name="Google Shape;2105;p29"/>
          <p:cNvPicPr preferRelativeResize="0"/>
          <p:nvPr/>
        </p:nvPicPr>
        <p:blipFill>
          <a:blip r:embed="rId5">
            <a:alphaModFix/>
          </a:blip>
          <a:stretch>
            <a:fillRect/>
          </a:stretch>
        </p:blipFill>
        <p:spPr>
          <a:xfrm>
            <a:off x="3339725" y="1264100"/>
            <a:ext cx="2834625" cy="1970575"/>
          </a:xfrm>
          <a:prstGeom prst="rect">
            <a:avLst/>
          </a:prstGeom>
          <a:noFill/>
          <a:ln>
            <a:noFill/>
          </a:ln>
        </p:spPr>
      </p:pic>
      <p:pic>
        <p:nvPicPr>
          <p:cNvPr id="2106" name="Google Shape;2106;p29"/>
          <p:cNvPicPr preferRelativeResize="0"/>
          <p:nvPr/>
        </p:nvPicPr>
        <p:blipFill>
          <a:blip r:embed="rId6">
            <a:alphaModFix/>
          </a:blip>
          <a:stretch>
            <a:fillRect/>
          </a:stretch>
        </p:blipFill>
        <p:spPr>
          <a:xfrm>
            <a:off x="328950" y="1264100"/>
            <a:ext cx="3014725" cy="1934000"/>
          </a:xfrm>
          <a:prstGeom prst="rect">
            <a:avLst/>
          </a:prstGeom>
          <a:noFill/>
          <a:ln>
            <a:noFill/>
          </a:ln>
        </p:spPr>
      </p:pic>
      <p:sp>
        <p:nvSpPr>
          <p:cNvPr id="2107" name="Google Shape;2107;p29"/>
          <p:cNvSpPr txBox="1"/>
          <p:nvPr/>
        </p:nvSpPr>
        <p:spPr>
          <a:xfrm>
            <a:off x="6665550" y="2160175"/>
            <a:ext cx="1808100" cy="200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500">
                <a:latin typeface="Raleway"/>
                <a:ea typeface="Raleway"/>
                <a:cs typeface="Raleway"/>
                <a:sym typeface="Raleway"/>
              </a:rPr>
              <a:t>2021년:  </a:t>
            </a:r>
            <a:endParaRPr b="1" sz="1500">
              <a:latin typeface="Raleway"/>
              <a:ea typeface="Raleway"/>
              <a:cs typeface="Raleway"/>
              <a:sym typeface="Raleway"/>
            </a:endParaRPr>
          </a:p>
          <a:p>
            <a:pPr indent="0" lvl="0" marL="0" marR="0" rtl="0" algn="l">
              <a:lnSpc>
                <a:spcPct val="115000"/>
              </a:lnSpc>
              <a:spcBef>
                <a:spcPts val="0"/>
              </a:spcBef>
              <a:spcAft>
                <a:spcPts val="0"/>
              </a:spcAft>
              <a:buNone/>
            </a:pPr>
            <a:r>
              <a:rPr b="1" lang="en" sz="1500">
                <a:latin typeface="Raleway"/>
                <a:ea typeface="Raleway"/>
                <a:cs typeface="Raleway"/>
                <a:sym typeface="Raleway"/>
              </a:rPr>
              <a:t>상관계수: -0.085, </a:t>
            </a:r>
            <a:endParaRPr b="1" sz="1500">
              <a:latin typeface="Raleway"/>
              <a:ea typeface="Raleway"/>
              <a:cs typeface="Raleway"/>
              <a:sym typeface="Raleway"/>
            </a:endParaRPr>
          </a:p>
          <a:p>
            <a:pPr indent="0" lvl="0" marL="0" marR="0" rtl="0" algn="l">
              <a:lnSpc>
                <a:spcPct val="115000"/>
              </a:lnSpc>
              <a:spcBef>
                <a:spcPts val="0"/>
              </a:spcBef>
              <a:spcAft>
                <a:spcPts val="0"/>
              </a:spcAft>
              <a:buNone/>
            </a:pPr>
            <a:r>
              <a:rPr b="1" lang="en" sz="1500">
                <a:latin typeface="Raleway"/>
                <a:ea typeface="Raleway"/>
                <a:cs typeface="Raleway"/>
                <a:sym typeface="Raleway"/>
              </a:rPr>
              <a:t>p-value : 0.403</a:t>
            </a:r>
            <a:endParaRPr b="1" sz="1500">
              <a:latin typeface="Raleway"/>
              <a:ea typeface="Raleway"/>
              <a:cs typeface="Raleway"/>
              <a:sym typeface="Raleway"/>
            </a:endParaRPr>
          </a:p>
          <a:p>
            <a:pPr indent="0" lvl="0" marL="0" marR="0" rtl="0" algn="l">
              <a:lnSpc>
                <a:spcPct val="115000"/>
              </a:lnSpc>
              <a:spcBef>
                <a:spcPts val="0"/>
              </a:spcBef>
              <a:spcAft>
                <a:spcPts val="0"/>
              </a:spcAft>
              <a:buNone/>
            </a:pPr>
            <a:r>
              <a:t/>
            </a:r>
            <a:endParaRPr b="1" sz="1500">
              <a:latin typeface="Raleway"/>
              <a:ea typeface="Raleway"/>
              <a:cs typeface="Raleway"/>
              <a:sym typeface="Raleway"/>
            </a:endParaRPr>
          </a:p>
          <a:p>
            <a:pPr indent="0" lvl="0" marL="0" marR="0" rtl="0" algn="l">
              <a:lnSpc>
                <a:spcPct val="115000"/>
              </a:lnSpc>
              <a:spcBef>
                <a:spcPts val="0"/>
              </a:spcBef>
              <a:spcAft>
                <a:spcPts val="0"/>
              </a:spcAft>
              <a:buNone/>
            </a:pPr>
            <a:r>
              <a:rPr b="1" lang="en" sz="1500">
                <a:latin typeface="Raleway"/>
                <a:ea typeface="Raleway"/>
                <a:cs typeface="Raleway"/>
                <a:sym typeface="Raleway"/>
              </a:rPr>
              <a:t>2022년:  </a:t>
            </a:r>
            <a:endParaRPr b="1" sz="1500">
              <a:latin typeface="Raleway"/>
              <a:ea typeface="Raleway"/>
              <a:cs typeface="Raleway"/>
              <a:sym typeface="Raleway"/>
            </a:endParaRPr>
          </a:p>
          <a:p>
            <a:pPr indent="0" lvl="0" marL="0" marR="0" rtl="0" algn="l">
              <a:lnSpc>
                <a:spcPct val="115000"/>
              </a:lnSpc>
              <a:spcBef>
                <a:spcPts val="0"/>
              </a:spcBef>
              <a:spcAft>
                <a:spcPts val="0"/>
              </a:spcAft>
              <a:buNone/>
            </a:pPr>
            <a:r>
              <a:rPr b="1" lang="en" sz="1500">
                <a:latin typeface="Raleway"/>
                <a:ea typeface="Raleway"/>
                <a:cs typeface="Raleway"/>
                <a:sym typeface="Raleway"/>
              </a:rPr>
              <a:t>상관계수: 0.079, </a:t>
            </a:r>
            <a:endParaRPr b="1" sz="1500">
              <a:latin typeface="Raleway"/>
              <a:ea typeface="Raleway"/>
              <a:cs typeface="Raleway"/>
              <a:sym typeface="Raleway"/>
            </a:endParaRPr>
          </a:p>
          <a:p>
            <a:pPr indent="0" lvl="0" marL="0" marR="0" rtl="0" algn="l">
              <a:lnSpc>
                <a:spcPct val="115000"/>
              </a:lnSpc>
              <a:spcBef>
                <a:spcPts val="0"/>
              </a:spcBef>
              <a:spcAft>
                <a:spcPts val="0"/>
              </a:spcAft>
              <a:buNone/>
            </a:pPr>
            <a:r>
              <a:rPr b="1" lang="en" sz="1500">
                <a:latin typeface="Raleway"/>
                <a:ea typeface="Raleway"/>
                <a:cs typeface="Raleway"/>
                <a:sym typeface="Raleway"/>
              </a:rPr>
              <a:t>p-value : 0.215</a:t>
            </a:r>
            <a:endParaRPr b="1" sz="15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3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결과 정리</a:t>
            </a:r>
            <a:endParaRPr b="1">
              <a:latin typeface="Tenor Sans"/>
              <a:ea typeface="Tenor Sans"/>
              <a:cs typeface="Tenor Sans"/>
              <a:sym typeface="Tenor Sans"/>
            </a:endParaRPr>
          </a:p>
        </p:txBody>
      </p:sp>
      <p:sp>
        <p:nvSpPr>
          <p:cNvPr id="2113" name="Google Shape;2113;p30"/>
          <p:cNvSpPr/>
          <p:nvPr/>
        </p:nvSpPr>
        <p:spPr>
          <a:xfrm>
            <a:off x="36360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115" name="Google Shape;2115;p30"/>
          <p:cNvGrpSpPr/>
          <p:nvPr/>
        </p:nvGrpSpPr>
        <p:grpSpPr>
          <a:xfrm>
            <a:off x="438942" y="4068350"/>
            <a:ext cx="8335171" cy="757200"/>
            <a:chOff x="457200" y="4282275"/>
            <a:chExt cx="8016900" cy="757200"/>
          </a:xfrm>
        </p:grpSpPr>
        <p:sp>
          <p:nvSpPr>
            <p:cNvPr id="2116" name="Google Shape;2116;p30"/>
            <p:cNvSpPr/>
            <p:nvPr/>
          </p:nvSpPr>
          <p:spPr>
            <a:xfrm>
              <a:off x="457200" y="4282275"/>
              <a:ext cx="8016900" cy="751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0"/>
            <p:cNvSpPr txBox="1"/>
            <p:nvPr/>
          </p:nvSpPr>
          <p:spPr>
            <a:xfrm>
              <a:off x="621900" y="4358475"/>
              <a:ext cx="7687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rPr>
                <a:t>공통 가설			H0 : 뉴스가 주가 변동율에 영향을 끼치지 않는다.</a:t>
              </a:r>
              <a:endParaRPr b="1" sz="1500">
                <a:solidFill>
                  <a:schemeClr val="lt1"/>
                </a:solidFill>
              </a:endParaRPr>
            </a:p>
            <a:p>
              <a:pPr indent="0" lvl="0" marL="1828800" rtl="0" algn="l">
                <a:lnSpc>
                  <a:spcPct val="115000"/>
                </a:lnSpc>
                <a:spcBef>
                  <a:spcPts val="0"/>
                </a:spcBef>
                <a:spcAft>
                  <a:spcPts val="0"/>
                </a:spcAft>
                <a:buNone/>
              </a:pPr>
              <a:r>
                <a:rPr b="1" lang="en" sz="1500">
                  <a:solidFill>
                    <a:schemeClr val="lt1"/>
                  </a:solidFill>
                </a:rPr>
                <a:t>H1 : 뉴스가  주가 변동율에  영향을 끼친다.</a:t>
              </a:r>
              <a:endParaRPr b="1" sz="1500">
                <a:solidFill>
                  <a:schemeClr val="lt1"/>
                </a:solidFill>
              </a:endParaRPr>
            </a:p>
          </p:txBody>
        </p:sp>
      </p:grpSp>
      <p:sp>
        <p:nvSpPr>
          <p:cNvPr id="2118" name="Google Shape;2118;p30"/>
          <p:cNvSpPr/>
          <p:nvPr/>
        </p:nvSpPr>
        <p:spPr>
          <a:xfrm>
            <a:off x="157095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19" name="Google Shape;2119;p30"/>
          <p:cNvGraphicFramePr/>
          <p:nvPr/>
        </p:nvGraphicFramePr>
        <p:xfrm>
          <a:off x="466913" y="1690150"/>
          <a:ext cx="3000000" cy="3000000"/>
        </p:xfrm>
        <a:graphic>
          <a:graphicData uri="http://schemas.openxmlformats.org/drawingml/2006/table">
            <a:tbl>
              <a:tblPr>
                <a:noFill/>
                <a:tableStyleId>{70BF43A6-1D25-434E-9A4A-2B6C91779C79}</a:tableStyleId>
              </a:tblPr>
              <a:tblGrid>
                <a:gridCol w="2569625"/>
              </a:tblGrid>
              <a:tr h="784275">
                <a:tc>
                  <a:txBody>
                    <a:bodyPr/>
                    <a:lstStyle/>
                    <a:p>
                      <a:pPr indent="0" lvl="0" marL="0" rtl="0" algn="l">
                        <a:lnSpc>
                          <a:spcPct val="115000"/>
                        </a:lnSpc>
                        <a:spcBef>
                          <a:spcPts val="0"/>
                        </a:spcBef>
                        <a:spcAft>
                          <a:spcPts val="1000"/>
                        </a:spcAft>
                        <a:buNone/>
                      </a:pPr>
                      <a:r>
                        <a:rPr b="1" lang="en" sz="1700">
                          <a:solidFill>
                            <a:schemeClr val="accent1"/>
                          </a:solidFill>
                        </a:rPr>
                        <a:t>a. 종가 </a:t>
                      </a:r>
                      <a:r>
                        <a:rPr b="1" lang="en" sz="1700"/>
                        <a:t>높은 30일 직전      </a:t>
                      </a:r>
                      <a:r>
                        <a:rPr b="1" lang="en" sz="1700">
                          <a:solidFill>
                            <a:schemeClr val="lt1"/>
                          </a:solidFill>
                        </a:rPr>
                        <a:t>……</a:t>
                      </a:r>
                      <a:r>
                        <a:rPr b="1" lang="en" sz="1700"/>
                        <a:t>3일 뉴스 분석</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417300">
                <a:tc>
                  <a:txBody>
                    <a:bodyPr/>
                    <a:lstStyle/>
                    <a:p>
                      <a:pPr indent="0" lvl="0" marL="0" rtl="0" algn="l">
                        <a:lnSpc>
                          <a:spcPct val="115000"/>
                        </a:lnSpc>
                        <a:spcBef>
                          <a:spcPts val="0"/>
                        </a:spcBef>
                        <a:spcAft>
                          <a:spcPts val="0"/>
                        </a:spcAft>
                        <a:buNone/>
                      </a:pPr>
                      <a:r>
                        <a:rPr lang="en" sz="1200"/>
                        <a:t>상관계수 : -0.0117,</a:t>
                      </a:r>
                      <a:endParaRPr sz="1200"/>
                    </a:p>
                    <a:p>
                      <a:pPr indent="0" lvl="0" marL="0" rtl="0" algn="l">
                        <a:lnSpc>
                          <a:spcPct val="115000"/>
                        </a:lnSpc>
                        <a:spcBef>
                          <a:spcPts val="0"/>
                        </a:spcBef>
                        <a:spcAft>
                          <a:spcPts val="0"/>
                        </a:spcAft>
                        <a:buNone/>
                      </a:pPr>
                      <a:r>
                        <a:rPr lang="en" sz="1200"/>
                        <a:t>P-value :  0.9512</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통계량이 낮고,  P-값이 0.05 이상  → 귀무가설 채택</a:t>
                      </a:r>
                      <a:endParaRPr sz="1200"/>
                    </a:p>
                    <a:p>
                      <a:pPr indent="0" lvl="0" marL="0" rtl="0" algn="l">
                        <a:lnSpc>
                          <a:spcPct val="115000"/>
                        </a:lnSpc>
                        <a:spcBef>
                          <a:spcPts val="0"/>
                        </a:spcBef>
                        <a:spcAft>
                          <a:spcPts val="0"/>
                        </a:spcAft>
                        <a:buNone/>
                      </a:pPr>
                      <a:r>
                        <a:rPr lang="en" sz="1200"/>
                        <a:t>→ 통계적으로 유의하지 않음</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120" name="Google Shape;2120;p30"/>
          <p:cNvSpPr/>
          <p:nvPr/>
        </p:nvSpPr>
        <p:spPr>
          <a:xfrm>
            <a:off x="331035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0"/>
          <p:cNvSpPr/>
          <p:nvPr/>
        </p:nvSpPr>
        <p:spPr>
          <a:xfrm>
            <a:off x="451770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22" name="Google Shape;2122;p30"/>
          <p:cNvGraphicFramePr/>
          <p:nvPr/>
        </p:nvGraphicFramePr>
        <p:xfrm>
          <a:off x="3337463" y="1690150"/>
          <a:ext cx="3000000" cy="3000000"/>
        </p:xfrm>
        <a:graphic>
          <a:graphicData uri="http://schemas.openxmlformats.org/drawingml/2006/table">
            <a:tbl>
              <a:tblPr>
                <a:noFill/>
                <a:tableStyleId>{70BF43A6-1D25-434E-9A4A-2B6C91779C79}</a:tableStyleId>
              </a:tblPr>
              <a:tblGrid>
                <a:gridCol w="2496175"/>
              </a:tblGrid>
              <a:tr h="784275">
                <a:tc>
                  <a:txBody>
                    <a:bodyPr/>
                    <a:lstStyle/>
                    <a:p>
                      <a:pPr indent="0" lvl="0" marL="0" rtl="0" algn="l">
                        <a:lnSpc>
                          <a:spcPct val="115000"/>
                        </a:lnSpc>
                        <a:spcBef>
                          <a:spcPts val="0"/>
                        </a:spcBef>
                        <a:spcAft>
                          <a:spcPts val="1000"/>
                        </a:spcAft>
                        <a:buNone/>
                      </a:pPr>
                      <a:r>
                        <a:rPr b="1" lang="en" sz="1700">
                          <a:solidFill>
                            <a:schemeClr val="accent1"/>
                          </a:solidFill>
                        </a:rPr>
                        <a:t>b. 수익률 </a:t>
                      </a:r>
                      <a:r>
                        <a:rPr b="1" lang="en" sz="1700"/>
                        <a:t>큰 30일 직전  </a:t>
                      </a:r>
                      <a:r>
                        <a:rPr b="1" lang="en" sz="1700">
                          <a:solidFill>
                            <a:schemeClr val="lt1"/>
                          </a:solidFill>
                        </a:rPr>
                        <a:t>……</a:t>
                      </a:r>
                      <a:r>
                        <a:rPr b="1" lang="en" sz="1700"/>
                        <a:t>3일 뉴스 분석</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417300">
                <a:tc>
                  <a:txBody>
                    <a:bodyPr/>
                    <a:lstStyle/>
                    <a:p>
                      <a:pPr indent="0" lvl="0" marL="0" rtl="0" algn="l">
                        <a:lnSpc>
                          <a:spcPct val="115000"/>
                        </a:lnSpc>
                        <a:spcBef>
                          <a:spcPts val="0"/>
                        </a:spcBef>
                        <a:spcAft>
                          <a:spcPts val="0"/>
                        </a:spcAft>
                        <a:buNone/>
                      </a:pPr>
                      <a:r>
                        <a:rPr lang="en" sz="1200"/>
                        <a:t>상관계수 : </a:t>
                      </a:r>
                      <a:r>
                        <a:rPr lang="en" sz="1200"/>
                        <a:t>0.73001,  </a:t>
                      </a:r>
                      <a:endParaRPr sz="1200"/>
                    </a:p>
                    <a:p>
                      <a:pPr indent="0" lvl="0" marL="0" rtl="0" algn="l">
                        <a:lnSpc>
                          <a:spcPct val="115000"/>
                        </a:lnSpc>
                        <a:spcBef>
                          <a:spcPts val="0"/>
                        </a:spcBef>
                        <a:spcAft>
                          <a:spcPts val="0"/>
                        </a:spcAft>
                        <a:buNone/>
                      </a:pPr>
                      <a:r>
                        <a:rPr lang="en" sz="1200"/>
                        <a:t>P-value : 0.000005</a:t>
                      </a:r>
                      <a:endParaRPr sz="1000">
                        <a:solidFill>
                          <a:srgbClr val="0ABE16"/>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통계량이 높고,  P-값이 0.05 이하  </a:t>
                      </a:r>
                      <a:endParaRPr sz="1200"/>
                    </a:p>
                    <a:p>
                      <a:pPr indent="0" lvl="0" marL="0" rtl="0" algn="l">
                        <a:lnSpc>
                          <a:spcPct val="115000"/>
                        </a:lnSpc>
                        <a:spcBef>
                          <a:spcPts val="0"/>
                        </a:spcBef>
                        <a:spcAft>
                          <a:spcPts val="0"/>
                        </a:spcAft>
                        <a:buNone/>
                      </a:pPr>
                      <a:r>
                        <a:rPr b="1" lang="en" sz="1200"/>
                        <a:t>→ 귀무가설 기각</a:t>
                      </a:r>
                      <a:endParaRPr b="1" sz="1200"/>
                    </a:p>
                    <a:p>
                      <a:pPr indent="0" lvl="0" marL="0" rtl="0" algn="l">
                        <a:lnSpc>
                          <a:spcPct val="115000"/>
                        </a:lnSpc>
                        <a:spcBef>
                          <a:spcPts val="0"/>
                        </a:spcBef>
                        <a:spcAft>
                          <a:spcPts val="0"/>
                        </a:spcAft>
                        <a:buNone/>
                      </a:pPr>
                      <a:r>
                        <a:rPr b="1" lang="en" sz="1200"/>
                        <a:t>→ 통계적으로 유의</a:t>
                      </a:r>
                      <a:endParaRPr b="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123" name="Google Shape;2123;p30"/>
          <p:cNvSpPr/>
          <p:nvPr/>
        </p:nvSpPr>
        <p:spPr>
          <a:xfrm>
            <a:off x="625050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0"/>
          <p:cNvSpPr/>
          <p:nvPr/>
        </p:nvSpPr>
        <p:spPr>
          <a:xfrm>
            <a:off x="745785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25" name="Google Shape;2125;p30"/>
          <p:cNvGraphicFramePr/>
          <p:nvPr/>
        </p:nvGraphicFramePr>
        <p:xfrm>
          <a:off x="6353813" y="1690150"/>
          <a:ext cx="3000000" cy="3000000"/>
        </p:xfrm>
        <a:graphic>
          <a:graphicData uri="http://schemas.openxmlformats.org/drawingml/2006/table">
            <a:tbl>
              <a:tblPr>
                <a:noFill/>
                <a:tableStyleId>{70BF43A6-1D25-434E-9A4A-2B6C91779C79}</a:tableStyleId>
              </a:tblPr>
              <a:tblGrid>
                <a:gridCol w="2569625"/>
              </a:tblGrid>
              <a:tr h="744175">
                <a:tc>
                  <a:txBody>
                    <a:bodyPr/>
                    <a:lstStyle/>
                    <a:p>
                      <a:pPr indent="0" lvl="0" marL="0" rtl="0" algn="l">
                        <a:lnSpc>
                          <a:spcPct val="115000"/>
                        </a:lnSpc>
                        <a:spcBef>
                          <a:spcPts val="0"/>
                        </a:spcBef>
                        <a:spcAft>
                          <a:spcPts val="1000"/>
                        </a:spcAft>
                        <a:buNone/>
                      </a:pPr>
                      <a:r>
                        <a:rPr b="1" lang="en" sz="1700">
                          <a:solidFill>
                            <a:schemeClr val="accent1"/>
                          </a:solidFill>
                        </a:rPr>
                        <a:t>c. 당일 뉴스 </a:t>
                      </a:r>
                      <a:r>
                        <a:rPr b="1" lang="en" sz="1700"/>
                        <a:t>감성분석</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673325">
                <a:tc>
                  <a:txBody>
                    <a:bodyPr/>
                    <a:lstStyle/>
                    <a:p>
                      <a:pPr indent="0" lvl="0" marL="0" rtl="0" algn="l">
                        <a:lnSpc>
                          <a:spcPct val="115000"/>
                        </a:lnSpc>
                        <a:spcBef>
                          <a:spcPts val="0"/>
                        </a:spcBef>
                        <a:spcAft>
                          <a:spcPts val="0"/>
                        </a:spcAft>
                        <a:buNone/>
                      </a:pPr>
                      <a:r>
                        <a:rPr lang="en" sz="1200"/>
                        <a:t>2021년: - 0.053, 0.403</a:t>
                      </a:r>
                      <a:endParaRPr sz="1200"/>
                    </a:p>
                    <a:p>
                      <a:pPr indent="0" lvl="0" marL="0" rtl="0" algn="l">
                        <a:lnSpc>
                          <a:spcPct val="115000"/>
                        </a:lnSpc>
                        <a:spcBef>
                          <a:spcPts val="0"/>
                        </a:spcBef>
                        <a:spcAft>
                          <a:spcPts val="0"/>
                        </a:spcAft>
                        <a:buNone/>
                      </a:pPr>
                      <a:r>
                        <a:rPr lang="en" sz="1200"/>
                        <a:t>2022년:   0.079, 0.215</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통계량이 낮고,  P-값이 0.05 이상  → 귀무가설 채택</a:t>
                      </a:r>
                      <a:endParaRPr sz="1200"/>
                    </a:p>
                    <a:p>
                      <a:pPr indent="0" lvl="0" marL="0" rtl="0" algn="l">
                        <a:lnSpc>
                          <a:spcPct val="115000"/>
                        </a:lnSpc>
                        <a:spcBef>
                          <a:spcPts val="0"/>
                        </a:spcBef>
                        <a:spcAft>
                          <a:spcPts val="0"/>
                        </a:spcAft>
                        <a:buNone/>
                      </a:pPr>
                      <a:r>
                        <a:rPr lang="en" sz="1200"/>
                        <a:t>→ 통계적으로 유의하지 않음</a:t>
                      </a:r>
                      <a:endParaRPr>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31" name="Google Shape;2131;p31"/>
          <p:cNvSpPr txBox="1"/>
          <p:nvPr/>
        </p:nvSpPr>
        <p:spPr>
          <a:xfrm>
            <a:off x="28750" y="580700"/>
            <a:ext cx="45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accent2"/>
                </a:solidFill>
                <a:latin typeface="Barlow"/>
                <a:ea typeface="Barlow"/>
                <a:cs typeface="Barlow"/>
                <a:sym typeface="Barlow"/>
              </a:rPr>
              <a:t>4</a:t>
            </a:r>
            <a:endParaRPr b="1" sz="5000">
              <a:solidFill>
                <a:schemeClr val="accent2"/>
              </a:solidFill>
              <a:latin typeface="Barlow"/>
              <a:ea typeface="Barlow"/>
              <a:cs typeface="Barlow"/>
              <a:sym typeface="Barlow"/>
            </a:endParaRPr>
          </a:p>
        </p:txBody>
      </p:sp>
      <p:sp>
        <p:nvSpPr>
          <p:cNvPr id="2132" name="Google Shape;2132;p31"/>
          <p:cNvSpPr txBox="1"/>
          <p:nvPr>
            <p:ph idx="4294967295" type="title"/>
          </p:nvPr>
        </p:nvSpPr>
        <p:spPr>
          <a:xfrm>
            <a:off x="685800" y="529400"/>
            <a:ext cx="8541000" cy="1082700"/>
          </a:xfrm>
          <a:prstGeom prst="rect">
            <a:avLst/>
          </a:prstGeom>
        </p:spPr>
        <p:txBody>
          <a:bodyPr anchorCtr="0" anchor="ctr" bIns="0" lIns="0" spcFirstLastPara="1" rIns="0" wrap="square" tIns="0">
            <a:noAutofit/>
          </a:bodyPr>
          <a:lstStyle/>
          <a:p>
            <a:pPr indent="0" lvl="0" marL="0" marR="0" rtl="0" algn="l">
              <a:lnSpc>
                <a:spcPct val="80000"/>
              </a:lnSpc>
              <a:spcBef>
                <a:spcPts val="0"/>
              </a:spcBef>
              <a:spcAft>
                <a:spcPts val="0"/>
              </a:spcAft>
              <a:buNone/>
            </a:pPr>
            <a:r>
              <a:rPr b="1" lang="en">
                <a:solidFill>
                  <a:schemeClr val="lt1"/>
                </a:solidFill>
                <a:latin typeface="Tenor Sans"/>
                <a:ea typeface="Tenor Sans"/>
                <a:cs typeface="Tenor Sans"/>
                <a:sym typeface="Tenor Sans"/>
              </a:rPr>
              <a:t> 결론 및 의의</a:t>
            </a:r>
            <a:endParaRPr b="1">
              <a:solidFill>
                <a:schemeClr val="lt1"/>
              </a:solidFill>
              <a:latin typeface="Tenor Sans"/>
              <a:ea typeface="Tenor Sans"/>
              <a:cs typeface="Tenor Sans"/>
              <a:sym typeface="Tenor Sans"/>
            </a:endParaRPr>
          </a:p>
        </p:txBody>
      </p:sp>
      <p:grpSp>
        <p:nvGrpSpPr>
          <p:cNvPr id="2133" name="Google Shape;2133;p31"/>
          <p:cNvGrpSpPr/>
          <p:nvPr/>
        </p:nvGrpSpPr>
        <p:grpSpPr>
          <a:xfrm>
            <a:off x="5612580" y="1009210"/>
            <a:ext cx="2822460" cy="3627532"/>
            <a:chOff x="2152775" y="305709"/>
            <a:chExt cx="4264823" cy="4762415"/>
          </a:xfrm>
        </p:grpSpPr>
        <p:grpSp>
          <p:nvGrpSpPr>
            <p:cNvPr id="2134" name="Google Shape;2134;p31"/>
            <p:cNvGrpSpPr/>
            <p:nvPr/>
          </p:nvGrpSpPr>
          <p:grpSpPr>
            <a:xfrm>
              <a:off x="2593845" y="3487641"/>
              <a:ext cx="936028" cy="696373"/>
              <a:chOff x="4403470" y="4229766"/>
              <a:chExt cx="936028" cy="696373"/>
            </a:xfrm>
          </p:grpSpPr>
          <p:sp>
            <p:nvSpPr>
              <p:cNvPr id="2135" name="Google Shape;2135;p31"/>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31"/>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31"/>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31"/>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31"/>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31"/>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31"/>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31"/>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3" name="Google Shape;2143;p31"/>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4" name="Google Shape;2144;p31"/>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5" name="Google Shape;2145;p31"/>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31"/>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7" name="Google Shape;2147;p31"/>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8" name="Google Shape;2148;p31"/>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31"/>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31"/>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31"/>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2" name="Google Shape;2152;p31"/>
            <p:cNvGrpSpPr/>
            <p:nvPr/>
          </p:nvGrpSpPr>
          <p:grpSpPr>
            <a:xfrm>
              <a:off x="2682040" y="3351243"/>
              <a:ext cx="883852" cy="621125"/>
              <a:chOff x="4491665" y="4093368"/>
              <a:chExt cx="883852" cy="621125"/>
            </a:xfrm>
          </p:grpSpPr>
          <p:sp>
            <p:nvSpPr>
              <p:cNvPr id="2153" name="Google Shape;2153;p31"/>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4" name="Google Shape;2154;p31"/>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5" name="Google Shape;2155;p31"/>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6" name="Google Shape;2156;p31"/>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7" name="Google Shape;2157;p31"/>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31"/>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9" name="Google Shape;2159;p31"/>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0" name="Google Shape;2160;p31"/>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31"/>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31"/>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31"/>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31"/>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31"/>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31"/>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7" name="Google Shape;2167;p31"/>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8" name="Google Shape;2168;p31"/>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69" name="Google Shape;2169;p31"/>
            <p:cNvGrpSpPr/>
            <p:nvPr/>
          </p:nvGrpSpPr>
          <p:grpSpPr>
            <a:xfrm>
              <a:off x="2654955" y="3219989"/>
              <a:ext cx="883852" cy="621029"/>
              <a:chOff x="4464580" y="3962114"/>
              <a:chExt cx="883852" cy="621029"/>
            </a:xfrm>
          </p:grpSpPr>
          <p:sp>
            <p:nvSpPr>
              <p:cNvPr id="2170" name="Google Shape;2170;p31"/>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31"/>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31"/>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31"/>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31"/>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31"/>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6" name="Google Shape;2176;p31"/>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7" name="Google Shape;2177;p31"/>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31"/>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31"/>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31"/>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31"/>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2" name="Google Shape;2182;p31"/>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3" name="Google Shape;2183;p31"/>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31"/>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31"/>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6" name="Google Shape;2186;p31"/>
            <p:cNvGrpSpPr/>
            <p:nvPr/>
          </p:nvGrpSpPr>
          <p:grpSpPr>
            <a:xfrm>
              <a:off x="2692590" y="3093401"/>
              <a:ext cx="883852" cy="621030"/>
              <a:chOff x="4502215" y="3835526"/>
              <a:chExt cx="883852" cy="621030"/>
            </a:xfrm>
          </p:grpSpPr>
          <p:sp>
            <p:nvSpPr>
              <p:cNvPr id="2187" name="Google Shape;2187;p31"/>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8" name="Google Shape;2188;p31"/>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31"/>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31"/>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31"/>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31"/>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3" name="Google Shape;2193;p31"/>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4" name="Google Shape;2194;p31"/>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31"/>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31"/>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31"/>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31"/>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9" name="Google Shape;2199;p31"/>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0" name="Google Shape;2200;p31"/>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31"/>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31"/>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03" name="Google Shape;2203;p31"/>
            <p:cNvGrpSpPr/>
            <p:nvPr/>
          </p:nvGrpSpPr>
          <p:grpSpPr>
            <a:xfrm>
              <a:off x="2665504" y="2962052"/>
              <a:ext cx="883852" cy="621125"/>
              <a:chOff x="4475129" y="3704177"/>
              <a:chExt cx="883852" cy="621125"/>
            </a:xfrm>
          </p:grpSpPr>
          <p:sp>
            <p:nvSpPr>
              <p:cNvPr id="2204" name="Google Shape;2204;p31"/>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31"/>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6" name="Google Shape;2206;p31"/>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7" name="Google Shape;2207;p31"/>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31"/>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31"/>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0" name="Google Shape;2210;p31"/>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1" name="Google Shape;2211;p31"/>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31"/>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3" name="Google Shape;2213;p31"/>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4" name="Google Shape;2214;p31"/>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31"/>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31"/>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31"/>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31"/>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31"/>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20" name="Google Shape;2220;p31"/>
            <p:cNvGrpSpPr/>
            <p:nvPr/>
          </p:nvGrpSpPr>
          <p:grpSpPr>
            <a:xfrm>
              <a:off x="2665504" y="2818605"/>
              <a:ext cx="883852" cy="621125"/>
              <a:chOff x="4475129" y="3560730"/>
              <a:chExt cx="883852" cy="621125"/>
            </a:xfrm>
          </p:grpSpPr>
          <p:sp>
            <p:nvSpPr>
              <p:cNvPr id="2221" name="Google Shape;2221;p31"/>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31"/>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31"/>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31"/>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31"/>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31"/>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7" name="Google Shape;2227;p31"/>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31"/>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31"/>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31"/>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31"/>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31"/>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31"/>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4" name="Google Shape;2234;p31"/>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5" name="Google Shape;2235;p31"/>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31"/>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7" name="Google Shape;2237;p31"/>
            <p:cNvGrpSpPr/>
            <p:nvPr/>
          </p:nvGrpSpPr>
          <p:grpSpPr>
            <a:xfrm>
              <a:off x="2694110" y="2656109"/>
              <a:ext cx="883852" cy="621029"/>
              <a:chOff x="4503735" y="3398234"/>
              <a:chExt cx="883852" cy="621029"/>
            </a:xfrm>
          </p:grpSpPr>
          <p:sp>
            <p:nvSpPr>
              <p:cNvPr id="2238" name="Google Shape;2238;p31"/>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31"/>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31"/>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1" name="Google Shape;2241;p31"/>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2" name="Google Shape;2242;p31"/>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31"/>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31"/>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31"/>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31"/>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7" name="Google Shape;2247;p31"/>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8" name="Google Shape;2248;p31"/>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31"/>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31"/>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31"/>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31"/>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31"/>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54" name="Google Shape;2254;p31"/>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5" name="Google Shape;2255;p31"/>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31"/>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31"/>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31"/>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59" name="Google Shape;2259;p31"/>
            <p:cNvGrpSpPr/>
            <p:nvPr/>
          </p:nvGrpSpPr>
          <p:grpSpPr>
            <a:xfrm>
              <a:off x="3781914" y="3000342"/>
              <a:ext cx="883852" cy="621125"/>
              <a:chOff x="5591539" y="3742467"/>
              <a:chExt cx="883852" cy="621125"/>
            </a:xfrm>
          </p:grpSpPr>
          <p:sp>
            <p:nvSpPr>
              <p:cNvPr id="2260" name="Google Shape;2260;p31"/>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1" name="Google Shape;2261;p31"/>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2" name="Google Shape;2262;p31"/>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31"/>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31"/>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31"/>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6" name="Google Shape;2266;p31"/>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7" name="Google Shape;2267;p31"/>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31"/>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31"/>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31"/>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1" name="Google Shape;2271;p31"/>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2" name="Google Shape;2272;p31"/>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3" name="Google Shape;2273;p31"/>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31"/>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31"/>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76" name="Google Shape;2276;p31"/>
            <p:cNvGrpSpPr/>
            <p:nvPr/>
          </p:nvGrpSpPr>
          <p:grpSpPr>
            <a:xfrm>
              <a:off x="3781914" y="2856896"/>
              <a:ext cx="883852" cy="621029"/>
              <a:chOff x="5591539" y="3599021"/>
              <a:chExt cx="883852" cy="621029"/>
            </a:xfrm>
          </p:grpSpPr>
          <p:sp>
            <p:nvSpPr>
              <p:cNvPr id="2277" name="Google Shape;2277;p31"/>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8" name="Google Shape;2278;p31"/>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9" name="Google Shape;2279;p31"/>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31"/>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31"/>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31"/>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3" name="Google Shape;2283;p31"/>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4" name="Google Shape;2284;p31"/>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31"/>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31"/>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31"/>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31"/>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31"/>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31"/>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31"/>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31"/>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3" name="Google Shape;2293;p31"/>
            <p:cNvGrpSpPr/>
            <p:nvPr/>
          </p:nvGrpSpPr>
          <p:grpSpPr>
            <a:xfrm>
              <a:off x="3810520" y="2694304"/>
              <a:ext cx="883852" cy="621125"/>
              <a:chOff x="5620145" y="3436429"/>
              <a:chExt cx="883852" cy="621125"/>
            </a:xfrm>
          </p:grpSpPr>
          <p:sp>
            <p:nvSpPr>
              <p:cNvPr id="2294" name="Google Shape;2294;p31"/>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31"/>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31"/>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7" name="Google Shape;2297;p31"/>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8" name="Google Shape;2298;p31"/>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31"/>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31"/>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31"/>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31"/>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31"/>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31"/>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31"/>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6" name="Google Shape;2306;p31"/>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31"/>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8" name="Google Shape;2308;p31"/>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9" name="Google Shape;2309;p31"/>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10" name="Google Shape;2310;p31"/>
            <p:cNvGrpSpPr/>
            <p:nvPr/>
          </p:nvGrpSpPr>
          <p:grpSpPr>
            <a:xfrm>
              <a:off x="3800921" y="2531712"/>
              <a:ext cx="883852" cy="621125"/>
              <a:chOff x="5610546" y="3273837"/>
              <a:chExt cx="883852" cy="621125"/>
            </a:xfrm>
          </p:grpSpPr>
          <p:sp>
            <p:nvSpPr>
              <p:cNvPr id="2311" name="Google Shape;2311;p31"/>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31"/>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3" name="Google Shape;2313;p31"/>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4" name="Google Shape;2314;p31"/>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5" name="Google Shape;2315;p31"/>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6" name="Google Shape;2316;p31"/>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7" name="Google Shape;2317;p31"/>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8" name="Google Shape;2318;p31"/>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9" name="Google Shape;2319;p31"/>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0" name="Google Shape;2320;p31"/>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1" name="Google Shape;2321;p31"/>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2" name="Google Shape;2322;p31"/>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31"/>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31"/>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31"/>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31"/>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27" name="Google Shape;2327;p31"/>
            <p:cNvGrpSpPr/>
            <p:nvPr/>
          </p:nvGrpSpPr>
          <p:grpSpPr>
            <a:xfrm>
              <a:off x="3829623" y="2378741"/>
              <a:ext cx="883852" cy="621029"/>
              <a:chOff x="5639248" y="3120866"/>
              <a:chExt cx="883852" cy="621029"/>
            </a:xfrm>
          </p:grpSpPr>
          <p:sp>
            <p:nvSpPr>
              <p:cNvPr id="2328" name="Google Shape;2328;p31"/>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9" name="Google Shape;2329;p31"/>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0" name="Google Shape;2330;p31"/>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1" name="Google Shape;2331;p31"/>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2" name="Google Shape;2332;p31"/>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3" name="Google Shape;2333;p31"/>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4" name="Google Shape;2334;p31"/>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5" name="Google Shape;2335;p31"/>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6" name="Google Shape;2336;p31"/>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7" name="Google Shape;2337;p31"/>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8" name="Google Shape;2338;p31"/>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9" name="Google Shape;2339;p31"/>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0" name="Google Shape;2340;p31"/>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1" name="Google Shape;2341;p31"/>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2" name="Google Shape;2342;p31"/>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3" name="Google Shape;2343;p31"/>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44" name="Google Shape;2344;p31"/>
            <p:cNvGrpSpPr/>
            <p:nvPr/>
          </p:nvGrpSpPr>
          <p:grpSpPr>
            <a:xfrm>
              <a:off x="3810520" y="2225674"/>
              <a:ext cx="883852" cy="621125"/>
              <a:chOff x="5620145" y="2967799"/>
              <a:chExt cx="883852" cy="621125"/>
            </a:xfrm>
          </p:grpSpPr>
          <p:sp>
            <p:nvSpPr>
              <p:cNvPr id="2345" name="Google Shape;2345;p31"/>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6" name="Google Shape;2346;p31"/>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7" name="Google Shape;2347;p31"/>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8" name="Google Shape;2348;p31"/>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9" name="Google Shape;2349;p31"/>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0" name="Google Shape;2350;p31"/>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1" name="Google Shape;2351;p31"/>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2" name="Google Shape;2352;p31"/>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3" name="Google Shape;2353;p31"/>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4" name="Google Shape;2354;p31"/>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5" name="Google Shape;2355;p31"/>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6" name="Google Shape;2356;p31"/>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7" name="Google Shape;2357;p31"/>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8" name="Google Shape;2358;p31"/>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9" name="Google Shape;2359;p31"/>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0" name="Google Shape;2360;p31"/>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1" name="Google Shape;2361;p31"/>
            <p:cNvGrpSpPr/>
            <p:nvPr/>
          </p:nvGrpSpPr>
          <p:grpSpPr>
            <a:xfrm>
              <a:off x="3839126" y="2072703"/>
              <a:ext cx="883852" cy="621124"/>
              <a:chOff x="5648751" y="2814828"/>
              <a:chExt cx="883852" cy="621124"/>
            </a:xfrm>
          </p:grpSpPr>
          <p:sp>
            <p:nvSpPr>
              <p:cNvPr id="2362" name="Google Shape;2362;p31"/>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31"/>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4" name="Google Shape;2364;p31"/>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5" name="Google Shape;2365;p31"/>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6" name="Google Shape;2366;p31"/>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7" name="Google Shape;2367;p31"/>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31"/>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31"/>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31"/>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31"/>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31"/>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31"/>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31"/>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31"/>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31"/>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7" name="Google Shape;2377;p31"/>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78" name="Google Shape;2378;p31"/>
            <p:cNvGrpSpPr/>
            <p:nvPr/>
          </p:nvGrpSpPr>
          <p:grpSpPr>
            <a:xfrm>
              <a:off x="3799020" y="4220685"/>
              <a:ext cx="883852" cy="621125"/>
              <a:chOff x="5608645" y="4962810"/>
              <a:chExt cx="883852" cy="621125"/>
            </a:xfrm>
          </p:grpSpPr>
          <p:sp>
            <p:nvSpPr>
              <p:cNvPr id="2379" name="Google Shape;2379;p31"/>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0" name="Google Shape;2380;p31"/>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1" name="Google Shape;2381;p31"/>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2" name="Google Shape;2382;p31"/>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3" name="Google Shape;2383;p31"/>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4" name="Google Shape;2384;p31"/>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5" name="Google Shape;2385;p31"/>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31"/>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7" name="Google Shape;2387;p31"/>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8" name="Google Shape;2388;p31"/>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9" name="Google Shape;2389;p31"/>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0" name="Google Shape;2390;p31"/>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1" name="Google Shape;2391;p31"/>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2" name="Google Shape;2392;p31"/>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3" name="Google Shape;2393;p31"/>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4" name="Google Shape;2394;p31"/>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95" name="Google Shape;2395;p31"/>
            <p:cNvGrpSpPr/>
            <p:nvPr/>
          </p:nvGrpSpPr>
          <p:grpSpPr>
            <a:xfrm>
              <a:off x="3799020" y="4077239"/>
              <a:ext cx="883852" cy="621125"/>
              <a:chOff x="5608645" y="4819364"/>
              <a:chExt cx="883852" cy="621125"/>
            </a:xfrm>
          </p:grpSpPr>
          <p:sp>
            <p:nvSpPr>
              <p:cNvPr id="2396" name="Google Shape;2396;p31"/>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7" name="Google Shape;2397;p31"/>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8" name="Google Shape;2398;p31"/>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9" name="Google Shape;2399;p31"/>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0" name="Google Shape;2400;p31"/>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1" name="Google Shape;2401;p31"/>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2" name="Google Shape;2402;p31"/>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3" name="Google Shape;2403;p31"/>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4" name="Google Shape;2404;p31"/>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5" name="Google Shape;2405;p31"/>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6" name="Google Shape;2406;p31"/>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7" name="Google Shape;2407;p31"/>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8" name="Google Shape;2408;p31"/>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9" name="Google Shape;2409;p31"/>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0" name="Google Shape;2410;p31"/>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1" name="Google Shape;2411;p31"/>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2" name="Google Shape;2412;p31"/>
            <p:cNvGrpSpPr/>
            <p:nvPr/>
          </p:nvGrpSpPr>
          <p:grpSpPr>
            <a:xfrm>
              <a:off x="3827627" y="3914647"/>
              <a:ext cx="883852" cy="621125"/>
              <a:chOff x="5637252" y="4656772"/>
              <a:chExt cx="883852" cy="621125"/>
            </a:xfrm>
          </p:grpSpPr>
          <p:sp>
            <p:nvSpPr>
              <p:cNvPr id="2413" name="Google Shape;2413;p31"/>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31"/>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31"/>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6" name="Google Shape;2416;p31"/>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7" name="Google Shape;2417;p31"/>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31"/>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31"/>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31"/>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1" name="Google Shape;2421;p31"/>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2" name="Google Shape;2422;p31"/>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3" name="Google Shape;2423;p31"/>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31"/>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31"/>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31"/>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31"/>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8" name="Google Shape;2428;p31"/>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9" name="Google Shape;2429;p31"/>
            <p:cNvGrpSpPr/>
            <p:nvPr/>
          </p:nvGrpSpPr>
          <p:grpSpPr>
            <a:xfrm>
              <a:off x="3818123" y="3752055"/>
              <a:ext cx="883852" cy="621125"/>
              <a:chOff x="5627748" y="4494180"/>
              <a:chExt cx="883852" cy="621125"/>
            </a:xfrm>
          </p:grpSpPr>
          <p:sp>
            <p:nvSpPr>
              <p:cNvPr id="2430" name="Google Shape;2430;p31"/>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31"/>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2" name="Google Shape;2432;p31"/>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3" name="Google Shape;2433;p31"/>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31"/>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31"/>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31"/>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31"/>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31"/>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31"/>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31"/>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31"/>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2" name="Google Shape;2442;p31"/>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3" name="Google Shape;2443;p31"/>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31"/>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31"/>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6" name="Google Shape;2446;p31"/>
            <p:cNvGrpSpPr/>
            <p:nvPr/>
          </p:nvGrpSpPr>
          <p:grpSpPr>
            <a:xfrm>
              <a:off x="2205711" y="4330032"/>
              <a:ext cx="883852" cy="621125"/>
              <a:chOff x="4015336" y="5072157"/>
              <a:chExt cx="883852" cy="621125"/>
            </a:xfrm>
          </p:grpSpPr>
          <p:sp>
            <p:nvSpPr>
              <p:cNvPr id="2447" name="Google Shape;2447;p31"/>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31"/>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31"/>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31"/>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31"/>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31"/>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31"/>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31"/>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31"/>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6" name="Google Shape;2456;p31"/>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7" name="Google Shape;2457;p31"/>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31"/>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31"/>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31"/>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31"/>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31"/>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63" name="Google Shape;2463;p31"/>
            <p:cNvGrpSpPr/>
            <p:nvPr/>
          </p:nvGrpSpPr>
          <p:grpSpPr>
            <a:xfrm>
              <a:off x="5533746" y="4396707"/>
              <a:ext cx="883852" cy="621030"/>
              <a:chOff x="7343371" y="5138832"/>
              <a:chExt cx="883852" cy="621030"/>
            </a:xfrm>
          </p:grpSpPr>
          <p:sp>
            <p:nvSpPr>
              <p:cNvPr id="2464" name="Google Shape;2464;p31"/>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31"/>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31"/>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31"/>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31"/>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9" name="Google Shape;2469;p31"/>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0" name="Google Shape;2470;p31"/>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31"/>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31"/>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31"/>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31"/>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31"/>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6" name="Google Shape;2476;p31"/>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7" name="Google Shape;2477;p31"/>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31"/>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31"/>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80" name="Google Shape;2480;p31"/>
            <p:cNvGrpSpPr/>
            <p:nvPr/>
          </p:nvGrpSpPr>
          <p:grpSpPr>
            <a:xfrm>
              <a:off x="5533746" y="4253261"/>
              <a:ext cx="883852" cy="621029"/>
              <a:chOff x="7343371" y="4995386"/>
              <a:chExt cx="883852" cy="621029"/>
            </a:xfrm>
          </p:grpSpPr>
          <p:sp>
            <p:nvSpPr>
              <p:cNvPr id="2481" name="Google Shape;2481;p31"/>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31"/>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3" name="Google Shape;2483;p31"/>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4" name="Google Shape;2484;p31"/>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5" name="Google Shape;2485;p31"/>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31"/>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31"/>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8" name="Google Shape;2488;p31"/>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9" name="Google Shape;2489;p31"/>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31"/>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31"/>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31"/>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31"/>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31"/>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31"/>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31"/>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97" name="Google Shape;2497;p31"/>
            <p:cNvGrpSpPr/>
            <p:nvPr/>
          </p:nvGrpSpPr>
          <p:grpSpPr>
            <a:xfrm>
              <a:off x="4965040" y="3574128"/>
              <a:ext cx="883852" cy="621125"/>
              <a:chOff x="6774665" y="4316253"/>
              <a:chExt cx="883852" cy="621125"/>
            </a:xfrm>
          </p:grpSpPr>
          <p:sp>
            <p:nvSpPr>
              <p:cNvPr id="2498" name="Google Shape;2498;p31"/>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31"/>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0" name="Google Shape;2500;p31"/>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1" name="Google Shape;2501;p31"/>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2" name="Google Shape;2502;p31"/>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31"/>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31"/>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5" name="Google Shape;2505;p31"/>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6" name="Google Shape;2506;p31"/>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31"/>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31"/>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31"/>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0" name="Google Shape;2510;p31"/>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1" name="Google Shape;2511;p31"/>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2" name="Google Shape;2512;p31"/>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31"/>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4" name="Google Shape;2514;p31"/>
            <p:cNvGrpSpPr/>
            <p:nvPr/>
          </p:nvGrpSpPr>
          <p:grpSpPr>
            <a:xfrm>
              <a:off x="4965040" y="3430682"/>
              <a:ext cx="883852" cy="621125"/>
              <a:chOff x="6774665" y="4172807"/>
              <a:chExt cx="883852" cy="621125"/>
            </a:xfrm>
          </p:grpSpPr>
          <p:sp>
            <p:nvSpPr>
              <p:cNvPr id="2515" name="Google Shape;2515;p31"/>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31"/>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31"/>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31"/>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31"/>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31"/>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31"/>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31"/>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31"/>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31"/>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5" name="Google Shape;2525;p31"/>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31"/>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31"/>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31"/>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31"/>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31"/>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31" name="Google Shape;2531;p31"/>
            <p:cNvGrpSpPr/>
            <p:nvPr/>
          </p:nvGrpSpPr>
          <p:grpSpPr>
            <a:xfrm>
              <a:off x="4993741" y="3268090"/>
              <a:ext cx="883853" cy="621125"/>
              <a:chOff x="6803366" y="4010215"/>
              <a:chExt cx="883853" cy="621125"/>
            </a:xfrm>
          </p:grpSpPr>
          <p:sp>
            <p:nvSpPr>
              <p:cNvPr id="2532" name="Google Shape;2532;p31"/>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31"/>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31"/>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31"/>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31"/>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7" name="Google Shape;2537;p31"/>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8" name="Google Shape;2538;p31"/>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31"/>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31"/>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1" name="Google Shape;2541;p31"/>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2" name="Google Shape;2542;p31"/>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3" name="Google Shape;2543;p31"/>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4" name="Google Shape;2544;p31"/>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31"/>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31"/>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31"/>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48" name="Google Shape;2548;p31"/>
            <p:cNvGrpSpPr/>
            <p:nvPr/>
          </p:nvGrpSpPr>
          <p:grpSpPr>
            <a:xfrm>
              <a:off x="4984142" y="3105498"/>
              <a:ext cx="883852" cy="621125"/>
              <a:chOff x="6793767" y="3847623"/>
              <a:chExt cx="883852" cy="621125"/>
            </a:xfrm>
          </p:grpSpPr>
          <p:sp>
            <p:nvSpPr>
              <p:cNvPr id="2549" name="Google Shape;2549;p31"/>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0" name="Google Shape;2550;p31"/>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31"/>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31"/>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31"/>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31"/>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5" name="Google Shape;2555;p31"/>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6" name="Google Shape;2556;p31"/>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31"/>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8" name="Google Shape;2558;p31"/>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9" name="Google Shape;2559;p31"/>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0" name="Google Shape;2560;p31"/>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1" name="Google Shape;2561;p31"/>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2" name="Google Shape;2562;p31"/>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3" name="Google Shape;2563;p31"/>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4" name="Google Shape;2564;p31"/>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65" name="Google Shape;2565;p31"/>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31"/>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7" name="Google Shape;2567;p31"/>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8" name="Google Shape;2568;p31"/>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31"/>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31"/>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31"/>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31"/>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31"/>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31"/>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31"/>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31"/>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31"/>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31"/>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9" name="Google Shape;2579;p31"/>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0" name="Google Shape;2580;p31"/>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31"/>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31"/>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31"/>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4" name="Google Shape;2584;p31"/>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5" name="Google Shape;2585;p31"/>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31"/>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31"/>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8" name="Google Shape;2588;p31"/>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9" name="Google Shape;2589;p31"/>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0" name="Google Shape;2590;p31"/>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31"/>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31"/>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31"/>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4" name="Google Shape;2594;p31"/>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5" name="Google Shape;2595;p31"/>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31"/>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31"/>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31"/>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9" name="Google Shape;2599;p31"/>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0" name="Google Shape;2600;p31"/>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31"/>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31"/>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31"/>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4" name="Google Shape;2604;p31"/>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5" name="Google Shape;2605;p31"/>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6" name="Google Shape;2606;p31"/>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7" name="Google Shape;2607;p31"/>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8" name="Google Shape;2608;p31"/>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9" name="Google Shape;2609;p31"/>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0" name="Google Shape;2610;p31"/>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1" name="Google Shape;2611;p31"/>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2" name="Google Shape;2612;p31"/>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3" name="Google Shape;2613;p31"/>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4" name="Google Shape;2614;p31"/>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5" name="Google Shape;2615;p31"/>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6" name="Google Shape;2616;p31"/>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7" name="Google Shape;2617;p31"/>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8" name="Google Shape;2618;p31"/>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9" name="Google Shape;2619;p31"/>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0" name="Google Shape;2620;p31"/>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1" name="Google Shape;2621;p31"/>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2" name="Google Shape;2622;p31"/>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3" name="Google Shape;2623;p31"/>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4" name="Google Shape;2624;p31"/>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5" name="Google Shape;2625;p31"/>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6" name="Google Shape;2626;p31"/>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7" name="Google Shape;2627;p31"/>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8" name="Google Shape;2628;p31"/>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9" name="Google Shape;2629;p31"/>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0" name="Google Shape;2630;p31"/>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1" name="Google Shape;2631;p31"/>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2" name="Google Shape;2632;p31"/>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3" name="Google Shape;2633;p31"/>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4" name="Google Shape;2634;p31"/>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5" name="Google Shape;2635;p31"/>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6" name="Google Shape;2636;p31"/>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7" name="Google Shape;2637;p31"/>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8" name="Google Shape;2638;p31"/>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9" name="Google Shape;2639;p31"/>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40" name="Google Shape;2640;p31"/>
            <p:cNvGrpSpPr/>
            <p:nvPr/>
          </p:nvGrpSpPr>
          <p:grpSpPr>
            <a:xfrm>
              <a:off x="2715952" y="2834463"/>
              <a:ext cx="319677" cy="242660"/>
              <a:chOff x="6621095" y="1452181"/>
              <a:chExt cx="330894" cy="250785"/>
            </a:xfrm>
          </p:grpSpPr>
          <p:sp>
            <p:nvSpPr>
              <p:cNvPr id="2641" name="Google Shape;2641;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4" name="Google Shape;2644;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5" name="Google Shape;2645;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6" name="Google Shape;2646;p31"/>
            <p:cNvGrpSpPr/>
            <p:nvPr/>
          </p:nvGrpSpPr>
          <p:grpSpPr>
            <a:xfrm flipH="1">
              <a:off x="5538041" y="3330111"/>
              <a:ext cx="319677" cy="242660"/>
              <a:chOff x="6621095" y="1452181"/>
              <a:chExt cx="330894" cy="250785"/>
            </a:xfrm>
          </p:grpSpPr>
          <p:sp>
            <p:nvSpPr>
              <p:cNvPr id="2647" name="Google Shape;2647;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9" name="Google Shape;2649;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0" name="Google Shape;2650;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52" name="Google Shape;2652;p31"/>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31"/>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cxnSp>
        <p:nvCxnSpPr>
          <p:cNvPr id="351" name="Google Shape;351;p14"/>
          <p:cNvCxnSpPr/>
          <p:nvPr/>
        </p:nvCxnSpPr>
        <p:spPr>
          <a:xfrm>
            <a:off x="4800600" y="0"/>
            <a:ext cx="0" cy="5143500"/>
          </a:xfrm>
          <a:prstGeom prst="straightConnector1">
            <a:avLst/>
          </a:prstGeom>
          <a:noFill/>
          <a:ln cap="flat" cmpd="sng" w="31750">
            <a:solidFill>
              <a:schemeClr val="accent1"/>
            </a:solidFill>
            <a:prstDash val="solid"/>
            <a:round/>
            <a:headEnd len="sm" w="sm" type="none"/>
            <a:tailEnd len="sm" w="sm" type="none"/>
          </a:ln>
        </p:spPr>
      </p:cxnSp>
      <p:sp>
        <p:nvSpPr>
          <p:cNvPr id="352" name="Google Shape;352;p14"/>
          <p:cNvSpPr txBox="1"/>
          <p:nvPr/>
        </p:nvSpPr>
        <p:spPr>
          <a:xfrm>
            <a:off x="551150" y="414338"/>
            <a:ext cx="4060500" cy="861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5600">
                <a:solidFill>
                  <a:schemeClr val="accent2"/>
                </a:solidFill>
                <a:latin typeface="Tenor Sans"/>
                <a:ea typeface="Tenor Sans"/>
                <a:cs typeface="Tenor Sans"/>
                <a:sym typeface="Tenor Sans"/>
              </a:rPr>
              <a:t>목차</a:t>
            </a:r>
            <a:endParaRPr b="1" sz="2500">
              <a:solidFill>
                <a:schemeClr val="accent2"/>
              </a:solidFill>
            </a:endParaRPr>
          </a:p>
        </p:txBody>
      </p:sp>
      <p:sp>
        <p:nvSpPr>
          <p:cNvPr id="353" name="Google Shape;353;p14"/>
          <p:cNvSpPr txBox="1"/>
          <p:nvPr/>
        </p:nvSpPr>
        <p:spPr>
          <a:xfrm>
            <a:off x="546300" y="2575425"/>
            <a:ext cx="34431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2600">
                <a:solidFill>
                  <a:schemeClr val="accent1"/>
                </a:solidFill>
                <a:latin typeface="Tenor Sans"/>
                <a:ea typeface="Tenor Sans"/>
                <a:cs typeface="Tenor Sans"/>
                <a:sym typeface="Tenor Sans"/>
              </a:rPr>
              <a:t>주가와 증권뉴스 감성</a:t>
            </a:r>
            <a:endParaRPr b="1" sz="2600">
              <a:solidFill>
                <a:schemeClr val="accent1"/>
              </a:solidFill>
              <a:latin typeface="Tenor Sans"/>
              <a:ea typeface="Tenor Sans"/>
              <a:cs typeface="Tenor Sans"/>
              <a:sym typeface="Tenor Sans"/>
            </a:endParaRPr>
          </a:p>
          <a:p>
            <a:pPr indent="0" lvl="0" marL="0" marR="0" rtl="0" algn="l">
              <a:lnSpc>
                <a:spcPct val="100000"/>
              </a:lnSpc>
              <a:spcBef>
                <a:spcPts val="0"/>
              </a:spcBef>
              <a:spcAft>
                <a:spcPts val="0"/>
              </a:spcAft>
              <a:buNone/>
            </a:pPr>
            <a:r>
              <a:rPr b="1" lang="en" sz="2600">
                <a:solidFill>
                  <a:schemeClr val="accent1"/>
                </a:solidFill>
                <a:latin typeface="Tenor Sans"/>
                <a:ea typeface="Tenor Sans"/>
                <a:cs typeface="Tenor Sans"/>
                <a:sym typeface="Tenor Sans"/>
              </a:rPr>
              <a:t>        상관관계</a:t>
            </a:r>
            <a:endParaRPr b="1" sz="2600">
              <a:solidFill>
                <a:schemeClr val="accent1"/>
              </a:solidFill>
              <a:latin typeface="Tenor Sans"/>
              <a:ea typeface="Tenor Sans"/>
              <a:cs typeface="Tenor Sans"/>
              <a:sym typeface="Tenor Sans"/>
            </a:endParaRPr>
          </a:p>
        </p:txBody>
      </p:sp>
      <p:sp>
        <p:nvSpPr>
          <p:cNvPr id="354" name="Google Shape;354;p14"/>
          <p:cNvSpPr txBox="1"/>
          <p:nvPr/>
        </p:nvSpPr>
        <p:spPr>
          <a:xfrm>
            <a:off x="4996030" y="1015200"/>
            <a:ext cx="3589800" cy="461700"/>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lang="en" sz="3000">
                <a:solidFill>
                  <a:schemeClr val="accent1"/>
                </a:solidFill>
                <a:latin typeface="Tenor Sans"/>
                <a:ea typeface="Tenor Sans"/>
                <a:cs typeface="Tenor Sans"/>
                <a:sym typeface="Tenor Sans"/>
              </a:rPr>
              <a:t>프로젝트 개요</a:t>
            </a:r>
            <a:endParaRPr b="1" sz="3000">
              <a:solidFill>
                <a:schemeClr val="accent1"/>
              </a:solidFill>
              <a:latin typeface="Tenor Sans"/>
              <a:ea typeface="Tenor Sans"/>
              <a:cs typeface="Tenor Sans"/>
              <a:sym typeface="Tenor Sans"/>
            </a:endParaRPr>
          </a:p>
        </p:txBody>
      </p:sp>
      <p:sp>
        <p:nvSpPr>
          <p:cNvPr id="355" name="Google Shape;355;p14"/>
          <p:cNvSpPr/>
          <p:nvPr/>
        </p:nvSpPr>
        <p:spPr>
          <a:xfrm>
            <a:off x="546372" y="3434325"/>
            <a:ext cx="3116023" cy="75046"/>
          </a:xfrm>
          <a:custGeom>
            <a:rect b="b" l="l" r="r" t="t"/>
            <a:pathLst>
              <a:path extrusionOk="0" h="39498" w="1092383">
                <a:moveTo>
                  <a:pt x="0" y="0"/>
                </a:moveTo>
                <a:lnTo>
                  <a:pt x="1092383" y="0"/>
                </a:lnTo>
                <a:lnTo>
                  <a:pt x="1092383" y="39498"/>
                </a:lnTo>
                <a:lnTo>
                  <a:pt x="0" y="39498"/>
                </a:lnTo>
                <a:close/>
              </a:path>
            </a:pathLst>
          </a:custGeom>
          <a:solidFill>
            <a:srgbClr val="B4E3EF"/>
          </a:solidFill>
          <a:ln>
            <a:noFill/>
          </a:ln>
        </p:spPr>
      </p:sp>
      <p:sp>
        <p:nvSpPr>
          <p:cNvPr id="356" name="Google Shape;356;p14"/>
          <p:cNvSpPr txBox="1"/>
          <p:nvPr/>
        </p:nvSpPr>
        <p:spPr>
          <a:xfrm>
            <a:off x="4996030" y="2144975"/>
            <a:ext cx="3589800" cy="461700"/>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lang="en" sz="3000">
                <a:solidFill>
                  <a:schemeClr val="accent1"/>
                </a:solidFill>
                <a:latin typeface="Tenor Sans"/>
                <a:ea typeface="Tenor Sans"/>
                <a:cs typeface="Tenor Sans"/>
                <a:sym typeface="Tenor Sans"/>
              </a:rPr>
              <a:t>데이터분석</a:t>
            </a:r>
            <a:endParaRPr b="1" sz="3000">
              <a:solidFill>
                <a:schemeClr val="accent1"/>
              </a:solidFill>
              <a:latin typeface="Tenor Sans"/>
              <a:ea typeface="Tenor Sans"/>
              <a:cs typeface="Tenor Sans"/>
              <a:sym typeface="Tenor Sans"/>
            </a:endParaRPr>
          </a:p>
        </p:txBody>
      </p:sp>
      <p:sp>
        <p:nvSpPr>
          <p:cNvPr id="357" name="Google Shape;357;p14"/>
          <p:cNvSpPr txBox="1"/>
          <p:nvPr/>
        </p:nvSpPr>
        <p:spPr>
          <a:xfrm>
            <a:off x="4996030" y="3274750"/>
            <a:ext cx="3589800" cy="461700"/>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lang="en" sz="3000">
                <a:solidFill>
                  <a:schemeClr val="accent1"/>
                </a:solidFill>
                <a:latin typeface="Tenor Sans"/>
                <a:ea typeface="Tenor Sans"/>
                <a:cs typeface="Tenor Sans"/>
                <a:sym typeface="Tenor Sans"/>
              </a:rPr>
              <a:t>상관분석 및 시각화</a:t>
            </a:r>
            <a:endParaRPr b="1" sz="3000">
              <a:solidFill>
                <a:schemeClr val="accent1"/>
              </a:solidFill>
              <a:latin typeface="Tenor Sans"/>
              <a:ea typeface="Tenor Sans"/>
              <a:cs typeface="Tenor Sans"/>
              <a:sym typeface="Tenor Sans"/>
            </a:endParaRPr>
          </a:p>
        </p:txBody>
      </p:sp>
      <p:sp>
        <p:nvSpPr>
          <p:cNvPr id="358" name="Google Shape;358;p14"/>
          <p:cNvSpPr txBox="1"/>
          <p:nvPr/>
        </p:nvSpPr>
        <p:spPr>
          <a:xfrm>
            <a:off x="4996030" y="4404525"/>
            <a:ext cx="3589800" cy="461700"/>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lang="en" sz="3000">
                <a:solidFill>
                  <a:schemeClr val="accent1"/>
                </a:solidFill>
                <a:latin typeface="Tenor Sans"/>
                <a:ea typeface="Tenor Sans"/>
                <a:cs typeface="Tenor Sans"/>
                <a:sym typeface="Tenor Sans"/>
              </a:rPr>
              <a:t>결론 및 의의</a:t>
            </a:r>
            <a:endParaRPr b="1" sz="3000">
              <a:solidFill>
                <a:schemeClr val="accent1"/>
              </a:solidFill>
              <a:latin typeface="Tenor Sans"/>
              <a:ea typeface="Tenor Sans"/>
              <a:cs typeface="Tenor Sans"/>
              <a:sym typeface="Tenor Sans"/>
            </a:endParaRPr>
          </a:p>
        </p:txBody>
      </p:sp>
      <p:sp>
        <p:nvSpPr>
          <p:cNvPr id="359" name="Google Shape;359;p14"/>
          <p:cNvSpPr/>
          <p:nvPr/>
        </p:nvSpPr>
        <p:spPr>
          <a:xfrm>
            <a:off x="4724400" y="1200150"/>
            <a:ext cx="158700" cy="158700"/>
          </a:xfrm>
          <a:prstGeom prst="ellipse">
            <a:avLst/>
          </a:prstGeom>
          <a:solidFill>
            <a:schemeClr val="accent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900" u="none" cap="none" strike="noStrike">
              <a:solidFill>
                <a:schemeClr val="accent2"/>
              </a:solidFill>
              <a:latin typeface="Calibri"/>
              <a:ea typeface="Calibri"/>
              <a:cs typeface="Calibri"/>
              <a:sym typeface="Calibri"/>
            </a:endParaRPr>
          </a:p>
        </p:txBody>
      </p:sp>
      <p:sp>
        <p:nvSpPr>
          <p:cNvPr id="360" name="Google Shape;360;p14"/>
          <p:cNvSpPr/>
          <p:nvPr/>
        </p:nvSpPr>
        <p:spPr>
          <a:xfrm>
            <a:off x="4724400" y="2318708"/>
            <a:ext cx="158700" cy="158700"/>
          </a:xfrm>
          <a:prstGeom prst="ellipse">
            <a:avLst/>
          </a:prstGeom>
          <a:solidFill>
            <a:schemeClr val="accent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361" name="Google Shape;361;p14"/>
          <p:cNvSpPr/>
          <p:nvPr/>
        </p:nvSpPr>
        <p:spPr>
          <a:xfrm>
            <a:off x="4724400" y="3449748"/>
            <a:ext cx="158700" cy="158700"/>
          </a:xfrm>
          <a:prstGeom prst="ellipse">
            <a:avLst/>
          </a:prstGeom>
          <a:solidFill>
            <a:schemeClr val="accent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362" name="Google Shape;362;p14"/>
          <p:cNvSpPr/>
          <p:nvPr/>
        </p:nvSpPr>
        <p:spPr>
          <a:xfrm>
            <a:off x="4724400" y="4592224"/>
            <a:ext cx="158700" cy="158700"/>
          </a:xfrm>
          <a:prstGeom prst="ellipse">
            <a:avLst/>
          </a:prstGeom>
          <a:solidFill>
            <a:schemeClr val="accent2"/>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7" name="Shape 2657"/>
        <p:cNvGrpSpPr/>
        <p:nvPr/>
      </p:nvGrpSpPr>
      <p:grpSpPr>
        <a:xfrm>
          <a:off x="0" y="0"/>
          <a:ext cx="0" cy="0"/>
          <a:chOff x="0" y="0"/>
          <a:chExt cx="0" cy="0"/>
        </a:xfrm>
      </p:grpSpPr>
      <p:pic>
        <p:nvPicPr>
          <p:cNvPr id="2658" name="Google Shape;2658;p32"/>
          <p:cNvPicPr preferRelativeResize="0"/>
          <p:nvPr/>
        </p:nvPicPr>
        <p:blipFill>
          <a:blip r:embed="rId3">
            <a:alphaModFix/>
          </a:blip>
          <a:stretch>
            <a:fillRect/>
          </a:stretch>
        </p:blipFill>
        <p:spPr>
          <a:xfrm>
            <a:off x="-2235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3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한계점</a:t>
            </a:r>
            <a:endParaRPr b="1">
              <a:latin typeface="Tenor Sans"/>
              <a:ea typeface="Tenor Sans"/>
              <a:cs typeface="Tenor Sans"/>
              <a:sym typeface="Tenor Sans"/>
            </a:endParaRPr>
          </a:p>
        </p:txBody>
      </p:sp>
      <p:grpSp>
        <p:nvGrpSpPr>
          <p:cNvPr id="2664" name="Google Shape;2664;p33"/>
          <p:cNvGrpSpPr/>
          <p:nvPr/>
        </p:nvGrpSpPr>
        <p:grpSpPr>
          <a:xfrm>
            <a:off x="1005968" y="2265787"/>
            <a:ext cx="487860" cy="355346"/>
            <a:chOff x="2759076" y="6072188"/>
            <a:chExt cx="1590675" cy="1270000"/>
          </a:xfrm>
        </p:grpSpPr>
        <p:sp>
          <p:nvSpPr>
            <p:cNvPr id="2665" name="Google Shape;2665;p33"/>
            <p:cNvSpPr/>
            <p:nvPr/>
          </p:nvSpPr>
          <p:spPr>
            <a:xfrm>
              <a:off x="2759076" y="6072188"/>
              <a:ext cx="415925" cy="534988"/>
            </a:xfrm>
            <a:custGeom>
              <a:rect b="b" l="l" r="r" t="t"/>
              <a:pathLst>
                <a:path extrusionOk="0" h="337" w="262">
                  <a:moveTo>
                    <a:pt x="223" y="90"/>
                  </a:moveTo>
                  <a:lnTo>
                    <a:pt x="223" y="90"/>
                  </a:lnTo>
                  <a:lnTo>
                    <a:pt x="211" y="81"/>
                  </a:lnTo>
                  <a:lnTo>
                    <a:pt x="211" y="81"/>
                  </a:lnTo>
                  <a:lnTo>
                    <a:pt x="190" y="69"/>
                  </a:lnTo>
                  <a:lnTo>
                    <a:pt x="190" y="69"/>
                  </a:lnTo>
                  <a:lnTo>
                    <a:pt x="162" y="60"/>
                  </a:lnTo>
                  <a:lnTo>
                    <a:pt x="162" y="60"/>
                  </a:lnTo>
                  <a:lnTo>
                    <a:pt x="147" y="57"/>
                  </a:lnTo>
                  <a:lnTo>
                    <a:pt x="132" y="57"/>
                  </a:lnTo>
                  <a:lnTo>
                    <a:pt x="132" y="57"/>
                  </a:lnTo>
                  <a:lnTo>
                    <a:pt x="111" y="60"/>
                  </a:lnTo>
                  <a:lnTo>
                    <a:pt x="93" y="66"/>
                  </a:lnTo>
                  <a:lnTo>
                    <a:pt x="93" y="66"/>
                  </a:lnTo>
                  <a:lnTo>
                    <a:pt x="87" y="72"/>
                  </a:lnTo>
                  <a:lnTo>
                    <a:pt x="84" y="78"/>
                  </a:lnTo>
                  <a:lnTo>
                    <a:pt x="81" y="93"/>
                  </a:lnTo>
                  <a:lnTo>
                    <a:pt x="81" y="93"/>
                  </a:lnTo>
                  <a:lnTo>
                    <a:pt x="81" y="102"/>
                  </a:lnTo>
                  <a:lnTo>
                    <a:pt x="84" y="111"/>
                  </a:lnTo>
                  <a:lnTo>
                    <a:pt x="84" y="111"/>
                  </a:lnTo>
                  <a:lnTo>
                    <a:pt x="90" y="117"/>
                  </a:lnTo>
                  <a:lnTo>
                    <a:pt x="99" y="123"/>
                  </a:lnTo>
                  <a:lnTo>
                    <a:pt x="99" y="123"/>
                  </a:lnTo>
                  <a:lnTo>
                    <a:pt x="123" y="132"/>
                  </a:lnTo>
                  <a:lnTo>
                    <a:pt x="123" y="132"/>
                  </a:lnTo>
                  <a:lnTo>
                    <a:pt x="156" y="141"/>
                  </a:lnTo>
                  <a:lnTo>
                    <a:pt x="156" y="141"/>
                  </a:lnTo>
                  <a:lnTo>
                    <a:pt x="199" y="153"/>
                  </a:lnTo>
                  <a:lnTo>
                    <a:pt x="199" y="153"/>
                  </a:lnTo>
                  <a:lnTo>
                    <a:pt x="217" y="162"/>
                  </a:lnTo>
                  <a:lnTo>
                    <a:pt x="232" y="174"/>
                  </a:lnTo>
                  <a:lnTo>
                    <a:pt x="232" y="174"/>
                  </a:lnTo>
                  <a:lnTo>
                    <a:pt x="244" y="187"/>
                  </a:lnTo>
                  <a:lnTo>
                    <a:pt x="253" y="199"/>
                  </a:lnTo>
                  <a:lnTo>
                    <a:pt x="253" y="199"/>
                  </a:lnTo>
                  <a:lnTo>
                    <a:pt x="259" y="217"/>
                  </a:lnTo>
                  <a:lnTo>
                    <a:pt x="262" y="238"/>
                  </a:lnTo>
                  <a:lnTo>
                    <a:pt x="262" y="238"/>
                  </a:lnTo>
                  <a:lnTo>
                    <a:pt x="259" y="262"/>
                  </a:lnTo>
                  <a:lnTo>
                    <a:pt x="253" y="283"/>
                  </a:lnTo>
                  <a:lnTo>
                    <a:pt x="253" y="283"/>
                  </a:lnTo>
                  <a:lnTo>
                    <a:pt x="241" y="301"/>
                  </a:lnTo>
                  <a:lnTo>
                    <a:pt x="226" y="313"/>
                  </a:lnTo>
                  <a:lnTo>
                    <a:pt x="226" y="313"/>
                  </a:lnTo>
                  <a:lnTo>
                    <a:pt x="208" y="325"/>
                  </a:lnTo>
                  <a:lnTo>
                    <a:pt x="187" y="331"/>
                  </a:lnTo>
                  <a:lnTo>
                    <a:pt x="187" y="331"/>
                  </a:lnTo>
                  <a:lnTo>
                    <a:pt x="162" y="334"/>
                  </a:lnTo>
                  <a:lnTo>
                    <a:pt x="138" y="337"/>
                  </a:lnTo>
                  <a:lnTo>
                    <a:pt x="138" y="337"/>
                  </a:lnTo>
                  <a:lnTo>
                    <a:pt x="102" y="334"/>
                  </a:lnTo>
                  <a:lnTo>
                    <a:pt x="66" y="325"/>
                  </a:lnTo>
                  <a:lnTo>
                    <a:pt x="66" y="325"/>
                  </a:lnTo>
                  <a:lnTo>
                    <a:pt x="33" y="313"/>
                  </a:lnTo>
                  <a:lnTo>
                    <a:pt x="0" y="292"/>
                  </a:lnTo>
                  <a:lnTo>
                    <a:pt x="30" y="238"/>
                  </a:lnTo>
                  <a:lnTo>
                    <a:pt x="30" y="238"/>
                  </a:lnTo>
                  <a:lnTo>
                    <a:pt x="45" y="250"/>
                  </a:lnTo>
                  <a:lnTo>
                    <a:pt x="45" y="250"/>
                  </a:lnTo>
                  <a:lnTo>
                    <a:pt x="69" y="262"/>
                  </a:lnTo>
                  <a:lnTo>
                    <a:pt x="69" y="262"/>
                  </a:lnTo>
                  <a:lnTo>
                    <a:pt x="102" y="274"/>
                  </a:lnTo>
                  <a:lnTo>
                    <a:pt x="102" y="274"/>
                  </a:lnTo>
                  <a:lnTo>
                    <a:pt x="120" y="277"/>
                  </a:lnTo>
                  <a:lnTo>
                    <a:pt x="141" y="280"/>
                  </a:lnTo>
                  <a:lnTo>
                    <a:pt x="141" y="280"/>
                  </a:lnTo>
                  <a:lnTo>
                    <a:pt x="162" y="277"/>
                  </a:lnTo>
                  <a:lnTo>
                    <a:pt x="181" y="271"/>
                  </a:lnTo>
                  <a:lnTo>
                    <a:pt x="187" y="265"/>
                  </a:lnTo>
                  <a:lnTo>
                    <a:pt x="190" y="259"/>
                  </a:lnTo>
                  <a:lnTo>
                    <a:pt x="193" y="253"/>
                  </a:lnTo>
                  <a:lnTo>
                    <a:pt x="193" y="244"/>
                  </a:lnTo>
                  <a:lnTo>
                    <a:pt x="193" y="244"/>
                  </a:lnTo>
                  <a:lnTo>
                    <a:pt x="193" y="235"/>
                  </a:lnTo>
                  <a:lnTo>
                    <a:pt x="187" y="226"/>
                  </a:lnTo>
                  <a:lnTo>
                    <a:pt x="187" y="226"/>
                  </a:lnTo>
                  <a:lnTo>
                    <a:pt x="181" y="220"/>
                  </a:lnTo>
                  <a:lnTo>
                    <a:pt x="171" y="214"/>
                  </a:lnTo>
                  <a:lnTo>
                    <a:pt x="171" y="214"/>
                  </a:lnTo>
                  <a:lnTo>
                    <a:pt x="144" y="205"/>
                  </a:lnTo>
                  <a:lnTo>
                    <a:pt x="144" y="205"/>
                  </a:lnTo>
                  <a:lnTo>
                    <a:pt x="108" y="193"/>
                  </a:lnTo>
                  <a:lnTo>
                    <a:pt x="108" y="193"/>
                  </a:lnTo>
                  <a:lnTo>
                    <a:pt x="66" y="181"/>
                  </a:lnTo>
                  <a:lnTo>
                    <a:pt x="66" y="181"/>
                  </a:lnTo>
                  <a:lnTo>
                    <a:pt x="51" y="171"/>
                  </a:lnTo>
                  <a:lnTo>
                    <a:pt x="39" y="159"/>
                  </a:lnTo>
                  <a:lnTo>
                    <a:pt x="39" y="159"/>
                  </a:lnTo>
                  <a:lnTo>
                    <a:pt x="27" y="150"/>
                  </a:lnTo>
                  <a:lnTo>
                    <a:pt x="21" y="135"/>
                  </a:lnTo>
                  <a:lnTo>
                    <a:pt x="21" y="135"/>
                  </a:lnTo>
                  <a:lnTo>
                    <a:pt x="15" y="120"/>
                  </a:lnTo>
                  <a:lnTo>
                    <a:pt x="15" y="105"/>
                  </a:lnTo>
                  <a:lnTo>
                    <a:pt x="15" y="105"/>
                  </a:lnTo>
                  <a:lnTo>
                    <a:pt x="18" y="81"/>
                  </a:lnTo>
                  <a:lnTo>
                    <a:pt x="24" y="60"/>
                  </a:lnTo>
                  <a:lnTo>
                    <a:pt x="24" y="60"/>
                  </a:lnTo>
                  <a:lnTo>
                    <a:pt x="36" y="42"/>
                  </a:lnTo>
                  <a:lnTo>
                    <a:pt x="51" y="27"/>
                  </a:lnTo>
                  <a:lnTo>
                    <a:pt x="51" y="27"/>
                  </a:lnTo>
                  <a:lnTo>
                    <a:pt x="66" y="15"/>
                  </a:lnTo>
                  <a:lnTo>
                    <a:pt x="87" y="6"/>
                  </a:lnTo>
                  <a:lnTo>
                    <a:pt x="87" y="6"/>
                  </a:lnTo>
                  <a:lnTo>
                    <a:pt x="111" y="3"/>
                  </a:lnTo>
                  <a:lnTo>
                    <a:pt x="135" y="0"/>
                  </a:lnTo>
                  <a:lnTo>
                    <a:pt x="135" y="0"/>
                  </a:lnTo>
                  <a:lnTo>
                    <a:pt x="168" y="3"/>
                  </a:lnTo>
                  <a:lnTo>
                    <a:pt x="199" y="12"/>
                  </a:lnTo>
                  <a:lnTo>
                    <a:pt x="199" y="12"/>
                  </a:lnTo>
                  <a:lnTo>
                    <a:pt x="226" y="24"/>
                  </a:lnTo>
                  <a:lnTo>
                    <a:pt x="250" y="36"/>
                  </a:lnTo>
                  <a:lnTo>
                    <a:pt x="223" y="90"/>
                  </a:lnTo>
                  <a:lnTo>
                    <a:pt x="223"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6" name="Google Shape;2666;p33"/>
            <p:cNvSpPr/>
            <p:nvPr/>
          </p:nvSpPr>
          <p:spPr>
            <a:xfrm>
              <a:off x="3208338" y="6086475"/>
              <a:ext cx="257175" cy="520700"/>
            </a:xfrm>
            <a:custGeom>
              <a:rect b="b" l="l" r="r" t="t"/>
              <a:pathLst>
                <a:path extrusionOk="0" h="328" w="162">
                  <a:moveTo>
                    <a:pt x="162" y="310"/>
                  </a:moveTo>
                  <a:lnTo>
                    <a:pt x="162" y="310"/>
                  </a:lnTo>
                  <a:lnTo>
                    <a:pt x="132" y="322"/>
                  </a:lnTo>
                  <a:lnTo>
                    <a:pt x="132" y="322"/>
                  </a:lnTo>
                  <a:lnTo>
                    <a:pt x="114" y="325"/>
                  </a:lnTo>
                  <a:lnTo>
                    <a:pt x="96" y="328"/>
                  </a:lnTo>
                  <a:lnTo>
                    <a:pt x="96" y="328"/>
                  </a:lnTo>
                  <a:lnTo>
                    <a:pt x="69" y="325"/>
                  </a:lnTo>
                  <a:lnTo>
                    <a:pt x="69" y="325"/>
                  </a:lnTo>
                  <a:lnTo>
                    <a:pt x="60" y="319"/>
                  </a:lnTo>
                  <a:lnTo>
                    <a:pt x="51" y="313"/>
                  </a:lnTo>
                  <a:lnTo>
                    <a:pt x="51" y="313"/>
                  </a:lnTo>
                  <a:lnTo>
                    <a:pt x="42" y="307"/>
                  </a:lnTo>
                  <a:lnTo>
                    <a:pt x="36" y="295"/>
                  </a:lnTo>
                  <a:lnTo>
                    <a:pt x="36" y="295"/>
                  </a:lnTo>
                  <a:lnTo>
                    <a:pt x="33" y="283"/>
                  </a:lnTo>
                  <a:lnTo>
                    <a:pt x="33" y="268"/>
                  </a:lnTo>
                  <a:lnTo>
                    <a:pt x="33" y="129"/>
                  </a:lnTo>
                  <a:lnTo>
                    <a:pt x="0" y="129"/>
                  </a:lnTo>
                  <a:lnTo>
                    <a:pt x="0" y="81"/>
                  </a:lnTo>
                  <a:lnTo>
                    <a:pt x="33" y="81"/>
                  </a:lnTo>
                  <a:lnTo>
                    <a:pt x="33" y="0"/>
                  </a:lnTo>
                  <a:lnTo>
                    <a:pt x="93" y="0"/>
                  </a:lnTo>
                  <a:lnTo>
                    <a:pt x="93" y="81"/>
                  </a:lnTo>
                  <a:lnTo>
                    <a:pt x="144" y="81"/>
                  </a:lnTo>
                  <a:lnTo>
                    <a:pt x="144" y="129"/>
                  </a:lnTo>
                  <a:lnTo>
                    <a:pt x="93" y="129"/>
                  </a:lnTo>
                  <a:lnTo>
                    <a:pt x="93" y="247"/>
                  </a:lnTo>
                  <a:lnTo>
                    <a:pt x="93" y="247"/>
                  </a:lnTo>
                  <a:lnTo>
                    <a:pt x="96" y="259"/>
                  </a:lnTo>
                  <a:lnTo>
                    <a:pt x="102" y="265"/>
                  </a:lnTo>
                  <a:lnTo>
                    <a:pt x="102" y="265"/>
                  </a:lnTo>
                  <a:lnTo>
                    <a:pt x="108" y="268"/>
                  </a:lnTo>
                  <a:lnTo>
                    <a:pt x="117" y="271"/>
                  </a:lnTo>
                  <a:lnTo>
                    <a:pt x="117" y="271"/>
                  </a:lnTo>
                  <a:lnTo>
                    <a:pt x="135" y="268"/>
                  </a:lnTo>
                  <a:lnTo>
                    <a:pt x="135" y="268"/>
                  </a:lnTo>
                  <a:lnTo>
                    <a:pt x="150" y="262"/>
                  </a:lnTo>
                  <a:lnTo>
                    <a:pt x="162" y="310"/>
                  </a:lnTo>
                  <a:lnTo>
                    <a:pt x="162" y="3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7" name="Google Shape;2667;p33"/>
            <p:cNvSpPr/>
            <p:nvPr/>
          </p:nvSpPr>
          <p:spPr>
            <a:xfrm>
              <a:off x="3484563" y="6205538"/>
              <a:ext cx="406400" cy="401638"/>
            </a:xfrm>
            <a:custGeom>
              <a:rect b="b" l="l" r="r" t="t"/>
              <a:pathLst>
                <a:path extrusionOk="0" h="253" w="256">
                  <a:moveTo>
                    <a:pt x="130" y="253"/>
                  </a:moveTo>
                  <a:lnTo>
                    <a:pt x="130" y="253"/>
                  </a:lnTo>
                  <a:lnTo>
                    <a:pt x="100" y="250"/>
                  </a:lnTo>
                  <a:lnTo>
                    <a:pt x="76" y="244"/>
                  </a:lnTo>
                  <a:lnTo>
                    <a:pt x="76" y="244"/>
                  </a:lnTo>
                  <a:lnTo>
                    <a:pt x="55" y="232"/>
                  </a:lnTo>
                  <a:lnTo>
                    <a:pt x="36" y="217"/>
                  </a:lnTo>
                  <a:lnTo>
                    <a:pt x="36" y="217"/>
                  </a:lnTo>
                  <a:lnTo>
                    <a:pt x="21" y="196"/>
                  </a:lnTo>
                  <a:lnTo>
                    <a:pt x="9" y="175"/>
                  </a:lnTo>
                  <a:lnTo>
                    <a:pt x="9" y="175"/>
                  </a:lnTo>
                  <a:lnTo>
                    <a:pt x="3" y="154"/>
                  </a:lnTo>
                  <a:lnTo>
                    <a:pt x="0" y="130"/>
                  </a:lnTo>
                  <a:lnTo>
                    <a:pt x="0" y="130"/>
                  </a:lnTo>
                  <a:lnTo>
                    <a:pt x="3" y="103"/>
                  </a:lnTo>
                  <a:lnTo>
                    <a:pt x="9" y="78"/>
                  </a:lnTo>
                  <a:lnTo>
                    <a:pt x="9" y="78"/>
                  </a:lnTo>
                  <a:lnTo>
                    <a:pt x="21" y="57"/>
                  </a:lnTo>
                  <a:lnTo>
                    <a:pt x="33" y="39"/>
                  </a:lnTo>
                  <a:lnTo>
                    <a:pt x="33" y="39"/>
                  </a:lnTo>
                  <a:lnTo>
                    <a:pt x="55" y="24"/>
                  </a:lnTo>
                  <a:lnTo>
                    <a:pt x="76" y="12"/>
                  </a:lnTo>
                  <a:lnTo>
                    <a:pt x="76" y="12"/>
                  </a:lnTo>
                  <a:lnTo>
                    <a:pt x="100" y="3"/>
                  </a:lnTo>
                  <a:lnTo>
                    <a:pt x="130" y="0"/>
                  </a:lnTo>
                  <a:lnTo>
                    <a:pt x="130" y="0"/>
                  </a:lnTo>
                  <a:lnTo>
                    <a:pt x="157" y="3"/>
                  </a:lnTo>
                  <a:lnTo>
                    <a:pt x="181" y="12"/>
                  </a:lnTo>
                  <a:lnTo>
                    <a:pt x="181" y="12"/>
                  </a:lnTo>
                  <a:lnTo>
                    <a:pt x="205" y="24"/>
                  </a:lnTo>
                  <a:lnTo>
                    <a:pt x="223" y="39"/>
                  </a:lnTo>
                  <a:lnTo>
                    <a:pt x="223" y="39"/>
                  </a:lnTo>
                  <a:lnTo>
                    <a:pt x="238" y="57"/>
                  </a:lnTo>
                  <a:lnTo>
                    <a:pt x="247" y="78"/>
                  </a:lnTo>
                  <a:lnTo>
                    <a:pt x="247" y="78"/>
                  </a:lnTo>
                  <a:lnTo>
                    <a:pt x="253" y="103"/>
                  </a:lnTo>
                  <a:lnTo>
                    <a:pt x="256" y="127"/>
                  </a:lnTo>
                  <a:lnTo>
                    <a:pt x="256" y="127"/>
                  </a:lnTo>
                  <a:lnTo>
                    <a:pt x="256" y="139"/>
                  </a:lnTo>
                  <a:lnTo>
                    <a:pt x="256" y="139"/>
                  </a:lnTo>
                  <a:lnTo>
                    <a:pt x="253" y="148"/>
                  </a:lnTo>
                  <a:lnTo>
                    <a:pt x="67" y="148"/>
                  </a:lnTo>
                  <a:lnTo>
                    <a:pt x="67" y="148"/>
                  </a:lnTo>
                  <a:lnTo>
                    <a:pt x="70" y="160"/>
                  </a:lnTo>
                  <a:lnTo>
                    <a:pt x="73" y="172"/>
                  </a:lnTo>
                  <a:lnTo>
                    <a:pt x="73" y="172"/>
                  </a:lnTo>
                  <a:lnTo>
                    <a:pt x="79" y="184"/>
                  </a:lnTo>
                  <a:lnTo>
                    <a:pt x="88" y="190"/>
                  </a:lnTo>
                  <a:lnTo>
                    <a:pt x="88" y="190"/>
                  </a:lnTo>
                  <a:lnTo>
                    <a:pt x="97" y="199"/>
                  </a:lnTo>
                  <a:lnTo>
                    <a:pt x="109" y="202"/>
                  </a:lnTo>
                  <a:lnTo>
                    <a:pt x="109" y="202"/>
                  </a:lnTo>
                  <a:lnTo>
                    <a:pt x="118" y="208"/>
                  </a:lnTo>
                  <a:lnTo>
                    <a:pt x="130" y="208"/>
                  </a:lnTo>
                  <a:lnTo>
                    <a:pt x="130" y="208"/>
                  </a:lnTo>
                  <a:lnTo>
                    <a:pt x="148" y="205"/>
                  </a:lnTo>
                  <a:lnTo>
                    <a:pt x="166" y="199"/>
                  </a:lnTo>
                  <a:lnTo>
                    <a:pt x="166" y="199"/>
                  </a:lnTo>
                  <a:lnTo>
                    <a:pt x="181" y="187"/>
                  </a:lnTo>
                  <a:lnTo>
                    <a:pt x="190" y="175"/>
                  </a:lnTo>
                  <a:lnTo>
                    <a:pt x="241" y="190"/>
                  </a:lnTo>
                  <a:lnTo>
                    <a:pt x="241" y="190"/>
                  </a:lnTo>
                  <a:lnTo>
                    <a:pt x="235" y="202"/>
                  </a:lnTo>
                  <a:lnTo>
                    <a:pt x="223" y="214"/>
                  </a:lnTo>
                  <a:lnTo>
                    <a:pt x="214" y="226"/>
                  </a:lnTo>
                  <a:lnTo>
                    <a:pt x="199" y="235"/>
                  </a:lnTo>
                  <a:lnTo>
                    <a:pt x="199" y="235"/>
                  </a:lnTo>
                  <a:lnTo>
                    <a:pt x="184" y="244"/>
                  </a:lnTo>
                  <a:lnTo>
                    <a:pt x="166" y="250"/>
                  </a:lnTo>
                  <a:lnTo>
                    <a:pt x="148" y="253"/>
                  </a:lnTo>
                  <a:lnTo>
                    <a:pt x="130" y="253"/>
                  </a:lnTo>
                  <a:lnTo>
                    <a:pt x="130" y="253"/>
                  </a:lnTo>
                  <a:close/>
                  <a:moveTo>
                    <a:pt x="193" y="106"/>
                  </a:moveTo>
                  <a:lnTo>
                    <a:pt x="193" y="106"/>
                  </a:lnTo>
                  <a:lnTo>
                    <a:pt x="190" y="93"/>
                  </a:lnTo>
                  <a:lnTo>
                    <a:pt x="187" y="81"/>
                  </a:lnTo>
                  <a:lnTo>
                    <a:pt x="181" y="72"/>
                  </a:lnTo>
                  <a:lnTo>
                    <a:pt x="172" y="63"/>
                  </a:lnTo>
                  <a:lnTo>
                    <a:pt x="172" y="63"/>
                  </a:lnTo>
                  <a:lnTo>
                    <a:pt x="163" y="54"/>
                  </a:lnTo>
                  <a:lnTo>
                    <a:pt x="151" y="51"/>
                  </a:lnTo>
                  <a:lnTo>
                    <a:pt x="142" y="48"/>
                  </a:lnTo>
                  <a:lnTo>
                    <a:pt x="127" y="45"/>
                  </a:lnTo>
                  <a:lnTo>
                    <a:pt x="127" y="45"/>
                  </a:lnTo>
                  <a:lnTo>
                    <a:pt x="115" y="48"/>
                  </a:lnTo>
                  <a:lnTo>
                    <a:pt x="106" y="51"/>
                  </a:lnTo>
                  <a:lnTo>
                    <a:pt x="106" y="51"/>
                  </a:lnTo>
                  <a:lnTo>
                    <a:pt x="94" y="54"/>
                  </a:lnTo>
                  <a:lnTo>
                    <a:pt x="85" y="63"/>
                  </a:lnTo>
                  <a:lnTo>
                    <a:pt x="85" y="63"/>
                  </a:lnTo>
                  <a:lnTo>
                    <a:pt x="79" y="72"/>
                  </a:lnTo>
                  <a:lnTo>
                    <a:pt x="73" y="81"/>
                  </a:lnTo>
                  <a:lnTo>
                    <a:pt x="73" y="81"/>
                  </a:lnTo>
                  <a:lnTo>
                    <a:pt x="67" y="93"/>
                  </a:lnTo>
                  <a:lnTo>
                    <a:pt x="67" y="106"/>
                  </a:lnTo>
                  <a:lnTo>
                    <a:pt x="193" y="106"/>
                  </a:lnTo>
                  <a:lnTo>
                    <a:pt x="193" y="1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8" name="Google Shape;2668;p33"/>
            <p:cNvSpPr/>
            <p:nvPr/>
          </p:nvSpPr>
          <p:spPr>
            <a:xfrm>
              <a:off x="3952876" y="6205538"/>
              <a:ext cx="396875" cy="549275"/>
            </a:xfrm>
            <a:custGeom>
              <a:rect b="b" l="l" r="r" t="t"/>
              <a:pathLst>
                <a:path extrusionOk="0" h="346" w="250">
                  <a:moveTo>
                    <a:pt x="145" y="253"/>
                  </a:moveTo>
                  <a:lnTo>
                    <a:pt x="145" y="253"/>
                  </a:lnTo>
                  <a:lnTo>
                    <a:pt x="118" y="250"/>
                  </a:lnTo>
                  <a:lnTo>
                    <a:pt x="106" y="247"/>
                  </a:lnTo>
                  <a:lnTo>
                    <a:pt x="94" y="241"/>
                  </a:lnTo>
                  <a:lnTo>
                    <a:pt x="94" y="241"/>
                  </a:lnTo>
                  <a:lnTo>
                    <a:pt x="76" y="226"/>
                  </a:lnTo>
                  <a:lnTo>
                    <a:pt x="60" y="205"/>
                  </a:lnTo>
                  <a:lnTo>
                    <a:pt x="60" y="346"/>
                  </a:lnTo>
                  <a:lnTo>
                    <a:pt x="0" y="346"/>
                  </a:lnTo>
                  <a:lnTo>
                    <a:pt x="0" y="6"/>
                  </a:lnTo>
                  <a:lnTo>
                    <a:pt x="54" y="6"/>
                  </a:lnTo>
                  <a:lnTo>
                    <a:pt x="54" y="48"/>
                  </a:lnTo>
                  <a:lnTo>
                    <a:pt x="54" y="48"/>
                  </a:lnTo>
                  <a:lnTo>
                    <a:pt x="69" y="27"/>
                  </a:lnTo>
                  <a:lnTo>
                    <a:pt x="88" y="12"/>
                  </a:lnTo>
                  <a:lnTo>
                    <a:pt x="88" y="12"/>
                  </a:lnTo>
                  <a:lnTo>
                    <a:pt x="112" y="3"/>
                  </a:lnTo>
                  <a:lnTo>
                    <a:pt x="136" y="0"/>
                  </a:lnTo>
                  <a:lnTo>
                    <a:pt x="136" y="0"/>
                  </a:lnTo>
                  <a:lnTo>
                    <a:pt x="160" y="3"/>
                  </a:lnTo>
                  <a:lnTo>
                    <a:pt x="184" y="12"/>
                  </a:lnTo>
                  <a:lnTo>
                    <a:pt x="184" y="12"/>
                  </a:lnTo>
                  <a:lnTo>
                    <a:pt x="202" y="21"/>
                  </a:lnTo>
                  <a:lnTo>
                    <a:pt x="217" y="39"/>
                  </a:lnTo>
                  <a:lnTo>
                    <a:pt x="217" y="39"/>
                  </a:lnTo>
                  <a:lnTo>
                    <a:pt x="232" y="57"/>
                  </a:lnTo>
                  <a:lnTo>
                    <a:pt x="241" y="78"/>
                  </a:lnTo>
                  <a:lnTo>
                    <a:pt x="241" y="78"/>
                  </a:lnTo>
                  <a:lnTo>
                    <a:pt x="247" y="103"/>
                  </a:lnTo>
                  <a:lnTo>
                    <a:pt x="250" y="127"/>
                  </a:lnTo>
                  <a:lnTo>
                    <a:pt x="250" y="127"/>
                  </a:lnTo>
                  <a:lnTo>
                    <a:pt x="250" y="151"/>
                  </a:lnTo>
                  <a:lnTo>
                    <a:pt x="244" y="175"/>
                  </a:lnTo>
                  <a:lnTo>
                    <a:pt x="244" y="175"/>
                  </a:lnTo>
                  <a:lnTo>
                    <a:pt x="232" y="199"/>
                  </a:lnTo>
                  <a:lnTo>
                    <a:pt x="220" y="217"/>
                  </a:lnTo>
                  <a:lnTo>
                    <a:pt x="220" y="217"/>
                  </a:lnTo>
                  <a:lnTo>
                    <a:pt x="205" y="232"/>
                  </a:lnTo>
                  <a:lnTo>
                    <a:pt x="187" y="244"/>
                  </a:lnTo>
                  <a:lnTo>
                    <a:pt x="187" y="244"/>
                  </a:lnTo>
                  <a:lnTo>
                    <a:pt x="166" y="250"/>
                  </a:lnTo>
                  <a:lnTo>
                    <a:pt x="145" y="253"/>
                  </a:lnTo>
                  <a:lnTo>
                    <a:pt x="145" y="253"/>
                  </a:lnTo>
                  <a:close/>
                  <a:moveTo>
                    <a:pt x="124" y="199"/>
                  </a:moveTo>
                  <a:lnTo>
                    <a:pt x="124" y="199"/>
                  </a:lnTo>
                  <a:lnTo>
                    <a:pt x="136" y="199"/>
                  </a:lnTo>
                  <a:lnTo>
                    <a:pt x="151" y="193"/>
                  </a:lnTo>
                  <a:lnTo>
                    <a:pt x="151" y="193"/>
                  </a:lnTo>
                  <a:lnTo>
                    <a:pt x="160" y="187"/>
                  </a:lnTo>
                  <a:lnTo>
                    <a:pt x="169" y="178"/>
                  </a:lnTo>
                  <a:lnTo>
                    <a:pt x="169" y="178"/>
                  </a:lnTo>
                  <a:lnTo>
                    <a:pt x="178" y="166"/>
                  </a:lnTo>
                  <a:lnTo>
                    <a:pt x="184" y="154"/>
                  </a:lnTo>
                  <a:lnTo>
                    <a:pt x="184" y="154"/>
                  </a:lnTo>
                  <a:lnTo>
                    <a:pt x="187" y="142"/>
                  </a:lnTo>
                  <a:lnTo>
                    <a:pt x="187" y="127"/>
                  </a:lnTo>
                  <a:lnTo>
                    <a:pt x="187" y="127"/>
                  </a:lnTo>
                  <a:lnTo>
                    <a:pt x="187" y="112"/>
                  </a:lnTo>
                  <a:lnTo>
                    <a:pt x="181" y="97"/>
                  </a:lnTo>
                  <a:lnTo>
                    <a:pt x="181" y="97"/>
                  </a:lnTo>
                  <a:lnTo>
                    <a:pt x="175" y="84"/>
                  </a:lnTo>
                  <a:lnTo>
                    <a:pt x="169" y="75"/>
                  </a:lnTo>
                  <a:lnTo>
                    <a:pt x="169" y="75"/>
                  </a:lnTo>
                  <a:lnTo>
                    <a:pt x="157" y="66"/>
                  </a:lnTo>
                  <a:lnTo>
                    <a:pt x="148" y="60"/>
                  </a:lnTo>
                  <a:lnTo>
                    <a:pt x="148" y="60"/>
                  </a:lnTo>
                  <a:lnTo>
                    <a:pt x="133" y="54"/>
                  </a:lnTo>
                  <a:lnTo>
                    <a:pt x="121" y="54"/>
                  </a:lnTo>
                  <a:lnTo>
                    <a:pt x="121" y="54"/>
                  </a:lnTo>
                  <a:lnTo>
                    <a:pt x="103" y="57"/>
                  </a:lnTo>
                  <a:lnTo>
                    <a:pt x="103" y="57"/>
                  </a:lnTo>
                  <a:lnTo>
                    <a:pt x="85" y="66"/>
                  </a:lnTo>
                  <a:lnTo>
                    <a:pt x="85" y="66"/>
                  </a:lnTo>
                  <a:lnTo>
                    <a:pt x="69" y="78"/>
                  </a:lnTo>
                  <a:lnTo>
                    <a:pt x="69" y="78"/>
                  </a:lnTo>
                  <a:lnTo>
                    <a:pt x="60" y="93"/>
                  </a:lnTo>
                  <a:lnTo>
                    <a:pt x="60" y="151"/>
                  </a:lnTo>
                  <a:lnTo>
                    <a:pt x="60" y="151"/>
                  </a:lnTo>
                  <a:lnTo>
                    <a:pt x="73" y="172"/>
                  </a:lnTo>
                  <a:lnTo>
                    <a:pt x="88" y="187"/>
                  </a:lnTo>
                  <a:lnTo>
                    <a:pt x="88" y="187"/>
                  </a:lnTo>
                  <a:lnTo>
                    <a:pt x="106" y="196"/>
                  </a:lnTo>
                  <a:lnTo>
                    <a:pt x="124" y="199"/>
                  </a:lnTo>
                  <a:lnTo>
                    <a:pt x="124" y="1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9" name="Google Shape;2669;p33"/>
            <p:cNvSpPr/>
            <p:nvPr/>
          </p:nvSpPr>
          <p:spPr>
            <a:xfrm>
              <a:off x="3189288" y="6894513"/>
              <a:ext cx="377825" cy="447675"/>
            </a:xfrm>
            <a:custGeom>
              <a:rect b="b" l="l" r="r" t="t"/>
              <a:pathLst>
                <a:path extrusionOk="0" h="282" w="238">
                  <a:moveTo>
                    <a:pt x="238" y="141"/>
                  </a:moveTo>
                  <a:lnTo>
                    <a:pt x="238" y="141"/>
                  </a:lnTo>
                  <a:lnTo>
                    <a:pt x="235" y="171"/>
                  </a:lnTo>
                  <a:lnTo>
                    <a:pt x="228" y="198"/>
                  </a:lnTo>
                  <a:lnTo>
                    <a:pt x="228" y="198"/>
                  </a:lnTo>
                  <a:lnTo>
                    <a:pt x="219" y="222"/>
                  </a:lnTo>
                  <a:lnTo>
                    <a:pt x="204" y="243"/>
                  </a:lnTo>
                  <a:lnTo>
                    <a:pt x="204" y="243"/>
                  </a:lnTo>
                  <a:lnTo>
                    <a:pt x="186" y="258"/>
                  </a:lnTo>
                  <a:lnTo>
                    <a:pt x="165" y="270"/>
                  </a:lnTo>
                  <a:lnTo>
                    <a:pt x="165" y="270"/>
                  </a:lnTo>
                  <a:lnTo>
                    <a:pt x="144" y="279"/>
                  </a:lnTo>
                  <a:lnTo>
                    <a:pt x="117" y="282"/>
                  </a:lnTo>
                  <a:lnTo>
                    <a:pt x="117" y="282"/>
                  </a:lnTo>
                  <a:lnTo>
                    <a:pt x="93" y="279"/>
                  </a:lnTo>
                  <a:lnTo>
                    <a:pt x="69" y="270"/>
                  </a:lnTo>
                  <a:lnTo>
                    <a:pt x="69" y="270"/>
                  </a:lnTo>
                  <a:lnTo>
                    <a:pt x="51" y="258"/>
                  </a:lnTo>
                  <a:lnTo>
                    <a:pt x="33" y="243"/>
                  </a:lnTo>
                  <a:lnTo>
                    <a:pt x="33" y="243"/>
                  </a:lnTo>
                  <a:lnTo>
                    <a:pt x="18" y="222"/>
                  </a:lnTo>
                  <a:lnTo>
                    <a:pt x="9" y="198"/>
                  </a:lnTo>
                  <a:lnTo>
                    <a:pt x="9" y="198"/>
                  </a:lnTo>
                  <a:lnTo>
                    <a:pt x="0" y="171"/>
                  </a:lnTo>
                  <a:lnTo>
                    <a:pt x="0" y="141"/>
                  </a:lnTo>
                  <a:lnTo>
                    <a:pt x="0" y="141"/>
                  </a:lnTo>
                  <a:lnTo>
                    <a:pt x="0" y="111"/>
                  </a:lnTo>
                  <a:lnTo>
                    <a:pt x="9" y="84"/>
                  </a:lnTo>
                  <a:lnTo>
                    <a:pt x="9" y="84"/>
                  </a:lnTo>
                  <a:lnTo>
                    <a:pt x="18" y="60"/>
                  </a:lnTo>
                  <a:lnTo>
                    <a:pt x="33" y="42"/>
                  </a:lnTo>
                  <a:lnTo>
                    <a:pt x="33" y="42"/>
                  </a:lnTo>
                  <a:lnTo>
                    <a:pt x="51" y="24"/>
                  </a:lnTo>
                  <a:lnTo>
                    <a:pt x="69" y="12"/>
                  </a:lnTo>
                  <a:lnTo>
                    <a:pt x="69" y="12"/>
                  </a:lnTo>
                  <a:lnTo>
                    <a:pt x="93" y="3"/>
                  </a:lnTo>
                  <a:lnTo>
                    <a:pt x="117" y="0"/>
                  </a:lnTo>
                  <a:lnTo>
                    <a:pt x="117" y="0"/>
                  </a:lnTo>
                  <a:lnTo>
                    <a:pt x="144" y="3"/>
                  </a:lnTo>
                  <a:lnTo>
                    <a:pt x="165" y="12"/>
                  </a:lnTo>
                  <a:lnTo>
                    <a:pt x="165" y="12"/>
                  </a:lnTo>
                  <a:lnTo>
                    <a:pt x="186" y="24"/>
                  </a:lnTo>
                  <a:lnTo>
                    <a:pt x="204" y="42"/>
                  </a:lnTo>
                  <a:lnTo>
                    <a:pt x="204" y="42"/>
                  </a:lnTo>
                  <a:lnTo>
                    <a:pt x="219" y="60"/>
                  </a:lnTo>
                  <a:lnTo>
                    <a:pt x="228" y="84"/>
                  </a:lnTo>
                  <a:lnTo>
                    <a:pt x="228" y="84"/>
                  </a:lnTo>
                  <a:lnTo>
                    <a:pt x="235" y="111"/>
                  </a:lnTo>
                  <a:lnTo>
                    <a:pt x="238" y="141"/>
                  </a:lnTo>
                  <a:lnTo>
                    <a:pt x="238" y="141"/>
                  </a:lnTo>
                  <a:close/>
                  <a:moveTo>
                    <a:pt x="174" y="141"/>
                  </a:moveTo>
                  <a:lnTo>
                    <a:pt x="174" y="141"/>
                  </a:lnTo>
                  <a:lnTo>
                    <a:pt x="174" y="123"/>
                  </a:lnTo>
                  <a:lnTo>
                    <a:pt x="171" y="108"/>
                  </a:lnTo>
                  <a:lnTo>
                    <a:pt x="171" y="108"/>
                  </a:lnTo>
                  <a:lnTo>
                    <a:pt x="165" y="93"/>
                  </a:lnTo>
                  <a:lnTo>
                    <a:pt x="159" y="81"/>
                  </a:lnTo>
                  <a:lnTo>
                    <a:pt x="159" y="81"/>
                  </a:lnTo>
                  <a:lnTo>
                    <a:pt x="150" y="72"/>
                  </a:lnTo>
                  <a:lnTo>
                    <a:pt x="141" y="63"/>
                  </a:lnTo>
                  <a:lnTo>
                    <a:pt x="141" y="63"/>
                  </a:lnTo>
                  <a:lnTo>
                    <a:pt x="129" y="60"/>
                  </a:lnTo>
                  <a:lnTo>
                    <a:pt x="117" y="57"/>
                  </a:lnTo>
                  <a:lnTo>
                    <a:pt x="117" y="57"/>
                  </a:lnTo>
                  <a:lnTo>
                    <a:pt x="105" y="60"/>
                  </a:lnTo>
                  <a:lnTo>
                    <a:pt x="96" y="63"/>
                  </a:lnTo>
                  <a:lnTo>
                    <a:pt x="96" y="63"/>
                  </a:lnTo>
                  <a:lnTo>
                    <a:pt x="84" y="72"/>
                  </a:lnTo>
                  <a:lnTo>
                    <a:pt x="78" y="81"/>
                  </a:lnTo>
                  <a:lnTo>
                    <a:pt x="78" y="81"/>
                  </a:lnTo>
                  <a:lnTo>
                    <a:pt x="69" y="93"/>
                  </a:lnTo>
                  <a:lnTo>
                    <a:pt x="66" y="108"/>
                  </a:lnTo>
                  <a:lnTo>
                    <a:pt x="66" y="108"/>
                  </a:lnTo>
                  <a:lnTo>
                    <a:pt x="63" y="123"/>
                  </a:lnTo>
                  <a:lnTo>
                    <a:pt x="60" y="141"/>
                  </a:lnTo>
                  <a:lnTo>
                    <a:pt x="60" y="141"/>
                  </a:lnTo>
                  <a:lnTo>
                    <a:pt x="63" y="159"/>
                  </a:lnTo>
                  <a:lnTo>
                    <a:pt x="66" y="174"/>
                  </a:lnTo>
                  <a:lnTo>
                    <a:pt x="66" y="174"/>
                  </a:lnTo>
                  <a:lnTo>
                    <a:pt x="69" y="189"/>
                  </a:lnTo>
                  <a:lnTo>
                    <a:pt x="78" y="201"/>
                  </a:lnTo>
                  <a:lnTo>
                    <a:pt x="78" y="201"/>
                  </a:lnTo>
                  <a:lnTo>
                    <a:pt x="84" y="210"/>
                  </a:lnTo>
                  <a:lnTo>
                    <a:pt x="96" y="219"/>
                  </a:lnTo>
                  <a:lnTo>
                    <a:pt x="96" y="219"/>
                  </a:lnTo>
                  <a:lnTo>
                    <a:pt x="105" y="222"/>
                  </a:lnTo>
                  <a:lnTo>
                    <a:pt x="117" y="225"/>
                  </a:lnTo>
                  <a:lnTo>
                    <a:pt x="117" y="225"/>
                  </a:lnTo>
                  <a:lnTo>
                    <a:pt x="129" y="222"/>
                  </a:lnTo>
                  <a:lnTo>
                    <a:pt x="141" y="219"/>
                  </a:lnTo>
                  <a:lnTo>
                    <a:pt x="141" y="219"/>
                  </a:lnTo>
                  <a:lnTo>
                    <a:pt x="150" y="210"/>
                  </a:lnTo>
                  <a:lnTo>
                    <a:pt x="159" y="201"/>
                  </a:lnTo>
                  <a:lnTo>
                    <a:pt x="159" y="201"/>
                  </a:lnTo>
                  <a:lnTo>
                    <a:pt x="165" y="189"/>
                  </a:lnTo>
                  <a:lnTo>
                    <a:pt x="171" y="174"/>
                  </a:lnTo>
                  <a:lnTo>
                    <a:pt x="171" y="174"/>
                  </a:lnTo>
                  <a:lnTo>
                    <a:pt x="174" y="159"/>
                  </a:lnTo>
                  <a:lnTo>
                    <a:pt x="174" y="141"/>
                  </a:lnTo>
                  <a:lnTo>
                    <a:pt x="174" y="1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0" name="Google Shape;2670;p33"/>
            <p:cNvSpPr/>
            <p:nvPr/>
          </p:nvSpPr>
          <p:spPr>
            <a:xfrm>
              <a:off x="3633788" y="6913563"/>
              <a:ext cx="314325" cy="419100"/>
            </a:xfrm>
            <a:custGeom>
              <a:rect b="b" l="l" r="r" t="t"/>
              <a:pathLst>
                <a:path extrusionOk="0" h="264" w="198">
                  <a:moveTo>
                    <a:pt x="198" y="210"/>
                  </a:moveTo>
                  <a:lnTo>
                    <a:pt x="198" y="264"/>
                  </a:lnTo>
                  <a:lnTo>
                    <a:pt x="12" y="264"/>
                  </a:lnTo>
                  <a:lnTo>
                    <a:pt x="12" y="210"/>
                  </a:lnTo>
                  <a:lnTo>
                    <a:pt x="75" y="210"/>
                  </a:lnTo>
                  <a:lnTo>
                    <a:pt x="75" y="69"/>
                  </a:lnTo>
                  <a:lnTo>
                    <a:pt x="75" y="69"/>
                  </a:lnTo>
                  <a:lnTo>
                    <a:pt x="63" y="81"/>
                  </a:lnTo>
                  <a:lnTo>
                    <a:pt x="63" y="81"/>
                  </a:lnTo>
                  <a:lnTo>
                    <a:pt x="42" y="90"/>
                  </a:lnTo>
                  <a:lnTo>
                    <a:pt x="42" y="90"/>
                  </a:lnTo>
                  <a:lnTo>
                    <a:pt x="21" y="99"/>
                  </a:lnTo>
                  <a:lnTo>
                    <a:pt x="21" y="99"/>
                  </a:lnTo>
                  <a:lnTo>
                    <a:pt x="0" y="102"/>
                  </a:lnTo>
                  <a:lnTo>
                    <a:pt x="0" y="45"/>
                  </a:lnTo>
                  <a:lnTo>
                    <a:pt x="0" y="45"/>
                  </a:lnTo>
                  <a:lnTo>
                    <a:pt x="12" y="42"/>
                  </a:lnTo>
                  <a:lnTo>
                    <a:pt x="21" y="39"/>
                  </a:lnTo>
                  <a:lnTo>
                    <a:pt x="21" y="39"/>
                  </a:lnTo>
                  <a:lnTo>
                    <a:pt x="45" y="27"/>
                  </a:lnTo>
                  <a:lnTo>
                    <a:pt x="45" y="27"/>
                  </a:lnTo>
                  <a:lnTo>
                    <a:pt x="66" y="12"/>
                  </a:lnTo>
                  <a:lnTo>
                    <a:pt x="66" y="12"/>
                  </a:lnTo>
                  <a:lnTo>
                    <a:pt x="75" y="0"/>
                  </a:lnTo>
                  <a:lnTo>
                    <a:pt x="141" y="0"/>
                  </a:lnTo>
                  <a:lnTo>
                    <a:pt x="141" y="210"/>
                  </a:lnTo>
                  <a:lnTo>
                    <a:pt x="198" y="210"/>
                  </a:lnTo>
                  <a:lnTo>
                    <a:pt x="198" y="2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71" name="Google Shape;2671;p33"/>
          <p:cNvGrpSpPr/>
          <p:nvPr/>
        </p:nvGrpSpPr>
        <p:grpSpPr>
          <a:xfrm>
            <a:off x="7323804" y="2265787"/>
            <a:ext cx="487860" cy="383774"/>
            <a:chOff x="23358476" y="6072188"/>
            <a:chExt cx="1590675" cy="1371600"/>
          </a:xfrm>
        </p:grpSpPr>
        <p:sp>
          <p:nvSpPr>
            <p:cNvPr id="2672" name="Google Shape;2672;p33"/>
            <p:cNvSpPr/>
            <p:nvPr/>
          </p:nvSpPr>
          <p:spPr>
            <a:xfrm>
              <a:off x="23358476" y="6072188"/>
              <a:ext cx="415925" cy="534988"/>
            </a:xfrm>
            <a:custGeom>
              <a:rect b="b" l="l" r="r" t="t"/>
              <a:pathLst>
                <a:path extrusionOk="0" h="337" w="262">
                  <a:moveTo>
                    <a:pt x="223" y="90"/>
                  </a:moveTo>
                  <a:lnTo>
                    <a:pt x="223" y="90"/>
                  </a:lnTo>
                  <a:lnTo>
                    <a:pt x="211" y="81"/>
                  </a:lnTo>
                  <a:lnTo>
                    <a:pt x="211" y="81"/>
                  </a:lnTo>
                  <a:lnTo>
                    <a:pt x="190" y="69"/>
                  </a:lnTo>
                  <a:lnTo>
                    <a:pt x="190" y="69"/>
                  </a:lnTo>
                  <a:lnTo>
                    <a:pt x="162" y="60"/>
                  </a:lnTo>
                  <a:lnTo>
                    <a:pt x="162" y="60"/>
                  </a:lnTo>
                  <a:lnTo>
                    <a:pt x="147" y="57"/>
                  </a:lnTo>
                  <a:lnTo>
                    <a:pt x="132" y="57"/>
                  </a:lnTo>
                  <a:lnTo>
                    <a:pt x="132" y="57"/>
                  </a:lnTo>
                  <a:lnTo>
                    <a:pt x="111" y="60"/>
                  </a:lnTo>
                  <a:lnTo>
                    <a:pt x="93" y="66"/>
                  </a:lnTo>
                  <a:lnTo>
                    <a:pt x="93" y="66"/>
                  </a:lnTo>
                  <a:lnTo>
                    <a:pt x="87" y="72"/>
                  </a:lnTo>
                  <a:lnTo>
                    <a:pt x="84" y="78"/>
                  </a:lnTo>
                  <a:lnTo>
                    <a:pt x="81" y="93"/>
                  </a:lnTo>
                  <a:lnTo>
                    <a:pt x="81" y="93"/>
                  </a:lnTo>
                  <a:lnTo>
                    <a:pt x="81" y="102"/>
                  </a:lnTo>
                  <a:lnTo>
                    <a:pt x="84" y="111"/>
                  </a:lnTo>
                  <a:lnTo>
                    <a:pt x="84" y="111"/>
                  </a:lnTo>
                  <a:lnTo>
                    <a:pt x="90" y="117"/>
                  </a:lnTo>
                  <a:lnTo>
                    <a:pt x="99" y="123"/>
                  </a:lnTo>
                  <a:lnTo>
                    <a:pt x="99" y="123"/>
                  </a:lnTo>
                  <a:lnTo>
                    <a:pt x="123" y="132"/>
                  </a:lnTo>
                  <a:lnTo>
                    <a:pt x="123" y="132"/>
                  </a:lnTo>
                  <a:lnTo>
                    <a:pt x="156" y="141"/>
                  </a:lnTo>
                  <a:lnTo>
                    <a:pt x="156" y="141"/>
                  </a:lnTo>
                  <a:lnTo>
                    <a:pt x="199" y="153"/>
                  </a:lnTo>
                  <a:lnTo>
                    <a:pt x="199" y="153"/>
                  </a:lnTo>
                  <a:lnTo>
                    <a:pt x="217" y="162"/>
                  </a:lnTo>
                  <a:lnTo>
                    <a:pt x="232" y="174"/>
                  </a:lnTo>
                  <a:lnTo>
                    <a:pt x="232" y="174"/>
                  </a:lnTo>
                  <a:lnTo>
                    <a:pt x="244" y="187"/>
                  </a:lnTo>
                  <a:lnTo>
                    <a:pt x="253" y="199"/>
                  </a:lnTo>
                  <a:lnTo>
                    <a:pt x="253" y="199"/>
                  </a:lnTo>
                  <a:lnTo>
                    <a:pt x="259" y="217"/>
                  </a:lnTo>
                  <a:lnTo>
                    <a:pt x="262" y="238"/>
                  </a:lnTo>
                  <a:lnTo>
                    <a:pt x="262" y="238"/>
                  </a:lnTo>
                  <a:lnTo>
                    <a:pt x="259" y="262"/>
                  </a:lnTo>
                  <a:lnTo>
                    <a:pt x="253" y="283"/>
                  </a:lnTo>
                  <a:lnTo>
                    <a:pt x="253" y="283"/>
                  </a:lnTo>
                  <a:lnTo>
                    <a:pt x="241" y="301"/>
                  </a:lnTo>
                  <a:lnTo>
                    <a:pt x="226" y="313"/>
                  </a:lnTo>
                  <a:lnTo>
                    <a:pt x="226" y="313"/>
                  </a:lnTo>
                  <a:lnTo>
                    <a:pt x="208" y="325"/>
                  </a:lnTo>
                  <a:lnTo>
                    <a:pt x="187" y="331"/>
                  </a:lnTo>
                  <a:lnTo>
                    <a:pt x="187" y="331"/>
                  </a:lnTo>
                  <a:lnTo>
                    <a:pt x="162" y="334"/>
                  </a:lnTo>
                  <a:lnTo>
                    <a:pt x="138" y="337"/>
                  </a:lnTo>
                  <a:lnTo>
                    <a:pt x="138" y="337"/>
                  </a:lnTo>
                  <a:lnTo>
                    <a:pt x="102" y="334"/>
                  </a:lnTo>
                  <a:lnTo>
                    <a:pt x="66" y="325"/>
                  </a:lnTo>
                  <a:lnTo>
                    <a:pt x="66" y="325"/>
                  </a:lnTo>
                  <a:lnTo>
                    <a:pt x="33" y="313"/>
                  </a:lnTo>
                  <a:lnTo>
                    <a:pt x="0" y="292"/>
                  </a:lnTo>
                  <a:lnTo>
                    <a:pt x="30" y="238"/>
                  </a:lnTo>
                  <a:lnTo>
                    <a:pt x="30" y="238"/>
                  </a:lnTo>
                  <a:lnTo>
                    <a:pt x="45" y="250"/>
                  </a:lnTo>
                  <a:lnTo>
                    <a:pt x="45" y="250"/>
                  </a:lnTo>
                  <a:lnTo>
                    <a:pt x="69" y="262"/>
                  </a:lnTo>
                  <a:lnTo>
                    <a:pt x="69" y="262"/>
                  </a:lnTo>
                  <a:lnTo>
                    <a:pt x="102" y="274"/>
                  </a:lnTo>
                  <a:lnTo>
                    <a:pt x="102" y="274"/>
                  </a:lnTo>
                  <a:lnTo>
                    <a:pt x="120" y="277"/>
                  </a:lnTo>
                  <a:lnTo>
                    <a:pt x="141" y="280"/>
                  </a:lnTo>
                  <a:lnTo>
                    <a:pt x="141" y="280"/>
                  </a:lnTo>
                  <a:lnTo>
                    <a:pt x="162" y="277"/>
                  </a:lnTo>
                  <a:lnTo>
                    <a:pt x="181" y="271"/>
                  </a:lnTo>
                  <a:lnTo>
                    <a:pt x="187" y="265"/>
                  </a:lnTo>
                  <a:lnTo>
                    <a:pt x="190" y="259"/>
                  </a:lnTo>
                  <a:lnTo>
                    <a:pt x="193" y="253"/>
                  </a:lnTo>
                  <a:lnTo>
                    <a:pt x="193" y="244"/>
                  </a:lnTo>
                  <a:lnTo>
                    <a:pt x="193" y="244"/>
                  </a:lnTo>
                  <a:lnTo>
                    <a:pt x="193" y="235"/>
                  </a:lnTo>
                  <a:lnTo>
                    <a:pt x="187" y="226"/>
                  </a:lnTo>
                  <a:lnTo>
                    <a:pt x="187" y="226"/>
                  </a:lnTo>
                  <a:lnTo>
                    <a:pt x="181" y="220"/>
                  </a:lnTo>
                  <a:lnTo>
                    <a:pt x="171" y="214"/>
                  </a:lnTo>
                  <a:lnTo>
                    <a:pt x="171" y="214"/>
                  </a:lnTo>
                  <a:lnTo>
                    <a:pt x="144" y="205"/>
                  </a:lnTo>
                  <a:lnTo>
                    <a:pt x="144" y="205"/>
                  </a:lnTo>
                  <a:lnTo>
                    <a:pt x="108" y="193"/>
                  </a:lnTo>
                  <a:lnTo>
                    <a:pt x="108" y="193"/>
                  </a:lnTo>
                  <a:lnTo>
                    <a:pt x="66" y="181"/>
                  </a:lnTo>
                  <a:lnTo>
                    <a:pt x="66" y="181"/>
                  </a:lnTo>
                  <a:lnTo>
                    <a:pt x="51" y="171"/>
                  </a:lnTo>
                  <a:lnTo>
                    <a:pt x="39" y="159"/>
                  </a:lnTo>
                  <a:lnTo>
                    <a:pt x="39" y="159"/>
                  </a:lnTo>
                  <a:lnTo>
                    <a:pt x="27" y="150"/>
                  </a:lnTo>
                  <a:lnTo>
                    <a:pt x="21" y="135"/>
                  </a:lnTo>
                  <a:lnTo>
                    <a:pt x="21" y="135"/>
                  </a:lnTo>
                  <a:lnTo>
                    <a:pt x="15" y="120"/>
                  </a:lnTo>
                  <a:lnTo>
                    <a:pt x="15" y="105"/>
                  </a:lnTo>
                  <a:lnTo>
                    <a:pt x="15" y="105"/>
                  </a:lnTo>
                  <a:lnTo>
                    <a:pt x="18" y="81"/>
                  </a:lnTo>
                  <a:lnTo>
                    <a:pt x="24" y="60"/>
                  </a:lnTo>
                  <a:lnTo>
                    <a:pt x="24" y="60"/>
                  </a:lnTo>
                  <a:lnTo>
                    <a:pt x="36" y="42"/>
                  </a:lnTo>
                  <a:lnTo>
                    <a:pt x="51" y="27"/>
                  </a:lnTo>
                  <a:lnTo>
                    <a:pt x="51" y="27"/>
                  </a:lnTo>
                  <a:lnTo>
                    <a:pt x="66" y="15"/>
                  </a:lnTo>
                  <a:lnTo>
                    <a:pt x="87" y="6"/>
                  </a:lnTo>
                  <a:lnTo>
                    <a:pt x="87" y="6"/>
                  </a:lnTo>
                  <a:lnTo>
                    <a:pt x="111" y="3"/>
                  </a:lnTo>
                  <a:lnTo>
                    <a:pt x="135" y="0"/>
                  </a:lnTo>
                  <a:lnTo>
                    <a:pt x="135" y="0"/>
                  </a:lnTo>
                  <a:lnTo>
                    <a:pt x="168" y="3"/>
                  </a:lnTo>
                  <a:lnTo>
                    <a:pt x="199" y="12"/>
                  </a:lnTo>
                  <a:lnTo>
                    <a:pt x="199" y="12"/>
                  </a:lnTo>
                  <a:lnTo>
                    <a:pt x="226" y="24"/>
                  </a:lnTo>
                  <a:lnTo>
                    <a:pt x="250" y="36"/>
                  </a:lnTo>
                  <a:lnTo>
                    <a:pt x="223" y="90"/>
                  </a:lnTo>
                  <a:lnTo>
                    <a:pt x="223"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3" name="Google Shape;2673;p33"/>
            <p:cNvSpPr/>
            <p:nvPr/>
          </p:nvSpPr>
          <p:spPr>
            <a:xfrm>
              <a:off x="23807738" y="6086475"/>
              <a:ext cx="257175" cy="520700"/>
            </a:xfrm>
            <a:custGeom>
              <a:rect b="b" l="l" r="r" t="t"/>
              <a:pathLst>
                <a:path extrusionOk="0" h="328" w="162">
                  <a:moveTo>
                    <a:pt x="162" y="310"/>
                  </a:moveTo>
                  <a:lnTo>
                    <a:pt x="162" y="310"/>
                  </a:lnTo>
                  <a:lnTo>
                    <a:pt x="132" y="322"/>
                  </a:lnTo>
                  <a:lnTo>
                    <a:pt x="132" y="322"/>
                  </a:lnTo>
                  <a:lnTo>
                    <a:pt x="114" y="325"/>
                  </a:lnTo>
                  <a:lnTo>
                    <a:pt x="96" y="328"/>
                  </a:lnTo>
                  <a:lnTo>
                    <a:pt x="96" y="328"/>
                  </a:lnTo>
                  <a:lnTo>
                    <a:pt x="69" y="325"/>
                  </a:lnTo>
                  <a:lnTo>
                    <a:pt x="69" y="325"/>
                  </a:lnTo>
                  <a:lnTo>
                    <a:pt x="60" y="319"/>
                  </a:lnTo>
                  <a:lnTo>
                    <a:pt x="51" y="313"/>
                  </a:lnTo>
                  <a:lnTo>
                    <a:pt x="51" y="313"/>
                  </a:lnTo>
                  <a:lnTo>
                    <a:pt x="42" y="307"/>
                  </a:lnTo>
                  <a:lnTo>
                    <a:pt x="36" y="295"/>
                  </a:lnTo>
                  <a:lnTo>
                    <a:pt x="36" y="295"/>
                  </a:lnTo>
                  <a:lnTo>
                    <a:pt x="33" y="283"/>
                  </a:lnTo>
                  <a:lnTo>
                    <a:pt x="33" y="268"/>
                  </a:lnTo>
                  <a:lnTo>
                    <a:pt x="33" y="129"/>
                  </a:lnTo>
                  <a:lnTo>
                    <a:pt x="0" y="129"/>
                  </a:lnTo>
                  <a:lnTo>
                    <a:pt x="0" y="81"/>
                  </a:lnTo>
                  <a:lnTo>
                    <a:pt x="33" y="81"/>
                  </a:lnTo>
                  <a:lnTo>
                    <a:pt x="33" y="0"/>
                  </a:lnTo>
                  <a:lnTo>
                    <a:pt x="93" y="0"/>
                  </a:lnTo>
                  <a:lnTo>
                    <a:pt x="93" y="81"/>
                  </a:lnTo>
                  <a:lnTo>
                    <a:pt x="144" y="81"/>
                  </a:lnTo>
                  <a:lnTo>
                    <a:pt x="144" y="129"/>
                  </a:lnTo>
                  <a:lnTo>
                    <a:pt x="93" y="129"/>
                  </a:lnTo>
                  <a:lnTo>
                    <a:pt x="93" y="247"/>
                  </a:lnTo>
                  <a:lnTo>
                    <a:pt x="93" y="247"/>
                  </a:lnTo>
                  <a:lnTo>
                    <a:pt x="96" y="259"/>
                  </a:lnTo>
                  <a:lnTo>
                    <a:pt x="99" y="265"/>
                  </a:lnTo>
                  <a:lnTo>
                    <a:pt x="99" y="265"/>
                  </a:lnTo>
                  <a:lnTo>
                    <a:pt x="108" y="268"/>
                  </a:lnTo>
                  <a:lnTo>
                    <a:pt x="117" y="271"/>
                  </a:lnTo>
                  <a:lnTo>
                    <a:pt x="117" y="271"/>
                  </a:lnTo>
                  <a:lnTo>
                    <a:pt x="135" y="268"/>
                  </a:lnTo>
                  <a:lnTo>
                    <a:pt x="135" y="268"/>
                  </a:lnTo>
                  <a:lnTo>
                    <a:pt x="150" y="262"/>
                  </a:lnTo>
                  <a:lnTo>
                    <a:pt x="162" y="310"/>
                  </a:lnTo>
                  <a:lnTo>
                    <a:pt x="162" y="3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4" name="Google Shape;2674;p33"/>
            <p:cNvSpPr/>
            <p:nvPr/>
          </p:nvSpPr>
          <p:spPr>
            <a:xfrm>
              <a:off x="24083963" y="6205538"/>
              <a:ext cx="406400" cy="401638"/>
            </a:xfrm>
            <a:custGeom>
              <a:rect b="b" l="l" r="r" t="t"/>
              <a:pathLst>
                <a:path extrusionOk="0" h="253" w="256">
                  <a:moveTo>
                    <a:pt x="130" y="253"/>
                  </a:moveTo>
                  <a:lnTo>
                    <a:pt x="130" y="253"/>
                  </a:lnTo>
                  <a:lnTo>
                    <a:pt x="100" y="250"/>
                  </a:lnTo>
                  <a:lnTo>
                    <a:pt x="76" y="244"/>
                  </a:lnTo>
                  <a:lnTo>
                    <a:pt x="76" y="244"/>
                  </a:lnTo>
                  <a:lnTo>
                    <a:pt x="55" y="232"/>
                  </a:lnTo>
                  <a:lnTo>
                    <a:pt x="36" y="217"/>
                  </a:lnTo>
                  <a:lnTo>
                    <a:pt x="36" y="217"/>
                  </a:lnTo>
                  <a:lnTo>
                    <a:pt x="21" y="196"/>
                  </a:lnTo>
                  <a:lnTo>
                    <a:pt x="9" y="175"/>
                  </a:lnTo>
                  <a:lnTo>
                    <a:pt x="9" y="175"/>
                  </a:lnTo>
                  <a:lnTo>
                    <a:pt x="3" y="154"/>
                  </a:lnTo>
                  <a:lnTo>
                    <a:pt x="0" y="130"/>
                  </a:lnTo>
                  <a:lnTo>
                    <a:pt x="0" y="130"/>
                  </a:lnTo>
                  <a:lnTo>
                    <a:pt x="3" y="103"/>
                  </a:lnTo>
                  <a:lnTo>
                    <a:pt x="9" y="78"/>
                  </a:lnTo>
                  <a:lnTo>
                    <a:pt x="9" y="78"/>
                  </a:lnTo>
                  <a:lnTo>
                    <a:pt x="21" y="57"/>
                  </a:lnTo>
                  <a:lnTo>
                    <a:pt x="33" y="39"/>
                  </a:lnTo>
                  <a:lnTo>
                    <a:pt x="33" y="39"/>
                  </a:lnTo>
                  <a:lnTo>
                    <a:pt x="55" y="24"/>
                  </a:lnTo>
                  <a:lnTo>
                    <a:pt x="76" y="12"/>
                  </a:lnTo>
                  <a:lnTo>
                    <a:pt x="76" y="12"/>
                  </a:lnTo>
                  <a:lnTo>
                    <a:pt x="100" y="3"/>
                  </a:lnTo>
                  <a:lnTo>
                    <a:pt x="130" y="0"/>
                  </a:lnTo>
                  <a:lnTo>
                    <a:pt x="130" y="0"/>
                  </a:lnTo>
                  <a:lnTo>
                    <a:pt x="157" y="3"/>
                  </a:lnTo>
                  <a:lnTo>
                    <a:pt x="181" y="12"/>
                  </a:lnTo>
                  <a:lnTo>
                    <a:pt x="181" y="12"/>
                  </a:lnTo>
                  <a:lnTo>
                    <a:pt x="205" y="24"/>
                  </a:lnTo>
                  <a:lnTo>
                    <a:pt x="223" y="39"/>
                  </a:lnTo>
                  <a:lnTo>
                    <a:pt x="223" y="39"/>
                  </a:lnTo>
                  <a:lnTo>
                    <a:pt x="235" y="57"/>
                  </a:lnTo>
                  <a:lnTo>
                    <a:pt x="247" y="78"/>
                  </a:lnTo>
                  <a:lnTo>
                    <a:pt x="247" y="78"/>
                  </a:lnTo>
                  <a:lnTo>
                    <a:pt x="253" y="103"/>
                  </a:lnTo>
                  <a:lnTo>
                    <a:pt x="256" y="127"/>
                  </a:lnTo>
                  <a:lnTo>
                    <a:pt x="256" y="127"/>
                  </a:lnTo>
                  <a:lnTo>
                    <a:pt x="256" y="139"/>
                  </a:lnTo>
                  <a:lnTo>
                    <a:pt x="256" y="139"/>
                  </a:lnTo>
                  <a:lnTo>
                    <a:pt x="253" y="148"/>
                  </a:lnTo>
                  <a:lnTo>
                    <a:pt x="67" y="148"/>
                  </a:lnTo>
                  <a:lnTo>
                    <a:pt x="67" y="148"/>
                  </a:lnTo>
                  <a:lnTo>
                    <a:pt x="70" y="160"/>
                  </a:lnTo>
                  <a:lnTo>
                    <a:pt x="73" y="172"/>
                  </a:lnTo>
                  <a:lnTo>
                    <a:pt x="73" y="172"/>
                  </a:lnTo>
                  <a:lnTo>
                    <a:pt x="79" y="184"/>
                  </a:lnTo>
                  <a:lnTo>
                    <a:pt x="88" y="190"/>
                  </a:lnTo>
                  <a:lnTo>
                    <a:pt x="88" y="190"/>
                  </a:lnTo>
                  <a:lnTo>
                    <a:pt x="97" y="199"/>
                  </a:lnTo>
                  <a:lnTo>
                    <a:pt x="109" y="202"/>
                  </a:lnTo>
                  <a:lnTo>
                    <a:pt x="109" y="202"/>
                  </a:lnTo>
                  <a:lnTo>
                    <a:pt x="118" y="208"/>
                  </a:lnTo>
                  <a:lnTo>
                    <a:pt x="130" y="208"/>
                  </a:lnTo>
                  <a:lnTo>
                    <a:pt x="130" y="208"/>
                  </a:lnTo>
                  <a:lnTo>
                    <a:pt x="148" y="205"/>
                  </a:lnTo>
                  <a:lnTo>
                    <a:pt x="166" y="199"/>
                  </a:lnTo>
                  <a:lnTo>
                    <a:pt x="166" y="199"/>
                  </a:lnTo>
                  <a:lnTo>
                    <a:pt x="181" y="187"/>
                  </a:lnTo>
                  <a:lnTo>
                    <a:pt x="187" y="175"/>
                  </a:lnTo>
                  <a:lnTo>
                    <a:pt x="241" y="190"/>
                  </a:lnTo>
                  <a:lnTo>
                    <a:pt x="241" y="190"/>
                  </a:lnTo>
                  <a:lnTo>
                    <a:pt x="235" y="202"/>
                  </a:lnTo>
                  <a:lnTo>
                    <a:pt x="223" y="214"/>
                  </a:lnTo>
                  <a:lnTo>
                    <a:pt x="214" y="226"/>
                  </a:lnTo>
                  <a:lnTo>
                    <a:pt x="199" y="235"/>
                  </a:lnTo>
                  <a:lnTo>
                    <a:pt x="199" y="235"/>
                  </a:lnTo>
                  <a:lnTo>
                    <a:pt x="184" y="244"/>
                  </a:lnTo>
                  <a:lnTo>
                    <a:pt x="166" y="250"/>
                  </a:lnTo>
                  <a:lnTo>
                    <a:pt x="148" y="253"/>
                  </a:lnTo>
                  <a:lnTo>
                    <a:pt x="130" y="253"/>
                  </a:lnTo>
                  <a:lnTo>
                    <a:pt x="130" y="253"/>
                  </a:lnTo>
                  <a:close/>
                  <a:moveTo>
                    <a:pt x="193" y="106"/>
                  </a:moveTo>
                  <a:lnTo>
                    <a:pt x="193" y="106"/>
                  </a:lnTo>
                  <a:lnTo>
                    <a:pt x="190" y="93"/>
                  </a:lnTo>
                  <a:lnTo>
                    <a:pt x="187" y="81"/>
                  </a:lnTo>
                  <a:lnTo>
                    <a:pt x="181" y="72"/>
                  </a:lnTo>
                  <a:lnTo>
                    <a:pt x="172" y="63"/>
                  </a:lnTo>
                  <a:lnTo>
                    <a:pt x="172" y="63"/>
                  </a:lnTo>
                  <a:lnTo>
                    <a:pt x="163" y="54"/>
                  </a:lnTo>
                  <a:lnTo>
                    <a:pt x="151" y="51"/>
                  </a:lnTo>
                  <a:lnTo>
                    <a:pt x="142" y="48"/>
                  </a:lnTo>
                  <a:lnTo>
                    <a:pt x="127" y="45"/>
                  </a:lnTo>
                  <a:lnTo>
                    <a:pt x="127" y="45"/>
                  </a:lnTo>
                  <a:lnTo>
                    <a:pt x="115" y="48"/>
                  </a:lnTo>
                  <a:lnTo>
                    <a:pt x="106" y="51"/>
                  </a:lnTo>
                  <a:lnTo>
                    <a:pt x="106" y="51"/>
                  </a:lnTo>
                  <a:lnTo>
                    <a:pt x="94" y="54"/>
                  </a:lnTo>
                  <a:lnTo>
                    <a:pt x="85" y="63"/>
                  </a:lnTo>
                  <a:lnTo>
                    <a:pt x="85" y="63"/>
                  </a:lnTo>
                  <a:lnTo>
                    <a:pt x="79" y="72"/>
                  </a:lnTo>
                  <a:lnTo>
                    <a:pt x="73" y="81"/>
                  </a:lnTo>
                  <a:lnTo>
                    <a:pt x="73" y="81"/>
                  </a:lnTo>
                  <a:lnTo>
                    <a:pt x="67" y="93"/>
                  </a:lnTo>
                  <a:lnTo>
                    <a:pt x="67" y="106"/>
                  </a:lnTo>
                  <a:lnTo>
                    <a:pt x="193" y="106"/>
                  </a:lnTo>
                  <a:lnTo>
                    <a:pt x="193" y="1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5" name="Google Shape;2675;p33"/>
            <p:cNvSpPr/>
            <p:nvPr/>
          </p:nvSpPr>
          <p:spPr>
            <a:xfrm>
              <a:off x="24547513" y="6205538"/>
              <a:ext cx="401638" cy="549275"/>
            </a:xfrm>
            <a:custGeom>
              <a:rect b="b" l="l" r="r" t="t"/>
              <a:pathLst>
                <a:path extrusionOk="0" h="346" w="253">
                  <a:moveTo>
                    <a:pt x="148" y="253"/>
                  </a:moveTo>
                  <a:lnTo>
                    <a:pt x="148" y="253"/>
                  </a:lnTo>
                  <a:lnTo>
                    <a:pt x="121" y="250"/>
                  </a:lnTo>
                  <a:lnTo>
                    <a:pt x="109" y="247"/>
                  </a:lnTo>
                  <a:lnTo>
                    <a:pt x="97" y="241"/>
                  </a:lnTo>
                  <a:lnTo>
                    <a:pt x="97" y="241"/>
                  </a:lnTo>
                  <a:lnTo>
                    <a:pt x="79" y="226"/>
                  </a:lnTo>
                  <a:lnTo>
                    <a:pt x="63" y="205"/>
                  </a:lnTo>
                  <a:lnTo>
                    <a:pt x="63" y="346"/>
                  </a:lnTo>
                  <a:lnTo>
                    <a:pt x="0" y="346"/>
                  </a:lnTo>
                  <a:lnTo>
                    <a:pt x="0" y="6"/>
                  </a:lnTo>
                  <a:lnTo>
                    <a:pt x="54" y="6"/>
                  </a:lnTo>
                  <a:lnTo>
                    <a:pt x="54" y="48"/>
                  </a:lnTo>
                  <a:lnTo>
                    <a:pt x="54" y="48"/>
                  </a:lnTo>
                  <a:lnTo>
                    <a:pt x="72" y="27"/>
                  </a:lnTo>
                  <a:lnTo>
                    <a:pt x="91" y="12"/>
                  </a:lnTo>
                  <a:lnTo>
                    <a:pt x="91" y="12"/>
                  </a:lnTo>
                  <a:lnTo>
                    <a:pt x="115" y="3"/>
                  </a:lnTo>
                  <a:lnTo>
                    <a:pt x="139" y="0"/>
                  </a:lnTo>
                  <a:lnTo>
                    <a:pt x="139" y="0"/>
                  </a:lnTo>
                  <a:lnTo>
                    <a:pt x="163" y="3"/>
                  </a:lnTo>
                  <a:lnTo>
                    <a:pt x="187" y="12"/>
                  </a:lnTo>
                  <a:lnTo>
                    <a:pt x="187" y="12"/>
                  </a:lnTo>
                  <a:lnTo>
                    <a:pt x="205" y="21"/>
                  </a:lnTo>
                  <a:lnTo>
                    <a:pt x="220" y="39"/>
                  </a:lnTo>
                  <a:lnTo>
                    <a:pt x="220" y="39"/>
                  </a:lnTo>
                  <a:lnTo>
                    <a:pt x="235" y="57"/>
                  </a:lnTo>
                  <a:lnTo>
                    <a:pt x="244" y="78"/>
                  </a:lnTo>
                  <a:lnTo>
                    <a:pt x="244" y="78"/>
                  </a:lnTo>
                  <a:lnTo>
                    <a:pt x="250" y="103"/>
                  </a:lnTo>
                  <a:lnTo>
                    <a:pt x="253" y="127"/>
                  </a:lnTo>
                  <a:lnTo>
                    <a:pt x="253" y="127"/>
                  </a:lnTo>
                  <a:lnTo>
                    <a:pt x="253" y="151"/>
                  </a:lnTo>
                  <a:lnTo>
                    <a:pt x="247" y="175"/>
                  </a:lnTo>
                  <a:lnTo>
                    <a:pt x="247" y="175"/>
                  </a:lnTo>
                  <a:lnTo>
                    <a:pt x="235" y="199"/>
                  </a:lnTo>
                  <a:lnTo>
                    <a:pt x="223" y="217"/>
                  </a:lnTo>
                  <a:lnTo>
                    <a:pt x="223" y="217"/>
                  </a:lnTo>
                  <a:lnTo>
                    <a:pt x="208" y="232"/>
                  </a:lnTo>
                  <a:lnTo>
                    <a:pt x="190" y="244"/>
                  </a:lnTo>
                  <a:lnTo>
                    <a:pt x="190" y="244"/>
                  </a:lnTo>
                  <a:lnTo>
                    <a:pt x="169" y="250"/>
                  </a:lnTo>
                  <a:lnTo>
                    <a:pt x="148" y="253"/>
                  </a:lnTo>
                  <a:lnTo>
                    <a:pt x="148" y="253"/>
                  </a:lnTo>
                  <a:close/>
                  <a:moveTo>
                    <a:pt x="127" y="199"/>
                  </a:moveTo>
                  <a:lnTo>
                    <a:pt x="127" y="199"/>
                  </a:lnTo>
                  <a:lnTo>
                    <a:pt x="139" y="199"/>
                  </a:lnTo>
                  <a:lnTo>
                    <a:pt x="151" y="193"/>
                  </a:lnTo>
                  <a:lnTo>
                    <a:pt x="151" y="193"/>
                  </a:lnTo>
                  <a:lnTo>
                    <a:pt x="163" y="187"/>
                  </a:lnTo>
                  <a:lnTo>
                    <a:pt x="172" y="178"/>
                  </a:lnTo>
                  <a:lnTo>
                    <a:pt x="172" y="178"/>
                  </a:lnTo>
                  <a:lnTo>
                    <a:pt x="181" y="166"/>
                  </a:lnTo>
                  <a:lnTo>
                    <a:pt x="187" y="154"/>
                  </a:lnTo>
                  <a:lnTo>
                    <a:pt x="187" y="154"/>
                  </a:lnTo>
                  <a:lnTo>
                    <a:pt x="190" y="142"/>
                  </a:lnTo>
                  <a:lnTo>
                    <a:pt x="190" y="127"/>
                  </a:lnTo>
                  <a:lnTo>
                    <a:pt x="190" y="127"/>
                  </a:lnTo>
                  <a:lnTo>
                    <a:pt x="190" y="112"/>
                  </a:lnTo>
                  <a:lnTo>
                    <a:pt x="184" y="97"/>
                  </a:lnTo>
                  <a:lnTo>
                    <a:pt x="184" y="97"/>
                  </a:lnTo>
                  <a:lnTo>
                    <a:pt x="178" y="84"/>
                  </a:lnTo>
                  <a:lnTo>
                    <a:pt x="172" y="75"/>
                  </a:lnTo>
                  <a:lnTo>
                    <a:pt x="172" y="75"/>
                  </a:lnTo>
                  <a:lnTo>
                    <a:pt x="160" y="66"/>
                  </a:lnTo>
                  <a:lnTo>
                    <a:pt x="151" y="60"/>
                  </a:lnTo>
                  <a:lnTo>
                    <a:pt x="151" y="60"/>
                  </a:lnTo>
                  <a:lnTo>
                    <a:pt x="136" y="54"/>
                  </a:lnTo>
                  <a:lnTo>
                    <a:pt x="124" y="54"/>
                  </a:lnTo>
                  <a:lnTo>
                    <a:pt x="124" y="54"/>
                  </a:lnTo>
                  <a:lnTo>
                    <a:pt x="106" y="57"/>
                  </a:lnTo>
                  <a:lnTo>
                    <a:pt x="106" y="57"/>
                  </a:lnTo>
                  <a:lnTo>
                    <a:pt x="88" y="66"/>
                  </a:lnTo>
                  <a:lnTo>
                    <a:pt x="88" y="66"/>
                  </a:lnTo>
                  <a:lnTo>
                    <a:pt x="72" y="78"/>
                  </a:lnTo>
                  <a:lnTo>
                    <a:pt x="72" y="78"/>
                  </a:lnTo>
                  <a:lnTo>
                    <a:pt x="63" y="93"/>
                  </a:lnTo>
                  <a:lnTo>
                    <a:pt x="63" y="151"/>
                  </a:lnTo>
                  <a:lnTo>
                    <a:pt x="63" y="151"/>
                  </a:lnTo>
                  <a:lnTo>
                    <a:pt x="75" y="172"/>
                  </a:lnTo>
                  <a:lnTo>
                    <a:pt x="91" y="187"/>
                  </a:lnTo>
                  <a:lnTo>
                    <a:pt x="91" y="187"/>
                  </a:lnTo>
                  <a:lnTo>
                    <a:pt x="109" y="196"/>
                  </a:lnTo>
                  <a:lnTo>
                    <a:pt x="127" y="199"/>
                  </a:lnTo>
                  <a:lnTo>
                    <a:pt x="127" y="1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6" name="Google Shape;2676;p33"/>
            <p:cNvSpPr/>
            <p:nvPr/>
          </p:nvSpPr>
          <p:spPr>
            <a:xfrm>
              <a:off x="23764876" y="6894513"/>
              <a:ext cx="376238" cy="447675"/>
            </a:xfrm>
            <a:custGeom>
              <a:rect b="b" l="l" r="r" t="t"/>
              <a:pathLst>
                <a:path extrusionOk="0" h="282" w="237">
                  <a:moveTo>
                    <a:pt x="237" y="141"/>
                  </a:moveTo>
                  <a:lnTo>
                    <a:pt x="237" y="141"/>
                  </a:lnTo>
                  <a:lnTo>
                    <a:pt x="237" y="171"/>
                  </a:lnTo>
                  <a:lnTo>
                    <a:pt x="228" y="198"/>
                  </a:lnTo>
                  <a:lnTo>
                    <a:pt x="228" y="198"/>
                  </a:lnTo>
                  <a:lnTo>
                    <a:pt x="219" y="222"/>
                  </a:lnTo>
                  <a:lnTo>
                    <a:pt x="204" y="243"/>
                  </a:lnTo>
                  <a:lnTo>
                    <a:pt x="204" y="243"/>
                  </a:lnTo>
                  <a:lnTo>
                    <a:pt x="186" y="258"/>
                  </a:lnTo>
                  <a:lnTo>
                    <a:pt x="168" y="270"/>
                  </a:lnTo>
                  <a:lnTo>
                    <a:pt x="168" y="270"/>
                  </a:lnTo>
                  <a:lnTo>
                    <a:pt x="144" y="279"/>
                  </a:lnTo>
                  <a:lnTo>
                    <a:pt x="120" y="282"/>
                  </a:lnTo>
                  <a:lnTo>
                    <a:pt x="120" y="282"/>
                  </a:lnTo>
                  <a:lnTo>
                    <a:pt x="93" y="279"/>
                  </a:lnTo>
                  <a:lnTo>
                    <a:pt x="72" y="270"/>
                  </a:lnTo>
                  <a:lnTo>
                    <a:pt x="72" y="270"/>
                  </a:lnTo>
                  <a:lnTo>
                    <a:pt x="51" y="258"/>
                  </a:lnTo>
                  <a:lnTo>
                    <a:pt x="33" y="243"/>
                  </a:lnTo>
                  <a:lnTo>
                    <a:pt x="33" y="243"/>
                  </a:lnTo>
                  <a:lnTo>
                    <a:pt x="21" y="222"/>
                  </a:lnTo>
                  <a:lnTo>
                    <a:pt x="9" y="198"/>
                  </a:lnTo>
                  <a:lnTo>
                    <a:pt x="9" y="198"/>
                  </a:lnTo>
                  <a:lnTo>
                    <a:pt x="3" y="171"/>
                  </a:lnTo>
                  <a:lnTo>
                    <a:pt x="0" y="141"/>
                  </a:lnTo>
                  <a:lnTo>
                    <a:pt x="0" y="141"/>
                  </a:lnTo>
                  <a:lnTo>
                    <a:pt x="3" y="111"/>
                  </a:lnTo>
                  <a:lnTo>
                    <a:pt x="9" y="84"/>
                  </a:lnTo>
                  <a:lnTo>
                    <a:pt x="9" y="84"/>
                  </a:lnTo>
                  <a:lnTo>
                    <a:pt x="21" y="60"/>
                  </a:lnTo>
                  <a:lnTo>
                    <a:pt x="33" y="42"/>
                  </a:lnTo>
                  <a:lnTo>
                    <a:pt x="33" y="42"/>
                  </a:lnTo>
                  <a:lnTo>
                    <a:pt x="51" y="24"/>
                  </a:lnTo>
                  <a:lnTo>
                    <a:pt x="72" y="12"/>
                  </a:lnTo>
                  <a:lnTo>
                    <a:pt x="72" y="12"/>
                  </a:lnTo>
                  <a:lnTo>
                    <a:pt x="93" y="3"/>
                  </a:lnTo>
                  <a:lnTo>
                    <a:pt x="120" y="0"/>
                  </a:lnTo>
                  <a:lnTo>
                    <a:pt x="120" y="0"/>
                  </a:lnTo>
                  <a:lnTo>
                    <a:pt x="144" y="3"/>
                  </a:lnTo>
                  <a:lnTo>
                    <a:pt x="168" y="12"/>
                  </a:lnTo>
                  <a:lnTo>
                    <a:pt x="168" y="12"/>
                  </a:lnTo>
                  <a:lnTo>
                    <a:pt x="186" y="24"/>
                  </a:lnTo>
                  <a:lnTo>
                    <a:pt x="204" y="42"/>
                  </a:lnTo>
                  <a:lnTo>
                    <a:pt x="204" y="42"/>
                  </a:lnTo>
                  <a:lnTo>
                    <a:pt x="219" y="60"/>
                  </a:lnTo>
                  <a:lnTo>
                    <a:pt x="228" y="84"/>
                  </a:lnTo>
                  <a:lnTo>
                    <a:pt x="228" y="84"/>
                  </a:lnTo>
                  <a:lnTo>
                    <a:pt x="237" y="111"/>
                  </a:lnTo>
                  <a:lnTo>
                    <a:pt x="237" y="141"/>
                  </a:lnTo>
                  <a:lnTo>
                    <a:pt x="237" y="141"/>
                  </a:lnTo>
                  <a:close/>
                  <a:moveTo>
                    <a:pt x="177" y="141"/>
                  </a:moveTo>
                  <a:lnTo>
                    <a:pt x="177" y="141"/>
                  </a:lnTo>
                  <a:lnTo>
                    <a:pt x="174" y="123"/>
                  </a:lnTo>
                  <a:lnTo>
                    <a:pt x="171" y="108"/>
                  </a:lnTo>
                  <a:lnTo>
                    <a:pt x="171" y="108"/>
                  </a:lnTo>
                  <a:lnTo>
                    <a:pt x="168" y="93"/>
                  </a:lnTo>
                  <a:lnTo>
                    <a:pt x="159" y="81"/>
                  </a:lnTo>
                  <a:lnTo>
                    <a:pt x="159" y="81"/>
                  </a:lnTo>
                  <a:lnTo>
                    <a:pt x="153" y="72"/>
                  </a:lnTo>
                  <a:lnTo>
                    <a:pt x="141" y="63"/>
                  </a:lnTo>
                  <a:lnTo>
                    <a:pt x="141" y="63"/>
                  </a:lnTo>
                  <a:lnTo>
                    <a:pt x="132" y="60"/>
                  </a:lnTo>
                  <a:lnTo>
                    <a:pt x="120" y="57"/>
                  </a:lnTo>
                  <a:lnTo>
                    <a:pt x="120" y="57"/>
                  </a:lnTo>
                  <a:lnTo>
                    <a:pt x="108" y="60"/>
                  </a:lnTo>
                  <a:lnTo>
                    <a:pt x="96" y="63"/>
                  </a:lnTo>
                  <a:lnTo>
                    <a:pt x="96" y="63"/>
                  </a:lnTo>
                  <a:lnTo>
                    <a:pt x="87" y="72"/>
                  </a:lnTo>
                  <a:lnTo>
                    <a:pt x="78" y="81"/>
                  </a:lnTo>
                  <a:lnTo>
                    <a:pt x="78" y="81"/>
                  </a:lnTo>
                  <a:lnTo>
                    <a:pt x="72" y="93"/>
                  </a:lnTo>
                  <a:lnTo>
                    <a:pt x="66" y="108"/>
                  </a:lnTo>
                  <a:lnTo>
                    <a:pt x="66" y="108"/>
                  </a:lnTo>
                  <a:lnTo>
                    <a:pt x="63" y="123"/>
                  </a:lnTo>
                  <a:lnTo>
                    <a:pt x="63" y="141"/>
                  </a:lnTo>
                  <a:lnTo>
                    <a:pt x="63" y="141"/>
                  </a:lnTo>
                  <a:lnTo>
                    <a:pt x="63" y="159"/>
                  </a:lnTo>
                  <a:lnTo>
                    <a:pt x="66" y="174"/>
                  </a:lnTo>
                  <a:lnTo>
                    <a:pt x="66" y="174"/>
                  </a:lnTo>
                  <a:lnTo>
                    <a:pt x="72" y="189"/>
                  </a:lnTo>
                  <a:lnTo>
                    <a:pt x="78" y="201"/>
                  </a:lnTo>
                  <a:lnTo>
                    <a:pt x="78" y="201"/>
                  </a:lnTo>
                  <a:lnTo>
                    <a:pt x="87" y="210"/>
                  </a:lnTo>
                  <a:lnTo>
                    <a:pt x="96" y="219"/>
                  </a:lnTo>
                  <a:lnTo>
                    <a:pt x="96" y="219"/>
                  </a:lnTo>
                  <a:lnTo>
                    <a:pt x="108" y="222"/>
                  </a:lnTo>
                  <a:lnTo>
                    <a:pt x="120" y="225"/>
                  </a:lnTo>
                  <a:lnTo>
                    <a:pt x="120" y="225"/>
                  </a:lnTo>
                  <a:lnTo>
                    <a:pt x="132" y="222"/>
                  </a:lnTo>
                  <a:lnTo>
                    <a:pt x="141" y="219"/>
                  </a:lnTo>
                  <a:lnTo>
                    <a:pt x="141" y="219"/>
                  </a:lnTo>
                  <a:lnTo>
                    <a:pt x="153" y="210"/>
                  </a:lnTo>
                  <a:lnTo>
                    <a:pt x="159" y="201"/>
                  </a:lnTo>
                  <a:lnTo>
                    <a:pt x="159" y="201"/>
                  </a:lnTo>
                  <a:lnTo>
                    <a:pt x="168" y="189"/>
                  </a:lnTo>
                  <a:lnTo>
                    <a:pt x="171" y="174"/>
                  </a:lnTo>
                  <a:lnTo>
                    <a:pt x="171" y="174"/>
                  </a:lnTo>
                  <a:lnTo>
                    <a:pt x="174" y="159"/>
                  </a:lnTo>
                  <a:lnTo>
                    <a:pt x="177" y="141"/>
                  </a:lnTo>
                  <a:lnTo>
                    <a:pt x="177" y="1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33"/>
            <p:cNvSpPr/>
            <p:nvPr/>
          </p:nvSpPr>
          <p:spPr>
            <a:xfrm>
              <a:off x="24199851" y="6913563"/>
              <a:ext cx="366713" cy="530225"/>
            </a:xfrm>
            <a:custGeom>
              <a:rect b="b" l="l" r="r" t="t"/>
              <a:pathLst>
                <a:path extrusionOk="0" h="334" w="231">
                  <a:moveTo>
                    <a:pt x="123" y="117"/>
                  </a:moveTo>
                  <a:lnTo>
                    <a:pt x="123" y="117"/>
                  </a:lnTo>
                  <a:lnTo>
                    <a:pt x="144" y="120"/>
                  </a:lnTo>
                  <a:lnTo>
                    <a:pt x="165" y="126"/>
                  </a:lnTo>
                  <a:lnTo>
                    <a:pt x="165" y="126"/>
                  </a:lnTo>
                  <a:lnTo>
                    <a:pt x="183" y="135"/>
                  </a:lnTo>
                  <a:lnTo>
                    <a:pt x="198" y="147"/>
                  </a:lnTo>
                  <a:lnTo>
                    <a:pt x="198" y="147"/>
                  </a:lnTo>
                  <a:lnTo>
                    <a:pt x="213" y="162"/>
                  </a:lnTo>
                  <a:lnTo>
                    <a:pt x="222" y="180"/>
                  </a:lnTo>
                  <a:lnTo>
                    <a:pt x="222" y="180"/>
                  </a:lnTo>
                  <a:lnTo>
                    <a:pt x="228" y="201"/>
                  </a:lnTo>
                  <a:lnTo>
                    <a:pt x="231" y="222"/>
                  </a:lnTo>
                  <a:lnTo>
                    <a:pt x="231" y="222"/>
                  </a:lnTo>
                  <a:lnTo>
                    <a:pt x="228" y="246"/>
                  </a:lnTo>
                  <a:lnTo>
                    <a:pt x="222" y="267"/>
                  </a:lnTo>
                  <a:lnTo>
                    <a:pt x="222" y="267"/>
                  </a:lnTo>
                  <a:lnTo>
                    <a:pt x="210" y="288"/>
                  </a:lnTo>
                  <a:lnTo>
                    <a:pt x="195" y="304"/>
                  </a:lnTo>
                  <a:lnTo>
                    <a:pt x="195" y="304"/>
                  </a:lnTo>
                  <a:lnTo>
                    <a:pt x="177" y="316"/>
                  </a:lnTo>
                  <a:lnTo>
                    <a:pt x="156" y="328"/>
                  </a:lnTo>
                  <a:lnTo>
                    <a:pt x="156" y="328"/>
                  </a:lnTo>
                  <a:lnTo>
                    <a:pt x="135" y="334"/>
                  </a:lnTo>
                  <a:lnTo>
                    <a:pt x="108" y="334"/>
                  </a:lnTo>
                  <a:lnTo>
                    <a:pt x="108" y="334"/>
                  </a:lnTo>
                  <a:lnTo>
                    <a:pt x="93" y="334"/>
                  </a:lnTo>
                  <a:lnTo>
                    <a:pt x="75" y="331"/>
                  </a:lnTo>
                  <a:lnTo>
                    <a:pt x="60" y="325"/>
                  </a:lnTo>
                  <a:lnTo>
                    <a:pt x="45" y="319"/>
                  </a:lnTo>
                  <a:lnTo>
                    <a:pt x="45" y="319"/>
                  </a:lnTo>
                  <a:lnTo>
                    <a:pt x="30" y="310"/>
                  </a:lnTo>
                  <a:lnTo>
                    <a:pt x="21" y="301"/>
                  </a:lnTo>
                  <a:lnTo>
                    <a:pt x="9" y="288"/>
                  </a:lnTo>
                  <a:lnTo>
                    <a:pt x="0" y="276"/>
                  </a:lnTo>
                  <a:lnTo>
                    <a:pt x="36" y="240"/>
                  </a:lnTo>
                  <a:lnTo>
                    <a:pt x="36" y="240"/>
                  </a:lnTo>
                  <a:lnTo>
                    <a:pt x="51" y="255"/>
                  </a:lnTo>
                  <a:lnTo>
                    <a:pt x="69" y="267"/>
                  </a:lnTo>
                  <a:lnTo>
                    <a:pt x="69" y="267"/>
                  </a:lnTo>
                  <a:lnTo>
                    <a:pt x="90" y="276"/>
                  </a:lnTo>
                  <a:lnTo>
                    <a:pt x="111" y="279"/>
                  </a:lnTo>
                  <a:lnTo>
                    <a:pt x="111" y="279"/>
                  </a:lnTo>
                  <a:lnTo>
                    <a:pt x="123" y="279"/>
                  </a:lnTo>
                  <a:lnTo>
                    <a:pt x="132" y="276"/>
                  </a:lnTo>
                  <a:lnTo>
                    <a:pt x="141" y="270"/>
                  </a:lnTo>
                  <a:lnTo>
                    <a:pt x="150" y="264"/>
                  </a:lnTo>
                  <a:lnTo>
                    <a:pt x="150" y="264"/>
                  </a:lnTo>
                  <a:lnTo>
                    <a:pt x="159" y="255"/>
                  </a:lnTo>
                  <a:lnTo>
                    <a:pt x="162" y="246"/>
                  </a:lnTo>
                  <a:lnTo>
                    <a:pt x="165" y="237"/>
                  </a:lnTo>
                  <a:lnTo>
                    <a:pt x="168" y="225"/>
                  </a:lnTo>
                  <a:lnTo>
                    <a:pt x="168" y="225"/>
                  </a:lnTo>
                  <a:lnTo>
                    <a:pt x="165" y="213"/>
                  </a:lnTo>
                  <a:lnTo>
                    <a:pt x="162" y="201"/>
                  </a:lnTo>
                  <a:lnTo>
                    <a:pt x="159" y="192"/>
                  </a:lnTo>
                  <a:lnTo>
                    <a:pt x="153" y="186"/>
                  </a:lnTo>
                  <a:lnTo>
                    <a:pt x="153" y="186"/>
                  </a:lnTo>
                  <a:lnTo>
                    <a:pt x="144" y="180"/>
                  </a:lnTo>
                  <a:lnTo>
                    <a:pt x="135" y="174"/>
                  </a:lnTo>
                  <a:lnTo>
                    <a:pt x="123" y="171"/>
                  </a:lnTo>
                  <a:lnTo>
                    <a:pt x="114" y="171"/>
                  </a:lnTo>
                  <a:lnTo>
                    <a:pt x="114" y="171"/>
                  </a:lnTo>
                  <a:lnTo>
                    <a:pt x="99" y="171"/>
                  </a:lnTo>
                  <a:lnTo>
                    <a:pt x="84" y="177"/>
                  </a:lnTo>
                  <a:lnTo>
                    <a:pt x="84" y="177"/>
                  </a:lnTo>
                  <a:lnTo>
                    <a:pt x="72" y="186"/>
                  </a:lnTo>
                  <a:lnTo>
                    <a:pt x="63" y="195"/>
                  </a:lnTo>
                  <a:lnTo>
                    <a:pt x="9" y="195"/>
                  </a:lnTo>
                  <a:lnTo>
                    <a:pt x="9" y="195"/>
                  </a:lnTo>
                  <a:lnTo>
                    <a:pt x="12" y="186"/>
                  </a:lnTo>
                  <a:lnTo>
                    <a:pt x="12" y="186"/>
                  </a:lnTo>
                  <a:lnTo>
                    <a:pt x="15" y="162"/>
                  </a:lnTo>
                  <a:lnTo>
                    <a:pt x="15" y="162"/>
                  </a:lnTo>
                  <a:lnTo>
                    <a:pt x="21" y="132"/>
                  </a:lnTo>
                  <a:lnTo>
                    <a:pt x="21" y="132"/>
                  </a:lnTo>
                  <a:lnTo>
                    <a:pt x="30" y="96"/>
                  </a:lnTo>
                  <a:lnTo>
                    <a:pt x="30" y="96"/>
                  </a:lnTo>
                  <a:lnTo>
                    <a:pt x="48" y="0"/>
                  </a:lnTo>
                  <a:lnTo>
                    <a:pt x="210" y="0"/>
                  </a:lnTo>
                  <a:lnTo>
                    <a:pt x="210" y="57"/>
                  </a:lnTo>
                  <a:lnTo>
                    <a:pt x="93" y="57"/>
                  </a:lnTo>
                  <a:lnTo>
                    <a:pt x="78" y="132"/>
                  </a:lnTo>
                  <a:lnTo>
                    <a:pt x="78" y="132"/>
                  </a:lnTo>
                  <a:lnTo>
                    <a:pt x="87" y="126"/>
                  </a:lnTo>
                  <a:lnTo>
                    <a:pt x="96" y="120"/>
                  </a:lnTo>
                  <a:lnTo>
                    <a:pt x="96" y="120"/>
                  </a:lnTo>
                  <a:lnTo>
                    <a:pt x="108" y="117"/>
                  </a:lnTo>
                  <a:lnTo>
                    <a:pt x="123" y="117"/>
                  </a:lnTo>
                  <a:lnTo>
                    <a:pt x="123" y="1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78" name="Google Shape;2678;p33"/>
          <p:cNvGrpSpPr/>
          <p:nvPr/>
        </p:nvGrpSpPr>
        <p:grpSpPr>
          <a:xfrm>
            <a:off x="7354478" y="1757642"/>
            <a:ext cx="454265" cy="419752"/>
            <a:chOff x="23458488" y="4256088"/>
            <a:chExt cx="1481138" cy="1500187"/>
          </a:xfrm>
        </p:grpSpPr>
        <p:sp>
          <p:nvSpPr>
            <p:cNvPr id="2679" name="Google Shape;2679;p33"/>
            <p:cNvSpPr/>
            <p:nvPr/>
          </p:nvSpPr>
          <p:spPr>
            <a:xfrm>
              <a:off x="24161751" y="4256088"/>
              <a:ext cx="38100" cy="163513"/>
            </a:xfrm>
            <a:custGeom>
              <a:rect b="b" l="l" r="r" t="t"/>
              <a:pathLst>
                <a:path extrusionOk="0" h="103" w="24">
                  <a:moveTo>
                    <a:pt x="24" y="91"/>
                  </a:moveTo>
                  <a:lnTo>
                    <a:pt x="24" y="91"/>
                  </a:lnTo>
                  <a:lnTo>
                    <a:pt x="24" y="97"/>
                  </a:lnTo>
                  <a:lnTo>
                    <a:pt x="21" y="100"/>
                  </a:lnTo>
                  <a:lnTo>
                    <a:pt x="18" y="103"/>
                  </a:lnTo>
                  <a:lnTo>
                    <a:pt x="12" y="103"/>
                  </a:lnTo>
                  <a:lnTo>
                    <a:pt x="12" y="103"/>
                  </a:lnTo>
                  <a:lnTo>
                    <a:pt x="12" y="103"/>
                  </a:lnTo>
                  <a:lnTo>
                    <a:pt x="6" y="103"/>
                  </a:lnTo>
                  <a:lnTo>
                    <a:pt x="3" y="100"/>
                  </a:lnTo>
                  <a:lnTo>
                    <a:pt x="0" y="97"/>
                  </a:lnTo>
                  <a:lnTo>
                    <a:pt x="0" y="91"/>
                  </a:lnTo>
                  <a:lnTo>
                    <a:pt x="0" y="9"/>
                  </a:lnTo>
                  <a:lnTo>
                    <a:pt x="0" y="9"/>
                  </a:lnTo>
                  <a:lnTo>
                    <a:pt x="0" y="6"/>
                  </a:lnTo>
                  <a:lnTo>
                    <a:pt x="3" y="3"/>
                  </a:lnTo>
                  <a:lnTo>
                    <a:pt x="6" y="0"/>
                  </a:lnTo>
                  <a:lnTo>
                    <a:pt x="12" y="0"/>
                  </a:lnTo>
                  <a:lnTo>
                    <a:pt x="12" y="0"/>
                  </a:lnTo>
                  <a:lnTo>
                    <a:pt x="12" y="0"/>
                  </a:lnTo>
                  <a:lnTo>
                    <a:pt x="18" y="0"/>
                  </a:lnTo>
                  <a:lnTo>
                    <a:pt x="21" y="3"/>
                  </a:lnTo>
                  <a:lnTo>
                    <a:pt x="24" y="6"/>
                  </a:lnTo>
                  <a:lnTo>
                    <a:pt x="24" y="9"/>
                  </a:lnTo>
                  <a:lnTo>
                    <a:pt x="24" y="91"/>
                  </a:lnTo>
                  <a:lnTo>
                    <a:pt x="24" y="9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33"/>
            <p:cNvSpPr/>
            <p:nvPr/>
          </p:nvSpPr>
          <p:spPr>
            <a:xfrm>
              <a:off x="23625176" y="4510088"/>
              <a:ext cx="134938" cy="123825"/>
            </a:xfrm>
            <a:custGeom>
              <a:rect b="b" l="l" r="r" t="t"/>
              <a:pathLst>
                <a:path extrusionOk="0" h="78" w="85">
                  <a:moveTo>
                    <a:pt x="82" y="54"/>
                  </a:moveTo>
                  <a:lnTo>
                    <a:pt x="82" y="54"/>
                  </a:lnTo>
                  <a:lnTo>
                    <a:pt x="85" y="57"/>
                  </a:lnTo>
                  <a:lnTo>
                    <a:pt x="85" y="63"/>
                  </a:lnTo>
                  <a:lnTo>
                    <a:pt x="85" y="69"/>
                  </a:lnTo>
                  <a:lnTo>
                    <a:pt x="82" y="72"/>
                  </a:lnTo>
                  <a:lnTo>
                    <a:pt x="82" y="72"/>
                  </a:lnTo>
                  <a:lnTo>
                    <a:pt x="82" y="72"/>
                  </a:lnTo>
                  <a:lnTo>
                    <a:pt x="79" y="75"/>
                  </a:lnTo>
                  <a:lnTo>
                    <a:pt x="73" y="78"/>
                  </a:lnTo>
                  <a:lnTo>
                    <a:pt x="67" y="78"/>
                  </a:lnTo>
                  <a:lnTo>
                    <a:pt x="64" y="75"/>
                  </a:lnTo>
                  <a:lnTo>
                    <a:pt x="3" y="21"/>
                  </a:lnTo>
                  <a:lnTo>
                    <a:pt x="3" y="21"/>
                  </a:lnTo>
                  <a:lnTo>
                    <a:pt x="0" y="18"/>
                  </a:lnTo>
                  <a:lnTo>
                    <a:pt x="0" y="12"/>
                  </a:lnTo>
                  <a:lnTo>
                    <a:pt x="3" y="9"/>
                  </a:lnTo>
                  <a:lnTo>
                    <a:pt x="3" y="3"/>
                  </a:lnTo>
                  <a:lnTo>
                    <a:pt x="3" y="3"/>
                  </a:lnTo>
                  <a:lnTo>
                    <a:pt x="3" y="3"/>
                  </a:lnTo>
                  <a:lnTo>
                    <a:pt x="9" y="0"/>
                  </a:lnTo>
                  <a:lnTo>
                    <a:pt x="13" y="0"/>
                  </a:lnTo>
                  <a:lnTo>
                    <a:pt x="19" y="0"/>
                  </a:lnTo>
                  <a:lnTo>
                    <a:pt x="22" y="0"/>
                  </a:lnTo>
                  <a:lnTo>
                    <a:pt x="82" y="54"/>
                  </a:lnTo>
                  <a:lnTo>
                    <a:pt x="82" y="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33"/>
            <p:cNvSpPr/>
            <p:nvPr/>
          </p:nvSpPr>
          <p:spPr>
            <a:xfrm>
              <a:off x="23458488" y="5059363"/>
              <a:ext cx="161925" cy="57150"/>
            </a:xfrm>
            <a:custGeom>
              <a:rect b="b" l="l" r="r" t="t"/>
              <a:pathLst>
                <a:path extrusionOk="0" h="36" w="102">
                  <a:moveTo>
                    <a:pt x="90" y="0"/>
                  </a:moveTo>
                  <a:lnTo>
                    <a:pt x="90" y="0"/>
                  </a:lnTo>
                  <a:lnTo>
                    <a:pt x="96" y="0"/>
                  </a:lnTo>
                  <a:lnTo>
                    <a:pt x="99" y="3"/>
                  </a:lnTo>
                  <a:lnTo>
                    <a:pt x="102" y="9"/>
                  </a:lnTo>
                  <a:lnTo>
                    <a:pt x="102" y="12"/>
                  </a:lnTo>
                  <a:lnTo>
                    <a:pt x="102" y="12"/>
                  </a:lnTo>
                  <a:lnTo>
                    <a:pt x="102" y="12"/>
                  </a:lnTo>
                  <a:lnTo>
                    <a:pt x="102" y="18"/>
                  </a:lnTo>
                  <a:lnTo>
                    <a:pt x="102" y="21"/>
                  </a:lnTo>
                  <a:lnTo>
                    <a:pt x="99" y="27"/>
                  </a:lnTo>
                  <a:lnTo>
                    <a:pt x="93" y="27"/>
                  </a:lnTo>
                  <a:lnTo>
                    <a:pt x="15" y="36"/>
                  </a:lnTo>
                  <a:lnTo>
                    <a:pt x="15" y="36"/>
                  </a:lnTo>
                  <a:lnTo>
                    <a:pt x="9" y="36"/>
                  </a:lnTo>
                  <a:lnTo>
                    <a:pt x="6" y="33"/>
                  </a:lnTo>
                  <a:lnTo>
                    <a:pt x="3" y="27"/>
                  </a:lnTo>
                  <a:lnTo>
                    <a:pt x="0" y="24"/>
                  </a:lnTo>
                  <a:lnTo>
                    <a:pt x="0" y="24"/>
                  </a:lnTo>
                  <a:lnTo>
                    <a:pt x="0" y="24"/>
                  </a:lnTo>
                  <a:lnTo>
                    <a:pt x="3" y="18"/>
                  </a:lnTo>
                  <a:lnTo>
                    <a:pt x="3" y="15"/>
                  </a:lnTo>
                  <a:lnTo>
                    <a:pt x="6" y="9"/>
                  </a:lnTo>
                  <a:lnTo>
                    <a:pt x="12" y="9"/>
                  </a:lnTo>
                  <a:lnTo>
                    <a:pt x="90" y="0"/>
                  </a:lnTo>
                  <a:lnTo>
                    <a:pt x="9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33"/>
            <p:cNvSpPr/>
            <p:nvPr/>
          </p:nvSpPr>
          <p:spPr>
            <a:xfrm>
              <a:off x="24777701" y="5021263"/>
              <a:ext cx="161925" cy="57150"/>
            </a:xfrm>
            <a:custGeom>
              <a:rect b="b" l="l" r="r" t="t"/>
              <a:pathLst>
                <a:path extrusionOk="0" h="36" w="102">
                  <a:moveTo>
                    <a:pt x="12" y="27"/>
                  </a:moveTo>
                  <a:lnTo>
                    <a:pt x="12" y="27"/>
                  </a:lnTo>
                  <a:lnTo>
                    <a:pt x="6" y="27"/>
                  </a:lnTo>
                  <a:lnTo>
                    <a:pt x="3" y="24"/>
                  </a:lnTo>
                  <a:lnTo>
                    <a:pt x="3" y="18"/>
                  </a:lnTo>
                  <a:lnTo>
                    <a:pt x="0" y="12"/>
                  </a:lnTo>
                  <a:lnTo>
                    <a:pt x="0" y="12"/>
                  </a:lnTo>
                  <a:lnTo>
                    <a:pt x="0" y="12"/>
                  </a:lnTo>
                  <a:lnTo>
                    <a:pt x="3" y="9"/>
                  </a:lnTo>
                  <a:lnTo>
                    <a:pt x="6" y="3"/>
                  </a:lnTo>
                  <a:lnTo>
                    <a:pt x="9" y="0"/>
                  </a:lnTo>
                  <a:lnTo>
                    <a:pt x="15" y="0"/>
                  </a:lnTo>
                  <a:lnTo>
                    <a:pt x="93" y="9"/>
                  </a:lnTo>
                  <a:lnTo>
                    <a:pt x="93" y="9"/>
                  </a:lnTo>
                  <a:lnTo>
                    <a:pt x="99" y="12"/>
                  </a:lnTo>
                  <a:lnTo>
                    <a:pt x="102" y="15"/>
                  </a:lnTo>
                  <a:lnTo>
                    <a:pt x="102" y="18"/>
                  </a:lnTo>
                  <a:lnTo>
                    <a:pt x="102" y="24"/>
                  </a:lnTo>
                  <a:lnTo>
                    <a:pt x="102" y="24"/>
                  </a:lnTo>
                  <a:lnTo>
                    <a:pt x="102" y="24"/>
                  </a:lnTo>
                  <a:lnTo>
                    <a:pt x="102" y="30"/>
                  </a:lnTo>
                  <a:lnTo>
                    <a:pt x="99" y="33"/>
                  </a:lnTo>
                  <a:lnTo>
                    <a:pt x="96" y="36"/>
                  </a:lnTo>
                  <a:lnTo>
                    <a:pt x="90" y="36"/>
                  </a:lnTo>
                  <a:lnTo>
                    <a:pt x="12" y="27"/>
                  </a:lnTo>
                  <a:lnTo>
                    <a:pt x="12" y="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33"/>
            <p:cNvSpPr/>
            <p:nvPr/>
          </p:nvSpPr>
          <p:spPr>
            <a:xfrm>
              <a:off x="24609426" y="4481513"/>
              <a:ext cx="134938" cy="123825"/>
            </a:xfrm>
            <a:custGeom>
              <a:rect b="b" l="l" r="r" t="t"/>
              <a:pathLst>
                <a:path extrusionOk="0" h="78" w="85">
                  <a:moveTo>
                    <a:pt x="24" y="75"/>
                  </a:moveTo>
                  <a:lnTo>
                    <a:pt x="24" y="75"/>
                  </a:lnTo>
                  <a:lnTo>
                    <a:pt x="18" y="78"/>
                  </a:lnTo>
                  <a:lnTo>
                    <a:pt x="15" y="78"/>
                  </a:lnTo>
                  <a:lnTo>
                    <a:pt x="9" y="75"/>
                  </a:lnTo>
                  <a:lnTo>
                    <a:pt x="6" y="72"/>
                  </a:lnTo>
                  <a:lnTo>
                    <a:pt x="6" y="72"/>
                  </a:lnTo>
                  <a:lnTo>
                    <a:pt x="6" y="72"/>
                  </a:lnTo>
                  <a:lnTo>
                    <a:pt x="0" y="63"/>
                  </a:lnTo>
                  <a:lnTo>
                    <a:pt x="3" y="60"/>
                  </a:lnTo>
                  <a:lnTo>
                    <a:pt x="6" y="54"/>
                  </a:lnTo>
                  <a:lnTo>
                    <a:pt x="64" y="0"/>
                  </a:lnTo>
                  <a:lnTo>
                    <a:pt x="64" y="0"/>
                  </a:lnTo>
                  <a:lnTo>
                    <a:pt x="70" y="0"/>
                  </a:lnTo>
                  <a:lnTo>
                    <a:pt x="73" y="0"/>
                  </a:lnTo>
                  <a:lnTo>
                    <a:pt x="79" y="0"/>
                  </a:lnTo>
                  <a:lnTo>
                    <a:pt x="82" y="3"/>
                  </a:lnTo>
                  <a:lnTo>
                    <a:pt x="82" y="3"/>
                  </a:lnTo>
                  <a:lnTo>
                    <a:pt x="82" y="3"/>
                  </a:lnTo>
                  <a:lnTo>
                    <a:pt x="85" y="9"/>
                  </a:lnTo>
                  <a:lnTo>
                    <a:pt x="85" y="12"/>
                  </a:lnTo>
                  <a:lnTo>
                    <a:pt x="85" y="18"/>
                  </a:lnTo>
                  <a:lnTo>
                    <a:pt x="82" y="21"/>
                  </a:lnTo>
                  <a:lnTo>
                    <a:pt x="24" y="75"/>
                  </a:lnTo>
                  <a:lnTo>
                    <a:pt x="24" y="7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33"/>
            <p:cNvSpPr/>
            <p:nvPr/>
          </p:nvSpPr>
          <p:spPr>
            <a:xfrm>
              <a:off x="23722013" y="4486275"/>
              <a:ext cx="911225" cy="1270000"/>
            </a:xfrm>
            <a:custGeom>
              <a:rect b="b" l="l" r="r" t="t"/>
              <a:pathLst>
                <a:path extrusionOk="0" h="800" w="574">
                  <a:moveTo>
                    <a:pt x="379" y="686"/>
                  </a:moveTo>
                  <a:lnTo>
                    <a:pt x="379" y="686"/>
                  </a:lnTo>
                  <a:lnTo>
                    <a:pt x="376" y="698"/>
                  </a:lnTo>
                  <a:lnTo>
                    <a:pt x="367" y="707"/>
                  </a:lnTo>
                  <a:lnTo>
                    <a:pt x="367" y="707"/>
                  </a:lnTo>
                  <a:lnTo>
                    <a:pt x="364" y="710"/>
                  </a:lnTo>
                  <a:lnTo>
                    <a:pt x="358" y="710"/>
                  </a:lnTo>
                  <a:lnTo>
                    <a:pt x="219" y="710"/>
                  </a:lnTo>
                  <a:lnTo>
                    <a:pt x="219" y="710"/>
                  </a:lnTo>
                  <a:lnTo>
                    <a:pt x="213" y="710"/>
                  </a:lnTo>
                  <a:lnTo>
                    <a:pt x="207" y="707"/>
                  </a:lnTo>
                  <a:lnTo>
                    <a:pt x="207" y="707"/>
                  </a:lnTo>
                  <a:lnTo>
                    <a:pt x="198" y="698"/>
                  </a:lnTo>
                  <a:lnTo>
                    <a:pt x="195" y="686"/>
                  </a:lnTo>
                  <a:lnTo>
                    <a:pt x="195" y="608"/>
                  </a:lnTo>
                  <a:lnTo>
                    <a:pt x="379" y="608"/>
                  </a:lnTo>
                  <a:lnTo>
                    <a:pt x="379" y="686"/>
                  </a:lnTo>
                  <a:lnTo>
                    <a:pt x="379" y="686"/>
                  </a:lnTo>
                  <a:close/>
                  <a:moveTo>
                    <a:pt x="180" y="144"/>
                  </a:moveTo>
                  <a:lnTo>
                    <a:pt x="180" y="144"/>
                  </a:lnTo>
                  <a:lnTo>
                    <a:pt x="165" y="156"/>
                  </a:lnTo>
                  <a:lnTo>
                    <a:pt x="150" y="171"/>
                  </a:lnTo>
                  <a:lnTo>
                    <a:pt x="138" y="186"/>
                  </a:lnTo>
                  <a:lnTo>
                    <a:pt x="129" y="204"/>
                  </a:lnTo>
                  <a:lnTo>
                    <a:pt x="120" y="223"/>
                  </a:lnTo>
                  <a:lnTo>
                    <a:pt x="114" y="244"/>
                  </a:lnTo>
                  <a:lnTo>
                    <a:pt x="111" y="265"/>
                  </a:lnTo>
                  <a:lnTo>
                    <a:pt x="108" y="286"/>
                  </a:lnTo>
                  <a:lnTo>
                    <a:pt x="108" y="286"/>
                  </a:lnTo>
                  <a:lnTo>
                    <a:pt x="111" y="307"/>
                  </a:lnTo>
                  <a:lnTo>
                    <a:pt x="114" y="328"/>
                  </a:lnTo>
                  <a:lnTo>
                    <a:pt x="117" y="346"/>
                  </a:lnTo>
                  <a:lnTo>
                    <a:pt x="126" y="364"/>
                  </a:lnTo>
                  <a:lnTo>
                    <a:pt x="135" y="379"/>
                  </a:lnTo>
                  <a:lnTo>
                    <a:pt x="147" y="397"/>
                  </a:lnTo>
                  <a:lnTo>
                    <a:pt x="159" y="409"/>
                  </a:lnTo>
                  <a:lnTo>
                    <a:pt x="171" y="424"/>
                  </a:lnTo>
                  <a:lnTo>
                    <a:pt x="171" y="424"/>
                  </a:lnTo>
                  <a:lnTo>
                    <a:pt x="174" y="427"/>
                  </a:lnTo>
                  <a:lnTo>
                    <a:pt x="177" y="433"/>
                  </a:lnTo>
                  <a:lnTo>
                    <a:pt x="174" y="442"/>
                  </a:lnTo>
                  <a:lnTo>
                    <a:pt x="174" y="442"/>
                  </a:lnTo>
                  <a:lnTo>
                    <a:pt x="174" y="442"/>
                  </a:lnTo>
                  <a:lnTo>
                    <a:pt x="171" y="445"/>
                  </a:lnTo>
                  <a:lnTo>
                    <a:pt x="165" y="448"/>
                  </a:lnTo>
                  <a:lnTo>
                    <a:pt x="159" y="445"/>
                  </a:lnTo>
                  <a:lnTo>
                    <a:pt x="156" y="445"/>
                  </a:lnTo>
                  <a:lnTo>
                    <a:pt x="156" y="445"/>
                  </a:lnTo>
                  <a:lnTo>
                    <a:pt x="138" y="430"/>
                  </a:lnTo>
                  <a:lnTo>
                    <a:pt x="123" y="412"/>
                  </a:lnTo>
                  <a:lnTo>
                    <a:pt x="111" y="394"/>
                  </a:lnTo>
                  <a:lnTo>
                    <a:pt x="102" y="376"/>
                  </a:lnTo>
                  <a:lnTo>
                    <a:pt x="93" y="355"/>
                  </a:lnTo>
                  <a:lnTo>
                    <a:pt x="87" y="334"/>
                  </a:lnTo>
                  <a:lnTo>
                    <a:pt x="84" y="310"/>
                  </a:lnTo>
                  <a:lnTo>
                    <a:pt x="81" y="286"/>
                  </a:lnTo>
                  <a:lnTo>
                    <a:pt x="81" y="286"/>
                  </a:lnTo>
                  <a:lnTo>
                    <a:pt x="84" y="262"/>
                  </a:lnTo>
                  <a:lnTo>
                    <a:pt x="87" y="238"/>
                  </a:lnTo>
                  <a:lnTo>
                    <a:pt x="93" y="214"/>
                  </a:lnTo>
                  <a:lnTo>
                    <a:pt x="105" y="192"/>
                  </a:lnTo>
                  <a:lnTo>
                    <a:pt x="117" y="171"/>
                  </a:lnTo>
                  <a:lnTo>
                    <a:pt x="129" y="153"/>
                  </a:lnTo>
                  <a:lnTo>
                    <a:pt x="147" y="138"/>
                  </a:lnTo>
                  <a:lnTo>
                    <a:pt x="165" y="120"/>
                  </a:lnTo>
                  <a:lnTo>
                    <a:pt x="165" y="120"/>
                  </a:lnTo>
                  <a:lnTo>
                    <a:pt x="168" y="120"/>
                  </a:lnTo>
                  <a:lnTo>
                    <a:pt x="174" y="120"/>
                  </a:lnTo>
                  <a:lnTo>
                    <a:pt x="180" y="120"/>
                  </a:lnTo>
                  <a:lnTo>
                    <a:pt x="183" y="123"/>
                  </a:lnTo>
                  <a:lnTo>
                    <a:pt x="183" y="126"/>
                  </a:lnTo>
                  <a:lnTo>
                    <a:pt x="183" y="126"/>
                  </a:lnTo>
                  <a:lnTo>
                    <a:pt x="186" y="129"/>
                  </a:lnTo>
                  <a:lnTo>
                    <a:pt x="186" y="135"/>
                  </a:lnTo>
                  <a:lnTo>
                    <a:pt x="183" y="138"/>
                  </a:lnTo>
                  <a:lnTo>
                    <a:pt x="180" y="144"/>
                  </a:lnTo>
                  <a:lnTo>
                    <a:pt x="180" y="144"/>
                  </a:lnTo>
                  <a:close/>
                  <a:moveTo>
                    <a:pt x="574" y="286"/>
                  </a:moveTo>
                  <a:lnTo>
                    <a:pt x="574" y="286"/>
                  </a:lnTo>
                  <a:lnTo>
                    <a:pt x="571" y="259"/>
                  </a:lnTo>
                  <a:lnTo>
                    <a:pt x="568" y="229"/>
                  </a:lnTo>
                  <a:lnTo>
                    <a:pt x="562" y="201"/>
                  </a:lnTo>
                  <a:lnTo>
                    <a:pt x="550" y="174"/>
                  </a:lnTo>
                  <a:lnTo>
                    <a:pt x="538" y="150"/>
                  </a:lnTo>
                  <a:lnTo>
                    <a:pt x="526" y="126"/>
                  </a:lnTo>
                  <a:lnTo>
                    <a:pt x="508" y="105"/>
                  </a:lnTo>
                  <a:lnTo>
                    <a:pt x="490" y="84"/>
                  </a:lnTo>
                  <a:lnTo>
                    <a:pt x="469" y="66"/>
                  </a:lnTo>
                  <a:lnTo>
                    <a:pt x="448" y="48"/>
                  </a:lnTo>
                  <a:lnTo>
                    <a:pt x="424" y="33"/>
                  </a:lnTo>
                  <a:lnTo>
                    <a:pt x="400" y="21"/>
                  </a:lnTo>
                  <a:lnTo>
                    <a:pt x="373" y="12"/>
                  </a:lnTo>
                  <a:lnTo>
                    <a:pt x="346" y="6"/>
                  </a:lnTo>
                  <a:lnTo>
                    <a:pt x="316" y="0"/>
                  </a:lnTo>
                  <a:lnTo>
                    <a:pt x="289" y="0"/>
                  </a:lnTo>
                  <a:lnTo>
                    <a:pt x="289" y="0"/>
                  </a:lnTo>
                  <a:lnTo>
                    <a:pt x="258" y="0"/>
                  </a:lnTo>
                  <a:lnTo>
                    <a:pt x="228" y="6"/>
                  </a:lnTo>
                  <a:lnTo>
                    <a:pt x="201" y="12"/>
                  </a:lnTo>
                  <a:lnTo>
                    <a:pt x="177" y="21"/>
                  </a:lnTo>
                  <a:lnTo>
                    <a:pt x="150" y="33"/>
                  </a:lnTo>
                  <a:lnTo>
                    <a:pt x="126" y="48"/>
                  </a:lnTo>
                  <a:lnTo>
                    <a:pt x="105" y="66"/>
                  </a:lnTo>
                  <a:lnTo>
                    <a:pt x="84" y="84"/>
                  </a:lnTo>
                  <a:lnTo>
                    <a:pt x="66" y="105"/>
                  </a:lnTo>
                  <a:lnTo>
                    <a:pt x="51" y="126"/>
                  </a:lnTo>
                  <a:lnTo>
                    <a:pt x="36" y="150"/>
                  </a:lnTo>
                  <a:lnTo>
                    <a:pt x="24" y="174"/>
                  </a:lnTo>
                  <a:lnTo>
                    <a:pt x="15" y="201"/>
                  </a:lnTo>
                  <a:lnTo>
                    <a:pt x="6" y="229"/>
                  </a:lnTo>
                  <a:lnTo>
                    <a:pt x="3" y="259"/>
                  </a:lnTo>
                  <a:lnTo>
                    <a:pt x="0" y="286"/>
                  </a:lnTo>
                  <a:lnTo>
                    <a:pt x="0" y="286"/>
                  </a:lnTo>
                  <a:lnTo>
                    <a:pt x="3" y="328"/>
                  </a:lnTo>
                  <a:lnTo>
                    <a:pt x="12" y="370"/>
                  </a:lnTo>
                  <a:lnTo>
                    <a:pt x="27" y="409"/>
                  </a:lnTo>
                  <a:lnTo>
                    <a:pt x="48" y="445"/>
                  </a:lnTo>
                  <a:lnTo>
                    <a:pt x="72" y="475"/>
                  </a:lnTo>
                  <a:lnTo>
                    <a:pt x="102" y="505"/>
                  </a:lnTo>
                  <a:lnTo>
                    <a:pt x="132" y="529"/>
                  </a:lnTo>
                  <a:lnTo>
                    <a:pt x="168" y="548"/>
                  </a:lnTo>
                  <a:lnTo>
                    <a:pt x="168" y="608"/>
                  </a:lnTo>
                  <a:lnTo>
                    <a:pt x="168" y="686"/>
                  </a:lnTo>
                  <a:lnTo>
                    <a:pt x="168" y="686"/>
                  </a:lnTo>
                  <a:lnTo>
                    <a:pt x="171" y="704"/>
                  </a:lnTo>
                  <a:lnTo>
                    <a:pt x="180" y="719"/>
                  </a:lnTo>
                  <a:lnTo>
                    <a:pt x="195" y="731"/>
                  </a:lnTo>
                  <a:lnTo>
                    <a:pt x="210" y="737"/>
                  </a:lnTo>
                  <a:lnTo>
                    <a:pt x="210" y="737"/>
                  </a:lnTo>
                  <a:lnTo>
                    <a:pt x="216" y="755"/>
                  </a:lnTo>
                  <a:lnTo>
                    <a:pt x="216" y="755"/>
                  </a:lnTo>
                  <a:lnTo>
                    <a:pt x="228" y="776"/>
                  </a:lnTo>
                  <a:lnTo>
                    <a:pt x="240" y="788"/>
                  </a:lnTo>
                  <a:lnTo>
                    <a:pt x="255" y="797"/>
                  </a:lnTo>
                  <a:lnTo>
                    <a:pt x="267" y="800"/>
                  </a:lnTo>
                  <a:lnTo>
                    <a:pt x="307" y="800"/>
                  </a:lnTo>
                  <a:lnTo>
                    <a:pt x="307" y="800"/>
                  </a:lnTo>
                  <a:lnTo>
                    <a:pt x="319" y="797"/>
                  </a:lnTo>
                  <a:lnTo>
                    <a:pt x="334" y="788"/>
                  </a:lnTo>
                  <a:lnTo>
                    <a:pt x="346" y="776"/>
                  </a:lnTo>
                  <a:lnTo>
                    <a:pt x="358" y="755"/>
                  </a:lnTo>
                  <a:lnTo>
                    <a:pt x="358" y="755"/>
                  </a:lnTo>
                  <a:lnTo>
                    <a:pt x="364" y="737"/>
                  </a:lnTo>
                  <a:lnTo>
                    <a:pt x="364" y="737"/>
                  </a:lnTo>
                  <a:lnTo>
                    <a:pt x="382" y="731"/>
                  </a:lnTo>
                  <a:lnTo>
                    <a:pt x="394" y="719"/>
                  </a:lnTo>
                  <a:lnTo>
                    <a:pt x="403" y="704"/>
                  </a:lnTo>
                  <a:lnTo>
                    <a:pt x="406" y="686"/>
                  </a:lnTo>
                  <a:lnTo>
                    <a:pt x="406" y="581"/>
                  </a:lnTo>
                  <a:lnTo>
                    <a:pt x="406" y="548"/>
                  </a:lnTo>
                  <a:lnTo>
                    <a:pt x="406" y="548"/>
                  </a:lnTo>
                  <a:lnTo>
                    <a:pt x="442" y="529"/>
                  </a:lnTo>
                  <a:lnTo>
                    <a:pt x="475" y="505"/>
                  </a:lnTo>
                  <a:lnTo>
                    <a:pt x="502" y="475"/>
                  </a:lnTo>
                  <a:lnTo>
                    <a:pt x="526" y="445"/>
                  </a:lnTo>
                  <a:lnTo>
                    <a:pt x="547" y="409"/>
                  </a:lnTo>
                  <a:lnTo>
                    <a:pt x="562" y="370"/>
                  </a:lnTo>
                  <a:lnTo>
                    <a:pt x="571" y="328"/>
                  </a:lnTo>
                  <a:lnTo>
                    <a:pt x="574" y="286"/>
                  </a:lnTo>
                  <a:lnTo>
                    <a:pt x="574" y="28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85" name="Google Shape;2685;p33"/>
          <p:cNvGrpSpPr/>
          <p:nvPr/>
        </p:nvGrpSpPr>
        <p:grpSpPr>
          <a:xfrm>
            <a:off x="4806803" y="1411624"/>
            <a:ext cx="1740618" cy="1587952"/>
            <a:chOff x="11014076" y="3019425"/>
            <a:chExt cx="5675313" cy="5675313"/>
          </a:xfrm>
        </p:grpSpPr>
        <p:sp>
          <p:nvSpPr>
            <p:cNvPr id="2686" name="Google Shape;2686;p33"/>
            <p:cNvSpPr/>
            <p:nvPr/>
          </p:nvSpPr>
          <p:spPr>
            <a:xfrm>
              <a:off x="11014076" y="3019425"/>
              <a:ext cx="5675313" cy="5675313"/>
            </a:xfrm>
            <a:custGeom>
              <a:rect b="b" l="l" r="r" t="t"/>
              <a:pathLst>
                <a:path extrusionOk="0" h="3575" w="3575">
                  <a:moveTo>
                    <a:pt x="1787" y="0"/>
                  </a:moveTo>
                  <a:lnTo>
                    <a:pt x="1787" y="0"/>
                  </a:lnTo>
                  <a:lnTo>
                    <a:pt x="1878" y="3"/>
                  </a:lnTo>
                  <a:lnTo>
                    <a:pt x="1971" y="9"/>
                  </a:lnTo>
                  <a:lnTo>
                    <a:pt x="2058" y="21"/>
                  </a:lnTo>
                  <a:lnTo>
                    <a:pt x="2146" y="36"/>
                  </a:lnTo>
                  <a:lnTo>
                    <a:pt x="2233" y="57"/>
                  </a:lnTo>
                  <a:lnTo>
                    <a:pt x="2317" y="81"/>
                  </a:lnTo>
                  <a:lnTo>
                    <a:pt x="2401" y="108"/>
                  </a:lnTo>
                  <a:lnTo>
                    <a:pt x="2483" y="141"/>
                  </a:lnTo>
                  <a:lnTo>
                    <a:pt x="2561" y="178"/>
                  </a:lnTo>
                  <a:lnTo>
                    <a:pt x="2639" y="217"/>
                  </a:lnTo>
                  <a:lnTo>
                    <a:pt x="2714" y="259"/>
                  </a:lnTo>
                  <a:lnTo>
                    <a:pt x="2787" y="307"/>
                  </a:lnTo>
                  <a:lnTo>
                    <a:pt x="2856" y="355"/>
                  </a:lnTo>
                  <a:lnTo>
                    <a:pt x="2922" y="409"/>
                  </a:lnTo>
                  <a:lnTo>
                    <a:pt x="2988" y="463"/>
                  </a:lnTo>
                  <a:lnTo>
                    <a:pt x="3051" y="524"/>
                  </a:lnTo>
                  <a:lnTo>
                    <a:pt x="3109" y="587"/>
                  </a:lnTo>
                  <a:lnTo>
                    <a:pt x="3166" y="650"/>
                  </a:lnTo>
                  <a:lnTo>
                    <a:pt x="3220" y="719"/>
                  </a:lnTo>
                  <a:lnTo>
                    <a:pt x="3268" y="788"/>
                  </a:lnTo>
                  <a:lnTo>
                    <a:pt x="3316" y="861"/>
                  </a:lnTo>
                  <a:lnTo>
                    <a:pt x="3358" y="936"/>
                  </a:lnTo>
                  <a:lnTo>
                    <a:pt x="3397" y="1014"/>
                  </a:lnTo>
                  <a:lnTo>
                    <a:pt x="3434" y="1092"/>
                  </a:lnTo>
                  <a:lnTo>
                    <a:pt x="3467" y="1174"/>
                  </a:lnTo>
                  <a:lnTo>
                    <a:pt x="3494" y="1255"/>
                  </a:lnTo>
                  <a:lnTo>
                    <a:pt x="3518" y="1342"/>
                  </a:lnTo>
                  <a:lnTo>
                    <a:pt x="3536" y="1426"/>
                  </a:lnTo>
                  <a:lnTo>
                    <a:pt x="3554" y="1517"/>
                  </a:lnTo>
                  <a:lnTo>
                    <a:pt x="3563" y="1604"/>
                  </a:lnTo>
                  <a:lnTo>
                    <a:pt x="3572" y="1694"/>
                  </a:lnTo>
                  <a:lnTo>
                    <a:pt x="3575" y="1788"/>
                  </a:lnTo>
                  <a:lnTo>
                    <a:pt x="3575" y="1788"/>
                  </a:lnTo>
                  <a:lnTo>
                    <a:pt x="3572" y="1878"/>
                  </a:lnTo>
                  <a:lnTo>
                    <a:pt x="3563" y="1971"/>
                  </a:lnTo>
                  <a:lnTo>
                    <a:pt x="3554" y="2058"/>
                  </a:lnTo>
                  <a:lnTo>
                    <a:pt x="3536" y="2149"/>
                  </a:lnTo>
                  <a:lnTo>
                    <a:pt x="3518" y="2233"/>
                  </a:lnTo>
                  <a:lnTo>
                    <a:pt x="3494" y="2317"/>
                  </a:lnTo>
                  <a:lnTo>
                    <a:pt x="3467" y="2401"/>
                  </a:lnTo>
                  <a:lnTo>
                    <a:pt x="3434" y="2483"/>
                  </a:lnTo>
                  <a:lnTo>
                    <a:pt x="3397" y="2561"/>
                  </a:lnTo>
                  <a:lnTo>
                    <a:pt x="3358" y="2639"/>
                  </a:lnTo>
                  <a:lnTo>
                    <a:pt x="3316" y="2714"/>
                  </a:lnTo>
                  <a:lnTo>
                    <a:pt x="3268" y="2787"/>
                  </a:lnTo>
                  <a:lnTo>
                    <a:pt x="3220" y="2856"/>
                  </a:lnTo>
                  <a:lnTo>
                    <a:pt x="3166" y="2925"/>
                  </a:lnTo>
                  <a:lnTo>
                    <a:pt x="3109" y="2988"/>
                  </a:lnTo>
                  <a:lnTo>
                    <a:pt x="3051" y="3051"/>
                  </a:lnTo>
                  <a:lnTo>
                    <a:pt x="2988" y="3109"/>
                  </a:lnTo>
                  <a:lnTo>
                    <a:pt x="2922" y="3166"/>
                  </a:lnTo>
                  <a:lnTo>
                    <a:pt x="2856" y="3220"/>
                  </a:lnTo>
                  <a:lnTo>
                    <a:pt x="2787" y="3268"/>
                  </a:lnTo>
                  <a:lnTo>
                    <a:pt x="2714" y="3316"/>
                  </a:lnTo>
                  <a:lnTo>
                    <a:pt x="2639" y="3358"/>
                  </a:lnTo>
                  <a:lnTo>
                    <a:pt x="2561" y="3398"/>
                  </a:lnTo>
                  <a:lnTo>
                    <a:pt x="2483" y="3434"/>
                  </a:lnTo>
                  <a:lnTo>
                    <a:pt x="2401" y="3467"/>
                  </a:lnTo>
                  <a:lnTo>
                    <a:pt x="2317" y="3494"/>
                  </a:lnTo>
                  <a:lnTo>
                    <a:pt x="2233" y="3518"/>
                  </a:lnTo>
                  <a:lnTo>
                    <a:pt x="2146" y="3539"/>
                  </a:lnTo>
                  <a:lnTo>
                    <a:pt x="2058" y="3554"/>
                  </a:lnTo>
                  <a:lnTo>
                    <a:pt x="1971" y="3566"/>
                  </a:lnTo>
                  <a:lnTo>
                    <a:pt x="1878" y="3572"/>
                  </a:lnTo>
                  <a:lnTo>
                    <a:pt x="1787" y="3575"/>
                  </a:lnTo>
                  <a:lnTo>
                    <a:pt x="1787" y="3575"/>
                  </a:lnTo>
                  <a:lnTo>
                    <a:pt x="1694" y="3572"/>
                  </a:lnTo>
                  <a:lnTo>
                    <a:pt x="1604" y="3566"/>
                  </a:lnTo>
                  <a:lnTo>
                    <a:pt x="1514" y="3554"/>
                  </a:lnTo>
                  <a:lnTo>
                    <a:pt x="1426" y="3539"/>
                  </a:lnTo>
                  <a:lnTo>
                    <a:pt x="1339" y="3518"/>
                  </a:lnTo>
                  <a:lnTo>
                    <a:pt x="1255" y="3494"/>
                  </a:lnTo>
                  <a:lnTo>
                    <a:pt x="1174" y="3467"/>
                  </a:lnTo>
                  <a:lnTo>
                    <a:pt x="1092" y="3434"/>
                  </a:lnTo>
                  <a:lnTo>
                    <a:pt x="1011" y="3398"/>
                  </a:lnTo>
                  <a:lnTo>
                    <a:pt x="936" y="3358"/>
                  </a:lnTo>
                  <a:lnTo>
                    <a:pt x="861" y="3316"/>
                  </a:lnTo>
                  <a:lnTo>
                    <a:pt x="788" y="3268"/>
                  </a:lnTo>
                  <a:lnTo>
                    <a:pt x="719" y="3220"/>
                  </a:lnTo>
                  <a:lnTo>
                    <a:pt x="650" y="3166"/>
                  </a:lnTo>
                  <a:lnTo>
                    <a:pt x="587" y="3109"/>
                  </a:lnTo>
                  <a:lnTo>
                    <a:pt x="524" y="3051"/>
                  </a:lnTo>
                  <a:lnTo>
                    <a:pt x="463" y="2988"/>
                  </a:lnTo>
                  <a:lnTo>
                    <a:pt x="409" y="2925"/>
                  </a:lnTo>
                  <a:lnTo>
                    <a:pt x="355" y="2856"/>
                  </a:lnTo>
                  <a:lnTo>
                    <a:pt x="304" y="2787"/>
                  </a:lnTo>
                  <a:lnTo>
                    <a:pt x="259" y="2714"/>
                  </a:lnTo>
                  <a:lnTo>
                    <a:pt x="217" y="2639"/>
                  </a:lnTo>
                  <a:lnTo>
                    <a:pt x="178" y="2561"/>
                  </a:lnTo>
                  <a:lnTo>
                    <a:pt x="141" y="2483"/>
                  </a:lnTo>
                  <a:lnTo>
                    <a:pt x="108" y="2401"/>
                  </a:lnTo>
                  <a:lnTo>
                    <a:pt x="81" y="2317"/>
                  </a:lnTo>
                  <a:lnTo>
                    <a:pt x="57" y="2233"/>
                  </a:lnTo>
                  <a:lnTo>
                    <a:pt x="36" y="2149"/>
                  </a:lnTo>
                  <a:lnTo>
                    <a:pt x="21" y="2058"/>
                  </a:lnTo>
                  <a:lnTo>
                    <a:pt x="9" y="1971"/>
                  </a:lnTo>
                  <a:lnTo>
                    <a:pt x="3" y="1878"/>
                  </a:lnTo>
                  <a:lnTo>
                    <a:pt x="0" y="1788"/>
                  </a:lnTo>
                  <a:lnTo>
                    <a:pt x="0" y="1788"/>
                  </a:lnTo>
                  <a:lnTo>
                    <a:pt x="3" y="1694"/>
                  </a:lnTo>
                  <a:lnTo>
                    <a:pt x="9" y="1604"/>
                  </a:lnTo>
                  <a:lnTo>
                    <a:pt x="21" y="1517"/>
                  </a:lnTo>
                  <a:lnTo>
                    <a:pt x="36" y="1426"/>
                  </a:lnTo>
                  <a:lnTo>
                    <a:pt x="57" y="1342"/>
                  </a:lnTo>
                  <a:lnTo>
                    <a:pt x="81" y="1255"/>
                  </a:lnTo>
                  <a:lnTo>
                    <a:pt x="108" y="1174"/>
                  </a:lnTo>
                  <a:lnTo>
                    <a:pt x="141" y="1092"/>
                  </a:lnTo>
                  <a:lnTo>
                    <a:pt x="178" y="1014"/>
                  </a:lnTo>
                  <a:lnTo>
                    <a:pt x="217" y="936"/>
                  </a:lnTo>
                  <a:lnTo>
                    <a:pt x="259" y="861"/>
                  </a:lnTo>
                  <a:lnTo>
                    <a:pt x="304" y="788"/>
                  </a:lnTo>
                  <a:lnTo>
                    <a:pt x="355" y="719"/>
                  </a:lnTo>
                  <a:lnTo>
                    <a:pt x="409" y="650"/>
                  </a:lnTo>
                  <a:lnTo>
                    <a:pt x="463" y="587"/>
                  </a:lnTo>
                  <a:lnTo>
                    <a:pt x="524" y="524"/>
                  </a:lnTo>
                  <a:lnTo>
                    <a:pt x="587" y="463"/>
                  </a:lnTo>
                  <a:lnTo>
                    <a:pt x="650" y="409"/>
                  </a:lnTo>
                  <a:lnTo>
                    <a:pt x="719" y="355"/>
                  </a:lnTo>
                  <a:lnTo>
                    <a:pt x="788" y="307"/>
                  </a:lnTo>
                  <a:lnTo>
                    <a:pt x="861" y="259"/>
                  </a:lnTo>
                  <a:lnTo>
                    <a:pt x="936" y="217"/>
                  </a:lnTo>
                  <a:lnTo>
                    <a:pt x="1011" y="178"/>
                  </a:lnTo>
                  <a:lnTo>
                    <a:pt x="1092" y="141"/>
                  </a:lnTo>
                  <a:lnTo>
                    <a:pt x="1174" y="108"/>
                  </a:lnTo>
                  <a:lnTo>
                    <a:pt x="1255" y="81"/>
                  </a:lnTo>
                  <a:lnTo>
                    <a:pt x="1339" y="57"/>
                  </a:lnTo>
                  <a:lnTo>
                    <a:pt x="1426" y="36"/>
                  </a:lnTo>
                  <a:lnTo>
                    <a:pt x="1514" y="21"/>
                  </a:lnTo>
                  <a:lnTo>
                    <a:pt x="1604" y="9"/>
                  </a:lnTo>
                  <a:lnTo>
                    <a:pt x="1694" y="3"/>
                  </a:lnTo>
                  <a:lnTo>
                    <a:pt x="1787" y="0"/>
                  </a:lnTo>
                  <a:lnTo>
                    <a:pt x="1787" y="0"/>
                  </a:lnTo>
                  <a:close/>
                  <a:moveTo>
                    <a:pt x="1787" y="328"/>
                  </a:moveTo>
                  <a:lnTo>
                    <a:pt x="1787" y="328"/>
                  </a:lnTo>
                  <a:lnTo>
                    <a:pt x="1712" y="331"/>
                  </a:lnTo>
                  <a:lnTo>
                    <a:pt x="1637" y="337"/>
                  </a:lnTo>
                  <a:lnTo>
                    <a:pt x="1565" y="346"/>
                  </a:lnTo>
                  <a:lnTo>
                    <a:pt x="1493" y="358"/>
                  </a:lnTo>
                  <a:lnTo>
                    <a:pt x="1423" y="376"/>
                  </a:lnTo>
                  <a:lnTo>
                    <a:pt x="1354" y="394"/>
                  </a:lnTo>
                  <a:lnTo>
                    <a:pt x="1285" y="418"/>
                  </a:lnTo>
                  <a:lnTo>
                    <a:pt x="1219" y="442"/>
                  </a:lnTo>
                  <a:lnTo>
                    <a:pt x="1156" y="472"/>
                  </a:lnTo>
                  <a:lnTo>
                    <a:pt x="1092" y="506"/>
                  </a:lnTo>
                  <a:lnTo>
                    <a:pt x="1032" y="542"/>
                  </a:lnTo>
                  <a:lnTo>
                    <a:pt x="972" y="578"/>
                  </a:lnTo>
                  <a:lnTo>
                    <a:pt x="915" y="620"/>
                  </a:lnTo>
                  <a:lnTo>
                    <a:pt x="861" y="662"/>
                  </a:lnTo>
                  <a:lnTo>
                    <a:pt x="806" y="707"/>
                  </a:lnTo>
                  <a:lnTo>
                    <a:pt x="755" y="755"/>
                  </a:lnTo>
                  <a:lnTo>
                    <a:pt x="707" y="806"/>
                  </a:lnTo>
                  <a:lnTo>
                    <a:pt x="662" y="861"/>
                  </a:lnTo>
                  <a:lnTo>
                    <a:pt x="620" y="915"/>
                  </a:lnTo>
                  <a:lnTo>
                    <a:pt x="578" y="972"/>
                  </a:lnTo>
                  <a:lnTo>
                    <a:pt x="539" y="1032"/>
                  </a:lnTo>
                  <a:lnTo>
                    <a:pt x="506" y="1092"/>
                  </a:lnTo>
                  <a:lnTo>
                    <a:pt x="472" y="1156"/>
                  </a:lnTo>
                  <a:lnTo>
                    <a:pt x="442" y="1219"/>
                  </a:lnTo>
                  <a:lnTo>
                    <a:pt x="418" y="1285"/>
                  </a:lnTo>
                  <a:lnTo>
                    <a:pt x="394" y="1354"/>
                  </a:lnTo>
                  <a:lnTo>
                    <a:pt x="376" y="1423"/>
                  </a:lnTo>
                  <a:lnTo>
                    <a:pt x="358" y="1493"/>
                  </a:lnTo>
                  <a:lnTo>
                    <a:pt x="346" y="1565"/>
                  </a:lnTo>
                  <a:lnTo>
                    <a:pt x="337" y="1637"/>
                  </a:lnTo>
                  <a:lnTo>
                    <a:pt x="331" y="1712"/>
                  </a:lnTo>
                  <a:lnTo>
                    <a:pt x="328" y="1788"/>
                  </a:lnTo>
                  <a:lnTo>
                    <a:pt x="328" y="1788"/>
                  </a:lnTo>
                  <a:lnTo>
                    <a:pt x="331" y="1863"/>
                  </a:lnTo>
                  <a:lnTo>
                    <a:pt x="337" y="1935"/>
                  </a:lnTo>
                  <a:lnTo>
                    <a:pt x="346" y="2010"/>
                  </a:lnTo>
                  <a:lnTo>
                    <a:pt x="358" y="2082"/>
                  </a:lnTo>
                  <a:lnTo>
                    <a:pt x="376" y="2152"/>
                  </a:lnTo>
                  <a:lnTo>
                    <a:pt x="394" y="2221"/>
                  </a:lnTo>
                  <a:lnTo>
                    <a:pt x="418" y="2290"/>
                  </a:lnTo>
                  <a:lnTo>
                    <a:pt x="442" y="2356"/>
                  </a:lnTo>
                  <a:lnTo>
                    <a:pt x="472" y="2419"/>
                  </a:lnTo>
                  <a:lnTo>
                    <a:pt x="506" y="2483"/>
                  </a:lnTo>
                  <a:lnTo>
                    <a:pt x="539" y="2543"/>
                  </a:lnTo>
                  <a:lnTo>
                    <a:pt x="578" y="2603"/>
                  </a:lnTo>
                  <a:lnTo>
                    <a:pt x="620" y="2660"/>
                  </a:lnTo>
                  <a:lnTo>
                    <a:pt x="662" y="2714"/>
                  </a:lnTo>
                  <a:lnTo>
                    <a:pt x="707" y="2769"/>
                  </a:lnTo>
                  <a:lnTo>
                    <a:pt x="755" y="2820"/>
                  </a:lnTo>
                  <a:lnTo>
                    <a:pt x="806" y="2868"/>
                  </a:lnTo>
                  <a:lnTo>
                    <a:pt x="861" y="2913"/>
                  </a:lnTo>
                  <a:lnTo>
                    <a:pt x="915" y="2955"/>
                  </a:lnTo>
                  <a:lnTo>
                    <a:pt x="972" y="2997"/>
                  </a:lnTo>
                  <a:lnTo>
                    <a:pt x="1032" y="3033"/>
                  </a:lnTo>
                  <a:lnTo>
                    <a:pt x="1092" y="3069"/>
                  </a:lnTo>
                  <a:lnTo>
                    <a:pt x="1156" y="3103"/>
                  </a:lnTo>
                  <a:lnTo>
                    <a:pt x="1219" y="3130"/>
                  </a:lnTo>
                  <a:lnTo>
                    <a:pt x="1285" y="3157"/>
                  </a:lnTo>
                  <a:lnTo>
                    <a:pt x="1354" y="3181"/>
                  </a:lnTo>
                  <a:lnTo>
                    <a:pt x="1423" y="3199"/>
                  </a:lnTo>
                  <a:lnTo>
                    <a:pt x="1493" y="3217"/>
                  </a:lnTo>
                  <a:lnTo>
                    <a:pt x="1565" y="3229"/>
                  </a:lnTo>
                  <a:lnTo>
                    <a:pt x="1637" y="3238"/>
                  </a:lnTo>
                  <a:lnTo>
                    <a:pt x="1712" y="3244"/>
                  </a:lnTo>
                  <a:lnTo>
                    <a:pt x="1787" y="3244"/>
                  </a:lnTo>
                  <a:lnTo>
                    <a:pt x="1787" y="3244"/>
                  </a:lnTo>
                  <a:lnTo>
                    <a:pt x="1863" y="3244"/>
                  </a:lnTo>
                  <a:lnTo>
                    <a:pt x="1935" y="3238"/>
                  </a:lnTo>
                  <a:lnTo>
                    <a:pt x="2010" y="3229"/>
                  </a:lnTo>
                  <a:lnTo>
                    <a:pt x="2079" y="3217"/>
                  </a:lnTo>
                  <a:lnTo>
                    <a:pt x="2152" y="3199"/>
                  </a:lnTo>
                  <a:lnTo>
                    <a:pt x="2221" y="3181"/>
                  </a:lnTo>
                  <a:lnTo>
                    <a:pt x="2287" y="3157"/>
                  </a:lnTo>
                  <a:lnTo>
                    <a:pt x="2353" y="3130"/>
                  </a:lnTo>
                  <a:lnTo>
                    <a:pt x="2419" y="3103"/>
                  </a:lnTo>
                  <a:lnTo>
                    <a:pt x="2483" y="3069"/>
                  </a:lnTo>
                  <a:lnTo>
                    <a:pt x="2543" y="3033"/>
                  </a:lnTo>
                  <a:lnTo>
                    <a:pt x="2603" y="2997"/>
                  </a:lnTo>
                  <a:lnTo>
                    <a:pt x="2660" y="2955"/>
                  </a:lnTo>
                  <a:lnTo>
                    <a:pt x="2714" y="2913"/>
                  </a:lnTo>
                  <a:lnTo>
                    <a:pt x="2769" y="2868"/>
                  </a:lnTo>
                  <a:lnTo>
                    <a:pt x="2817" y="2820"/>
                  </a:lnTo>
                  <a:lnTo>
                    <a:pt x="2865" y="2769"/>
                  </a:lnTo>
                  <a:lnTo>
                    <a:pt x="2913" y="2714"/>
                  </a:lnTo>
                  <a:lnTo>
                    <a:pt x="2955" y="2660"/>
                  </a:lnTo>
                  <a:lnTo>
                    <a:pt x="2997" y="2603"/>
                  </a:lnTo>
                  <a:lnTo>
                    <a:pt x="3033" y="2543"/>
                  </a:lnTo>
                  <a:lnTo>
                    <a:pt x="3069" y="2483"/>
                  </a:lnTo>
                  <a:lnTo>
                    <a:pt x="3103" y="2419"/>
                  </a:lnTo>
                  <a:lnTo>
                    <a:pt x="3130" y="2356"/>
                  </a:lnTo>
                  <a:lnTo>
                    <a:pt x="3157" y="2290"/>
                  </a:lnTo>
                  <a:lnTo>
                    <a:pt x="3181" y="2221"/>
                  </a:lnTo>
                  <a:lnTo>
                    <a:pt x="3199" y="2152"/>
                  </a:lnTo>
                  <a:lnTo>
                    <a:pt x="3214" y="2082"/>
                  </a:lnTo>
                  <a:lnTo>
                    <a:pt x="3229" y="2010"/>
                  </a:lnTo>
                  <a:lnTo>
                    <a:pt x="3238" y="1935"/>
                  </a:lnTo>
                  <a:lnTo>
                    <a:pt x="3244" y="1863"/>
                  </a:lnTo>
                  <a:lnTo>
                    <a:pt x="3244" y="1788"/>
                  </a:lnTo>
                  <a:lnTo>
                    <a:pt x="3244" y="1788"/>
                  </a:lnTo>
                  <a:lnTo>
                    <a:pt x="3244" y="1712"/>
                  </a:lnTo>
                  <a:lnTo>
                    <a:pt x="3238" y="1637"/>
                  </a:lnTo>
                  <a:lnTo>
                    <a:pt x="3229" y="1565"/>
                  </a:lnTo>
                  <a:lnTo>
                    <a:pt x="3214" y="1493"/>
                  </a:lnTo>
                  <a:lnTo>
                    <a:pt x="3199" y="1423"/>
                  </a:lnTo>
                  <a:lnTo>
                    <a:pt x="3181" y="1354"/>
                  </a:lnTo>
                  <a:lnTo>
                    <a:pt x="3157" y="1285"/>
                  </a:lnTo>
                  <a:lnTo>
                    <a:pt x="3130" y="1219"/>
                  </a:lnTo>
                  <a:lnTo>
                    <a:pt x="3103" y="1156"/>
                  </a:lnTo>
                  <a:lnTo>
                    <a:pt x="3069" y="1092"/>
                  </a:lnTo>
                  <a:lnTo>
                    <a:pt x="3033" y="1032"/>
                  </a:lnTo>
                  <a:lnTo>
                    <a:pt x="2997" y="972"/>
                  </a:lnTo>
                  <a:lnTo>
                    <a:pt x="2955" y="915"/>
                  </a:lnTo>
                  <a:lnTo>
                    <a:pt x="2913" y="861"/>
                  </a:lnTo>
                  <a:lnTo>
                    <a:pt x="2865" y="806"/>
                  </a:lnTo>
                  <a:lnTo>
                    <a:pt x="2817" y="755"/>
                  </a:lnTo>
                  <a:lnTo>
                    <a:pt x="2769" y="707"/>
                  </a:lnTo>
                  <a:lnTo>
                    <a:pt x="2714" y="662"/>
                  </a:lnTo>
                  <a:lnTo>
                    <a:pt x="2660" y="620"/>
                  </a:lnTo>
                  <a:lnTo>
                    <a:pt x="2603" y="578"/>
                  </a:lnTo>
                  <a:lnTo>
                    <a:pt x="2543" y="542"/>
                  </a:lnTo>
                  <a:lnTo>
                    <a:pt x="2483" y="506"/>
                  </a:lnTo>
                  <a:lnTo>
                    <a:pt x="2419" y="472"/>
                  </a:lnTo>
                  <a:lnTo>
                    <a:pt x="2353" y="442"/>
                  </a:lnTo>
                  <a:lnTo>
                    <a:pt x="2287" y="418"/>
                  </a:lnTo>
                  <a:lnTo>
                    <a:pt x="2221" y="394"/>
                  </a:lnTo>
                  <a:lnTo>
                    <a:pt x="2152" y="376"/>
                  </a:lnTo>
                  <a:lnTo>
                    <a:pt x="2079" y="358"/>
                  </a:lnTo>
                  <a:lnTo>
                    <a:pt x="2010" y="346"/>
                  </a:lnTo>
                  <a:lnTo>
                    <a:pt x="1935" y="337"/>
                  </a:lnTo>
                  <a:lnTo>
                    <a:pt x="1863" y="331"/>
                  </a:lnTo>
                  <a:lnTo>
                    <a:pt x="1787" y="328"/>
                  </a:lnTo>
                  <a:lnTo>
                    <a:pt x="1787"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33"/>
            <p:cNvSpPr/>
            <p:nvPr/>
          </p:nvSpPr>
          <p:spPr>
            <a:xfrm>
              <a:off x="11903076" y="3913188"/>
              <a:ext cx="3892550" cy="3887788"/>
            </a:xfrm>
            <a:custGeom>
              <a:rect b="b" l="l" r="r" t="t"/>
              <a:pathLst>
                <a:path extrusionOk="0" h="2449" w="2452">
                  <a:moveTo>
                    <a:pt x="1227" y="0"/>
                  </a:moveTo>
                  <a:lnTo>
                    <a:pt x="1227" y="0"/>
                  </a:lnTo>
                  <a:lnTo>
                    <a:pt x="1291" y="0"/>
                  </a:lnTo>
                  <a:lnTo>
                    <a:pt x="1351" y="6"/>
                  </a:lnTo>
                  <a:lnTo>
                    <a:pt x="1414" y="12"/>
                  </a:lnTo>
                  <a:lnTo>
                    <a:pt x="1474" y="24"/>
                  </a:lnTo>
                  <a:lnTo>
                    <a:pt x="1534" y="36"/>
                  </a:lnTo>
                  <a:lnTo>
                    <a:pt x="1592" y="54"/>
                  </a:lnTo>
                  <a:lnTo>
                    <a:pt x="1649" y="72"/>
                  </a:lnTo>
                  <a:lnTo>
                    <a:pt x="1703" y="96"/>
                  </a:lnTo>
                  <a:lnTo>
                    <a:pt x="1757" y="120"/>
                  </a:lnTo>
                  <a:lnTo>
                    <a:pt x="1811" y="147"/>
                  </a:lnTo>
                  <a:lnTo>
                    <a:pt x="1862" y="177"/>
                  </a:lnTo>
                  <a:lnTo>
                    <a:pt x="1914" y="207"/>
                  </a:lnTo>
                  <a:lnTo>
                    <a:pt x="1962" y="243"/>
                  </a:lnTo>
                  <a:lnTo>
                    <a:pt x="2007" y="280"/>
                  </a:lnTo>
                  <a:lnTo>
                    <a:pt x="2052" y="316"/>
                  </a:lnTo>
                  <a:lnTo>
                    <a:pt x="2094" y="358"/>
                  </a:lnTo>
                  <a:lnTo>
                    <a:pt x="2133" y="400"/>
                  </a:lnTo>
                  <a:lnTo>
                    <a:pt x="2172" y="445"/>
                  </a:lnTo>
                  <a:lnTo>
                    <a:pt x="2209" y="490"/>
                  </a:lnTo>
                  <a:lnTo>
                    <a:pt x="2245" y="538"/>
                  </a:lnTo>
                  <a:lnTo>
                    <a:pt x="2275" y="590"/>
                  </a:lnTo>
                  <a:lnTo>
                    <a:pt x="2305" y="641"/>
                  </a:lnTo>
                  <a:lnTo>
                    <a:pt x="2332" y="692"/>
                  </a:lnTo>
                  <a:lnTo>
                    <a:pt x="2356" y="746"/>
                  </a:lnTo>
                  <a:lnTo>
                    <a:pt x="2377" y="803"/>
                  </a:lnTo>
                  <a:lnTo>
                    <a:pt x="2398" y="860"/>
                  </a:lnTo>
                  <a:lnTo>
                    <a:pt x="2413" y="918"/>
                  </a:lnTo>
                  <a:lnTo>
                    <a:pt x="2428" y="978"/>
                  </a:lnTo>
                  <a:lnTo>
                    <a:pt x="2437" y="1038"/>
                  </a:lnTo>
                  <a:lnTo>
                    <a:pt x="2446" y="1098"/>
                  </a:lnTo>
                  <a:lnTo>
                    <a:pt x="2452" y="1161"/>
                  </a:lnTo>
                  <a:lnTo>
                    <a:pt x="2452" y="1225"/>
                  </a:lnTo>
                  <a:lnTo>
                    <a:pt x="2452" y="1225"/>
                  </a:lnTo>
                  <a:lnTo>
                    <a:pt x="2452" y="1288"/>
                  </a:lnTo>
                  <a:lnTo>
                    <a:pt x="2446" y="1351"/>
                  </a:lnTo>
                  <a:lnTo>
                    <a:pt x="2437" y="1411"/>
                  </a:lnTo>
                  <a:lnTo>
                    <a:pt x="2428" y="1471"/>
                  </a:lnTo>
                  <a:lnTo>
                    <a:pt x="2413" y="1531"/>
                  </a:lnTo>
                  <a:lnTo>
                    <a:pt x="2398" y="1589"/>
                  </a:lnTo>
                  <a:lnTo>
                    <a:pt x="2377" y="1646"/>
                  </a:lnTo>
                  <a:lnTo>
                    <a:pt x="2356" y="1700"/>
                  </a:lnTo>
                  <a:lnTo>
                    <a:pt x="2332" y="1757"/>
                  </a:lnTo>
                  <a:lnTo>
                    <a:pt x="2305" y="1808"/>
                  </a:lnTo>
                  <a:lnTo>
                    <a:pt x="2275" y="1859"/>
                  </a:lnTo>
                  <a:lnTo>
                    <a:pt x="2245" y="1911"/>
                  </a:lnTo>
                  <a:lnTo>
                    <a:pt x="2209" y="1959"/>
                  </a:lnTo>
                  <a:lnTo>
                    <a:pt x="2172" y="2004"/>
                  </a:lnTo>
                  <a:lnTo>
                    <a:pt x="2133" y="2049"/>
                  </a:lnTo>
                  <a:lnTo>
                    <a:pt x="2094" y="2091"/>
                  </a:lnTo>
                  <a:lnTo>
                    <a:pt x="2052" y="2130"/>
                  </a:lnTo>
                  <a:lnTo>
                    <a:pt x="2007" y="2169"/>
                  </a:lnTo>
                  <a:lnTo>
                    <a:pt x="1962" y="2206"/>
                  </a:lnTo>
                  <a:lnTo>
                    <a:pt x="1914" y="2242"/>
                  </a:lnTo>
                  <a:lnTo>
                    <a:pt x="1862" y="2272"/>
                  </a:lnTo>
                  <a:lnTo>
                    <a:pt x="1811" y="2302"/>
                  </a:lnTo>
                  <a:lnTo>
                    <a:pt x="1757" y="2329"/>
                  </a:lnTo>
                  <a:lnTo>
                    <a:pt x="1703" y="2353"/>
                  </a:lnTo>
                  <a:lnTo>
                    <a:pt x="1649" y="2377"/>
                  </a:lnTo>
                  <a:lnTo>
                    <a:pt x="1592" y="2395"/>
                  </a:lnTo>
                  <a:lnTo>
                    <a:pt x="1534" y="2410"/>
                  </a:lnTo>
                  <a:lnTo>
                    <a:pt x="1474" y="2425"/>
                  </a:lnTo>
                  <a:lnTo>
                    <a:pt x="1414" y="2437"/>
                  </a:lnTo>
                  <a:lnTo>
                    <a:pt x="1351" y="2443"/>
                  </a:lnTo>
                  <a:lnTo>
                    <a:pt x="1291" y="2449"/>
                  </a:lnTo>
                  <a:lnTo>
                    <a:pt x="1227" y="2449"/>
                  </a:lnTo>
                  <a:lnTo>
                    <a:pt x="1227" y="2449"/>
                  </a:lnTo>
                  <a:lnTo>
                    <a:pt x="1164" y="2449"/>
                  </a:lnTo>
                  <a:lnTo>
                    <a:pt x="1101" y="2443"/>
                  </a:lnTo>
                  <a:lnTo>
                    <a:pt x="1041" y="2437"/>
                  </a:lnTo>
                  <a:lnTo>
                    <a:pt x="981" y="2425"/>
                  </a:lnTo>
                  <a:lnTo>
                    <a:pt x="921" y="2410"/>
                  </a:lnTo>
                  <a:lnTo>
                    <a:pt x="863" y="2395"/>
                  </a:lnTo>
                  <a:lnTo>
                    <a:pt x="806" y="2377"/>
                  </a:lnTo>
                  <a:lnTo>
                    <a:pt x="749" y="2353"/>
                  </a:lnTo>
                  <a:lnTo>
                    <a:pt x="695" y="2329"/>
                  </a:lnTo>
                  <a:lnTo>
                    <a:pt x="644" y="2302"/>
                  </a:lnTo>
                  <a:lnTo>
                    <a:pt x="593" y="2272"/>
                  </a:lnTo>
                  <a:lnTo>
                    <a:pt x="541" y="2242"/>
                  </a:lnTo>
                  <a:lnTo>
                    <a:pt x="493" y="2206"/>
                  </a:lnTo>
                  <a:lnTo>
                    <a:pt x="448" y="2169"/>
                  </a:lnTo>
                  <a:lnTo>
                    <a:pt x="403" y="2130"/>
                  </a:lnTo>
                  <a:lnTo>
                    <a:pt x="361" y="2091"/>
                  </a:lnTo>
                  <a:lnTo>
                    <a:pt x="319" y="2049"/>
                  </a:lnTo>
                  <a:lnTo>
                    <a:pt x="283" y="2004"/>
                  </a:lnTo>
                  <a:lnTo>
                    <a:pt x="243" y="1959"/>
                  </a:lnTo>
                  <a:lnTo>
                    <a:pt x="210" y="1911"/>
                  </a:lnTo>
                  <a:lnTo>
                    <a:pt x="177" y="1859"/>
                  </a:lnTo>
                  <a:lnTo>
                    <a:pt x="150" y="1808"/>
                  </a:lnTo>
                  <a:lnTo>
                    <a:pt x="123" y="1757"/>
                  </a:lnTo>
                  <a:lnTo>
                    <a:pt x="99" y="1700"/>
                  </a:lnTo>
                  <a:lnTo>
                    <a:pt x="75" y="1646"/>
                  </a:lnTo>
                  <a:lnTo>
                    <a:pt x="57" y="1589"/>
                  </a:lnTo>
                  <a:lnTo>
                    <a:pt x="39" y="1531"/>
                  </a:lnTo>
                  <a:lnTo>
                    <a:pt x="27" y="1471"/>
                  </a:lnTo>
                  <a:lnTo>
                    <a:pt x="15" y="1411"/>
                  </a:lnTo>
                  <a:lnTo>
                    <a:pt x="9" y="1351"/>
                  </a:lnTo>
                  <a:lnTo>
                    <a:pt x="3" y="1288"/>
                  </a:lnTo>
                  <a:lnTo>
                    <a:pt x="0" y="1225"/>
                  </a:lnTo>
                  <a:lnTo>
                    <a:pt x="0" y="1225"/>
                  </a:lnTo>
                  <a:lnTo>
                    <a:pt x="3" y="1161"/>
                  </a:lnTo>
                  <a:lnTo>
                    <a:pt x="9" y="1098"/>
                  </a:lnTo>
                  <a:lnTo>
                    <a:pt x="15" y="1038"/>
                  </a:lnTo>
                  <a:lnTo>
                    <a:pt x="27" y="978"/>
                  </a:lnTo>
                  <a:lnTo>
                    <a:pt x="39" y="918"/>
                  </a:lnTo>
                  <a:lnTo>
                    <a:pt x="57" y="860"/>
                  </a:lnTo>
                  <a:lnTo>
                    <a:pt x="75" y="803"/>
                  </a:lnTo>
                  <a:lnTo>
                    <a:pt x="99" y="746"/>
                  </a:lnTo>
                  <a:lnTo>
                    <a:pt x="123" y="692"/>
                  </a:lnTo>
                  <a:lnTo>
                    <a:pt x="150" y="641"/>
                  </a:lnTo>
                  <a:lnTo>
                    <a:pt x="177" y="590"/>
                  </a:lnTo>
                  <a:lnTo>
                    <a:pt x="210" y="538"/>
                  </a:lnTo>
                  <a:lnTo>
                    <a:pt x="243" y="490"/>
                  </a:lnTo>
                  <a:lnTo>
                    <a:pt x="283" y="445"/>
                  </a:lnTo>
                  <a:lnTo>
                    <a:pt x="319" y="400"/>
                  </a:lnTo>
                  <a:lnTo>
                    <a:pt x="361" y="358"/>
                  </a:lnTo>
                  <a:lnTo>
                    <a:pt x="403" y="316"/>
                  </a:lnTo>
                  <a:lnTo>
                    <a:pt x="448" y="280"/>
                  </a:lnTo>
                  <a:lnTo>
                    <a:pt x="493" y="243"/>
                  </a:lnTo>
                  <a:lnTo>
                    <a:pt x="541" y="207"/>
                  </a:lnTo>
                  <a:lnTo>
                    <a:pt x="593" y="177"/>
                  </a:lnTo>
                  <a:lnTo>
                    <a:pt x="644" y="147"/>
                  </a:lnTo>
                  <a:lnTo>
                    <a:pt x="695" y="120"/>
                  </a:lnTo>
                  <a:lnTo>
                    <a:pt x="749" y="96"/>
                  </a:lnTo>
                  <a:lnTo>
                    <a:pt x="806" y="72"/>
                  </a:lnTo>
                  <a:lnTo>
                    <a:pt x="863" y="54"/>
                  </a:lnTo>
                  <a:lnTo>
                    <a:pt x="921" y="36"/>
                  </a:lnTo>
                  <a:lnTo>
                    <a:pt x="981" y="24"/>
                  </a:lnTo>
                  <a:lnTo>
                    <a:pt x="1041" y="12"/>
                  </a:lnTo>
                  <a:lnTo>
                    <a:pt x="1101" y="6"/>
                  </a:lnTo>
                  <a:lnTo>
                    <a:pt x="1164" y="0"/>
                  </a:lnTo>
                  <a:lnTo>
                    <a:pt x="1227" y="0"/>
                  </a:lnTo>
                  <a:lnTo>
                    <a:pt x="122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88" name="Google Shape;2688;p33"/>
          <p:cNvSpPr/>
          <p:nvPr/>
        </p:nvSpPr>
        <p:spPr>
          <a:xfrm>
            <a:off x="5080597"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5" y="1700"/>
                </a:lnTo>
                <a:lnTo>
                  <a:pt x="1243" y="1706"/>
                </a:lnTo>
                <a:lnTo>
                  <a:pt x="1234" y="1712"/>
                </a:lnTo>
                <a:lnTo>
                  <a:pt x="1221" y="1715"/>
                </a:lnTo>
                <a:lnTo>
                  <a:pt x="1206" y="1718"/>
                </a:lnTo>
                <a:lnTo>
                  <a:pt x="1206" y="1718"/>
                </a:lnTo>
                <a:lnTo>
                  <a:pt x="1194" y="1715"/>
                </a:lnTo>
                <a:lnTo>
                  <a:pt x="1182" y="1712"/>
                </a:lnTo>
                <a:lnTo>
                  <a:pt x="1170" y="1706"/>
                </a:lnTo>
                <a:lnTo>
                  <a:pt x="1161" y="1700"/>
                </a:lnTo>
                <a:lnTo>
                  <a:pt x="1155" y="1688"/>
                </a:lnTo>
                <a:lnTo>
                  <a:pt x="1149" y="1679"/>
                </a:lnTo>
                <a:lnTo>
                  <a:pt x="1143" y="1667"/>
                </a:lnTo>
                <a:lnTo>
                  <a:pt x="1143" y="1652"/>
                </a:lnTo>
                <a:lnTo>
                  <a:pt x="1143" y="1649"/>
                </a:lnTo>
                <a:lnTo>
                  <a:pt x="1143" y="1649"/>
                </a:lnTo>
                <a:lnTo>
                  <a:pt x="1143" y="1637"/>
                </a:lnTo>
                <a:lnTo>
                  <a:pt x="1149" y="1625"/>
                </a:lnTo>
                <a:lnTo>
                  <a:pt x="1155" y="1613"/>
                </a:lnTo>
                <a:lnTo>
                  <a:pt x="1161" y="1604"/>
                </a:lnTo>
                <a:lnTo>
                  <a:pt x="1170" y="1595"/>
                </a:lnTo>
                <a:lnTo>
                  <a:pt x="1182" y="1589"/>
                </a:lnTo>
                <a:lnTo>
                  <a:pt x="1194" y="1586"/>
                </a:lnTo>
                <a:lnTo>
                  <a:pt x="1206" y="1583"/>
                </a:lnTo>
                <a:lnTo>
                  <a:pt x="1206" y="1583"/>
                </a:lnTo>
                <a:lnTo>
                  <a:pt x="1221" y="1586"/>
                </a:lnTo>
                <a:lnTo>
                  <a:pt x="1234" y="1589"/>
                </a:lnTo>
                <a:lnTo>
                  <a:pt x="1243" y="1595"/>
                </a:lnTo>
                <a:lnTo>
                  <a:pt x="1255" y="1604"/>
                </a:lnTo>
                <a:lnTo>
                  <a:pt x="1261" y="1613"/>
                </a:lnTo>
                <a:lnTo>
                  <a:pt x="1267" y="1625"/>
                </a:lnTo>
                <a:lnTo>
                  <a:pt x="1270" y="1637"/>
                </a:lnTo>
                <a:lnTo>
                  <a:pt x="1273" y="1649"/>
                </a:lnTo>
                <a:lnTo>
                  <a:pt x="1273" y="1649"/>
                </a:lnTo>
                <a:close/>
                <a:moveTo>
                  <a:pt x="66" y="129"/>
                </a:moveTo>
                <a:lnTo>
                  <a:pt x="66" y="129"/>
                </a:lnTo>
                <a:lnTo>
                  <a:pt x="48" y="126"/>
                </a:lnTo>
                <a:lnTo>
                  <a:pt x="30" y="117"/>
                </a:lnTo>
                <a:lnTo>
                  <a:pt x="30" y="117"/>
                </a:lnTo>
                <a:lnTo>
                  <a:pt x="27" y="114"/>
                </a:lnTo>
                <a:lnTo>
                  <a:pt x="27" y="114"/>
                </a:lnTo>
                <a:lnTo>
                  <a:pt x="18" y="105"/>
                </a:lnTo>
                <a:lnTo>
                  <a:pt x="9" y="96"/>
                </a:lnTo>
                <a:lnTo>
                  <a:pt x="3" y="84"/>
                </a:lnTo>
                <a:lnTo>
                  <a:pt x="0" y="72"/>
                </a:lnTo>
                <a:lnTo>
                  <a:pt x="0" y="60"/>
                </a:lnTo>
                <a:lnTo>
                  <a:pt x="3" y="48"/>
                </a:lnTo>
                <a:lnTo>
                  <a:pt x="6" y="36"/>
                </a:lnTo>
                <a:lnTo>
                  <a:pt x="12" y="24"/>
                </a:lnTo>
                <a:lnTo>
                  <a:pt x="12" y="24"/>
                </a:lnTo>
                <a:lnTo>
                  <a:pt x="21" y="15"/>
                </a:lnTo>
                <a:lnTo>
                  <a:pt x="33" y="9"/>
                </a:lnTo>
                <a:lnTo>
                  <a:pt x="45" y="3"/>
                </a:lnTo>
                <a:lnTo>
                  <a:pt x="57" y="0"/>
                </a:lnTo>
                <a:lnTo>
                  <a:pt x="69" y="0"/>
                </a:lnTo>
                <a:lnTo>
                  <a:pt x="81" y="0"/>
                </a:lnTo>
                <a:lnTo>
                  <a:pt x="93" y="6"/>
                </a:lnTo>
                <a:lnTo>
                  <a:pt x="105" y="12"/>
                </a:lnTo>
                <a:lnTo>
                  <a:pt x="105" y="12"/>
                </a:lnTo>
                <a:lnTo>
                  <a:pt x="114" y="21"/>
                </a:lnTo>
                <a:lnTo>
                  <a:pt x="120" y="30"/>
                </a:lnTo>
                <a:lnTo>
                  <a:pt x="126" y="42"/>
                </a:lnTo>
                <a:lnTo>
                  <a:pt x="129" y="54"/>
                </a:lnTo>
                <a:lnTo>
                  <a:pt x="132" y="66"/>
                </a:lnTo>
                <a:lnTo>
                  <a:pt x="129" y="81"/>
                </a:lnTo>
                <a:lnTo>
                  <a:pt x="126" y="93"/>
                </a:lnTo>
                <a:lnTo>
                  <a:pt x="120" y="102"/>
                </a:lnTo>
                <a:lnTo>
                  <a:pt x="120" y="102"/>
                </a:lnTo>
                <a:lnTo>
                  <a:pt x="108" y="114"/>
                </a:lnTo>
                <a:lnTo>
                  <a:pt x="96" y="123"/>
                </a:lnTo>
                <a:lnTo>
                  <a:pt x="81" y="129"/>
                </a:lnTo>
                <a:lnTo>
                  <a:pt x="66" y="129"/>
                </a:lnTo>
                <a:lnTo>
                  <a:pt x="66" y="129"/>
                </a:lnTo>
                <a:close/>
                <a:moveTo>
                  <a:pt x="2359" y="144"/>
                </a:moveTo>
                <a:lnTo>
                  <a:pt x="2359" y="144"/>
                </a:lnTo>
                <a:lnTo>
                  <a:pt x="2344" y="144"/>
                </a:lnTo>
                <a:lnTo>
                  <a:pt x="2332" y="138"/>
                </a:lnTo>
                <a:lnTo>
                  <a:pt x="2320" y="129"/>
                </a:lnTo>
                <a:lnTo>
                  <a:pt x="2308" y="117"/>
                </a:lnTo>
                <a:lnTo>
                  <a:pt x="2308" y="117"/>
                </a:lnTo>
                <a:lnTo>
                  <a:pt x="2302" y="108"/>
                </a:lnTo>
                <a:lnTo>
                  <a:pt x="2296" y="96"/>
                </a:lnTo>
                <a:lnTo>
                  <a:pt x="2296" y="84"/>
                </a:lnTo>
                <a:lnTo>
                  <a:pt x="2296" y="72"/>
                </a:lnTo>
                <a:lnTo>
                  <a:pt x="2299" y="57"/>
                </a:lnTo>
                <a:lnTo>
                  <a:pt x="2305" y="48"/>
                </a:lnTo>
                <a:lnTo>
                  <a:pt x="2311" y="36"/>
                </a:lnTo>
                <a:lnTo>
                  <a:pt x="2323" y="27"/>
                </a:lnTo>
                <a:lnTo>
                  <a:pt x="2326" y="24"/>
                </a:lnTo>
                <a:lnTo>
                  <a:pt x="2326" y="24"/>
                </a:lnTo>
                <a:lnTo>
                  <a:pt x="2338" y="18"/>
                </a:lnTo>
                <a:lnTo>
                  <a:pt x="2350" y="15"/>
                </a:lnTo>
                <a:lnTo>
                  <a:pt x="2362" y="12"/>
                </a:lnTo>
                <a:lnTo>
                  <a:pt x="2374" y="15"/>
                </a:lnTo>
                <a:lnTo>
                  <a:pt x="2386" y="18"/>
                </a:lnTo>
                <a:lnTo>
                  <a:pt x="2398" y="21"/>
                </a:lnTo>
                <a:lnTo>
                  <a:pt x="2407" y="30"/>
                </a:lnTo>
                <a:lnTo>
                  <a:pt x="2416" y="39"/>
                </a:lnTo>
                <a:lnTo>
                  <a:pt x="2416" y="39"/>
                </a:lnTo>
                <a:lnTo>
                  <a:pt x="2422" y="51"/>
                </a:lnTo>
                <a:lnTo>
                  <a:pt x="2428" y="63"/>
                </a:lnTo>
                <a:lnTo>
                  <a:pt x="2428" y="75"/>
                </a:lnTo>
                <a:lnTo>
                  <a:pt x="2428" y="87"/>
                </a:lnTo>
                <a:lnTo>
                  <a:pt x="2425" y="99"/>
                </a:lnTo>
                <a:lnTo>
                  <a:pt x="2419"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8" y="286"/>
                </a:lnTo>
                <a:lnTo>
                  <a:pt x="298" y="286"/>
                </a:lnTo>
                <a:lnTo>
                  <a:pt x="286" y="277"/>
                </a:lnTo>
                <a:lnTo>
                  <a:pt x="277" y="268"/>
                </a:lnTo>
                <a:lnTo>
                  <a:pt x="268" y="259"/>
                </a:lnTo>
                <a:lnTo>
                  <a:pt x="265" y="247"/>
                </a:lnTo>
                <a:lnTo>
                  <a:pt x="262" y="235"/>
                </a:lnTo>
                <a:lnTo>
                  <a:pt x="262" y="223"/>
                </a:lnTo>
                <a:lnTo>
                  <a:pt x="262" y="211"/>
                </a:lnTo>
                <a:lnTo>
                  <a:pt x="268" y="198"/>
                </a:lnTo>
                <a:lnTo>
                  <a:pt x="268" y="198"/>
                </a:lnTo>
                <a:lnTo>
                  <a:pt x="274" y="186"/>
                </a:lnTo>
                <a:lnTo>
                  <a:pt x="283"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91" y="211"/>
                </a:lnTo>
                <a:lnTo>
                  <a:pt x="394" y="223"/>
                </a:lnTo>
                <a:lnTo>
                  <a:pt x="394" y="235"/>
                </a:lnTo>
                <a:lnTo>
                  <a:pt x="391" y="247"/>
                </a:lnTo>
                <a:lnTo>
                  <a:pt x="385" y="259"/>
                </a:lnTo>
                <a:lnTo>
                  <a:pt x="385" y="259"/>
                </a:lnTo>
                <a:lnTo>
                  <a:pt x="376" y="274"/>
                </a:lnTo>
                <a:lnTo>
                  <a:pt x="361" y="283"/>
                </a:lnTo>
                <a:lnTo>
                  <a:pt x="346" y="292"/>
                </a:lnTo>
                <a:lnTo>
                  <a:pt x="328" y="292"/>
                </a:lnTo>
                <a:lnTo>
                  <a:pt x="328" y="292"/>
                </a:lnTo>
                <a:close/>
                <a:moveTo>
                  <a:pt x="2097" y="304"/>
                </a:moveTo>
                <a:lnTo>
                  <a:pt x="2097" y="304"/>
                </a:lnTo>
                <a:lnTo>
                  <a:pt x="2082" y="301"/>
                </a:lnTo>
                <a:lnTo>
                  <a:pt x="2064" y="295"/>
                </a:lnTo>
                <a:lnTo>
                  <a:pt x="2052" y="283"/>
                </a:lnTo>
                <a:lnTo>
                  <a:pt x="2040" y="268"/>
                </a:lnTo>
                <a:lnTo>
                  <a:pt x="2040" y="268"/>
                </a:lnTo>
                <a:lnTo>
                  <a:pt x="2037" y="256"/>
                </a:lnTo>
                <a:lnTo>
                  <a:pt x="2034" y="244"/>
                </a:lnTo>
                <a:lnTo>
                  <a:pt x="2034" y="232"/>
                </a:lnTo>
                <a:lnTo>
                  <a:pt x="2037" y="220"/>
                </a:lnTo>
                <a:lnTo>
                  <a:pt x="2040" y="208"/>
                </a:lnTo>
                <a:lnTo>
                  <a:pt x="2049" y="198"/>
                </a:lnTo>
                <a:lnTo>
                  <a:pt x="2058" y="189"/>
                </a:lnTo>
                <a:lnTo>
                  <a:pt x="2067" y="180"/>
                </a:lnTo>
                <a:lnTo>
                  <a:pt x="2067" y="180"/>
                </a:lnTo>
                <a:lnTo>
                  <a:pt x="2073" y="180"/>
                </a:lnTo>
                <a:lnTo>
                  <a:pt x="2073" y="180"/>
                </a:lnTo>
                <a:lnTo>
                  <a:pt x="2085" y="174"/>
                </a:lnTo>
                <a:lnTo>
                  <a:pt x="2097" y="171"/>
                </a:lnTo>
                <a:lnTo>
                  <a:pt x="2109" y="171"/>
                </a:lnTo>
                <a:lnTo>
                  <a:pt x="2121" y="174"/>
                </a:lnTo>
                <a:lnTo>
                  <a:pt x="2133" y="180"/>
                </a:lnTo>
                <a:lnTo>
                  <a:pt x="2145" y="186"/>
                </a:lnTo>
                <a:lnTo>
                  <a:pt x="2154" y="198"/>
                </a:lnTo>
                <a:lnTo>
                  <a:pt x="2160" y="208"/>
                </a:lnTo>
                <a:lnTo>
                  <a:pt x="2160" y="208"/>
                </a:lnTo>
                <a:lnTo>
                  <a:pt x="2163" y="220"/>
                </a:lnTo>
                <a:lnTo>
                  <a:pt x="2166" y="232"/>
                </a:lnTo>
                <a:lnTo>
                  <a:pt x="2166" y="247"/>
                </a:lnTo>
                <a:lnTo>
                  <a:pt x="2163" y="259"/>
                </a:lnTo>
                <a:lnTo>
                  <a:pt x="2157" y="268"/>
                </a:lnTo>
                <a:lnTo>
                  <a:pt x="2151" y="280"/>
                </a:lnTo>
                <a:lnTo>
                  <a:pt x="2142" y="289"/>
                </a:lnTo>
                <a:lnTo>
                  <a:pt x="2130" y="295"/>
                </a:lnTo>
                <a:lnTo>
                  <a:pt x="2103"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4" y="403"/>
                </a:lnTo>
                <a:lnTo>
                  <a:pt x="565" y="397"/>
                </a:lnTo>
                <a:lnTo>
                  <a:pt x="556" y="388"/>
                </a:lnTo>
                <a:lnTo>
                  <a:pt x="550" y="376"/>
                </a:lnTo>
                <a:lnTo>
                  <a:pt x="544" y="364"/>
                </a:lnTo>
                <a:lnTo>
                  <a:pt x="541" y="352"/>
                </a:lnTo>
                <a:lnTo>
                  <a:pt x="541" y="340"/>
                </a:lnTo>
                <a:lnTo>
                  <a:pt x="544" y="328"/>
                </a:lnTo>
                <a:lnTo>
                  <a:pt x="544" y="328"/>
                </a:lnTo>
                <a:lnTo>
                  <a:pt x="550" y="316"/>
                </a:lnTo>
                <a:lnTo>
                  <a:pt x="556" y="304"/>
                </a:lnTo>
                <a:lnTo>
                  <a:pt x="565" y="295"/>
                </a:lnTo>
                <a:lnTo>
                  <a:pt x="578" y="289"/>
                </a:lnTo>
                <a:lnTo>
                  <a:pt x="590" y="283"/>
                </a:lnTo>
                <a:lnTo>
                  <a:pt x="602" y="283"/>
                </a:lnTo>
                <a:lnTo>
                  <a:pt x="614" y="283"/>
                </a:lnTo>
                <a:lnTo>
                  <a:pt x="626" y="286"/>
                </a:lnTo>
                <a:lnTo>
                  <a:pt x="632" y="286"/>
                </a:lnTo>
                <a:lnTo>
                  <a:pt x="632" y="286"/>
                </a:lnTo>
                <a:lnTo>
                  <a:pt x="644" y="292"/>
                </a:lnTo>
                <a:lnTo>
                  <a:pt x="653" y="298"/>
                </a:lnTo>
                <a:lnTo>
                  <a:pt x="662" y="307"/>
                </a:lnTo>
                <a:lnTo>
                  <a:pt x="668" y="319"/>
                </a:lnTo>
                <a:lnTo>
                  <a:pt x="674" y="331"/>
                </a:lnTo>
                <a:lnTo>
                  <a:pt x="677" y="343"/>
                </a:lnTo>
                <a:lnTo>
                  <a:pt x="677" y="355"/>
                </a:lnTo>
                <a:lnTo>
                  <a:pt x="674" y="367"/>
                </a:lnTo>
                <a:lnTo>
                  <a:pt x="674" y="367"/>
                </a:lnTo>
                <a:lnTo>
                  <a:pt x="662" y="385"/>
                </a:lnTo>
                <a:lnTo>
                  <a:pt x="650" y="400"/>
                </a:lnTo>
                <a:lnTo>
                  <a:pt x="632" y="409"/>
                </a:lnTo>
                <a:lnTo>
                  <a:pt x="611" y="412"/>
                </a:lnTo>
                <a:lnTo>
                  <a:pt x="611" y="412"/>
                </a:lnTo>
                <a:close/>
                <a:moveTo>
                  <a:pt x="1814" y="418"/>
                </a:moveTo>
                <a:lnTo>
                  <a:pt x="1814" y="418"/>
                </a:lnTo>
                <a:lnTo>
                  <a:pt x="1796" y="415"/>
                </a:lnTo>
                <a:lnTo>
                  <a:pt x="1778" y="406"/>
                </a:lnTo>
                <a:lnTo>
                  <a:pt x="1763" y="394"/>
                </a:lnTo>
                <a:lnTo>
                  <a:pt x="1754" y="376"/>
                </a:lnTo>
                <a:lnTo>
                  <a:pt x="1754" y="376"/>
                </a:lnTo>
                <a:lnTo>
                  <a:pt x="1751" y="364"/>
                </a:lnTo>
                <a:lnTo>
                  <a:pt x="1751" y="349"/>
                </a:lnTo>
                <a:lnTo>
                  <a:pt x="1751" y="337"/>
                </a:lnTo>
                <a:lnTo>
                  <a:pt x="1757" y="325"/>
                </a:lnTo>
                <a:lnTo>
                  <a:pt x="1763" y="316"/>
                </a:lnTo>
                <a:lnTo>
                  <a:pt x="1772" y="307"/>
                </a:lnTo>
                <a:lnTo>
                  <a:pt x="1781" y="298"/>
                </a:lnTo>
                <a:lnTo>
                  <a:pt x="1793" y="295"/>
                </a:lnTo>
                <a:lnTo>
                  <a:pt x="1799" y="292"/>
                </a:lnTo>
                <a:lnTo>
                  <a:pt x="1799" y="292"/>
                </a:lnTo>
                <a:lnTo>
                  <a:pt x="1811" y="289"/>
                </a:lnTo>
                <a:lnTo>
                  <a:pt x="1826" y="289"/>
                </a:lnTo>
                <a:lnTo>
                  <a:pt x="1838" y="292"/>
                </a:lnTo>
                <a:lnTo>
                  <a:pt x="1847" y="295"/>
                </a:lnTo>
                <a:lnTo>
                  <a:pt x="1859" y="304"/>
                </a:lnTo>
                <a:lnTo>
                  <a:pt x="1868" y="313"/>
                </a:lnTo>
                <a:lnTo>
                  <a:pt x="1874" y="322"/>
                </a:lnTo>
                <a:lnTo>
                  <a:pt x="1881" y="334"/>
                </a:lnTo>
                <a:lnTo>
                  <a:pt x="1881" y="334"/>
                </a:lnTo>
                <a:lnTo>
                  <a:pt x="1884" y="349"/>
                </a:lnTo>
                <a:lnTo>
                  <a:pt x="1884" y="361"/>
                </a:lnTo>
                <a:lnTo>
                  <a:pt x="1881" y="373"/>
                </a:lnTo>
                <a:lnTo>
                  <a:pt x="1874" y="385"/>
                </a:lnTo>
                <a:lnTo>
                  <a:pt x="1868" y="394"/>
                </a:lnTo>
                <a:lnTo>
                  <a:pt x="1859" y="403"/>
                </a:lnTo>
                <a:lnTo>
                  <a:pt x="1850" y="409"/>
                </a:lnTo>
                <a:lnTo>
                  <a:pt x="1838" y="415"/>
                </a:lnTo>
                <a:lnTo>
                  <a:pt x="1817" y="352"/>
                </a:lnTo>
                <a:lnTo>
                  <a:pt x="1835" y="415"/>
                </a:lnTo>
                <a:lnTo>
                  <a:pt x="1835" y="415"/>
                </a:lnTo>
                <a:lnTo>
                  <a:pt x="1814" y="418"/>
                </a:lnTo>
                <a:lnTo>
                  <a:pt x="1814" y="418"/>
                </a:lnTo>
                <a:close/>
                <a:moveTo>
                  <a:pt x="909" y="484"/>
                </a:moveTo>
                <a:lnTo>
                  <a:pt x="909" y="484"/>
                </a:lnTo>
                <a:lnTo>
                  <a:pt x="899" y="484"/>
                </a:lnTo>
                <a:lnTo>
                  <a:pt x="899" y="484"/>
                </a:lnTo>
                <a:lnTo>
                  <a:pt x="896" y="484"/>
                </a:lnTo>
                <a:lnTo>
                  <a:pt x="896" y="484"/>
                </a:lnTo>
                <a:lnTo>
                  <a:pt x="884" y="481"/>
                </a:lnTo>
                <a:lnTo>
                  <a:pt x="872" y="475"/>
                </a:lnTo>
                <a:lnTo>
                  <a:pt x="860" y="466"/>
                </a:lnTo>
                <a:lnTo>
                  <a:pt x="854" y="457"/>
                </a:lnTo>
                <a:lnTo>
                  <a:pt x="848" y="448"/>
                </a:lnTo>
                <a:lnTo>
                  <a:pt x="842" y="436"/>
                </a:lnTo>
                <a:lnTo>
                  <a:pt x="839" y="424"/>
                </a:lnTo>
                <a:lnTo>
                  <a:pt x="842" y="409"/>
                </a:lnTo>
                <a:lnTo>
                  <a:pt x="842" y="409"/>
                </a:lnTo>
                <a:lnTo>
                  <a:pt x="845" y="397"/>
                </a:lnTo>
                <a:lnTo>
                  <a:pt x="851" y="385"/>
                </a:lnTo>
                <a:lnTo>
                  <a:pt x="857" y="376"/>
                </a:lnTo>
                <a:lnTo>
                  <a:pt x="866" y="367"/>
                </a:lnTo>
                <a:lnTo>
                  <a:pt x="878" y="361"/>
                </a:lnTo>
                <a:lnTo>
                  <a:pt x="887" y="358"/>
                </a:lnTo>
                <a:lnTo>
                  <a:pt x="903" y="355"/>
                </a:lnTo>
                <a:lnTo>
                  <a:pt x="915" y="355"/>
                </a:lnTo>
                <a:lnTo>
                  <a:pt x="915" y="355"/>
                </a:lnTo>
                <a:lnTo>
                  <a:pt x="927" y="358"/>
                </a:lnTo>
                <a:lnTo>
                  <a:pt x="939" y="364"/>
                </a:lnTo>
                <a:lnTo>
                  <a:pt x="948" y="373"/>
                </a:lnTo>
                <a:lnTo>
                  <a:pt x="957" y="382"/>
                </a:lnTo>
                <a:lnTo>
                  <a:pt x="966" y="391"/>
                </a:lnTo>
                <a:lnTo>
                  <a:pt x="969" y="403"/>
                </a:lnTo>
                <a:lnTo>
                  <a:pt x="972" y="415"/>
                </a:lnTo>
                <a:lnTo>
                  <a:pt x="972" y="430"/>
                </a:lnTo>
                <a:lnTo>
                  <a:pt x="972" y="430"/>
                </a:lnTo>
                <a:lnTo>
                  <a:pt x="969" y="442"/>
                </a:lnTo>
                <a:lnTo>
                  <a:pt x="963" y="451"/>
                </a:lnTo>
                <a:lnTo>
                  <a:pt x="957" y="460"/>
                </a:lnTo>
                <a:lnTo>
                  <a:pt x="951" y="469"/>
                </a:lnTo>
                <a:lnTo>
                  <a:pt x="942" y="475"/>
                </a:lnTo>
                <a:lnTo>
                  <a:pt x="930" y="481"/>
                </a:lnTo>
                <a:lnTo>
                  <a:pt x="921" y="484"/>
                </a:lnTo>
                <a:lnTo>
                  <a:pt x="909" y="484"/>
                </a:lnTo>
                <a:lnTo>
                  <a:pt x="909" y="484"/>
                </a:lnTo>
                <a:close/>
                <a:moveTo>
                  <a:pt x="1516" y="490"/>
                </a:moveTo>
                <a:lnTo>
                  <a:pt x="1516" y="490"/>
                </a:lnTo>
                <a:lnTo>
                  <a:pt x="1504" y="487"/>
                </a:lnTo>
                <a:lnTo>
                  <a:pt x="1492" y="484"/>
                </a:lnTo>
                <a:lnTo>
                  <a:pt x="1483" y="481"/>
                </a:lnTo>
                <a:lnTo>
                  <a:pt x="1474" y="472"/>
                </a:lnTo>
                <a:lnTo>
                  <a:pt x="1465" y="466"/>
                </a:lnTo>
                <a:lnTo>
                  <a:pt x="1459" y="457"/>
                </a:lnTo>
                <a:lnTo>
                  <a:pt x="1453" y="445"/>
                </a:lnTo>
                <a:lnTo>
                  <a:pt x="1450" y="433"/>
                </a:lnTo>
                <a:lnTo>
                  <a:pt x="1450" y="433"/>
                </a:lnTo>
                <a:lnTo>
                  <a:pt x="1450" y="421"/>
                </a:lnTo>
                <a:lnTo>
                  <a:pt x="1453" y="409"/>
                </a:lnTo>
                <a:lnTo>
                  <a:pt x="1456" y="397"/>
                </a:lnTo>
                <a:lnTo>
                  <a:pt x="1462" y="385"/>
                </a:lnTo>
                <a:lnTo>
                  <a:pt x="1471" y="376"/>
                </a:lnTo>
                <a:lnTo>
                  <a:pt x="1483" y="370"/>
                </a:lnTo>
                <a:lnTo>
                  <a:pt x="1492" y="364"/>
                </a:lnTo>
                <a:lnTo>
                  <a:pt x="1507" y="361"/>
                </a:lnTo>
                <a:lnTo>
                  <a:pt x="1507" y="361"/>
                </a:lnTo>
                <a:lnTo>
                  <a:pt x="1510" y="358"/>
                </a:lnTo>
                <a:lnTo>
                  <a:pt x="1510" y="358"/>
                </a:lnTo>
                <a:lnTo>
                  <a:pt x="1522" y="358"/>
                </a:lnTo>
                <a:lnTo>
                  <a:pt x="1537" y="361"/>
                </a:lnTo>
                <a:lnTo>
                  <a:pt x="1546" y="364"/>
                </a:lnTo>
                <a:lnTo>
                  <a:pt x="1559" y="370"/>
                </a:lnTo>
                <a:lnTo>
                  <a:pt x="1568" y="379"/>
                </a:lnTo>
                <a:lnTo>
                  <a:pt x="1577" y="391"/>
                </a:lnTo>
                <a:lnTo>
                  <a:pt x="1580" y="400"/>
                </a:lnTo>
                <a:lnTo>
                  <a:pt x="1586" y="415"/>
                </a:lnTo>
                <a:lnTo>
                  <a:pt x="1586" y="415"/>
                </a:lnTo>
                <a:lnTo>
                  <a:pt x="1586" y="427"/>
                </a:lnTo>
                <a:lnTo>
                  <a:pt x="1583" y="439"/>
                </a:lnTo>
                <a:lnTo>
                  <a:pt x="1580" y="451"/>
                </a:lnTo>
                <a:lnTo>
                  <a:pt x="1571" y="463"/>
                </a:lnTo>
                <a:lnTo>
                  <a:pt x="1565" y="472"/>
                </a:lnTo>
                <a:lnTo>
                  <a:pt x="1553" y="478"/>
                </a:lnTo>
                <a:lnTo>
                  <a:pt x="1543" y="484"/>
                </a:lnTo>
                <a:lnTo>
                  <a:pt x="1528" y="487"/>
                </a:lnTo>
                <a:lnTo>
                  <a:pt x="1519" y="424"/>
                </a:lnTo>
                <a:lnTo>
                  <a:pt x="1525" y="487"/>
                </a:lnTo>
                <a:lnTo>
                  <a:pt x="1525" y="487"/>
                </a:lnTo>
                <a:lnTo>
                  <a:pt x="1516" y="490"/>
                </a:lnTo>
                <a:lnTo>
                  <a:pt x="1516" y="490"/>
                </a:lnTo>
                <a:close/>
                <a:moveTo>
                  <a:pt x="1215" y="511"/>
                </a:moveTo>
                <a:lnTo>
                  <a:pt x="1209" y="511"/>
                </a:lnTo>
                <a:lnTo>
                  <a:pt x="1209" y="511"/>
                </a:lnTo>
                <a:lnTo>
                  <a:pt x="1197" y="508"/>
                </a:lnTo>
                <a:lnTo>
                  <a:pt x="1185" y="505"/>
                </a:lnTo>
                <a:lnTo>
                  <a:pt x="1173" y="499"/>
                </a:lnTo>
                <a:lnTo>
                  <a:pt x="1164" y="490"/>
                </a:lnTo>
                <a:lnTo>
                  <a:pt x="1155" y="481"/>
                </a:lnTo>
                <a:lnTo>
                  <a:pt x="1149" y="472"/>
                </a:lnTo>
                <a:lnTo>
                  <a:pt x="1146" y="460"/>
                </a:lnTo>
                <a:lnTo>
                  <a:pt x="1146" y="445"/>
                </a:lnTo>
                <a:lnTo>
                  <a:pt x="1146" y="445"/>
                </a:lnTo>
                <a:lnTo>
                  <a:pt x="1146" y="433"/>
                </a:lnTo>
                <a:lnTo>
                  <a:pt x="1149" y="421"/>
                </a:lnTo>
                <a:lnTo>
                  <a:pt x="1155" y="409"/>
                </a:lnTo>
                <a:lnTo>
                  <a:pt x="1164" y="400"/>
                </a:lnTo>
                <a:lnTo>
                  <a:pt x="1173" y="391"/>
                </a:lnTo>
                <a:lnTo>
                  <a:pt x="1185" y="385"/>
                </a:lnTo>
                <a:lnTo>
                  <a:pt x="1197" y="382"/>
                </a:lnTo>
                <a:lnTo>
                  <a:pt x="1209" y="382"/>
                </a:lnTo>
                <a:lnTo>
                  <a:pt x="1209" y="382"/>
                </a:lnTo>
                <a:lnTo>
                  <a:pt x="1224" y="382"/>
                </a:lnTo>
                <a:lnTo>
                  <a:pt x="1237" y="385"/>
                </a:lnTo>
                <a:lnTo>
                  <a:pt x="1246" y="391"/>
                </a:lnTo>
                <a:lnTo>
                  <a:pt x="1258" y="400"/>
                </a:lnTo>
                <a:lnTo>
                  <a:pt x="1267" y="409"/>
                </a:lnTo>
                <a:lnTo>
                  <a:pt x="1273" y="421"/>
                </a:lnTo>
                <a:lnTo>
                  <a:pt x="1276" y="433"/>
                </a:lnTo>
                <a:lnTo>
                  <a:pt x="1276" y="445"/>
                </a:lnTo>
                <a:lnTo>
                  <a:pt x="1276" y="445"/>
                </a:lnTo>
                <a:lnTo>
                  <a:pt x="1276" y="460"/>
                </a:lnTo>
                <a:lnTo>
                  <a:pt x="1273" y="472"/>
                </a:lnTo>
                <a:lnTo>
                  <a:pt x="1267" y="481"/>
                </a:lnTo>
                <a:lnTo>
                  <a:pt x="1258" y="490"/>
                </a:lnTo>
                <a:lnTo>
                  <a:pt x="1249" y="499"/>
                </a:lnTo>
                <a:lnTo>
                  <a:pt x="1240" y="505"/>
                </a:lnTo>
                <a:lnTo>
                  <a:pt x="1228" y="508"/>
                </a:lnTo>
                <a:lnTo>
                  <a:pt x="1215" y="511"/>
                </a:lnTo>
                <a:lnTo>
                  <a:pt x="1215" y="511"/>
                </a:lnTo>
                <a:close/>
                <a:moveTo>
                  <a:pt x="1273" y="1339"/>
                </a:moveTo>
                <a:lnTo>
                  <a:pt x="1273" y="1342"/>
                </a:lnTo>
                <a:lnTo>
                  <a:pt x="1273" y="1342"/>
                </a:lnTo>
                <a:lnTo>
                  <a:pt x="1270" y="1357"/>
                </a:lnTo>
                <a:lnTo>
                  <a:pt x="1267" y="1369"/>
                </a:lnTo>
                <a:lnTo>
                  <a:pt x="1261" y="1378"/>
                </a:lnTo>
                <a:lnTo>
                  <a:pt x="1255" y="1387"/>
                </a:lnTo>
                <a:lnTo>
                  <a:pt x="1243" y="1396"/>
                </a:lnTo>
                <a:lnTo>
                  <a:pt x="1234" y="1402"/>
                </a:lnTo>
                <a:lnTo>
                  <a:pt x="1221" y="1405"/>
                </a:lnTo>
                <a:lnTo>
                  <a:pt x="1206" y="1408"/>
                </a:lnTo>
                <a:lnTo>
                  <a:pt x="1206" y="1408"/>
                </a:lnTo>
                <a:lnTo>
                  <a:pt x="1194" y="1405"/>
                </a:lnTo>
                <a:lnTo>
                  <a:pt x="1182" y="1402"/>
                </a:lnTo>
                <a:lnTo>
                  <a:pt x="1170" y="1396"/>
                </a:lnTo>
                <a:lnTo>
                  <a:pt x="1161" y="1387"/>
                </a:lnTo>
                <a:lnTo>
                  <a:pt x="1155" y="1378"/>
                </a:lnTo>
                <a:lnTo>
                  <a:pt x="1149" y="1369"/>
                </a:lnTo>
                <a:lnTo>
                  <a:pt x="1143" y="1357"/>
                </a:lnTo>
                <a:lnTo>
                  <a:pt x="1143" y="1342"/>
                </a:lnTo>
                <a:lnTo>
                  <a:pt x="1143" y="1339"/>
                </a:lnTo>
                <a:lnTo>
                  <a:pt x="1143" y="1339"/>
                </a:lnTo>
                <a:lnTo>
                  <a:pt x="1143" y="1324"/>
                </a:lnTo>
                <a:lnTo>
                  <a:pt x="1149" y="1312"/>
                </a:lnTo>
                <a:lnTo>
                  <a:pt x="1155" y="1303"/>
                </a:lnTo>
                <a:lnTo>
                  <a:pt x="1161" y="1294"/>
                </a:lnTo>
                <a:lnTo>
                  <a:pt x="1170" y="1285"/>
                </a:lnTo>
                <a:lnTo>
                  <a:pt x="1182" y="1279"/>
                </a:lnTo>
                <a:lnTo>
                  <a:pt x="1194" y="1276"/>
                </a:lnTo>
                <a:lnTo>
                  <a:pt x="1206" y="1273"/>
                </a:lnTo>
                <a:lnTo>
                  <a:pt x="1206" y="1273"/>
                </a:lnTo>
                <a:lnTo>
                  <a:pt x="1221" y="1276"/>
                </a:lnTo>
                <a:lnTo>
                  <a:pt x="1234" y="1279"/>
                </a:lnTo>
                <a:lnTo>
                  <a:pt x="1243" y="1285"/>
                </a:lnTo>
                <a:lnTo>
                  <a:pt x="1255"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5" y="1077"/>
                </a:lnTo>
                <a:lnTo>
                  <a:pt x="1243" y="1086"/>
                </a:lnTo>
                <a:lnTo>
                  <a:pt x="1234" y="1092"/>
                </a:lnTo>
                <a:lnTo>
                  <a:pt x="1221" y="1095"/>
                </a:lnTo>
                <a:lnTo>
                  <a:pt x="1206" y="1098"/>
                </a:lnTo>
                <a:lnTo>
                  <a:pt x="1206" y="1098"/>
                </a:lnTo>
                <a:lnTo>
                  <a:pt x="1194" y="1095"/>
                </a:lnTo>
                <a:lnTo>
                  <a:pt x="1182" y="1092"/>
                </a:lnTo>
                <a:lnTo>
                  <a:pt x="1170" y="1086"/>
                </a:lnTo>
                <a:lnTo>
                  <a:pt x="1161" y="1077"/>
                </a:lnTo>
                <a:lnTo>
                  <a:pt x="1155" y="1068"/>
                </a:lnTo>
                <a:lnTo>
                  <a:pt x="1149" y="1059"/>
                </a:lnTo>
                <a:lnTo>
                  <a:pt x="1143" y="1047"/>
                </a:lnTo>
                <a:lnTo>
                  <a:pt x="1143" y="1032"/>
                </a:lnTo>
                <a:lnTo>
                  <a:pt x="1143" y="1029"/>
                </a:lnTo>
                <a:lnTo>
                  <a:pt x="1143" y="1029"/>
                </a:lnTo>
                <a:lnTo>
                  <a:pt x="1143" y="1014"/>
                </a:lnTo>
                <a:lnTo>
                  <a:pt x="1149" y="1002"/>
                </a:lnTo>
                <a:lnTo>
                  <a:pt x="1155" y="993"/>
                </a:lnTo>
                <a:lnTo>
                  <a:pt x="1161" y="981"/>
                </a:lnTo>
                <a:lnTo>
                  <a:pt x="1170" y="975"/>
                </a:lnTo>
                <a:lnTo>
                  <a:pt x="1182" y="969"/>
                </a:lnTo>
                <a:lnTo>
                  <a:pt x="1194" y="966"/>
                </a:lnTo>
                <a:lnTo>
                  <a:pt x="1206" y="963"/>
                </a:lnTo>
                <a:lnTo>
                  <a:pt x="1206" y="963"/>
                </a:lnTo>
                <a:lnTo>
                  <a:pt x="1221" y="966"/>
                </a:lnTo>
                <a:lnTo>
                  <a:pt x="1234" y="969"/>
                </a:lnTo>
                <a:lnTo>
                  <a:pt x="1243" y="975"/>
                </a:lnTo>
                <a:lnTo>
                  <a:pt x="1255"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3" y="776"/>
                </a:lnTo>
                <a:lnTo>
                  <a:pt x="1164" y="770"/>
                </a:lnTo>
                <a:lnTo>
                  <a:pt x="1155" y="761"/>
                </a:lnTo>
                <a:lnTo>
                  <a:pt x="1149" y="749"/>
                </a:lnTo>
                <a:lnTo>
                  <a:pt x="1143" y="737"/>
                </a:lnTo>
                <a:lnTo>
                  <a:pt x="1143" y="722"/>
                </a:lnTo>
                <a:lnTo>
                  <a:pt x="1143" y="719"/>
                </a:lnTo>
                <a:lnTo>
                  <a:pt x="1143" y="719"/>
                </a:lnTo>
                <a:lnTo>
                  <a:pt x="1143" y="704"/>
                </a:lnTo>
                <a:lnTo>
                  <a:pt x="1149" y="692"/>
                </a:lnTo>
                <a:lnTo>
                  <a:pt x="1155" y="683"/>
                </a:lnTo>
                <a:lnTo>
                  <a:pt x="1161" y="671"/>
                </a:lnTo>
                <a:lnTo>
                  <a:pt x="1170" y="665"/>
                </a:lnTo>
                <a:lnTo>
                  <a:pt x="1182" y="659"/>
                </a:lnTo>
                <a:lnTo>
                  <a:pt x="1194" y="653"/>
                </a:lnTo>
                <a:lnTo>
                  <a:pt x="1206" y="653"/>
                </a:lnTo>
                <a:lnTo>
                  <a:pt x="1206" y="653"/>
                </a:lnTo>
                <a:lnTo>
                  <a:pt x="1221" y="653"/>
                </a:lnTo>
                <a:lnTo>
                  <a:pt x="1234" y="659"/>
                </a:lnTo>
                <a:lnTo>
                  <a:pt x="1243" y="665"/>
                </a:lnTo>
                <a:lnTo>
                  <a:pt x="1255"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689" name="Google Shape;2689;p33"/>
          <p:cNvSpPr/>
          <p:nvPr/>
        </p:nvSpPr>
        <p:spPr>
          <a:xfrm>
            <a:off x="5553809" y="3794801"/>
            <a:ext cx="240015" cy="107926"/>
          </a:xfrm>
          <a:custGeom>
            <a:rect b="b" l="l" r="r" t="t"/>
            <a:pathLst>
              <a:path extrusionOk="0" h="243" w="493">
                <a:moveTo>
                  <a:pt x="0" y="0"/>
                </a:moveTo>
                <a:lnTo>
                  <a:pt x="246" y="243"/>
                </a:lnTo>
                <a:lnTo>
                  <a:pt x="493"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90" name="Google Shape;2690;p33"/>
          <p:cNvGrpSpPr/>
          <p:nvPr/>
        </p:nvGrpSpPr>
        <p:grpSpPr>
          <a:xfrm>
            <a:off x="5105676" y="1807273"/>
            <a:ext cx="1114200" cy="838489"/>
            <a:chOff x="3836650" y="1807273"/>
            <a:chExt cx="1114200" cy="838489"/>
          </a:xfrm>
        </p:grpSpPr>
        <p:sp>
          <p:nvSpPr>
            <p:cNvPr id="2691" name="Google Shape;2691;p33"/>
            <p:cNvSpPr/>
            <p:nvPr/>
          </p:nvSpPr>
          <p:spPr>
            <a:xfrm>
              <a:off x="4218572" y="1807273"/>
              <a:ext cx="359290" cy="319337"/>
            </a:xfrm>
            <a:custGeom>
              <a:rect b="b" l="l" r="r" t="t"/>
              <a:pathLst>
                <a:path extrusionOk="0" h="719" w="738">
                  <a:moveTo>
                    <a:pt x="723" y="216"/>
                  </a:moveTo>
                  <a:lnTo>
                    <a:pt x="723" y="216"/>
                  </a:lnTo>
                  <a:lnTo>
                    <a:pt x="723" y="225"/>
                  </a:lnTo>
                  <a:lnTo>
                    <a:pt x="717" y="231"/>
                  </a:lnTo>
                  <a:lnTo>
                    <a:pt x="707" y="240"/>
                  </a:lnTo>
                  <a:lnTo>
                    <a:pt x="698" y="247"/>
                  </a:lnTo>
                  <a:lnTo>
                    <a:pt x="665" y="262"/>
                  </a:lnTo>
                  <a:lnTo>
                    <a:pt x="623" y="274"/>
                  </a:lnTo>
                  <a:lnTo>
                    <a:pt x="572" y="283"/>
                  </a:lnTo>
                  <a:lnTo>
                    <a:pt x="512" y="292"/>
                  </a:lnTo>
                  <a:lnTo>
                    <a:pt x="446" y="298"/>
                  </a:lnTo>
                  <a:lnTo>
                    <a:pt x="370" y="301"/>
                  </a:lnTo>
                  <a:lnTo>
                    <a:pt x="370" y="301"/>
                  </a:lnTo>
                  <a:lnTo>
                    <a:pt x="295" y="298"/>
                  </a:lnTo>
                  <a:lnTo>
                    <a:pt x="226" y="292"/>
                  </a:lnTo>
                  <a:lnTo>
                    <a:pt x="166" y="283"/>
                  </a:lnTo>
                  <a:lnTo>
                    <a:pt x="115" y="274"/>
                  </a:lnTo>
                  <a:lnTo>
                    <a:pt x="73" y="262"/>
                  </a:lnTo>
                  <a:lnTo>
                    <a:pt x="42" y="247"/>
                  </a:lnTo>
                  <a:lnTo>
                    <a:pt x="30" y="240"/>
                  </a:lnTo>
                  <a:lnTo>
                    <a:pt x="21" y="231"/>
                  </a:lnTo>
                  <a:lnTo>
                    <a:pt x="15" y="225"/>
                  </a:lnTo>
                  <a:lnTo>
                    <a:pt x="15" y="216"/>
                  </a:lnTo>
                  <a:lnTo>
                    <a:pt x="15" y="216"/>
                  </a:lnTo>
                  <a:lnTo>
                    <a:pt x="15" y="210"/>
                  </a:lnTo>
                  <a:lnTo>
                    <a:pt x="21" y="201"/>
                  </a:lnTo>
                  <a:lnTo>
                    <a:pt x="30" y="195"/>
                  </a:lnTo>
                  <a:lnTo>
                    <a:pt x="39" y="189"/>
                  </a:lnTo>
                  <a:lnTo>
                    <a:pt x="39" y="189"/>
                  </a:lnTo>
                  <a:lnTo>
                    <a:pt x="67" y="201"/>
                  </a:lnTo>
                  <a:lnTo>
                    <a:pt x="100" y="210"/>
                  </a:lnTo>
                  <a:lnTo>
                    <a:pt x="139" y="219"/>
                  </a:lnTo>
                  <a:lnTo>
                    <a:pt x="181" y="228"/>
                  </a:lnTo>
                  <a:lnTo>
                    <a:pt x="226" y="234"/>
                  </a:lnTo>
                  <a:lnTo>
                    <a:pt x="271" y="237"/>
                  </a:lnTo>
                  <a:lnTo>
                    <a:pt x="370" y="240"/>
                  </a:lnTo>
                  <a:lnTo>
                    <a:pt x="370" y="240"/>
                  </a:lnTo>
                  <a:lnTo>
                    <a:pt x="467" y="237"/>
                  </a:lnTo>
                  <a:lnTo>
                    <a:pt x="515" y="234"/>
                  </a:lnTo>
                  <a:lnTo>
                    <a:pt x="560" y="228"/>
                  </a:lnTo>
                  <a:lnTo>
                    <a:pt x="602" y="219"/>
                  </a:lnTo>
                  <a:lnTo>
                    <a:pt x="638" y="210"/>
                  </a:lnTo>
                  <a:lnTo>
                    <a:pt x="671" y="201"/>
                  </a:lnTo>
                  <a:lnTo>
                    <a:pt x="698" y="189"/>
                  </a:lnTo>
                  <a:lnTo>
                    <a:pt x="698" y="189"/>
                  </a:lnTo>
                  <a:lnTo>
                    <a:pt x="710" y="195"/>
                  </a:lnTo>
                  <a:lnTo>
                    <a:pt x="717" y="201"/>
                  </a:lnTo>
                  <a:lnTo>
                    <a:pt x="723" y="210"/>
                  </a:lnTo>
                  <a:lnTo>
                    <a:pt x="723" y="216"/>
                  </a:lnTo>
                  <a:lnTo>
                    <a:pt x="723" y="216"/>
                  </a:lnTo>
                  <a:close/>
                  <a:moveTo>
                    <a:pt x="723" y="337"/>
                  </a:moveTo>
                  <a:lnTo>
                    <a:pt x="723" y="337"/>
                  </a:lnTo>
                  <a:lnTo>
                    <a:pt x="723" y="346"/>
                  </a:lnTo>
                  <a:lnTo>
                    <a:pt x="717" y="352"/>
                  </a:lnTo>
                  <a:lnTo>
                    <a:pt x="707" y="358"/>
                  </a:lnTo>
                  <a:lnTo>
                    <a:pt x="698" y="367"/>
                  </a:lnTo>
                  <a:lnTo>
                    <a:pt x="665" y="379"/>
                  </a:lnTo>
                  <a:lnTo>
                    <a:pt x="623" y="394"/>
                  </a:lnTo>
                  <a:lnTo>
                    <a:pt x="572" y="403"/>
                  </a:lnTo>
                  <a:lnTo>
                    <a:pt x="512" y="412"/>
                  </a:lnTo>
                  <a:lnTo>
                    <a:pt x="446" y="418"/>
                  </a:lnTo>
                  <a:lnTo>
                    <a:pt x="370" y="421"/>
                  </a:lnTo>
                  <a:lnTo>
                    <a:pt x="370" y="421"/>
                  </a:lnTo>
                  <a:lnTo>
                    <a:pt x="295" y="418"/>
                  </a:lnTo>
                  <a:lnTo>
                    <a:pt x="226" y="412"/>
                  </a:lnTo>
                  <a:lnTo>
                    <a:pt x="166" y="403"/>
                  </a:lnTo>
                  <a:lnTo>
                    <a:pt x="115" y="394"/>
                  </a:lnTo>
                  <a:lnTo>
                    <a:pt x="73" y="379"/>
                  </a:lnTo>
                  <a:lnTo>
                    <a:pt x="42" y="367"/>
                  </a:lnTo>
                  <a:lnTo>
                    <a:pt x="30" y="358"/>
                  </a:lnTo>
                  <a:lnTo>
                    <a:pt x="21" y="352"/>
                  </a:lnTo>
                  <a:lnTo>
                    <a:pt x="15" y="346"/>
                  </a:lnTo>
                  <a:lnTo>
                    <a:pt x="15" y="337"/>
                  </a:lnTo>
                  <a:lnTo>
                    <a:pt x="15" y="337"/>
                  </a:lnTo>
                  <a:lnTo>
                    <a:pt x="15" y="331"/>
                  </a:lnTo>
                  <a:lnTo>
                    <a:pt x="21" y="322"/>
                  </a:lnTo>
                  <a:lnTo>
                    <a:pt x="30" y="316"/>
                  </a:lnTo>
                  <a:lnTo>
                    <a:pt x="39" y="310"/>
                  </a:lnTo>
                  <a:lnTo>
                    <a:pt x="39" y="310"/>
                  </a:lnTo>
                  <a:lnTo>
                    <a:pt x="67" y="322"/>
                  </a:lnTo>
                  <a:lnTo>
                    <a:pt x="100" y="331"/>
                  </a:lnTo>
                  <a:lnTo>
                    <a:pt x="139" y="340"/>
                  </a:lnTo>
                  <a:lnTo>
                    <a:pt x="181" y="346"/>
                  </a:lnTo>
                  <a:lnTo>
                    <a:pt x="226" y="352"/>
                  </a:lnTo>
                  <a:lnTo>
                    <a:pt x="271" y="358"/>
                  </a:lnTo>
                  <a:lnTo>
                    <a:pt x="370" y="361"/>
                  </a:lnTo>
                  <a:lnTo>
                    <a:pt x="370" y="361"/>
                  </a:lnTo>
                  <a:lnTo>
                    <a:pt x="467" y="358"/>
                  </a:lnTo>
                  <a:lnTo>
                    <a:pt x="515" y="352"/>
                  </a:lnTo>
                  <a:lnTo>
                    <a:pt x="560" y="346"/>
                  </a:lnTo>
                  <a:lnTo>
                    <a:pt x="602" y="340"/>
                  </a:lnTo>
                  <a:lnTo>
                    <a:pt x="638" y="331"/>
                  </a:lnTo>
                  <a:lnTo>
                    <a:pt x="671" y="322"/>
                  </a:lnTo>
                  <a:lnTo>
                    <a:pt x="698" y="310"/>
                  </a:lnTo>
                  <a:lnTo>
                    <a:pt x="698" y="310"/>
                  </a:lnTo>
                  <a:lnTo>
                    <a:pt x="710" y="316"/>
                  </a:lnTo>
                  <a:lnTo>
                    <a:pt x="717" y="322"/>
                  </a:lnTo>
                  <a:lnTo>
                    <a:pt x="723" y="331"/>
                  </a:lnTo>
                  <a:lnTo>
                    <a:pt x="723" y="337"/>
                  </a:lnTo>
                  <a:lnTo>
                    <a:pt x="723" y="337"/>
                  </a:lnTo>
                  <a:close/>
                  <a:moveTo>
                    <a:pt x="723" y="457"/>
                  </a:moveTo>
                  <a:lnTo>
                    <a:pt x="723" y="457"/>
                  </a:lnTo>
                  <a:lnTo>
                    <a:pt x="723" y="463"/>
                  </a:lnTo>
                  <a:lnTo>
                    <a:pt x="717" y="472"/>
                  </a:lnTo>
                  <a:lnTo>
                    <a:pt x="707" y="478"/>
                  </a:lnTo>
                  <a:lnTo>
                    <a:pt x="698" y="487"/>
                  </a:lnTo>
                  <a:lnTo>
                    <a:pt x="665" y="499"/>
                  </a:lnTo>
                  <a:lnTo>
                    <a:pt x="623" y="514"/>
                  </a:lnTo>
                  <a:lnTo>
                    <a:pt x="572" y="523"/>
                  </a:lnTo>
                  <a:lnTo>
                    <a:pt x="512" y="532"/>
                  </a:lnTo>
                  <a:lnTo>
                    <a:pt x="446" y="538"/>
                  </a:lnTo>
                  <a:lnTo>
                    <a:pt x="370" y="538"/>
                  </a:lnTo>
                  <a:lnTo>
                    <a:pt x="370" y="538"/>
                  </a:lnTo>
                  <a:lnTo>
                    <a:pt x="295" y="538"/>
                  </a:lnTo>
                  <a:lnTo>
                    <a:pt x="226" y="532"/>
                  </a:lnTo>
                  <a:lnTo>
                    <a:pt x="166" y="523"/>
                  </a:lnTo>
                  <a:lnTo>
                    <a:pt x="115" y="514"/>
                  </a:lnTo>
                  <a:lnTo>
                    <a:pt x="73" y="499"/>
                  </a:lnTo>
                  <a:lnTo>
                    <a:pt x="42" y="487"/>
                  </a:lnTo>
                  <a:lnTo>
                    <a:pt x="30" y="478"/>
                  </a:lnTo>
                  <a:lnTo>
                    <a:pt x="21" y="472"/>
                  </a:lnTo>
                  <a:lnTo>
                    <a:pt x="15" y="463"/>
                  </a:lnTo>
                  <a:lnTo>
                    <a:pt x="15" y="457"/>
                  </a:lnTo>
                  <a:lnTo>
                    <a:pt x="15" y="457"/>
                  </a:lnTo>
                  <a:lnTo>
                    <a:pt x="15" y="451"/>
                  </a:lnTo>
                  <a:lnTo>
                    <a:pt x="21" y="442"/>
                  </a:lnTo>
                  <a:lnTo>
                    <a:pt x="30" y="436"/>
                  </a:lnTo>
                  <a:lnTo>
                    <a:pt x="39" y="427"/>
                  </a:lnTo>
                  <a:lnTo>
                    <a:pt x="39" y="427"/>
                  </a:lnTo>
                  <a:lnTo>
                    <a:pt x="67" y="439"/>
                  </a:lnTo>
                  <a:lnTo>
                    <a:pt x="100" y="451"/>
                  </a:lnTo>
                  <a:lnTo>
                    <a:pt x="139" y="460"/>
                  </a:lnTo>
                  <a:lnTo>
                    <a:pt x="181" y="466"/>
                  </a:lnTo>
                  <a:lnTo>
                    <a:pt x="226" y="472"/>
                  </a:lnTo>
                  <a:lnTo>
                    <a:pt x="271" y="478"/>
                  </a:lnTo>
                  <a:lnTo>
                    <a:pt x="370" y="481"/>
                  </a:lnTo>
                  <a:lnTo>
                    <a:pt x="370" y="481"/>
                  </a:lnTo>
                  <a:lnTo>
                    <a:pt x="467" y="478"/>
                  </a:lnTo>
                  <a:lnTo>
                    <a:pt x="515" y="472"/>
                  </a:lnTo>
                  <a:lnTo>
                    <a:pt x="560" y="466"/>
                  </a:lnTo>
                  <a:lnTo>
                    <a:pt x="602" y="460"/>
                  </a:lnTo>
                  <a:lnTo>
                    <a:pt x="638" y="451"/>
                  </a:lnTo>
                  <a:lnTo>
                    <a:pt x="671" y="439"/>
                  </a:lnTo>
                  <a:lnTo>
                    <a:pt x="698" y="427"/>
                  </a:lnTo>
                  <a:lnTo>
                    <a:pt x="698" y="427"/>
                  </a:lnTo>
                  <a:lnTo>
                    <a:pt x="710" y="436"/>
                  </a:lnTo>
                  <a:lnTo>
                    <a:pt x="717" y="442"/>
                  </a:lnTo>
                  <a:lnTo>
                    <a:pt x="723" y="451"/>
                  </a:lnTo>
                  <a:lnTo>
                    <a:pt x="723" y="457"/>
                  </a:lnTo>
                  <a:lnTo>
                    <a:pt x="723" y="457"/>
                  </a:lnTo>
                  <a:close/>
                  <a:moveTo>
                    <a:pt x="723" y="578"/>
                  </a:moveTo>
                  <a:lnTo>
                    <a:pt x="723" y="578"/>
                  </a:lnTo>
                  <a:lnTo>
                    <a:pt x="723" y="584"/>
                  </a:lnTo>
                  <a:lnTo>
                    <a:pt x="717" y="593"/>
                  </a:lnTo>
                  <a:lnTo>
                    <a:pt x="707" y="599"/>
                  </a:lnTo>
                  <a:lnTo>
                    <a:pt x="698" y="608"/>
                  </a:lnTo>
                  <a:lnTo>
                    <a:pt x="665" y="620"/>
                  </a:lnTo>
                  <a:lnTo>
                    <a:pt x="623" y="632"/>
                  </a:lnTo>
                  <a:lnTo>
                    <a:pt x="572" y="644"/>
                  </a:lnTo>
                  <a:lnTo>
                    <a:pt x="512" y="653"/>
                  </a:lnTo>
                  <a:lnTo>
                    <a:pt x="446" y="659"/>
                  </a:lnTo>
                  <a:lnTo>
                    <a:pt x="370" y="659"/>
                  </a:lnTo>
                  <a:lnTo>
                    <a:pt x="370" y="659"/>
                  </a:lnTo>
                  <a:lnTo>
                    <a:pt x="295" y="659"/>
                  </a:lnTo>
                  <a:lnTo>
                    <a:pt x="226" y="653"/>
                  </a:lnTo>
                  <a:lnTo>
                    <a:pt x="166" y="644"/>
                  </a:lnTo>
                  <a:lnTo>
                    <a:pt x="115" y="632"/>
                  </a:lnTo>
                  <a:lnTo>
                    <a:pt x="73" y="620"/>
                  </a:lnTo>
                  <a:lnTo>
                    <a:pt x="42" y="608"/>
                  </a:lnTo>
                  <a:lnTo>
                    <a:pt x="30" y="599"/>
                  </a:lnTo>
                  <a:lnTo>
                    <a:pt x="21" y="593"/>
                  </a:lnTo>
                  <a:lnTo>
                    <a:pt x="15" y="584"/>
                  </a:lnTo>
                  <a:lnTo>
                    <a:pt x="15" y="578"/>
                  </a:lnTo>
                  <a:lnTo>
                    <a:pt x="15" y="578"/>
                  </a:lnTo>
                  <a:lnTo>
                    <a:pt x="15" y="569"/>
                  </a:lnTo>
                  <a:lnTo>
                    <a:pt x="21" y="562"/>
                  </a:lnTo>
                  <a:lnTo>
                    <a:pt x="30" y="556"/>
                  </a:lnTo>
                  <a:lnTo>
                    <a:pt x="39" y="547"/>
                  </a:lnTo>
                  <a:lnTo>
                    <a:pt x="39" y="547"/>
                  </a:lnTo>
                  <a:lnTo>
                    <a:pt x="67" y="559"/>
                  </a:lnTo>
                  <a:lnTo>
                    <a:pt x="100" y="572"/>
                  </a:lnTo>
                  <a:lnTo>
                    <a:pt x="139" y="581"/>
                  </a:lnTo>
                  <a:lnTo>
                    <a:pt x="181" y="587"/>
                  </a:lnTo>
                  <a:lnTo>
                    <a:pt x="226" y="593"/>
                  </a:lnTo>
                  <a:lnTo>
                    <a:pt x="271" y="596"/>
                  </a:lnTo>
                  <a:lnTo>
                    <a:pt x="370" y="599"/>
                  </a:lnTo>
                  <a:lnTo>
                    <a:pt x="370" y="599"/>
                  </a:lnTo>
                  <a:lnTo>
                    <a:pt x="467" y="596"/>
                  </a:lnTo>
                  <a:lnTo>
                    <a:pt x="515" y="593"/>
                  </a:lnTo>
                  <a:lnTo>
                    <a:pt x="560" y="587"/>
                  </a:lnTo>
                  <a:lnTo>
                    <a:pt x="599" y="581"/>
                  </a:lnTo>
                  <a:lnTo>
                    <a:pt x="638" y="572"/>
                  </a:lnTo>
                  <a:lnTo>
                    <a:pt x="671" y="559"/>
                  </a:lnTo>
                  <a:lnTo>
                    <a:pt x="698" y="547"/>
                  </a:lnTo>
                  <a:lnTo>
                    <a:pt x="698" y="547"/>
                  </a:lnTo>
                  <a:lnTo>
                    <a:pt x="710" y="556"/>
                  </a:lnTo>
                  <a:lnTo>
                    <a:pt x="717" y="562"/>
                  </a:lnTo>
                  <a:lnTo>
                    <a:pt x="723" y="569"/>
                  </a:lnTo>
                  <a:lnTo>
                    <a:pt x="723" y="578"/>
                  </a:lnTo>
                  <a:lnTo>
                    <a:pt x="723" y="578"/>
                  </a:lnTo>
                  <a:close/>
                  <a:moveTo>
                    <a:pt x="370" y="15"/>
                  </a:moveTo>
                  <a:lnTo>
                    <a:pt x="370" y="15"/>
                  </a:lnTo>
                  <a:lnTo>
                    <a:pt x="446" y="18"/>
                  </a:lnTo>
                  <a:lnTo>
                    <a:pt x="512" y="21"/>
                  </a:lnTo>
                  <a:lnTo>
                    <a:pt x="572" y="30"/>
                  </a:lnTo>
                  <a:lnTo>
                    <a:pt x="623" y="42"/>
                  </a:lnTo>
                  <a:lnTo>
                    <a:pt x="665" y="54"/>
                  </a:lnTo>
                  <a:lnTo>
                    <a:pt x="698" y="69"/>
                  </a:lnTo>
                  <a:lnTo>
                    <a:pt x="707" y="75"/>
                  </a:lnTo>
                  <a:lnTo>
                    <a:pt x="717" y="81"/>
                  </a:lnTo>
                  <a:lnTo>
                    <a:pt x="723" y="90"/>
                  </a:lnTo>
                  <a:lnTo>
                    <a:pt x="723" y="96"/>
                  </a:lnTo>
                  <a:lnTo>
                    <a:pt x="723" y="96"/>
                  </a:lnTo>
                  <a:lnTo>
                    <a:pt x="723" y="105"/>
                  </a:lnTo>
                  <a:lnTo>
                    <a:pt x="717" y="111"/>
                  </a:lnTo>
                  <a:lnTo>
                    <a:pt x="707" y="120"/>
                  </a:lnTo>
                  <a:lnTo>
                    <a:pt x="698" y="126"/>
                  </a:lnTo>
                  <a:lnTo>
                    <a:pt x="665" y="141"/>
                  </a:lnTo>
                  <a:lnTo>
                    <a:pt x="623" y="153"/>
                  </a:lnTo>
                  <a:lnTo>
                    <a:pt x="572" y="165"/>
                  </a:lnTo>
                  <a:lnTo>
                    <a:pt x="512" y="171"/>
                  </a:lnTo>
                  <a:lnTo>
                    <a:pt x="446" y="177"/>
                  </a:lnTo>
                  <a:lnTo>
                    <a:pt x="370" y="180"/>
                  </a:lnTo>
                  <a:lnTo>
                    <a:pt x="370" y="180"/>
                  </a:lnTo>
                  <a:lnTo>
                    <a:pt x="295" y="177"/>
                  </a:lnTo>
                  <a:lnTo>
                    <a:pt x="226" y="171"/>
                  </a:lnTo>
                  <a:lnTo>
                    <a:pt x="166" y="165"/>
                  </a:lnTo>
                  <a:lnTo>
                    <a:pt x="115" y="153"/>
                  </a:lnTo>
                  <a:lnTo>
                    <a:pt x="73" y="141"/>
                  </a:lnTo>
                  <a:lnTo>
                    <a:pt x="42" y="126"/>
                  </a:lnTo>
                  <a:lnTo>
                    <a:pt x="30" y="120"/>
                  </a:lnTo>
                  <a:lnTo>
                    <a:pt x="21" y="111"/>
                  </a:lnTo>
                  <a:lnTo>
                    <a:pt x="15" y="105"/>
                  </a:lnTo>
                  <a:lnTo>
                    <a:pt x="15" y="96"/>
                  </a:lnTo>
                  <a:lnTo>
                    <a:pt x="15" y="96"/>
                  </a:lnTo>
                  <a:lnTo>
                    <a:pt x="15" y="90"/>
                  </a:lnTo>
                  <a:lnTo>
                    <a:pt x="21" y="81"/>
                  </a:lnTo>
                  <a:lnTo>
                    <a:pt x="30" y="75"/>
                  </a:lnTo>
                  <a:lnTo>
                    <a:pt x="42" y="69"/>
                  </a:lnTo>
                  <a:lnTo>
                    <a:pt x="73" y="54"/>
                  </a:lnTo>
                  <a:lnTo>
                    <a:pt x="115" y="42"/>
                  </a:lnTo>
                  <a:lnTo>
                    <a:pt x="166" y="30"/>
                  </a:lnTo>
                  <a:lnTo>
                    <a:pt x="226" y="21"/>
                  </a:lnTo>
                  <a:lnTo>
                    <a:pt x="295" y="18"/>
                  </a:lnTo>
                  <a:lnTo>
                    <a:pt x="370" y="15"/>
                  </a:lnTo>
                  <a:lnTo>
                    <a:pt x="370" y="15"/>
                  </a:lnTo>
                  <a:close/>
                  <a:moveTo>
                    <a:pt x="738" y="144"/>
                  </a:moveTo>
                  <a:lnTo>
                    <a:pt x="738" y="96"/>
                  </a:lnTo>
                  <a:lnTo>
                    <a:pt x="738" y="96"/>
                  </a:lnTo>
                  <a:lnTo>
                    <a:pt x="735" y="87"/>
                  </a:lnTo>
                  <a:lnTo>
                    <a:pt x="729" y="75"/>
                  </a:lnTo>
                  <a:lnTo>
                    <a:pt x="720" y="66"/>
                  </a:lnTo>
                  <a:lnTo>
                    <a:pt x="704" y="57"/>
                  </a:lnTo>
                  <a:lnTo>
                    <a:pt x="689" y="48"/>
                  </a:lnTo>
                  <a:lnTo>
                    <a:pt x="668" y="39"/>
                  </a:lnTo>
                  <a:lnTo>
                    <a:pt x="620" y="27"/>
                  </a:lnTo>
                  <a:lnTo>
                    <a:pt x="563" y="15"/>
                  </a:lnTo>
                  <a:lnTo>
                    <a:pt x="503" y="6"/>
                  </a:lnTo>
                  <a:lnTo>
                    <a:pt x="437" y="3"/>
                  </a:lnTo>
                  <a:lnTo>
                    <a:pt x="370" y="0"/>
                  </a:lnTo>
                  <a:lnTo>
                    <a:pt x="370" y="0"/>
                  </a:lnTo>
                  <a:lnTo>
                    <a:pt x="301" y="3"/>
                  </a:lnTo>
                  <a:lnTo>
                    <a:pt x="238" y="6"/>
                  </a:lnTo>
                  <a:lnTo>
                    <a:pt x="175" y="15"/>
                  </a:lnTo>
                  <a:lnTo>
                    <a:pt x="118" y="27"/>
                  </a:lnTo>
                  <a:lnTo>
                    <a:pt x="70" y="39"/>
                  </a:lnTo>
                  <a:lnTo>
                    <a:pt x="51" y="48"/>
                  </a:lnTo>
                  <a:lnTo>
                    <a:pt x="33" y="57"/>
                  </a:lnTo>
                  <a:lnTo>
                    <a:pt x="21" y="66"/>
                  </a:lnTo>
                  <a:lnTo>
                    <a:pt x="9" y="75"/>
                  </a:lnTo>
                  <a:lnTo>
                    <a:pt x="3" y="87"/>
                  </a:lnTo>
                  <a:lnTo>
                    <a:pt x="0" y="96"/>
                  </a:lnTo>
                  <a:lnTo>
                    <a:pt x="0" y="144"/>
                  </a:lnTo>
                  <a:lnTo>
                    <a:pt x="0" y="144"/>
                  </a:lnTo>
                  <a:lnTo>
                    <a:pt x="3" y="153"/>
                  </a:lnTo>
                  <a:lnTo>
                    <a:pt x="6" y="162"/>
                  </a:lnTo>
                  <a:lnTo>
                    <a:pt x="15" y="171"/>
                  </a:lnTo>
                  <a:lnTo>
                    <a:pt x="27" y="180"/>
                  </a:lnTo>
                  <a:lnTo>
                    <a:pt x="27" y="180"/>
                  </a:lnTo>
                  <a:lnTo>
                    <a:pt x="15" y="189"/>
                  </a:lnTo>
                  <a:lnTo>
                    <a:pt x="6" y="198"/>
                  </a:lnTo>
                  <a:lnTo>
                    <a:pt x="3" y="207"/>
                  </a:lnTo>
                  <a:lnTo>
                    <a:pt x="0" y="216"/>
                  </a:lnTo>
                  <a:lnTo>
                    <a:pt x="0" y="265"/>
                  </a:lnTo>
                  <a:lnTo>
                    <a:pt x="0" y="265"/>
                  </a:lnTo>
                  <a:lnTo>
                    <a:pt x="3" y="274"/>
                  </a:lnTo>
                  <a:lnTo>
                    <a:pt x="6" y="283"/>
                  </a:lnTo>
                  <a:lnTo>
                    <a:pt x="15" y="292"/>
                  </a:lnTo>
                  <a:lnTo>
                    <a:pt x="27" y="301"/>
                  </a:lnTo>
                  <a:lnTo>
                    <a:pt x="27" y="301"/>
                  </a:lnTo>
                  <a:lnTo>
                    <a:pt x="15" y="310"/>
                  </a:lnTo>
                  <a:lnTo>
                    <a:pt x="6" y="319"/>
                  </a:lnTo>
                  <a:lnTo>
                    <a:pt x="3" y="328"/>
                  </a:lnTo>
                  <a:lnTo>
                    <a:pt x="0" y="337"/>
                  </a:lnTo>
                  <a:lnTo>
                    <a:pt x="0" y="385"/>
                  </a:lnTo>
                  <a:lnTo>
                    <a:pt x="0" y="385"/>
                  </a:lnTo>
                  <a:lnTo>
                    <a:pt x="3" y="394"/>
                  </a:lnTo>
                  <a:lnTo>
                    <a:pt x="6" y="403"/>
                  </a:lnTo>
                  <a:lnTo>
                    <a:pt x="15" y="412"/>
                  </a:lnTo>
                  <a:lnTo>
                    <a:pt x="27" y="421"/>
                  </a:lnTo>
                  <a:lnTo>
                    <a:pt x="27" y="421"/>
                  </a:lnTo>
                  <a:lnTo>
                    <a:pt x="15" y="430"/>
                  </a:lnTo>
                  <a:lnTo>
                    <a:pt x="6" y="436"/>
                  </a:lnTo>
                  <a:lnTo>
                    <a:pt x="3" y="448"/>
                  </a:lnTo>
                  <a:lnTo>
                    <a:pt x="0" y="457"/>
                  </a:lnTo>
                  <a:lnTo>
                    <a:pt x="0" y="502"/>
                  </a:lnTo>
                  <a:lnTo>
                    <a:pt x="0" y="502"/>
                  </a:lnTo>
                  <a:lnTo>
                    <a:pt x="3" y="514"/>
                  </a:lnTo>
                  <a:lnTo>
                    <a:pt x="6" y="523"/>
                  </a:lnTo>
                  <a:lnTo>
                    <a:pt x="15" y="532"/>
                  </a:lnTo>
                  <a:lnTo>
                    <a:pt x="27" y="541"/>
                  </a:lnTo>
                  <a:lnTo>
                    <a:pt x="27" y="541"/>
                  </a:lnTo>
                  <a:lnTo>
                    <a:pt x="15" y="547"/>
                  </a:lnTo>
                  <a:lnTo>
                    <a:pt x="6" y="556"/>
                  </a:lnTo>
                  <a:lnTo>
                    <a:pt x="3" y="566"/>
                  </a:lnTo>
                  <a:lnTo>
                    <a:pt x="0" y="578"/>
                  </a:lnTo>
                  <a:lnTo>
                    <a:pt x="0" y="623"/>
                  </a:lnTo>
                  <a:lnTo>
                    <a:pt x="0" y="623"/>
                  </a:lnTo>
                  <a:lnTo>
                    <a:pt x="3" y="635"/>
                  </a:lnTo>
                  <a:lnTo>
                    <a:pt x="9" y="647"/>
                  </a:lnTo>
                  <a:lnTo>
                    <a:pt x="21" y="656"/>
                  </a:lnTo>
                  <a:lnTo>
                    <a:pt x="33" y="665"/>
                  </a:lnTo>
                  <a:lnTo>
                    <a:pt x="51" y="674"/>
                  </a:lnTo>
                  <a:lnTo>
                    <a:pt x="70" y="683"/>
                  </a:lnTo>
                  <a:lnTo>
                    <a:pt x="118" y="695"/>
                  </a:lnTo>
                  <a:lnTo>
                    <a:pt x="175" y="707"/>
                  </a:lnTo>
                  <a:lnTo>
                    <a:pt x="238" y="713"/>
                  </a:lnTo>
                  <a:lnTo>
                    <a:pt x="301" y="719"/>
                  </a:lnTo>
                  <a:lnTo>
                    <a:pt x="370" y="719"/>
                  </a:lnTo>
                  <a:lnTo>
                    <a:pt x="370" y="719"/>
                  </a:lnTo>
                  <a:lnTo>
                    <a:pt x="437" y="719"/>
                  </a:lnTo>
                  <a:lnTo>
                    <a:pt x="503" y="713"/>
                  </a:lnTo>
                  <a:lnTo>
                    <a:pt x="563" y="707"/>
                  </a:lnTo>
                  <a:lnTo>
                    <a:pt x="620" y="695"/>
                  </a:lnTo>
                  <a:lnTo>
                    <a:pt x="668" y="683"/>
                  </a:lnTo>
                  <a:lnTo>
                    <a:pt x="689" y="674"/>
                  </a:lnTo>
                  <a:lnTo>
                    <a:pt x="704" y="665"/>
                  </a:lnTo>
                  <a:lnTo>
                    <a:pt x="720" y="656"/>
                  </a:lnTo>
                  <a:lnTo>
                    <a:pt x="729" y="647"/>
                  </a:lnTo>
                  <a:lnTo>
                    <a:pt x="735" y="635"/>
                  </a:lnTo>
                  <a:lnTo>
                    <a:pt x="738" y="623"/>
                  </a:lnTo>
                  <a:lnTo>
                    <a:pt x="738" y="578"/>
                  </a:lnTo>
                  <a:lnTo>
                    <a:pt x="738" y="578"/>
                  </a:lnTo>
                  <a:lnTo>
                    <a:pt x="735" y="566"/>
                  </a:lnTo>
                  <a:lnTo>
                    <a:pt x="732" y="556"/>
                  </a:lnTo>
                  <a:lnTo>
                    <a:pt x="723" y="547"/>
                  </a:lnTo>
                  <a:lnTo>
                    <a:pt x="713" y="541"/>
                  </a:lnTo>
                  <a:lnTo>
                    <a:pt x="713" y="541"/>
                  </a:lnTo>
                  <a:lnTo>
                    <a:pt x="723" y="532"/>
                  </a:lnTo>
                  <a:lnTo>
                    <a:pt x="732" y="523"/>
                  </a:lnTo>
                  <a:lnTo>
                    <a:pt x="735" y="514"/>
                  </a:lnTo>
                  <a:lnTo>
                    <a:pt x="738" y="502"/>
                  </a:lnTo>
                  <a:lnTo>
                    <a:pt x="738" y="457"/>
                  </a:lnTo>
                  <a:lnTo>
                    <a:pt x="738" y="457"/>
                  </a:lnTo>
                  <a:lnTo>
                    <a:pt x="735" y="448"/>
                  </a:lnTo>
                  <a:lnTo>
                    <a:pt x="732" y="436"/>
                  </a:lnTo>
                  <a:lnTo>
                    <a:pt x="723" y="430"/>
                  </a:lnTo>
                  <a:lnTo>
                    <a:pt x="713" y="421"/>
                  </a:lnTo>
                  <a:lnTo>
                    <a:pt x="713" y="421"/>
                  </a:lnTo>
                  <a:lnTo>
                    <a:pt x="723" y="412"/>
                  </a:lnTo>
                  <a:lnTo>
                    <a:pt x="732" y="403"/>
                  </a:lnTo>
                  <a:lnTo>
                    <a:pt x="735" y="394"/>
                  </a:lnTo>
                  <a:lnTo>
                    <a:pt x="738" y="385"/>
                  </a:lnTo>
                  <a:lnTo>
                    <a:pt x="738" y="337"/>
                  </a:lnTo>
                  <a:lnTo>
                    <a:pt x="738" y="337"/>
                  </a:lnTo>
                  <a:lnTo>
                    <a:pt x="735" y="328"/>
                  </a:lnTo>
                  <a:lnTo>
                    <a:pt x="732" y="319"/>
                  </a:lnTo>
                  <a:lnTo>
                    <a:pt x="723" y="310"/>
                  </a:lnTo>
                  <a:lnTo>
                    <a:pt x="713" y="301"/>
                  </a:lnTo>
                  <a:lnTo>
                    <a:pt x="713" y="301"/>
                  </a:lnTo>
                  <a:lnTo>
                    <a:pt x="723" y="292"/>
                  </a:lnTo>
                  <a:lnTo>
                    <a:pt x="732" y="283"/>
                  </a:lnTo>
                  <a:lnTo>
                    <a:pt x="735" y="274"/>
                  </a:lnTo>
                  <a:lnTo>
                    <a:pt x="738" y="265"/>
                  </a:lnTo>
                  <a:lnTo>
                    <a:pt x="738" y="216"/>
                  </a:lnTo>
                  <a:lnTo>
                    <a:pt x="738" y="216"/>
                  </a:lnTo>
                  <a:lnTo>
                    <a:pt x="735" y="207"/>
                  </a:lnTo>
                  <a:lnTo>
                    <a:pt x="732" y="198"/>
                  </a:lnTo>
                  <a:lnTo>
                    <a:pt x="723" y="189"/>
                  </a:lnTo>
                  <a:lnTo>
                    <a:pt x="713" y="180"/>
                  </a:lnTo>
                  <a:lnTo>
                    <a:pt x="713" y="180"/>
                  </a:lnTo>
                  <a:lnTo>
                    <a:pt x="723" y="171"/>
                  </a:lnTo>
                  <a:lnTo>
                    <a:pt x="732" y="162"/>
                  </a:lnTo>
                  <a:lnTo>
                    <a:pt x="735" y="153"/>
                  </a:lnTo>
                  <a:lnTo>
                    <a:pt x="738" y="144"/>
                  </a:lnTo>
                  <a:lnTo>
                    <a:pt x="738" y="14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33"/>
            <p:cNvSpPr txBox="1"/>
            <p:nvPr/>
          </p:nvSpPr>
          <p:spPr>
            <a:xfrm>
              <a:off x="3836650" y="2245563"/>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감성분석</a:t>
              </a:r>
              <a:endParaRPr b="1">
                <a:solidFill>
                  <a:schemeClr val="lt1"/>
                </a:solidFill>
                <a:latin typeface="Barlow"/>
                <a:ea typeface="Barlow"/>
                <a:cs typeface="Barlow"/>
                <a:sym typeface="Barlow"/>
              </a:endParaRPr>
            </a:p>
          </p:txBody>
        </p:sp>
      </p:grpSp>
      <p:sp>
        <p:nvSpPr>
          <p:cNvPr id="2693" name="Google Shape;2693;p33"/>
          <p:cNvSpPr txBox="1"/>
          <p:nvPr/>
        </p:nvSpPr>
        <p:spPr>
          <a:xfrm>
            <a:off x="4500363" y="3963125"/>
            <a:ext cx="265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 한영번역 한계</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같은 단어라도 긍정/부정 가능</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주식 특화 단어사전 부재</a:t>
            </a:r>
            <a:endParaRPr>
              <a:latin typeface="Barlow Light"/>
              <a:ea typeface="Barlow Light"/>
              <a:cs typeface="Barlow Light"/>
              <a:sym typeface="Barlow Light"/>
            </a:endParaRPr>
          </a:p>
        </p:txBody>
      </p:sp>
      <p:grpSp>
        <p:nvGrpSpPr>
          <p:cNvPr id="2694" name="Google Shape;2694;p33"/>
          <p:cNvGrpSpPr/>
          <p:nvPr/>
        </p:nvGrpSpPr>
        <p:grpSpPr>
          <a:xfrm>
            <a:off x="7020775" y="1411624"/>
            <a:ext cx="1739158" cy="1587952"/>
            <a:chOff x="16159163" y="3019425"/>
            <a:chExt cx="5670550" cy="5675313"/>
          </a:xfrm>
        </p:grpSpPr>
        <p:sp>
          <p:nvSpPr>
            <p:cNvPr id="2695" name="Google Shape;2695;p33"/>
            <p:cNvSpPr/>
            <p:nvPr/>
          </p:nvSpPr>
          <p:spPr>
            <a:xfrm>
              <a:off x="16159163" y="3019425"/>
              <a:ext cx="5670550" cy="5675313"/>
            </a:xfrm>
            <a:custGeom>
              <a:rect b="b" l="l" r="r" t="t"/>
              <a:pathLst>
                <a:path extrusionOk="0" h="3575" w="3572">
                  <a:moveTo>
                    <a:pt x="1784" y="0"/>
                  </a:moveTo>
                  <a:lnTo>
                    <a:pt x="1784" y="0"/>
                  </a:lnTo>
                  <a:lnTo>
                    <a:pt x="1878" y="3"/>
                  </a:lnTo>
                  <a:lnTo>
                    <a:pt x="1968" y="9"/>
                  </a:lnTo>
                  <a:lnTo>
                    <a:pt x="2058" y="21"/>
                  </a:lnTo>
                  <a:lnTo>
                    <a:pt x="2146" y="36"/>
                  </a:lnTo>
                  <a:lnTo>
                    <a:pt x="2233" y="57"/>
                  </a:lnTo>
                  <a:lnTo>
                    <a:pt x="2317" y="81"/>
                  </a:lnTo>
                  <a:lnTo>
                    <a:pt x="2401" y="108"/>
                  </a:lnTo>
                  <a:lnTo>
                    <a:pt x="2483" y="141"/>
                  </a:lnTo>
                  <a:lnTo>
                    <a:pt x="2561" y="178"/>
                  </a:lnTo>
                  <a:lnTo>
                    <a:pt x="2636" y="217"/>
                  </a:lnTo>
                  <a:lnTo>
                    <a:pt x="2711" y="259"/>
                  </a:lnTo>
                  <a:lnTo>
                    <a:pt x="2784" y="307"/>
                  </a:lnTo>
                  <a:lnTo>
                    <a:pt x="2856" y="355"/>
                  </a:lnTo>
                  <a:lnTo>
                    <a:pt x="2922" y="409"/>
                  </a:lnTo>
                  <a:lnTo>
                    <a:pt x="2988" y="463"/>
                  </a:lnTo>
                  <a:lnTo>
                    <a:pt x="3048" y="524"/>
                  </a:lnTo>
                  <a:lnTo>
                    <a:pt x="3109" y="587"/>
                  </a:lnTo>
                  <a:lnTo>
                    <a:pt x="3166" y="650"/>
                  </a:lnTo>
                  <a:lnTo>
                    <a:pt x="3217" y="719"/>
                  </a:lnTo>
                  <a:lnTo>
                    <a:pt x="3268" y="788"/>
                  </a:lnTo>
                  <a:lnTo>
                    <a:pt x="3313" y="861"/>
                  </a:lnTo>
                  <a:lnTo>
                    <a:pt x="3358" y="936"/>
                  </a:lnTo>
                  <a:lnTo>
                    <a:pt x="3397" y="1014"/>
                  </a:lnTo>
                  <a:lnTo>
                    <a:pt x="3434" y="1092"/>
                  </a:lnTo>
                  <a:lnTo>
                    <a:pt x="3464" y="1174"/>
                  </a:lnTo>
                  <a:lnTo>
                    <a:pt x="3494" y="1255"/>
                  </a:lnTo>
                  <a:lnTo>
                    <a:pt x="3518" y="1342"/>
                  </a:lnTo>
                  <a:lnTo>
                    <a:pt x="3536" y="1426"/>
                  </a:lnTo>
                  <a:lnTo>
                    <a:pt x="3551" y="1517"/>
                  </a:lnTo>
                  <a:lnTo>
                    <a:pt x="3563" y="1604"/>
                  </a:lnTo>
                  <a:lnTo>
                    <a:pt x="3569" y="1694"/>
                  </a:lnTo>
                  <a:lnTo>
                    <a:pt x="3572" y="1788"/>
                  </a:lnTo>
                  <a:lnTo>
                    <a:pt x="3572" y="1788"/>
                  </a:lnTo>
                  <a:lnTo>
                    <a:pt x="3569" y="1878"/>
                  </a:lnTo>
                  <a:lnTo>
                    <a:pt x="3563" y="1971"/>
                  </a:lnTo>
                  <a:lnTo>
                    <a:pt x="3551" y="2058"/>
                  </a:lnTo>
                  <a:lnTo>
                    <a:pt x="3536" y="2149"/>
                  </a:lnTo>
                  <a:lnTo>
                    <a:pt x="3518" y="2233"/>
                  </a:lnTo>
                  <a:lnTo>
                    <a:pt x="3494" y="2317"/>
                  </a:lnTo>
                  <a:lnTo>
                    <a:pt x="3464" y="2401"/>
                  </a:lnTo>
                  <a:lnTo>
                    <a:pt x="3434" y="2483"/>
                  </a:lnTo>
                  <a:lnTo>
                    <a:pt x="3397" y="2561"/>
                  </a:lnTo>
                  <a:lnTo>
                    <a:pt x="3358" y="2639"/>
                  </a:lnTo>
                  <a:lnTo>
                    <a:pt x="3313" y="2714"/>
                  </a:lnTo>
                  <a:lnTo>
                    <a:pt x="3268" y="2787"/>
                  </a:lnTo>
                  <a:lnTo>
                    <a:pt x="3217" y="2856"/>
                  </a:lnTo>
                  <a:lnTo>
                    <a:pt x="3166" y="2925"/>
                  </a:lnTo>
                  <a:lnTo>
                    <a:pt x="3109" y="2988"/>
                  </a:lnTo>
                  <a:lnTo>
                    <a:pt x="3048" y="3051"/>
                  </a:lnTo>
                  <a:lnTo>
                    <a:pt x="2988" y="3109"/>
                  </a:lnTo>
                  <a:lnTo>
                    <a:pt x="2922" y="3166"/>
                  </a:lnTo>
                  <a:lnTo>
                    <a:pt x="2856" y="3220"/>
                  </a:lnTo>
                  <a:lnTo>
                    <a:pt x="2784" y="3268"/>
                  </a:lnTo>
                  <a:lnTo>
                    <a:pt x="2711" y="3316"/>
                  </a:lnTo>
                  <a:lnTo>
                    <a:pt x="2636" y="3358"/>
                  </a:lnTo>
                  <a:lnTo>
                    <a:pt x="2561" y="3398"/>
                  </a:lnTo>
                  <a:lnTo>
                    <a:pt x="2483" y="3434"/>
                  </a:lnTo>
                  <a:lnTo>
                    <a:pt x="2401" y="3467"/>
                  </a:lnTo>
                  <a:lnTo>
                    <a:pt x="2317" y="3494"/>
                  </a:lnTo>
                  <a:lnTo>
                    <a:pt x="2233" y="3518"/>
                  </a:lnTo>
                  <a:lnTo>
                    <a:pt x="2146" y="3539"/>
                  </a:lnTo>
                  <a:lnTo>
                    <a:pt x="2058" y="3554"/>
                  </a:lnTo>
                  <a:lnTo>
                    <a:pt x="1968" y="3566"/>
                  </a:lnTo>
                  <a:lnTo>
                    <a:pt x="1878" y="3572"/>
                  </a:lnTo>
                  <a:lnTo>
                    <a:pt x="1784" y="3575"/>
                  </a:lnTo>
                  <a:lnTo>
                    <a:pt x="1784" y="3575"/>
                  </a:lnTo>
                  <a:lnTo>
                    <a:pt x="1694" y="3572"/>
                  </a:lnTo>
                  <a:lnTo>
                    <a:pt x="1604" y="3566"/>
                  </a:lnTo>
                  <a:lnTo>
                    <a:pt x="1514" y="3554"/>
                  </a:lnTo>
                  <a:lnTo>
                    <a:pt x="1426" y="3539"/>
                  </a:lnTo>
                  <a:lnTo>
                    <a:pt x="1339" y="3518"/>
                  </a:lnTo>
                  <a:lnTo>
                    <a:pt x="1255" y="3494"/>
                  </a:lnTo>
                  <a:lnTo>
                    <a:pt x="1171" y="3467"/>
                  </a:lnTo>
                  <a:lnTo>
                    <a:pt x="1089" y="3434"/>
                  </a:lnTo>
                  <a:lnTo>
                    <a:pt x="1011" y="3398"/>
                  </a:lnTo>
                  <a:lnTo>
                    <a:pt x="933" y="3358"/>
                  </a:lnTo>
                  <a:lnTo>
                    <a:pt x="861" y="3316"/>
                  </a:lnTo>
                  <a:lnTo>
                    <a:pt x="788" y="3268"/>
                  </a:lnTo>
                  <a:lnTo>
                    <a:pt x="716" y="3220"/>
                  </a:lnTo>
                  <a:lnTo>
                    <a:pt x="650" y="3166"/>
                  </a:lnTo>
                  <a:lnTo>
                    <a:pt x="584" y="3109"/>
                  </a:lnTo>
                  <a:lnTo>
                    <a:pt x="524" y="3051"/>
                  </a:lnTo>
                  <a:lnTo>
                    <a:pt x="463" y="2988"/>
                  </a:lnTo>
                  <a:lnTo>
                    <a:pt x="406" y="2925"/>
                  </a:lnTo>
                  <a:lnTo>
                    <a:pt x="355" y="2856"/>
                  </a:lnTo>
                  <a:lnTo>
                    <a:pt x="304" y="2787"/>
                  </a:lnTo>
                  <a:lnTo>
                    <a:pt x="259" y="2714"/>
                  </a:lnTo>
                  <a:lnTo>
                    <a:pt x="214" y="2639"/>
                  </a:lnTo>
                  <a:lnTo>
                    <a:pt x="175" y="2561"/>
                  </a:lnTo>
                  <a:lnTo>
                    <a:pt x="138" y="2483"/>
                  </a:lnTo>
                  <a:lnTo>
                    <a:pt x="108" y="2401"/>
                  </a:lnTo>
                  <a:lnTo>
                    <a:pt x="78" y="2317"/>
                  </a:lnTo>
                  <a:lnTo>
                    <a:pt x="54" y="2233"/>
                  </a:lnTo>
                  <a:lnTo>
                    <a:pt x="36" y="2149"/>
                  </a:lnTo>
                  <a:lnTo>
                    <a:pt x="21" y="2058"/>
                  </a:lnTo>
                  <a:lnTo>
                    <a:pt x="9" y="1971"/>
                  </a:lnTo>
                  <a:lnTo>
                    <a:pt x="3" y="1878"/>
                  </a:lnTo>
                  <a:lnTo>
                    <a:pt x="0" y="1788"/>
                  </a:lnTo>
                  <a:lnTo>
                    <a:pt x="0" y="1788"/>
                  </a:lnTo>
                  <a:lnTo>
                    <a:pt x="3" y="1694"/>
                  </a:lnTo>
                  <a:lnTo>
                    <a:pt x="9" y="1604"/>
                  </a:lnTo>
                  <a:lnTo>
                    <a:pt x="21" y="1517"/>
                  </a:lnTo>
                  <a:lnTo>
                    <a:pt x="36" y="1426"/>
                  </a:lnTo>
                  <a:lnTo>
                    <a:pt x="54" y="1342"/>
                  </a:lnTo>
                  <a:lnTo>
                    <a:pt x="78" y="1255"/>
                  </a:lnTo>
                  <a:lnTo>
                    <a:pt x="108" y="1174"/>
                  </a:lnTo>
                  <a:lnTo>
                    <a:pt x="138" y="1092"/>
                  </a:lnTo>
                  <a:lnTo>
                    <a:pt x="175" y="1014"/>
                  </a:lnTo>
                  <a:lnTo>
                    <a:pt x="214" y="936"/>
                  </a:lnTo>
                  <a:lnTo>
                    <a:pt x="259" y="861"/>
                  </a:lnTo>
                  <a:lnTo>
                    <a:pt x="304" y="788"/>
                  </a:lnTo>
                  <a:lnTo>
                    <a:pt x="355" y="719"/>
                  </a:lnTo>
                  <a:lnTo>
                    <a:pt x="406" y="650"/>
                  </a:lnTo>
                  <a:lnTo>
                    <a:pt x="463" y="587"/>
                  </a:lnTo>
                  <a:lnTo>
                    <a:pt x="524" y="524"/>
                  </a:lnTo>
                  <a:lnTo>
                    <a:pt x="584" y="463"/>
                  </a:lnTo>
                  <a:lnTo>
                    <a:pt x="650" y="409"/>
                  </a:lnTo>
                  <a:lnTo>
                    <a:pt x="716" y="355"/>
                  </a:lnTo>
                  <a:lnTo>
                    <a:pt x="788" y="307"/>
                  </a:lnTo>
                  <a:lnTo>
                    <a:pt x="861" y="259"/>
                  </a:lnTo>
                  <a:lnTo>
                    <a:pt x="933" y="217"/>
                  </a:lnTo>
                  <a:lnTo>
                    <a:pt x="1011" y="178"/>
                  </a:lnTo>
                  <a:lnTo>
                    <a:pt x="1089" y="141"/>
                  </a:lnTo>
                  <a:lnTo>
                    <a:pt x="1171" y="108"/>
                  </a:lnTo>
                  <a:lnTo>
                    <a:pt x="1255" y="81"/>
                  </a:lnTo>
                  <a:lnTo>
                    <a:pt x="1339" y="57"/>
                  </a:lnTo>
                  <a:lnTo>
                    <a:pt x="1426" y="36"/>
                  </a:lnTo>
                  <a:lnTo>
                    <a:pt x="1514" y="21"/>
                  </a:lnTo>
                  <a:lnTo>
                    <a:pt x="1604" y="9"/>
                  </a:lnTo>
                  <a:lnTo>
                    <a:pt x="1694" y="3"/>
                  </a:lnTo>
                  <a:lnTo>
                    <a:pt x="1784" y="0"/>
                  </a:lnTo>
                  <a:lnTo>
                    <a:pt x="1784" y="0"/>
                  </a:lnTo>
                  <a:close/>
                  <a:moveTo>
                    <a:pt x="1784" y="328"/>
                  </a:moveTo>
                  <a:lnTo>
                    <a:pt x="1784" y="328"/>
                  </a:lnTo>
                  <a:lnTo>
                    <a:pt x="1712" y="331"/>
                  </a:lnTo>
                  <a:lnTo>
                    <a:pt x="1637" y="337"/>
                  </a:lnTo>
                  <a:lnTo>
                    <a:pt x="1565" y="346"/>
                  </a:lnTo>
                  <a:lnTo>
                    <a:pt x="1493" y="358"/>
                  </a:lnTo>
                  <a:lnTo>
                    <a:pt x="1420" y="376"/>
                  </a:lnTo>
                  <a:lnTo>
                    <a:pt x="1351" y="394"/>
                  </a:lnTo>
                  <a:lnTo>
                    <a:pt x="1285" y="418"/>
                  </a:lnTo>
                  <a:lnTo>
                    <a:pt x="1219" y="442"/>
                  </a:lnTo>
                  <a:lnTo>
                    <a:pt x="1153" y="472"/>
                  </a:lnTo>
                  <a:lnTo>
                    <a:pt x="1092" y="506"/>
                  </a:lnTo>
                  <a:lnTo>
                    <a:pt x="1029" y="542"/>
                  </a:lnTo>
                  <a:lnTo>
                    <a:pt x="972" y="578"/>
                  </a:lnTo>
                  <a:lnTo>
                    <a:pt x="915" y="620"/>
                  </a:lnTo>
                  <a:lnTo>
                    <a:pt x="858" y="662"/>
                  </a:lnTo>
                  <a:lnTo>
                    <a:pt x="806" y="707"/>
                  </a:lnTo>
                  <a:lnTo>
                    <a:pt x="755" y="755"/>
                  </a:lnTo>
                  <a:lnTo>
                    <a:pt x="707" y="806"/>
                  </a:lnTo>
                  <a:lnTo>
                    <a:pt x="662" y="861"/>
                  </a:lnTo>
                  <a:lnTo>
                    <a:pt x="617" y="915"/>
                  </a:lnTo>
                  <a:lnTo>
                    <a:pt x="578" y="972"/>
                  </a:lnTo>
                  <a:lnTo>
                    <a:pt x="539" y="1032"/>
                  </a:lnTo>
                  <a:lnTo>
                    <a:pt x="503" y="1092"/>
                  </a:lnTo>
                  <a:lnTo>
                    <a:pt x="472" y="1156"/>
                  </a:lnTo>
                  <a:lnTo>
                    <a:pt x="442" y="1219"/>
                  </a:lnTo>
                  <a:lnTo>
                    <a:pt x="415" y="1285"/>
                  </a:lnTo>
                  <a:lnTo>
                    <a:pt x="394" y="1354"/>
                  </a:lnTo>
                  <a:lnTo>
                    <a:pt x="373" y="1423"/>
                  </a:lnTo>
                  <a:lnTo>
                    <a:pt x="358" y="1493"/>
                  </a:lnTo>
                  <a:lnTo>
                    <a:pt x="346" y="1565"/>
                  </a:lnTo>
                  <a:lnTo>
                    <a:pt x="334" y="1637"/>
                  </a:lnTo>
                  <a:lnTo>
                    <a:pt x="331" y="1712"/>
                  </a:lnTo>
                  <a:lnTo>
                    <a:pt x="328" y="1788"/>
                  </a:lnTo>
                  <a:lnTo>
                    <a:pt x="328" y="1788"/>
                  </a:lnTo>
                  <a:lnTo>
                    <a:pt x="331" y="1863"/>
                  </a:lnTo>
                  <a:lnTo>
                    <a:pt x="334" y="1935"/>
                  </a:lnTo>
                  <a:lnTo>
                    <a:pt x="346" y="2010"/>
                  </a:lnTo>
                  <a:lnTo>
                    <a:pt x="358" y="2082"/>
                  </a:lnTo>
                  <a:lnTo>
                    <a:pt x="373" y="2152"/>
                  </a:lnTo>
                  <a:lnTo>
                    <a:pt x="394" y="2221"/>
                  </a:lnTo>
                  <a:lnTo>
                    <a:pt x="415" y="2290"/>
                  </a:lnTo>
                  <a:lnTo>
                    <a:pt x="442" y="2356"/>
                  </a:lnTo>
                  <a:lnTo>
                    <a:pt x="472" y="2419"/>
                  </a:lnTo>
                  <a:lnTo>
                    <a:pt x="503" y="2483"/>
                  </a:lnTo>
                  <a:lnTo>
                    <a:pt x="539" y="2543"/>
                  </a:lnTo>
                  <a:lnTo>
                    <a:pt x="578" y="2603"/>
                  </a:lnTo>
                  <a:lnTo>
                    <a:pt x="617" y="2660"/>
                  </a:lnTo>
                  <a:lnTo>
                    <a:pt x="662" y="2714"/>
                  </a:lnTo>
                  <a:lnTo>
                    <a:pt x="707" y="2769"/>
                  </a:lnTo>
                  <a:lnTo>
                    <a:pt x="755" y="2820"/>
                  </a:lnTo>
                  <a:lnTo>
                    <a:pt x="806" y="2868"/>
                  </a:lnTo>
                  <a:lnTo>
                    <a:pt x="858" y="2913"/>
                  </a:lnTo>
                  <a:lnTo>
                    <a:pt x="915" y="2955"/>
                  </a:lnTo>
                  <a:lnTo>
                    <a:pt x="972" y="2997"/>
                  </a:lnTo>
                  <a:lnTo>
                    <a:pt x="1029" y="3033"/>
                  </a:lnTo>
                  <a:lnTo>
                    <a:pt x="1092" y="3069"/>
                  </a:lnTo>
                  <a:lnTo>
                    <a:pt x="1153" y="3103"/>
                  </a:lnTo>
                  <a:lnTo>
                    <a:pt x="1219" y="3130"/>
                  </a:lnTo>
                  <a:lnTo>
                    <a:pt x="1285" y="3157"/>
                  </a:lnTo>
                  <a:lnTo>
                    <a:pt x="1351" y="3181"/>
                  </a:lnTo>
                  <a:lnTo>
                    <a:pt x="1420" y="3199"/>
                  </a:lnTo>
                  <a:lnTo>
                    <a:pt x="1493" y="3217"/>
                  </a:lnTo>
                  <a:lnTo>
                    <a:pt x="1565" y="3229"/>
                  </a:lnTo>
                  <a:lnTo>
                    <a:pt x="1637" y="3238"/>
                  </a:lnTo>
                  <a:lnTo>
                    <a:pt x="1712" y="3244"/>
                  </a:lnTo>
                  <a:lnTo>
                    <a:pt x="1784" y="3244"/>
                  </a:lnTo>
                  <a:lnTo>
                    <a:pt x="1784" y="3244"/>
                  </a:lnTo>
                  <a:lnTo>
                    <a:pt x="1860" y="3244"/>
                  </a:lnTo>
                  <a:lnTo>
                    <a:pt x="1935" y="3238"/>
                  </a:lnTo>
                  <a:lnTo>
                    <a:pt x="2007" y="3229"/>
                  </a:lnTo>
                  <a:lnTo>
                    <a:pt x="2079" y="3217"/>
                  </a:lnTo>
                  <a:lnTo>
                    <a:pt x="2152" y="3199"/>
                  </a:lnTo>
                  <a:lnTo>
                    <a:pt x="2221" y="3181"/>
                  </a:lnTo>
                  <a:lnTo>
                    <a:pt x="2287" y="3157"/>
                  </a:lnTo>
                  <a:lnTo>
                    <a:pt x="2353" y="3130"/>
                  </a:lnTo>
                  <a:lnTo>
                    <a:pt x="2419" y="3103"/>
                  </a:lnTo>
                  <a:lnTo>
                    <a:pt x="2480" y="3069"/>
                  </a:lnTo>
                  <a:lnTo>
                    <a:pt x="2543" y="3033"/>
                  </a:lnTo>
                  <a:lnTo>
                    <a:pt x="2600" y="2997"/>
                  </a:lnTo>
                  <a:lnTo>
                    <a:pt x="2657" y="2955"/>
                  </a:lnTo>
                  <a:lnTo>
                    <a:pt x="2714" y="2913"/>
                  </a:lnTo>
                  <a:lnTo>
                    <a:pt x="2765" y="2868"/>
                  </a:lnTo>
                  <a:lnTo>
                    <a:pt x="2817" y="2820"/>
                  </a:lnTo>
                  <a:lnTo>
                    <a:pt x="2865" y="2769"/>
                  </a:lnTo>
                  <a:lnTo>
                    <a:pt x="2910" y="2714"/>
                  </a:lnTo>
                  <a:lnTo>
                    <a:pt x="2955" y="2660"/>
                  </a:lnTo>
                  <a:lnTo>
                    <a:pt x="2994" y="2603"/>
                  </a:lnTo>
                  <a:lnTo>
                    <a:pt x="3033" y="2543"/>
                  </a:lnTo>
                  <a:lnTo>
                    <a:pt x="3069" y="2483"/>
                  </a:lnTo>
                  <a:lnTo>
                    <a:pt x="3100" y="2419"/>
                  </a:lnTo>
                  <a:lnTo>
                    <a:pt x="3130" y="2356"/>
                  </a:lnTo>
                  <a:lnTo>
                    <a:pt x="3157" y="2290"/>
                  </a:lnTo>
                  <a:lnTo>
                    <a:pt x="3178" y="2221"/>
                  </a:lnTo>
                  <a:lnTo>
                    <a:pt x="3199" y="2152"/>
                  </a:lnTo>
                  <a:lnTo>
                    <a:pt x="3214" y="2082"/>
                  </a:lnTo>
                  <a:lnTo>
                    <a:pt x="3226" y="2010"/>
                  </a:lnTo>
                  <a:lnTo>
                    <a:pt x="3235" y="1935"/>
                  </a:lnTo>
                  <a:lnTo>
                    <a:pt x="3241" y="1863"/>
                  </a:lnTo>
                  <a:lnTo>
                    <a:pt x="3244" y="1788"/>
                  </a:lnTo>
                  <a:lnTo>
                    <a:pt x="3244" y="1788"/>
                  </a:lnTo>
                  <a:lnTo>
                    <a:pt x="3241" y="1712"/>
                  </a:lnTo>
                  <a:lnTo>
                    <a:pt x="3235" y="1637"/>
                  </a:lnTo>
                  <a:lnTo>
                    <a:pt x="3226" y="1565"/>
                  </a:lnTo>
                  <a:lnTo>
                    <a:pt x="3214" y="1493"/>
                  </a:lnTo>
                  <a:lnTo>
                    <a:pt x="3199" y="1423"/>
                  </a:lnTo>
                  <a:lnTo>
                    <a:pt x="3178" y="1354"/>
                  </a:lnTo>
                  <a:lnTo>
                    <a:pt x="3157" y="1285"/>
                  </a:lnTo>
                  <a:lnTo>
                    <a:pt x="3130" y="1219"/>
                  </a:lnTo>
                  <a:lnTo>
                    <a:pt x="3100" y="1156"/>
                  </a:lnTo>
                  <a:lnTo>
                    <a:pt x="3069" y="1092"/>
                  </a:lnTo>
                  <a:lnTo>
                    <a:pt x="3033" y="1032"/>
                  </a:lnTo>
                  <a:lnTo>
                    <a:pt x="2994" y="972"/>
                  </a:lnTo>
                  <a:lnTo>
                    <a:pt x="2955" y="915"/>
                  </a:lnTo>
                  <a:lnTo>
                    <a:pt x="2910" y="861"/>
                  </a:lnTo>
                  <a:lnTo>
                    <a:pt x="2865" y="806"/>
                  </a:lnTo>
                  <a:lnTo>
                    <a:pt x="2817" y="755"/>
                  </a:lnTo>
                  <a:lnTo>
                    <a:pt x="2765" y="707"/>
                  </a:lnTo>
                  <a:lnTo>
                    <a:pt x="2714" y="662"/>
                  </a:lnTo>
                  <a:lnTo>
                    <a:pt x="2657" y="620"/>
                  </a:lnTo>
                  <a:lnTo>
                    <a:pt x="2600" y="578"/>
                  </a:lnTo>
                  <a:lnTo>
                    <a:pt x="2543" y="542"/>
                  </a:lnTo>
                  <a:lnTo>
                    <a:pt x="2480" y="506"/>
                  </a:lnTo>
                  <a:lnTo>
                    <a:pt x="2419" y="472"/>
                  </a:lnTo>
                  <a:lnTo>
                    <a:pt x="2353" y="442"/>
                  </a:lnTo>
                  <a:lnTo>
                    <a:pt x="2287" y="418"/>
                  </a:lnTo>
                  <a:lnTo>
                    <a:pt x="2221" y="394"/>
                  </a:lnTo>
                  <a:lnTo>
                    <a:pt x="2152" y="376"/>
                  </a:lnTo>
                  <a:lnTo>
                    <a:pt x="2079" y="358"/>
                  </a:lnTo>
                  <a:lnTo>
                    <a:pt x="2007" y="346"/>
                  </a:lnTo>
                  <a:lnTo>
                    <a:pt x="1935" y="337"/>
                  </a:lnTo>
                  <a:lnTo>
                    <a:pt x="1860" y="331"/>
                  </a:lnTo>
                  <a:lnTo>
                    <a:pt x="1784" y="328"/>
                  </a:lnTo>
                  <a:lnTo>
                    <a:pt x="1784"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33"/>
            <p:cNvSpPr/>
            <p:nvPr/>
          </p:nvSpPr>
          <p:spPr>
            <a:xfrm>
              <a:off x="17048163" y="3913188"/>
              <a:ext cx="3892550" cy="3887788"/>
            </a:xfrm>
            <a:custGeom>
              <a:rect b="b" l="l" r="r" t="t"/>
              <a:pathLst>
                <a:path extrusionOk="0" h="2449" w="2452">
                  <a:moveTo>
                    <a:pt x="1224" y="0"/>
                  </a:moveTo>
                  <a:lnTo>
                    <a:pt x="1224" y="0"/>
                  </a:lnTo>
                  <a:lnTo>
                    <a:pt x="1288" y="0"/>
                  </a:lnTo>
                  <a:lnTo>
                    <a:pt x="1351" y="6"/>
                  </a:lnTo>
                  <a:lnTo>
                    <a:pt x="1414" y="12"/>
                  </a:lnTo>
                  <a:lnTo>
                    <a:pt x="1474" y="24"/>
                  </a:lnTo>
                  <a:lnTo>
                    <a:pt x="1531" y="36"/>
                  </a:lnTo>
                  <a:lnTo>
                    <a:pt x="1592" y="54"/>
                  </a:lnTo>
                  <a:lnTo>
                    <a:pt x="1649" y="72"/>
                  </a:lnTo>
                  <a:lnTo>
                    <a:pt x="1703" y="96"/>
                  </a:lnTo>
                  <a:lnTo>
                    <a:pt x="1757" y="120"/>
                  </a:lnTo>
                  <a:lnTo>
                    <a:pt x="1811" y="147"/>
                  </a:lnTo>
                  <a:lnTo>
                    <a:pt x="1862" y="177"/>
                  </a:lnTo>
                  <a:lnTo>
                    <a:pt x="1911" y="207"/>
                  </a:lnTo>
                  <a:lnTo>
                    <a:pt x="1959" y="243"/>
                  </a:lnTo>
                  <a:lnTo>
                    <a:pt x="2007" y="280"/>
                  </a:lnTo>
                  <a:lnTo>
                    <a:pt x="2049" y="316"/>
                  </a:lnTo>
                  <a:lnTo>
                    <a:pt x="2094" y="358"/>
                  </a:lnTo>
                  <a:lnTo>
                    <a:pt x="2133" y="400"/>
                  </a:lnTo>
                  <a:lnTo>
                    <a:pt x="2172" y="445"/>
                  </a:lnTo>
                  <a:lnTo>
                    <a:pt x="2209" y="490"/>
                  </a:lnTo>
                  <a:lnTo>
                    <a:pt x="2242" y="538"/>
                  </a:lnTo>
                  <a:lnTo>
                    <a:pt x="2275" y="590"/>
                  </a:lnTo>
                  <a:lnTo>
                    <a:pt x="2305" y="641"/>
                  </a:lnTo>
                  <a:lnTo>
                    <a:pt x="2332" y="692"/>
                  </a:lnTo>
                  <a:lnTo>
                    <a:pt x="2356" y="746"/>
                  </a:lnTo>
                  <a:lnTo>
                    <a:pt x="2377" y="803"/>
                  </a:lnTo>
                  <a:lnTo>
                    <a:pt x="2395" y="860"/>
                  </a:lnTo>
                  <a:lnTo>
                    <a:pt x="2413" y="918"/>
                  </a:lnTo>
                  <a:lnTo>
                    <a:pt x="2428" y="978"/>
                  </a:lnTo>
                  <a:lnTo>
                    <a:pt x="2437" y="1038"/>
                  </a:lnTo>
                  <a:lnTo>
                    <a:pt x="2446" y="1098"/>
                  </a:lnTo>
                  <a:lnTo>
                    <a:pt x="2449" y="1161"/>
                  </a:lnTo>
                  <a:lnTo>
                    <a:pt x="2452" y="1225"/>
                  </a:lnTo>
                  <a:lnTo>
                    <a:pt x="2452" y="1225"/>
                  </a:lnTo>
                  <a:lnTo>
                    <a:pt x="2449" y="1288"/>
                  </a:lnTo>
                  <a:lnTo>
                    <a:pt x="2446" y="1351"/>
                  </a:lnTo>
                  <a:lnTo>
                    <a:pt x="2437" y="1411"/>
                  </a:lnTo>
                  <a:lnTo>
                    <a:pt x="2428" y="1471"/>
                  </a:lnTo>
                  <a:lnTo>
                    <a:pt x="2413" y="1531"/>
                  </a:lnTo>
                  <a:lnTo>
                    <a:pt x="2395" y="1589"/>
                  </a:lnTo>
                  <a:lnTo>
                    <a:pt x="2377" y="1646"/>
                  </a:lnTo>
                  <a:lnTo>
                    <a:pt x="2356" y="1700"/>
                  </a:lnTo>
                  <a:lnTo>
                    <a:pt x="2332" y="1757"/>
                  </a:lnTo>
                  <a:lnTo>
                    <a:pt x="2305" y="1808"/>
                  </a:lnTo>
                  <a:lnTo>
                    <a:pt x="2275" y="1859"/>
                  </a:lnTo>
                  <a:lnTo>
                    <a:pt x="2242" y="1911"/>
                  </a:lnTo>
                  <a:lnTo>
                    <a:pt x="2209" y="1959"/>
                  </a:lnTo>
                  <a:lnTo>
                    <a:pt x="2172" y="2004"/>
                  </a:lnTo>
                  <a:lnTo>
                    <a:pt x="2133" y="2049"/>
                  </a:lnTo>
                  <a:lnTo>
                    <a:pt x="2094" y="2091"/>
                  </a:lnTo>
                  <a:lnTo>
                    <a:pt x="2049" y="2130"/>
                  </a:lnTo>
                  <a:lnTo>
                    <a:pt x="2007" y="2169"/>
                  </a:lnTo>
                  <a:lnTo>
                    <a:pt x="1959" y="2206"/>
                  </a:lnTo>
                  <a:lnTo>
                    <a:pt x="1911" y="2242"/>
                  </a:lnTo>
                  <a:lnTo>
                    <a:pt x="1862" y="2272"/>
                  </a:lnTo>
                  <a:lnTo>
                    <a:pt x="1811" y="2302"/>
                  </a:lnTo>
                  <a:lnTo>
                    <a:pt x="1757" y="2329"/>
                  </a:lnTo>
                  <a:lnTo>
                    <a:pt x="1703" y="2353"/>
                  </a:lnTo>
                  <a:lnTo>
                    <a:pt x="1649" y="2377"/>
                  </a:lnTo>
                  <a:lnTo>
                    <a:pt x="1592" y="2395"/>
                  </a:lnTo>
                  <a:lnTo>
                    <a:pt x="1531" y="2410"/>
                  </a:lnTo>
                  <a:lnTo>
                    <a:pt x="1474" y="2425"/>
                  </a:lnTo>
                  <a:lnTo>
                    <a:pt x="1414" y="2437"/>
                  </a:lnTo>
                  <a:lnTo>
                    <a:pt x="1351" y="2443"/>
                  </a:lnTo>
                  <a:lnTo>
                    <a:pt x="1288" y="2449"/>
                  </a:lnTo>
                  <a:lnTo>
                    <a:pt x="1224" y="2449"/>
                  </a:lnTo>
                  <a:lnTo>
                    <a:pt x="1224" y="2449"/>
                  </a:lnTo>
                  <a:lnTo>
                    <a:pt x="1164" y="2449"/>
                  </a:lnTo>
                  <a:lnTo>
                    <a:pt x="1101" y="2443"/>
                  </a:lnTo>
                  <a:lnTo>
                    <a:pt x="1038" y="2437"/>
                  </a:lnTo>
                  <a:lnTo>
                    <a:pt x="978" y="2425"/>
                  </a:lnTo>
                  <a:lnTo>
                    <a:pt x="921" y="2410"/>
                  </a:lnTo>
                  <a:lnTo>
                    <a:pt x="860" y="2395"/>
                  </a:lnTo>
                  <a:lnTo>
                    <a:pt x="803" y="2377"/>
                  </a:lnTo>
                  <a:lnTo>
                    <a:pt x="749" y="2353"/>
                  </a:lnTo>
                  <a:lnTo>
                    <a:pt x="695" y="2329"/>
                  </a:lnTo>
                  <a:lnTo>
                    <a:pt x="641" y="2302"/>
                  </a:lnTo>
                  <a:lnTo>
                    <a:pt x="590" y="2272"/>
                  </a:lnTo>
                  <a:lnTo>
                    <a:pt x="541" y="2242"/>
                  </a:lnTo>
                  <a:lnTo>
                    <a:pt x="493" y="2206"/>
                  </a:lnTo>
                  <a:lnTo>
                    <a:pt x="445" y="2169"/>
                  </a:lnTo>
                  <a:lnTo>
                    <a:pt x="403" y="2130"/>
                  </a:lnTo>
                  <a:lnTo>
                    <a:pt x="358" y="2091"/>
                  </a:lnTo>
                  <a:lnTo>
                    <a:pt x="319" y="2049"/>
                  </a:lnTo>
                  <a:lnTo>
                    <a:pt x="280" y="2004"/>
                  </a:lnTo>
                  <a:lnTo>
                    <a:pt x="243" y="1959"/>
                  </a:lnTo>
                  <a:lnTo>
                    <a:pt x="210" y="1911"/>
                  </a:lnTo>
                  <a:lnTo>
                    <a:pt x="177" y="1859"/>
                  </a:lnTo>
                  <a:lnTo>
                    <a:pt x="147" y="1808"/>
                  </a:lnTo>
                  <a:lnTo>
                    <a:pt x="120" y="1757"/>
                  </a:lnTo>
                  <a:lnTo>
                    <a:pt x="96" y="1700"/>
                  </a:lnTo>
                  <a:lnTo>
                    <a:pt x="75" y="1646"/>
                  </a:lnTo>
                  <a:lnTo>
                    <a:pt x="54" y="1589"/>
                  </a:lnTo>
                  <a:lnTo>
                    <a:pt x="39" y="1531"/>
                  </a:lnTo>
                  <a:lnTo>
                    <a:pt x="24" y="1471"/>
                  </a:lnTo>
                  <a:lnTo>
                    <a:pt x="15" y="1411"/>
                  </a:lnTo>
                  <a:lnTo>
                    <a:pt x="6" y="1351"/>
                  </a:lnTo>
                  <a:lnTo>
                    <a:pt x="3" y="1288"/>
                  </a:lnTo>
                  <a:lnTo>
                    <a:pt x="0" y="1225"/>
                  </a:lnTo>
                  <a:lnTo>
                    <a:pt x="0" y="1225"/>
                  </a:lnTo>
                  <a:lnTo>
                    <a:pt x="3" y="1161"/>
                  </a:lnTo>
                  <a:lnTo>
                    <a:pt x="6" y="1098"/>
                  </a:lnTo>
                  <a:lnTo>
                    <a:pt x="15" y="1038"/>
                  </a:lnTo>
                  <a:lnTo>
                    <a:pt x="24" y="978"/>
                  </a:lnTo>
                  <a:lnTo>
                    <a:pt x="39" y="918"/>
                  </a:lnTo>
                  <a:lnTo>
                    <a:pt x="54" y="860"/>
                  </a:lnTo>
                  <a:lnTo>
                    <a:pt x="75" y="803"/>
                  </a:lnTo>
                  <a:lnTo>
                    <a:pt x="96" y="746"/>
                  </a:lnTo>
                  <a:lnTo>
                    <a:pt x="120" y="692"/>
                  </a:lnTo>
                  <a:lnTo>
                    <a:pt x="147" y="641"/>
                  </a:lnTo>
                  <a:lnTo>
                    <a:pt x="177" y="590"/>
                  </a:lnTo>
                  <a:lnTo>
                    <a:pt x="210" y="538"/>
                  </a:lnTo>
                  <a:lnTo>
                    <a:pt x="243" y="490"/>
                  </a:lnTo>
                  <a:lnTo>
                    <a:pt x="280" y="445"/>
                  </a:lnTo>
                  <a:lnTo>
                    <a:pt x="319" y="400"/>
                  </a:lnTo>
                  <a:lnTo>
                    <a:pt x="358" y="358"/>
                  </a:lnTo>
                  <a:lnTo>
                    <a:pt x="403" y="316"/>
                  </a:lnTo>
                  <a:lnTo>
                    <a:pt x="445" y="280"/>
                  </a:lnTo>
                  <a:lnTo>
                    <a:pt x="493" y="243"/>
                  </a:lnTo>
                  <a:lnTo>
                    <a:pt x="541" y="207"/>
                  </a:lnTo>
                  <a:lnTo>
                    <a:pt x="590" y="177"/>
                  </a:lnTo>
                  <a:lnTo>
                    <a:pt x="641" y="147"/>
                  </a:lnTo>
                  <a:lnTo>
                    <a:pt x="695" y="120"/>
                  </a:lnTo>
                  <a:lnTo>
                    <a:pt x="749" y="96"/>
                  </a:lnTo>
                  <a:lnTo>
                    <a:pt x="803" y="72"/>
                  </a:lnTo>
                  <a:lnTo>
                    <a:pt x="860" y="54"/>
                  </a:lnTo>
                  <a:lnTo>
                    <a:pt x="921" y="36"/>
                  </a:lnTo>
                  <a:lnTo>
                    <a:pt x="978" y="24"/>
                  </a:lnTo>
                  <a:lnTo>
                    <a:pt x="1038" y="12"/>
                  </a:lnTo>
                  <a:lnTo>
                    <a:pt x="1101" y="6"/>
                  </a:lnTo>
                  <a:lnTo>
                    <a:pt x="1164"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97" name="Google Shape;2697;p33"/>
          <p:cNvSpPr/>
          <p:nvPr/>
        </p:nvSpPr>
        <p:spPr>
          <a:xfrm>
            <a:off x="7294430"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2" y="1700"/>
                </a:lnTo>
                <a:lnTo>
                  <a:pt x="1243" y="1706"/>
                </a:lnTo>
                <a:lnTo>
                  <a:pt x="1231" y="1712"/>
                </a:lnTo>
                <a:lnTo>
                  <a:pt x="1218" y="1715"/>
                </a:lnTo>
                <a:lnTo>
                  <a:pt x="1206" y="1718"/>
                </a:lnTo>
                <a:lnTo>
                  <a:pt x="1206" y="1718"/>
                </a:lnTo>
                <a:lnTo>
                  <a:pt x="1194" y="1715"/>
                </a:lnTo>
                <a:lnTo>
                  <a:pt x="1182" y="1712"/>
                </a:lnTo>
                <a:lnTo>
                  <a:pt x="1170" y="1706"/>
                </a:lnTo>
                <a:lnTo>
                  <a:pt x="1161" y="1700"/>
                </a:lnTo>
                <a:lnTo>
                  <a:pt x="1152" y="1688"/>
                </a:lnTo>
                <a:lnTo>
                  <a:pt x="1146" y="1679"/>
                </a:lnTo>
                <a:lnTo>
                  <a:pt x="1143" y="1667"/>
                </a:lnTo>
                <a:lnTo>
                  <a:pt x="1140" y="1652"/>
                </a:lnTo>
                <a:lnTo>
                  <a:pt x="1140" y="1649"/>
                </a:lnTo>
                <a:lnTo>
                  <a:pt x="1140" y="1649"/>
                </a:lnTo>
                <a:lnTo>
                  <a:pt x="1143" y="1637"/>
                </a:lnTo>
                <a:lnTo>
                  <a:pt x="1146" y="1625"/>
                </a:lnTo>
                <a:lnTo>
                  <a:pt x="1152" y="1613"/>
                </a:lnTo>
                <a:lnTo>
                  <a:pt x="1161" y="1604"/>
                </a:lnTo>
                <a:lnTo>
                  <a:pt x="1170" y="1595"/>
                </a:lnTo>
                <a:lnTo>
                  <a:pt x="1182" y="1589"/>
                </a:lnTo>
                <a:lnTo>
                  <a:pt x="1194" y="1586"/>
                </a:lnTo>
                <a:lnTo>
                  <a:pt x="1206" y="1583"/>
                </a:lnTo>
                <a:lnTo>
                  <a:pt x="1206" y="1583"/>
                </a:lnTo>
                <a:lnTo>
                  <a:pt x="1218" y="1586"/>
                </a:lnTo>
                <a:lnTo>
                  <a:pt x="1231" y="1589"/>
                </a:lnTo>
                <a:lnTo>
                  <a:pt x="1243" y="1595"/>
                </a:lnTo>
                <a:lnTo>
                  <a:pt x="1252" y="1604"/>
                </a:lnTo>
                <a:lnTo>
                  <a:pt x="1261" y="1613"/>
                </a:lnTo>
                <a:lnTo>
                  <a:pt x="1267" y="1625"/>
                </a:lnTo>
                <a:lnTo>
                  <a:pt x="1270" y="1637"/>
                </a:lnTo>
                <a:lnTo>
                  <a:pt x="1273" y="1649"/>
                </a:lnTo>
                <a:lnTo>
                  <a:pt x="1273" y="1649"/>
                </a:lnTo>
                <a:close/>
                <a:moveTo>
                  <a:pt x="66" y="129"/>
                </a:moveTo>
                <a:lnTo>
                  <a:pt x="66" y="129"/>
                </a:lnTo>
                <a:lnTo>
                  <a:pt x="48" y="126"/>
                </a:lnTo>
                <a:lnTo>
                  <a:pt x="30" y="117"/>
                </a:lnTo>
                <a:lnTo>
                  <a:pt x="30" y="117"/>
                </a:lnTo>
                <a:lnTo>
                  <a:pt x="24" y="114"/>
                </a:lnTo>
                <a:lnTo>
                  <a:pt x="24" y="114"/>
                </a:lnTo>
                <a:lnTo>
                  <a:pt x="15" y="105"/>
                </a:lnTo>
                <a:lnTo>
                  <a:pt x="9" y="96"/>
                </a:lnTo>
                <a:lnTo>
                  <a:pt x="3" y="84"/>
                </a:lnTo>
                <a:lnTo>
                  <a:pt x="0" y="72"/>
                </a:lnTo>
                <a:lnTo>
                  <a:pt x="0" y="60"/>
                </a:lnTo>
                <a:lnTo>
                  <a:pt x="0" y="48"/>
                </a:lnTo>
                <a:lnTo>
                  <a:pt x="6" y="36"/>
                </a:lnTo>
                <a:lnTo>
                  <a:pt x="12" y="24"/>
                </a:lnTo>
                <a:lnTo>
                  <a:pt x="12" y="24"/>
                </a:lnTo>
                <a:lnTo>
                  <a:pt x="21" y="15"/>
                </a:lnTo>
                <a:lnTo>
                  <a:pt x="30" y="9"/>
                </a:lnTo>
                <a:lnTo>
                  <a:pt x="42" y="3"/>
                </a:lnTo>
                <a:lnTo>
                  <a:pt x="54" y="0"/>
                </a:lnTo>
                <a:lnTo>
                  <a:pt x="66" y="0"/>
                </a:lnTo>
                <a:lnTo>
                  <a:pt x="81" y="0"/>
                </a:lnTo>
                <a:lnTo>
                  <a:pt x="90" y="6"/>
                </a:lnTo>
                <a:lnTo>
                  <a:pt x="102" y="12"/>
                </a:lnTo>
                <a:lnTo>
                  <a:pt x="102" y="12"/>
                </a:lnTo>
                <a:lnTo>
                  <a:pt x="111" y="21"/>
                </a:lnTo>
                <a:lnTo>
                  <a:pt x="120" y="30"/>
                </a:lnTo>
                <a:lnTo>
                  <a:pt x="126" y="42"/>
                </a:lnTo>
                <a:lnTo>
                  <a:pt x="129" y="54"/>
                </a:lnTo>
                <a:lnTo>
                  <a:pt x="129" y="66"/>
                </a:lnTo>
                <a:lnTo>
                  <a:pt x="129" y="81"/>
                </a:lnTo>
                <a:lnTo>
                  <a:pt x="123" y="93"/>
                </a:lnTo>
                <a:lnTo>
                  <a:pt x="117" y="102"/>
                </a:lnTo>
                <a:lnTo>
                  <a:pt x="117" y="102"/>
                </a:lnTo>
                <a:lnTo>
                  <a:pt x="108" y="114"/>
                </a:lnTo>
                <a:lnTo>
                  <a:pt x="93" y="123"/>
                </a:lnTo>
                <a:lnTo>
                  <a:pt x="81" y="129"/>
                </a:lnTo>
                <a:lnTo>
                  <a:pt x="66" y="129"/>
                </a:lnTo>
                <a:lnTo>
                  <a:pt x="66" y="129"/>
                </a:lnTo>
                <a:close/>
                <a:moveTo>
                  <a:pt x="2359" y="144"/>
                </a:moveTo>
                <a:lnTo>
                  <a:pt x="2359" y="144"/>
                </a:lnTo>
                <a:lnTo>
                  <a:pt x="2344" y="144"/>
                </a:lnTo>
                <a:lnTo>
                  <a:pt x="2329" y="138"/>
                </a:lnTo>
                <a:lnTo>
                  <a:pt x="2317" y="129"/>
                </a:lnTo>
                <a:lnTo>
                  <a:pt x="2308" y="117"/>
                </a:lnTo>
                <a:lnTo>
                  <a:pt x="2308" y="117"/>
                </a:lnTo>
                <a:lnTo>
                  <a:pt x="2299" y="108"/>
                </a:lnTo>
                <a:lnTo>
                  <a:pt x="2296" y="96"/>
                </a:lnTo>
                <a:lnTo>
                  <a:pt x="2296" y="84"/>
                </a:lnTo>
                <a:lnTo>
                  <a:pt x="2296" y="72"/>
                </a:lnTo>
                <a:lnTo>
                  <a:pt x="2299" y="57"/>
                </a:lnTo>
                <a:lnTo>
                  <a:pt x="2302" y="48"/>
                </a:lnTo>
                <a:lnTo>
                  <a:pt x="2311" y="36"/>
                </a:lnTo>
                <a:lnTo>
                  <a:pt x="2320" y="27"/>
                </a:lnTo>
                <a:lnTo>
                  <a:pt x="2326" y="24"/>
                </a:lnTo>
                <a:lnTo>
                  <a:pt x="2326" y="24"/>
                </a:lnTo>
                <a:lnTo>
                  <a:pt x="2335" y="18"/>
                </a:lnTo>
                <a:lnTo>
                  <a:pt x="2347" y="15"/>
                </a:lnTo>
                <a:lnTo>
                  <a:pt x="2362" y="12"/>
                </a:lnTo>
                <a:lnTo>
                  <a:pt x="2374" y="15"/>
                </a:lnTo>
                <a:lnTo>
                  <a:pt x="2386" y="18"/>
                </a:lnTo>
                <a:lnTo>
                  <a:pt x="2395" y="21"/>
                </a:lnTo>
                <a:lnTo>
                  <a:pt x="2407" y="30"/>
                </a:lnTo>
                <a:lnTo>
                  <a:pt x="2416" y="39"/>
                </a:lnTo>
                <a:lnTo>
                  <a:pt x="2416" y="39"/>
                </a:lnTo>
                <a:lnTo>
                  <a:pt x="2422" y="51"/>
                </a:lnTo>
                <a:lnTo>
                  <a:pt x="2425" y="63"/>
                </a:lnTo>
                <a:lnTo>
                  <a:pt x="2428" y="75"/>
                </a:lnTo>
                <a:lnTo>
                  <a:pt x="2425" y="87"/>
                </a:lnTo>
                <a:lnTo>
                  <a:pt x="2422" y="99"/>
                </a:lnTo>
                <a:lnTo>
                  <a:pt x="2419"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5" y="286"/>
                </a:lnTo>
                <a:lnTo>
                  <a:pt x="295" y="286"/>
                </a:lnTo>
                <a:lnTo>
                  <a:pt x="286" y="277"/>
                </a:lnTo>
                <a:lnTo>
                  <a:pt x="274" y="268"/>
                </a:lnTo>
                <a:lnTo>
                  <a:pt x="268" y="259"/>
                </a:lnTo>
                <a:lnTo>
                  <a:pt x="262" y="247"/>
                </a:lnTo>
                <a:lnTo>
                  <a:pt x="259" y="235"/>
                </a:lnTo>
                <a:lnTo>
                  <a:pt x="259" y="223"/>
                </a:lnTo>
                <a:lnTo>
                  <a:pt x="262" y="211"/>
                </a:lnTo>
                <a:lnTo>
                  <a:pt x="265" y="198"/>
                </a:lnTo>
                <a:lnTo>
                  <a:pt x="265" y="198"/>
                </a:lnTo>
                <a:lnTo>
                  <a:pt x="274" y="186"/>
                </a:lnTo>
                <a:lnTo>
                  <a:pt x="283"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91" y="211"/>
                </a:lnTo>
                <a:lnTo>
                  <a:pt x="391" y="223"/>
                </a:lnTo>
                <a:lnTo>
                  <a:pt x="391" y="235"/>
                </a:lnTo>
                <a:lnTo>
                  <a:pt x="391" y="247"/>
                </a:lnTo>
                <a:lnTo>
                  <a:pt x="385" y="259"/>
                </a:lnTo>
                <a:lnTo>
                  <a:pt x="385" y="259"/>
                </a:lnTo>
                <a:lnTo>
                  <a:pt x="373" y="274"/>
                </a:lnTo>
                <a:lnTo>
                  <a:pt x="361" y="283"/>
                </a:lnTo>
                <a:lnTo>
                  <a:pt x="346" y="292"/>
                </a:lnTo>
                <a:lnTo>
                  <a:pt x="328" y="292"/>
                </a:lnTo>
                <a:lnTo>
                  <a:pt x="328" y="292"/>
                </a:lnTo>
                <a:close/>
                <a:moveTo>
                  <a:pt x="2097" y="304"/>
                </a:moveTo>
                <a:lnTo>
                  <a:pt x="2097" y="304"/>
                </a:lnTo>
                <a:lnTo>
                  <a:pt x="2079" y="301"/>
                </a:lnTo>
                <a:lnTo>
                  <a:pt x="2064" y="295"/>
                </a:lnTo>
                <a:lnTo>
                  <a:pt x="2049" y="283"/>
                </a:lnTo>
                <a:lnTo>
                  <a:pt x="2040" y="268"/>
                </a:lnTo>
                <a:lnTo>
                  <a:pt x="2040" y="268"/>
                </a:lnTo>
                <a:lnTo>
                  <a:pt x="2034" y="256"/>
                </a:lnTo>
                <a:lnTo>
                  <a:pt x="2031" y="244"/>
                </a:lnTo>
                <a:lnTo>
                  <a:pt x="2034" y="232"/>
                </a:lnTo>
                <a:lnTo>
                  <a:pt x="2034" y="220"/>
                </a:lnTo>
                <a:lnTo>
                  <a:pt x="2040" y="208"/>
                </a:lnTo>
                <a:lnTo>
                  <a:pt x="2046" y="198"/>
                </a:lnTo>
                <a:lnTo>
                  <a:pt x="2055" y="189"/>
                </a:lnTo>
                <a:lnTo>
                  <a:pt x="2067" y="180"/>
                </a:lnTo>
                <a:lnTo>
                  <a:pt x="2067" y="180"/>
                </a:lnTo>
                <a:lnTo>
                  <a:pt x="2073" y="180"/>
                </a:lnTo>
                <a:lnTo>
                  <a:pt x="2073" y="180"/>
                </a:lnTo>
                <a:lnTo>
                  <a:pt x="2085" y="174"/>
                </a:lnTo>
                <a:lnTo>
                  <a:pt x="2097" y="171"/>
                </a:lnTo>
                <a:lnTo>
                  <a:pt x="2109" y="171"/>
                </a:lnTo>
                <a:lnTo>
                  <a:pt x="2121" y="174"/>
                </a:lnTo>
                <a:lnTo>
                  <a:pt x="2133" y="180"/>
                </a:lnTo>
                <a:lnTo>
                  <a:pt x="2142" y="186"/>
                </a:lnTo>
                <a:lnTo>
                  <a:pt x="2151" y="198"/>
                </a:lnTo>
                <a:lnTo>
                  <a:pt x="2160" y="208"/>
                </a:lnTo>
                <a:lnTo>
                  <a:pt x="2160" y="208"/>
                </a:lnTo>
                <a:lnTo>
                  <a:pt x="2163" y="220"/>
                </a:lnTo>
                <a:lnTo>
                  <a:pt x="2166" y="232"/>
                </a:lnTo>
                <a:lnTo>
                  <a:pt x="2166" y="247"/>
                </a:lnTo>
                <a:lnTo>
                  <a:pt x="2163" y="259"/>
                </a:lnTo>
                <a:lnTo>
                  <a:pt x="2157" y="268"/>
                </a:lnTo>
                <a:lnTo>
                  <a:pt x="2151" y="280"/>
                </a:lnTo>
                <a:lnTo>
                  <a:pt x="2142" y="289"/>
                </a:lnTo>
                <a:lnTo>
                  <a:pt x="2130" y="295"/>
                </a:lnTo>
                <a:lnTo>
                  <a:pt x="2100"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4" y="403"/>
                </a:lnTo>
                <a:lnTo>
                  <a:pt x="565" y="397"/>
                </a:lnTo>
                <a:lnTo>
                  <a:pt x="556" y="388"/>
                </a:lnTo>
                <a:lnTo>
                  <a:pt x="547" y="376"/>
                </a:lnTo>
                <a:lnTo>
                  <a:pt x="544" y="364"/>
                </a:lnTo>
                <a:lnTo>
                  <a:pt x="541" y="352"/>
                </a:lnTo>
                <a:lnTo>
                  <a:pt x="541" y="340"/>
                </a:lnTo>
                <a:lnTo>
                  <a:pt x="544" y="328"/>
                </a:lnTo>
                <a:lnTo>
                  <a:pt x="544" y="328"/>
                </a:lnTo>
                <a:lnTo>
                  <a:pt x="550" y="316"/>
                </a:lnTo>
                <a:lnTo>
                  <a:pt x="556" y="304"/>
                </a:lnTo>
                <a:lnTo>
                  <a:pt x="565" y="295"/>
                </a:lnTo>
                <a:lnTo>
                  <a:pt x="574" y="289"/>
                </a:lnTo>
                <a:lnTo>
                  <a:pt x="587" y="283"/>
                </a:lnTo>
                <a:lnTo>
                  <a:pt x="599" y="283"/>
                </a:lnTo>
                <a:lnTo>
                  <a:pt x="614" y="283"/>
                </a:lnTo>
                <a:lnTo>
                  <a:pt x="626" y="286"/>
                </a:lnTo>
                <a:lnTo>
                  <a:pt x="632" y="286"/>
                </a:lnTo>
                <a:lnTo>
                  <a:pt x="632" y="286"/>
                </a:lnTo>
                <a:lnTo>
                  <a:pt x="644" y="292"/>
                </a:lnTo>
                <a:lnTo>
                  <a:pt x="653" y="298"/>
                </a:lnTo>
                <a:lnTo>
                  <a:pt x="662" y="307"/>
                </a:lnTo>
                <a:lnTo>
                  <a:pt x="668" y="319"/>
                </a:lnTo>
                <a:lnTo>
                  <a:pt x="674" y="331"/>
                </a:lnTo>
                <a:lnTo>
                  <a:pt x="674" y="343"/>
                </a:lnTo>
                <a:lnTo>
                  <a:pt x="674" y="355"/>
                </a:lnTo>
                <a:lnTo>
                  <a:pt x="671" y="367"/>
                </a:lnTo>
                <a:lnTo>
                  <a:pt x="671" y="367"/>
                </a:lnTo>
                <a:lnTo>
                  <a:pt x="662" y="385"/>
                </a:lnTo>
                <a:lnTo>
                  <a:pt x="647" y="400"/>
                </a:lnTo>
                <a:lnTo>
                  <a:pt x="629" y="409"/>
                </a:lnTo>
                <a:lnTo>
                  <a:pt x="611" y="412"/>
                </a:lnTo>
                <a:lnTo>
                  <a:pt x="611" y="412"/>
                </a:lnTo>
                <a:close/>
                <a:moveTo>
                  <a:pt x="1814" y="418"/>
                </a:moveTo>
                <a:lnTo>
                  <a:pt x="1814" y="418"/>
                </a:lnTo>
                <a:lnTo>
                  <a:pt x="1793" y="415"/>
                </a:lnTo>
                <a:lnTo>
                  <a:pt x="1775" y="406"/>
                </a:lnTo>
                <a:lnTo>
                  <a:pt x="1763" y="394"/>
                </a:lnTo>
                <a:lnTo>
                  <a:pt x="1751" y="376"/>
                </a:lnTo>
                <a:lnTo>
                  <a:pt x="1751" y="376"/>
                </a:lnTo>
                <a:lnTo>
                  <a:pt x="1748" y="364"/>
                </a:lnTo>
                <a:lnTo>
                  <a:pt x="1748" y="349"/>
                </a:lnTo>
                <a:lnTo>
                  <a:pt x="1751" y="337"/>
                </a:lnTo>
                <a:lnTo>
                  <a:pt x="1754" y="325"/>
                </a:lnTo>
                <a:lnTo>
                  <a:pt x="1760" y="316"/>
                </a:lnTo>
                <a:lnTo>
                  <a:pt x="1769" y="307"/>
                </a:lnTo>
                <a:lnTo>
                  <a:pt x="1781" y="298"/>
                </a:lnTo>
                <a:lnTo>
                  <a:pt x="1793" y="295"/>
                </a:lnTo>
                <a:lnTo>
                  <a:pt x="1799" y="292"/>
                </a:lnTo>
                <a:lnTo>
                  <a:pt x="1799" y="292"/>
                </a:lnTo>
                <a:lnTo>
                  <a:pt x="1811" y="289"/>
                </a:lnTo>
                <a:lnTo>
                  <a:pt x="1823" y="289"/>
                </a:lnTo>
                <a:lnTo>
                  <a:pt x="1835" y="292"/>
                </a:lnTo>
                <a:lnTo>
                  <a:pt x="1847" y="295"/>
                </a:lnTo>
                <a:lnTo>
                  <a:pt x="1859" y="304"/>
                </a:lnTo>
                <a:lnTo>
                  <a:pt x="1868" y="313"/>
                </a:lnTo>
                <a:lnTo>
                  <a:pt x="1874" y="322"/>
                </a:lnTo>
                <a:lnTo>
                  <a:pt x="1881" y="334"/>
                </a:lnTo>
                <a:lnTo>
                  <a:pt x="1881" y="334"/>
                </a:lnTo>
                <a:lnTo>
                  <a:pt x="1881" y="349"/>
                </a:lnTo>
                <a:lnTo>
                  <a:pt x="1881" y="361"/>
                </a:lnTo>
                <a:lnTo>
                  <a:pt x="1881" y="373"/>
                </a:lnTo>
                <a:lnTo>
                  <a:pt x="1874" y="385"/>
                </a:lnTo>
                <a:lnTo>
                  <a:pt x="1868" y="394"/>
                </a:lnTo>
                <a:lnTo>
                  <a:pt x="1859" y="403"/>
                </a:lnTo>
                <a:lnTo>
                  <a:pt x="1847" y="409"/>
                </a:lnTo>
                <a:lnTo>
                  <a:pt x="1835" y="415"/>
                </a:lnTo>
                <a:lnTo>
                  <a:pt x="1817" y="352"/>
                </a:lnTo>
                <a:lnTo>
                  <a:pt x="1835" y="415"/>
                </a:lnTo>
                <a:lnTo>
                  <a:pt x="1835" y="415"/>
                </a:lnTo>
                <a:lnTo>
                  <a:pt x="1814" y="418"/>
                </a:lnTo>
                <a:lnTo>
                  <a:pt x="1814" y="418"/>
                </a:lnTo>
                <a:close/>
                <a:moveTo>
                  <a:pt x="909" y="484"/>
                </a:moveTo>
                <a:lnTo>
                  <a:pt x="909" y="484"/>
                </a:lnTo>
                <a:lnTo>
                  <a:pt x="899" y="484"/>
                </a:lnTo>
                <a:lnTo>
                  <a:pt x="899" y="484"/>
                </a:lnTo>
                <a:lnTo>
                  <a:pt x="893" y="484"/>
                </a:lnTo>
                <a:lnTo>
                  <a:pt x="893" y="484"/>
                </a:lnTo>
                <a:lnTo>
                  <a:pt x="881" y="481"/>
                </a:lnTo>
                <a:lnTo>
                  <a:pt x="869" y="475"/>
                </a:lnTo>
                <a:lnTo>
                  <a:pt x="860" y="466"/>
                </a:lnTo>
                <a:lnTo>
                  <a:pt x="851" y="457"/>
                </a:lnTo>
                <a:lnTo>
                  <a:pt x="845" y="448"/>
                </a:lnTo>
                <a:lnTo>
                  <a:pt x="842" y="436"/>
                </a:lnTo>
                <a:lnTo>
                  <a:pt x="839" y="424"/>
                </a:lnTo>
                <a:lnTo>
                  <a:pt x="839" y="409"/>
                </a:lnTo>
                <a:lnTo>
                  <a:pt x="839" y="409"/>
                </a:lnTo>
                <a:lnTo>
                  <a:pt x="842" y="397"/>
                </a:lnTo>
                <a:lnTo>
                  <a:pt x="848" y="385"/>
                </a:lnTo>
                <a:lnTo>
                  <a:pt x="857" y="376"/>
                </a:lnTo>
                <a:lnTo>
                  <a:pt x="866" y="367"/>
                </a:lnTo>
                <a:lnTo>
                  <a:pt x="875" y="361"/>
                </a:lnTo>
                <a:lnTo>
                  <a:pt x="887" y="358"/>
                </a:lnTo>
                <a:lnTo>
                  <a:pt x="899" y="355"/>
                </a:lnTo>
                <a:lnTo>
                  <a:pt x="915" y="355"/>
                </a:lnTo>
                <a:lnTo>
                  <a:pt x="915" y="355"/>
                </a:lnTo>
                <a:lnTo>
                  <a:pt x="927" y="358"/>
                </a:lnTo>
                <a:lnTo>
                  <a:pt x="939" y="364"/>
                </a:lnTo>
                <a:lnTo>
                  <a:pt x="948" y="373"/>
                </a:lnTo>
                <a:lnTo>
                  <a:pt x="957" y="382"/>
                </a:lnTo>
                <a:lnTo>
                  <a:pt x="963" y="391"/>
                </a:lnTo>
                <a:lnTo>
                  <a:pt x="969" y="403"/>
                </a:lnTo>
                <a:lnTo>
                  <a:pt x="972" y="415"/>
                </a:lnTo>
                <a:lnTo>
                  <a:pt x="969" y="430"/>
                </a:lnTo>
                <a:lnTo>
                  <a:pt x="969" y="430"/>
                </a:lnTo>
                <a:lnTo>
                  <a:pt x="966" y="442"/>
                </a:lnTo>
                <a:lnTo>
                  <a:pt x="963" y="451"/>
                </a:lnTo>
                <a:lnTo>
                  <a:pt x="957" y="460"/>
                </a:lnTo>
                <a:lnTo>
                  <a:pt x="948" y="469"/>
                </a:lnTo>
                <a:lnTo>
                  <a:pt x="939" y="475"/>
                </a:lnTo>
                <a:lnTo>
                  <a:pt x="930" y="481"/>
                </a:lnTo>
                <a:lnTo>
                  <a:pt x="921" y="484"/>
                </a:lnTo>
                <a:lnTo>
                  <a:pt x="909" y="484"/>
                </a:lnTo>
                <a:lnTo>
                  <a:pt x="909" y="484"/>
                </a:lnTo>
                <a:close/>
                <a:moveTo>
                  <a:pt x="1513" y="490"/>
                </a:moveTo>
                <a:lnTo>
                  <a:pt x="1513" y="490"/>
                </a:lnTo>
                <a:lnTo>
                  <a:pt x="1504" y="487"/>
                </a:lnTo>
                <a:lnTo>
                  <a:pt x="1492" y="484"/>
                </a:lnTo>
                <a:lnTo>
                  <a:pt x="1480" y="481"/>
                </a:lnTo>
                <a:lnTo>
                  <a:pt x="1471" y="472"/>
                </a:lnTo>
                <a:lnTo>
                  <a:pt x="1465" y="466"/>
                </a:lnTo>
                <a:lnTo>
                  <a:pt x="1459" y="457"/>
                </a:lnTo>
                <a:lnTo>
                  <a:pt x="1453" y="445"/>
                </a:lnTo>
                <a:lnTo>
                  <a:pt x="1450" y="433"/>
                </a:lnTo>
                <a:lnTo>
                  <a:pt x="1450" y="433"/>
                </a:lnTo>
                <a:lnTo>
                  <a:pt x="1450" y="421"/>
                </a:lnTo>
                <a:lnTo>
                  <a:pt x="1453" y="409"/>
                </a:lnTo>
                <a:lnTo>
                  <a:pt x="1456" y="397"/>
                </a:lnTo>
                <a:lnTo>
                  <a:pt x="1462" y="385"/>
                </a:lnTo>
                <a:lnTo>
                  <a:pt x="1471" y="376"/>
                </a:lnTo>
                <a:lnTo>
                  <a:pt x="1480" y="370"/>
                </a:lnTo>
                <a:lnTo>
                  <a:pt x="1492" y="364"/>
                </a:lnTo>
                <a:lnTo>
                  <a:pt x="1504" y="361"/>
                </a:lnTo>
                <a:lnTo>
                  <a:pt x="1504" y="361"/>
                </a:lnTo>
                <a:lnTo>
                  <a:pt x="1510" y="358"/>
                </a:lnTo>
                <a:lnTo>
                  <a:pt x="1510" y="358"/>
                </a:lnTo>
                <a:lnTo>
                  <a:pt x="1522" y="358"/>
                </a:lnTo>
                <a:lnTo>
                  <a:pt x="1534" y="361"/>
                </a:lnTo>
                <a:lnTo>
                  <a:pt x="1546" y="364"/>
                </a:lnTo>
                <a:lnTo>
                  <a:pt x="1559" y="370"/>
                </a:lnTo>
                <a:lnTo>
                  <a:pt x="1568" y="379"/>
                </a:lnTo>
                <a:lnTo>
                  <a:pt x="1574" y="391"/>
                </a:lnTo>
                <a:lnTo>
                  <a:pt x="1580" y="400"/>
                </a:lnTo>
                <a:lnTo>
                  <a:pt x="1583" y="415"/>
                </a:lnTo>
                <a:lnTo>
                  <a:pt x="1583" y="415"/>
                </a:lnTo>
                <a:lnTo>
                  <a:pt x="1583" y="427"/>
                </a:lnTo>
                <a:lnTo>
                  <a:pt x="1583" y="439"/>
                </a:lnTo>
                <a:lnTo>
                  <a:pt x="1577" y="451"/>
                </a:lnTo>
                <a:lnTo>
                  <a:pt x="1571" y="463"/>
                </a:lnTo>
                <a:lnTo>
                  <a:pt x="1562" y="472"/>
                </a:lnTo>
                <a:lnTo>
                  <a:pt x="1552" y="478"/>
                </a:lnTo>
                <a:lnTo>
                  <a:pt x="1540" y="484"/>
                </a:lnTo>
                <a:lnTo>
                  <a:pt x="1528" y="487"/>
                </a:lnTo>
                <a:lnTo>
                  <a:pt x="1519" y="424"/>
                </a:lnTo>
                <a:lnTo>
                  <a:pt x="1525" y="487"/>
                </a:lnTo>
                <a:lnTo>
                  <a:pt x="1525" y="487"/>
                </a:lnTo>
                <a:lnTo>
                  <a:pt x="1513" y="490"/>
                </a:lnTo>
                <a:lnTo>
                  <a:pt x="1513" y="490"/>
                </a:lnTo>
                <a:close/>
                <a:moveTo>
                  <a:pt x="1212" y="511"/>
                </a:moveTo>
                <a:lnTo>
                  <a:pt x="1209" y="511"/>
                </a:lnTo>
                <a:lnTo>
                  <a:pt x="1209" y="511"/>
                </a:lnTo>
                <a:lnTo>
                  <a:pt x="1194" y="508"/>
                </a:lnTo>
                <a:lnTo>
                  <a:pt x="1182" y="505"/>
                </a:lnTo>
                <a:lnTo>
                  <a:pt x="1173" y="499"/>
                </a:lnTo>
                <a:lnTo>
                  <a:pt x="1164" y="490"/>
                </a:lnTo>
                <a:lnTo>
                  <a:pt x="1155" y="481"/>
                </a:lnTo>
                <a:lnTo>
                  <a:pt x="1149" y="472"/>
                </a:lnTo>
                <a:lnTo>
                  <a:pt x="1146" y="460"/>
                </a:lnTo>
                <a:lnTo>
                  <a:pt x="1143" y="445"/>
                </a:lnTo>
                <a:lnTo>
                  <a:pt x="1143" y="445"/>
                </a:lnTo>
                <a:lnTo>
                  <a:pt x="1146" y="433"/>
                </a:lnTo>
                <a:lnTo>
                  <a:pt x="1149" y="421"/>
                </a:lnTo>
                <a:lnTo>
                  <a:pt x="1155" y="409"/>
                </a:lnTo>
                <a:lnTo>
                  <a:pt x="1164" y="400"/>
                </a:lnTo>
                <a:lnTo>
                  <a:pt x="1173" y="391"/>
                </a:lnTo>
                <a:lnTo>
                  <a:pt x="1182" y="385"/>
                </a:lnTo>
                <a:lnTo>
                  <a:pt x="1194" y="382"/>
                </a:lnTo>
                <a:lnTo>
                  <a:pt x="1209" y="382"/>
                </a:lnTo>
                <a:lnTo>
                  <a:pt x="1209" y="382"/>
                </a:lnTo>
                <a:lnTo>
                  <a:pt x="1221" y="382"/>
                </a:lnTo>
                <a:lnTo>
                  <a:pt x="1234" y="385"/>
                </a:lnTo>
                <a:lnTo>
                  <a:pt x="1246" y="391"/>
                </a:lnTo>
                <a:lnTo>
                  <a:pt x="1255" y="400"/>
                </a:lnTo>
                <a:lnTo>
                  <a:pt x="1264" y="409"/>
                </a:lnTo>
                <a:lnTo>
                  <a:pt x="1270" y="421"/>
                </a:lnTo>
                <a:lnTo>
                  <a:pt x="1276" y="433"/>
                </a:lnTo>
                <a:lnTo>
                  <a:pt x="1276" y="445"/>
                </a:lnTo>
                <a:lnTo>
                  <a:pt x="1276" y="445"/>
                </a:lnTo>
                <a:lnTo>
                  <a:pt x="1276" y="460"/>
                </a:lnTo>
                <a:lnTo>
                  <a:pt x="1270" y="472"/>
                </a:lnTo>
                <a:lnTo>
                  <a:pt x="1267" y="481"/>
                </a:lnTo>
                <a:lnTo>
                  <a:pt x="1258" y="490"/>
                </a:lnTo>
                <a:lnTo>
                  <a:pt x="1249" y="499"/>
                </a:lnTo>
                <a:lnTo>
                  <a:pt x="1240" y="505"/>
                </a:lnTo>
                <a:lnTo>
                  <a:pt x="1227" y="508"/>
                </a:lnTo>
                <a:lnTo>
                  <a:pt x="1212" y="511"/>
                </a:lnTo>
                <a:lnTo>
                  <a:pt x="1212" y="511"/>
                </a:lnTo>
                <a:close/>
                <a:moveTo>
                  <a:pt x="1273" y="1339"/>
                </a:moveTo>
                <a:lnTo>
                  <a:pt x="1273" y="1342"/>
                </a:lnTo>
                <a:lnTo>
                  <a:pt x="1273" y="1342"/>
                </a:lnTo>
                <a:lnTo>
                  <a:pt x="1270" y="1357"/>
                </a:lnTo>
                <a:lnTo>
                  <a:pt x="1267" y="1369"/>
                </a:lnTo>
                <a:lnTo>
                  <a:pt x="1261" y="1378"/>
                </a:lnTo>
                <a:lnTo>
                  <a:pt x="1252" y="1387"/>
                </a:lnTo>
                <a:lnTo>
                  <a:pt x="1243" y="1396"/>
                </a:lnTo>
                <a:lnTo>
                  <a:pt x="1231" y="1402"/>
                </a:lnTo>
                <a:lnTo>
                  <a:pt x="1218" y="1405"/>
                </a:lnTo>
                <a:lnTo>
                  <a:pt x="1206" y="1408"/>
                </a:lnTo>
                <a:lnTo>
                  <a:pt x="1206" y="1408"/>
                </a:lnTo>
                <a:lnTo>
                  <a:pt x="1194" y="1405"/>
                </a:lnTo>
                <a:lnTo>
                  <a:pt x="1182" y="1402"/>
                </a:lnTo>
                <a:lnTo>
                  <a:pt x="1170" y="1396"/>
                </a:lnTo>
                <a:lnTo>
                  <a:pt x="1161" y="1387"/>
                </a:lnTo>
                <a:lnTo>
                  <a:pt x="1152" y="1378"/>
                </a:lnTo>
                <a:lnTo>
                  <a:pt x="1146" y="1369"/>
                </a:lnTo>
                <a:lnTo>
                  <a:pt x="1143" y="1357"/>
                </a:lnTo>
                <a:lnTo>
                  <a:pt x="1140" y="1342"/>
                </a:lnTo>
                <a:lnTo>
                  <a:pt x="1140" y="1339"/>
                </a:lnTo>
                <a:lnTo>
                  <a:pt x="1140" y="1339"/>
                </a:lnTo>
                <a:lnTo>
                  <a:pt x="1143" y="1324"/>
                </a:lnTo>
                <a:lnTo>
                  <a:pt x="1146" y="1312"/>
                </a:lnTo>
                <a:lnTo>
                  <a:pt x="1152" y="1303"/>
                </a:lnTo>
                <a:lnTo>
                  <a:pt x="1161" y="1294"/>
                </a:lnTo>
                <a:lnTo>
                  <a:pt x="1170" y="1285"/>
                </a:lnTo>
                <a:lnTo>
                  <a:pt x="1182" y="1279"/>
                </a:lnTo>
                <a:lnTo>
                  <a:pt x="1194" y="1276"/>
                </a:lnTo>
                <a:lnTo>
                  <a:pt x="1206" y="1273"/>
                </a:lnTo>
                <a:lnTo>
                  <a:pt x="1206" y="1273"/>
                </a:lnTo>
                <a:lnTo>
                  <a:pt x="1218" y="1276"/>
                </a:lnTo>
                <a:lnTo>
                  <a:pt x="1231" y="1279"/>
                </a:lnTo>
                <a:lnTo>
                  <a:pt x="1243" y="1285"/>
                </a:lnTo>
                <a:lnTo>
                  <a:pt x="1252"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2" y="1077"/>
                </a:lnTo>
                <a:lnTo>
                  <a:pt x="1243" y="1086"/>
                </a:lnTo>
                <a:lnTo>
                  <a:pt x="1231" y="1092"/>
                </a:lnTo>
                <a:lnTo>
                  <a:pt x="1218" y="1095"/>
                </a:lnTo>
                <a:lnTo>
                  <a:pt x="1206" y="1098"/>
                </a:lnTo>
                <a:lnTo>
                  <a:pt x="1206" y="1098"/>
                </a:lnTo>
                <a:lnTo>
                  <a:pt x="1194" y="1095"/>
                </a:lnTo>
                <a:lnTo>
                  <a:pt x="1182" y="1092"/>
                </a:lnTo>
                <a:lnTo>
                  <a:pt x="1170" y="1086"/>
                </a:lnTo>
                <a:lnTo>
                  <a:pt x="1161" y="1077"/>
                </a:lnTo>
                <a:lnTo>
                  <a:pt x="1152" y="1068"/>
                </a:lnTo>
                <a:lnTo>
                  <a:pt x="1146" y="1059"/>
                </a:lnTo>
                <a:lnTo>
                  <a:pt x="1143" y="1047"/>
                </a:lnTo>
                <a:lnTo>
                  <a:pt x="1140" y="1032"/>
                </a:lnTo>
                <a:lnTo>
                  <a:pt x="1140" y="1029"/>
                </a:lnTo>
                <a:lnTo>
                  <a:pt x="1140" y="1029"/>
                </a:lnTo>
                <a:lnTo>
                  <a:pt x="1143" y="1014"/>
                </a:lnTo>
                <a:lnTo>
                  <a:pt x="1146" y="1002"/>
                </a:lnTo>
                <a:lnTo>
                  <a:pt x="1152" y="993"/>
                </a:lnTo>
                <a:lnTo>
                  <a:pt x="1161" y="981"/>
                </a:lnTo>
                <a:lnTo>
                  <a:pt x="1170" y="975"/>
                </a:lnTo>
                <a:lnTo>
                  <a:pt x="1182" y="969"/>
                </a:lnTo>
                <a:lnTo>
                  <a:pt x="1194" y="966"/>
                </a:lnTo>
                <a:lnTo>
                  <a:pt x="1206" y="963"/>
                </a:lnTo>
                <a:lnTo>
                  <a:pt x="1206" y="963"/>
                </a:lnTo>
                <a:lnTo>
                  <a:pt x="1218" y="966"/>
                </a:lnTo>
                <a:lnTo>
                  <a:pt x="1231" y="969"/>
                </a:lnTo>
                <a:lnTo>
                  <a:pt x="1243" y="975"/>
                </a:lnTo>
                <a:lnTo>
                  <a:pt x="1252"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0" y="776"/>
                </a:lnTo>
                <a:lnTo>
                  <a:pt x="1161" y="770"/>
                </a:lnTo>
                <a:lnTo>
                  <a:pt x="1152" y="761"/>
                </a:lnTo>
                <a:lnTo>
                  <a:pt x="1146" y="749"/>
                </a:lnTo>
                <a:lnTo>
                  <a:pt x="1143" y="737"/>
                </a:lnTo>
                <a:lnTo>
                  <a:pt x="1140" y="722"/>
                </a:lnTo>
                <a:lnTo>
                  <a:pt x="1140" y="719"/>
                </a:lnTo>
                <a:lnTo>
                  <a:pt x="1140" y="719"/>
                </a:lnTo>
                <a:lnTo>
                  <a:pt x="1143" y="704"/>
                </a:lnTo>
                <a:lnTo>
                  <a:pt x="1146" y="692"/>
                </a:lnTo>
                <a:lnTo>
                  <a:pt x="1152" y="683"/>
                </a:lnTo>
                <a:lnTo>
                  <a:pt x="1161" y="671"/>
                </a:lnTo>
                <a:lnTo>
                  <a:pt x="1170" y="665"/>
                </a:lnTo>
                <a:lnTo>
                  <a:pt x="1182" y="659"/>
                </a:lnTo>
                <a:lnTo>
                  <a:pt x="1194" y="653"/>
                </a:lnTo>
                <a:lnTo>
                  <a:pt x="1206" y="653"/>
                </a:lnTo>
                <a:lnTo>
                  <a:pt x="1206" y="653"/>
                </a:lnTo>
                <a:lnTo>
                  <a:pt x="1218" y="653"/>
                </a:lnTo>
                <a:lnTo>
                  <a:pt x="1231" y="659"/>
                </a:lnTo>
                <a:lnTo>
                  <a:pt x="1243" y="665"/>
                </a:lnTo>
                <a:lnTo>
                  <a:pt x="1252"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698" name="Google Shape;2698;p33"/>
          <p:cNvSpPr/>
          <p:nvPr/>
        </p:nvSpPr>
        <p:spPr>
          <a:xfrm>
            <a:off x="7767642" y="3794801"/>
            <a:ext cx="238553" cy="107926"/>
          </a:xfrm>
          <a:custGeom>
            <a:rect b="b" l="l" r="r" t="t"/>
            <a:pathLst>
              <a:path extrusionOk="0" h="243" w="490">
                <a:moveTo>
                  <a:pt x="0" y="0"/>
                </a:moveTo>
                <a:lnTo>
                  <a:pt x="246"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33"/>
          <p:cNvSpPr txBox="1"/>
          <p:nvPr/>
        </p:nvSpPr>
        <p:spPr>
          <a:xfrm>
            <a:off x="7336175" y="2170963"/>
            <a:ext cx="111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상관관계</a:t>
            </a:r>
            <a:endParaRPr b="1">
              <a:solidFill>
                <a:schemeClr val="lt1"/>
              </a:solidFill>
              <a:latin typeface="Barlow"/>
              <a:ea typeface="Barlow"/>
              <a:cs typeface="Barlow"/>
              <a:sym typeface="Barlow"/>
            </a:endParaRPr>
          </a:p>
          <a:p>
            <a:pPr indent="0" lvl="0" marL="0" rtl="0" algn="ctr">
              <a:spcBef>
                <a:spcPts val="0"/>
              </a:spcBef>
              <a:spcAft>
                <a:spcPts val="0"/>
              </a:spcAft>
              <a:buNone/>
            </a:pPr>
            <a:r>
              <a:rPr b="1" lang="en">
                <a:solidFill>
                  <a:schemeClr val="lt1"/>
                </a:solidFill>
                <a:latin typeface="Barlow"/>
                <a:ea typeface="Barlow"/>
                <a:cs typeface="Barlow"/>
                <a:sym typeface="Barlow"/>
              </a:rPr>
              <a:t>분석</a:t>
            </a:r>
            <a:endParaRPr b="1">
              <a:solidFill>
                <a:schemeClr val="lt1"/>
              </a:solidFill>
              <a:latin typeface="Barlow"/>
              <a:ea typeface="Barlow"/>
              <a:cs typeface="Barlow"/>
              <a:sym typeface="Barlow"/>
            </a:endParaRPr>
          </a:p>
        </p:txBody>
      </p:sp>
      <p:grpSp>
        <p:nvGrpSpPr>
          <p:cNvPr id="2700" name="Google Shape;2700;p33"/>
          <p:cNvGrpSpPr/>
          <p:nvPr/>
        </p:nvGrpSpPr>
        <p:grpSpPr>
          <a:xfrm>
            <a:off x="7716535" y="1783405"/>
            <a:ext cx="344715" cy="368671"/>
            <a:chOff x="18427701" y="4348163"/>
            <a:chExt cx="1123950" cy="1317625"/>
          </a:xfrm>
        </p:grpSpPr>
        <p:sp>
          <p:nvSpPr>
            <p:cNvPr id="2701" name="Google Shape;2701;p33"/>
            <p:cNvSpPr/>
            <p:nvPr/>
          </p:nvSpPr>
          <p:spPr>
            <a:xfrm>
              <a:off x="18427701" y="4348163"/>
              <a:ext cx="1123950" cy="1317625"/>
            </a:xfrm>
            <a:custGeom>
              <a:rect b="b" l="l" r="r" t="t"/>
              <a:pathLst>
                <a:path extrusionOk="0" h="830" w="708">
                  <a:moveTo>
                    <a:pt x="250" y="36"/>
                  </a:moveTo>
                  <a:lnTo>
                    <a:pt x="250" y="36"/>
                  </a:lnTo>
                  <a:lnTo>
                    <a:pt x="241" y="39"/>
                  </a:lnTo>
                  <a:lnTo>
                    <a:pt x="238" y="42"/>
                  </a:lnTo>
                  <a:lnTo>
                    <a:pt x="235" y="51"/>
                  </a:lnTo>
                  <a:lnTo>
                    <a:pt x="235" y="51"/>
                  </a:lnTo>
                  <a:lnTo>
                    <a:pt x="235" y="60"/>
                  </a:lnTo>
                  <a:lnTo>
                    <a:pt x="238" y="63"/>
                  </a:lnTo>
                  <a:lnTo>
                    <a:pt x="244" y="69"/>
                  </a:lnTo>
                  <a:lnTo>
                    <a:pt x="259" y="72"/>
                  </a:lnTo>
                  <a:lnTo>
                    <a:pt x="259" y="255"/>
                  </a:lnTo>
                  <a:lnTo>
                    <a:pt x="259" y="255"/>
                  </a:lnTo>
                  <a:lnTo>
                    <a:pt x="256" y="304"/>
                  </a:lnTo>
                  <a:lnTo>
                    <a:pt x="247" y="352"/>
                  </a:lnTo>
                  <a:lnTo>
                    <a:pt x="232" y="397"/>
                  </a:lnTo>
                  <a:lnTo>
                    <a:pt x="211" y="439"/>
                  </a:lnTo>
                  <a:lnTo>
                    <a:pt x="43" y="743"/>
                  </a:lnTo>
                  <a:lnTo>
                    <a:pt x="43" y="743"/>
                  </a:lnTo>
                  <a:lnTo>
                    <a:pt x="40" y="749"/>
                  </a:lnTo>
                  <a:lnTo>
                    <a:pt x="40" y="758"/>
                  </a:lnTo>
                  <a:lnTo>
                    <a:pt x="40" y="767"/>
                  </a:lnTo>
                  <a:lnTo>
                    <a:pt x="43" y="776"/>
                  </a:lnTo>
                  <a:lnTo>
                    <a:pt x="43" y="776"/>
                  </a:lnTo>
                  <a:lnTo>
                    <a:pt x="49" y="782"/>
                  </a:lnTo>
                  <a:lnTo>
                    <a:pt x="55" y="788"/>
                  </a:lnTo>
                  <a:lnTo>
                    <a:pt x="64" y="791"/>
                  </a:lnTo>
                  <a:lnTo>
                    <a:pt x="73" y="791"/>
                  </a:lnTo>
                  <a:lnTo>
                    <a:pt x="635" y="791"/>
                  </a:lnTo>
                  <a:lnTo>
                    <a:pt x="635" y="791"/>
                  </a:lnTo>
                  <a:lnTo>
                    <a:pt x="644" y="791"/>
                  </a:lnTo>
                  <a:lnTo>
                    <a:pt x="650" y="788"/>
                  </a:lnTo>
                  <a:lnTo>
                    <a:pt x="659" y="782"/>
                  </a:lnTo>
                  <a:lnTo>
                    <a:pt x="665" y="776"/>
                  </a:lnTo>
                  <a:lnTo>
                    <a:pt x="665" y="776"/>
                  </a:lnTo>
                  <a:lnTo>
                    <a:pt x="668" y="767"/>
                  </a:lnTo>
                  <a:lnTo>
                    <a:pt x="668" y="758"/>
                  </a:lnTo>
                  <a:lnTo>
                    <a:pt x="668" y="749"/>
                  </a:lnTo>
                  <a:lnTo>
                    <a:pt x="665" y="740"/>
                  </a:lnTo>
                  <a:lnTo>
                    <a:pt x="500" y="445"/>
                  </a:lnTo>
                  <a:lnTo>
                    <a:pt x="500" y="445"/>
                  </a:lnTo>
                  <a:lnTo>
                    <a:pt x="479" y="400"/>
                  </a:lnTo>
                  <a:lnTo>
                    <a:pt x="464" y="355"/>
                  </a:lnTo>
                  <a:lnTo>
                    <a:pt x="452" y="307"/>
                  </a:lnTo>
                  <a:lnTo>
                    <a:pt x="449" y="258"/>
                  </a:lnTo>
                  <a:lnTo>
                    <a:pt x="449" y="72"/>
                  </a:lnTo>
                  <a:lnTo>
                    <a:pt x="467" y="69"/>
                  </a:lnTo>
                  <a:lnTo>
                    <a:pt x="467" y="69"/>
                  </a:lnTo>
                  <a:lnTo>
                    <a:pt x="473" y="66"/>
                  </a:lnTo>
                  <a:lnTo>
                    <a:pt x="476" y="60"/>
                  </a:lnTo>
                  <a:lnTo>
                    <a:pt x="479" y="51"/>
                  </a:lnTo>
                  <a:lnTo>
                    <a:pt x="479" y="51"/>
                  </a:lnTo>
                  <a:lnTo>
                    <a:pt x="473" y="42"/>
                  </a:lnTo>
                  <a:lnTo>
                    <a:pt x="470" y="39"/>
                  </a:lnTo>
                  <a:lnTo>
                    <a:pt x="461" y="36"/>
                  </a:lnTo>
                  <a:lnTo>
                    <a:pt x="250" y="36"/>
                  </a:lnTo>
                  <a:lnTo>
                    <a:pt x="250" y="36"/>
                  </a:lnTo>
                  <a:close/>
                  <a:moveTo>
                    <a:pt x="635" y="830"/>
                  </a:moveTo>
                  <a:lnTo>
                    <a:pt x="73" y="830"/>
                  </a:lnTo>
                  <a:lnTo>
                    <a:pt x="73" y="830"/>
                  </a:lnTo>
                  <a:lnTo>
                    <a:pt x="55" y="827"/>
                  </a:lnTo>
                  <a:lnTo>
                    <a:pt x="36" y="821"/>
                  </a:lnTo>
                  <a:lnTo>
                    <a:pt x="21" y="809"/>
                  </a:lnTo>
                  <a:lnTo>
                    <a:pt x="12" y="794"/>
                  </a:lnTo>
                  <a:lnTo>
                    <a:pt x="12" y="794"/>
                  </a:lnTo>
                  <a:lnTo>
                    <a:pt x="3" y="776"/>
                  </a:lnTo>
                  <a:lnTo>
                    <a:pt x="0" y="758"/>
                  </a:lnTo>
                  <a:lnTo>
                    <a:pt x="3" y="740"/>
                  </a:lnTo>
                  <a:lnTo>
                    <a:pt x="9" y="722"/>
                  </a:lnTo>
                  <a:lnTo>
                    <a:pt x="178" y="421"/>
                  </a:lnTo>
                  <a:lnTo>
                    <a:pt x="178" y="421"/>
                  </a:lnTo>
                  <a:lnTo>
                    <a:pt x="196" y="382"/>
                  </a:lnTo>
                  <a:lnTo>
                    <a:pt x="208" y="340"/>
                  </a:lnTo>
                  <a:lnTo>
                    <a:pt x="217" y="298"/>
                  </a:lnTo>
                  <a:lnTo>
                    <a:pt x="220" y="255"/>
                  </a:lnTo>
                  <a:lnTo>
                    <a:pt x="220" y="99"/>
                  </a:lnTo>
                  <a:lnTo>
                    <a:pt x="220" y="99"/>
                  </a:lnTo>
                  <a:lnTo>
                    <a:pt x="208" y="90"/>
                  </a:lnTo>
                  <a:lnTo>
                    <a:pt x="202" y="78"/>
                  </a:lnTo>
                  <a:lnTo>
                    <a:pt x="196" y="63"/>
                  </a:lnTo>
                  <a:lnTo>
                    <a:pt x="196" y="45"/>
                  </a:lnTo>
                  <a:lnTo>
                    <a:pt x="196" y="45"/>
                  </a:lnTo>
                  <a:lnTo>
                    <a:pt x="199" y="36"/>
                  </a:lnTo>
                  <a:lnTo>
                    <a:pt x="202" y="27"/>
                  </a:lnTo>
                  <a:lnTo>
                    <a:pt x="214" y="12"/>
                  </a:lnTo>
                  <a:lnTo>
                    <a:pt x="229" y="3"/>
                  </a:lnTo>
                  <a:lnTo>
                    <a:pt x="238" y="0"/>
                  </a:lnTo>
                  <a:lnTo>
                    <a:pt x="250" y="0"/>
                  </a:lnTo>
                  <a:lnTo>
                    <a:pt x="461" y="0"/>
                  </a:lnTo>
                  <a:lnTo>
                    <a:pt x="461" y="0"/>
                  </a:lnTo>
                  <a:lnTo>
                    <a:pt x="473" y="0"/>
                  </a:lnTo>
                  <a:lnTo>
                    <a:pt x="482" y="3"/>
                  </a:lnTo>
                  <a:lnTo>
                    <a:pt x="491" y="6"/>
                  </a:lnTo>
                  <a:lnTo>
                    <a:pt x="497" y="12"/>
                  </a:lnTo>
                  <a:lnTo>
                    <a:pt x="506" y="21"/>
                  </a:lnTo>
                  <a:lnTo>
                    <a:pt x="509" y="27"/>
                  </a:lnTo>
                  <a:lnTo>
                    <a:pt x="512" y="36"/>
                  </a:lnTo>
                  <a:lnTo>
                    <a:pt x="515" y="48"/>
                  </a:lnTo>
                  <a:lnTo>
                    <a:pt x="515" y="48"/>
                  </a:lnTo>
                  <a:lnTo>
                    <a:pt x="515" y="63"/>
                  </a:lnTo>
                  <a:lnTo>
                    <a:pt x="509" y="78"/>
                  </a:lnTo>
                  <a:lnTo>
                    <a:pt x="500" y="90"/>
                  </a:lnTo>
                  <a:lnTo>
                    <a:pt x="488" y="99"/>
                  </a:lnTo>
                  <a:lnTo>
                    <a:pt x="488" y="258"/>
                  </a:lnTo>
                  <a:lnTo>
                    <a:pt x="488" y="258"/>
                  </a:lnTo>
                  <a:lnTo>
                    <a:pt x="491" y="304"/>
                  </a:lnTo>
                  <a:lnTo>
                    <a:pt x="500" y="346"/>
                  </a:lnTo>
                  <a:lnTo>
                    <a:pt x="512" y="388"/>
                  </a:lnTo>
                  <a:lnTo>
                    <a:pt x="530" y="427"/>
                  </a:lnTo>
                  <a:lnTo>
                    <a:pt x="699" y="722"/>
                  </a:lnTo>
                  <a:lnTo>
                    <a:pt x="699" y="722"/>
                  </a:lnTo>
                  <a:lnTo>
                    <a:pt x="705" y="740"/>
                  </a:lnTo>
                  <a:lnTo>
                    <a:pt x="708" y="758"/>
                  </a:lnTo>
                  <a:lnTo>
                    <a:pt x="705" y="776"/>
                  </a:lnTo>
                  <a:lnTo>
                    <a:pt x="696" y="794"/>
                  </a:lnTo>
                  <a:lnTo>
                    <a:pt x="696" y="794"/>
                  </a:lnTo>
                  <a:lnTo>
                    <a:pt x="686" y="809"/>
                  </a:lnTo>
                  <a:lnTo>
                    <a:pt x="671" y="821"/>
                  </a:lnTo>
                  <a:lnTo>
                    <a:pt x="653" y="827"/>
                  </a:lnTo>
                  <a:lnTo>
                    <a:pt x="635" y="830"/>
                  </a:lnTo>
                  <a:lnTo>
                    <a:pt x="635" y="8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33"/>
            <p:cNvSpPr/>
            <p:nvPr/>
          </p:nvSpPr>
          <p:spPr>
            <a:xfrm>
              <a:off x="18576926" y="5097463"/>
              <a:ext cx="825500" cy="444500"/>
            </a:xfrm>
            <a:custGeom>
              <a:rect b="b" l="l" r="r" t="t"/>
              <a:pathLst>
                <a:path extrusionOk="0" h="280" w="520">
                  <a:moveTo>
                    <a:pt x="334" y="244"/>
                  </a:moveTo>
                  <a:lnTo>
                    <a:pt x="334" y="244"/>
                  </a:lnTo>
                  <a:lnTo>
                    <a:pt x="325" y="241"/>
                  </a:lnTo>
                  <a:lnTo>
                    <a:pt x="319" y="238"/>
                  </a:lnTo>
                  <a:lnTo>
                    <a:pt x="316" y="232"/>
                  </a:lnTo>
                  <a:lnTo>
                    <a:pt x="313" y="223"/>
                  </a:lnTo>
                  <a:lnTo>
                    <a:pt x="313" y="223"/>
                  </a:lnTo>
                  <a:lnTo>
                    <a:pt x="316" y="214"/>
                  </a:lnTo>
                  <a:lnTo>
                    <a:pt x="319" y="208"/>
                  </a:lnTo>
                  <a:lnTo>
                    <a:pt x="325" y="205"/>
                  </a:lnTo>
                  <a:lnTo>
                    <a:pt x="334" y="202"/>
                  </a:lnTo>
                  <a:lnTo>
                    <a:pt x="334" y="202"/>
                  </a:lnTo>
                  <a:lnTo>
                    <a:pt x="340" y="205"/>
                  </a:lnTo>
                  <a:lnTo>
                    <a:pt x="346" y="208"/>
                  </a:lnTo>
                  <a:lnTo>
                    <a:pt x="352" y="214"/>
                  </a:lnTo>
                  <a:lnTo>
                    <a:pt x="352" y="223"/>
                  </a:lnTo>
                  <a:lnTo>
                    <a:pt x="352" y="223"/>
                  </a:lnTo>
                  <a:lnTo>
                    <a:pt x="352" y="232"/>
                  </a:lnTo>
                  <a:lnTo>
                    <a:pt x="346" y="238"/>
                  </a:lnTo>
                  <a:lnTo>
                    <a:pt x="340" y="241"/>
                  </a:lnTo>
                  <a:lnTo>
                    <a:pt x="334" y="244"/>
                  </a:lnTo>
                  <a:lnTo>
                    <a:pt x="334" y="244"/>
                  </a:lnTo>
                  <a:close/>
                  <a:moveTo>
                    <a:pt x="289" y="69"/>
                  </a:moveTo>
                  <a:lnTo>
                    <a:pt x="289" y="69"/>
                  </a:lnTo>
                  <a:lnTo>
                    <a:pt x="289" y="60"/>
                  </a:lnTo>
                  <a:lnTo>
                    <a:pt x="292" y="54"/>
                  </a:lnTo>
                  <a:lnTo>
                    <a:pt x="301" y="51"/>
                  </a:lnTo>
                  <a:lnTo>
                    <a:pt x="307" y="48"/>
                  </a:lnTo>
                  <a:lnTo>
                    <a:pt x="307" y="48"/>
                  </a:lnTo>
                  <a:lnTo>
                    <a:pt x="316" y="51"/>
                  </a:lnTo>
                  <a:lnTo>
                    <a:pt x="322" y="54"/>
                  </a:lnTo>
                  <a:lnTo>
                    <a:pt x="325" y="60"/>
                  </a:lnTo>
                  <a:lnTo>
                    <a:pt x="328" y="69"/>
                  </a:lnTo>
                  <a:lnTo>
                    <a:pt x="328" y="69"/>
                  </a:lnTo>
                  <a:lnTo>
                    <a:pt x="325" y="75"/>
                  </a:lnTo>
                  <a:lnTo>
                    <a:pt x="322" y="81"/>
                  </a:lnTo>
                  <a:lnTo>
                    <a:pt x="316" y="87"/>
                  </a:lnTo>
                  <a:lnTo>
                    <a:pt x="307" y="87"/>
                  </a:lnTo>
                  <a:lnTo>
                    <a:pt x="307" y="87"/>
                  </a:lnTo>
                  <a:lnTo>
                    <a:pt x="301" y="87"/>
                  </a:lnTo>
                  <a:lnTo>
                    <a:pt x="292" y="81"/>
                  </a:lnTo>
                  <a:lnTo>
                    <a:pt x="289" y="75"/>
                  </a:lnTo>
                  <a:lnTo>
                    <a:pt x="289" y="69"/>
                  </a:lnTo>
                  <a:lnTo>
                    <a:pt x="289" y="69"/>
                  </a:lnTo>
                  <a:close/>
                  <a:moveTo>
                    <a:pt x="162" y="172"/>
                  </a:moveTo>
                  <a:lnTo>
                    <a:pt x="162" y="172"/>
                  </a:lnTo>
                  <a:lnTo>
                    <a:pt x="153" y="169"/>
                  </a:lnTo>
                  <a:lnTo>
                    <a:pt x="147" y="166"/>
                  </a:lnTo>
                  <a:lnTo>
                    <a:pt x="144" y="160"/>
                  </a:lnTo>
                  <a:lnTo>
                    <a:pt x="141" y="154"/>
                  </a:lnTo>
                  <a:lnTo>
                    <a:pt x="141" y="154"/>
                  </a:lnTo>
                  <a:lnTo>
                    <a:pt x="144" y="144"/>
                  </a:lnTo>
                  <a:lnTo>
                    <a:pt x="147" y="138"/>
                  </a:lnTo>
                  <a:lnTo>
                    <a:pt x="153" y="135"/>
                  </a:lnTo>
                  <a:lnTo>
                    <a:pt x="162" y="132"/>
                  </a:lnTo>
                  <a:lnTo>
                    <a:pt x="162" y="132"/>
                  </a:lnTo>
                  <a:lnTo>
                    <a:pt x="168" y="135"/>
                  </a:lnTo>
                  <a:lnTo>
                    <a:pt x="174" y="138"/>
                  </a:lnTo>
                  <a:lnTo>
                    <a:pt x="180" y="144"/>
                  </a:lnTo>
                  <a:lnTo>
                    <a:pt x="180" y="154"/>
                  </a:lnTo>
                  <a:lnTo>
                    <a:pt x="180" y="154"/>
                  </a:lnTo>
                  <a:lnTo>
                    <a:pt x="180" y="160"/>
                  </a:lnTo>
                  <a:lnTo>
                    <a:pt x="174" y="166"/>
                  </a:lnTo>
                  <a:lnTo>
                    <a:pt x="168" y="169"/>
                  </a:lnTo>
                  <a:lnTo>
                    <a:pt x="162" y="172"/>
                  </a:lnTo>
                  <a:lnTo>
                    <a:pt x="162" y="172"/>
                  </a:lnTo>
                  <a:close/>
                  <a:moveTo>
                    <a:pt x="508" y="223"/>
                  </a:moveTo>
                  <a:lnTo>
                    <a:pt x="508" y="223"/>
                  </a:lnTo>
                  <a:lnTo>
                    <a:pt x="385" y="0"/>
                  </a:lnTo>
                  <a:lnTo>
                    <a:pt x="132" y="0"/>
                  </a:lnTo>
                  <a:lnTo>
                    <a:pt x="132" y="0"/>
                  </a:lnTo>
                  <a:lnTo>
                    <a:pt x="12" y="223"/>
                  </a:lnTo>
                  <a:lnTo>
                    <a:pt x="12" y="223"/>
                  </a:lnTo>
                  <a:lnTo>
                    <a:pt x="3" y="241"/>
                  </a:lnTo>
                  <a:lnTo>
                    <a:pt x="0" y="253"/>
                  </a:lnTo>
                  <a:lnTo>
                    <a:pt x="0" y="259"/>
                  </a:lnTo>
                  <a:lnTo>
                    <a:pt x="3" y="268"/>
                  </a:lnTo>
                  <a:lnTo>
                    <a:pt x="6" y="274"/>
                  </a:lnTo>
                  <a:lnTo>
                    <a:pt x="15" y="277"/>
                  </a:lnTo>
                  <a:lnTo>
                    <a:pt x="27" y="280"/>
                  </a:lnTo>
                  <a:lnTo>
                    <a:pt x="493" y="280"/>
                  </a:lnTo>
                  <a:lnTo>
                    <a:pt x="493" y="280"/>
                  </a:lnTo>
                  <a:lnTo>
                    <a:pt x="505" y="277"/>
                  </a:lnTo>
                  <a:lnTo>
                    <a:pt x="511" y="274"/>
                  </a:lnTo>
                  <a:lnTo>
                    <a:pt x="517" y="268"/>
                  </a:lnTo>
                  <a:lnTo>
                    <a:pt x="520" y="259"/>
                  </a:lnTo>
                  <a:lnTo>
                    <a:pt x="520" y="253"/>
                  </a:lnTo>
                  <a:lnTo>
                    <a:pt x="517" y="241"/>
                  </a:lnTo>
                  <a:lnTo>
                    <a:pt x="508" y="223"/>
                  </a:lnTo>
                  <a:lnTo>
                    <a:pt x="508" y="2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03" name="Google Shape;2703;p33"/>
          <p:cNvSpPr txBox="1"/>
          <p:nvPr/>
        </p:nvSpPr>
        <p:spPr>
          <a:xfrm>
            <a:off x="7020775" y="3963125"/>
            <a:ext cx="182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뉴스 감성 외에도 증시에 영향을 주는 여러 변수들 존재</a:t>
            </a:r>
            <a:endParaRPr>
              <a:latin typeface="Barlow Light"/>
              <a:ea typeface="Barlow Light"/>
              <a:cs typeface="Barlow Light"/>
              <a:sym typeface="Barlow Light"/>
            </a:endParaRPr>
          </a:p>
        </p:txBody>
      </p:sp>
      <p:grpSp>
        <p:nvGrpSpPr>
          <p:cNvPr id="2704" name="Google Shape;2704;p33"/>
          <p:cNvGrpSpPr/>
          <p:nvPr/>
        </p:nvGrpSpPr>
        <p:grpSpPr>
          <a:xfrm>
            <a:off x="380319" y="1411624"/>
            <a:ext cx="1739158" cy="1587952"/>
            <a:chOff x="719138" y="3019425"/>
            <a:chExt cx="5670550" cy="5675313"/>
          </a:xfrm>
        </p:grpSpPr>
        <p:sp>
          <p:nvSpPr>
            <p:cNvPr id="2705" name="Google Shape;2705;p33"/>
            <p:cNvSpPr/>
            <p:nvPr/>
          </p:nvSpPr>
          <p:spPr>
            <a:xfrm>
              <a:off x="719138" y="3019425"/>
              <a:ext cx="5670550" cy="5675313"/>
            </a:xfrm>
            <a:custGeom>
              <a:rect b="b" l="l" r="r" t="t"/>
              <a:pathLst>
                <a:path extrusionOk="0" h="3575" w="3572">
                  <a:moveTo>
                    <a:pt x="1784" y="0"/>
                  </a:moveTo>
                  <a:lnTo>
                    <a:pt x="1784" y="0"/>
                  </a:lnTo>
                  <a:lnTo>
                    <a:pt x="1878" y="3"/>
                  </a:lnTo>
                  <a:lnTo>
                    <a:pt x="1968" y="9"/>
                  </a:lnTo>
                  <a:lnTo>
                    <a:pt x="2058" y="21"/>
                  </a:lnTo>
                  <a:lnTo>
                    <a:pt x="2146" y="36"/>
                  </a:lnTo>
                  <a:lnTo>
                    <a:pt x="2233" y="57"/>
                  </a:lnTo>
                  <a:lnTo>
                    <a:pt x="2317" y="81"/>
                  </a:lnTo>
                  <a:lnTo>
                    <a:pt x="2401" y="108"/>
                  </a:lnTo>
                  <a:lnTo>
                    <a:pt x="2483" y="141"/>
                  </a:lnTo>
                  <a:lnTo>
                    <a:pt x="2561" y="178"/>
                  </a:lnTo>
                  <a:lnTo>
                    <a:pt x="2636" y="217"/>
                  </a:lnTo>
                  <a:lnTo>
                    <a:pt x="2711" y="259"/>
                  </a:lnTo>
                  <a:lnTo>
                    <a:pt x="2784" y="307"/>
                  </a:lnTo>
                  <a:lnTo>
                    <a:pt x="2856" y="355"/>
                  </a:lnTo>
                  <a:lnTo>
                    <a:pt x="2922" y="409"/>
                  </a:lnTo>
                  <a:lnTo>
                    <a:pt x="2988" y="463"/>
                  </a:lnTo>
                  <a:lnTo>
                    <a:pt x="3048" y="524"/>
                  </a:lnTo>
                  <a:lnTo>
                    <a:pt x="3109" y="587"/>
                  </a:lnTo>
                  <a:lnTo>
                    <a:pt x="3166" y="650"/>
                  </a:lnTo>
                  <a:lnTo>
                    <a:pt x="3217" y="719"/>
                  </a:lnTo>
                  <a:lnTo>
                    <a:pt x="3268" y="788"/>
                  </a:lnTo>
                  <a:lnTo>
                    <a:pt x="3313" y="861"/>
                  </a:lnTo>
                  <a:lnTo>
                    <a:pt x="3355" y="936"/>
                  </a:lnTo>
                  <a:lnTo>
                    <a:pt x="3397" y="1014"/>
                  </a:lnTo>
                  <a:lnTo>
                    <a:pt x="3431" y="1092"/>
                  </a:lnTo>
                  <a:lnTo>
                    <a:pt x="3464" y="1174"/>
                  </a:lnTo>
                  <a:lnTo>
                    <a:pt x="3491" y="1255"/>
                  </a:lnTo>
                  <a:lnTo>
                    <a:pt x="3515" y="1342"/>
                  </a:lnTo>
                  <a:lnTo>
                    <a:pt x="3536" y="1426"/>
                  </a:lnTo>
                  <a:lnTo>
                    <a:pt x="3551" y="1517"/>
                  </a:lnTo>
                  <a:lnTo>
                    <a:pt x="3563" y="1604"/>
                  </a:lnTo>
                  <a:lnTo>
                    <a:pt x="3569" y="1694"/>
                  </a:lnTo>
                  <a:lnTo>
                    <a:pt x="3572" y="1788"/>
                  </a:lnTo>
                  <a:lnTo>
                    <a:pt x="3572" y="1788"/>
                  </a:lnTo>
                  <a:lnTo>
                    <a:pt x="3569" y="1878"/>
                  </a:lnTo>
                  <a:lnTo>
                    <a:pt x="3563" y="1971"/>
                  </a:lnTo>
                  <a:lnTo>
                    <a:pt x="3551" y="2058"/>
                  </a:lnTo>
                  <a:lnTo>
                    <a:pt x="3536" y="2149"/>
                  </a:lnTo>
                  <a:lnTo>
                    <a:pt x="3515" y="2233"/>
                  </a:lnTo>
                  <a:lnTo>
                    <a:pt x="3491" y="2317"/>
                  </a:lnTo>
                  <a:lnTo>
                    <a:pt x="3464" y="2401"/>
                  </a:lnTo>
                  <a:lnTo>
                    <a:pt x="3431" y="2483"/>
                  </a:lnTo>
                  <a:lnTo>
                    <a:pt x="3397" y="2561"/>
                  </a:lnTo>
                  <a:lnTo>
                    <a:pt x="3355" y="2639"/>
                  </a:lnTo>
                  <a:lnTo>
                    <a:pt x="3313" y="2714"/>
                  </a:lnTo>
                  <a:lnTo>
                    <a:pt x="3268" y="2787"/>
                  </a:lnTo>
                  <a:lnTo>
                    <a:pt x="3217" y="2856"/>
                  </a:lnTo>
                  <a:lnTo>
                    <a:pt x="3166" y="2925"/>
                  </a:lnTo>
                  <a:lnTo>
                    <a:pt x="3109" y="2988"/>
                  </a:lnTo>
                  <a:lnTo>
                    <a:pt x="3048" y="3051"/>
                  </a:lnTo>
                  <a:lnTo>
                    <a:pt x="2988" y="3109"/>
                  </a:lnTo>
                  <a:lnTo>
                    <a:pt x="2922" y="3166"/>
                  </a:lnTo>
                  <a:lnTo>
                    <a:pt x="2856" y="3220"/>
                  </a:lnTo>
                  <a:lnTo>
                    <a:pt x="2784" y="3268"/>
                  </a:lnTo>
                  <a:lnTo>
                    <a:pt x="2711" y="3316"/>
                  </a:lnTo>
                  <a:lnTo>
                    <a:pt x="2636" y="3358"/>
                  </a:lnTo>
                  <a:lnTo>
                    <a:pt x="2561" y="3398"/>
                  </a:lnTo>
                  <a:lnTo>
                    <a:pt x="2483" y="3434"/>
                  </a:lnTo>
                  <a:lnTo>
                    <a:pt x="2401" y="3467"/>
                  </a:lnTo>
                  <a:lnTo>
                    <a:pt x="2317" y="3494"/>
                  </a:lnTo>
                  <a:lnTo>
                    <a:pt x="2233" y="3518"/>
                  </a:lnTo>
                  <a:lnTo>
                    <a:pt x="2146" y="3539"/>
                  </a:lnTo>
                  <a:lnTo>
                    <a:pt x="2058" y="3554"/>
                  </a:lnTo>
                  <a:lnTo>
                    <a:pt x="1968" y="3566"/>
                  </a:lnTo>
                  <a:lnTo>
                    <a:pt x="1878" y="3572"/>
                  </a:lnTo>
                  <a:lnTo>
                    <a:pt x="1784" y="3575"/>
                  </a:lnTo>
                  <a:lnTo>
                    <a:pt x="1784" y="3575"/>
                  </a:lnTo>
                  <a:lnTo>
                    <a:pt x="1694" y="3572"/>
                  </a:lnTo>
                  <a:lnTo>
                    <a:pt x="1604" y="3566"/>
                  </a:lnTo>
                  <a:lnTo>
                    <a:pt x="1514" y="3554"/>
                  </a:lnTo>
                  <a:lnTo>
                    <a:pt x="1426" y="3539"/>
                  </a:lnTo>
                  <a:lnTo>
                    <a:pt x="1339" y="3518"/>
                  </a:lnTo>
                  <a:lnTo>
                    <a:pt x="1255" y="3494"/>
                  </a:lnTo>
                  <a:lnTo>
                    <a:pt x="1171" y="3467"/>
                  </a:lnTo>
                  <a:lnTo>
                    <a:pt x="1089" y="3434"/>
                  </a:lnTo>
                  <a:lnTo>
                    <a:pt x="1011" y="3398"/>
                  </a:lnTo>
                  <a:lnTo>
                    <a:pt x="933" y="3358"/>
                  </a:lnTo>
                  <a:lnTo>
                    <a:pt x="861" y="3316"/>
                  </a:lnTo>
                  <a:lnTo>
                    <a:pt x="785" y="3268"/>
                  </a:lnTo>
                  <a:lnTo>
                    <a:pt x="716" y="3220"/>
                  </a:lnTo>
                  <a:lnTo>
                    <a:pt x="650" y="3166"/>
                  </a:lnTo>
                  <a:lnTo>
                    <a:pt x="584" y="3109"/>
                  </a:lnTo>
                  <a:lnTo>
                    <a:pt x="524" y="3051"/>
                  </a:lnTo>
                  <a:lnTo>
                    <a:pt x="463" y="2988"/>
                  </a:lnTo>
                  <a:lnTo>
                    <a:pt x="406" y="2925"/>
                  </a:lnTo>
                  <a:lnTo>
                    <a:pt x="355" y="2856"/>
                  </a:lnTo>
                  <a:lnTo>
                    <a:pt x="304" y="2787"/>
                  </a:lnTo>
                  <a:lnTo>
                    <a:pt x="259" y="2714"/>
                  </a:lnTo>
                  <a:lnTo>
                    <a:pt x="214" y="2639"/>
                  </a:lnTo>
                  <a:lnTo>
                    <a:pt x="175" y="2561"/>
                  </a:lnTo>
                  <a:lnTo>
                    <a:pt x="138" y="2483"/>
                  </a:lnTo>
                  <a:lnTo>
                    <a:pt x="108" y="2401"/>
                  </a:lnTo>
                  <a:lnTo>
                    <a:pt x="78" y="2317"/>
                  </a:lnTo>
                  <a:lnTo>
                    <a:pt x="54" y="2233"/>
                  </a:lnTo>
                  <a:lnTo>
                    <a:pt x="36" y="2149"/>
                  </a:lnTo>
                  <a:lnTo>
                    <a:pt x="21" y="2058"/>
                  </a:lnTo>
                  <a:lnTo>
                    <a:pt x="9" y="1971"/>
                  </a:lnTo>
                  <a:lnTo>
                    <a:pt x="0" y="1878"/>
                  </a:lnTo>
                  <a:lnTo>
                    <a:pt x="0" y="1788"/>
                  </a:lnTo>
                  <a:lnTo>
                    <a:pt x="0" y="1788"/>
                  </a:lnTo>
                  <a:lnTo>
                    <a:pt x="0" y="1694"/>
                  </a:lnTo>
                  <a:lnTo>
                    <a:pt x="9" y="1604"/>
                  </a:lnTo>
                  <a:lnTo>
                    <a:pt x="21" y="1517"/>
                  </a:lnTo>
                  <a:lnTo>
                    <a:pt x="36" y="1426"/>
                  </a:lnTo>
                  <a:lnTo>
                    <a:pt x="54" y="1342"/>
                  </a:lnTo>
                  <a:lnTo>
                    <a:pt x="78" y="1255"/>
                  </a:lnTo>
                  <a:lnTo>
                    <a:pt x="108" y="1174"/>
                  </a:lnTo>
                  <a:lnTo>
                    <a:pt x="138" y="1092"/>
                  </a:lnTo>
                  <a:lnTo>
                    <a:pt x="175" y="1014"/>
                  </a:lnTo>
                  <a:lnTo>
                    <a:pt x="214" y="936"/>
                  </a:lnTo>
                  <a:lnTo>
                    <a:pt x="259" y="861"/>
                  </a:lnTo>
                  <a:lnTo>
                    <a:pt x="304" y="788"/>
                  </a:lnTo>
                  <a:lnTo>
                    <a:pt x="355" y="719"/>
                  </a:lnTo>
                  <a:lnTo>
                    <a:pt x="406" y="650"/>
                  </a:lnTo>
                  <a:lnTo>
                    <a:pt x="463" y="587"/>
                  </a:lnTo>
                  <a:lnTo>
                    <a:pt x="524" y="524"/>
                  </a:lnTo>
                  <a:lnTo>
                    <a:pt x="584" y="463"/>
                  </a:lnTo>
                  <a:lnTo>
                    <a:pt x="650" y="409"/>
                  </a:lnTo>
                  <a:lnTo>
                    <a:pt x="716" y="355"/>
                  </a:lnTo>
                  <a:lnTo>
                    <a:pt x="785" y="307"/>
                  </a:lnTo>
                  <a:lnTo>
                    <a:pt x="861" y="259"/>
                  </a:lnTo>
                  <a:lnTo>
                    <a:pt x="933" y="217"/>
                  </a:lnTo>
                  <a:lnTo>
                    <a:pt x="1011" y="178"/>
                  </a:lnTo>
                  <a:lnTo>
                    <a:pt x="1089" y="141"/>
                  </a:lnTo>
                  <a:lnTo>
                    <a:pt x="1171" y="108"/>
                  </a:lnTo>
                  <a:lnTo>
                    <a:pt x="1255" y="81"/>
                  </a:lnTo>
                  <a:lnTo>
                    <a:pt x="1339" y="57"/>
                  </a:lnTo>
                  <a:lnTo>
                    <a:pt x="1426" y="36"/>
                  </a:lnTo>
                  <a:lnTo>
                    <a:pt x="1514" y="21"/>
                  </a:lnTo>
                  <a:lnTo>
                    <a:pt x="1604" y="9"/>
                  </a:lnTo>
                  <a:lnTo>
                    <a:pt x="1694" y="3"/>
                  </a:lnTo>
                  <a:lnTo>
                    <a:pt x="1784" y="0"/>
                  </a:lnTo>
                  <a:lnTo>
                    <a:pt x="1784" y="0"/>
                  </a:lnTo>
                  <a:close/>
                  <a:moveTo>
                    <a:pt x="1784" y="328"/>
                  </a:moveTo>
                  <a:lnTo>
                    <a:pt x="1784" y="328"/>
                  </a:lnTo>
                  <a:lnTo>
                    <a:pt x="1709" y="331"/>
                  </a:lnTo>
                  <a:lnTo>
                    <a:pt x="1637" y="337"/>
                  </a:lnTo>
                  <a:lnTo>
                    <a:pt x="1565" y="346"/>
                  </a:lnTo>
                  <a:lnTo>
                    <a:pt x="1493" y="358"/>
                  </a:lnTo>
                  <a:lnTo>
                    <a:pt x="1420" y="376"/>
                  </a:lnTo>
                  <a:lnTo>
                    <a:pt x="1351" y="394"/>
                  </a:lnTo>
                  <a:lnTo>
                    <a:pt x="1285" y="418"/>
                  </a:lnTo>
                  <a:lnTo>
                    <a:pt x="1219" y="442"/>
                  </a:lnTo>
                  <a:lnTo>
                    <a:pt x="1153" y="472"/>
                  </a:lnTo>
                  <a:lnTo>
                    <a:pt x="1089" y="506"/>
                  </a:lnTo>
                  <a:lnTo>
                    <a:pt x="1029" y="542"/>
                  </a:lnTo>
                  <a:lnTo>
                    <a:pt x="972" y="578"/>
                  </a:lnTo>
                  <a:lnTo>
                    <a:pt x="915" y="620"/>
                  </a:lnTo>
                  <a:lnTo>
                    <a:pt x="858" y="662"/>
                  </a:lnTo>
                  <a:lnTo>
                    <a:pt x="806" y="707"/>
                  </a:lnTo>
                  <a:lnTo>
                    <a:pt x="755" y="755"/>
                  </a:lnTo>
                  <a:lnTo>
                    <a:pt x="707" y="806"/>
                  </a:lnTo>
                  <a:lnTo>
                    <a:pt x="662" y="861"/>
                  </a:lnTo>
                  <a:lnTo>
                    <a:pt x="617" y="915"/>
                  </a:lnTo>
                  <a:lnTo>
                    <a:pt x="578" y="972"/>
                  </a:lnTo>
                  <a:lnTo>
                    <a:pt x="539" y="1032"/>
                  </a:lnTo>
                  <a:lnTo>
                    <a:pt x="503" y="1092"/>
                  </a:lnTo>
                  <a:lnTo>
                    <a:pt x="472" y="1156"/>
                  </a:lnTo>
                  <a:lnTo>
                    <a:pt x="442" y="1219"/>
                  </a:lnTo>
                  <a:lnTo>
                    <a:pt x="415" y="1285"/>
                  </a:lnTo>
                  <a:lnTo>
                    <a:pt x="394" y="1354"/>
                  </a:lnTo>
                  <a:lnTo>
                    <a:pt x="373" y="1423"/>
                  </a:lnTo>
                  <a:lnTo>
                    <a:pt x="358" y="1493"/>
                  </a:lnTo>
                  <a:lnTo>
                    <a:pt x="343" y="1565"/>
                  </a:lnTo>
                  <a:lnTo>
                    <a:pt x="334" y="1637"/>
                  </a:lnTo>
                  <a:lnTo>
                    <a:pt x="331" y="1712"/>
                  </a:lnTo>
                  <a:lnTo>
                    <a:pt x="328" y="1788"/>
                  </a:lnTo>
                  <a:lnTo>
                    <a:pt x="328" y="1788"/>
                  </a:lnTo>
                  <a:lnTo>
                    <a:pt x="331" y="1863"/>
                  </a:lnTo>
                  <a:lnTo>
                    <a:pt x="334" y="1935"/>
                  </a:lnTo>
                  <a:lnTo>
                    <a:pt x="343" y="2010"/>
                  </a:lnTo>
                  <a:lnTo>
                    <a:pt x="358" y="2082"/>
                  </a:lnTo>
                  <a:lnTo>
                    <a:pt x="373" y="2152"/>
                  </a:lnTo>
                  <a:lnTo>
                    <a:pt x="394" y="2221"/>
                  </a:lnTo>
                  <a:lnTo>
                    <a:pt x="415" y="2290"/>
                  </a:lnTo>
                  <a:lnTo>
                    <a:pt x="442" y="2356"/>
                  </a:lnTo>
                  <a:lnTo>
                    <a:pt x="472" y="2419"/>
                  </a:lnTo>
                  <a:lnTo>
                    <a:pt x="503" y="2483"/>
                  </a:lnTo>
                  <a:lnTo>
                    <a:pt x="539" y="2543"/>
                  </a:lnTo>
                  <a:lnTo>
                    <a:pt x="578" y="2603"/>
                  </a:lnTo>
                  <a:lnTo>
                    <a:pt x="617" y="2660"/>
                  </a:lnTo>
                  <a:lnTo>
                    <a:pt x="662" y="2714"/>
                  </a:lnTo>
                  <a:lnTo>
                    <a:pt x="707" y="2769"/>
                  </a:lnTo>
                  <a:lnTo>
                    <a:pt x="755" y="2820"/>
                  </a:lnTo>
                  <a:lnTo>
                    <a:pt x="806" y="2868"/>
                  </a:lnTo>
                  <a:lnTo>
                    <a:pt x="858" y="2913"/>
                  </a:lnTo>
                  <a:lnTo>
                    <a:pt x="915" y="2955"/>
                  </a:lnTo>
                  <a:lnTo>
                    <a:pt x="972" y="2997"/>
                  </a:lnTo>
                  <a:lnTo>
                    <a:pt x="1029" y="3033"/>
                  </a:lnTo>
                  <a:lnTo>
                    <a:pt x="1089" y="3069"/>
                  </a:lnTo>
                  <a:lnTo>
                    <a:pt x="1153" y="3103"/>
                  </a:lnTo>
                  <a:lnTo>
                    <a:pt x="1219" y="3130"/>
                  </a:lnTo>
                  <a:lnTo>
                    <a:pt x="1285" y="3157"/>
                  </a:lnTo>
                  <a:lnTo>
                    <a:pt x="1351" y="3181"/>
                  </a:lnTo>
                  <a:lnTo>
                    <a:pt x="1420" y="3199"/>
                  </a:lnTo>
                  <a:lnTo>
                    <a:pt x="1493" y="3217"/>
                  </a:lnTo>
                  <a:lnTo>
                    <a:pt x="1565" y="3229"/>
                  </a:lnTo>
                  <a:lnTo>
                    <a:pt x="1637" y="3238"/>
                  </a:lnTo>
                  <a:lnTo>
                    <a:pt x="1709" y="3244"/>
                  </a:lnTo>
                  <a:lnTo>
                    <a:pt x="1784" y="3244"/>
                  </a:lnTo>
                  <a:lnTo>
                    <a:pt x="1784" y="3244"/>
                  </a:lnTo>
                  <a:lnTo>
                    <a:pt x="1860" y="3244"/>
                  </a:lnTo>
                  <a:lnTo>
                    <a:pt x="1935" y="3238"/>
                  </a:lnTo>
                  <a:lnTo>
                    <a:pt x="2007" y="3229"/>
                  </a:lnTo>
                  <a:lnTo>
                    <a:pt x="2079" y="3217"/>
                  </a:lnTo>
                  <a:lnTo>
                    <a:pt x="2152" y="3199"/>
                  </a:lnTo>
                  <a:lnTo>
                    <a:pt x="2218" y="3181"/>
                  </a:lnTo>
                  <a:lnTo>
                    <a:pt x="2287" y="3157"/>
                  </a:lnTo>
                  <a:lnTo>
                    <a:pt x="2353" y="3130"/>
                  </a:lnTo>
                  <a:lnTo>
                    <a:pt x="2416" y="3103"/>
                  </a:lnTo>
                  <a:lnTo>
                    <a:pt x="2480" y="3069"/>
                  </a:lnTo>
                  <a:lnTo>
                    <a:pt x="2543" y="3033"/>
                  </a:lnTo>
                  <a:lnTo>
                    <a:pt x="2600" y="2997"/>
                  </a:lnTo>
                  <a:lnTo>
                    <a:pt x="2657" y="2955"/>
                  </a:lnTo>
                  <a:lnTo>
                    <a:pt x="2714" y="2913"/>
                  </a:lnTo>
                  <a:lnTo>
                    <a:pt x="2766" y="2868"/>
                  </a:lnTo>
                  <a:lnTo>
                    <a:pt x="2817" y="2820"/>
                  </a:lnTo>
                  <a:lnTo>
                    <a:pt x="2865" y="2769"/>
                  </a:lnTo>
                  <a:lnTo>
                    <a:pt x="2910" y="2714"/>
                  </a:lnTo>
                  <a:lnTo>
                    <a:pt x="2955" y="2660"/>
                  </a:lnTo>
                  <a:lnTo>
                    <a:pt x="2994" y="2603"/>
                  </a:lnTo>
                  <a:lnTo>
                    <a:pt x="3033" y="2543"/>
                  </a:lnTo>
                  <a:lnTo>
                    <a:pt x="3066" y="2483"/>
                  </a:lnTo>
                  <a:lnTo>
                    <a:pt x="3100" y="2419"/>
                  </a:lnTo>
                  <a:lnTo>
                    <a:pt x="3130" y="2356"/>
                  </a:lnTo>
                  <a:lnTo>
                    <a:pt x="3157" y="2290"/>
                  </a:lnTo>
                  <a:lnTo>
                    <a:pt x="3178" y="2221"/>
                  </a:lnTo>
                  <a:lnTo>
                    <a:pt x="3199" y="2152"/>
                  </a:lnTo>
                  <a:lnTo>
                    <a:pt x="3214" y="2082"/>
                  </a:lnTo>
                  <a:lnTo>
                    <a:pt x="3226" y="2010"/>
                  </a:lnTo>
                  <a:lnTo>
                    <a:pt x="3235" y="1935"/>
                  </a:lnTo>
                  <a:lnTo>
                    <a:pt x="3241" y="1863"/>
                  </a:lnTo>
                  <a:lnTo>
                    <a:pt x="3244" y="1788"/>
                  </a:lnTo>
                  <a:lnTo>
                    <a:pt x="3244" y="1788"/>
                  </a:lnTo>
                  <a:lnTo>
                    <a:pt x="3241" y="1712"/>
                  </a:lnTo>
                  <a:lnTo>
                    <a:pt x="3235" y="1637"/>
                  </a:lnTo>
                  <a:lnTo>
                    <a:pt x="3226" y="1565"/>
                  </a:lnTo>
                  <a:lnTo>
                    <a:pt x="3214" y="1493"/>
                  </a:lnTo>
                  <a:lnTo>
                    <a:pt x="3199" y="1423"/>
                  </a:lnTo>
                  <a:lnTo>
                    <a:pt x="3178" y="1354"/>
                  </a:lnTo>
                  <a:lnTo>
                    <a:pt x="3157" y="1285"/>
                  </a:lnTo>
                  <a:lnTo>
                    <a:pt x="3130" y="1219"/>
                  </a:lnTo>
                  <a:lnTo>
                    <a:pt x="3100" y="1156"/>
                  </a:lnTo>
                  <a:lnTo>
                    <a:pt x="3066" y="1092"/>
                  </a:lnTo>
                  <a:lnTo>
                    <a:pt x="3033" y="1032"/>
                  </a:lnTo>
                  <a:lnTo>
                    <a:pt x="2994" y="972"/>
                  </a:lnTo>
                  <a:lnTo>
                    <a:pt x="2955" y="915"/>
                  </a:lnTo>
                  <a:lnTo>
                    <a:pt x="2910" y="861"/>
                  </a:lnTo>
                  <a:lnTo>
                    <a:pt x="2865" y="806"/>
                  </a:lnTo>
                  <a:lnTo>
                    <a:pt x="2817" y="755"/>
                  </a:lnTo>
                  <a:lnTo>
                    <a:pt x="2766" y="707"/>
                  </a:lnTo>
                  <a:lnTo>
                    <a:pt x="2714" y="662"/>
                  </a:lnTo>
                  <a:lnTo>
                    <a:pt x="2657" y="620"/>
                  </a:lnTo>
                  <a:lnTo>
                    <a:pt x="2600" y="578"/>
                  </a:lnTo>
                  <a:lnTo>
                    <a:pt x="2543" y="542"/>
                  </a:lnTo>
                  <a:lnTo>
                    <a:pt x="2480" y="506"/>
                  </a:lnTo>
                  <a:lnTo>
                    <a:pt x="2416" y="472"/>
                  </a:lnTo>
                  <a:lnTo>
                    <a:pt x="2353" y="442"/>
                  </a:lnTo>
                  <a:lnTo>
                    <a:pt x="2287" y="418"/>
                  </a:lnTo>
                  <a:lnTo>
                    <a:pt x="2218" y="394"/>
                  </a:lnTo>
                  <a:lnTo>
                    <a:pt x="2152" y="376"/>
                  </a:lnTo>
                  <a:lnTo>
                    <a:pt x="2079" y="358"/>
                  </a:lnTo>
                  <a:lnTo>
                    <a:pt x="2007" y="346"/>
                  </a:lnTo>
                  <a:lnTo>
                    <a:pt x="1935" y="337"/>
                  </a:lnTo>
                  <a:lnTo>
                    <a:pt x="1860" y="331"/>
                  </a:lnTo>
                  <a:lnTo>
                    <a:pt x="1784" y="328"/>
                  </a:lnTo>
                  <a:lnTo>
                    <a:pt x="1784"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33"/>
            <p:cNvSpPr/>
            <p:nvPr/>
          </p:nvSpPr>
          <p:spPr>
            <a:xfrm>
              <a:off x="1608138" y="3913188"/>
              <a:ext cx="3892550" cy="3887788"/>
            </a:xfrm>
            <a:custGeom>
              <a:rect b="b" l="l" r="r" t="t"/>
              <a:pathLst>
                <a:path extrusionOk="0" h="2449" w="2452">
                  <a:moveTo>
                    <a:pt x="1224" y="0"/>
                  </a:moveTo>
                  <a:lnTo>
                    <a:pt x="1224" y="0"/>
                  </a:lnTo>
                  <a:lnTo>
                    <a:pt x="1288" y="0"/>
                  </a:lnTo>
                  <a:lnTo>
                    <a:pt x="1351" y="6"/>
                  </a:lnTo>
                  <a:lnTo>
                    <a:pt x="1411" y="12"/>
                  </a:lnTo>
                  <a:lnTo>
                    <a:pt x="1474" y="24"/>
                  </a:lnTo>
                  <a:lnTo>
                    <a:pt x="1531" y="36"/>
                  </a:lnTo>
                  <a:lnTo>
                    <a:pt x="1592" y="54"/>
                  </a:lnTo>
                  <a:lnTo>
                    <a:pt x="1646" y="72"/>
                  </a:lnTo>
                  <a:lnTo>
                    <a:pt x="1703" y="96"/>
                  </a:lnTo>
                  <a:lnTo>
                    <a:pt x="1757" y="120"/>
                  </a:lnTo>
                  <a:lnTo>
                    <a:pt x="1811" y="147"/>
                  </a:lnTo>
                  <a:lnTo>
                    <a:pt x="1862" y="177"/>
                  </a:lnTo>
                  <a:lnTo>
                    <a:pt x="1911" y="207"/>
                  </a:lnTo>
                  <a:lnTo>
                    <a:pt x="1959" y="243"/>
                  </a:lnTo>
                  <a:lnTo>
                    <a:pt x="2007" y="280"/>
                  </a:lnTo>
                  <a:lnTo>
                    <a:pt x="2049" y="316"/>
                  </a:lnTo>
                  <a:lnTo>
                    <a:pt x="2091" y="358"/>
                  </a:lnTo>
                  <a:lnTo>
                    <a:pt x="2133" y="400"/>
                  </a:lnTo>
                  <a:lnTo>
                    <a:pt x="2172" y="445"/>
                  </a:lnTo>
                  <a:lnTo>
                    <a:pt x="2209" y="490"/>
                  </a:lnTo>
                  <a:lnTo>
                    <a:pt x="2242" y="538"/>
                  </a:lnTo>
                  <a:lnTo>
                    <a:pt x="2275" y="590"/>
                  </a:lnTo>
                  <a:lnTo>
                    <a:pt x="2305" y="641"/>
                  </a:lnTo>
                  <a:lnTo>
                    <a:pt x="2332" y="692"/>
                  </a:lnTo>
                  <a:lnTo>
                    <a:pt x="2356" y="746"/>
                  </a:lnTo>
                  <a:lnTo>
                    <a:pt x="2377" y="803"/>
                  </a:lnTo>
                  <a:lnTo>
                    <a:pt x="2395" y="860"/>
                  </a:lnTo>
                  <a:lnTo>
                    <a:pt x="2413" y="918"/>
                  </a:lnTo>
                  <a:lnTo>
                    <a:pt x="2425" y="978"/>
                  </a:lnTo>
                  <a:lnTo>
                    <a:pt x="2437" y="1038"/>
                  </a:lnTo>
                  <a:lnTo>
                    <a:pt x="2446" y="1098"/>
                  </a:lnTo>
                  <a:lnTo>
                    <a:pt x="2449" y="1161"/>
                  </a:lnTo>
                  <a:lnTo>
                    <a:pt x="2452" y="1225"/>
                  </a:lnTo>
                  <a:lnTo>
                    <a:pt x="2452" y="1225"/>
                  </a:lnTo>
                  <a:lnTo>
                    <a:pt x="2449" y="1288"/>
                  </a:lnTo>
                  <a:lnTo>
                    <a:pt x="2446" y="1351"/>
                  </a:lnTo>
                  <a:lnTo>
                    <a:pt x="2437" y="1411"/>
                  </a:lnTo>
                  <a:lnTo>
                    <a:pt x="2425" y="1471"/>
                  </a:lnTo>
                  <a:lnTo>
                    <a:pt x="2413" y="1531"/>
                  </a:lnTo>
                  <a:lnTo>
                    <a:pt x="2395" y="1589"/>
                  </a:lnTo>
                  <a:lnTo>
                    <a:pt x="2377" y="1646"/>
                  </a:lnTo>
                  <a:lnTo>
                    <a:pt x="2356" y="1700"/>
                  </a:lnTo>
                  <a:lnTo>
                    <a:pt x="2332" y="1757"/>
                  </a:lnTo>
                  <a:lnTo>
                    <a:pt x="2305" y="1808"/>
                  </a:lnTo>
                  <a:lnTo>
                    <a:pt x="2275" y="1859"/>
                  </a:lnTo>
                  <a:lnTo>
                    <a:pt x="2242" y="1911"/>
                  </a:lnTo>
                  <a:lnTo>
                    <a:pt x="2209" y="1959"/>
                  </a:lnTo>
                  <a:lnTo>
                    <a:pt x="2172" y="2004"/>
                  </a:lnTo>
                  <a:lnTo>
                    <a:pt x="2133" y="2049"/>
                  </a:lnTo>
                  <a:lnTo>
                    <a:pt x="2091" y="2091"/>
                  </a:lnTo>
                  <a:lnTo>
                    <a:pt x="2049" y="2130"/>
                  </a:lnTo>
                  <a:lnTo>
                    <a:pt x="2007" y="2169"/>
                  </a:lnTo>
                  <a:lnTo>
                    <a:pt x="1959" y="2206"/>
                  </a:lnTo>
                  <a:lnTo>
                    <a:pt x="1911" y="2242"/>
                  </a:lnTo>
                  <a:lnTo>
                    <a:pt x="1862" y="2272"/>
                  </a:lnTo>
                  <a:lnTo>
                    <a:pt x="1811" y="2302"/>
                  </a:lnTo>
                  <a:lnTo>
                    <a:pt x="1757" y="2329"/>
                  </a:lnTo>
                  <a:lnTo>
                    <a:pt x="1703" y="2353"/>
                  </a:lnTo>
                  <a:lnTo>
                    <a:pt x="1646" y="2377"/>
                  </a:lnTo>
                  <a:lnTo>
                    <a:pt x="1592" y="2395"/>
                  </a:lnTo>
                  <a:lnTo>
                    <a:pt x="1531" y="2410"/>
                  </a:lnTo>
                  <a:lnTo>
                    <a:pt x="1474" y="2425"/>
                  </a:lnTo>
                  <a:lnTo>
                    <a:pt x="1411" y="2437"/>
                  </a:lnTo>
                  <a:lnTo>
                    <a:pt x="1351" y="2443"/>
                  </a:lnTo>
                  <a:lnTo>
                    <a:pt x="1288" y="2449"/>
                  </a:lnTo>
                  <a:lnTo>
                    <a:pt x="1224" y="2449"/>
                  </a:lnTo>
                  <a:lnTo>
                    <a:pt x="1224" y="2449"/>
                  </a:lnTo>
                  <a:lnTo>
                    <a:pt x="1161" y="2449"/>
                  </a:lnTo>
                  <a:lnTo>
                    <a:pt x="1101" y="2443"/>
                  </a:lnTo>
                  <a:lnTo>
                    <a:pt x="1038" y="2437"/>
                  </a:lnTo>
                  <a:lnTo>
                    <a:pt x="978" y="2425"/>
                  </a:lnTo>
                  <a:lnTo>
                    <a:pt x="921" y="2410"/>
                  </a:lnTo>
                  <a:lnTo>
                    <a:pt x="860" y="2395"/>
                  </a:lnTo>
                  <a:lnTo>
                    <a:pt x="803" y="2377"/>
                  </a:lnTo>
                  <a:lnTo>
                    <a:pt x="749" y="2353"/>
                  </a:lnTo>
                  <a:lnTo>
                    <a:pt x="695" y="2329"/>
                  </a:lnTo>
                  <a:lnTo>
                    <a:pt x="641" y="2302"/>
                  </a:lnTo>
                  <a:lnTo>
                    <a:pt x="590" y="2272"/>
                  </a:lnTo>
                  <a:lnTo>
                    <a:pt x="541" y="2242"/>
                  </a:lnTo>
                  <a:lnTo>
                    <a:pt x="493" y="2206"/>
                  </a:lnTo>
                  <a:lnTo>
                    <a:pt x="445" y="2169"/>
                  </a:lnTo>
                  <a:lnTo>
                    <a:pt x="403" y="2130"/>
                  </a:lnTo>
                  <a:lnTo>
                    <a:pt x="358" y="2091"/>
                  </a:lnTo>
                  <a:lnTo>
                    <a:pt x="319" y="2049"/>
                  </a:lnTo>
                  <a:lnTo>
                    <a:pt x="280" y="2004"/>
                  </a:lnTo>
                  <a:lnTo>
                    <a:pt x="243" y="1959"/>
                  </a:lnTo>
                  <a:lnTo>
                    <a:pt x="210" y="1911"/>
                  </a:lnTo>
                  <a:lnTo>
                    <a:pt x="177" y="1859"/>
                  </a:lnTo>
                  <a:lnTo>
                    <a:pt x="147" y="1808"/>
                  </a:lnTo>
                  <a:lnTo>
                    <a:pt x="120" y="1757"/>
                  </a:lnTo>
                  <a:lnTo>
                    <a:pt x="96" y="1700"/>
                  </a:lnTo>
                  <a:lnTo>
                    <a:pt x="75" y="1646"/>
                  </a:lnTo>
                  <a:lnTo>
                    <a:pt x="54" y="1589"/>
                  </a:lnTo>
                  <a:lnTo>
                    <a:pt x="39" y="1531"/>
                  </a:lnTo>
                  <a:lnTo>
                    <a:pt x="24" y="1471"/>
                  </a:lnTo>
                  <a:lnTo>
                    <a:pt x="15" y="1411"/>
                  </a:lnTo>
                  <a:lnTo>
                    <a:pt x="6" y="1351"/>
                  </a:lnTo>
                  <a:lnTo>
                    <a:pt x="3" y="1288"/>
                  </a:lnTo>
                  <a:lnTo>
                    <a:pt x="0" y="1225"/>
                  </a:lnTo>
                  <a:lnTo>
                    <a:pt x="0" y="1225"/>
                  </a:lnTo>
                  <a:lnTo>
                    <a:pt x="3" y="1161"/>
                  </a:lnTo>
                  <a:lnTo>
                    <a:pt x="6" y="1098"/>
                  </a:lnTo>
                  <a:lnTo>
                    <a:pt x="15" y="1038"/>
                  </a:lnTo>
                  <a:lnTo>
                    <a:pt x="24" y="978"/>
                  </a:lnTo>
                  <a:lnTo>
                    <a:pt x="39" y="918"/>
                  </a:lnTo>
                  <a:lnTo>
                    <a:pt x="54" y="860"/>
                  </a:lnTo>
                  <a:lnTo>
                    <a:pt x="75" y="803"/>
                  </a:lnTo>
                  <a:lnTo>
                    <a:pt x="96" y="746"/>
                  </a:lnTo>
                  <a:lnTo>
                    <a:pt x="120" y="692"/>
                  </a:lnTo>
                  <a:lnTo>
                    <a:pt x="147" y="641"/>
                  </a:lnTo>
                  <a:lnTo>
                    <a:pt x="177" y="590"/>
                  </a:lnTo>
                  <a:lnTo>
                    <a:pt x="210" y="538"/>
                  </a:lnTo>
                  <a:lnTo>
                    <a:pt x="243" y="490"/>
                  </a:lnTo>
                  <a:lnTo>
                    <a:pt x="280" y="445"/>
                  </a:lnTo>
                  <a:lnTo>
                    <a:pt x="319" y="400"/>
                  </a:lnTo>
                  <a:lnTo>
                    <a:pt x="358" y="358"/>
                  </a:lnTo>
                  <a:lnTo>
                    <a:pt x="403" y="316"/>
                  </a:lnTo>
                  <a:lnTo>
                    <a:pt x="445" y="280"/>
                  </a:lnTo>
                  <a:lnTo>
                    <a:pt x="493" y="243"/>
                  </a:lnTo>
                  <a:lnTo>
                    <a:pt x="541" y="207"/>
                  </a:lnTo>
                  <a:lnTo>
                    <a:pt x="590" y="177"/>
                  </a:lnTo>
                  <a:lnTo>
                    <a:pt x="641" y="147"/>
                  </a:lnTo>
                  <a:lnTo>
                    <a:pt x="695" y="120"/>
                  </a:lnTo>
                  <a:lnTo>
                    <a:pt x="749" y="96"/>
                  </a:lnTo>
                  <a:lnTo>
                    <a:pt x="803" y="72"/>
                  </a:lnTo>
                  <a:lnTo>
                    <a:pt x="860" y="54"/>
                  </a:lnTo>
                  <a:lnTo>
                    <a:pt x="921" y="36"/>
                  </a:lnTo>
                  <a:lnTo>
                    <a:pt x="978" y="24"/>
                  </a:lnTo>
                  <a:lnTo>
                    <a:pt x="1038" y="12"/>
                  </a:lnTo>
                  <a:lnTo>
                    <a:pt x="1101" y="6"/>
                  </a:lnTo>
                  <a:lnTo>
                    <a:pt x="1161"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07" name="Google Shape;2707;p33"/>
          <p:cNvSpPr/>
          <p:nvPr/>
        </p:nvSpPr>
        <p:spPr>
          <a:xfrm>
            <a:off x="654392"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2" y="1700"/>
                </a:lnTo>
                <a:lnTo>
                  <a:pt x="1243" y="1706"/>
                </a:lnTo>
                <a:lnTo>
                  <a:pt x="1231" y="1712"/>
                </a:lnTo>
                <a:lnTo>
                  <a:pt x="1218" y="1715"/>
                </a:lnTo>
                <a:lnTo>
                  <a:pt x="1206" y="1718"/>
                </a:lnTo>
                <a:lnTo>
                  <a:pt x="1206" y="1718"/>
                </a:lnTo>
                <a:lnTo>
                  <a:pt x="1194" y="1715"/>
                </a:lnTo>
                <a:lnTo>
                  <a:pt x="1182" y="1712"/>
                </a:lnTo>
                <a:lnTo>
                  <a:pt x="1170" y="1706"/>
                </a:lnTo>
                <a:lnTo>
                  <a:pt x="1161" y="1700"/>
                </a:lnTo>
                <a:lnTo>
                  <a:pt x="1152" y="1688"/>
                </a:lnTo>
                <a:lnTo>
                  <a:pt x="1146" y="1679"/>
                </a:lnTo>
                <a:lnTo>
                  <a:pt x="1143" y="1667"/>
                </a:lnTo>
                <a:lnTo>
                  <a:pt x="1140" y="1652"/>
                </a:lnTo>
                <a:lnTo>
                  <a:pt x="1140" y="1649"/>
                </a:lnTo>
                <a:lnTo>
                  <a:pt x="1140" y="1649"/>
                </a:lnTo>
                <a:lnTo>
                  <a:pt x="1143" y="1637"/>
                </a:lnTo>
                <a:lnTo>
                  <a:pt x="1146" y="1625"/>
                </a:lnTo>
                <a:lnTo>
                  <a:pt x="1152" y="1613"/>
                </a:lnTo>
                <a:lnTo>
                  <a:pt x="1161" y="1604"/>
                </a:lnTo>
                <a:lnTo>
                  <a:pt x="1170" y="1595"/>
                </a:lnTo>
                <a:lnTo>
                  <a:pt x="1182" y="1589"/>
                </a:lnTo>
                <a:lnTo>
                  <a:pt x="1194" y="1586"/>
                </a:lnTo>
                <a:lnTo>
                  <a:pt x="1206" y="1583"/>
                </a:lnTo>
                <a:lnTo>
                  <a:pt x="1206" y="1583"/>
                </a:lnTo>
                <a:lnTo>
                  <a:pt x="1218" y="1586"/>
                </a:lnTo>
                <a:lnTo>
                  <a:pt x="1231" y="1589"/>
                </a:lnTo>
                <a:lnTo>
                  <a:pt x="1243" y="1595"/>
                </a:lnTo>
                <a:lnTo>
                  <a:pt x="1252" y="1604"/>
                </a:lnTo>
                <a:lnTo>
                  <a:pt x="1261" y="1613"/>
                </a:lnTo>
                <a:lnTo>
                  <a:pt x="1267" y="1625"/>
                </a:lnTo>
                <a:lnTo>
                  <a:pt x="1270" y="1637"/>
                </a:lnTo>
                <a:lnTo>
                  <a:pt x="1273" y="1649"/>
                </a:lnTo>
                <a:lnTo>
                  <a:pt x="1273" y="1649"/>
                </a:lnTo>
                <a:close/>
                <a:moveTo>
                  <a:pt x="66" y="129"/>
                </a:moveTo>
                <a:lnTo>
                  <a:pt x="66" y="129"/>
                </a:lnTo>
                <a:lnTo>
                  <a:pt x="45" y="126"/>
                </a:lnTo>
                <a:lnTo>
                  <a:pt x="30" y="117"/>
                </a:lnTo>
                <a:lnTo>
                  <a:pt x="30" y="117"/>
                </a:lnTo>
                <a:lnTo>
                  <a:pt x="24" y="114"/>
                </a:lnTo>
                <a:lnTo>
                  <a:pt x="24" y="114"/>
                </a:lnTo>
                <a:lnTo>
                  <a:pt x="15" y="105"/>
                </a:lnTo>
                <a:lnTo>
                  <a:pt x="9" y="96"/>
                </a:lnTo>
                <a:lnTo>
                  <a:pt x="3" y="84"/>
                </a:lnTo>
                <a:lnTo>
                  <a:pt x="0" y="72"/>
                </a:lnTo>
                <a:lnTo>
                  <a:pt x="0" y="60"/>
                </a:lnTo>
                <a:lnTo>
                  <a:pt x="0" y="48"/>
                </a:lnTo>
                <a:lnTo>
                  <a:pt x="6" y="36"/>
                </a:lnTo>
                <a:lnTo>
                  <a:pt x="12" y="24"/>
                </a:lnTo>
                <a:lnTo>
                  <a:pt x="12" y="24"/>
                </a:lnTo>
                <a:lnTo>
                  <a:pt x="21" y="15"/>
                </a:lnTo>
                <a:lnTo>
                  <a:pt x="30" y="9"/>
                </a:lnTo>
                <a:lnTo>
                  <a:pt x="42" y="3"/>
                </a:lnTo>
                <a:lnTo>
                  <a:pt x="54" y="0"/>
                </a:lnTo>
                <a:lnTo>
                  <a:pt x="66" y="0"/>
                </a:lnTo>
                <a:lnTo>
                  <a:pt x="78" y="0"/>
                </a:lnTo>
                <a:lnTo>
                  <a:pt x="90" y="6"/>
                </a:lnTo>
                <a:lnTo>
                  <a:pt x="102" y="12"/>
                </a:lnTo>
                <a:lnTo>
                  <a:pt x="102" y="12"/>
                </a:lnTo>
                <a:lnTo>
                  <a:pt x="111" y="21"/>
                </a:lnTo>
                <a:lnTo>
                  <a:pt x="120" y="30"/>
                </a:lnTo>
                <a:lnTo>
                  <a:pt x="126" y="42"/>
                </a:lnTo>
                <a:lnTo>
                  <a:pt x="129" y="54"/>
                </a:lnTo>
                <a:lnTo>
                  <a:pt x="129" y="66"/>
                </a:lnTo>
                <a:lnTo>
                  <a:pt x="129" y="81"/>
                </a:lnTo>
                <a:lnTo>
                  <a:pt x="123" y="93"/>
                </a:lnTo>
                <a:lnTo>
                  <a:pt x="117" y="102"/>
                </a:lnTo>
                <a:lnTo>
                  <a:pt x="117" y="102"/>
                </a:lnTo>
                <a:lnTo>
                  <a:pt x="105" y="114"/>
                </a:lnTo>
                <a:lnTo>
                  <a:pt x="93" y="123"/>
                </a:lnTo>
                <a:lnTo>
                  <a:pt x="81" y="129"/>
                </a:lnTo>
                <a:lnTo>
                  <a:pt x="66" y="129"/>
                </a:lnTo>
                <a:lnTo>
                  <a:pt x="66" y="129"/>
                </a:lnTo>
                <a:close/>
                <a:moveTo>
                  <a:pt x="2359" y="144"/>
                </a:moveTo>
                <a:lnTo>
                  <a:pt x="2359" y="144"/>
                </a:lnTo>
                <a:lnTo>
                  <a:pt x="2344" y="144"/>
                </a:lnTo>
                <a:lnTo>
                  <a:pt x="2329" y="138"/>
                </a:lnTo>
                <a:lnTo>
                  <a:pt x="2317" y="129"/>
                </a:lnTo>
                <a:lnTo>
                  <a:pt x="2308" y="117"/>
                </a:lnTo>
                <a:lnTo>
                  <a:pt x="2308" y="117"/>
                </a:lnTo>
                <a:lnTo>
                  <a:pt x="2299" y="108"/>
                </a:lnTo>
                <a:lnTo>
                  <a:pt x="2296" y="96"/>
                </a:lnTo>
                <a:lnTo>
                  <a:pt x="2293" y="84"/>
                </a:lnTo>
                <a:lnTo>
                  <a:pt x="2296" y="72"/>
                </a:lnTo>
                <a:lnTo>
                  <a:pt x="2299" y="57"/>
                </a:lnTo>
                <a:lnTo>
                  <a:pt x="2302" y="48"/>
                </a:lnTo>
                <a:lnTo>
                  <a:pt x="2311" y="36"/>
                </a:lnTo>
                <a:lnTo>
                  <a:pt x="2320" y="27"/>
                </a:lnTo>
                <a:lnTo>
                  <a:pt x="2326" y="24"/>
                </a:lnTo>
                <a:lnTo>
                  <a:pt x="2326" y="24"/>
                </a:lnTo>
                <a:lnTo>
                  <a:pt x="2335" y="18"/>
                </a:lnTo>
                <a:lnTo>
                  <a:pt x="2347" y="15"/>
                </a:lnTo>
                <a:lnTo>
                  <a:pt x="2362" y="12"/>
                </a:lnTo>
                <a:lnTo>
                  <a:pt x="2374" y="15"/>
                </a:lnTo>
                <a:lnTo>
                  <a:pt x="2386" y="18"/>
                </a:lnTo>
                <a:lnTo>
                  <a:pt x="2395" y="21"/>
                </a:lnTo>
                <a:lnTo>
                  <a:pt x="2407" y="30"/>
                </a:lnTo>
                <a:lnTo>
                  <a:pt x="2416" y="39"/>
                </a:lnTo>
                <a:lnTo>
                  <a:pt x="2416" y="39"/>
                </a:lnTo>
                <a:lnTo>
                  <a:pt x="2422" y="51"/>
                </a:lnTo>
                <a:lnTo>
                  <a:pt x="2425" y="63"/>
                </a:lnTo>
                <a:lnTo>
                  <a:pt x="2428" y="75"/>
                </a:lnTo>
                <a:lnTo>
                  <a:pt x="2425" y="87"/>
                </a:lnTo>
                <a:lnTo>
                  <a:pt x="2422" y="99"/>
                </a:lnTo>
                <a:lnTo>
                  <a:pt x="2416"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5" y="286"/>
                </a:lnTo>
                <a:lnTo>
                  <a:pt x="295" y="286"/>
                </a:lnTo>
                <a:lnTo>
                  <a:pt x="283" y="277"/>
                </a:lnTo>
                <a:lnTo>
                  <a:pt x="274" y="268"/>
                </a:lnTo>
                <a:lnTo>
                  <a:pt x="268" y="259"/>
                </a:lnTo>
                <a:lnTo>
                  <a:pt x="262" y="247"/>
                </a:lnTo>
                <a:lnTo>
                  <a:pt x="259" y="235"/>
                </a:lnTo>
                <a:lnTo>
                  <a:pt x="259" y="223"/>
                </a:lnTo>
                <a:lnTo>
                  <a:pt x="262" y="211"/>
                </a:lnTo>
                <a:lnTo>
                  <a:pt x="265" y="198"/>
                </a:lnTo>
                <a:lnTo>
                  <a:pt x="265" y="198"/>
                </a:lnTo>
                <a:lnTo>
                  <a:pt x="274" y="186"/>
                </a:lnTo>
                <a:lnTo>
                  <a:pt x="280"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88" y="211"/>
                </a:lnTo>
                <a:lnTo>
                  <a:pt x="391" y="223"/>
                </a:lnTo>
                <a:lnTo>
                  <a:pt x="391" y="235"/>
                </a:lnTo>
                <a:lnTo>
                  <a:pt x="391" y="247"/>
                </a:lnTo>
                <a:lnTo>
                  <a:pt x="385" y="259"/>
                </a:lnTo>
                <a:lnTo>
                  <a:pt x="385" y="259"/>
                </a:lnTo>
                <a:lnTo>
                  <a:pt x="373" y="274"/>
                </a:lnTo>
                <a:lnTo>
                  <a:pt x="361" y="283"/>
                </a:lnTo>
                <a:lnTo>
                  <a:pt x="346" y="292"/>
                </a:lnTo>
                <a:lnTo>
                  <a:pt x="328" y="292"/>
                </a:lnTo>
                <a:lnTo>
                  <a:pt x="328" y="292"/>
                </a:lnTo>
                <a:close/>
                <a:moveTo>
                  <a:pt x="2097" y="304"/>
                </a:moveTo>
                <a:lnTo>
                  <a:pt x="2097" y="304"/>
                </a:lnTo>
                <a:lnTo>
                  <a:pt x="2079" y="301"/>
                </a:lnTo>
                <a:lnTo>
                  <a:pt x="2064" y="295"/>
                </a:lnTo>
                <a:lnTo>
                  <a:pt x="2049" y="283"/>
                </a:lnTo>
                <a:lnTo>
                  <a:pt x="2040" y="268"/>
                </a:lnTo>
                <a:lnTo>
                  <a:pt x="2040" y="268"/>
                </a:lnTo>
                <a:lnTo>
                  <a:pt x="2034" y="256"/>
                </a:lnTo>
                <a:lnTo>
                  <a:pt x="2031" y="244"/>
                </a:lnTo>
                <a:lnTo>
                  <a:pt x="2034" y="232"/>
                </a:lnTo>
                <a:lnTo>
                  <a:pt x="2034" y="220"/>
                </a:lnTo>
                <a:lnTo>
                  <a:pt x="2040" y="208"/>
                </a:lnTo>
                <a:lnTo>
                  <a:pt x="2046" y="198"/>
                </a:lnTo>
                <a:lnTo>
                  <a:pt x="2055" y="189"/>
                </a:lnTo>
                <a:lnTo>
                  <a:pt x="2067" y="180"/>
                </a:lnTo>
                <a:lnTo>
                  <a:pt x="2067" y="180"/>
                </a:lnTo>
                <a:lnTo>
                  <a:pt x="2073" y="180"/>
                </a:lnTo>
                <a:lnTo>
                  <a:pt x="2073" y="180"/>
                </a:lnTo>
                <a:lnTo>
                  <a:pt x="2085" y="174"/>
                </a:lnTo>
                <a:lnTo>
                  <a:pt x="2097" y="171"/>
                </a:lnTo>
                <a:lnTo>
                  <a:pt x="2109" y="171"/>
                </a:lnTo>
                <a:lnTo>
                  <a:pt x="2121" y="174"/>
                </a:lnTo>
                <a:lnTo>
                  <a:pt x="2133" y="180"/>
                </a:lnTo>
                <a:lnTo>
                  <a:pt x="2142" y="186"/>
                </a:lnTo>
                <a:lnTo>
                  <a:pt x="2151" y="198"/>
                </a:lnTo>
                <a:lnTo>
                  <a:pt x="2157" y="208"/>
                </a:lnTo>
                <a:lnTo>
                  <a:pt x="2157" y="208"/>
                </a:lnTo>
                <a:lnTo>
                  <a:pt x="2163" y="220"/>
                </a:lnTo>
                <a:lnTo>
                  <a:pt x="2166" y="232"/>
                </a:lnTo>
                <a:lnTo>
                  <a:pt x="2166" y="247"/>
                </a:lnTo>
                <a:lnTo>
                  <a:pt x="2163" y="259"/>
                </a:lnTo>
                <a:lnTo>
                  <a:pt x="2157" y="268"/>
                </a:lnTo>
                <a:lnTo>
                  <a:pt x="2151" y="280"/>
                </a:lnTo>
                <a:lnTo>
                  <a:pt x="2142" y="289"/>
                </a:lnTo>
                <a:lnTo>
                  <a:pt x="2130" y="295"/>
                </a:lnTo>
                <a:lnTo>
                  <a:pt x="2100"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5" y="403"/>
                </a:lnTo>
                <a:lnTo>
                  <a:pt x="562" y="397"/>
                </a:lnTo>
                <a:lnTo>
                  <a:pt x="556" y="388"/>
                </a:lnTo>
                <a:lnTo>
                  <a:pt x="547" y="376"/>
                </a:lnTo>
                <a:lnTo>
                  <a:pt x="544" y="364"/>
                </a:lnTo>
                <a:lnTo>
                  <a:pt x="541" y="352"/>
                </a:lnTo>
                <a:lnTo>
                  <a:pt x="541" y="340"/>
                </a:lnTo>
                <a:lnTo>
                  <a:pt x="544" y="328"/>
                </a:lnTo>
                <a:lnTo>
                  <a:pt x="544" y="328"/>
                </a:lnTo>
                <a:lnTo>
                  <a:pt x="550" y="316"/>
                </a:lnTo>
                <a:lnTo>
                  <a:pt x="556" y="304"/>
                </a:lnTo>
                <a:lnTo>
                  <a:pt x="565" y="295"/>
                </a:lnTo>
                <a:lnTo>
                  <a:pt x="575" y="289"/>
                </a:lnTo>
                <a:lnTo>
                  <a:pt x="587" y="283"/>
                </a:lnTo>
                <a:lnTo>
                  <a:pt x="599" y="283"/>
                </a:lnTo>
                <a:lnTo>
                  <a:pt x="614" y="283"/>
                </a:lnTo>
                <a:lnTo>
                  <a:pt x="626" y="286"/>
                </a:lnTo>
                <a:lnTo>
                  <a:pt x="632" y="286"/>
                </a:lnTo>
                <a:lnTo>
                  <a:pt x="632" y="286"/>
                </a:lnTo>
                <a:lnTo>
                  <a:pt x="644" y="292"/>
                </a:lnTo>
                <a:lnTo>
                  <a:pt x="653" y="298"/>
                </a:lnTo>
                <a:lnTo>
                  <a:pt x="662" y="307"/>
                </a:lnTo>
                <a:lnTo>
                  <a:pt x="668" y="319"/>
                </a:lnTo>
                <a:lnTo>
                  <a:pt x="674" y="331"/>
                </a:lnTo>
                <a:lnTo>
                  <a:pt x="674" y="343"/>
                </a:lnTo>
                <a:lnTo>
                  <a:pt x="674" y="355"/>
                </a:lnTo>
                <a:lnTo>
                  <a:pt x="671" y="367"/>
                </a:lnTo>
                <a:lnTo>
                  <a:pt x="671" y="367"/>
                </a:lnTo>
                <a:lnTo>
                  <a:pt x="662" y="385"/>
                </a:lnTo>
                <a:lnTo>
                  <a:pt x="647" y="400"/>
                </a:lnTo>
                <a:lnTo>
                  <a:pt x="629" y="409"/>
                </a:lnTo>
                <a:lnTo>
                  <a:pt x="611" y="412"/>
                </a:lnTo>
                <a:lnTo>
                  <a:pt x="611" y="412"/>
                </a:lnTo>
                <a:close/>
                <a:moveTo>
                  <a:pt x="1814" y="418"/>
                </a:moveTo>
                <a:lnTo>
                  <a:pt x="1814" y="418"/>
                </a:lnTo>
                <a:lnTo>
                  <a:pt x="1793" y="415"/>
                </a:lnTo>
                <a:lnTo>
                  <a:pt x="1775" y="406"/>
                </a:lnTo>
                <a:lnTo>
                  <a:pt x="1760" y="394"/>
                </a:lnTo>
                <a:lnTo>
                  <a:pt x="1751" y="376"/>
                </a:lnTo>
                <a:lnTo>
                  <a:pt x="1751" y="376"/>
                </a:lnTo>
                <a:lnTo>
                  <a:pt x="1748" y="364"/>
                </a:lnTo>
                <a:lnTo>
                  <a:pt x="1748" y="349"/>
                </a:lnTo>
                <a:lnTo>
                  <a:pt x="1751" y="337"/>
                </a:lnTo>
                <a:lnTo>
                  <a:pt x="1754" y="325"/>
                </a:lnTo>
                <a:lnTo>
                  <a:pt x="1760" y="316"/>
                </a:lnTo>
                <a:lnTo>
                  <a:pt x="1769" y="307"/>
                </a:lnTo>
                <a:lnTo>
                  <a:pt x="1781" y="298"/>
                </a:lnTo>
                <a:lnTo>
                  <a:pt x="1793" y="295"/>
                </a:lnTo>
                <a:lnTo>
                  <a:pt x="1799" y="292"/>
                </a:lnTo>
                <a:lnTo>
                  <a:pt x="1799" y="292"/>
                </a:lnTo>
                <a:lnTo>
                  <a:pt x="1811" y="289"/>
                </a:lnTo>
                <a:lnTo>
                  <a:pt x="1823" y="289"/>
                </a:lnTo>
                <a:lnTo>
                  <a:pt x="1835" y="292"/>
                </a:lnTo>
                <a:lnTo>
                  <a:pt x="1847" y="295"/>
                </a:lnTo>
                <a:lnTo>
                  <a:pt x="1859" y="304"/>
                </a:lnTo>
                <a:lnTo>
                  <a:pt x="1868" y="313"/>
                </a:lnTo>
                <a:lnTo>
                  <a:pt x="1875" y="322"/>
                </a:lnTo>
                <a:lnTo>
                  <a:pt x="1881" y="334"/>
                </a:lnTo>
                <a:lnTo>
                  <a:pt x="1881" y="334"/>
                </a:lnTo>
                <a:lnTo>
                  <a:pt x="1881" y="349"/>
                </a:lnTo>
                <a:lnTo>
                  <a:pt x="1881" y="361"/>
                </a:lnTo>
                <a:lnTo>
                  <a:pt x="1881" y="373"/>
                </a:lnTo>
                <a:lnTo>
                  <a:pt x="1875" y="385"/>
                </a:lnTo>
                <a:lnTo>
                  <a:pt x="1868" y="394"/>
                </a:lnTo>
                <a:lnTo>
                  <a:pt x="1859" y="403"/>
                </a:lnTo>
                <a:lnTo>
                  <a:pt x="1847" y="409"/>
                </a:lnTo>
                <a:lnTo>
                  <a:pt x="1835" y="415"/>
                </a:lnTo>
                <a:lnTo>
                  <a:pt x="1817" y="352"/>
                </a:lnTo>
                <a:lnTo>
                  <a:pt x="1835" y="415"/>
                </a:lnTo>
                <a:lnTo>
                  <a:pt x="1835" y="415"/>
                </a:lnTo>
                <a:lnTo>
                  <a:pt x="1814" y="418"/>
                </a:lnTo>
                <a:lnTo>
                  <a:pt x="1814" y="418"/>
                </a:lnTo>
                <a:close/>
                <a:moveTo>
                  <a:pt x="909" y="484"/>
                </a:moveTo>
                <a:lnTo>
                  <a:pt x="909" y="484"/>
                </a:lnTo>
                <a:lnTo>
                  <a:pt x="900" y="484"/>
                </a:lnTo>
                <a:lnTo>
                  <a:pt x="900" y="484"/>
                </a:lnTo>
                <a:lnTo>
                  <a:pt x="893" y="484"/>
                </a:lnTo>
                <a:lnTo>
                  <a:pt x="893" y="484"/>
                </a:lnTo>
                <a:lnTo>
                  <a:pt x="881" y="481"/>
                </a:lnTo>
                <a:lnTo>
                  <a:pt x="869" y="475"/>
                </a:lnTo>
                <a:lnTo>
                  <a:pt x="860" y="466"/>
                </a:lnTo>
                <a:lnTo>
                  <a:pt x="851" y="457"/>
                </a:lnTo>
                <a:lnTo>
                  <a:pt x="845" y="448"/>
                </a:lnTo>
                <a:lnTo>
                  <a:pt x="842" y="436"/>
                </a:lnTo>
                <a:lnTo>
                  <a:pt x="839" y="424"/>
                </a:lnTo>
                <a:lnTo>
                  <a:pt x="839" y="409"/>
                </a:lnTo>
                <a:lnTo>
                  <a:pt x="839" y="409"/>
                </a:lnTo>
                <a:lnTo>
                  <a:pt x="842" y="397"/>
                </a:lnTo>
                <a:lnTo>
                  <a:pt x="848" y="385"/>
                </a:lnTo>
                <a:lnTo>
                  <a:pt x="857" y="376"/>
                </a:lnTo>
                <a:lnTo>
                  <a:pt x="866" y="367"/>
                </a:lnTo>
                <a:lnTo>
                  <a:pt x="875" y="361"/>
                </a:lnTo>
                <a:lnTo>
                  <a:pt x="887" y="358"/>
                </a:lnTo>
                <a:lnTo>
                  <a:pt x="900" y="355"/>
                </a:lnTo>
                <a:lnTo>
                  <a:pt x="912" y="355"/>
                </a:lnTo>
                <a:lnTo>
                  <a:pt x="912" y="355"/>
                </a:lnTo>
                <a:lnTo>
                  <a:pt x="927" y="358"/>
                </a:lnTo>
                <a:lnTo>
                  <a:pt x="939" y="364"/>
                </a:lnTo>
                <a:lnTo>
                  <a:pt x="948" y="373"/>
                </a:lnTo>
                <a:lnTo>
                  <a:pt x="957" y="382"/>
                </a:lnTo>
                <a:lnTo>
                  <a:pt x="963" y="391"/>
                </a:lnTo>
                <a:lnTo>
                  <a:pt x="969" y="403"/>
                </a:lnTo>
                <a:lnTo>
                  <a:pt x="969" y="415"/>
                </a:lnTo>
                <a:lnTo>
                  <a:pt x="969" y="430"/>
                </a:lnTo>
                <a:lnTo>
                  <a:pt x="969" y="430"/>
                </a:lnTo>
                <a:lnTo>
                  <a:pt x="966" y="442"/>
                </a:lnTo>
                <a:lnTo>
                  <a:pt x="963" y="451"/>
                </a:lnTo>
                <a:lnTo>
                  <a:pt x="957" y="460"/>
                </a:lnTo>
                <a:lnTo>
                  <a:pt x="948" y="469"/>
                </a:lnTo>
                <a:lnTo>
                  <a:pt x="939" y="475"/>
                </a:lnTo>
                <a:lnTo>
                  <a:pt x="930" y="481"/>
                </a:lnTo>
                <a:lnTo>
                  <a:pt x="918" y="484"/>
                </a:lnTo>
                <a:lnTo>
                  <a:pt x="909" y="484"/>
                </a:lnTo>
                <a:lnTo>
                  <a:pt x="909" y="484"/>
                </a:lnTo>
                <a:close/>
                <a:moveTo>
                  <a:pt x="1513" y="490"/>
                </a:moveTo>
                <a:lnTo>
                  <a:pt x="1513" y="490"/>
                </a:lnTo>
                <a:lnTo>
                  <a:pt x="1501" y="487"/>
                </a:lnTo>
                <a:lnTo>
                  <a:pt x="1492" y="484"/>
                </a:lnTo>
                <a:lnTo>
                  <a:pt x="1480" y="481"/>
                </a:lnTo>
                <a:lnTo>
                  <a:pt x="1471" y="472"/>
                </a:lnTo>
                <a:lnTo>
                  <a:pt x="1465" y="466"/>
                </a:lnTo>
                <a:lnTo>
                  <a:pt x="1459" y="457"/>
                </a:lnTo>
                <a:lnTo>
                  <a:pt x="1453" y="445"/>
                </a:lnTo>
                <a:lnTo>
                  <a:pt x="1450" y="433"/>
                </a:lnTo>
                <a:lnTo>
                  <a:pt x="1450" y="433"/>
                </a:lnTo>
                <a:lnTo>
                  <a:pt x="1450" y="421"/>
                </a:lnTo>
                <a:lnTo>
                  <a:pt x="1450" y="409"/>
                </a:lnTo>
                <a:lnTo>
                  <a:pt x="1456" y="397"/>
                </a:lnTo>
                <a:lnTo>
                  <a:pt x="1462" y="385"/>
                </a:lnTo>
                <a:lnTo>
                  <a:pt x="1471" y="376"/>
                </a:lnTo>
                <a:lnTo>
                  <a:pt x="1480" y="370"/>
                </a:lnTo>
                <a:lnTo>
                  <a:pt x="1492" y="364"/>
                </a:lnTo>
                <a:lnTo>
                  <a:pt x="1504" y="361"/>
                </a:lnTo>
                <a:lnTo>
                  <a:pt x="1504" y="361"/>
                </a:lnTo>
                <a:lnTo>
                  <a:pt x="1510" y="358"/>
                </a:lnTo>
                <a:lnTo>
                  <a:pt x="1510" y="358"/>
                </a:lnTo>
                <a:lnTo>
                  <a:pt x="1522" y="358"/>
                </a:lnTo>
                <a:lnTo>
                  <a:pt x="1534" y="361"/>
                </a:lnTo>
                <a:lnTo>
                  <a:pt x="1547" y="364"/>
                </a:lnTo>
                <a:lnTo>
                  <a:pt x="1559" y="370"/>
                </a:lnTo>
                <a:lnTo>
                  <a:pt x="1568" y="379"/>
                </a:lnTo>
                <a:lnTo>
                  <a:pt x="1574" y="391"/>
                </a:lnTo>
                <a:lnTo>
                  <a:pt x="1580" y="400"/>
                </a:lnTo>
                <a:lnTo>
                  <a:pt x="1583" y="415"/>
                </a:lnTo>
                <a:lnTo>
                  <a:pt x="1583" y="415"/>
                </a:lnTo>
                <a:lnTo>
                  <a:pt x="1583" y="427"/>
                </a:lnTo>
                <a:lnTo>
                  <a:pt x="1583" y="439"/>
                </a:lnTo>
                <a:lnTo>
                  <a:pt x="1577" y="451"/>
                </a:lnTo>
                <a:lnTo>
                  <a:pt x="1571" y="463"/>
                </a:lnTo>
                <a:lnTo>
                  <a:pt x="1562" y="472"/>
                </a:lnTo>
                <a:lnTo>
                  <a:pt x="1553" y="478"/>
                </a:lnTo>
                <a:lnTo>
                  <a:pt x="1540" y="484"/>
                </a:lnTo>
                <a:lnTo>
                  <a:pt x="1528" y="487"/>
                </a:lnTo>
                <a:lnTo>
                  <a:pt x="1519" y="424"/>
                </a:lnTo>
                <a:lnTo>
                  <a:pt x="1525" y="487"/>
                </a:lnTo>
                <a:lnTo>
                  <a:pt x="1525" y="487"/>
                </a:lnTo>
                <a:lnTo>
                  <a:pt x="1513" y="490"/>
                </a:lnTo>
                <a:lnTo>
                  <a:pt x="1513" y="490"/>
                </a:lnTo>
                <a:close/>
                <a:moveTo>
                  <a:pt x="1212" y="511"/>
                </a:moveTo>
                <a:lnTo>
                  <a:pt x="1209" y="511"/>
                </a:lnTo>
                <a:lnTo>
                  <a:pt x="1209" y="511"/>
                </a:lnTo>
                <a:lnTo>
                  <a:pt x="1194" y="508"/>
                </a:lnTo>
                <a:lnTo>
                  <a:pt x="1182" y="505"/>
                </a:lnTo>
                <a:lnTo>
                  <a:pt x="1173" y="499"/>
                </a:lnTo>
                <a:lnTo>
                  <a:pt x="1164" y="490"/>
                </a:lnTo>
                <a:lnTo>
                  <a:pt x="1155" y="481"/>
                </a:lnTo>
                <a:lnTo>
                  <a:pt x="1149" y="472"/>
                </a:lnTo>
                <a:lnTo>
                  <a:pt x="1146" y="460"/>
                </a:lnTo>
                <a:lnTo>
                  <a:pt x="1143" y="445"/>
                </a:lnTo>
                <a:lnTo>
                  <a:pt x="1143" y="445"/>
                </a:lnTo>
                <a:lnTo>
                  <a:pt x="1146" y="433"/>
                </a:lnTo>
                <a:lnTo>
                  <a:pt x="1149" y="421"/>
                </a:lnTo>
                <a:lnTo>
                  <a:pt x="1155" y="409"/>
                </a:lnTo>
                <a:lnTo>
                  <a:pt x="1164" y="400"/>
                </a:lnTo>
                <a:lnTo>
                  <a:pt x="1173" y="391"/>
                </a:lnTo>
                <a:lnTo>
                  <a:pt x="1182" y="385"/>
                </a:lnTo>
                <a:lnTo>
                  <a:pt x="1194" y="382"/>
                </a:lnTo>
                <a:lnTo>
                  <a:pt x="1209" y="382"/>
                </a:lnTo>
                <a:lnTo>
                  <a:pt x="1209" y="382"/>
                </a:lnTo>
                <a:lnTo>
                  <a:pt x="1221" y="382"/>
                </a:lnTo>
                <a:lnTo>
                  <a:pt x="1234" y="385"/>
                </a:lnTo>
                <a:lnTo>
                  <a:pt x="1246" y="391"/>
                </a:lnTo>
                <a:lnTo>
                  <a:pt x="1255" y="400"/>
                </a:lnTo>
                <a:lnTo>
                  <a:pt x="1264" y="409"/>
                </a:lnTo>
                <a:lnTo>
                  <a:pt x="1270" y="421"/>
                </a:lnTo>
                <a:lnTo>
                  <a:pt x="1276" y="433"/>
                </a:lnTo>
                <a:lnTo>
                  <a:pt x="1276" y="445"/>
                </a:lnTo>
                <a:lnTo>
                  <a:pt x="1276" y="445"/>
                </a:lnTo>
                <a:lnTo>
                  <a:pt x="1276" y="460"/>
                </a:lnTo>
                <a:lnTo>
                  <a:pt x="1270" y="472"/>
                </a:lnTo>
                <a:lnTo>
                  <a:pt x="1267" y="481"/>
                </a:lnTo>
                <a:lnTo>
                  <a:pt x="1258" y="490"/>
                </a:lnTo>
                <a:lnTo>
                  <a:pt x="1249" y="499"/>
                </a:lnTo>
                <a:lnTo>
                  <a:pt x="1237" y="505"/>
                </a:lnTo>
                <a:lnTo>
                  <a:pt x="1225" y="508"/>
                </a:lnTo>
                <a:lnTo>
                  <a:pt x="1212" y="511"/>
                </a:lnTo>
                <a:lnTo>
                  <a:pt x="1212" y="511"/>
                </a:lnTo>
                <a:close/>
                <a:moveTo>
                  <a:pt x="1273" y="1339"/>
                </a:moveTo>
                <a:lnTo>
                  <a:pt x="1273" y="1342"/>
                </a:lnTo>
                <a:lnTo>
                  <a:pt x="1273" y="1342"/>
                </a:lnTo>
                <a:lnTo>
                  <a:pt x="1270" y="1357"/>
                </a:lnTo>
                <a:lnTo>
                  <a:pt x="1267" y="1369"/>
                </a:lnTo>
                <a:lnTo>
                  <a:pt x="1261" y="1378"/>
                </a:lnTo>
                <a:lnTo>
                  <a:pt x="1252" y="1387"/>
                </a:lnTo>
                <a:lnTo>
                  <a:pt x="1243" y="1396"/>
                </a:lnTo>
                <a:lnTo>
                  <a:pt x="1231" y="1402"/>
                </a:lnTo>
                <a:lnTo>
                  <a:pt x="1218" y="1405"/>
                </a:lnTo>
                <a:lnTo>
                  <a:pt x="1206" y="1408"/>
                </a:lnTo>
                <a:lnTo>
                  <a:pt x="1206" y="1408"/>
                </a:lnTo>
                <a:lnTo>
                  <a:pt x="1194" y="1405"/>
                </a:lnTo>
                <a:lnTo>
                  <a:pt x="1182" y="1402"/>
                </a:lnTo>
                <a:lnTo>
                  <a:pt x="1170" y="1396"/>
                </a:lnTo>
                <a:lnTo>
                  <a:pt x="1161" y="1387"/>
                </a:lnTo>
                <a:lnTo>
                  <a:pt x="1152" y="1378"/>
                </a:lnTo>
                <a:lnTo>
                  <a:pt x="1146" y="1369"/>
                </a:lnTo>
                <a:lnTo>
                  <a:pt x="1143" y="1357"/>
                </a:lnTo>
                <a:lnTo>
                  <a:pt x="1140" y="1342"/>
                </a:lnTo>
                <a:lnTo>
                  <a:pt x="1140" y="1339"/>
                </a:lnTo>
                <a:lnTo>
                  <a:pt x="1140" y="1339"/>
                </a:lnTo>
                <a:lnTo>
                  <a:pt x="1143" y="1324"/>
                </a:lnTo>
                <a:lnTo>
                  <a:pt x="1146" y="1312"/>
                </a:lnTo>
                <a:lnTo>
                  <a:pt x="1152" y="1303"/>
                </a:lnTo>
                <a:lnTo>
                  <a:pt x="1161" y="1294"/>
                </a:lnTo>
                <a:lnTo>
                  <a:pt x="1170" y="1285"/>
                </a:lnTo>
                <a:lnTo>
                  <a:pt x="1182" y="1279"/>
                </a:lnTo>
                <a:lnTo>
                  <a:pt x="1194" y="1276"/>
                </a:lnTo>
                <a:lnTo>
                  <a:pt x="1206" y="1273"/>
                </a:lnTo>
                <a:lnTo>
                  <a:pt x="1206" y="1273"/>
                </a:lnTo>
                <a:lnTo>
                  <a:pt x="1218" y="1276"/>
                </a:lnTo>
                <a:lnTo>
                  <a:pt x="1231" y="1279"/>
                </a:lnTo>
                <a:lnTo>
                  <a:pt x="1243" y="1285"/>
                </a:lnTo>
                <a:lnTo>
                  <a:pt x="1252"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2" y="1077"/>
                </a:lnTo>
                <a:lnTo>
                  <a:pt x="1243" y="1086"/>
                </a:lnTo>
                <a:lnTo>
                  <a:pt x="1231" y="1092"/>
                </a:lnTo>
                <a:lnTo>
                  <a:pt x="1218" y="1095"/>
                </a:lnTo>
                <a:lnTo>
                  <a:pt x="1206" y="1098"/>
                </a:lnTo>
                <a:lnTo>
                  <a:pt x="1206" y="1098"/>
                </a:lnTo>
                <a:lnTo>
                  <a:pt x="1194" y="1095"/>
                </a:lnTo>
                <a:lnTo>
                  <a:pt x="1182" y="1092"/>
                </a:lnTo>
                <a:lnTo>
                  <a:pt x="1170" y="1086"/>
                </a:lnTo>
                <a:lnTo>
                  <a:pt x="1161" y="1077"/>
                </a:lnTo>
                <a:lnTo>
                  <a:pt x="1152" y="1068"/>
                </a:lnTo>
                <a:lnTo>
                  <a:pt x="1146" y="1059"/>
                </a:lnTo>
                <a:lnTo>
                  <a:pt x="1143" y="1047"/>
                </a:lnTo>
                <a:lnTo>
                  <a:pt x="1140" y="1032"/>
                </a:lnTo>
                <a:lnTo>
                  <a:pt x="1140" y="1029"/>
                </a:lnTo>
                <a:lnTo>
                  <a:pt x="1140" y="1029"/>
                </a:lnTo>
                <a:lnTo>
                  <a:pt x="1143" y="1014"/>
                </a:lnTo>
                <a:lnTo>
                  <a:pt x="1146" y="1002"/>
                </a:lnTo>
                <a:lnTo>
                  <a:pt x="1152" y="993"/>
                </a:lnTo>
                <a:lnTo>
                  <a:pt x="1161" y="981"/>
                </a:lnTo>
                <a:lnTo>
                  <a:pt x="1170" y="975"/>
                </a:lnTo>
                <a:lnTo>
                  <a:pt x="1182" y="969"/>
                </a:lnTo>
                <a:lnTo>
                  <a:pt x="1194" y="966"/>
                </a:lnTo>
                <a:lnTo>
                  <a:pt x="1206" y="963"/>
                </a:lnTo>
                <a:lnTo>
                  <a:pt x="1206" y="963"/>
                </a:lnTo>
                <a:lnTo>
                  <a:pt x="1218" y="966"/>
                </a:lnTo>
                <a:lnTo>
                  <a:pt x="1231" y="969"/>
                </a:lnTo>
                <a:lnTo>
                  <a:pt x="1243" y="975"/>
                </a:lnTo>
                <a:lnTo>
                  <a:pt x="1252"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0" y="776"/>
                </a:lnTo>
                <a:lnTo>
                  <a:pt x="1161" y="770"/>
                </a:lnTo>
                <a:lnTo>
                  <a:pt x="1152" y="761"/>
                </a:lnTo>
                <a:lnTo>
                  <a:pt x="1146" y="749"/>
                </a:lnTo>
                <a:lnTo>
                  <a:pt x="1143" y="737"/>
                </a:lnTo>
                <a:lnTo>
                  <a:pt x="1140" y="722"/>
                </a:lnTo>
                <a:lnTo>
                  <a:pt x="1140" y="719"/>
                </a:lnTo>
                <a:lnTo>
                  <a:pt x="1140" y="719"/>
                </a:lnTo>
                <a:lnTo>
                  <a:pt x="1143" y="704"/>
                </a:lnTo>
                <a:lnTo>
                  <a:pt x="1146" y="692"/>
                </a:lnTo>
                <a:lnTo>
                  <a:pt x="1152" y="683"/>
                </a:lnTo>
                <a:lnTo>
                  <a:pt x="1161" y="671"/>
                </a:lnTo>
                <a:lnTo>
                  <a:pt x="1170" y="665"/>
                </a:lnTo>
                <a:lnTo>
                  <a:pt x="1182" y="659"/>
                </a:lnTo>
                <a:lnTo>
                  <a:pt x="1194" y="653"/>
                </a:lnTo>
                <a:lnTo>
                  <a:pt x="1206" y="653"/>
                </a:lnTo>
                <a:lnTo>
                  <a:pt x="1206" y="653"/>
                </a:lnTo>
                <a:lnTo>
                  <a:pt x="1218" y="653"/>
                </a:lnTo>
                <a:lnTo>
                  <a:pt x="1231" y="659"/>
                </a:lnTo>
                <a:lnTo>
                  <a:pt x="1243" y="665"/>
                </a:lnTo>
                <a:lnTo>
                  <a:pt x="1252"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08" name="Google Shape;2708;p33"/>
          <p:cNvSpPr/>
          <p:nvPr/>
        </p:nvSpPr>
        <p:spPr>
          <a:xfrm>
            <a:off x="1127604" y="3794801"/>
            <a:ext cx="238553" cy="107926"/>
          </a:xfrm>
          <a:custGeom>
            <a:rect b="b" l="l" r="r" t="t"/>
            <a:pathLst>
              <a:path extrusionOk="0" h="243" w="490">
                <a:moveTo>
                  <a:pt x="0" y="0"/>
                </a:moveTo>
                <a:lnTo>
                  <a:pt x="246"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09" name="Google Shape;2709;p33"/>
          <p:cNvGrpSpPr/>
          <p:nvPr/>
        </p:nvGrpSpPr>
        <p:grpSpPr>
          <a:xfrm>
            <a:off x="692800" y="1771412"/>
            <a:ext cx="1114200" cy="840638"/>
            <a:chOff x="692800" y="1771412"/>
            <a:chExt cx="1114200" cy="840638"/>
          </a:xfrm>
        </p:grpSpPr>
        <p:grpSp>
          <p:nvGrpSpPr>
            <p:cNvPr id="2710" name="Google Shape;2710;p33"/>
            <p:cNvGrpSpPr/>
            <p:nvPr/>
          </p:nvGrpSpPr>
          <p:grpSpPr>
            <a:xfrm>
              <a:off x="1087765" y="1771412"/>
              <a:ext cx="324266" cy="392657"/>
              <a:chOff x="3025776" y="4305300"/>
              <a:chExt cx="1057275" cy="1403350"/>
            </a:xfrm>
          </p:grpSpPr>
          <p:sp>
            <p:nvSpPr>
              <p:cNvPr id="2711" name="Google Shape;2711;p33"/>
              <p:cNvSpPr/>
              <p:nvPr/>
            </p:nvSpPr>
            <p:spPr>
              <a:xfrm>
                <a:off x="3455988" y="5040313"/>
                <a:ext cx="66675" cy="109538"/>
              </a:xfrm>
              <a:custGeom>
                <a:rect b="b" l="l" r="r" t="t"/>
                <a:pathLst>
                  <a:path extrusionOk="0" h="69" w="42">
                    <a:moveTo>
                      <a:pt x="0" y="36"/>
                    </a:moveTo>
                    <a:lnTo>
                      <a:pt x="0" y="36"/>
                    </a:lnTo>
                    <a:lnTo>
                      <a:pt x="3" y="48"/>
                    </a:lnTo>
                    <a:lnTo>
                      <a:pt x="12" y="57"/>
                    </a:lnTo>
                    <a:lnTo>
                      <a:pt x="24" y="66"/>
                    </a:lnTo>
                    <a:lnTo>
                      <a:pt x="42" y="69"/>
                    </a:lnTo>
                    <a:lnTo>
                      <a:pt x="42" y="0"/>
                    </a:lnTo>
                    <a:lnTo>
                      <a:pt x="42" y="0"/>
                    </a:lnTo>
                    <a:lnTo>
                      <a:pt x="27" y="3"/>
                    </a:lnTo>
                    <a:lnTo>
                      <a:pt x="12" y="9"/>
                    </a:lnTo>
                    <a:lnTo>
                      <a:pt x="12" y="9"/>
                    </a:lnTo>
                    <a:lnTo>
                      <a:pt x="6" y="12"/>
                    </a:lnTo>
                    <a:lnTo>
                      <a:pt x="3" y="21"/>
                    </a:lnTo>
                    <a:lnTo>
                      <a:pt x="0" y="36"/>
                    </a:lnTo>
                    <a:lnTo>
                      <a:pt x="0" y="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33"/>
              <p:cNvSpPr/>
              <p:nvPr/>
            </p:nvSpPr>
            <p:spPr>
              <a:xfrm>
                <a:off x="3571876" y="5240338"/>
                <a:ext cx="71438" cy="125413"/>
              </a:xfrm>
              <a:custGeom>
                <a:rect b="b" l="l" r="r" t="t"/>
                <a:pathLst>
                  <a:path extrusionOk="0" h="79" w="45">
                    <a:moveTo>
                      <a:pt x="0" y="0"/>
                    </a:moveTo>
                    <a:lnTo>
                      <a:pt x="0" y="79"/>
                    </a:lnTo>
                    <a:lnTo>
                      <a:pt x="0" y="79"/>
                    </a:lnTo>
                    <a:lnTo>
                      <a:pt x="18" y="76"/>
                    </a:lnTo>
                    <a:lnTo>
                      <a:pt x="33" y="70"/>
                    </a:lnTo>
                    <a:lnTo>
                      <a:pt x="33" y="70"/>
                    </a:lnTo>
                    <a:lnTo>
                      <a:pt x="39" y="64"/>
                    </a:lnTo>
                    <a:lnTo>
                      <a:pt x="42" y="54"/>
                    </a:lnTo>
                    <a:lnTo>
                      <a:pt x="45" y="48"/>
                    </a:lnTo>
                    <a:lnTo>
                      <a:pt x="45" y="39"/>
                    </a:lnTo>
                    <a:lnTo>
                      <a:pt x="45" y="39"/>
                    </a:lnTo>
                    <a:lnTo>
                      <a:pt x="42" y="24"/>
                    </a:lnTo>
                    <a:lnTo>
                      <a:pt x="36" y="12"/>
                    </a:lnTo>
                    <a:lnTo>
                      <a:pt x="21" y="3"/>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33"/>
              <p:cNvSpPr/>
              <p:nvPr/>
            </p:nvSpPr>
            <p:spPr>
              <a:xfrm>
                <a:off x="3308351" y="4305300"/>
                <a:ext cx="492125" cy="261938"/>
              </a:xfrm>
              <a:custGeom>
                <a:rect b="b" l="l" r="r" t="t"/>
                <a:pathLst>
                  <a:path extrusionOk="0" h="165" w="310">
                    <a:moveTo>
                      <a:pt x="241" y="165"/>
                    </a:moveTo>
                    <a:lnTo>
                      <a:pt x="241" y="165"/>
                    </a:lnTo>
                    <a:lnTo>
                      <a:pt x="244" y="165"/>
                    </a:lnTo>
                    <a:lnTo>
                      <a:pt x="244" y="165"/>
                    </a:lnTo>
                    <a:lnTo>
                      <a:pt x="271" y="126"/>
                    </a:lnTo>
                    <a:lnTo>
                      <a:pt x="301" y="75"/>
                    </a:lnTo>
                    <a:lnTo>
                      <a:pt x="301" y="75"/>
                    </a:lnTo>
                    <a:lnTo>
                      <a:pt x="307" y="63"/>
                    </a:lnTo>
                    <a:lnTo>
                      <a:pt x="310" y="51"/>
                    </a:lnTo>
                    <a:lnTo>
                      <a:pt x="310" y="39"/>
                    </a:lnTo>
                    <a:lnTo>
                      <a:pt x="307" y="33"/>
                    </a:lnTo>
                    <a:lnTo>
                      <a:pt x="304" y="24"/>
                    </a:lnTo>
                    <a:lnTo>
                      <a:pt x="295" y="18"/>
                    </a:lnTo>
                    <a:lnTo>
                      <a:pt x="274" y="9"/>
                    </a:lnTo>
                    <a:lnTo>
                      <a:pt x="247" y="3"/>
                    </a:lnTo>
                    <a:lnTo>
                      <a:pt x="217" y="0"/>
                    </a:lnTo>
                    <a:lnTo>
                      <a:pt x="153" y="0"/>
                    </a:lnTo>
                    <a:lnTo>
                      <a:pt x="153" y="0"/>
                    </a:lnTo>
                    <a:lnTo>
                      <a:pt x="93" y="0"/>
                    </a:lnTo>
                    <a:lnTo>
                      <a:pt x="63" y="3"/>
                    </a:lnTo>
                    <a:lnTo>
                      <a:pt x="36" y="9"/>
                    </a:lnTo>
                    <a:lnTo>
                      <a:pt x="15" y="18"/>
                    </a:lnTo>
                    <a:lnTo>
                      <a:pt x="9" y="24"/>
                    </a:lnTo>
                    <a:lnTo>
                      <a:pt x="3" y="30"/>
                    </a:lnTo>
                    <a:lnTo>
                      <a:pt x="0" y="39"/>
                    </a:lnTo>
                    <a:lnTo>
                      <a:pt x="0" y="51"/>
                    </a:lnTo>
                    <a:lnTo>
                      <a:pt x="3" y="63"/>
                    </a:lnTo>
                    <a:lnTo>
                      <a:pt x="6" y="75"/>
                    </a:lnTo>
                    <a:lnTo>
                      <a:pt x="6" y="75"/>
                    </a:lnTo>
                    <a:lnTo>
                      <a:pt x="36" y="126"/>
                    </a:lnTo>
                    <a:lnTo>
                      <a:pt x="63" y="165"/>
                    </a:lnTo>
                    <a:lnTo>
                      <a:pt x="63" y="165"/>
                    </a:lnTo>
                    <a:lnTo>
                      <a:pt x="72" y="165"/>
                    </a:lnTo>
                    <a:lnTo>
                      <a:pt x="241" y="165"/>
                    </a:lnTo>
                    <a:lnTo>
                      <a:pt x="241" y="1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4" name="Google Shape;2714;p33"/>
              <p:cNvSpPr/>
              <p:nvPr/>
            </p:nvSpPr>
            <p:spPr>
              <a:xfrm>
                <a:off x="3025776" y="4638675"/>
                <a:ext cx="1057275" cy="1069975"/>
              </a:xfrm>
              <a:custGeom>
                <a:rect b="b" l="l" r="r" t="t"/>
                <a:pathLst>
                  <a:path extrusionOk="0" h="674" w="666">
                    <a:moveTo>
                      <a:pt x="413" y="470"/>
                    </a:moveTo>
                    <a:lnTo>
                      <a:pt x="413" y="470"/>
                    </a:lnTo>
                    <a:lnTo>
                      <a:pt x="401" y="482"/>
                    </a:lnTo>
                    <a:lnTo>
                      <a:pt x="383" y="488"/>
                    </a:lnTo>
                    <a:lnTo>
                      <a:pt x="365" y="494"/>
                    </a:lnTo>
                    <a:lnTo>
                      <a:pt x="344" y="497"/>
                    </a:lnTo>
                    <a:lnTo>
                      <a:pt x="344" y="536"/>
                    </a:lnTo>
                    <a:lnTo>
                      <a:pt x="313" y="536"/>
                    </a:lnTo>
                    <a:lnTo>
                      <a:pt x="313" y="497"/>
                    </a:lnTo>
                    <a:lnTo>
                      <a:pt x="313" y="497"/>
                    </a:lnTo>
                    <a:lnTo>
                      <a:pt x="295" y="494"/>
                    </a:lnTo>
                    <a:lnTo>
                      <a:pt x="280" y="491"/>
                    </a:lnTo>
                    <a:lnTo>
                      <a:pt x="262" y="485"/>
                    </a:lnTo>
                    <a:lnTo>
                      <a:pt x="250" y="476"/>
                    </a:lnTo>
                    <a:lnTo>
                      <a:pt x="238" y="464"/>
                    </a:lnTo>
                    <a:lnTo>
                      <a:pt x="229" y="452"/>
                    </a:lnTo>
                    <a:lnTo>
                      <a:pt x="220" y="437"/>
                    </a:lnTo>
                    <a:lnTo>
                      <a:pt x="214" y="421"/>
                    </a:lnTo>
                    <a:lnTo>
                      <a:pt x="259" y="412"/>
                    </a:lnTo>
                    <a:lnTo>
                      <a:pt x="259" y="412"/>
                    </a:lnTo>
                    <a:lnTo>
                      <a:pt x="268" y="430"/>
                    </a:lnTo>
                    <a:lnTo>
                      <a:pt x="280" y="446"/>
                    </a:lnTo>
                    <a:lnTo>
                      <a:pt x="295" y="455"/>
                    </a:lnTo>
                    <a:lnTo>
                      <a:pt x="313" y="458"/>
                    </a:lnTo>
                    <a:lnTo>
                      <a:pt x="313" y="376"/>
                    </a:lnTo>
                    <a:lnTo>
                      <a:pt x="313" y="376"/>
                    </a:lnTo>
                    <a:lnTo>
                      <a:pt x="289" y="367"/>
                    </a:lnTo>
                    <a:lnTo>
                      <a:pt x="268" y="361"/>
                    </a:lnTo>
                    <a:lnTo>
                      <a:pt x="253" y="352"/>
                    </a:lnTo>
                    <a:lnTo>
                      <a:pt x="241" y="343"/>
                    </a:lnTo>
                    <a:lnTo>
                      <a:pt x="241" y="343"/>
                    </a:lnTo>
                    <a:lnTo>
                      <a:pt x="235" y="331"/>
                    </a:lnTo>
                    <a:lnTo>
                      <a:pt x="229" y="322"/>
                    </a:lnTo>
                    <a:lnTo>
                      <a:pt x="226" y="310"/>
                    </a:lnTo>
                    <a:lnTo>
                      <a:pt x="226" y="295"/>
                    </a:lnTo>
                    <a:lnTo>
                      <a:pt x="226" y="295"/>
                    </a:lnTo>
                    <a:lnTo>
                      <a:pt x="226" y="280"/>
                    </a:lnTo>
                    <a:lnTo>
                      <a:pt x="229" y="265"/>
                    </a:lnTo>
                    <a:lnTo>
                      <a:pt x="238" y="250"/>
                    </a:lnTo>
                    <a:lnTo>
                      <a:pt x="247" y="241"/>
                    </a:lnTo>
                    <a:lnTo>
                      <a:pt x="259" y="229"/>
                    </a:lnTo>
                    <a:lnTo>
                      <a:pt x="274" y="223"/>
                    </a:lnTo>
                    <a:lnTo>
                      <a:pt x="292" y="217"/>
                    </a:lnTo>
                    <a:lnTo>
                      <a:pt x="313" y="214"/>
                    </a:lnTo>
                    <a:lnTo>
                      <a:pt x="313" y="184"/>
                    </a:lnTo>
                    <a:lnTo>
                      <a:pt x="344" y="184"/>
                    </a:lnTo>
                    <a:lnTo>
                      <a:pt x="344" y="214"/>
                    </a:lnTo>
                    <a:lnTo>
                      <a:pt x="344" y="214"/>
                    </a:lnTo>
                    <a:lnTo>
                      <a:pt x="359" y="217"/>
                    </a:lnTo>
                    <a:lnTo>
                      <a:pt x="374" y="220"/>
                    </a:lnTo>
                    <a:lnTo>
                      <a:pt x="386" y="226"/>
                    </a:lnTo>
                    <a:lnTo>
                      <a:pt x="398" y="235"/>
                    </a:lnTo>
                    <a:lnTo>
                      <a:pt x="407" y="244"/>
                    </a:lnTo>
                    <a:lnTo>
                      <a:pt x="416" y="253"/>
                    </a:lnTo>
                    <a:lnTo>
                      <a:pt x="422" y="265"/>
                    </a:lnTo>
                    <a:lnTo>
                      <a:pt x="428" y="277"/>
                    </a:lnTo>
                    <a:lnTo>
                      <a:pt x="383" y="286"/>
                    </a:lnTo>
                    <a:lnTo>
                      <a:pt x="383" y="286"/>
                    </a:lnTo>
                    <a:lnTo>
                      <a:pt x="377" y="274"/>
                    </a:lnTo>
                    <a:lnTo>
                      <a:pt x="368" y="262"/>
                    </a:lnTo>
                    <a:lnTo>
                      <a:pt x="356" y="256"/>
                    </a:lnTo>
                    <a:lnTo>
                      <a:pt x="344" y="253"/>
                    </a:lnTo>
                    <a:lnTo>
                      <a:pt x="344" y="325"/>
                    </a:lnTo>
                    <a:lnTo>
                      <a:pt x="344" y="325"/>
                    </a:lnTo>
                    <a:lnTo>
                      <a:pt x="398" y="343"/>
                    </a:lnTo>
                    <a:lnTo>
                      <a:pt x="398" y="343"/>
                    </a:lnTo>
                    <a:lnTo>
                      <a:pt x="413" y="352"/>
                    </a:lnTo>
                    <a:lnTo>
                      <a:pt x="425" y="370"/>
                    </a:lnTo>
                    <a:lnTo>
                      <a:pt x="425" y="370"/>
                    </a:lnTo>
                    <a:lnTo>
                      <a:pt x="434" y="388"/>
                    </a:lnTo>
                    <a:lnTo>
                      <a:pt x="437" y="412"/>
                    </a:lnTo>
                    <a:lnTo>
                      <a:pt x="437" y="412"/>
                    </a:lnTo>
                    <a:lnTo>
                      <a:pt x="434" y="427"/>
                    </a:lnTo>
                    <a:lnTo>
                      <a:pt x="431" y="446"/>
                    </a:lnTo>
                    <a:lnTo>
                      <a:pt x="422" y="458"/>
                    </a:lnTo>
                    <a:lnTo>
                      <a:pt x="413" y="470"/>
                    </a:lnTo>
                    <a:lnTo>
                      <a:pt x="413" y="470"/>
                    </a:lnTo>
                    <a:close/>
                    <a:moveTo>
                      <a:pt x="440" y="6"/>
                    </a:moveTo>
                    <a:lnTo>
                      <a:pt x="440" y="6"/>
                    </a:lnTo>
                    <a:lnTo>
                      <a:pt x="437" y="15"/>
                    </a:lnTo>
                    <a:lnTo>
                      <a:pt x="431" y="24"/>
                    </a:lnTo>
                    <a:lnTo>
                      <a:pt x="425" y="27"/>
                    </a:lnTo>
                    <a:lnTo>
                      <a:pt x="419" y="30"/>
                    </a:lnTo>
                    <a:lnTo>
                      <a:pt x="250" y="30"/>
                    </a:lnTo>
                    <a:lnTo>
                      <a:pt x="250" y="30"/>
                    </a:lnTo>
                    <a:lnTo>
                      <a:pt x="241" y="27"/>
                    </a:lnTo>
                    <a:lnTo>
                      <a:pt x="235" y="21"/>
                    </a:lnTo>
                    <a:lnTo>
                      <a:pt x="229" y="12"/>
                    </a:lnTo>
                    <a:lnTo>
                      <a:pt x="226" y="0"/>
                    </a:lnTo>
                    <a:lnTo>
                      <a:pt x="226" y="0"/>
                    </a:lnTo>
                    <a:lnTo>
                      <a:pt x="205" y="15"/>
                    </a:lnTo>
                    <a:lnTo>
                      <a:pt x="181" y="33"/>
                    </a:lnTo>
                    <a:lnTo>
                      <a:pt x="160" y="54"/>
                    </a:lnTo>
                    <a:lnTo>
                      <a:pt x="139" y="75"/>
                    </a:lnTo>
                    <a:lnTo>
                      <a:pt x="118" y="102"/>
                    </a:lnTo>
                    <a:lnTo>
                      <a:pt x="100" y="127"/>
                    </a:lnTo>
                    <a:lnTo>
                      <a:pt x="67" y="184"/>
                    </a:lnTo>
                    <a:lnTo>
                      <a:pt x="40" y="244"/>
                    </a:lnTo>
                    <a:lnTo>
                      <a:pt x="19" y="304"/>
                    </a:lnTo>
                    <a:lnTo>
                      <a:pt x="10" y="334"/>
                    </a:lnTo>
                    <a:lnTo>
                      <a:pt x="3" y="364"/>
                    </a:lnTo>
                    <a:lnTo>
                      <a:pt x="0" y="394"/>
                    </a:lnTo>
                    <a:lnTo>
                      <a:pt x="0" y="424"/>
                    </a:lnTo>
                    <a:lnTo>
                      <a:pt x="0" y="424"/>
                    </a:lnTo>
                    <a:lnTo>
                      <a:pt x="0" y="458"/>
                    </a:lnTo>
                    <a:lnTo>
                      <a:pt x="6" y="491"/>
                    </a:lnTo>
                    <a:lnTo>
                      <a:pt x="16" y="518"/>
                    </a:lnTo>
                    <a:lnTo>
                      <a:pt x="25" y="545"/>
                    </a:lnTo>
                    <a:lnTo>
                      <a:pt x="40" y="569"/>
                    </a:lnTo>
                    <a:lnTo>
                      <a:pt x="58" y="587"/>
                    </a:lnTo>
                    <a:lnTo>
                      <a:pt x="76" y="605"/>
                    </a:lnTo>
                    <a:lnTo>
                      <a:pt x="97" y="620"/>
                    </a:lnTo>
                    <a:lnTo>
                      <a:pt x="121" y="635"/>
                    </a:lnTo>
                    <a:lnTo>
                      <a:pt x="148" y="644"/>
                    </a:lnTo>
                    <a:lnTo>
                      <a:pt x="175" y="653"/>
                    </a:lnTo>
                    <a:lnTo>
                      <a:pt x="202" y="662"/>
                    </a:lnTo>
                    <a:lnTo>
                      <a:pt x="235" y="665"/>
                    </a:lnTo>
                    <a:lnTo>
                      <a:pt x="265" y="671"/>
                    </a:lnTo>
                    <a:lnTo>
                      <a:pt x="331" y="674"/>
                    </a:lnTo>
                    <a:lnTo>
                      <a:pt x="331" y="674"/>
                    </a:lnTo>
                    <a:lnTo>
                      <a:pt x="401" y="671"/>
                    </a:lnTo>
                    <a:lnTo>
                      <a:pt x="431" y="665"/>
                    </a:lnTo>
                    <a:lnTo>
                      <a:pt x="461" y="662"/>
                    </a:lnTo>
                    <a:lnTo>
                      <a:pt x="491" y="653"/>
                    </a:lnTo>
                    <a:lnTo>
                      <a:pt x="518" y="644"/>
                    </a:lnTo>
                    <a:lnTo>
                      <a:pt x="545" y="635"/>
                    </a:lnTo>
                    <a:lnTo>
                      <a:pt x="569" y="620"/>
                    </a:lnTo>
                    <a:lnTo>
                      <a:pt x="590" y="605"/>
                    </a:lnTo>
                    <a:lnTo>
                      <a:pt x="608" y="587"/>
                    </a:lnTo>
                    <a:lnTo>
                      <a:pt x="626" y="569"/>
                    </a:lnTo>
                    <a:lnTo>
                      <a:pt x="638" y="545"/>
                    </a:lnTo>
                    <a:lnTo>
                      <a:pt x="650" y="518"/>
                    </a:lnTo>
                    <a:lnTo>
                      <a:pt x="660" y="491"/>
                    </a:lnTo>
                    <a:lnTo>
                      <a:pt x="663" y="458"/>
                    </a:lnTo>
                    <a:lnTo>
                      <a:pt x="666" y="424"/>
                    </a:lnTo>
                    <a:lnTo>
                      <a:pt x="666" y="424"/>
                    </a:lnTo>
                    <a:lnTo>
                      <a:pt x="666" y="394"/>
                    </a:lnTo>
                    <a:lnTo>
                      <a:pt x="660" y="367"/>
                    </a:lnTo>
                    <a:lnTo>
                      <a:pt x="653" y="337"/>
                    </a:lnTo>
                    <a:lnTo>
                      <a:pt x="647" y="307"/>
                    </a:lnTo>
                    <a:lnTo>
                      <a:pt x="623" y="247"/>
                    </a:lnTo>
                    <a:lnTo>
                      <a:pt x="596" y="190"/>
                    </a:lnTo>
                    <a:lnTo>
                      <a:pt x="563" y="136"/>
                    </a:lnTo>
                    <a:lnTo>
                      <a:pt x="524" y="84"/>
                    </a:lnTo>
                    <a:lnTo>
                      <a:pt x="482" y="42"/>
                    </a:lnTo>
                    <a:lnTo>
                      <a:pt x="461" y="21"/>
                    </a:lnTo>
                    <a:lnTo>
                      <a:pt x="440" y="6"/>
                    </a:lnTo>
                    <a:lnTo>
                      <a:pt x="440"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15" name="Google Shape;2715;p33"/>
            <p:cNvSpPr txBox="1"/>
            <p:nvPr/>
          </p:nvSpPr>
          <p:spPr>
            <a:xfrm>
              <a:off x="692800" y="2211850"/>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주가데이터</a:t>
              </a:r>
              <a:endParaRPr b="1">
                <a:solidFill>
                  <a:schemeClr val="lt1"/>
                </a:solidFill>
                <a:latin typeface="Barlow"/>
                <a:ea typeface="Barlow"/>
                <a:cs typeface="Barlow"/>
                <a:sym typeface="Barlow"/>
              </a:endParaRPr>
            </a:p>
          </p:txBody>
        </p:sp>
      </p:grpSp>
      <p:sp>
        <p:nvSpPr>
          <p:cNvPr id="2716" name="Google Shape;2716;p33"/>
          <p:cNvSpPr txBox="1"/>
          <p:nvPr/>
        </p:nvSpPr>
        <p:spPr>
          <a:xfrm>
            <a:off x="344975" y="3963125"/>
            <a:ext cx="18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수익</a:t>
            </a:r>
            <a:r>
              <a:rPr lang="en">
                <a:latin typeface="Barlow Light"/>
                <a:ea typeface="Barlow Light"/>
                <a:cs typeface="Barlow Light"/>
                <a:sym typeface="Barlow Light"/>
              </a:rPr>
              <a:t>률이 낮은 기간 상관관계가 애매</a:t>
            </a:r>
            <a:endParaRPr>
              <a:latin typeface="Barlow Light"/>
              <a:ea typeface="Barlow Light"/>
              <a:cs typeface="Barlow Light"/>
              <a:sym typeface="Barlow Light"/>
            </a:endParaRPr>
          </a:p>
        </p:txBody>
      </p:sp>
      <p:grpSp>
        <p:nvGrpSpPr>
          <p:cNvPr id="2717" name="Google Shape;2717;p33"/>
          <p:cNvGrpSpPr/>
          <p:nvPr/>
        </p:nvGrpSpPr>
        <p:grpSpPr>
          <a:xfrm>
            <a:off x="2592830" y="1411624"/>
            <a:ext cx="1740618" cy="1587952"/>
            <a:chOff x="5859463" y="3019425"/>
            <a:chExt cx="5675313" cy="5675313"/>
          </a:xfrm>
        </p:grpSpPr>
        <p:sp>
          <p:nvSpPr>
            <p:cNvPr id="2718" name="Google Shape;2718;p33"/>
            <p:cNvSpPr/>
            <p:nvPr/>
          </p:nvSpPr>
          <p:spPr>
            <a:xfrm>
              <a:off x="5859463" y="3019425"/>
              <a:ext cx="5675313" cy="5675313"/>
            </a:xfrm>
            <a:custGeom>
              <a:rect b="b" l="l" r="r" t="t"/>
              <a:pathLst>
                <a:path extrusionOk="0" h="3575" w="3575">
                  <a:moveTo>
                    <a:pt x="1787" y="0"/>
                  </a:moveTo>
                  <a:lnTo>
                    <a:pt x="1787" y="0"/>
                  </a:lnTo>
                  <a:lnTo>
                    <a:pt x="1881" y="3"/>
                  </a:lnTo>
                  <a:lnTo>
                    <a:pt x="1971" y="9"/>
                  </a:lnTo>
                  <a:lnTo>
                    <a:pt x="2058" y="21"/>
                  </a:lnTo>
                  <a:lnTo>
                    <a:pt x="2149" y="36"/>
                  </a:lnTo>
                  <a:lnTo>
                    <a:pt x="2233" y="57"/>
                  </a:lnTo>
                  <a:lnTo>
                    <a:pt x="2320" y="81"/>
                  </a:lnTo>
                  <a:lnTo>
                    <a:pt x="2401" y="108"/>
                  </a:lnTo>
                  <a:lnTo>
                    <a:pt x="2483" y="141"/>
                  </a:lnTo>
                  <a:lnTo>
                    <a:pt x="2561" y="178"/>
                  </a:lnTo>
                  <a:lnTo>
                    <a:pt x="2639" y="217"/>
                  </a:lnTo>
                  <a:lnTo>
                    <a:pt x="2714" y="259"/>
                  </a:lnTo>
                  <a:lnTo>
                    <a:pt x="2787" y="307"/>
                  </a:lnTo>
                  <a:lnTo>
                    <a:pt x="2856" y="355"/>
                  </a:lnTo>
                  <a:lnTo>
                    <a:pt x="2925" y="409"/>
                  </a:lnTo>
                  <a:lnTo>
                    <a:pt x="2988" y="463"/>
                  </a:lnTo>
                  <a:lnTo>
                    <a:pt x="3051" y="524"/>
                  </a:lnTo>
                  <a:lnTo>
                    <a:pt x="3112" y="587"/>
                  </a:lnTo>
                  <a:lnTo>
                    <a:pt x="3166" y="650"/>
                  </a:lnTo>
                  <a:lnTo>
                    <a:pt x="3220" y="719"/>
                  </a:lnTo>
                  <a:lnTo>
                    <a:pt x="3268" y="788"/>
                  </a:lnTo>
                  <a:lnTo>
                    <a:pt x="3316" y="861"/>
                  </a:lnTo>
                  <a:lnTo>
                    <a:pt x="3358" y="936"/>
                  </a:lnTo>
                  <a:lnTo>
                    <a:pt x="3397" y="1014"/>
                  </a:lnTo>
                  <a:lnTo>
                    <a:pt x="3434" y="1092"/>
                  </a:lnTo>
                  <a:lnTo>
                    <a:pt x="3467" y="1174"/>
                  </a:lnTo>
                  <a:lnTo>
                    <a:pt x="3494" y="1255"/>
                  </a:lnTo>
                  <a:lnTo>
                    <a:pt x="3518" y="1342"/>
                  </a:lnTo>
                  <a:lnTo>
                    <a:pt x="3539" y="1426"/>
                  </a:lnTo>
                  <a:lnTo>
                    <a:pt x="3554" y="1517"/>
                  </a:lnTo>
                  <a:lnTo>
                    <a:pt x="3566" y="1604"/>
                  </a:lnTo>
                  <a:lnTo>
                    <a:pt x="3572" y="1694"/>
                  </a:lnTo>
                  <a:lnTo>
                    <a:pt x="3575" y="1788"/>
                  </a:lnTo>
                  <a:lnTo>
                    <a:pt x="3575" y="1788"/>
                  </a:lnTo>
                  <a:lnTo>
                    <a:pt x="3572" y="1878"/>
                  </a:lnTo>
                  <a:lnTo>
                    <a:pt x="3566" y="1971"/>
                  </a:lnTo>
                  <a:lnTo>
                    <a:pt x="3554" y="2058"/>
                  </a:lnTo>
                  <a:lnTo>
                    <a:pt x="3539" y="2149"/>
                  </a:lnTo>
                  <a:lnTo>
                    <a:pt x="3518" y="2233"/>
                  </a:lnTo>
                  <a:lnTo>
                    <a:pt x="3494" y="2317"/>
                  </a:lnTo>
                  <a:lnTo>
                    <a:pt x="3467" y="2401"/>
                  </a:lnTo>
                  <a:lnTo>
                    <a:pt x="3434" y="2483"/>
                  </a:lnTo>
                  <a:lnTo>
                    <a:pt x="3397" y="2561"/>
                  </a:lnTo>
                  <a:lnTo>
                    <a:pt x="3358" y="2639"/>
                  </a:lnTo>
                  <a:lnTo>
                    <a:pt x="3316" y="2714"/>
                  </a:lnTo>
                  <a:lnTo>
                    <a:pt x="3268" y="2787"/>
                  </a:lnTo>
                  <a:lnTo>
                    <a:pt x="3220" y="2856"/>
                  </a:lnTo>
                  <a:lnTo>
                    <a:pt x="3166" y="2925"/>
                  </a:lnTo>
                  <a:lnTo>
                    <a:pt x="3112" y="2988"/>
                  </a:lnTo>
                  <a:lnTo>
                    <a:pt x="3051" y="3051"/>
                  </a:lnTo>
                  <a:lnTo>
                    <a:pt x="2988" y="3109"/>
                  </a:lnTo>
                  <a:lnTo>
                    <a:pt x="2925" y="3166"/>
                  </a:lnTo>
                  <a:lnTo>
                    <a:pt x="2856" y="3220"/>
                  </a:lnTo>
                  <a:lnTo>
                    <a:pt x="2787" y="3268"/>
                  </a:lnTo>
                  <a:lnTo>
                    <a:pt x="2714" y="3316"/>
                  </a:lnTo>
                  <a:lnTo>
                    <a:pt x="2639" y="3358"/>
                  </a:lnTo>
                  <a:lnTo>
                    <a:pt x="2561" y="3398"/>
                  </a:lnTo>
                  <a:lnTo>
                    <a:pt x="2483" y="3434"/>
                  </a:lnTo>
                  <a:lnTo>
                    <a:pt x="2401" y="3467"/>
                  </a:lnTo>
                  <a:lnTo>
                    <a:pt x="2320" y="3494"/>
                  </a:lnTo>
                  <a:lnTo>
                    <a:pt x="2233" y="3518"/>
                  </a:lnTo>
                  <a:lnTo>
                    <a:pt x="2149" y="3539"/>
                  </a:lnTo>
                  <a:lnTo>
                    <a:pt x="2058" y="3554"/>
                  </a:lnTo>
                  <a:lnTo>
                    <a:pt x="1971" y="3566"/>
                  </a:lnTo>
                  <a:lnTo>
                    <a:pt x="1881" y="3572"/>
                  </a:lnTo>
                  <a:lnTo>
                    <a:pt x="1787" y="3575"/>
                  </a:lnTo>
                  <a:lnTo>
                    <a:pt x="1787" y="3575"/>
                  </a:lnTo>
                  <a:lnTo>
                    <a:pt x="1697" y="3572"/>
                  </a:lnTo>
                  <a:lnTo>
                    <a:pt x="1604" y="3566"/>
                  </a:lnTo>
                  <a:lnTo>
                    <a:pt x="1517" y="3554"/>
                  </a:lnTo>
                  <a:lnTo>
                    <a:pt x="1426" y="3539"/>
                  </a:lnTo>
                  <a:lnTo>
                    <a:pt x="1342" y="3518"/>
                  </a:lnTo>
                  <a:lnTo>
                    <a:pt x="1258" y="3494"/>
                  </a:lnTo>
                  <a:lnTo>
                    <a:pt x="1174" y="3467"/>
                  </a:lnTo>
                  <a:lnTo>
                    <a:pt x="1092" y="3434"/>
                  </a:lnTo>
                  <a:lnTo>
                    <a:pt x="1014" y="3398"/>
                  </a:lnTo>
                  <a:lnTo>
                    <a:pt x="936" y="3358"/>
                  </a:lnTo>
                  <a:lnTo>
                    <a:pt x="861" y="3316"/>
                  </a:lnTo>
                  <a:lnTo>
                    <a:pt x="788" y="3268"/>
                  </a:lnTo>
                  <a:lnTo>
                    <a:pt x="719" y="3220"/>
                  </a:lnTo>
                  <a:lnTo>
                    <a:pt x="650" y="3166"/>
                  </a:lnTo>
                  <a:lnTo>
                    <a:pt x="587" y="3109"/>
                  </a:lnTo>
                  <a:lnTo>
                    <a:pt x="524" y="3051"/>
                  </a:lnTo>
                  <a:lnTo>
                    <a:pt x="466" y="2988"/>
                  </a:lnTo>
                  <a:lnTo>
                    <a:pt x="409" y="2925"/>
                  </a:lnTo>
                  <a:lnTo>
                    <a:pt x="355" y="2856"/>
                  </a:lnTo>
                  <a:lnTo>
                    <a:pt x="307" y="2787"/>
                  </a:lnTo>
                  <a:lnTo>
                    <a:pt x="259" y="2714"/>
                  </a:lnTo>
                  <a:lnTo>
                    <a:pt x="217" y="2639"/>
                  </a:lnTo>
                  <a:lnTo>
                    <a:pt x="178" y="2561"/>
                  </a:lnTo>
                  <a:lnTo>
                    <a:pt x="141" y="2483"/>
                  </a:lnTo>
                  <a:lnTo>
                    <a:pt x="108" y="2401"/>
                  </a:lnTo>
                  <a:lnTo>
                    <a:pt x="81" y="2317"/>
                  </a:lnTo>
                  <a:lnTo>
                    <a:pt x="57" y="2233"/>
                  </a:lnTo>
                  <a:lnTo>
                    <a:pt x="36" y="2149"/>
                  </a:lnTo>
                  <a:lnTo>
                    <a:pt x="21" y="2058"/>
                  </a:lnTo>
                  <a:lnTo>
                    <a:pt x="9" y="1971"/>
                  </a:lnTo>
                  <a:lnTo>
                    <a:pt x="3" y="1878"/>
                  </a:lnTo>
                  <a:lnTo>
                    <a:pt x="0" y="1788"/>
                  </a:lnTo>
                  <a:lnTo>
                    <a:pt x="0" y="1788"/>
                  </a:lnTo>
                  <a:lnTo>
                    <a:pt x="3" y="1694"/>
                  </a:lnTo>
                  <a:lnTo>
                    <a:pt x="9" y="1604"/>
                  </a:lnTo>
                  <a:lnTo>
                    <a:pt x="21" y="1517"/>
                  </a:lnTo>
                  <a:lnTo>
                    <a:pt x="36" y="1426"/>
                  </a:lnTo>
                  <a:lnTo>
                    <a:pt x="57" y="1342"/>
                  </a:lnTo>
                  <a:lnTo>
                    <a:pt x="81" y="1255"/>
                  </a:lnTo>
                  <a:lnTo>
                    <a:pt x="108" y="1174"/>
                  </a:lnTo>
                  <a:lnTo>
                    <a:pt x="141" y="1092"/>
                  </a:lnTo>
                  <a:lnTo>
                    <a:pt x="178" y="1014"/>
                  </a:lnTo>
                  <a:lnTo>
                    <a:pt x="217" y="936"/>
                  </a:lnTo>
                  <a:lnTo>
                    <a:pt x="259" y="861"/>
                  </a:lnTo>
                  <a:lnTo>
                    <a:pt x="307" y="788"/>
                  </a:lnTo>
                  <a:lnTo>
                    <a:pt x="355" y="719"/>
                  </a:lnTo>
                  <a:lnTo>
                    <a:pt x="409" y="650"/>
                  </a:lnTo>
                  <a:lnTo>
                    <a:pt x="466" y="587"/>
                  </a:lnTo>
                  <a:lnTo>
                    <a:pt x="524" y="524"/>
                  </a:lnTo>
                  <a:lnTo>
                    <a:pt x="587" y="463"/>
                  </a:lnTo>
                  <a:lnTo>
                    <a:pt x="650" y="409"/>
                  </a:lnTo>
                  <a:lnTo>
                    <a:pt x="719" y="355"/>
                  </a:lnTo>
                  <a:lnTo>
                    <a:pt x="788" y="307"/>
                  </a:lnTo>
                  <a:lnTo>
                    <a:pt x="861" y="259"/>
                  </a:lnTo>
                  <a:lnTo>
                    <a:pt x="936" y="217"/>
                  </a:lnTo>
                  <a:lnTo>
                    <a:pt x="1014" y="178"/>
                  </a:lnTo>
                  <a:lnTo>
                    <a:pt x="1092" y="141"/>
                  </a:lnTo>
                  <a:lnTo>
                    <a:pt x="1174" y="108"/>
                  </a:lnTo>
                  <a:lnTo>
                    <a:pt x="1258" y="81"/>
                  </a:lnTo>
                  <a:lnTo>
                    <a:pt x="1342" y="57"/>
                  </a:lnTo>
                  <a:lnTo>
                    <a:pt x="1426" y="36"/>
                  </a:lnTo>
                  <a:lnTo>
                    <a:pt x="1517" y="21"/>
                  </a:lnTo>
                  <a:lnTo>
                    <a:pt x="1604" y="9"/>
                  </a:lnTo>
                  <a:lnTo>
                    <a:pt x="1697" y="3"/>
                  </a:lnTo>
                  <a:lnTo>
                    <a:pt x="1787" y="0"/>
                  </a:lnTo>
                  <a:lnTo>
                    <a:pt x="1787" y="0"/>
                  </a:lnTo>
                  <a:close/>
                  <a:moveTo>
                    <a:pt x="1787" y="328"/>
                  </a:moveTo>
                  <a:lnTo>
                    <a:pt x="1787" y="328"/>
                  </a:lnTo>
                  <a:lnTo>
                    <a:pt x="1712" y="331"/>
                  </a:lnTo>
                  <a:lnTo>
                    <a:pt x="1640" y="337"/>
                  </a:lnTo>
                  <a:lnTo>
                    <a:pt x="1565" y="346"/>
                  </a:lnTo>
                  <a:lnTo>
                    <a:pt x="1493" y="358"/>
                  </a:lnTo>
                  <a:lnTo>
                    <a:pt x="1423" y="376"/>
                  </a:lnTo>
                  <a:lnTo>
                    <a:pt x="1354" y="394"/>
                  </a:lnTo>
                  <a:lnTo>
                    <a:pt x="1285" y="418"/>
                  </a:lnTo>
                  <a:lnTo>
                    <a:pt x="1219" y="442"/>
                  </a:lnTo>
                  <a:lnTo>
                    <a:pt x="1156" y="472"/>
                  </a:lnTo>
                  <a:lnTo>
                    <a:pt x="1092" y="506"/>
                  </a:lnTo>
                  <a:lnTo>
                    <a:pt x="1032" y="542"/>
                  </a:lnTo>
                  <a:lnTo>
                    <a:pt x="972" y="578"/>
                  </a:lnTo>
                  <a:lnTo>
                    <a:pt x="915" y="620"/>
                  </a:lnTo>
                  <a:lnTo>
                    <a:pt x="861" y="662"/>
                  </a:lnTo>
                  <a:lnTo>
                    <a:pt x="806" y="707"/>
                  </a:lnTo>
                  <a:lnTo>
                    <a:pt x="755" y="755"/>
                  </a:lnTo>
                  <a:lnTo>
                    <a:pt x="707" y="806"/>
                  </a:lnTo>
                  <a:lnTo>
                    <a:pt x="662" y="861"/>
                  </a:lnTo>
                  <a:lnTo>
                    <a:pt x="620" y="915"/>
                  </a:lnTo>
                  <a:lnTo>
                    <a:pt x="578" y="972"/>
                  </a:lnTo>
                  <a:lnTo>
                    <a:pt x="542" y="1032"/>
                  </a:lnTo>
                  <a:lnTo>
                    <a:pt x="506" y="1092"/>
                  </a:lnTo>
                  <a:lnTo>
                    <a:pt x="472" y="1156"/>
                  </a:lnTo>
                  <a:lnTo>
                    <a:pt x="445" y="1219"/>
                  </a:lnTo>
                  <a:lnTo>
                    <a:pt x="418" y="1285"/>
                  </a:lnTo>
                  <a:lnTo>
                    <a:pt x="394" y="1354"/>
                  </a:lnTo>
                  <a:lnTo>
                    <a:pt x="376" y="1423"/>
                  </a:lnTo>
                  <a:lnTo>
                    <a:pt x="358" y="1493"/>
                  </a:lnTo>
                  <a:lnTo>
                    <a:pt x="346" y="1565"/>
                  </a:lnTo>
                  <a:lnTo>
                    <a:pt x="337" y="1637"/>
                  </a:lnTo>
                  <a:lnTo>
                    <a:pt x="331" y="1712"/>
                  </a:lnTo>
                  <a:lnTo>
                    <a:pt x="331" y="1788"/>
                  </a:lnTo>
                  <a:lnTo>
                    <a:pt x="331" y="1788"/>
                  </a:lnTo>
                  <a:lnTo>
                    <a:pt x="331" y="1863"/>
                  </a:lnTo>
                  <a:lnTo>
                    <a:pt x="337" y="1935"/>
                  </a:lnTo>
                  <a:lnTo>
                    <a:pt x="346" y="2010"/>
                  </a:lnTo>
                  <a:lnTo>
                    <a:pt x="358" y="2082"/>
                  </a:lnTo>
                  <a:lnTo>
                    <a:pt x="376" y="2152"/>
                  </a:lnTo>
                  <a:lnTo>
                    <a:pt x="394" y="2221"/>
                  </a:lnTo>
                  <a:lnTo>
                    <a:pt x="418" y="2290"/>
                  </a:lnTo>
                  <a:lnTo>
                    <a:pt x="445" y="2356"/>
                  </a:lnTo>
                  <a:lnTo>
                    <a:pt x="472" y="2419"/>
                  </a:lnTo>
                  <a:lnTo>
                    <a:pt x="506" y="2483"/>
                  </a:lnTo>
                  <a:lnTo>
                    <a:pt x="542" y="2543"/>
                  </a:lnTo>
                  <a:lnTo>
                    <a:pt x="578" y="2603"/>
                  </a:lnTo>
                  <a:lnTo>
                    <a:pt x="620" y="2660"/>
                  </a:lnTo>
                  <a:lnTo>
                    <a:pt x="662" y="2714"/>
                  </a:lnTo>
                  <a:lnTo>
                    <a:pt x="707" y="2769"/>
                  </a:lnTo>
                  <a:lnTo>
                    <a:pt x="755" y="2820"/>
                  </a:lnTo>
                  <a:lnTo>
                    <a:pt x="806" y="2868"/>
                  </a:lnTo>
                  <a:lnTo>
                    <a:pt x="861" y="2913"/>
                  </a:lnTo>
                  <a:lnTo>
                    <a:pt x="915" y="2955"/>
                  </a:lnTo>
                  <a:lnTo>
                    <a:pt x="972" y="2997"/>
                  </a:lnTo>
                  <a:lnTo>
                    <a:pt x="1032" y="3033"/>
                  </a:lnTo>
                  <a:lnTo>
                    <a:pt x="1092" y="3069"/>
                  </a:lnTo>
                  <a:lnTo>
                    <a:pt x="1156" y="3103"/>
                  </a:lnTo>
                  <a:lnTo>
                    <a:pt x="1219" y="3130"/>
                  </a:lnTo>
                  <a:lnTo>
                    <a:pt x="1285" y="3157"/>
                  </a:lnTo>
                  <a:lnTo>
                    <a:pt x="1354" y="3181"/>
                  </a:lnTo>
                  <a:lnTo>
                    <a:pt x="1423" y="3199"/>
                  </a:lnTo>
                  <a:lnTo>
                    <a:pt x="1493" y="3217"/>
                  </a:lnTo>
                  <a:lnTo>
                    <a:pt x="1565" y="3229"/>
                  </a:lnTo>
                  <a:lnTo>
                    <a:pt x="1640" y="3238"/>
                  </a:lnTo>
                  <a:lnTo>
                    <a:pt x="1712" y="3244"/>
                  </a:lnTo>
                  <a:lnTo>
                    <a:pt x="1787" y="3244"/>
                  </a:lnTo>
                  <a:lnTo>
                    <a:pt x="1787" y="3244"/>
                  </a:lnTo>
                  <a:lnTo>
                    <a:pt x="1863" y="3244"/>
                  </a:lnTo>
                  <a:lnTo>
                    <a:pt x="1938" y="3238"/>
                  </a:lnTo>
                  <a:lnTo>
                    <a:pt x="2010" y="3229"/>
                  </a:lnTo>
                  <a:lnTo>
                    <a:pt x="2082" y="3217"/>
                  </a:lnTo>
                  <a:lnTo>
                    <a:pt x="2152" y="3199"/>
                  </a:lnTo>
                  <a:lnTo>
                    <a:pt x="2221" y="3181"/>
                  </a:lnTo>
                  <a:lnTo>
                    <a:pt x="2290" y="3157"/>
                  </a:lnTo>
                  <a:lnTo>
                    <a:pt x="2356" y="3130"/>
                  </a:lnTo>
                  <a:lnTo>
                    <a:pt x="2419" y="3103"/>
                  </a:lnTo>
                  <a:lnTo>
                    <a:pt x="2483" y="3069"/>
                  </a:lnTo>
                  <a:lnTo>
                    <a:pt x="2543" y="3033"/>
                  </a:lnTo>
                  <a:lnTo>
                    <a:pt x="2603" y="2997"/>
                  </a:lnTo>
                  <a:lnTo>
                    <a:pt x="2660" y="2955"/>
                  </a:lnTo>
                  <a:lnTo>
                    <a:pt x="2714" y="2913"/>
                  </a:lnTo>
                  <a:lnTo>
                    <a:pt x="2769" y="2868"/>
                  </a:lnTo>
                  <a:lnTo>
                    <a:pt x="2820" y="2820"/>
                  </a:lnTo>
                  <a:lnTo>
                    <a:pt x="2868" y="2769"/>
                  </a:lnTo>
                  <a:lnTo>
                    <a:pt x="2913" y="2714"/>
                  </a:lnTo>
                  <a:lnTo>
                    <a:pt x="2955" y="2660"/>
                  </a:lnTo>
                  <a:lnTo>
                    <a:pt x="2997" y="2603"/>
                  </a:lnTo>
                  <a:lnTo>
                    <a:pt x="3033" y="2543"/>
                  </a:lnTo>
                  <a:lnTo>
                    <a:pt x="3069" y="2483"/>
                  </a:lnTo>
                  <a:lnTo>
                    <a:pt x="3103" y="2419"/>
                  </a:lnTo>
                  <a:lnTo>
                    <a:pt x="3130" y="2356"/>
                  </a:lnTo>
                  <a:lnTo>
                    <a:pt x="3157" y="2290"/>
                  </a:lnTo>
                  <a:lnTo>
                    <a:pt x="3181" y="2221"/>
                  </a:lnTo>
                  <a:lnTo>
                    <a:pt x="3199" y="2152"/>
                  </a:lnTo>
                  <a:lnTo>
                    <a:pt x="3217" y="2082"/>
                  </a:lnTo>
                  <a:lnTo>
                    <a:pt x="3229" y="2010"/>
                  </a:lnTo>
                  <a:lnTo>
                    <a:pt x="3238" y="1935"/>
                  </a:lnTo>
                  <a:lnTo>
                    <a:pt x="3244" y="1863"/>
                  </a:lnTo>
                  <a:lnTo>
                    <a:pt x="3247" y="1788"/>
                  </a:lnTo>
                  <a:lnTo>
                    <a:pt x="3247" y="1788"/>
                  </a:lnTo>
                  <a:lnTo>
                    <a:pt x="3244" y="1712"/>
                  </a:lnTo>
                  <a:lnTo>
                    <a:pt x="3238" y="1637"/>
                  </a:lnTo>
                  <a:lnTo>
                    <a:pt x="3229" y="1565"/>
                  </a:lnTo>
                  <a:lnTo>
                    <a:pt x="3217" y="1493"/>
                  </a:lnTo>
                  <a:lnTo>
                    <a:pt x="3199" y="1423"/>
                  </a:lnTo>
                  <a:lnTo>
                    <a:pt x="3181" y="1354"/>
                  </a:lnTo>
                  <a:lnTo>
                    <a:pt x="3157" y="1285"/>
                  </a:lnTo>
                  <a:lnTo>
                    <a:pt x="3130" y="1219"/>
                  </a:lnTo>
                  <a:lnTo>
                    <a:pt x="3103" y="1156"/>
                  </a:lnTo>
                  <a:lnTo>
                    <a:pt x="3069" y="1092"/>
                  </a:lnTo>
                  <a:lnTo>
                    <a:pt x="3033" y="1032"/>
                  </a:lnTo>
                  <a:lnTo>
                    <a:pt x="2997" y="972"/>
                  </a:lnTo>
                  <a:lnTo>
                    <a:pt x="2955" y="915"/>
                  </a:lnTo>
                  <a:lnTo>
                    <a:pt x="2913" y="861"/>
                  </a:lnTo>
                  <a:lnTo>
                    <a:pt x="2868" y="806"/>
                  </a:lnTo>
                  <a:lnTo>
                    <a:pt x="2820" y="755"/>
                  </a:lnTo>
                  <a:lnTo>
                    <a:pt x="2769" y="707"/>
                  </a:lnTo>
                  <a:lnTo>
                    <a:pt x="2714" y="662"/>
                  </a:lnTo>
                  <a:lnTo>
                    <a:pt x="2660" y="620"/>
                  </a:lnTo>
                  <a:lnTo>
                    <a:pt x="2603" y="578"/>
                  </a:lnTo>
                  <a:lnTo>
                    <a:pt x="2543" y="542"/>
                  </a:lnTo>
                  <a:lnTo>
                    <a:pt x="2483" y="506"/>
                  </a:lnTo>
                  <a:lnTo>
                    <a:pt x="2419" y="472"/>
                  </a:lnTo>
                  <a:lnTo>
                    <a:pt x="2356" y="442"/>
                  </a:lnTo>
                  <a:lnTo>
                    <a:pt x="2290" y="418"/>
                  </a:lnTo>
                  <a:lnTo>
                    <a:pt x="2221" y="394"/>
                  </a:lnTo>
                  <a:lnTo>
                    <a:pt x="2152" y="376"/>
                  </a:lnTo>
                  <a:lnTo>
                    <a:pt x="2082" y="358"/>
                  </a:lnTo>
                  <a:lnTo>
                    <a:pt x="2010" y="346"/>
                  </a:lnTo>
                  <a:lnTo>
                    <a:pt x="1938" y="337"/>
                  </a:lnTo>
                  <a:lnTo>
                    <a:pt x="1863" y="331"/>
                  </a:lnTo>
                  <a:lnTo>
                    <a:pt x="1787" y="328"/>
                  </a:lnTo>
                  <a:lnTo>
                    <a:pt x="1787"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9" name="Google Shape;2719;p33"/>
            <p:cNvSpPr/>
            <p:nvPr/>
          </p:nvSpPr>
          <p:spPr>
            <a:xfrm>
              <a:off x="6753226" y="3913188"/>
              <a:ext cx="3887788" cy="3887788"/>
            </a:xfrm>
            <a:custGeom>
              <a:rect b="b" l="l" r="r" t="t"/>
              <a:pathLst>
                <a:path extrusionOk="0" h="2449" w="2449">
                  <a:moveTo>
                    <a:pt x="1224" y="0"/>
                  </a:moveTo>
                  <a:lnTo>
                    <a:pt x="1224" y="0"/>
                  </a:lnTo>
                  <a:lnTo>
                    <a:pt x="1288" y="0"/>
                  </a:lnTo>
                  <a:lnTo>
                    <a:pt x="1351" y="6"/>
                  </a:lnTo>
                  <a:lnTo>
                    <a:pt x="1411" y="12"/>
                  </a:lnTo>
                  <a:lnTo>
                    <a:pt x="1471" y="24"/>
                  </a:lnTo>
                  <a:lnTo>
                    <a:pt x="1531" y="36"/>
                  </a:lnTo>
                  <a:lnTo>
                    <a:pt x="1589" y="54"/>
                  </a:lnTo>
                  <a:lnTo>
                    <a:pt x="1646" y="72"/>
                  </a:lnTo>
                  <a:lnTo>
                    <a:pt x="1703" y="96"/>
                  </a:lnTo>
                  <a:lnTo>
                    <a:pt x="1757" y="120"/>
                  </a:lnTo>
                  <a:lnTo>
                    <a:pt x="1808" y="147"/>
                  </a:lnTo>
                  <a:lnTo>
                    <a:pt x="1859" y="177"/>
                  </a:lnTo>
                  <a:lnTo>
                    <a:pt x="1911" y="207"/>
                  </a:lnTo>
                  <a:lnTo>
                    <a:pt x="1959" y="243"/>
                  </a:lnTo>
                  <a:lnTo>
                    <a:pt x="2004" y="280"/>
                  </a:lnTo>
                  <a:lnTo>
                    <a:pt x="2049" y="316"/>
                  </a:lnTo>
                  <a:lnTo>
                    <a:pt x="2091" y="358"/>
                  </a:lnTo>
                  <a:lnTo>
                    <a:pt x="2133" y="400"/>
                  </a:lnTo>
                  <a:lnTo>
                    <a:pt x="2169" y="445"/>
                  </a:lnTo>
                  <a:lnTo>
                    <a:pt x="2206" y="490"/>
                  </a:lnTo>
                  <a:lnTo>
                    <a:pt x="2242" y="538"/>
                  </a:lnTo>
                  <a:lnTo>
                    <a:pt x="2272" y="590"/>
                  </a:lnTo>
                  <a:lnTo>
                    <a:pt x="2302" y="641"/>
                  </a:lnTo>
                  <a:lnTo>
                    <a:pt x="2329" y="692"/>
                  </a:lnTo>
                  <a:lnTo>
                    <a:pt x="2353" y="746"/>
                  </a:lnTo>
                  <a:lnTo>
                    <a:pt x="2377" y="803"/>
                  </a:lnTo>
                  <a:lnTo>
                    <a:pt x="2395" y="860"/>
                  </a:lnTo>
                  <a:lnTo>
                    <a:pt x="2413" y="918"/>
                  </a:lnTo>
                  <a:lnTo>
                    <a:pt x="2425" y="978"/>
                  </a:lnTo>
                  <a:lnTo>
                    <a:pt x="2437" y="1038"/>
                  </a:lnTo>
                  <a:lnTo>
                    <a:pt x="2443" y="1098"/>
                  </a:lnTo>
                  <a:lnTo>
                    <a:pt x="2449" y="1161"/>
                  </a:lnTo>
                  <a:lnTo>
                    <a:pt x="2449" y="1225"/>
                  </a:lnTo>
                  <a:lnTo>
                    <a:pt x="2449" y="1225"/>
                  </a:lnTo>
                  <a:lnTo>
                    <a:pt x="2449" y="1288"/>
                  </a:lnTo>
                  <a:lnTo>
                    <a:pt x="2443" y="1351"/>
                  </a:lnTo>
                  <a:lnTo>
                    <a:pt x="2437" y="1411"/>
                  </a:lnTo>
                  <a:lnTo>
                    <a:pt x="2425" y="1471"/>
                  </a:lnTo>
                  <a:lnTo>
                    <a:pt x="2413" y="1531"/>
                  </a:lnTo>
                  <a:lnTo>
                    <a:pt x="2395" y="1589"/>
                  </a:lnTo>
                  <a:lnTo>
                    <a:pt x="2377" y="1646"/>
                  </a:lnTo>
                  <a:lnTo>
                    <a:pt x="2353" y="1700"/>
                  </a:lnTo>
                  <a:lnTo>
                    <a:pt x="2329" y="1757"/>
                  </a:lnTo>
                  <a:lnTo>
                    <a:pt x="2302" y="1808"/>
                  </a:lnTo>
                  <a:lnTo>
                    <a:pt x="2272" y="1859"/>
                  </a:lnTo>
                  <a:lnTo>
                    <a:pt x="2242" y="1911"/>
                  </a:lnTo>
                  <a:lnTo>
                    <a:pt x="2206" y="1959"/>
                  </a:lnTo>
                  <a:lnTo>
                    <a:pt x="2169" y="2004"/>
                  </a:lnTo>
                  <a:lnTo>
                    <a:pt x="2133" y="2049"/>
                  </a:lnTo>
                  <a:lnTo>
                    <a:pt x="2091" y="2091"/>
                  </a:lnTo>
                  <a:lnTo>
                    <a:pt x="2049" y="2130"/>
                  </a:lnTo>
                  <a:lnTo>
                    <a:pt x="2004" y="2169"/>
                  </a:lnTo>
                  <a:lnTo>
                    <a:pt x="1959" y="2206"/>
                  </a:lnTo>
                  <a:lnTo>
                    <a:pt x="1911" y="2242"/>
                  </a:lnTo>
                  <a:lnTo>
                    <a:pt x="1859" y="2272"/>
                  </a:lnTo>
                  <a:lnTo>
                    <a:pt x="1808" y="2302"/>
                  </a:lnTo>
                  <a:lnTo>
                    <a:pt x="1757" y="2329"/>
                  </a:lnTo>
                  <a:lnTo>
                    <a:pt x="1703" y="2353"/>
                  </a:lnTo>
                  <a:lnTo>
                    <a:pt x="1646" y="2377"/>
                  </a:lnTo>
                  <a:lnTo>
                    <a:pt x="1589" y="2395"/>
                  </a:lnTo>
                  <a:lnTo>
                    <a:pt x="1531" y="2410"/>
                  </a:lnTo>
                  <a:lnTo>
                    <a:pt x="1471" y="2425"/>
                  </a:lnTo>
                  <a:lnTo>
                    <a:pt x="1411" y="2437"/>
                  </a:lnTo>
                  <a:lnTo>
                    <a:pt x="1351" y="2443"/>
                  </a:lnTo>
                  <a:lnTo>
                    <a:pt x="1288" y="2449"/>
                  </a:lnTo>
                  <a:lnTo>
                    <a:pt x="1224" y="2449"/>
                  </a:lnTo>
                  <a:lnTo>
                    <a:pt x="1224" y="2449"/>
                  </a:lnTo>
                  <a:lnTo>
                    <a:pt x="1161" y="2449"/>
                  </a:lnTo>
                  <a:lnTo>
                    <a:pt x="1098" y="2443"/>
                  </a:lnTo>
                  <a:lnTo>
                    <a:pt x="1038" y="2437"/>
                  </a:lnTo>
                  <a:lnTo>
                    <a:pt x="978" y="2425"/>
                  </a:lnTo>
                  <a:lnTo>
                    <a:pt x="918" y="2410"/>
                  </a:lnTo>
                  <a:lnTo>
                    <a:pt x="860" y="2395"/>
                  </a:lnTo>
                  <a:lnTo>
                    <a:pt x="803" y="2377"/>
                  </a:lnTo>
                  <a:lnTo>
                    <a:pt x="749" y="2353"/>
                  </a:lnTo>
                  <a:lnTo>
                    <a:pt x="692" y="2329"/>
                  </a:lnTo>
                  <a:lnTo>
                    <a:pt x="641" y="2302"/>
                  </a:lnTo>
                  <a:lnTo>
                    <a:pt x="590" y="2272"/>
                  </a:lnTo>
                  <a:lnTo>
                    <a:pt x="538" y="2242"/>
                  </a:lnTo>
                  <a:lnTo>
                    <a:pt x="490" y="2206"/>
                  </a:lnTo>
                  <a:lnTo>
                    <a:pt x="445" y="2169"/>
                  </a:lnTo>
                  <a:lnTo>
                    <a:pt x="400" y="2130"/>
                  </a:lnTo>
                  <a:lnTo>
                    <a:pt x="358" y="2091"/>
                  </a:lnTo>
                  <a:lnTo>
                    <a:pt x="319" y="2049"/>
                  </a:lnTo>
                  <a:lnTo>
                    <a:pt x="280" y="2004"/>
                  </a:lnTo>
                  <a:lnTo>
                    <a:pt x="243" y="1959"/>
                  </a:lnTo>
                  <a:lnTo>
                    <a:pt x="207" y="1911"/>
                  </a:lnTo>
                  <a:lnTo>
                    <a:pt x="177" y="1859"/>
                  </a:lnTo>
                  <a:lnTo>
                    <a:pt x="147" y="1808"/>
                  </a:lnTo>
                  <a:lnTo>
                    <a:pt x="120" y="1757"/>
                  </a:lnTo>
                  <a:lnTo>
                    <a:pt x="96" y="1700"/>
                  </a:lnTo>
                  <a:lnTo>
                    <a:pt x="72" y="1646"/>
                  </a:lnTo>
                  <a:lnTo>
                    <a:pt x="54" y="1589"/>
                  </a:lnTo>
                  <a:lnTo>
                    <a:pt x="39" y="1531"/>
                  </a:lnTo>
                  <a:lnTo>
                    <a:pt x="24" y="1471"/>
                  </a:lnTo>
                  <a:lnTo>
                    <a:pt x="12" y="1411"/>
                  </a:lnTo>
                  <a:lnTo>
                    <a:pt x="6" y="1351"/>
                  </a:lnTo>
                  <a:lnTo>
                    <a:pt x="0" y="1288"/>
                  </a:lnTo>
                  <a:lnTo>
                    <a:pt x="0" y="1225"/>
                  </a:lnTo>
                  <a:lnTo>
                    <a:pt x="0" y="1225"/>
                  </a:lnTo>
                  <a:lnTo>
                    <a:pt x="0" y="1161"/>
                  </a:lnTo>
                  <a:lnTo>
                    <a:pt x="6" y="1098"/>
                  </a:lnTo>
                  <a:lnTo>
                    <a:pt x="12" y="1038"/>
                  </a:lnTo>
                  <a:lnTo>
                    <a:pt x="24" y="978"/>
                  </a:lnTo>
                  <a:lnTo>
                    <a:pt x="39" y="918"/>
                  </a:lnTo>
                  <a:lnTo>
                    <a:pt x="54" y="860"/>
                  </a:lnTo>
                  <a:lnTo>
                    <a:pt x="72" y="803"/>
                  </a:lnTo>
                  <a:lnTo>
                    <a:pt x="96" y="746"/>
                  </a:lnTo>
                  <a:lnTo>
                    <a:pt x="120" y="692"/>
                  </a:lnTo>
                  <a:lnTo>
                    <a:pt x="147" y="641"/>
                  </a:lnTo>
                  <a:lnTo>
                    <a:pt x="177" y="590"/>
                  </a:lnTo>
                  <a:lnTo>
                    <a:pt x="207" y="538"/>
                  </a:lnTo>
                  <a:lnTo>
                    <a:pt x="243" y="490"/>
                  </a:lnTo>
                  <a:lnTo>
                    <a:pt x="280" y="445"/>
                  </a:lnTo>
                  <a:lnTo>
                    <a:pt x="319" y="400"/>
                  </a:lnTo>
                  <a:lnTo>
                    <a:pt x="358" y="358"/>
                  </a:lnTo>
                  <a:lnTo>
                    <a:pt x="400" y="316"/>
                  </a:lnTo>
                  <a:lnTo>
                    <a:pt x="445" y="280"/>
                  </a:lnTo>
                  <a:lnTo>
                    <a:pt x="490" y="243"/>
                  </a:lnTo>
                  <a:lnTo>
                    <a:pt x="538" y="207"/>
                  </a:lnTo>
                  <a:lnTo>
                    <a:pt x="590" y="177"/>
                  </a:lnTo>
                  <a:lnTo>
                    <a:pt x="641" y="147"/>
                  </a:lnTo>
                  <a:lnTo>
                    <a:pt x="692" y="120"/>
                  </a:lnTo>
                  <a:lnTo>
                    <a:pt x="749" y="96"/>
                  </a:lnTo>
                  <a:lnTo>
                    <a:pt x="803" y="72"/>
                  </a:lnTo>
                  <a:lnTo>
                    <a:pt x="860" y="54"/>
                  </a:lnTo>
                  <a:lnTo>
                    <a:pt x="918" y="36"/>
                  </a:lnTo>
                  <a:lnTo>
                    <a:pt x="978" y="24"/>
                  </a:lnTo>
                  <a:lnTo>
                    <a:pt x="1038" y="12"/>
                  </a:lnTo>
                  <a:lnTo>
                    <a:pt x="1098" y="6"/>
                  </a:lnTo>
                  <a:lnTo>
                    <a:pt x="1161"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20" name="Google Shape;2720;p33"/>
          <p:cNvSpPr/>
          <p:nvPr/>
        </p:nvSpPr>
        <p:spPr>
          <a:xfrm>
            <a:off x="2866765" y="2971365"/>
            <a:ext cx="1182054" cy="763033"/>
          </a:xfrm>
          <a:custGeom>
            <a:rect b="b" l="l" r="r" t="t"/>
            <a:pathLst>
              <a:path extrusionOk="0" h="1718" w="2428">
                <a:moveTo>
                  <a:pt x="1273" y="1649"/>
                </a:moveTo>
                <a:lnTo>
                  <a:pt x="1273" y="1652"/>
                </a:lnTo>
                <a:lnTo>
                  <a:pt x="1273" y="1652"/>
                </a:lnTo>
                <a:lnTo>
                  <a:pt x="1273" y="1667"/>
                </a:lnTo>
                <a:lnTo>
                  <a:pt x="1267" y="1679"/>
                </a:lnTo>
                <a:lnTo>
                  <a:pt x="1261" y="1688"/>
                </a:lnTo>
                <a:lnTo>
                  <a:pt x="1255" y="1700"/>
                </a:lnTo>
                <a:lnTo>
                  <a:pt x="1246" y="1706"/>
                </a:lnTo>
                <a:lnTo>
                  <a:pt x="1234" y="1712"/>
                </a:lnTo>
                <a:lnTo>
                  <a:pt x="1221" y="1715"/>
                </a:lnTo>
                <a:lnTo>
                  <a:pt x="1209" y="1718"/>
                </a:lnTo>
                <a:lnTo>
                  <a:pt x="1209" y="1718"/>
                </a:lnTo>
                <a:lnTo>
                  <a:pt x="1194" y="1715"/>
                </a:lnTo>
                <a:lnTo>
                  <a:pt x="1182" y="1712"/>
                </a:lnTo>
                <a:lnTo>
                  <a:pt x="1173" y="1706"/>
                </a:lnTo>
                <a:lnTo>
                  <a:pt x="1161" y="1700"/>
                </a:lnTo>
                <a:lnTo>
                  <a:pt x="1155" y="1688"/>
                </a:lnTo>
                <a:lnTo>
                  <a:pt x="1149" y="1679"/>
                </a:lnTo>
                <a:lnTo>
                  <a:pt x="1143" y="1667"/>
                </a:lnTo>
                <a:lnTo>
                  <a:pt x="1143" y="1652"/>
                </a:lnTo>
                <a:lnTo>
                  <a:pt x="1143" y="1649"/>
                </a:lnTo>
                <a:lnTo>
                  <a:pt x="1143" y="1649"/>
                </a:lnTo>
                <a:lnTo>
                  <a:pt x="1143" y="1637"/>
                </a:lnTo>
                <a:lnTo>
                  <a:pt x="1149" y="1625"/>
                </a:lnTo>
                <a:lnTo>
                  <a:pt x="1155" y="1613"/>
                </a:lnTo>
                <a:lnTo>
                  <a:pt x="1161" y="1604"/>
                </a:lnTo>
                <a:lnTo>
                  <a:pt x="1173" y="1595"/>
                </a:lnTo>
                <a:lnTo>
                  <a:pt x="1182" y="1589"/>
                </a:lnTo>
                <a:lnTo>
                  <a:pt x="1194" y="1586"/>
                </a:lnTo>
                <a:lnTo>
                  <a:pt x="1209" y="1583"/>
                </a:lnTo>
                <a:lnTo>
                  <a:pt x="1209" y="1583"/>
                </a:lnTo>
                <a:lnTo>
                  <a:pt x="1221" y="1586"/>
                </a:lnTo>
                <a:lnTo>
                  <a:pt x="1234" y="1589"/>
                </a:lnTo>
                <a:lnTo>
                  <a:pt x="1246" y="1595"/>
                </a:lnTo>
                <a:lnTo>
                  <a:pt x="1255" y="1604"/>
                </a:lnTo>
                <a:lnTo>
                  <a:pt x="1261" y="1613"/>
                </a:lnTo>
                <a:lnTo>
                  <a:pt x="1267" y="1625"/>
                </a:lnTo>
                <a:lnTo>
                  <a:pt x="1273" y="1637"/>
                </a:lnTo>
                <a:lnTo>
                  <a:pt x="1273" y="1649"/>
                </a:lnTo>
                <a:lnTo>
                  <a:pt x="1273" y="1649"/>
                </a:lnTo>
                <a:close/>
                <a:moveTo>
                  <a:pt x="66" y="129"/>
                </a:moveTo>
                <a:lnTo>
                  <a:pt x="66" y="129"/>
                </a:lnTo>
                <a:lnTo>
                  <a:pt x="48" y="126"/>
                </a:lnTo>
                <a:lnTo>
                  <a:pt x="30" y="117"/>
                </a:lnTo>
                <a:lnTo>
                  <a:pt x="30" y="117"/>
                </a:lnTo>
                <a:lnTo>
                  <a:pt x="27" y="114"/>
                </a:lnTo>
                <a:lnTo>
                  <a:pt x="27" y="114"/>
                </a:lnTo>
                <a:lnTo>
                  <a:pt x="18" y="105"/>
                </a:lnTo>
                <a:lnTo>
                  <a:pt x="9" y="96"/>
                </a:lnTo>
                <a:lnTo>
                  <a:pt x="6" y="84"/>
                </a:lnTo>
                <a:lnTo>
                  <a:pt x="3" y="72"/>
                </a:lnTo>
                <a:lnTo>
                  <a:pt x="0" y="60"/>
                </a:lnTo>
                <a:lnTo>
                  <a:pt x="3" y="48"/>
                </a:lnTo>
                <a:lnTo>
                  <a:pt x="6" y="36"/>
                </a:lnTo>
                <a:lnTo>
                  <a:pt x="15" y="24"/>
                </a:lnTo>
                <a:lnTo>
                  <a:pt x="15" y="24"/>
                </a:lnTo>
                <a:lnTo>
                  <a:pt x="24" y="15"/>
                </a:lnTo>
                <a:lnTo>
                  <a:pt x="33" y="9"/>
                </a:lnTo>
                <a:lnTo>
                  <a:pt x="45" y="3"/>
                </a:lnTo>
                <a:lnTo>
                  <a:pt x="57" y="0"/>
                </a:lnTo>
                <a:lnTo>
                  <a:pt x="69" y="0"/>
                </a:lnTo>
                <a:lnTo>
                  <a:pt x="81" y="0"/>
                </a:lnTo>
                <a:lnTo>
                  <a:pt x="93" y="6"/>
                </a:lnTo>
                <a:lnTo>
                  <a:pt x="105" y="12"/>
                </a:lnTo>
                <a:lnTo>
                  <a:pt x="105" y="12"/>
                </a:lnTo>
                <a:lnTo>
                  <a:pt x="114" y="21"/>
                </a:lnTo>
                <a:lnTo>
                  <a:pt x="123" y="30"/>
                </a:lnTo>
                <a:lnTo>
                  <a:pt x="126" y="42"/>
                </a:lnTo>
                <a:lnTo>
                  <a:pt x="129" y="54"/>
                </a:lnTo>
                <a:lnTo>
                  <a:pt x="132" y="66"/>
                </a:lnTo>
                <a:lnTo>
                  <a:pt x="129" y="81"/>
                </a:lnTo>
                <a:lnTo>
                  <a:pt x="126" y="93"/>
                </a:lnTo>
                <a:lnTo>
                  <a:pt x="120" y="102"/>
                </a:lnTo>
                <a:lnTo>
                  <a:pt x="120" y="102"/>
                </a:lnTo>
                <a:lnTo>
                  <a:pt x="108" y="114"/>
                </a:lnTo>
                <a:lnTo>
                  <a:pt x="96" y="123"/>
                </a:lnTo>
                <a:lnTo>
                  <a:pt x="81" y="129"/>
                </a:lnTo>
                <a:lnTo>
                  <a:pt x="66" y="129"/>
                </a:lnTo>
                <a:lnTo>
                  <a:pt x="66" y="129"/>
                </a:lnTo>
                <a:close/>
                <a:moveTo>
                  <a:pt x="2362" y="144"/>
                </a:moveTo>
                <a:lnTo>
                  <a:pt x="2362" y="144"/>
                </a:lnTo>
                <a:lnTo>
                  <a:pt x="2347" y="144"/>
                </a:lnTo>
                <a:lnTo>
                  <a:pt x="2332" y="138"/>
                </a:lnTo>
                <a:lnTo>
                  <a:pt x="2320" y="129"/>
                </a:lnTo>
                <a:lnTo>
                  <a:pt x="2308" y="117"/>
                </a:lnTo>
                <a:lnTo>
                  <a:pt x="2308" y="117"/>
                </a:lnTo>
                <a:lnTo>
                  <a:pt x="2302" y="108"/>
                </a:lnTo>
                <a:lnTo>
                  <a:pt x="2299" y="96"/>
                </a:lnTo>
                <a:lnTo>
                  <a:pt x="2296" y="84"/>
                </a:lnTo>
                <a:lnTo>
                  <a:pt x="2296" y="72"/>
                </a:lnTo>
                <a:lnTo>
                  <a:pt x="2299" y="57"/>
                </a:lnTo>
                <a:lnTo>
                  <a:pt x="2305" y="48"/>
                </a:lnTo>
                <a:lnTo>
                  <a:pt x="2314" y="36"/>
                </a:lnTo>
                <a:lnTo>
                  <a:pt x="2323" y="27"/>
                </a:lnTo>
                <a:lnTo>
                  <a:pt x="2326" y="24"/>
                </a:lnTo>
                <a:lnTo>
                  <a:pt x="2326" y="24"/>
                </a:lnTo>
                <a:lnTo>
                  <a:pt x="2338" y="18"/>
                </a:lnTo>
                <a:lnTo>
                  <a:pt x="2350" y="15"/>
                </a:lnTo>
                <a:lnTo>
                  <a:pt x="2362" y="12"/>
                </a:lnTo>
                <a:lnTo>
                  <a:pt x="2374" y="15"/>
                </a:lnTo>
                <a:lnTo>
                  <a:pt x="2386" y="18"/>
                </a:lnTo>
                <a:lnTo>
                  <a:pt x="2398" y="21"/>
                </a:lnTo>
                <a:lnTo>
                  <a:pt x="2407" y="30"/>
                </a:lnTo>
                <a:lnTo>
                  <a:pt x="2416" y="39"/>
                </a:lnTo>
                <a:lnTo>
                  <a:pt x="2416" y="39"/>
                </a:lnTo>
                <a:lnTo>
                  <a:pt x="2422" y="51"/>
                </a:lnTo>
                <a:lnTo>
                  <a:pt x="2428" y="63"/>
                </a:lnTo>
                <a:lnTo>
                  <a:pt x="2428" y="75"/>
                </a:lnTo>
                <a:lnTo>
                  <a:pt x="2428" y="87"/>
                </a:lnTo>
                <a:lnTo>
                  <a:pt x="2425" y="99"/>
                </a:lnTo>
                <a:lnTo>
                  <a:pt x="2419" y="111"/>
                </a:lnTo>
                <a:lnTo>
                  <a:pt x="2413" y="120"/>
                </a:lnTo>
                <a:lnTo>
                  <a:pt x="2401" y="129"/>
                </a:lnTo>
                <a:lnTo>
                  <a:pt x="2398" y="132"/>
                </a:lnTo>
                <a:lnTo>
                  <a:pt x="2398" y="132"/>
                </a:lnTo>
                <a:lnTo>
                  <a:pt x="2380" y="141"/>
                </a:lnTo>
                <a:lnTo>
                  <a:pt x="2362" y="144"/>
                </a:lnTo>
                <a:lnTo>
                  <a:pt x="2362" y="144"/>
                </a:lnTo>
                <a:close/>
                <a:moveTo>
                  <a:pt x="328" y="292"/>
                </a:moveTo>
                <a:lnTo>
                  <a:pt x="328" y="292"/>
                </a:lnTo>
                <a:lnTo>
                  <a:pt x="313" y="292"/>
                </a:lnTo>
                <a:lnTo>
                  <a:pt x="298" y="286"/>
                </a:lnTo>
                <a:lnTo>
                  <a:pt x="331" y="229"/>
                </a:lnTo>
                <a:lnTo>
                  <a:pt x="298" y="286"/>
                </a:lnTo>
                <a:lnTo>
                  <a:pt x="298" y="286"/>
                </a:lnTo>
                <a:lnTo>
                  <a:pt x="286" y="277"/>
                </a:lnTo>
                <a:lnTo>
                  <a:pt x="277" y="268"/>
                </a:lnTo>
                <a:lnTo>
                  <a:pt x="271" y="259"/>
                </a:lnTo>
                <a:lnTo>
                  <a:pt x="265" y="247"/>
                </a:lnTo>
                <a:lnTo>
                  <a:pt x="262" y="235"/>
                </a:lnTo>
                <a:lnTo>
                  <a:pt x="262" y="223"/>
                </a:lnTo>
                <a:lnTo>
                  <a:pt x="262" y="211"/>
                </a:lnTo>
                <a:lnTo>
                  <a:pt x="268" y="198"/>
                </a:lnTo>
                <a:lnTo>
                  <a:pt x="268" y="198"/>
                </a:lnTo>
                <a:lnTo>
                  <a:pt x="274" y="186"/>
                </a:lnTo>
                <a:lnTo>
                  <a:pt x="283" y="177"/>
                </a:lnTo>
                <a:lnTo>
                  <a:pt x="295" y="171"/>
                </a:lnTo>
                <a:lnTo>
                  <a:pt x="304" y="165"/>
                </a:lnTo>
                <a:lnTo>
                  <a:pt x="316" y="162"/>
                </a:lnTo>
                <a:lnTo>
                  <a:pt x="328" y="162"/>
                </a:lnTo>
                <a:lnTo>
                  <a:pt x="343" y="162"/>
                </a:lnTo>
                <a:lnTo>
                  <a:pt x="355" y="168"/>
                </a:lnTo>
                <a:lnTo>
                  <a:pt x="361" y="171"/>
                </a:lnTo>
                <a:lnTo>
                  <a:pt x="361" y="171"/>
                </a:lnTo>
                <a:lnTo>
                  <a:pt x="370" y="177"/>
                </a:lnTo>
                <a:lnTo>
                  <a:pt x="379" y="186"/>
                </a:lnTo>
                <a:lnTo>
                  <a:pt x="388" y="198"/>
                </a:lnTo>
                <a:lnTo>
                  <a:pt x="391" y="211"/>
                </a:lnTo>
                <a:lnTo>
                  <a:pt x="394" y="223"/>
                </a:lnTo>
                <a:lnTo>
                  <a:pt x="394" y="235"/>
                </a:lnTo>
                <a:lnTo>
                  <a:pt x="391" y="247"/>
                </a:lnTo>
                <a:lnTo>
                  <a:pt x="388" y="259"/>
                </a:lnTo>
                <a:lnTo>
                  <a:pt x="388" y="259"/>
                </a:lnTo>
                <a:lnTo>
                  <a:pt x="376" y="274"/>
                </a:lnTo>
                <a:lnTo>
                  <a:pt x="361" y="283"/>
                </a:lnTo>
                <a:lnTo>
                  <a:pt x="346" y="292"/>
                </a:lnTo>
                <a:lnTo>
                  <a:pt x="328" y="292"/>
                </a:lnTo>
                <a:lnTo>
                  <a:pt x="328" y="292"/>
                </a:lnTo>
                <a:close/>
                <a:moveTo>
                  <a:pt x="2100" y="304"/>
                </a:moveTo>
                <a:lnTo>
                  <a:pt x="2100" y="304"/>
                </a:lnTo>
                <a:lnTo>
                  <a:pt x="2082" y="301"/>
                </a:lnTo>
                <a:lnTo>
                  <a:pt x="2067" y="295"/>
                </a:lnTo>
                <a:lnTo>
                  <a:pt x="2052" y="283"/>
                </a:lnTo>
                <a:lnTo>
                  <a:pt x="2040" y="268"/>
                </a:lnTo>
                <a:lnTo>
                  <a:pt x="2040" y="268"/>
                </a:lnTo>
                <a:lnTo>
                  <a:pt x="2037" y="256"/>
                </a:lnTo>
                <a:lnTo>
                  <a:pt x="2034" y="244"/>
                </a:lnTo>
                <a:lnTo>
                  <a:pt x="2034" y="232"/>
                </a:lnTo>
                <a:lnTo>
                  <a:pt x="2037" y="220"/>
                </a:lnTo>
                <a:lnTo>
                  <a:pt x="2043" y="208"/>
                </a:lnTo>
                <a:lnTo>
                  <a:pt x="2049" y="198"/>
                </a:lnTo>
                <a:lnTo>
                  <a:pt x="2058" y="189"/>
                </a:lnTo>
                <a:lnTo>
                  <a:pt x="2070" y="180"/>
                </a:lnTo>
                <a:lnTo>
                  <a:pt x="2070" y="180"/>
                </a:lnTo>
                <a:lnTo>
                  <a:pt x="2073" y="180"/>
                </a:lnTo>
                <a:lnTo>
                  <a:pt x="2073" y="180"/>
                </a:lnTo>
                <a:lnTo>
                  <a:pt x="2085" y="174"/>
                </a:lnTo>
                <a:lnTo>
                  <a:pt x="2097" y="171"/>
                </a:lnTo>
                <a:lnTo>
                  <a:pt x="2112" y="171"/>
                </a:lnTo>
                <a:lnTo>
                  <a:pt x="2124" y="174"/>
                </a:lnTo>
                <a:lnTo>
                  <a:pt x="2133" y="180"/>
                </a:lnTo>
                <a:lnTo>
                  <a:pt x="2145" y="186"/>
                </a:lnTo>
                <a:lnTo>
                  <a:pt x="2154" y="198"/>
                </a:lnTo>
                <a:lnTo>
                  <a:pt x="2160" y="208"/>
                </a:lnTo>
                <a:lnTo>
                  <a:pt x="2160" y="208"/>
                </a:lnTo>
                <a:lnTo>
                  <a:pt x="2166" y="220"/>
                </a:lnTo>
                <a:lnTo>
                  <a:pt x="2166" y="232"/>
                </a:lnTo>
                <a:lnTo>
                  <a:pt x="2166" y="247"/>
                </a:lnTo>
                <a:lnTo>
                  <a:pt x="2163" y="259"/>
                </a:lnTo>
                <a:lnTo>
                  <a:pt x="2160" y="268"/>
                </a:lnTo>
                <a:lnTo>
                  <a:pt x="2151" y="280"/>
                </a:lnTo>
                <a:lnTo>
                  <a:pt x="2142" y="289"/>
                </a:lnTo>
                <a:lnTo>
                  <a:pt x="2130" y="295"/>
                </a:lnTo>
                <a:lnTo>
                  <a:pt x="2103" y="238"/>
                </a:lnTo>
                <a:lnTo>
                  <a:pt x="2127" y="298"/>
                </a:lnTo>
                <a:lnTo>
                  <a:pt x="2127" y="298"/>
                </a:lnTo>
                <a:lnTo>
                  <a:pt x="2115" y="301"/>
                </a:lnTo>
                <a:lnTo>
                  <a:pt x="2100" y="304"/>
                </a:lnTo>
                <a:lnTo>
                  <a:pt x="2100" y="304"/>
                </a:lnTo>
                <a:close/>
                <a:moveTo>
                  <a:pt x="611" y="412"/>
                </a:moveTo>
                <a:lnTo>
                  <a:pt x="611" y="412"/>
                </a:lnTo>
                <a:lnTo>
                  <a:pt x="593" y="409"/>
                </a:lnTo>
                <a:lnTo>
                  <a:pt x="590" y="409"/>
                </a:lnTo>
                <a:lnTo>
                  <a:pt x="590" y="409"/>
                </a:lnTo>
                <a:lnTo>
                  <a:pt x="577" y="403"/>
                </a:lnTo>
                <a:lnTo>
                  <a:pt x="565" y="397"/>
                </a:lnTo>
                <a:lnTo>
                  <a:pt x="556" y="388"/>
                </a:lnTo>
                <a:lnTo>
                  <a:pt x="550" y="376"/>
                </a:lnTo>
                <a:lnTo>
                  <a:pt x="544" y="364"/>
                </a:lnTo>
                <a:lnTo>
                  <a:pt x="544" y="352"/>
                </a:lnTo>
                <a:lnTo>
                  <a:pt x="544" y="340"/>
                </a:lnTo>
                <a:lnTo>
                  <a:pt x="544" y="328"/>
                </a:lnTo>
                <a:lnTo>
                  <a:pt x="544" y="328"/>
                </a:lnTo>
                <a:lnTo>
                  <a:pt x="550" y="316"/>
                </a:lnTo>
                <a:lnTo>
                  <a:pt x="559" y="304"/>
                </a:lnTo>
                <a:lnTo>
                  <a:pt x="568" y="295"/>
                </a:lnTo>
                <a:lnTo>
                  <a:pt x="577" y="289"/>
                </a:lnTo>
                <a:lnTo>
                  <a:pt x="590" y="283"/>
                </a:lnTo>
                <a:lnTo>
                  <a:pt x="602" y="283"/>
                </a:lnTo>
                <a:lnTo>
                  <a:pt x="614" y="283"/>
                </a:lnTo>
                <a:lnTo>
                  <a:pt x="626" y="286"/>
                </a:lnTo>
                <a:lnTo>
                  <a:pt x="632" y="286"/>
                </a:lnTo>
                <a:lnTo>
                  <a:pt x="632" y="286"/>
                </a:lnTo>
                <a:lnTo>
                  <a:pt x="644" y="292"/>
                </a:lnTo>
                <a:lnTo>
                  <a:pt x="656" y="298"/>
                </a:lnTo>
                <a:lnTo>
                  <a:pt x="662" y="307"/>
                </a:lnTo>
                <a:lnTo>
                  <a:pt x="671" y="319"/>
                </a:lnTo>
                <a:lnTo>
                  <a:pt x="674" y="331"/>
                </a:lnTo>
                <a:lnTo>
                  <a:pt x="677" y="343"/>
                </a:lnTo>
                <a:lnTo>
                  <a:pt x="677" y="355"/>
                </a:lnTo>
                <a:lnTo>
                  <a:pt x="674" y="367"/>
                </a:lnTo>
                <a:lnTo>
                  <a:pt x="674" y="367"/>
                </a:lnTo>
                <a:lnTo>
                  <a:pt x="665" y="385"/>
                </a:lnTo>
                <a:lnTo>
                  <a:pt x="650" y="400"/>
                </a:lnTo>
                <a:lnTo>
                  <a:pt x="632" y="409"/>
                </a:lnTo>
                <a:lnTo>
                  <a:pt x="611" y="412"/>
                </a:lnTo>
                <a:lnTo>
                  <a:pt x="611" y="412"/>
                </a:lnTo>
                <a:close/>
                <a:moveTo>
                  <a:pt x="1814" y="418"/>
                </a:moveTo>
                <a:lnTo>
                  <a:pt x="1814" y="418"/>
                </a:lnTo>
                <a:lnTo>
                  <a:pt x="1796" y="415"/>
                </a:lnTo>
                <a:lnTo>
                  <a:pt x="1778" y="406"/>
                </a:lnTo>
                <a:lnTo>
                  <a:pt x="1763" y="394"/>
                </a:lnTo>
                <a:lnTo>
                  <a:pt x="1754" y="376"/>
                </a:lnTo>
                <a:lnTo>
                  <a:pt x="1754" y="376"/>
                </a:lnTo>
                <a:lnTo>
                  <a:pt x="1751" y="364"/>
                </a:lnTo>
                <a:lnTo>
                  <a:pt x="1751" y="349"/>
                </a:lnTo>
                <a:lnTo>
                  <a:pt x="1751" y="337"/>
                </a:lnTo>
                <a:lnTo>
                  <a:pt x="1757" y="325"/>
                </a:lnTo>
                <a:lnTo>
                  <a:pt x="1763" y="316"/>
                </a:lnTo>
                <a:lnTo>
                  <a:pt x="1772" y="307"/>
                </a:lnTo>
                <a:lnTo>
                  <a:pt x="1781" y="298"/>
                </a:lnTo>
                <a:lnTo>
                  <a:pt x="1793" y="295"/>
                </a:lnTo>
                <a:lnTo>
                  <a:pt x="1799" y="292"/>
                </a:lnTo>
                <a:lnTo>
                  <a:pt x="1799" y="292"/>
                </a:lnTo>
                <a:lnTo>
                  <a:pt x="1814" y="289"/>
                </a:lnTo>
                <a:lnTo>
                  <a:pt x="1826" y="289"/>
                </a:lnTo>
                <a:lnTo>
                  <a:pt x="1838" y="292"/>
                </a:lnTo>
                <a:lnTo>
                  <a:pt x="1850" y="295"/>
                </a:lnTo>
                <a:lnTo>
                  <a:pt x="1859" y="304"/>
                </a:lnTo>
                <a:lnTo>
                  <a:pt x="1868" y="313"/>
                </a:lnTo>
                <a:lnTo>
                  <a:pt x="1878" y="322"/>
                </a:lnTo>
                <a:lnTo>
                  <a:pt x="1881" y="334"/>
                </a:lnTo>
                <a:lnTo>
                  <a:pt x="1881" y="334"/>
                </a:lnTo>
                <a:lnTo>
                  <a:pt x="1884" y="349"/>
                </a:lnTo>
                <a:lnTo>
                  <a:pt x="1884" y="361"/>
                </a:lnTo>
                <a:lnTo>
                  <a:pt x="1881" y="373"/>
                </a:lnTo>
                <a:lnTo>
                  <a:pt x="1878" y="385"/>
                </a:lnTo>
                <a:lnTo>
                  <a:pt x="1868" y="394"/>
                </a:lnTo>
                <a:lnTo>
                  <a:pt x="1859" y="403"/>
                </a:lnTo>
                <a:lnTo>
                  <a:pt x="1850" y="409"/>
                </a:lnTo>
                <a:lnTo>
                  <a:pt x="1838" y="415"/>
                </a:lnTo>
                <a:lnTo>
                  <a:pt x="1820" y="352"/>
                </a:lnTo>
                <a:lnTo>
                  <a:pt x="1835" y="415"/>
                </a:lnTo>
                <a:lnTo>
                  <a:pt x="1835" y="415"/>
                </a:lnTo>
                <a:lnTo>
                  <a:pt x="1814" y="418"/>
                </a:lnTo>
                <a:lnTo>
                  <a:pt x="1814" y="418"/>
                </a:lnTo>
                <a:close/>
                <a:moveTo>
                  <a:pt x="909" y="484"/>
                </a:moveTo>
                <a:lnTo>
                  <a:pt x="909" y="484"/>
                </a:lnTo>
                <a:lnTo>
                  <a:pt x="899" y="484"/>
                </a:lnTo>
                <a:lnTo>
                  <a:pt x="899" y="484"/>
                </a:lnTo>
                <a:lnTo>
                  <a:pt x="896" y="484"/>
                </a:lnTo>
                <a:lnTo>
                  <a:pt x="896" y="484"/>
                </a:lnTo>
                <a:lnTo>
                  <a:pt x="884" y="481"/>
                </a:lnTo>
                <a:lnTo>
                  <a:pt x="872" y="475"/>
                </a:lnTo>
                <a:lnTo>
                  <a:pt x="863" y="466"/>
                </a:lnTo>
                <a:lnTo>
                  <a:pt x="854" y="457"/>
                </a:lnTo>
                <a:lnTo>
                  <a:pt x="848" y="448"/>
                </a:lnTo>
                <a:lnTo>
                  <a:pt x="842" y="436"/>
                </a:lnTo>
                <a:lnTo>
                  <a:pt x="842" y="424"/>
                </a:lnTo>
                <a:lnTo>
                  <a:pt x="842" y="409"/>
                </a:lnTo>
                <a:lnTo>
                  <a:pt x="842" y="409"/>
                </a:lnTo>
                <a:lnTo>
                  <a:pt x="845" y="397"/>
                </a:lnTo>
                <a:lnTo>
                  <a:pt x="851" y="385"/>
                </a:lnTo>
                <a:lnTo>
                  <a:pt x="857" y="376"/>
                </a:lnTo>
                <a:lnTo>
                  <a:pt x="866" y="367"/>
                </a:lnTo>
                <a:lnTo>
                  <a:pt x="878" y="361"/>
                </a:lnTo>
                <a:lnTo>
                  <a:pt x="890" y="358"/>
                </a:lnTo>
                <a:lnTo>
                  <a:pt x="902" y="355"/>
                </a:lnTo>
                <a:lnTo>
                  <a:pt x="915" y="355"/>
                </a:lnTo>
                <a:lnTo>
                  <a:pt x="915" y="355"/>
                </a:lnTo>
                <a:lnTo>
                  <a:pt x="927" y="358"/>
                </a:lnTo>
                <a:lnTo>
                  <a:pt x="939" y="364"/>
                </a:lnTo>
                <a:lnTo>
                  <a:pt x="951" y="373"/>
                </a:lnTo>
                <a:lnTo>
                  <a:pt x="960" y="382"/>
                </a:lnTo>
                <a:lnTo>
                  <a:pt x="966" y="391"/>
                </a:lnTo>
                <a:lnTo>
                  <a:pt x="969" y="403"/>
                </a:lnTo>
                <a:lnTo>
                  <a:pt x="972" y="415"/>
                </a:lnTo>
                <a:lnTo>
                  <a:pt x="972" y="430"/>
                </a:lnTo>
                <a:lnTo>
                  <a:pt x="972" y="430"/>
                </a:lnTo>
                <a:lnTo>
                  <a:pt x="969" y="442"/>
                </a:lnTo>
                <a:lnTo>
                  <a:pt x="966" y="451"/>
                </a:lnTo>
                <a:lnTo>
                  <a:pt x="957" y="460"/>
                </a:lnTo>
                <a:lnTo>
                  <a:pt x="951" y="469"/>
                </a:lnTo>
                <a:lnTo>
                  <a:pt x="942" y="475"/>
                </a:lnTo>
                <a:lnTo>
                  <a:pt x="933" y="481"/>
                </a:lnTo>
                <a:lnTo>
                  <a:pt x="921" y="484"/>
                </a:lnTo>
                <a:lnTo>
                  <a:pt x="909" y="484"/>
                </a:lnTo>
                <a:lnTo>
                  <a:pt x="909" y="484"/>
                </a:lnTo>
                <a:close/>
                <a:moveTo>
                  <a:pt x="1516" y="490"/>
                </a:moveTo>
                <a:lnTo>
                  <a:pt x="1516" y="490"/>
                </a:lnTo>
                <a:lnTo>
                  <a:pt x="1504" y="487"/>
                </a:lnTo>
                <a:lnTo>
                  <a:pt x="1492" y="484"/>
                </a:lnTo>
                <a:lnTo>
                  <a:pt x="1483" y="481"/>
                </a:lnTo>
                <a:lnTo>
                  <a:pt x="1474" y="472"/>
                </a:lnTo>
                <a:lnTo>
                  <a:pt x="1465" y="466"/>
                </a:lnTo>
                <a:lnTo>
                  <a:pt x="1459" y="457"/>
                </a:lnTo>
                <a:lnTo>
                  <a:pt x="1456" y="445"/>
                </a:lnTo>
                <a:lnTo>
                  <a:pt x="1453" y="433"/>
                </a:lnTo>
                <a:lnTo>
                  <a:pt x="1453" y="433"/>
                </a:lnTo>
                <a:lnTo>
                  <a:pt x="1450" y="421"/>
                </a:lnTo>
                <a:lnTo>
                  <a:pt x="1453" y="409"/>
                </a:lnTo>
                <a:lnTo>
                  <a:pt x="1459" y="397"/>
                </a:lnTo>
                <a:lnTo>
                  <a:pt x="1465" y="385"/>
                </a:lnTo>
                <a:lnTo>
                  <a:pt x="1471" y="376"/>
                </a:lnTo>
                <a:lnTo>
                  <a:pt x="1483" y="370"/>
                </a:lnTo>
                <a:lnTo>
                  <a:pt x="1495" y="364"/>
                </a:lnTo>
                <a:lnTo>
                  <a:pt x="1507" y="361"/>
                </a:lnTo>
                <a:lnTo>
                  <a:pt x="1507" y="361"/>
                </a:lnTo>
                <a:lnTo>
                  <a:pt x="1510" y="358"/>
                </a:lnTo>
                <a:lnTo>
                  <a:pt x="1510" y="358"/>
                </a:lnTo>
                <a:lnTo>
                  <a:pt x="1525" y="358"/>
                </a:lnTo>
                <a:lnTo>
                  <a:pt x="1537" y="361"/>
                </a:lnTo>
                <a:lnTo>
                  <a:pt x="1549" y="364"/>
                </a:lnTo>
                <a:lnTo>
                  <a:pt x="1559" y="370"/>
                </a:lnTo>
                <a:lnTo>
                  <a:pt x="1568" y="379"/>
                </a:lnTo>
                <a:lnTo>
                  <a:pt x="1577" y="391"/>
                </a:lnTo>
                <a:lnTo>
                  <a:pt x="1583" y="400"/>
                </a:lnTo>
                <a:lnTo>
                  <a:pt x="1586" y="415"/>
                </a:lnTo>
                <a:lnTo>
                  <a:pt x="1586" y="415"/>
                </a:lnTo>
                <a:lnTo>
                  <a:pt x="1586" y="427"/>
                </a:lnTo>
                <a:lnTo>
                  <a:pt x="1583" y="439"/>
                </a:lnTo>
                <a:lnTo>
                  <a:pt x="1580" y="451"/>
                </a:lnTo>
                <a:lnTo>
                  <a:pt x="1574" y="463"/>
                </a:lnTo>
                <a:lnTo>
                  <a:pt x="1565" y="472"/>
                </a:lnTo>
                <a:lnTo>
                  <a:pt x="1556" y="478"/>
                </a:lnTo>
                <a:lnTo>
                  <a:pt x="1543" y="484"/>
                </a:lnTo>
                <a:lnTo>
                  <a:pt x="1531" y="487"/>
                </a:lnTo>
                <a:lnTo>
                  <a:pt x="1519" y="424"/>
                </a:lnTo>
                <a:lnTo>
                  <a:pt x="1525" y="487"/>
                </a:lnTo>
                <a:lnTo>
                  <a:pt x="1525" y="487"/>
                </a:lnTo>
                <a:lnTo>
                  <a:pt x="1516" y="490"/>
                </a:lnTo>
                <a:lnTo>
                  <a:pt x="1516" y="490"/>
                </a:lnTo>
                <a:close/>
                <a:moveTo>
                  <a:pt x="1215" y="511"/>
                </a:moveTo>
                <a:lnTo>
                  <a:pt x="1209" y="511"/>
                </a:lnTo>
                <a:lnTo>
                  <a:pt x="1209" y="511"/>
                </a:lnTo>
                <a:lnTo>
                  <a:pt x="1197" y="508"/>
                </a:lnTo>
                <a:lnTo>
                  <a:pt x="1185" y="505"/>
                </a:lnTo>
                <a:lnTo>
                  <a:pt x="1173" y="499"/>
                </a:lnTo>
                <a:lnTo>
                  <a:pt x="1164" y="490"/>
                </a:lnTo>
                <a:lnTo>
                  <a:pt x="1158" y="481"/>
                </a:lnTo>
                <a:lnTo>
                  <a:pt x="1152" y="472"/>
                </a:lnTo>
                <a:lnTo>
                  <a:pt x="1146" y="460"/>
                </a:lnTo>
                <a:lnTo>
                  <a:pt x="1146" y="445"/>
                </a:lnTo>
                <a:lnTo>
                  <a:pt x="1146" y="445"/>
                </a:lnTo>
                <a:lnTo>
                  <a:pt x="1146" y="433"/>
                </a:lnTo>
                <a:lnTo>
                  <a:pt x="1152" y="421"/>
                </a:lnTo>
                <a:lnTo>
                  <a:pt x="1158" y="409"/>
                </a:lnTo>
                <a:lnTo>
                  <a:pt x="1164" y="400"/>
                </a:lnTo>
                <a:lnTo>
                  <a:pt x="1173" y="391"/>
                </a:lnTo>
                <a:lnTo>
                  <a:pt x="1185" y="385"/>
                </a:lnTo>
                <a:lnTo>
                  <a:pt x="1197" y="382"/>
                </a:lnTo>
                <a:lnTo>
                  <a:pt x="1209" y="382"/>
                </a:lnTo>
                <a:lnTo>
                  <a:pt x="1209" y="382"/>
                </a:lnTo>
                <a:lnTo>
                  <a:pt x="1224" y="382"/>
                </a:lnTo>
                <a:lnTo>
                  <a:pt x="1237" y="385"/>
                </a:lnTo>
                <a:lnTo>
                  <a:pt x="1249" y="391"/>
                </a:lnTo>
                <a:lnTo>
                  <a:pt x="1258" y="400"/>
                </a:lnTo>
                <a:lnTo>
                  <a:pt x="1267" y="409"/>
                </a:lnTo>
                <a:lnTo>
                  <a:pt x="1273" y="421"/>
                </a:lnTo>
                <a:lnTo>
                  <a:pt x="1276" y="433"/>
                </a:lnTo>
                <a:lnTo>
                  <a:pt x="1279" y="445"/>
                </a:lnTo>
                <a:lnTo>
                  <a:pt x="1279" y="445"/>
                </a:lnTo>
                <a:lnTo>
                  <a:pt x="1276" y="460"/>
                </a:lnTo>
                <a:lnTo>
                  <a:pt x="1273" y="472"/>
                </a:lnTo>
                <a:lnTo>
                  <a:pt x="1267" y="481"/>
                </a:lnTo>
                <a:lnTo>
                  <a:pt x="1261" y="490"/>
                </a:lnTo>
                <a:lnTo>
                  <a:pt x="1252" y="499"/>
                </a:lnTo>
                <a:lnTo>
                  <a:pt x="1240" y="505"/>
                </a:lnTo>
                <a:lnTo>
                  <a:pt x="1227" y="508"/>
                </a:lnTo>
                <a:lnTo>
                  <a:pt x="1215" y="511"/>
                </a:lnTo>
                <a:lnTo>
                  <a:pt x="1215" y="511"/>
                </a:lnTo>
                <a:close/>
                <a:moveTo>
                  <a:pt x="1273" y="1339"/>
                </a:moveTo>
                <a:lnTo>
                  <a:pt x="1273" y="1342"/>
                </a:lnTo>
                <a:lnTo>
                  <a:pt x="1273" y="1342"/>
                </a:lnTo>
                <a:lnTo>
                  <a:pt x="1273" y="1357"/>
                </a:lnTo>
                <a:lnTo>
                  <a:pt x="1267" y="1369"/>
                </a:lnTo>
                <a:lnTo>
                  <a:pt x="1261" y="1378"/>
                </a:lnTo>
                <a:lnTo>
                  <a:pt x="1255" y="1387"/>
                </a:lnTo>
                <a:lnTo>
                  <a:pt x="1246" y="1396"/>
                </a:lnTo>
                <a:lnTo>
                  <a:pt x="1234" y="1402"/>
                </a:lnTo>
                <a:lnTo>
                  <a:pt x="1221" y="1405"/>
                </a:lnTo>
                <a:lnTo>
                  <a:pt x="1209" y="1408"/>
                </a:lnTo>
                <a:lnTo>
                  <a:pt x="1209" y="1408"/>
                </a:lnTo>
                <a:lnTo>
                  <a:pt x="1194" y="1405"/>
                </a:lnTo>
                <a:lnTo>
                  <a:pt x="1182" y="1402"/>
                </a:lnTo>
                <a:lnTo>
                  <a:pt x="1173" y="1396"/>
                </a:lnTo>
                <a:lnTo>
                  <a:pt x="1161" y="1387"/>
                </a:lnTo>
                <a:lnTo>
                  <a:pt x="1155" y="1378"/>
                </a:lnTo>
                <a:lnTo>
                  <a:pt x="1149" y="1369"/>
                </a:lnTo>
                <a:lnTo>
                  <a:pt x="1143" y="1357"/>
                </a:lnTo>
                <a:lnTo>
                  <a:pt x="1143" y="1342"/>
                </a:lnTo>
                <a:lnTo>
                  <a:pt x="1143" y="1339"/>
                </a:lnTo>
                <a:lnTo>
                  <a:pt x="1143" y="1339"/>
                </a:lnTo>
                <a:lnTo>
                  <a:pt x="1143" y="1324"/>
                </a:lnTo>
                <a:lnTo>
                  <a:pt x="1149" y="1312"/>
                </a:lnTo>
                <a:lnTo>
                  <a:pt x="1155" y="1303"/>
                </a:lnTo>
                <a:lnTo>
                  <a:pt x="1161" y="1294"/>
                </a:lnTo>
                <a:lnTo>
                  <a:pt x="1173" y="1285"/>
                </a:lnTo>
                <a:lnTo>
                  <a:pt x="1182" y="1279"/>
                </a:lnTo>
                <a:lnTo>
                  <a:pt x="1194" y="1276"/>
                </a:lnTo>
                <a:lnTo>
                  <a:pt x="1209" y="1273"/>
                </a:lnTo>
                <a:lnTo>
                  <a:pt x="1209" y="1273"/>
                </a:lnTo>
                <a:lnTo>
                  <a:pt x="1221" y="1276"/>
                </a:lnTo>
                <a:lnTo>
                  <a:pt x="1234" y="1279"/>
                </a:lnTo>
                <a:lnTo>
                  <a:pt x="1246" y="1285"/>
                </a:lnTo>
                <a:lnTo>
                  <a:pt x="1255" y="1294"/>
                </a:lnTo>
                <a:lnTo>
                  <a:pt x="1261" y="1303"/>
                </a:lnTo>
                <a:lnTo>
                  <a:pt x="1267" y="1312"/>
                </a:lnTo>
                <a:lnTo>
                  <a:pt x="1273" y="1324"/>
                </a:lnTo>
                <a:lnTo>
                  <a:pt x="1273" y="1339"/>
                </a:lnTo>
                <a:lnTo>
                  <a:pt x="1273" y="1339"/>
                </a:lnTo>
                <a:close/>
                <a:moveTo>
                  <a:pt x="1273" y="1029"/>
                </a:moveTo>
                <a:lnTo>
                  <a:pt x="1273" y="1032"/>
                </a:lnTo>
                <a:lnTo>
                  <a:pt x="1273" y="1032"/>
                </a:lnTo>
                <a:lnTo>
                  <a:pt x="1273" y="1047"/>
                </a:lnTo>
                <a:lnTo>
                  <a:pt x="1267" y="1059"/>
                </a:lnTo>
                <a:lnTo>
                  <a:pt x="1261" y="1068"/>
                </a:lnTo>
                <a:lnTo>
                  <a:pt x="1255" y="1077"/>
                </a:lnTo>
                <a:lnTo>
                  <a:pt x="1246" y="1086"/>
                </a:lnTo>
                <a:lnTo>
                  <a:pt x="1234" y="1092"/>
                </a:lnTo>
                <a:lnTo>
                  <a:pt x="1221" y="1095"/>
                </a:lnTo>
                <a:lnTo>
                  <a:pt x="1209" y="1098"/>
                </a:lnTo>
                <a:lnTo>
                  <a:pt x="1209" y="1098"/>
                </a:lnTo>
                <a:lnTo>
                  <a:pt x="1194" y="1095"/>
                </a:lnTo>
                <a:lnTo>
                  <a:pt x="1182" y="1092"/>
                </a:lnTo>
                <a:lnTo>
                  <a:pt x="1173" y="1086"/>
                </a:lnTo>
                <a:lnTo>
                  <a:pt x="1161" y="1077"/>
                </a:lnTo>
                <a:lnTo>
                  <a:pt x="1155" y="1068"/>
                </a:lnTo>
                <a:lnTo>
                  <a:pt x="1149" y="1059"/>
                </a:lnTo>
                <a:lnTo>
                  <a:pt x="1143" y="1047"/>
                </a:lnTo>
                <a:lnTo>
                  <a:pt x="1143" y="1032"/>
                </a:lnTo>
                <a:lnTo>
                  <a:pt x="1143" y="1029"/>
                </a:lnTo>
                <a:lnTo>
                  <a:pt x="1143" y="1029"/>
                </a:lnTo>
                <a:lnTo>
                  <a:pt x="1143" y="1014"/>
                </a:lnTo>
                <a:lnTo>
                  <a:pt x="1149" y="1002"/>
                </a:lnTo>
                <a:lnTo>
                  <a:pt x="1155" y="993"/>
                </a:lnTo>
                <a:lnTo>
                  <a:pt x="1161" y="981"/>
                </a:lnTo>
                <a:lnTo>
                  <a:pt x="1173" y="975"/>
                </a:lnTo>
                <a:lnTo>
                  <a:pt x="1182" y="969"/>
                </a:lnTo>
                <a:lnTo>
                  <a:pt x="1194" y="966"/>
                </a:lnTo>
                <a:lnTo>
                  <a:pt x="1209" y="963"/>
                </a:lnTo>
                <a:lnTo>
                  <a:pt x="1209" y="963"/>
                </a:lnTo>
                <a:lnTo>
                  <a:pt x="1221" y="966"/>
                </a:lnTo>
                <a:lnTo>
                  <a:pt x="1234" y="969"/>
                </a:lnTo>
                <a:lnTo>
                  <a:pt x="1246" y="975"/>
                </a:lnTo>
                <a:lnTo>
                  <a:pt x="1255" y="981"/>
                </a:lnTo>
                <a:lnTo>
                  <a:pt x="1261" y="993"/>
                </a:lnTo>
                <a:lnTo>
                  <a:pt x="1267" y="1002"/>
                </a:lnTo>
                <a:lnTo>
                  <a:pt x="1273" y="1014"/>
                </a:lnTo>
                <a:lnTo>
                  <a:pt x="1273" y="1029"/>
                </a:lnTo>
                <a:lnTo>
                  <a:pt x="1273" y="1029"/>
                </a:lnTo>
                <a:close/>
                <a:moveTo>
                  <a:pt x="1273" y="719"/>
                </a:moveTo>
                <a:lnTo>
                  <a:pt x="1273" y="722"/>
                </a:lnTo>
                <a:lnTo>
                  <a:pt x="1273" y="722"/>
                </a:lnTo>
                <a:lnTo>
                  <a:pt x="1273" y="737"/>
                </a:lnTo>
                <a:lnTo>
                  <a:pt x="1267" y="749"/>
                </a:lnTo>
                <a:lnTo>
                  <a:pt x="1261" y="761"/>
                </a:lnTo>
                <a:lnTo>
                  <a:pt x="1252" y="770"/>
                </a:lnTo>
                <a:lnTo>
                  <a:pt x="1243" y="776"/>
                </a:lnTo>
                <a:lnTo>
                  <a:pt x="1234" y="782"/>
                </a:lnTo>
                <a:lnTo>
                  <a:pt x="1221" y="785"/>
                </a:lnTo>
                <a:lnTo>
                  <a:pt x="1209" y="785"/>
                </a:lnTo>
                <a:lnTo>
                  <a:pt x="1197" y="785"/>
                </a:lnTo>
                <a:lnTo>
                  <a:pt x="1185" y="782"/>
                </a:lnTo>
                <a:lnTo>
                  <a:pt x="1173" y="776"/>
                </a:lnTo>
                <a:lnTo>
                  <a:pt x="1164" y="770"/>
                </a:lnTo>
                <a:lnTo>
                  <a:pt x="1155" y="761"/>
                </a:lnTo>
                <a:lnTo>
                  <a:pt x="1149" y="749"/>
                </a:lnTo>
                <a:lnTo>
                  <a:pt x="1146" y="737"/>
                </a:lnTo>
                <a:lnTo>
                  <a:pt x="1143" y="722"/>
                </a:lnTo>
                <a:lnTo>
                  <a:pt x="1143" y="719"/>
                </a:lnTo>
                <a:lnTo>
                  <a:pt x="1143" y="719"/>
                </a:lnTo>
                <a:lnTo>
                  <a:pt x="1143" y="704"/>
                </a:lnTo>
                <a:lnTo>
                  <a:pt x="1149" y="692"/>
                </a:lnTo>
                <a:lnTo>
                  <a:pt x="1155" y="683"/>
                </a:lnTo>
                <a:lnTo>
                  <a:pt x="1161" y="671"/>
                </a:lnTo>
                <a:lnTo>
                  <a:pt x="1173" y="665"/>
                </a:lnTo>
                <a:lnTo>
                  <a:pt x="1182" y="659"/>
                </a:lnTo>
                <a:lnTo>
                  <a:pt x="1194" y="653"/>
                </a:lnTo>
                <a:lnTo>
                  <a:pt x="1209" y="653"/>
                </a:lnTo>
                <a:lnTo>
                  <a:pt x="1209" y="653"/>
                </a:lnTo>
                <a:lnTo>
                  <a:pt x="1221" y="653"/>
                </a:lnTo>
                <a:lnTo>
                  <a:pt x="1234" y="659"/>
                </a:lnTo>
                <a:lnTo>
                  <a:pt x="1246" y="665"/>
                </a:lnTo>
                <a:lnTo>
                  <a:pt x="1255" y="671"/>
                </a:lnTo>
                <a:lnTo>
                  <a:pt x="1261" y="683"/>
                </a:lnTo>
                <a:lnTo>
                  <a:pt x="1267" y="692"/>
                </a:lnTo>
                <a:lnTo>
                  <a:pt x="1273"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21" name="Google Shape;2721;p33"/>
          <p:cNvSpPr/>
          <p:nvPr/>
        </p:nvSpPr>
        <p:spPr>
          <a:xfrm>
            <a:off x="3341437" y="3794801"/>
            <a:ext cx="238553" cy="107926"/>
          </a:xfrm>
          <a:custGeom>
            <a:rect b="b" l="l" r="r" t="t"/>
            <a:pathLst>
              <a:path extrusionOk="0" h="243" w="490">
                <a:moveTo>
                  <a:pt x="0" y="0"/>
                </a:moveTo>
                <a:lnTo>
                  <a:pt x="243"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22" name="Google Shape;2722;p33"/>
          <p:cNvGrpSpPr/>
          <p:nvPr/>
        </p:nvGrpSpPr>
        <p:grpSpPr>
          <a:xfrm>
            <a:off x="2900699" y="1778074"/>
            <a:ext cx="1114200" cy="848188"/>
            <a:chOff x="2264725" y="1778074"/>
            <a:chExt cx="1114200" cy="848188"/>
          </a:xfrm>
        </p:grpSpPr>
        <p:grpSp>
          <p:nvGrpSpPr>
            <p:cNvPr id="2723" name="Google Shape;2723;p33"/>
            <p:cNvGrpSpPr/>
            <p:nvPr/>
          </p:nvGrpSpPr>
          <p:grpSpPr>
            <a:xfrm>
              <a:off x="2619022" y="1778074"/>
              <a:ext cx="416288" cy="377999"/>
              <a:chOff x="8018463" y="4329113"/>
              <a:chExt cx="1357313" cy="1350963"/>
            </a:xfrm>
          </p:grpSpPr>
          <p:sp>
            <p:nvSpPr>
              <p:cNvPr id="2724" name="Google Shape;2724;p33"/>
              <p:cNvSpPr/>
              <p:nvPr/>
            </p:nvSpPr>
            <p:spPr>
              <a:xfrm>
                <a:off x="8018463" y="4329113"/>
                <a:ext cx="1357313" cy="1350963"/>
              </a:xfrm>
              <a:custGeom>
                <a:rect b="b" l="l" r="r" t="t"/>
                <a:pathLst>
                  <a:path extrusionOk="0" h="851" w="855">
                    <a:moveTo>
                      <a:pt x="427" y="788"/>
                    </a:moveTo>
                    <a:lnTo>
                      <a:pt x="427" y="788"/>
                    </a:lnTo>
                    <a:lnTo>
                      <a:pt x="391" y="788"/>
                    </a:lnTo>
                    <a:lnTo>
                      <a:pt x="355" y="782"/>
                    </a:lnTo>
                    <a:lnTo>
                      <a:pt x="319" y="773"/>
                    </a:lnTo>
                    <a:lnTo>
                      <a:pt x="286" y="761"/>
                    </a:lnTo>
                    <a:lnTo>
                      <a:pt x="256" y="746"/>
                    </a:lnTo>
                    <a:lnTo>
                      <a:pt x="226" y="728"/>
                    </a:lnTo>
                    <a:lnTo>
                      <a:pt x="196" y="707"/>
                    </a:lnTo>
                    <a:lnTo>
                      <a:pt x="172" y="683"/>
                    </a:lnTo>
                    <a:lnTo>
                      <a:pt x="148" y="656"/>
                    </a:lnTo>
                    <a:lnTo>
                      <a:pt x="127" y="628"/>
                    </a:lnTo>
                    <a:lnTo>
                      <a:pt x="109" y="598"/>
                    </a:lnTo>
                    <a:lnTo>
                      <a:pt x="93" y="568"/>
                    </a:lnTo>
                    <a:lnTo>
                      <a:pt x="81" y="535"/>
                    </a:lnTo>
                    <a:lnTo>
                      <a:pt x="72" y="499"/>
                    </a:lnTo>
                    <a:lnTo>
                      <a:pt x="66" y="463"/>
                    </a:lnTo>
                    <a:lnTo>
                      <a:pt x="63" y="427"/>
                    </a:lnTo>
                    <a:lnTo>
                      <a:pt x="63" y="427"/>
                    </a:lnTo>
                    <a:lnTo>
                      <a:pt x="66" y="391"/>
                    </a:lnTo>
                    <a:lnTo>
                      <a:pt x="72" y="355"/>
                    </a:lnTo>
                    <a:lnTo>
                      <a:pt x="81" y="319"/>
                    </a:lnTo>
                    <a:lnTo>
                      <a:pt x="93" y="285"/>
                    </a:lnTo>
                    <a:lnTo>
                      <a:pt x="109" y="252"/>
                    </a:lnTo>
                    <a:lnTo>
                      <a:pt x="127" y="222"/>
                    </a:lnTo>
                    <a:lnTo>
                      <a:pt x="148" y="195"/>
                    </a:lnTo>
                    <a:lnTo>
                      <a:pt x="172" y="171"/>
                    </a:lnTo>
                    <a:lnTo>
                      <a:pt x="196" y="147"/>
                    </a:lnTo>
                    <a:lnTo>
                      <a:pt x="226" y="126"/>
                    </a:lnTo>
                    <a:lnTo>
                      <a:pt x="256" y="108"/>
                    </a:lnTo>
                    <a:lnTo>
                      <a:pt x="286" y="93"/>
                    </a:lnTo>
                    <a:lnTo>
                      <a:pt x="319" y="81"/>
                    </a:lnTo>
                    <a:lnTo>
                      <a:pt x="355" y="72"/>
                    </a:lnTo>
                    <a:lnTo>
                      <a:pt x="391" y="66"/>
                    </a:lnTo>
                    <a:lnTo>
                      <a:pt x="427" y="63"/>
                    </a:lnTo>
                    <a:lnTo>
                      <a:pt x="427" y="63"/>
                    </a:lnTo>
                    <a:lnTo>
                      <a:pt x="464" y="66"/>
                    </a:lnTo>
                    <a:lnTo>
                      <a:pt x="500" y="72"/>
                    </a:lnTo>
                    <a:lnTo>
                      <a:pt x="536" y="81"/>
                    </a:lnTo>
                    <a:lnTo>
                      <a:pt x="569" y="93"/>
                    </a:lnTo>
                    <a:lnTo>
                      <a:pt x="602" y="108"/>
                    </a:lnTo>
                    <a:lnTo>
                      <a:pt x="629" y="126"/>
                    </a:lnTo>
                    <a:lnTo>
                      <a:pt x="659" y="147"/>
                    </a:lnTo>
                    <a:lnTo>
                      <a:pt x="683" y="171"/>
                    </a:lnTo>
                    <a:lnTo>
                      <a:pt x="707" y="195"/>
                    </a:lnTo>
                    <a:lnTo>
                      <a:pt x="728" y="222"/>
                    </a:lnTo>
                    <a:lnTo>
                      <a:pt x="746" y="252"/>
                    </a:lnTo>
                    <a:lnTo>
                      <a:pt x="762" y="285"/>
                    </a:lnTo>
                    <a:lnTo>
                      <a:pt x="774" y="319"/>
                    </a:lnTo>
                    <a:lnTo>
                      <a:pt x="783" y="355"/>
                    </a:lnTo>
                    <a:lnTo>
                      <a:pt x="789" y="391"/>
                    </a:lnTo>
                    <a:lnTo>
                      <a:pt x="792" y="427"/>
                    </a:lnTo>
                    <a:lnTo>
                      <a:pt x="792" y="427"/>
                    </a:lnTo>
                    <a:lnTo>
                      <a:pt x="789" y="463"/>
                    </a:lnTo>
                    <a:lnTo>
                      <a:pt x="783" y="499"/>
                    </a:lnTo>
                    <a:lnTo>
                      <a:pt x="774" y="535"/>
                    </a:lnTo>
                    <a:lnTo>
                      <a:pt x="762" y="568"/>
                    </a:lnTo>
                    <a:lnTo>
                      <a:pt x="746" y="598"/>
                    </a:lnTo>
                    <a:lnTo>
                      <a:pt x="728" y="628"/>
                    </a:lnTo>
                    <a:lnTo>
                      <a:pt x="707" y="656"/>
                    </a:lnTo>
                    <a:lnTo>
                      <a:pt x="683" y="683"/>
                    </a:lnTo>
                    <a:lnTo>
                      <a:pt x="659" y="707"/>
                    </a:lnTo>
                    <a:lnTo>
                      <a:pt x="629" y="728"/>
                    </a:lnTo>
                    <a:lnTo>
                      <a:pt x="602" y="746"/>
                    </a:lnTo>
                    <a:lnTo>
                      <a:pt x="569" y="761"/>
                    </a:lnTo>
                    <a:lnTo>
                      <a:pt x="536" y="773"/>
                    </a:lnTo>
                    <a:lnTo>
                      <a:pt x="500" y="782"/>
                    </a:lnTo>
                    <a:lnTo>
                      <a:pt x="464" y="788"/>
                    </a:lnTo>
                    <a:lnTo>
                      <a:pt x="427" y="788"/>
                    </a:lnTo>
                    <a:lnTo>
                      <a:pt x="427" y="788"/>
                    </a:lnTo>
                    <a:close/>
                    <a:moveTo>
                      <a:pt x="427" y="0"/>
                    </a:moveTo>
                    <a:lnTo>
                      <a:pt x="427" y="0"/>
                    </a:lnTo>
                    <a:lnTo>
                      <a:pt x="385" y="3"/>
                    </a:lnTo>
                    <a:lnTo>
                      <a:pt x="343" y="9"/>
                    </a:lnTo>
                    <a:lnTo>
                      <a:pt x="301" y="21"/>
                    </a:lnTo>
                    <a:lnTo>
                      <a:pt x="262" y="33"/>
                    </a:lnTo>
                    <a:lnTo>
                      <a:pt x="226" y="51"/>
                    </a:lnTo>
                    <a:lnTo>
                      <a:pt x="190" y="72"/>
                    </a:lnTo>
                    <a:lnTo>
                      <a:pt x="157" y="99"/>
                    </a:lnTo>
                    <a:lnTo>
                      <a:pt x="127" y="126"/>
                    </a:lnTo>
                    <a:lnTo>
                      <a:pt x="99" y="156"/>
                    </a:lnTo>
                    <a:lnTo>
                      <a:pt x="75" y="189"/>
                    </a:lnTo>
                    <a:lnTo>
                      <a:pt x="54" y="222"/>
                    </a:lnTo>
                    <a:lnTo>
                      <a:pt x="36" y="261"/>
                    </a:lnTo>
                    <a:lnTo>
                      <a:pt x="21" y="300"/>
                    </a:lnTo>
                    <a:lnTo>
                      <a:pt x="9" y="340"/>
                    </a:lnTo>
                    <a:lnTo>
                      <a:pt x="3" y="382"/>
                    </a:lnTo>
                    <a:lnTo>
                      <a:pt x="0" y="427"/>
                    </a:lnTo>
                    <a:lnTo>
                      <a:pt x="0" y="427"/>
                    </a:lnTo>
                    <a:lnTo>
                      <a:pt x="3" y="469"/>
                    </a:lnTo>
                    <a:lnTo>
                      <a:pt x="9" y="511"/>
                    </a:lnTo>
                    <a:lnTo>
                      <a:pt x="21" y="553"/>
                    </a:lnTo>
                    <a:lnTo>
                      <a:pt x="36" y="592"/>
                    </a:lnTo>
                    <a:lnTo>
                      <a:pt x="54" y="628"/>
                    </a:lnTo>
                    <a:lnTo>
                      <a:pt x="75" y="665"/>
                    </a:lnTo>
                    <a:lnTo>
                      <a:pt x="99" y="698"/>
                    </a:lnTo>
                    <a:lnTo>
                      <a:pt x="127" y="728"/>
                    </a:lnTo>
                    <a:lnTo>
                      <a:pt x="157" y="755"/>
                    </a:lnTo>
                    <a:lnTo>
                      <a:pt x="190" y="779"/>
                    </a:lnTo>
                    <a:lnTo>
                      <a:pt x="226" y="800"/>
                    </a:lnTo>
                    <a:lnTo>
                      <a:pt x="262" y="818"/>
                    </a:lnTo>
                    <a:lnTo>
                      <a:pt x="301" y="833"/>
                    </a:lnTo>
                    <a:lnTo>
                      <a:pt x="343" y="845"/>
                    </a:lnTo>
                    <a:lnTo>
                      <a:pt x="385" y="851"/>
                    </a:lnTo>
                    <a:lnTo>
                      <a:pt x="427" y="851"/>
                    </a:lnTo>
                    <a:lnTo>
                      <a:pt x="427" y="851"/>
                    </a:lnTo>
                    <a:lnTo>
                      <a:pt x="473" y="851"/>
                    </a:lnTo>
                    <a:lnTo>
                      <a:pt x="515" y="845"/>
                    </a:lnTo>
                    <a:lnTo>
                      <a:pt x="554" y="833"/>
                    </a:lnTo>
                    <a:lnTo>
                      <a:pt x="593" y="818"/>
                    </a:lnTo>
                    <a:lnTo>
                      <a:pt x="629" y="800"/>
                    </a:lnTo>
                    <a:lnTo>
                      <a:pt x="665" y="779"/>
                    </a:lnTo>
                    <a:lnTo>
                      <a:pt x="698" y="755"/>
                    </a:lnTo>
                    <a:lnTo>
                      <a:pt x="728" y="728"/>
                    </a:lnTo>
                    <a:lnTo>
                      <a:pt x="755" y="698"/>
                    </a:lnTo>
                    <a:lnTo>
                      <a:pt x="780" y="665"/>
                    </a:lnTo>
                    <a:lnTo>
                      <a:pt x="804" y="628"/>
                    </a:lnTo>
                    <a:lnTo>
                      <a:pt x="822" y="592"/>
                    </a:lnTo>
                    <a:lnTo>
                      <a:pt x="834" y="553"/>
                    </a:lnTo>
                    <a:lnTo>
                      <a:pt x="846" y="511"/>
                    </a:lnTo>
                    <a:lnTo>
                      <a:pt x="852" y="469"/>
                    </a:lnTo>
                    <a:lnTo>
                      <a:pt x="855" y="427"/>
                    </a:lnTo>
                    <a:lnTo>
                      <a:pt x="855" y="427"/>
                    </a:lnTo>
                    <a:lnTo>
                      <a:pt x="852" y="382"/>
                    </a:lnTo>
                    <a:lnTo>
                      <a:pt x="846" y="340"/>
                    </a:lnTo>
                    <a:lnTo>
                      <a:pt x="834" y="300"/>
                    </a:lnTo>
                    <a:lnTo>
                      <a:pt x="822" y="261"/>
                    </a:lnTo>
                    <a:lnTo>
                      <a:pt x="804" y="222"/>
                    </a:lnTo>
                    <a:lnTo>
                      <a:pt x="780" y="189"/>
                    </a:lnTo>
                    <a:lnTo>
                      <a:pt x="755" y="156"/>
                    </a:lnTo>
                    <a:lnTo>
                      <a:pt x="728" y="126"/>
                    </a:lnTo>
                    <a:lnTo>
                      <a:pt x="698" y="99"/>
                    </a:lnTo>
                    <a:lnTo>
                      <a:pt x="665" y="72"/>
                    </a:lnTo>
                    <a:lnTo>
                      <a:pt x="629" y="51"/>
                    </a:lnTo>
                    <a:lnTo>
                      <a:pt x="593" y="33"/>
                    </a:lnTo>
                    <a:lnTo>
                      <a:pt x="554" y="21"/>
                    </a:lnTo>
                    <a:lnTo>
                      <a:pt x="515" y="9"/>
                    </a:lnTo>
                    <a:lnTo>
                      <a:pt x="473" y="3"/>
                    </a:lnTo>
                    <a:lnTo>
                      <a:pt x="427" y="0"/>
                    </a:lnTo>
                    <a:lnTo>
                      <a:pt x="42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5" name="Google Shape;2725;p33"/>
              <p:cNvSpPr/>
              <p:nvPr/>
            </p:nvSpPr>
            <p:spPr>
              <a:xfrm>
                <a:off x="8662988" y="4462463"/>
                <a:ext cx="68263" cy="133350"/>
              </a:xfrm>
              <a:custGeom>
                <a:rect b="b" l="l" r="r" t="t"/>
                <a:pathLst>
                  <a:path extrusionOk="0" h="84" w="43">
                    <a:moveTo>
                      <a:pt x="21" y="84"/>
                    </a:moveTo>
                    <a:lnTo>
                      <a:pt x="21" y="84"/>
                    </a:lnTo>
                    <a:lnTo>
                      <a:pt x="31" y="81"/>
                    </a:lnTo>
                    <a:lnTo>
                      <a:pt x="37" y="78"/>
                    </a:lnTo>
                    <a:lnTo>
                      <a:pt x="40" y="72"/>
                    </a:lnTo>
                    <a:lnTo>
                      <a:pt x="43" y="63"/>
                    </a:lnTo>
                    <a:lnTo>
                      <a:pt x="43" y="21"/>
                    </a:lnTo>
                    <a:lnTo>
                      <a:pt x="43" y="21"/>
                    </a:lnTo>
                    <a:lnTo>
                      <a:pt x="40" y="12"/>
                    </a:lnTo>
                    <a:lnTo>
                      <a:pt x="37" y="6"/>
                    </a:lnTo>
                    <a:lnTo>
                      <a:pt x="31" y="3"/>
                    </a:lnTo>
                    <a:lnTo>
                      <a:pt x="21" y="0"/>
                    </a:lnTo>
                    <a:lnTo>
                      <a:pt x="21" y="0"/>
                    </a:lnTo>
                    <a:lnTo>
                      <a:pt x="12" y="3"/>
                    </a:lnTo>
                    <a:lnTo>
                      <a:pt x="6" y="6"/>
                    </a:lnTo>
                    <a:lnTo>
                      <a:pt x="3" y="12"/>
                    </a:lnTo>
                    <a:lnTo>
                      <a:pt x="0" y="21"/>
                    </a:lnTo>
                    <a:lnTo>
                      <a:pt x="0" y="63"/>
                    </a:lnTo>
                    <a:lnTo>
                      <a:pt x="0" y="63"/>
                    </a:lnTo>
                    <a:lnTo>
                      <a:pt x="3" y="72"/>
                    </a:lnTo>
                    <a:lnTo>
                      <a:pt x="6" y="78"/>
                    </a:lnTo>
                    <a:lnTo>
                      <a:pt x="12" y="81"/>
                    </a:lnTo>
                    <a:lnTo>
                      <a:pt x="21" y="84"/>
                    </a:lnTo>
                    <a:lnTo>
                      <a:pt x="21" y="8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6" name="Google Shape;2726;p33"/>
              <p:cNvSpPr/>
              <p:nvPr/>
            </p:nvSpPr>
            <p:spPr>
              <a:xfrm>
                <a:off x="8662988" y="5408613"/>
                <a:ext cx="68263" cy="133350"/>
              </a:xfrm>
              <a:custGeom>
                <a:rect b="b" l="l" r="r" t="t"/>
                <a:pathLst>
                  <a:path extrusionOk="0" h="84" w="43">
                    <a:moveTo>
                      <a:pt x="21" y="0"/>
                    </a:moveTo>
                    <a:lnTo>
                      <a:pt x="21" y="0"/>
                    </a:lnTo>
                    <a:lnTo>
                      <a:pt x="12" y="3"/>
                    </a:lnTo>
                    <a:lnTo>
                      <a:pt x="6" y="6"/>
                    </a:lnTo>
                    <a:lnTo>
                      <a:pt x="3" y="12"/>
                    </a:lnTo>
                    <a:lnTo>
                      <a:pt x="0" y="21"/>
                    </a:lnTo>
                    <a:lnTo>
                      <a:pt x="0" y="63"/>
                    </a:lnTo>
                    <a:lnTo>
                      <a:pt x="0" y="63"/>
                    </a:lnTo>
                    <a:lnTo>
                      <a:pt x="3" y="72"/>
                    </a:lnTo>
                    <a:lnTo>
                      <a:pt x="6" y="78"/>
                    </a:lnTo>
                    <a:lnTo>
                      <a:pt x="12" y="81"/>
                    </a:lnTo>
                    <a:lnTo>
                      <a:pt x="21" y="84"/>
                    </a:lnTo>
                    <a:lnTo>
                      <a:pt x="21" y="84"/>
                    </a:lnTo>
                    <a:lnTo>
                      <a:pt x="31" y="81"/>
                    </a:lnTo>
                    <a:lnTo>
                      <a:pt x="37" y="78"/>
                    </a:lnTo>
                    <a:lnTo>
                      <a:pt x="40" y="72"/>
                    </a:lnTo>
                    <a:lnTo>
                      <a:pt x="43" y="63"/>
                    </a:lnTo>
                    <a:lnTo>
                      <a:pt x="43" y="21"/>
                    </a:lnTo>
                    <a:lnTo>
                      <a:pt x="43" y="21"/>
                    </a:lnTo>
                    <a:lnTo>
                      <a:pt x="40" y="12"/>
                    </a:lnTo>
                    <a:lnTo>
                      <a:pt x="37" y="6"/>
                    </a:lnTo>
                    <a:lnTo>
                      <a:pt x="31" y="3"/>
                    </a:lnTo>
                    <a:lnTo>
                      <a:pt x="21" y="0"/>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7" name="Google Shape;2727;p33"/>
              <p:cNvSpPr/>
              <p:nvPr/>
            </p:nvSpPr>
            <p:spPr>
              <a:xfrm>
                <a:off x="8156576" y="4968875"/>
                <a:ext cx="134938" cy="66675"/>
              </a:xfrm>
              <a:custGeom>
                <a:rect b="b" l="l" r="r" t="t"/>
                <a:pathLst>
                  <a:path extrusionOk="0" h="42" w="85">
                    <a:moveTo>
                      <a:pt x="64" y="0"/>
                    </a:moveTo>
                    <a:lnTo>
                      <a:pt x="22" y="0"/>
                    </a:lnTo>
                    <a:lnTo>
                      <a:pt x="22" y="0"/>
                    </a:lnTo>
                    <a:lnTo>
                      <a:pt x="12" y="3"/>
                    </a:lnTo>
                    <a:lnTo>
                      <a:pt x="6" y="6"/>
                    </a:lnTo>
                    <a:lnTo>
                      <a:pt x="3" y="12"/>
                    </a:lnTo>
                    <a:lnTo>
                      <a:pt x="0" y="21"/>
                    </a:lnTo>
                    <a:lnTo>
                      <a:pt x="0" y="21"/>
                    </a:lnTo>
                    <a:lnTo>
                      <a:pt x="3" y="30"/>
                    </a:lnTo>
                    <a:lnTo>
                      <a:pt x="6" y="36"/>
                    </a:lnTo>
                    <a:lnTo>
                      <a:pt x="12" y="39"/>
                    </a:lnTo>
                    <a:lnTo>
                      <a:pt x="22" y="42"/>
                    </a:lnTo>
                    <a:lnTo>
                      <a:pt x="64" y="42"/>
                    </a:lnTo>
                    <a:lnTo>
                      <a:pt x="64" y="42"/>
                    </a:lnTo>
                    <a:lnTo>
                      <a:pt x="73" y="39"/>
                    </a:lnTo>
                    <a:lnTo>
                      <a:pt x="79" y="36"/>
                    </a:lnTo>
                    <a:lnTo>
                      <a:pt x="82" y="30"/>
                    </a:lnTo>
                    <a:lnTo>
                      <a:pt x="85" y="21"/>
                    </a:lnTo>
                    <a:lnTo>
                      <a:pt x="85" y="21"/>
                    </a:lnTo>
                    <a:lnTo>
                      <a:pt x="82" y="12"/>
                    </a:lnTo>
                    <a:lnTo>
                      <a:pt x="79" y="6"/>
                    </a:lnTo>
                    <a:lnTo>
                      <a:pt x="73" y="3"/>
                    </a:lnTo>
                    <a:lnTo>
                      <a:pt x="64" y="0"/>
                    </a:lnTo>
                    <a:lnTo>
                      <a:pt x="6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8" name="Google Shape;2728;p33"/>
              <p:cNvSpPr/>
              <p:nvPr/>
            </p:nvSpPr>
            <p:spPr>
              <a:xfrm>
                <a:off x="9102726" y="4968875"/>
                <a:ext cx="134938" cy="66675"/>
              </a:xfrm>
              <a:custGeom>
                <a:rect b="b" l="l" r="r" t="t"/>
                <a:pathLst>
                  <a:path extrusionOk="0" h="42" w="85">
                    <a:moveTo>
                      <a:pt x="63" y="0"/>
                    </a:moveTo>
                    <a:lnTo>
                      <a:pt x="21" y="0"/>
                    </a:lnTo>
                    <a:lnTo>
                      <a:pt x="21" y="0"/>
                    </a:lnTo>
                    <a:lnTo>
                      <a:pt x="12" y="3"/>
                    </a:lnTo>
                    <a:lnTo>
                      <a:pt x="6" y="6"/>
                    </a:lnTo>
                    <a:lnTo>
                      <a:pt x="3" y="12"/>
                    </a:lnTo>
                    <a:lnTo>
                      <a:pt x="0" y="21"/>
                    </a:lnTo>
                    <a:lnTo>
                      <a:pt x="0" y="21"/>
                    </a:lnTo>
                    <a:lnTo>
                      <a:pt x="3" y="30"/>
                    </a:lnTo>
                    <a:lnTo>
                      <a:pt x="6" y="36"/>
                    </a:lnTo>
                    <a:lnTo>
                      <a:pt x="12" y="39"/>
                    </a:lnTo>
                    <a:lnTo>
                      <a:pt x="21" y="42"/>
                    </a:lnTo>
                    <a:lnTo>
                      <a:pt x="63" y="42"/>
                    </a:lnTo>
                    <a:lnTo>
                      <a:pt x="63" y="42"/>
                    </a:lnTo>
                    <a:lnTo>
                      <a:pt x="72" y="39"/>
                    </a:lnTo>
                    <a:lnTo>
                      <a:pt x="79" y="36"/>
                    </a:lnTo>
                    <a:lnTo>
                      <a:pt x="82" y="30"/>
                    </a:lnTo>
                    <a:lnTo>
                      <a:pt x="85" y="21"/>
                    </a:lnTo>
                    <a:lnTo>
                      <a:pt x="85" y="21"/>
                    </a:lnTo>
                    <a:lnTo>
                      <a:pt x="82" y="12"/>
                    </a:lnTo>
                    <a:lnTo>
                      <a:pt x="79" y="6"/>
                    </a:lnTo>
                    <a:lnTo>
                      <a:pt x="72" y="3"/>
                    </a:lnTo>
                    <a:lnTo>
                      <a:pt x="63" y="0"/>
                    </a:lnTo>
                    <a:lnTo>
                      <a:pt x="6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9" name="Google Shape;2729;p33"/>
              <p:cNvSpPr/>
              <p:nvPr/>
            </p:nvSpPr>
            <p:spPr>
              <a:xfrm>
                <a:off x="8334376" y="4686300"/>
                <a:ext cx="439738" cy="620713"/>
              </a:xfrm>
              <a:custGeom>
                <a:rect b="b" l="l" r="r" t="t"/>
                <a:pathLst>
                  <a:path extrusionOk="0" h="391" w="277">
                    <a:moveTo>
                      <a:pt x="250" y="154"/>
                    </a:moveTo>
                    <a:lnTo>
                      <a:pt x="250" y="21"/>
                    </a:lnTo>
                    <a:lnTo>
                      <a:pt x="250" y="21"/>
                    </a:lnTo>
                    <a:lnTo>
                      <a:pt x="247" y="12"/>
                    </a:lnTo>
                    <a:lnTo>
                      <a:pt x="244" y="6"/>
                    </a:lnTo>
                    <a:lnTo>
                      <a:pt x="238" y="3"/>
                    </a:lnTo>
                    <a:lnTo>
                      <a:pt x="228" y="0"/>
                    </a:lnTo>
                    <a:lnTo>
                      <a:pt x="228" y="0"/>
                    </a:lnTo>
                    <a:lnTo>
                      <a:pt x="219" y="3"/>
                    </a:lnTo>
                    <a:lnTo>
                      <a:pt x="213" y="6"/>
                    </a:lnTo>
                    <a:lnTo>
                      <a:pt x="210" y="12"/>
                    </a:lnTo>
                    <a:lnTo>
                      <a:pt x="207" y="21"/>
                    </a:lnTo>
                    <a:lnTo>
                      <a:pt x="207" y="157"/>
                    </a:lnTo>
                    <a:lnTo>
                      <a:pt x="207" y="157"/>
                    </a:lnTo>
                    <a:lnTo>
                      <a:pt x="192" y="166"/>
                    </a:lnTo>
                    <a:lnTo>
                      <a:pt x="183" y="181"/>
                    </a:lnTo>
                    <a:lnTo>
                      <a:pt x="180" y="199"/>
                    </a:lnTo>
                    <a:lnTo>
                      <a:pt x="183" y="208"/>
                    </a:lnTo>
                    <a:lnTo>
                      <a:pt x="186" y="217"/>
                    </a:lnTo>
                    <a:lnTo>
                      <a:pt x="9" y="355"/>
                    </a:lnTo>
                    <a:lnTo>
                      <a:pt x="9" y="355"/>
                    </a:lnTo>
                    <a:lnTo>
                      <a:pt x="3" y="361"/>
                    </a:lnTo>
                    <a:lnTo>
                      <a:pt x="0" y="367"/>
                    </a:lnTo>
                    <a:lnTo>
                      <a:pt x="3" y="376"/>
                    </a:lnTo>
                    <a:lnTo>
                      <a:pt x="6" y="385"/>
                    </a:lnTo>
                    <a:lnTo>
                      <a:pt x="6" y="385"/>
                    </a:lnTo>
                    <a:lnTo>
                      <a:pt x="12" y="388"/>
                    </a:lnTo>
                    <a:lnTo>
                      <a:pt x="18" y="391"/>
                    </a:lnTo>
                    <a:lnTo>
                      <a:pt x="27" y="391"/>
                    </a:lnTo>
                    <a:lnTo>
                      <a:pt x="36" y="388"/>
                    </a:lnTo>
                    <a:lnTo>
                      <a:pt x="219" y="244"/>
                    </a:lnTo>
                    <a:lnTo>
                      <a:pt x="219" y="244"/>
                    </a:lnTo>
                    <a:lnTo>
                      <a:pt x="228" y="247"/>
                    </a:lnTo>
                    <a:lnTo>
                      <a:pt x="238" y="244"/>
                    </a:lnTo>
                    <a:lnTo>
                      <a:pt x="253" y="238"/>
                    </a:lnTo>
                    <a:lnTo>
                      <a:pt x="268" y="229"/>
                    </a:lnTo>
                    <a:lnTo>
                      <a:pt x="274" y="214"/>
                    </a:lnTo>
                    <a:lnTo>
                      <a:pt x="277" y="199"/>
                    </a:lnTo>
                    <a:lnTo>
                      <a:pt x="274" y="181"/>
                    </a:lnTo>
                    <a:lnTo>
                      <a:pt x="265" y="166"/>
                    </a:lnTo>
                    <a:lnTo>
                      <a:pt x="259" y="160"/>
                    </a:lnTo>
                    <a:lnTo>
                      <a:pt x="250" y="154"/>
                    </a:lnTo>
                    <a:lnTo>
                      <a:pt x="250" y="1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30" name="Google Shape;2730;p33"/>
            <p:cNvSpPr txBox="1"/>
            <p:nvPr/>
          </p:nvSpPr>
          <p:spPr>
            <a:xfrm>
              <a:off x="2264725" y="2226063"/>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뉴스데이터</a:t>
              </a:r>
              <a:endParaRPr b="1">
                <a:solidFill>
                  <a:schemeClr val="lt1"/>
                </a:solidFill>
                <a:latin typeface="Barlow"/>
                <a:ea typeface="Barlow"/>
                <a:cs typeface="Barlow"/>
                <a:sym typeface="Barlow"/>
              </a:endParaRPr>
            </a:p>
          </p:txBody>
        </p:sp>
      </p:grpSp>
      <p:sp>
        <p:nvSpPr>
          <p:cNvPr id="2731" name="Google Shape;2731;p33"/>
          <p:cNvSpPr txBox="1"/>
          <p:nvPr/>
        </p:nvSpPr>
        <p:spPr>
          <a:xfrm>
            <a:off x="2516630" y="3963125"/>
            <a:ext cx="18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여러 뉴스사에서 비슷한 기사 업로드</a:t>
            </a:r>
            <a:endParaRPr>
              <a:latin typeface="Barlow Light"/>
              <a:ea typeface="Barlow Light"/>
              <a:cs typeface="Barlow Light"/>
              <a:sym typeface="Barlow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3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발전방향</a:t>
            </a:r>
            <a:endParaRPr b="1">
              <a:latin typeface="Tenor Sans"/>
              <a:ea typeface="Tenor Sans"/>
              <a:cs typeface="Tenor Sans"/>
              <a:sym typeface="Tenor Sans"/>
            </a:endParaRPr>
          </a:p>
        </p:txBody>
      </p:sp>
      <p:grpSp>
        <p:nvGrpSpPr>
          <p:cNvPr id="2737" name="Google Shape;2737;p34"/>
          <p:cNvGrpSpPr/>
          <p:nvPr/>
        </p:nvGrpSpPr>
        <p:grpSpPr>
          <a:xfrm>
            <a:off x="1005968" y="2265787"/>
            <a:ext cx="487860" cy="355346"/>
            <a:chOff x="2759076" y="6072188"/>
            <a:chExt cx="1590675" cy="1270000"/>
          </a:xfrm>
        </p:grpSpPr>
        <p:sp>
          <p:nvSpPr>
            <p:cNvPr id="2738" name="Google Shape;2738;p34"/>
            <p:cNvSpPr/>
            <p:nvPr/>
          </p:nvSpPr>
          <p:spPr>
            <a:xfrm>
              <a:off x="2759076" y="6072188"/>
              <a:ext cx="415925" cy="534988"/>
            </a:xfrm>
            <a:custGeom>
              <a:rect b="b" l="l" r="r" t="t"/>
              <a:pathLst>
                <a:path extrusionOk="0" h="337" w="262">
                  <a:moveTo>
                    <a:pt x="223" y="90"/>
                  </a:moveTo>
                  <a:lnTo>
                    <a:pt x="223" y="90"/>
                  </a:lnTo>
                  <a:lnTo>
                    <a:pt x="211" y="81"/>
                  </a:lnTo>
                  <a:lnTo>
                    <a:pt x="211" y="81"/>
                  </a:lnTo>
                  <a:lnTo>
                    <a:pt x="190" y="69"/>
                  </a:lnTo>
                  <a:lnTo>
                    <a:pt x="190" y="69"/>
                  </a:lnTo>
                  <a:lnTo>
                    <a:pt x="162" y="60"/>
                  </a:lnTo>
                  <a:lnTo>
                    <a:pt x="162" y="60"/>
                  </a:lnTo>
                  <a:lnTo>
                    <a:pt x="147" y="57"/>
                  </a:lnTo>
                  <a:lnTo>
                    <a:pt x="132" y="57"/>
                  </a:lnTo>
                  <a:lnTo>
                    <a:pt x="132" y="57"/>
                  </a:lnTo>
                  <a:lnTo>
                    <a:pt x="111" y="60"/>
                  </a:lnTo>
                  <a:lnTo>
                    <a:pt x="93" y="66"/>
                  </a:lnTo>
                  <a:lnTo>
                    <a:pt x="93" y="66"/>
                  </a:lnTo>
                  <a:lnTo>
                    <a:pt x="87" y="72"/>
                  </a:lnTo>
                  <a:lnTo>
                    <a:pt x="84" y="78"/>
                  </a:lnTo>
                  <a:lnTo>
                    <a:pt x="81" y="93"/>
                  </a:lnTo>
                  <a:lnTo>
                    <a:pt x="81" y="93"/>
                  </a:lnTo>
                  <a:lnTo>
                    <a:pt x="81" y="102"/>
                  </a:lnTo>
                  <a:lnTo>
                    <a:pt x="84" y="111"/>
                  </a:lnTo>
                  <a:lnTo>
                    <a:pt x="84" y="111"/>
                  </a:lnTo>
                  <a:lnTo>
                    <a:pt x="90" y="117"/>
                  </a:lnTo>
                  <a:lnTo>
                    <a:pt x="99" y="123"/>
                  </a:lnTo>
                  <a:lnTo>
                    <a:pt x="99" y="123"/>
                  </a:lnTo>
                  <a:lnTo>
                    <a:pt x="123" y="132"/>
                  </a:lnTo>
                  <a:lnTo>
                    <a:pt x="123" y="132"/>
                  </a:lnTo>
                  <a:lnTo>
                    <a:pt x="156" y="141"/>
                  </a:lnTo>
                  <a:lnTo>
                    <a:pt x="156" y="141"/>
                  </a:lnTo>
                  <a:lnTo>
                    <a:pt x="199" y="153"/>
                  </a:lnTo>
                  <a:lnTo>
                    <a:pt x="199" y="153"/>
                  </a:lnTo>
                  <a:lnTo>
                    <a:pt x="217" y="162"/>
                  </a:lnTo>
                  <a:lnTo>
                    <a:pt x="232" y="174"/>
                  </a:lnTo>
                  <a:lnTo>
                    <a:pt x="232" y="174"/>
                  </a:lnTo>
                  <a:lnTo>
                    <a:pt x="244" y="187"/>
                  </a:lnTo>
                  <a:lnTo>
                    <a:pt x="253" y="199"/>
                  </a:lnTo>
                  <a:lnTo>
                    <a:pt x="253" y="199"/>
                  </a:lnTo>
                  <a:lnTo>
                    <a:pt x="259" y="217"/>
                  </a:lnTo>
                  <a:lnTo>
                    <a:pt x="262" y="238"/>
                  </a:lnTo>
                  <a:lnTo>
                    <a:pt x="262" y="238"/>
                  </a:lnTo>
                  <a:lnTo>
                    <a:pt x="259" y="262"/>
                  </a:lnTo>
                  <a:lnTo>
                    <a:pt x="253" y="283"/>
                  </a:lnTo>
                  <a:lnTo>
                    <a:pt x="253" y="283"/>
                  </a:lnTo>
                  <a:lnTo>
                    <a:pt x="241" y="301"/>
                  </a:lnTo>
                  <a:lnTo>
                    <a:pt x="226" y="313"/>
                  </a:lnTo>
                  <a:lnTo>
                    <a:pt x="226" y="313"/>
                  </a:lnTo>
                  <a:lnTo>
                    <a:pt x="208" y="325"/>
                  </a:lnTo>
                  <a:lnTo>
                    <a:pt x="187" y="331"/>
                  </a:lnTo>
                  <a:lnTo>
                    <a:pt x="187" y="331"/>
                  </a:lnTo>
                  <a:lnTo>
                    <a:pt x="162" y="334"/>
                  </a:lnTo>
                  <a:lnTo>
                    <a:pt x="138" y="337"/>
                  </a:lnTo>
                  <a:lnTo>
                    <a:pt x="138" y="337"/>
                  </a:lnTo>
                  <a:lnTo>
                    <a:pt x="102" y="334"/>
                  </a:lnTo>
                  <a:lnTo>
                    <a:pt x="66" y="325"/>
                  </a:lnTo>
                  <a:lnTo>
                    <a:pt x="66" y="325"/>
                  </a:lnTo>
                  <a:lnTo>
                    <a:pt x="33" y="313"/>
                  </a:lnTo>
                  <a:lnTo>
                    <a:pt x="0" y="292"/>
                  </a:lnTo>
                  <a:lnTo>
                    <a:pt x="30" y="238"/>
                  </a:lnTo>
                  <a:lnTo>
                    <a:pt x="30" y="238"/>
                  </a:lnTo>
                  <a:lnTo>
                    <a:pt x="45" y="250"/>
                  </a:lnTo>
                  <a:lnTo>
                    <a:pt x="45" y="250"/>
                  </a:lnTo>
                  <a:lnTo>
                    <a:pt x="69" y="262"/>
                  </a:lnTo>
                  <a:lnTo>
                    <a:pt x="69" y="262"/>
                  </a:lnTo>
                  <a:lnTo>
                    <a:pt x="102" y="274"/>
                  </a:lnTo>
                  <a:lnTo>
                    <a:pt x="102" y="274"/>
                  </a:lnTo>
                  <a:lnTo>
                    <a:pt x="120" y="277"/>
                  </a:lnTo>
                  <a:lnTo>
                    <a:pt x="141" y="280"/>
                  </a:lnTo>
                  <a:lnTo>
                    <a:pt x="141" y="280"/>
                  </a:lnTo>
                  <a:lnTo>
                    <a:pt x="162" y="277"/>
                  </a:lnTo>
                  <a:lnTo>
                    <a:pt x="181" y="271"/>
                  </a:lnTo>
                  <a:lnTo>
                    <a:pt x="187" y="265"/>
                  </a:lnTo>
                  <a:lnTo>
                    <a:pt x="190" y="259"/>
                  </a:lnTo>
                  <a:lnTo>
                    <a:pt x="193" y="253"/>
                  </a:lnTo>
                  <a:lnTo>
                    <a:pt x="193" y="244"/>
                  </a:lnTo>
                  <a:lnTo>
                    <a:pt x="193" y="244"/>
                  </a:lnTo>
                  <a:lnTo>
                    <a:pt x="193" y="235"/>
                  </a:lnTo>
                  <a:lnTo>
                    <a:pt x="187" y="226"/>
                  </a:lnTo>
                  <a:lnTo>
                    <a:pt x="187" y="226"/>
                  </a:lnTo>
                  <a:lnTo>
                    <a:pt x="181" y="220"/>
                  </a:lnTo>
                  <a:lnTo>
                    <a:pt x="171" y="214"/>
                  </a:lnTo>
                  <a:lnTo>
                    <a:pt x="171" y="214"/>
                  </a:lnTo>
                  <a:lnTo>
                    <a:pt x="144" y="205"/>
                  </a:lnTo>
                  <a:lnTo>
                    <a:pt x="144" y="205"/>
                  </a:lnTo>
                  <a:lnTo>
                    <a:pt x="108" y="193"/>
                  </a:lnTo>
                  <a:lnTo>
                    <a:pt x="108" y="193"/>
                  </a:lnTo>
                  <a:lnTo>
                    <a:pt x="66" y="181"/>
                  </a:lnTo>
                  <a:lnTo>
                    <a:pt x="66" y="181"/>
                  </a:lnTo>
                  <a:lnTo>
                    <a:pt x="51" y="171"/>
                  </a:lnTo>
                  <a:lnTo>
                    <a:pt x="39" y="159"/>
                  </a:lnTo>
                  <a:lnTo>
                    <a:pt x="39" y="159"/>
                  </a:lnTo>
                  <a:lnTo>
                    <a:pt x="27" y="150"/>
                  </a:lnTo>
                  <a:lnTo>
                    <a:pt x="21" y="135"/>
                  </a:lnTo>
                  <a:lnTo>
                    <a:pt x="21" y="135"/>
                  </a:lnTo>
                  <a:lnTo>
                    <a:pt x="15" y="120"/>
                  </a:lnTo>
                  <a:lnTo>
                    <a:pt x="15" y="105"/>
                  </a:lnTo>
                  <a:lnTo>
                    <a:pt x="15" y="105"/>
                  </a:lnTo>
                  <a:lnTo>
                    <a:pt x="18" y="81"/>
                  </a:lnTo>
                  <a:lnTo>
                    <a:pt x="24" y="60"/>
                  </a:lnTo>
                  <a:lnTo>
                    <a:pt x="24" y="60"/>
                  </a:lnTo>
                  <a:lnTo>
                    <a:pt x="36" y="42"/>
                  </a:lnTo>
                  <a:lnTo>
                    <a:pt x="51" y="27"/>
                  </a:lnTo>
                  <a:lnTo>
                    <a:pt x="51" y="27"/>
                  </a:lnTo>
                  <a:lnTo>
                    <a:pt x="66" y="15"/>
                  </a:lnTo>
                  <a:lnTo>
                    <a:pt x="87" y="6"/>
                  </a:lnTo>
                  <a:lnTo>
                    <a:pt x="87" y="6"/>
                  </a:lnTo>
                  <a:lnTo>
                    <a:pt x="111" y="3"/>
                  </a:lnTo>
                  <a:lnTo>
                    <a:pt x="135" y="0"/>
                  </a:lnTo>
                  <a:lnTo>
                    <a:pt x="135" y="0"/>
                  </a:lnTo>
                  <a:lnTo>
                    <a:pt x="168" y="3"/>
                  </a:lnTo>
                  <a:lnTo>
                    <a:pt x="199" y="12"/>
                  </a:lnTo>
                  <a:lnTo>
                    <a:pt x="199" y="12"/>
                  </a:lnTo>
                  <a:lnTo>
                    <a:pt x="226" y="24"/>
                  </a:lnTo>
                  <a:lnTo>
                    <a:pt x="250" y="36"/>
                  </a:lnTo>
                  <a:lnTo>
                    <a:pt x="223" y="90"/>
                  </a:lnTo>
                  <a:lnTo>
                    <a:pt x="223"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9" name="Google Shape;2739;p34"/>
            <p:cNvSpPr/>
            <p:nvPr/>
          </p:nvSpPr>
          <p:spPr>
            <a:xfrm>
              <a:off x="3208338" y="6086475"/>
              <a:ext cx="257175" cy="520700"/>
            </a:xfrm>
            <a:custGeom>
              <a:rect b="b" l="l" r="r" t="t"/>
              <a:pathLst>
                <a:path extrusionOk="0" h="328" w="162">
                  <a:moveTo>
                    <a:pt x="162" y="310"/>
                  </a:moveTo>
                  <a:lnTo>
                    <a:pt x="162" y="310"/>
                  </a:lnTo>
                  <a:lnTo>
                    <a:pt x="132" y="322"/>
                  </a:lnTo>
                  <a:lnTo>
                    <a:pt x="132" y="322"/>
                  </a:lnTo>
                  <a:lnTo>
                    <a:pt x="114" y="325"/>
                  </a:lnTo>
                  <a:lnTo>
                    <a:pt x="96" y="328"/>
                  </a:lnTo>
                  <a:lnTo>
                    <a:pt x="96" y="328"/>
                  </a:lnTo>
                  <a:lnTo>
                    <a:pt x="69" y="325"/>
                  </a:lnTo>
                  <a:lnTo>
                    <a:pt x="69" y="325"/>
                  </a:lnTo>
                  <a:lnTo>
                    <a:pt x="60" y="319"/>
                  </a:lnTo>
                  <a:lnTo>
                    <a:pt x="51" y="313"/>
                  </a:lnTo>
                  <a:lnTo>
                    <a:pt x="51" y="313"/>
                  </a:lnTo>
                  <a:lnTo>
                    <a:pt x="42" y="307"/>
                  </a:lnTo>
                  <a:lnTo>
                    <a:pt x="36" y="295"/>
                  </a:lnTo>
                  <a:lnTo>
                    <a:pt x="36" y="295"/>
                  </a:lnTo>
                  <a:lnTo>
                    <a:pt x="33" y="283"/>
                  </a:lnTo>
                  <a:lnTo>
                    <a:pt x="33" y="268"/>
                  </a:lnTo>
                  <a:lnTo>
                    <a:pt x="33" y="129"/>
                  </a:lnTo>
                  <a:lnTo>
                    <a:pt x="0" y="129"/>
                  </a:lnTo>
                  <a:lnTo>
                    <a:pt x="0" y="81"/>
                  </a:lnTo>
                  <a:lnTo>
                    <a:pt x="33" y="81"/>
                  </a:lnTo>
                  <a:lnTo>
                    <a:pt x="33" y="0"/>
                  </a:lnTo>
                  <a:lnTo>
                    <a:pt x="93" y="0"/>
                  </a:lnTo>
                  <a:lnTo>
                    <a:pt x="93" y="81"/>
                  </a:lnTo>
                  <a:lnTo>
                    <a:pt x="144" y="81"/>
                  </a:lnTo>
                  <a:lnTo>
                    <a:pt x="144" y="129"/>
                  </a:lnTo>
                  <a:lnTo>
                    <a:pt x="93" y="129"/>
                  </a:lnTo>
                  <a:lnTo>
                    <a:pt x="93" y="247"/>
                  </a:lnTo>
                  <a:lnTo>
                    <a:pt x="93" y="247"/>
                  </a:lnTo>
                  <a:lnTo>
                    <a:pt x="96" y="259"/>
                  </a:lnTo>
                  <a:lnTo>
                    <a:pt x="102" y="265"/>
                  </a:lnTo>
                  <a:lnTo>
                    <a:pt x="102" y="265"/>
                  </a:lnTo>
                  <a:lnTo>
                    <a:pt x="108" y="268"/>
                  </a:lnTo>
                  <a:lnTo>
                    <a:pt x="117" y="271"/>
                  </a:lnTo>
                  <a:lnTo>
                    <a:pt x="117" y="271"/>
                  </a:lnTo>
                  <a:lnTo>
                    <a:pt x="135" y="268"/>
                  </a:lnTo>
                  <a:lnTo>
                    <a:pt x="135" y="268"/>
                  </a:lnTo>
                  <a:lnTo>
                    <a:pt x="150" y="262"/>
                  </a:lnTo>
                  <a:lnTo>
                    <a:pt x="162" y="310"/>
                  </a:lnTo>
                  <a:lnTo>
                    <a:pt x="162" y="3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34"/>
            <p:cNvSpPr/>
            <p:nvPr/>
          </p:nvSpPr>
          <p:spPr>
            <a:xfrm>
              <a:off x="3484563" y="6205538"/>
              <a:ext cx="406400" cy="401638"/>
            </a:xfrm>
            <a:custGeom>
              <a:rect b="b" l="l" r="r" t="t"/>
              <a:pathLst>
                <a:path extrusionOk="0" h="253" w="256">
                  <a:moveTo>
                    <a:pt x="130" y="253"/>
                  </a:moveTo>
                  <a:lnTo>
                    <a:pt x="130" y="253"/>
                  </a:lnTo>
                  <a:lnTo>
                    <a:pt x="100" y="250"/>
                  </a:lnTo>
                  <a:lnTo>
                    <a:pt x="76" y="244"/>
                  </a:lnTo>
                  <a:lnTo>
                    <a:pt x="76" y="244"/>
                  </a:lnTo>
                  <a:lnTo>
                    <a:pt x="55" y="232"/>
                  </a:lnTo>
                  <a:lnTo>
                    <a:pt x="36" y="217"/>
                  </a:lnTo>
                  <a:lnTo>
                    <a:pt x="36" y="217"/>
                  </a:lnTo>
                  <a:lnTo>
                    <a:pt x="21" y="196"/>
                  </a:lnTo>
                  <a:lnTo>
                    <a:pt x="9" y="175"/>
                  </a:lnTo>
                  <a:lnTo>
                    <a:pt x="9" y="175"/>
                  </a:lnTo>
                  <a:lnTo>
                    <a:pt x="3" y="154"/>
                  </a:lnTo>
                  <a:lnTo>
                    <a:pt x="0" y="130"/>
                  </a:lnTo>
                  <a:lnTo>
                    <a:pt x="0" y="130"/>
                  </a:lnTo>
                  <a:lnTo>
                    <a:pt x="3" y="103"/>
                  </a:lnTo>
                  <a:lnTo>
                    <a:pt x="9" y="78"/>
                  </a:lnTo>
                  <a:lnTo>
                    <a:pt x="9" y="78"/>
                  </a:lnTo>
                  <a:lnTo>
                    <a:pt x="21" y="57"/>
                  </a:lnTo>
                  <a:lnTo>
                    <a:pt x="33" y="39"/>
                  </a:lnTo>
                  <a:lnTo>
                    <a:pt x="33" y="39"/>
                  </a:lnTo>
                  <a:lnTo>
                    <a:pt x="55" y="24"/>
                  </a:lnTo>
                  <a:lnTo>
                    <a:pt x="76" y="12"/>
                  </a:lnTo>
                  <a:lnTo>
                    <a:pt x="76" y="12"/>
                  </a:lnTo>
                  <a:lnTo>
                    <a:pt x="100" y="3"/>
                  </a:lnTo>
                  <a:lnTo>
                    <a:pt x="130" y="0"/>
                  </a:lnTo>
                  <a:lnTo>
                    <a:pt x="130" y="0"/>
                  </a:lnTo>
                  <a:lnTo>
                    <a:pt x="157" y="3"/>
                  </a:lnTo>
                  <a:lnTo>
                    <a:pt x="181" y="12"/>
                  </a:lnTo>
                  <a:lnTo>
                    <a:pt x="181" y="12"/>
                  </a:lnTo>
                  <a:lnTo>
                    <a:pt x="205" y="24"/>
                  </a:lnTo>
                  <a:lnTo>
                    <a:pt x="223" y="39"/>
                  </a:lnTo>
                  <a:lnTo>
                    <a:pt x="223" y="39"/>
                  </a:lnTo>
                  <a:lnTo>
                    <a:pt x="238" y="57"/>
                  </a:lnTo>
                  <a:lnTo>
                    <a:pt x="247" y="78"/>
                  </a:lnTo>
                  <a:lnTo>
                    <a:pt x="247" y="78"/>
                  </a:lnTo>
                  <a:lnTo>
                    <a:pt x="253" y="103"/>
                  </a:lnTo>
                  <a:lnTo>
                    <a:pt x="256" y="127"/>
                  </a:lnTo>
                  <a:lnTo>
                    <a:pt x="256" y="127"/>
                  </a:lnTo>
                  <a:lnTo>
                    <a:pt x="256" y="139"/>
                  </a:lnTo>
                  <a:lnTo>
                    <a:pt x="256" y="139"/>
                  </a:lnTo>
                  <a:lnTo>
                    <a:pt x="253" y="148"/>
                  </a:lnTo>
                  <a:lnTo>
                    <a:pt x="67" y="148"/>
                  </a:lnTo>
                  <a:lnTo>
                    <a:pt x="67" y="148"/>
                  </a:lnTo>
                  <a:lnTo>
                    <a:pt x="70" y="160"/>
                  </a:lnTo>
                  <a:lnTo>
                    <a:pt x="73" y="172"/>
                  </a:lnTo>
                  <a:lnTo>
                    <a:pt x="73" y="172"/>
                  </a:lnTo>
                  <a:lnTo>
                    <a:pt x="79" y="184"/>
                  </a:lnTo>
                  <a:lnTo>
                    <a:pt x="88" y="190"/>
                  </a:lnTo>
                  <a:lnTo>
                    <a:pt x="88" y="190"/>
                  </a:lnTo>
                  <a:lnTo>
                    <a:pt x="97" y="199"/>
                  </a:lnTo>
                  <a:lnTo>
                    <a:pt x="109" y="202"/>
                  </a:lnTo>
                  <a:lnTo>
                    <a:pt x="109" y="202"/>
                  </a:lnTo>
                  <a:lnTo>
                    <a:pt x="118" y="208"/>
                  </a:lnTo>
                  <a:lnTo>
                    <a:pt x="130" y="208"/>
                  </a:lnTo>
                  <a:lnTo>
                    <a:pt x="130" y="208"/>
                  </a:lnTo>
                  <a:lnTo>
                    <a:pt x="148" y="205"/>
                  </a:lnTo>
                  <a:lnTo>
                    <a:pt x="166" y="199"/>
                  </a:lnTo>
                  <a:lnTo>
                    <a:pt x="166" y="199"/>
                  </a:lnTo>
                  <a:lnTo>
                    <a:pt x="181" y="187"/>
                  </a:lnTo>
                  <a:lnTo>
                    <a:pt x="190" y="175"/>
                  </a:lnTo>
                  <a:lnTo>
                    <a:pt x="241" y="190"/>
                  </a:lnTo>
                  <a:lnTo>
                    <a:pt x="241" y="190"/>
                  </a:lnTo>
                  <a:lnTo>
                    <a:pt x="235" y="202"/>
                  </a:lnTo>
                  <a:lnTo>
                    <a:pt x="223" y="214"/>
                  </a:lnTo>
                  <a:lnTo>
                    <a:pt x="214" y="226"/>
                  </a:lnTo>
                  <a:lnTo>
                    <a:pt x="199" y="235"/>
                  </a:lnTo>
                  <a:lnTo>
                    <a:pt x="199" y="235"/>
                  </a:lnTo>
                  <a:lnTo>
                    <a:pt x="184" y="244"/>
                  </a:lnTo>
                  <a:lnTo>
                    <a:pt x="166" y="250"/>
                  </a:lnTo>
                  <a:lnTo>
                    <a:pt x="148" y="253"/>
                  </a:lnTo>
                  <a:lnTo>
                    <a:pt x="130" y="253"/>
                  </a:lnTo>
                  <a:lnTo>
                    <a:pt x="130" y="253"/>
                  </a:lnTo>
                  <a:close/>
                  <a:moveTo>
                    <a:pt x="193" y="106"/>
                  </a:moveTo>
                  <a:lnTo>
                    <a:pt x="193" y="106"/>
                  </a:lnTo>
                  <a:lnTo>
                    <a:pt x="190" y="93"/>
                  </a:lnTo>
                  <a:lnTo>
                    <a:pt x="187" y="81"/>
                  </a:lnTo>
                  <a:lnTo>
                    <a:pt x="181" y="72"/>
                  </a:lnTo>
                  <a:lnTo>
                    <a:pt x="172" y="63"/>
                  </a:lnTo>
                  <a:lnTo>
                    <a:pt x="172" y="63"/>
                  </a:lnTo>
                  <a:lnTo>
                    <a:pt x="163" y="54"/>
                  </a:lnTo>
                  <a:lnTo>
                    <a:pt x="151" y="51"/>
                  </a:lnTo>
                  <a:lnTo>
                    <a:pt x="142" y="48"/>
                  </a:lnTo>
                  <a:lnTo>
                    <a:pt x="127" y="45"/>
                  </a:lnTo>
                  <a:lnTo>
                    <a:pt x="127" y="45"/>
                  </a:lnTo>
                  <a:lnTo>
                    <a:pt x="115" y="48"/>
                  </a:lnTo>
                  <a:lnTo>
                    <a:pt x="106" y="51"/>
                  </a:lnTo>
                  <a:lnTo>
                    <a:pt x="106" y="51"/>
                  </a:lnTo>
                  <a:lnTo>
                    <a:pt x="94" y="54"/>
                  </a:lnTo>
                  <a:lnTo>
                    <a:pt x="85" y="63"/>
                  </a:lnTo>
                  <a:lnTo>
                    <a:pt x="85" y="63"/>
                  </a:lnTo>
                  <a:lnTo>
                    <a:pt x="79" y="72"/>
                  </a:lnTo>
                  <a:lnTo>
                    <a:pt x="73" y="81"/>
                  </a:lnTo>
                  <a:lnTo>
                    <a:pt x="73" y="81"/>
                  </a:lnTo>
                  <a:lnTo>
                    <a:pt x="67" y="93"/>
                  </a:lnTo>
                  <a:lnTo>
                    <a:pt x="67" y="106"/>
                  </a:lnTo>
                  <a:lnTo>
                    <a:pt x="193" y="106"/>
                  </a:lnTo>
                  <a:lnTo>
                    <a:pt x="193" y="1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34"/>
            <p:cNvSpPr/>
            <p:nvPr/>
          </p:nvSpPr>
          <p:spPr>
            <a:xfrm>
              <a:off x="3952876" y="6205538"/>
              <a:ext cx="396875" cy="549275"/>
            </a:xfrm>
            <a:custGeom>
              <a:rect b="b" l="l" r="r" t="t"/>
              <a:pathLst>
                <a:path extrusionOk="0" h="346" w="250">
                  <a:moveTo>
                    <a:pt x="145" y="253"/>
                  </a:moveTo>
                  <a:lnTo>
                    <a:pt x="145" y="253"/>
                  </a:lnTo>
                  <a:lnTo>
                    <a:pt x="118" y="250"/>
                  </a:lnTo>
                  <a:lnTo>
                    <a:pt x="106" y="247"/>
                  </a:lnTo>
                  <a:lnTo>
                    <a:pt x="94" y="241"/>
                  </a:lnTo>
                  <a:lnTo>
                    <a:pt x="94" y="241"/>
                  </a:lnTo>
                  <a:lnTo>
                    <a:pt x="76" y="226"/>
                  </a:lnTo>
                  <a:lnTo>
                    <a:pt x="60" y="205"/>
                  </a:lnTo>
                  <a:lnTo>
                    <a:pt x="60" y="346"/>
                  </a:lnTo>
                  <a:lnTo>
                    <a:pt x="0" y="346"/>
                  </a:lnTo>
                  <a:lnTo>
                    <a:pt x="0" y="6"/>
                  </a:lnTo>
                  <a:lnTo>
                    <a:pt x="54" y="6"/>
                  </a:lnTo>
                  <a:lnTo>
                    <a:pt x="54" y="48"/>
                  </a:lnTo>
                  <a:lnTo>
                    <a:pt x="54" y="48"/>
                  </a:lnTo>
                  <a:lnTo>
                    <a:pt x="69" y="27"/>
                  </a:lnTo>
                  <a:lnTo>
                    <a:pt x="88" y="12"/>
                  </a:lnTo>
                  <a:lnTo>
                    <a:pt x="88" y="12"/>
                  </a:lnTo>
                  <a:lnTo>
                    <a:pt x="112" y="3"/>
                  </a:lnTo>
                  <a:lnTo>
                    <a:pt x="136" y="0"/>
                  </a:lnTo>
                  <a:lnTo>
                    <a:pt x="136" y="0"/>
                  </a:lnTo>
                  <a:lnTo>
                    <a:pt x="160" y="3"/>
                  </a:lnTo>
                  <a:lnTo>
                    <a:pt x="184" y="12"/>
                  </a:lnTo>
                  <a:lnTo>
                    <a:pt x="184" y="12"/>
                  </a:lnTo>
                  <a:lnTo>
                    <a:pt x="202" y="21"/>
                  </a:lnTo>
                  <a:lnTo>
                    <a:pt x="217" y="39"/>
                  </a:lnTo>
                  <a:lnTo>
                    <a:pt x="217" y="39"/>
                  </a:lnTo>
                  <a:lnTo>
                    <a:pt x="232" y="57"/>
                  </a:lnTo>
                  <a:lnTo>
                    <a:pt x="241" y="78"/>
                  </a:lnTo>
                  <a:lnTo>
                    <a:pt x="241" y="78"/>
                  </a:lnTo>
                  <a:lnTo>
                    <a:pt x="247" y="103"/>
                  </a:lnTo>
                  <a:lnTo>
                    <a:pt x="250" y="127"/>
                  </a:lnTo>
                  <a:lnTo>
                    <a:pt x="250" y="127"/>
                  </a:lnTo>
                  <a:lnTo>
                    <a:pt x="250" y="151"/>
                  </a:lnTo>
                  <a:lnTo>
                    <a:pt x="244" y="175"/>
                  </a:lnTo>
                  <a:lnTo>
                    <a:pt x="244" y="175"/>
                  </a:lnTo>
                  <a:lnTo>
                    <a:pt x="232" y="199"/>
                  </a:lnTo>
                  <a:lnTo>
                    <a:pt x="220" y="217"/>
                  </a:lnTo>
                  <a:lnTo>
                    <a:pt x="220" y="217"/>
                  </a:lnTo>
                  <a:lnTo>
                    <a:pt x="205" y="232"/>
                  </a:lnTo>
                  <a:lnTo>
                    <a:pt x="187" y="244"/>
                  </a:lnTo>
                  <a:lnTo>
                    <a:pt x="187" y="244"/>
                  </a:lnTo>
                  <a:lnTo>
                    <a:pt x="166" y="250"/>
                  </a:lnTo>
                  <a:lnTo>
                    <a:pt x="145" y="253"/>
                  </a:lnTo>
                  <a:lnTo>
                    <a:pt x="145" y="253"/>
                  </a:lnTo>
                  <a:close/>
                  <a:moveTo>
                    <a:pt x="124" y="199"/>
                  </a:moveTo>
                  <a:lnTo>
                    <a:pt x="124" y="199"/>
                  </a:lnTo>
                  <a:lnTo>
                    <a:pt x="136" y="199"/>
                  </a:lnTo>
                  <a:lnTo>
                    <a:pt x="151" y="193"/>
                  </a:lnTo>
                  <a:lnTo>
                    <a:pt x="151" y="193"/>
                  </a:lnTo>
                  <a:lnTo>
                    <a:pt x="160" y="187"/>
                  </a:lnTo>
                  <a:lnTo>
                    <a:pt x="169" y="178"/>
                  </a:lnTo>
                  <a:lnTo>
                    <a:pt x="169" y="178"/>
                  </a:lnTo>
                  <a:lnTo>
                    <a:pt x="178" y="166"/>
                  </a:lnTo>
                  <a:lnTo>
                    <a:pt x="184" y="154"/>
                  </a:lnTo>
                  <a:lnTo>
                    <a:pt x="184" y="154"/>
                  </a:lnTo>
                  <a:lnTo>
                    <a:pt x="187" y="142"/>
                  </a:lnTo>
                  <a:lnTo>
                    <a:pt x="187" y="127"/>
                  </a:lnTo>
                  <a:lnTo>
                    <a:pt x="187" y="127"/>
                  </a:lnTo>
                  <a:lnTo>
                    <a:pt x="187" y="112"/>
                  </a:lnTo>
                  <a:lnTo>
                    <a:pt x="181" y="97"/>
                  </a:lnTo>
                  <a:lnTo>
                    <a:pt x="181" y="97"/>
                  </a:lnTo>
                  <a:lnTo>
                    <a:pt x="175" y="84"/>
                  </a:lnTo>
                  <a:lnTo>
                    <a:pt x="169" y="75"/>
                  </a:lnTo>
                  <a:lnTo>
                    <a:pt x="169" y="75"/>
                  </a:lnTo>
                  <a:lnTo>
                    <a:pt x="157" y="66"/>
                  </a:lnTo>
                  <a:lnTo>
                    <a:pt x="148" y="60"/>
                  </a:lnTo>
                  <a:lnTo>
                    <a:pt x="148" y="60"/>
                  </a:lnTo>
                  <a:lnTo>
                    <a:pt x="133" y="54"/>
                  </a:lnTo>
                  <a:lnTo>
                    <a:pt x="121" y="54"/>
                  </a:lnTo>
                  <a:lnTo>
                    <a:pt x="121" y="54"/>
                  </a:lnTo>
                  <a:lnTo>
                    <a:pt x="103" y="57"/>
                  </a:lnTo>
                  <a:lnTo>
                    <a:pt x="103" y="57"/>
                  </a:lnTo>
                  <a:lnTo>
                    <a:pt x="85" y="66"/>
                  </a:lnTo>
                  <a:lnTo>
                    <a:pt x="85" y="66"/>
                  </a:lnTo>
                  <a:lnTo>
                    <a:pt x="69" y="78"/>
                  </a:lnTo>
                  <a:lnTo>
                    <a:pt x="69" y="78"/>
                  </a:lnTo>
                  <a:lnTo>
                    <a:pt x="60" y="93"/>
                  </a:lnTo>
                  <a:lnTo>
                    <a:pt x="60" y="151"/>
                  </a:lnTo>
                  <a:lnTo>
                    <a:pt x="60" y="151"/>
                  </a:lnTo>
                  <a:lnTo>
                    <a:pt x="73" y="172"/>
                  </a:lnTo>
                  <a:lnTo>
                    <a:pt x="88" y="187"/>
                  </a:lnTo>
                  <a:lnTo>
                    <a:pt x="88" y="187"/>
                  </a:lnTo>
                  <a:lnTo>
                    <a:pt x="106" y="196"/>
                  </a:lnTo>
                  <a:lnTo>
                    <a:pt x="124" y="199"/>
                  </a:lnTo>
                  <a:lnTo>
                    <a:pt x="124" y="1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34"/>
            <p:cNvSpPr/>
            <p:nvPr/>
          </p:nvSpPr>
          <p:spPr>
            <a:xfrm>
              <a:off x="3189288" y="6894513"/>
              <a:ext cx="377825" cy="447675"/>
            </a:xfrm>
            <a:custGeom>
              <a:rect b="b" l="l" r="r" t="t"/>
              <a:pathLst>
                <a:path extrusionOk="0" h="282" w="238">
                  <a:moveTo>
                    <a:pt x="238" y="141"/>
                  </a:moveTo>
                  <a:lnTo>
                    <a:pt x="238" y="141"/>
                  </a:lnTo>
                  <a:lnTo>
                    <a:pt x="235" y="171"/>
                  </a:lnTo>
                  <a:lnTo>
                    <a:pt x="228" y="198"/>
                  </a:lnTo>
                  <a:lnTo>
                    <a:pt x="228" y="198"/>
                  </a:lnTo>
                  <a:lnTo>
                    <a:pt x="219" y="222"/>
                  </a:lnTo>
                  <a:lnTo>
                    <a:pt x="204" y="243"/>
                  </a:lnTo>
                  <a:lnTo>
                    <a:pt x="204" y="243"/>
                  </a:lnTo>
                  <a:lnTo>
                    <a:pt x="186" y="258"/>
                  </a:lnTo>
                  <a:lnTo>
                    <a:pt x="165" y="270"/>
                  </a:lnTo>
                  <a:lnTo>
                    <a:pt x="165" y="270"/>
                  </a:lnTo>
                  <a:lnTo>
                    <a:pt x="144" y="279"/>
                  </a:lnTo>
                  <a:lnTo>
                    <a:pt x="117" y="282"/>
                  </a:lnTo>
                  <a:lnTo>
                    <a:pt x="117" y="282"/>
                  </a:lnTo>
                  <a:lnTo>
                    <a:pt x="93" y="279"/>
                  </a:lnTo>
                  <a:lnTo>
                    <a:pt x="69" y="270"/>
                  </a:lnTo>
                  <a:lnTo>
                    <a:pt x="69" y="270"/>
                  </a:lnTo>
                  <a:lnTo>
                    <a:pt x="51" y="258"/>
                  </a:lnTo>
                  <a:lnTo>
                    <a:pt x="33" y="243"/>
                  </a:lnTo>
                  <a:lnTo>
                    <a:pt x="33" y="243"/>
                  </a:lnTo>
                  <a:lnTo>
                    <a:pt x="18" y="222"/>
                  </a:lnTo>
                  <a:lnTo>
                    <a:pt x="9" y="198"/>
                  </a:lnTo>
                  <a:lnTo>
                    <a:pt x="9" y="198"/>
                  </a:lnTo>
                  <a:lnTo>
                    <a:pt x="0" y="171"/>
                  </a:lnTo>
                  <a:lnTo>
                    <a:pt x="0" y="141"/>
                  </a:lnTo>
                  <a:lnTo>
                    <a:pt x="0" y="141"/>
                  </a:lnTo>
                  <a:lnTo>
                    <a:pt x="0" y="111"/>
                  </a:lnTo>
                  <a:lnTo>
                    <a:pt x="9" y="84"/>
                  </a:lnTo>
                  <a:lnTo>
                    <a:pt x="9" y="84"/>
                  </a:lnTo>
                  <a:lnTo>
                    <a:pt x="18" y="60"/>
                  </a:lnTo>
                  <a:lnTo>
                    <a:pt x="33" y="42"/>
                  </a:lnTo>
                  <a:lnTo>
                    <a:pt x="33" y="42"/>
                  </a:lnTo>
                  <a:lnTo>
                    <a:pt x="51" y="24"/>
                  </a:lnTo>
                  <a:lnTo>
                    <a:pt x="69" y="12"/>
                  </a:lnTo>
                  <a:lnTo>
                    <a:pt x="69" y="12"/>
                  </a:lnTo>
                  <a:lnTo>
                    <a:pt x="93" y="3"/>
                  </a:lnTo>
                  <a:lnTo>
                    <a:pt x="117" y="0"/>
                  </a:lnTo>
                  <a:lnTo>
                    <a:pt x="117" y="0"/>
                  </a:lnTo>
                  <a:lnTo>
                    <a:pt x="144" y="3"/>
                  </a:lnTo>
                  <a:lnTo>
                    <a:pt x="165" y="12"/>
                  </a:lnTo>
                  <a:lnTo>
                    <a:pt x="165" y="12"/>
                  </a:lnTo>
                  <a:lnTo>
                    <a:pt x="186" y="24"/>
                  </a:lnTo>
                  <a:lnTo>
                    <a:pt x="204" y="42"/>
                  </a:lnTo>
                  <a:lnTo>
                    <a:pt x="204" y="42"/>
                  </a:lnTo>
                  <a:lnTo>
                    <a:pt x="219" y="60"/>
                  </a:lnTo>
                  <a:lnTo>
                    <a:pt x="228" y="84"/>
                  </a:lnTo>
                  <a:lnTo>
                    <a:pt x="228" y="84"/>
                  </a:lnTo>
                  <a:lnTo>
                    <a:pt x="235" y="111"/>
                  </a:lnTo>
                  <a:lnTo>
                    <a:pt x="238" y="141"/>
                  </a:lnTo>
                  <a:lnTo>
                    <a:pt x="238" y="141"/>
                  </a:lnTo>
                  <a:close/>
                  <a:moveTo>
                    <a:pt x="174" y="141"/>
                  </a:moveTo>
                  <a:lnTo>
                    <a:pt x="174" y="141"/>
                  </a:lnTo>
                  <a:lnTo>
                    <a:pt x="174" y="123"/>
                  </a:lnTo>
                  <a:lnTo>
                    <a:pt x="171" y="108"/>
                  </a:lnTo>
                  <a:lnTo>
                    <a:pt x="171" y="108"/>
                  </a:lnTo>
                  <a:lnTo>
                    <a:pt x="165" y="93"/>
                  </a:lnTo>
                  <a:lnTo>
                    <a:pt x="159" y="81"/>
                  </a:lnTo>
                  <a:lnTo>
                    <a:pt x="159" y="81"/>
                  </a:lnTo>
                  <a:lnTo>
                    <a:pt x="150" y="72"/>
                  </a:lnTo>
                  <a:lnTo>
                    <a:pt x="141" y="63"/>
                  </a:lnTo>
                  <a:lnTo>
                    <a:pt x="141" y="63"/>
                  </a:lnTo>
                  <a:lnTo>
                    <a:pt x="129" y="60"/>
                  </a:lnTo>
                  <a:lnTo>
                    <a:pt x="117" y="57"/>
                  </a:lnTo>
                  <a:lnTo>
                    <a:pt x="117" y="57"/>
                  </a:lnTo>
                  <a:lnTo>
                    <a:pt x="105" y="60"/>
                  </a:lnTo>
                  <a:lnTo>
                    <a:pt x="96" y="63"/>
                  </a:lnTo>
                  <a:lnTo>
                    <a:pt x="96" y="63"/>
                  </a:lnTo>
                  <a:lnTo>
                    <a:pt x="84" y="72"/>
                  </a:lnTo>
                  <a:lnTo>
                    <a:pt x="78" y="81"/>
                  </a:lnTo>
                  <a:lnTo>
                    <a:pt x="78" y="81"/>
                  </a:lnTo>
                  <a:lnTo>
                    <a:pt x="69" y="93"/>
                  </a:lnTo>
                  <a:lnTo>
                    <a:pt x="66" y="108"/>
                  </a:lnTo>
                  <a:lnTo>
                    <a:pt x="66" y="108"/>
                  </a:lnTo>
                  <a:lnTo>
                    <a:pt x="63" y="123"/>
                  </a:lnTo>
                  <a:lnTo>
                    <a:pt x="60" y="141"/>
                  </a:lnTo>
                  <a:lnTo>
                    <a:pt x="60" y="141"/>
                  </a:lnTo>
                  <a:lnTo>
                    <a:pt x="63" y="159"/>
                  </a:lnTo>
                  <a:lnTo>
                    <a:pt x="66" y="174"/>
                  </a:lnTo>
                  <a:lnTo>
                    <a:pt x="66" y="174"/>
                  </a:lnTo>
                  <a:lnTo>
                    <a:pt x="69" y="189"/>
                  </a:lnTo>
                  <a:lnTo>
                    <a:pt x="78" y="201"/>
                  </a:lnTo>
                  <a:lnTo>
                    <a:pt x="78" y="201"/>
                  </a:lnTo>
                  <a:lnTo>
                    <a:pt x="84" y="210"/>
                  </a:lnTo>
                  <a:lnTo>
                    <a:pt x="96" y="219"/>
                  </a:lnTo>
                  <a:lnTo>
                    <a:pt x="96" y="219"/>
                  </a:lnTo>
                  <a:lnTo>
                    <a:pt x="105" y="222"/>
                  </a:lnTo>
                  <a:lnTo>
                    <a:pt x="117" y="225"/>
                  </a:lnTo>
                  <a:lnTo>
                    <a:pt x="117" y="225"/>
                  </a:lnTo>
                  <a:lnTo>
                    <a:pt x="129" y="222"/>
                  </a:lnTo>
                  <a:lnTo>
                    <a:pt x="141" y="219"/>
                  </a:lnTo>
                  <a:lnTo>
                    <a:pt x="141" y="219"/>
                  </a:lnTo>
                  <a:lnTo>
                    <a:pt x="150" y="210"/>
                  </a:lnTo>
                  <a:lnTo>
                    <a:pt x="159" y="201"/>
                  </a:lnTo>
                  <a:lnTo>
                    <a:pt x="159" y="201"/>
                  </a:lnTo>
                  <a:lnTo>
                    <a:pt x="165" y="189"/>
                  </a:lnTo>
                  <a:lnTo>
                    <a:pt x="171" y="174"/>
                  </a:lnTo>
                  <a:lnTo>
                    <a:pt x="171" y="174"/>
                  </a:lnTo>
                  <a:lnTo>
                    <a:pt x="174" y="159"/>
                  </a:lnTo>
                  <a:lnTo>
                    <a:pt x="174" y="141"/>
                  </a:lnTo>
                  <a:lnTo>
                    <a:pt x="174" y="1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34"/>
            <p:cNvSpPr/>
            <p:nvPr/>
          </p:nvSpPr>
          <p:spPr>
            <a:xfrm>
              <a:off x="3633788" y="6913563"/>
              <a:ext cx="314325" cy="419100"/>
            </a:xfrm>
            <a:custGeom>
              <a:rect b="b" l="l" r="r" t="t"/>
              <a:pathLst>
                <a:path extrusionOk="0" h="264" w="198">
                  <a:moveTo>
                    <a:pt x="198" y="210"/>
                  </a:moveTo>
                  <a:lnTo>
                    <a:pt x="198" y="264"/>
                  </a:lnTo>
                  <a:lnTo>
                    <a:pt x="12" y="264"/>
                  </a:lnTo>
                  <a:lnTo>
                    <a:pt x="12" y="210"/>
                  </a:lnTo>
                  <a:lnTo>
                    <a:pt x="75" y="210"/>
                  </a:lnTo>
                  <a:lnTo>
                    <a:pt x="75" y="69"/>
                  </a:lnTo>
                  <a:lnTo>
                    <a:pt x="75" y="69"/>
                  </a:lnTo>
                  <a:lnTo>
                    <a:pt x="63" y="81"/>
                  </a:lnTo>
                  <a:lnTo>
                    <a:pt x="63" y="81"/>
                  </a:lnTo>
                  <a:lnTo>
                    <a:pt x="42" y="90"/>
                  </a:lnTo>
                  <a:lnTo>
                    <a:pt x="42" y="90"/>
                  </a:lnTo>
                  <a:lnTo>
                    <a:pt x="21" y="99"/>
                  </a:lnTo>
                  <a:lnTo>
                    <a:pt x="21" y="99"/>
                  </a:lnTo>
                  <a:lnTo>
                    <a:pt x="0" y="102"/>
                  </a:lnTo>
                  <a:lnTo>
                    <a:pt x="0" y="45"/>
                  </a:lnTo>
                  <a:lnTo>
                    <a:pt x="0" y="45"/>
                  </a:lnTo>
                  <a:lnTo>
                    <a:pt x="12" y="42"/>
                  </a:lnTo>
                  <a:lnTo>
                    <a:pt x="21" y="39"/>
                  </a:lnTo>
                  <a:lnTo>
                    <a:pt x="21" y="39"/>
                  </a:lnTo>
                  <a:lnTo>
                    <a:pt x="45" y="27"/>
                  </a:lnTo>
                  <a:lnTo>
                    <a:pt x="45" y="27"/>
                  </a:lnTo>
                  <a:lnTo>
                    <a:pt x="66" y="12"/>
                  </a:lnTo>
                  <a:lnTo>
                    <a:pt x="66" y="12"/>
                  </a:lnTo>
                  <a:lnTo>
                    <a:pt x="75" y="0"/>
                  </a:lnTo>
                  <a:lnTo>
                    <a:pt x="141" y="0"/>
                  </a:lnTo>
                  <a:lnTo>
                    <a:pt x="141" y="210"/>
                  </a:lnTo>
                  <a:lnTo>
                    <a:pt x="198" y="210"/>
                  </a:lnTo>
                  <a:lnTo>
                    <a:pt x="198" y="2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44" name="Google Shape;2744;p34"/>
          <p:cNvGrpSpPr/>
          <p:nvPr/>
        </p:nvGrpSpPr>
        <p:grpSpPr>
          <a:xfrm>
            <a:off x="7323804" y="2265787"/>
            <a:ext cx="487860" cy="383774"/>
            <a:chOff x="23358476" y="6072188"/>
            <a:chExt cx="1590675" cy="1371600"/>
          </a:xfrm>
        </p:grpSpPr>
        <p:sp>
          <p:nvSpPr>
            <p:cNvPr id="2745" name="Google Shape;2745;p34"/>
            <p:cNvSpPr/>
            <p:nvPr/>
          </p:nvSpPr>
          <p:spPr>
            <a:xfrm>
              <a:off x="23358476" y="6072188"/>
              <a:ext cx="415925" cy="534988"/>
            </a:xfrm>
            <a:custGeom>
              <a:rect b="b" l="l" r="r" t="t"/>
              <a:pathLst>
                <a:path extrusionOk="0" h="337" w="262">
                  <a:moveTo>
                    <a:pt x="223" y="90"/>
                  </a:moveTo>
                  <a:lnTo>
                    <a:pt x="223" y="90"/>
                  </a:lnTo>
                  <a:lnTo>
                    <a:pt x="211" y="81"/>
                  </a:lnTo>
                  <a:lnTo>
                    <a:pt x="211" y="81"/>
                  </a:lnTo>
                  <a:lnTo>
                    <a:pt x="190" y="69"/>
                  </a:lnTo>
                  <a:lnTo>
                    <a:pt x="190" y="69"/>
                  </a:lnTo>
                  <a:lnTo>
                    <a:pt x="162" y="60"/>
                  </a:lnTo>
                  <a:lnTo>
                    <a:pt x="162" y="60"/>
                  </a:lnTo>
                  <a:lnTo>
                    <a:pt x="147" y="57"/>
                  </a:lnTo>
                  <a:lnTo>
                    <a:pt x="132" y="57"/>
                  </a:lnTo>
                  <a:lnTo>
                    <a:pt x="132" y="57"/>
                  </a:lnTo>
                  <a:lnTo>
                    <a:pt x="111" y="60"/>
                  </a:lnTo>
                  <a:lnTo>
                    <a:pt x="93" y="66"/>
                  </a:lnTo>
                  <a:lnTo>
                    <a:pt x="93" y="66"/>
                  </a:lnTo>
                  <a:lnTo>
                    <a:pt x="87" y="72"/>
                  </a:lnTo>
                  <a:lnTo>
                    <a:pt x="84" y="78"/>
                  </a:lnTo>
                  <a:lnTo>
                    <a:pt x="81" y="93"/>
                  </a:lnTo>
                  <a:lnTo>
                    <a:pt x="81" y="93"/>
                  </a:lnTo>
                  <a:lnTo>
                    <a:pt x="81" y="102"/>
                  </a:lnTo>
                  <a:lnTo>
                    <a:pt x="84" y="111"/>
                  </a:lnTo>
                  <a:lnTo>
                    <a:pt x="84" y="111"/>
                  </a:lnTo>
                  <a:lnTo>
                    <a:pt x="90" y="117"/>
                  </a:lnTo>
                  <a:lnTo>
                    <a:pt x="99" y="123"/>
                  </a:lnTo>
                  <a:lnTo>
                    <a:pt x="99" y="123"/>
                  </a:lnTo>
                  <a:lnTo>
                    <a:pt x="123" y="132"/>
                  </a:lnTo>
                  <a:lnTo>
                    <a:pt x="123" y="132"/>
                  </a:lnTo>
                  <a:lnTo>
                    <a:pt x="156" y="141"/>
                  </a:lnTo>
                  <a:lnTo>
                    <a:pt x="156" y="141"/>
                  </a:lnTo>
                  <a:lnTo>
                    <a:pt x="199" y="153"/>
                  </a:lnTo>
                  <a:lnTo>
                    <a:pt x="199" y="153"/>
                  </a:lnTo>
                  <a:lnTo>
                    <a:pt x="217" y="162"/>
                  </a:lnTo>
                  <a:lnTo>
                    <a:pt x="232" y="174"/>
                  </a:lnTo>
                  <a:lnTo>
                    <a:pt x="232" y="174"/>
                  </a:lnTo>
                  <a:lnTo>
                    <a:pt x="244" y="187"/>
                  </a:lnTo>
                  <a:lnTo>
                    <a:pt x="253" y="199"/>
                  </a:lnTo>
                  <a:lnTo>
                    <a:pt x="253" y="199"/>
                  </a:lnTo>
                  <a:lnTo>
                    <a:pt x="259" y="217"/>
                  </a:lnTo>
                  <a:lnTo>
                    <a:pt x="262" y="238"/>
                  </a:lnTo>
                  <a:lnTo>
                    <a:pt x="262" y="238"/>
                  </a:lnTo>
                  <a:lnTo>
                    <a:pt x="259" y="262"/>
                  </a:lnTo>
                  <a:lnTo>
                    <a:pt x="253" y="283"/>
                  </a:lnTo>
                  <a:lnTo>
                    <a:pt x="253" y="283"/>
                  </a:lnTo>
                  <a:lnTo>
                    <a:pt x="241" y="301"/>
                  </a:lnTo>
                  <a:lnTo>
                    <a:pt x="226" y="313"/>
                  </a:lnTo>
                  <a:lnTo>
                    <a:pt x="226" y="313"/>
                  </a:lnTo>
                  <a:lnTo>
                    <a:pt x="208" y="325"/>
                  </a:lnTo>
                  <a:lnTo>
                    <a:pt x="187" y="331"/>
                  </a:lnTo>
                  <a:lnTo>
                    <a:pt x="187" y="331"/>
                  </a:lnTo>
                  <a:lnTo>
                    <a:pt x="162" y="334"/>
                  </a:lnTo>
                  <a:lnTo>
                    <a:pt x="138" y="337"/>
                  </a:lnTo>
                  <a:lnTo>
                    <a:pt x="138" y="337"/>
                  </a:lnTo>
                  <a:lnTo>
                    <a:pt x="102" y="334"/>
                  </a:lnTo>
                  <a:lnTo>
                    <a:pt x="66" y="325"/>
                  </a:lnTo>
                  <a:lnTo>
                    <a:pt x="66" y="325"/>
                  </a:lnTo>
                  <a:lnTo>
                    <a:pt x="33" y="313"/>
                  </a:lnTo>
                  <a:lnTo>
                    <a:pt x="0" y="292"/>
                  </a:lnTo>
                  <a:lnTo>
                    <a:pt x="30" y="238"/>
                  </a:lnTo>
                  <a:lnTo>
                    <a:pt x="30" y="238"/>
                  </a:lnTo>
                  <a:lnTo>
                    <a:pt x="45" y="250"/>
                  </a:lnTo>
                  <a:lnTo>
                    <a:pt x="45" y="250"/>
                  </a:lnTo>
                  <a:lnTo>
                    <a:pt x="69" y="262"/>
                  </a:lnTo>
                  <a:lnTo>
                    <a:pt x="69" y="262"/>
                  </a:lnTo>
                  <a:lnTo>
                    <a:pt x="102" y="274"/>
                  </a:lnTo>
                  <a:lnTo>
                    <a:pt x="102" y="274"/>
                  </a:lnTo>
                  <a:lnTo>
                    <a:pt x="120" y="277"/>
                  </a:lnTo>
                  <a:lnTo>
                    <a:pt x="141" y="280"/>
                  </a:lnTo>
                  <a:lnTo>
                    <a:pt x="141" y="280"/>
                  </a:lnTo>
                  <a:lnTo>
                    <a:pt x="162" y="277"/>
                  </a:lnTo>
                  <a:lnTo>
                    <a:pt x="181" y="271"/>
                  </a:lnTo>
                  <a:lnTo>
                    <a:pt x="187" y="265"/>
                  </a:lnTo>
                  <a:lnTo>
                    <a:pt x="190" y="259"/>
                  </a:lnTo>
                  <a:lnTo>
                    <a:pt x="193" y="253"/>
                  </a:lnTo>
                  <a:lnTo>
                    <a:pt x="193" y="244"/>
                  </a:lnTo>
                  <a:lnTo>
                    <a:pt x="193" y="244"/>
                  </a:lnTo>
                  <a:lnTo>
                    <a:pt x="193" y="235"/>
                  </a:lnTo>
                  <a:lnTo>
                    <a:pt x="187" y="226"/>
                  </a:lnTo>
                  <a:lnTo>
                    <a:pt x="187" y="226"/>
                  </a:lnTo>
                  <a:lnTo>
                    <a:pt x="181" y="220"/>
                  </a:lnTo>
                  <a:lnTo>
                    <a:pt x="171" y="214"/>
                  </a:lnTo>
                  <a:lnTo>
                    <a:pt x="171" y="214"/>
                  </a:lnTo>
                  <a:lnTo>
                    <a:pt x="144" y="205"/>
                  </a:lnTo>
                  <a:lnTo>
                    <a:pt x="144" y="205"/>
                  </a:lnTo>
                  <a:lnTo>
                    <a:pt x="108" y="193"/>
                  </a:lnTo>
                  <a:lnTo>
                    <a:pt x="108" y="193"/>
                  </a:lnTo>
                  <a:lnTo>
                    <a:pt x="66" y="181"/>
                  </a:lnTo>
                  <a:lnTo>
                    <a:pt x="66" y="181"/>
                  </a:lnTo>
                  <a:lnTo>
                    <a:pt x="51" y="171"/>
                  </a:lnTo>
                  <a:lnTo>
                    <a:pt x="39" y="159"/>
                  </a:lnTo>
                  <a:lnTo>
                    <a:pt x="39" y="159"/>
                  </a:lnTo>
                  <a:lnTo>
                    <a:pt x="27" y="150"/>
                  </a:lnTo>
                  <a:lnTo>
                    <a:pt x="21" y="135"/>
                  </a:lnTo>
                  <a:lnTo>
                    <a:pt x="21" y="135"/>
                  </a:lnTo>
                  <a:lnTo>
                    <a:pt x="15" y="120"/>
                  </a:lnTo>
                  <a:lnTo>
                    <a:pt x="15" y="105"/>
                  </a:lnTo>
                  <a:lnTo>
                    <a:pt x="15" y="105"/>
                  </a:lnTo>
                  <a:lnTo>
                    <a:pt x="18" y="81"/>
                  </a:lnTo>
                  <a:lnTo>
                    <a:pt x="24" y="60"/>
                  </a:lnTo>
                  <a:lnTo>
                    <a:pt x="24" y="60"/>
                  </a:lnTo>
                  <a:lnTo>
                    <a:pt x="36" y="42"/>
                  </a:lnTo>
                  <a:lnTo>
                    <a:pt x="51" y="27"/>
                  </a:lnTo>
                  <a:lnTo>
                    <a:pt x="51" y="27"/>
                  </a:lnTo>
                  <a:lnTo>
                    <a:pt x="66" y="15"/>
                  </a:lnTo>
                  <a:lnTo>
                    <a:pt x="87" y="6"/>
                  </a:lnTo>
                  <a:lnTo>
                    <a:pt x="87" y="6"/>
                  </a:lnTo>
                  <a:lnTo>
                    <a:pt x="111" y="3"/>
                  </a:lnTo>
                  <a:lnTo>
                    <a:pt x="135" y="0"/>
                  </a:lnTo>
                  <a:lnTo>
                    <a:pt x="135" y="0"/>
                  </a:lnTo>
                  <a:lnTo>
                    <a:pt x="168" y="3"/>
                  </a:lnTo>
                  <a:lnTo>
                    <a:pt x="199" y="12"/>
                  </a:lnTo>
                  <a:lnTo>
                    <a:pt x="199" y="12"/>
                  </a:lnTo>
                  <a:lnTo>
                    <a:pt x="226" y="24"/>
                  </a:lnTo>
                  <a:lnTo>
                    <a:pt x="250" y="36"/>
                  </a:lnTo>
                  <a:lnTo>
                    <a:pt x="223" y="90"/>
                  </a:lnTo>
                  <a:lnTo>
                    <a:pt x="223"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34"/>
            <p:cNvSpPr/>
            <p:nvPr/>
          </p:nvSpPr>
          <p:spPr>
            <a:xfrm>
              <a:off x="23807738" y="6086475"/>
              <a:ext cx="257175" cy="520700"/>
            </a:xfrm>
            <a:custGeom>
              <a:rect b="b" l="l" r="r" t="t"/>
              <a:pathLst>
                <a:path extrusionOk="0" h="328" w="162">
                  <a:moveTo>
                    <a:pt x="162" y="310"/>
                  </a:moveTo>
                  <a:lnTo>
                    <a:pt x="162" y="310"/>
                  </a:lnTo>
                  <a:lnTo>
                    <a:pt x="132" y="322"/>
                  </a:lnTo>
                  <a:lnTo>
                    <a:pt x="132" y="322"/>
                  </a:lnTo>
                  <a:lnTo>
                    <a:pt x="114" y="325"/>
                  </a:lnTo>
                  <a:lnTo>
                    <a:pt x="96" y="328"/>
                  </a:lnTo>
                  <a:lnTo>
                    <a:pt x="96" y="328"/>
                  </a:lnTo>
                  <a:lnTo>
                    <a:pt x="69" y="325"/>
                  </a:lnTo>
                  <a:lnTo>
                    <a:pt x="69" y="325"/>
                  </a:lnTo>
                  <a:lnTo>
                    <a:pt x="60" y="319"/>
                  </a:lnTo>
                  <a:lnTo>
                    <a:pt x="51" y="313"/>
                  </a:lnTo>
                  <a:lnTo>
                    <a:pt x="51" y="313"/>
                  </a:lnTo>
                  <a:lnTo>
                    <a:pt x="42" y="307"/>
                  </a:lnTo>
                  <a:lnTo>
                    <a:pt x="36" y="295"/>
                  </a:lnTo>
                  <a:lnTo>
                    <a:pt x="36" y="295"/>
                  </a:lnTo>
                  <a:lnTo>
                    <a:pt x="33" y="283"/>
                  </a:lnTo>
                  <a:lnTo>
                    <a:pt x="33" y="268"/>
                  </a:lnTo>
                  <a:lnTo>
                    <a:pt x="33" y="129"/>
                  </a:lnTo>
                  <a:lnTo>
                    <a:pt x="0" y="129"/>
                  </a:lnTo>
                  <a:lnTo>
                    <a:pt x="0" y="81"/>
                  </a:lnTo>
                  <a:lnTo>
                    <a:pt x="33" y="81"/>
                  </a:lnTo>
                  <a:lnTo>
                    <a:pt x="33" y="0"/>
                  </a:lnTo>
                  <a:lnTo>
                    <a:pt x="93" y="0"/>
                  </a:lnTo>
                  <a:lnTo>
                    <a:pt x="93" y="81"/>
                  </a:lnTo>
                  <a:lnTo>
                    <a:pt x="144" y="81"/>
                  </a:lnTo>
                  <a:lnTo>
                    <a:pt x="144" y="129"/>
                  </a:lnTo>
                  <a:lnTo>
                    <a:pt x="93" y="129"/>
                  </a:lnTo>
                  <a:lnTo>
                    <a:pt x="93" y="247"/>
                  </a:lnTo>
                  <a:lnTo>
                    <a:pt x="93" y="247"/>
                  </a:lnTo>
                  <a:lnTo>
                    <a:pt x="96" y="259"/>
                  </a:lnTo>
                  <a:lnTo>
                    <a:pt x="99" y="265"/>
                  </a:lnTo>
                  <a:lnTo>
                    <a:pt x="99" y="265"/>
                  </a:lnTo>
                  <a:lnTo>
                    <a:pt x="108" y="268"/>
                  </a:lnTo>
                  <a:lnTo>
                    <a:pt x="117" y="271"/>
                  </a:lnTo>
                  <a:lnTo>
                    <a:pt x="117" y="271"/>
                  </a:lnTo>
                  <a:lnTo>
                    <a:pt x="135" y="268"/>
                  </a:lnTo>
                  <a:lnTo>
                    <a:pt x="135" y="268"/>
                  </a:lnTo>
                  <a:lnTo>
                    <a:pt x="150" y="262"/>
                  </a:lnTo>
                  <a:lnTo>
                    <a:pt x="162" y="310"/>
                  </a:lnTo>
                  <a:lnTo>
                    <a:pt x="162" y="3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7" name="Google Shape;2747;p34"/>
            <p:cNvSpPr/>
            <p:nvPr/>
          </p:nvSpPr>
          <p:spPr>
            <a:xfrm>
              <a:off x="24083963" y="6205538"/>
              <a:ext cx="406400" cy="401638"/>
            </a:xfrm>
            <a:custGeom>
              <a:rect b="b" l="l" r="r" t="t"/>
              <a:pathLst>
                <a:path extrusionOk="0" h="253" w="256">
                  <a:moveTo>
                    <a:pt x="130" y="253"/>
                  </a:moveTo>
                  <a:lnTo>
                    <a:pt x="130" y="253"/>
                  </a:lnTo>
                  <a:lnTo>
                    <a:pt x="100" y="250"/>
                  </a:lnTo>
                  <a:lnTo>
                    <a:pt x="76" y="244"/>
                  </a:lnTo>
                  <a:lnTo>
                    <a:pt x="76" y="244"/>
                  </a:lnTo>
                  <a:lnTo>
                    <a:pt x="55" y="232"/>
                  </a:lnTo>
                  <a:lnTo>
                    <a:pt x="36" y="217"/>
                  </a:lnTo>
                  <a:lnTo>
                    <a:pt x="36" y="217"/>
                  </a:lnTo>
                  <a:lnTo>
                    <a:pt x="21" y="196"/>
                  </a:lnTo>
                  <a:lnTo>
                    <a:pt x="9" y="175"/>
                  </a:lnTo>
                  <a:lnTo>
                    <a:pt x="9" y="175"/>
                  </a:lnTo>
                  <a:lnTo>
                    <a:pt x="3" y="154"/>
                  </a:lnTo>
                  <a:lnTo>
                    <a:pt x="0" y="130"/>
                  </a:lnTo>
                  <a:lnTo>
                    <a:pt x="0" y="130"/>
                  </a:lnTo>
                  <a:lnTo>
                    <a:pt x="3" y="103"/>
                  </a:lnTo>
                  <a:lnTo>
                    <a:pt x="9" y="78"/>
                  </a:lnTo>
                  <a:lnTo>
                    <a:pt x="9" y="78"/>
                  </a:lnTo>
                  <a:lnTo>
                    <a:pt x="21" y="57"/>
                  </a:lnTo>
                  <a:lnTo>
                    <a:pt x="33" y="39"/>
                  </a:lnTo>
                  <a:lnTo>
                    <a:pt x="33" y="39"/>
                  </a:lnTo>
                  <a:lnTo>
                    <a:pt x="55" y="24"/>
                  </a:lnTo>
                  <a:lnTo>
                    <a:pt x="76" y="12"/>
                  </a:lnTo>
                  <a:lnTo>
                    <a:pt x="76" y="12"/>
                  </a:lnTo>
                  <a:lnTo>
                    <a:pt x="100" y="3"/>
                  </a:lnTo>
                  <a:lnTo>
                    <a:pt x="130" y="0"/>
                  </a:lnTo>
                  <a:lnTo>
                    <a:pt x="130" y="0"/>
                  </a:lnTo>
                  <a:lnTo>
                    <a:pt x="157" y="3"/>
                  </a:lnTo>
                  <a:lnTo>
                    <a:pt x="181" y="12"/>
                  </a:lnTo>
                  <a:lnTo>
                    <a:pt x="181" y="12"/>
                  </a:lnTo>
                  <a:lnTo>
                    <a:pt x="205" y="24"/>
                  </a:lnTo>
                  <a:lnTo>
                    <a:pt x="223" y="39"/>
                  </a:lnTo>
                  <a:lnTo>
                    <a:pt x="223" y="39"/>
                  </a:lnTo>
                  <a:lnTo>
                    <a:pt x="235" y="57"/>
                  </a:lnTo>
                  <a:lnTo>
                    <a:pt x="247" y="78"/>
                  </a:lnTo>
                  <a:lnTo>
                    <a:pt x="247" y="78"/>
                  </a:lnTo>
                  <a:lnTo>
                    <a:pt x="253" y="103"/>
                  </a:lnTo>
                  <a:lnTo>
                    <a:pt x="256" y="127"/>
                  </a:lnTo>
                  <a:lnTo>
                    <a:pt x="256" y="127"/>
                  </a:lnTo>
                  <a:lnTo>
                    <a:pt x="256" y="139"/>
                  </a:lnTo>
                  <a:lnTo>
                    <a:pt x="256" y="139"/>
                  </a:lnTo>
                  <a:lnTo>
                    <a:pt x="253" y="148"/>
                  </a:lnTo>
                  <a:lnTo>
                    <a:pt x="67" y="148"/>
                  </a:lnTo>
                  <a:lnTo>
                    <a:pt x="67" y="148"/>
                  </a:lnTo>
                  <a:lnTo>
                    <a:pt x="70" y="160"/>
                  </a:lnTo>
                  <a:lnTo>
                    <a:pt x="73" y="172"/>
                  </a:lnTo>
                  <a:lnTo>
                    <a:pt x="73" y="172"/>
                  </a:lnTo>
                  <a:lnTo>
                    <a:pt x="79" y="184"/>
                  </a:lnTo>
                  <a:lnTo>
                    <a:pt x="88" y="190"/>
                  </a:lnTo>
                  <a:lnTo>
                    <a:pt x="88" y="190"/>
                  </a:lnTo>
                  <a:lnTo>
                    <a:pt x="97" y="199"/>
                  </a:lnTo>
                  <a:lnTo>
                    <a:pt x="109" y="202"/>
                  </a:lnTo>
                  <a:lnTo>
                    <a:pt x="109" y="202"/>
                  </a:lnTo>
                  <a:lnTo>
                    <a:pt x="118" y="208"/>
                  </a:lnTo>
                  <a:lnTo>
                    <a:pt x="130" y="208"/>
                  </a:lnTo>
                  <a:lnTo>
                    <a:pt x="130" y="208"/>
                  </a:lnTo>
                  <a:lnTo>
                    <a:pt x="148" y="205"/>
                  </a:lnTo>
                  <a:lnTo>
                    <a:pt x="166" y="199"/>
                  </a:lnTo>
                  <a:lnTo>
                    <a:pt x="166" y="199"/>
                  </a:lnTo>
                  <a:lnTo>
                    <a:pt x="181" y="187"/>
                  </a:lnTo>
                  <a:lnTo>
                    <a:pt x="187" y="175"/>
                  </a:lnTo>
                  <a:lnTo>
                    <a:pt x="241" y="190"/>
                  </a:lnTo>
                  <a:lnTo>
                    <a:pt x="241" y="190"/>
                  </a:lnTo>
                  <a:lnTo>
                    <a:pt x="235" y="202"/>
                  </a:lnTo>
                  <a:lnTo>
                    <a:pt x="223" y="214"/>
                  </a:lnTo>
                  <a:lnTo>
                    <a:pt x="214" y="226"/>
                  </a:lnTo>
                  <a:lnTo>
                    <a:pt x="199" y="235"/>
                  </a:lnTo>
                  <a:lnTo>
                    <a:pt x="199" y="235"/>
                  </a:lnTo>
                  <a:lnTo>
                    <a:pt x="184" y="244"/>
                  </a:lnTo>
                  <a:lnTo>
                    <a:pt x="166" y="250"/>
                  </a:lnTo>
                  <a:lnTo>
                    <a:pt x="148" y="253"/>
                  </a:lnTo>
                  <a:lnTo>
                    <a:pt x="130" y="253"/>
                  </a:lnTo>
                  <a:lnTo>
                    <a:pt x="130" y="253"/>
                  </a:lnTo>
                  <a:close/>
                  <a:moveTo>
                    <a:pt x="193" y="106"/>
                  </a:moveTo>
                  <a:lnTo>
                    <a:pt x="193" y="106"/>
                  </a:lnTo>
                  <a:lnTo>
                    <a:pt x="190" y="93"/>
                  </a:lnTo>
                  <a:lnTo>
                    <a:pt x="187" y="81"/>
                  </a:lnTo>
                  <a:lnTo>
                    <a:pt x="181" y="72"/>
                  </a:lnTo>
                  <a:lnTo>
                    <a:pt x="172" y="63"/>
                  </a:lnTo>
                  <a:lnTo>
                    <a:pt x="172" y="63"/>
                  </a:lnTo>
                  <a:lnTo>
                    <a:pt x="163" y="54"/>
                  </a:lnTo>
                  <a:lnTo>
                    <a:pt x="151" y="51"/>
                  </a:lnTo>
                  <a:lnTo>
                    <a:pt x="142" y="48"/>
                  </a:lnTo>
                  <a:lnTo>
                    <a:pt x="127" y="45"/>
                  </a:lnTo>
                  <a:lnTo>
                    <a:pt x="127" y="45"/>
                  </a:lnTo>
                  <a:lnTo>
                    <a:pt x="115" y="48"/>
                  </a:lnTo>
                  <a:lnTo>
                    <a:pt x="106" y="51"/>
                  </a:lnTo>
                  <a:lnTo>
                    <a:pt x="106" y="51"/>
                  </a:lnTo>
                  <a:lnTo>
                    <a:pt x="94" y="54"/>
                  </a:lnTo>
                  <a:lnTo>
                    <a:pt x="85" y="63"/>
                  </a:lnTo>
                  <a:lnTo>
                    <a:pt x="85" y="63"/>
                  </a:lnTo>
                  <a:lnTo>
                    <a:pt x="79" y="72"/>
                  </a:lnTo>
                  <a:lnTo>
                    <a:pt x="73" y="81"/>
                  </a:lnTo>
                  <a:lnTo>
                    <a:pt x="73" y="81"/>
                  </a:lnTo>
                  <a:lnTo>
                    <a:pt x="67" y="93"/>
                  </a:lnTo>
                  <a:lnTo>
                    <a:pt x="67" y="106"/>
                  </a:lnTo>
                  <a:lnTo>
                    <a:pt x="193" y="106"/>
                  </a:lnTo>
                  <a:lnTo>
                    <a:pt x="193" y="1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8" name="Google Shape;2748;p34"/>
            <p:cNvSpPr/>
            <p:nvPr/>
          </p:nvSpPr>
          <p:spPr>
            <a:xfrm>
              <a:off x="24547513" y="6205538"/>
              <a:ext cx="401638" cy="549275"/>
            </a:xfrm>
            <a:custGeom>
              <a:rect b="b" l="l" r="r" t="t"/>
              <a:pathLst>
                <a:path extrusionOk="0" h="346" w="253">
                  <a:moveTo>
                    <a:pt x="148" y="253"/>
                  </a:moveTo>
                  <a:lnTo>
                    <a:pt x="148" y="253"/>
                  </a:lnTo>
                  <a:lnTo>
                    <a:pt x="121" y="250"/>
                  </a:lnTo>
                  <a:lnTo>
                    <a:pt x="109" y="247"/>
                  </a:lnTo>
                  <a:lnTo>
                    <a:pt x="97" y="241"/>
                  </a:lnTo>
                  <a:lnTo>
                    <a:pt x="97" y="241"/>
                  </a:lnTo>
                  <a:lnTo>
                    <a:pt x="79" y="226"/>
                  </a:lnTo>
                  <a:lnTo>
                    <a:pt x="63" y="205"/>
                  </a:lnTo>
                  <a:lnTo>
                    <a:pt x="63" y="346"/>
                  </a:lnTo>
                  <a:lnTo>
                    <a:pt x="0" y="346"/>
                  </a:lnTo>
                  <a:lnTo>
                    <a:pt x="0" y="6"/>
                  </a:lnTo>
                  <a:lnTo>
                    <a:pt x="54" y="6"/>
                  </a:lnTo>
                  <a:lnTo>
                    <a:pt x="54" y="48"/>
                  </a:lnTo>
                  <a:lnTo>
                    <a:pt x="54" y="48"/>
                  </a:lnTo>
                  <a:lnTo>
                    <a:pt x="72" y="27"/>
                  </a:lnTo>
                  <a:lnTo>
                    <a:pt x="91" y="12"/>
                  </a:lnTo>
                  <a:lnTo>
                    <a:pt x="91" y="12"/>
                  </a:lnTo>
                  <a:lnTo>
                    <a:pt x="115" y="3"/>
                  </a:lnTo>
                  <a:lnTo>
                    <a:pt x="139" y="0"/>
                  </a:lnTo>
                  <a:lnTo>
                    <a:pt x="139" y="0"/>
                  </a:lnTo>
                  <a:lnTo>
                    <a:pt x="163" y="3"/>
                  </a:lnTo>
                  <a:lnTo>
                    <a:pt x="187" y="12"/>
                  </a:lnTo>
                  <a:lnTo>
                    <a:pt x="187" y="12"/>
                  </a:lnTo>
                  <a:lnTo>
                    <a:pt x="205" y="21"/>
                  </a:lnTo>
                  <a:lnTo>
                    <a:pt x="220" y="39"/>
                  </a:lnTo>
                  <a:lnTo>
                    <a:pt x="220" y="39"/>
                  </a:lnTo>
                  <a:lnTo>
                    <a:pt x="235" y="57"/>
                  </a:lnTo>
                  <a:lnTo>
                    <a:pt x="244" y="78"/>
                  </a:lnTo>
                  <a:lnTo>
                    <a:pt x="244" y="78"/>
                  </a:lnTo>
                  <a:lnTo>
                    <a:pt x="250" y="103"/>
                  </a:lnTo>
                  <a:lnTo>
                    <a:pt x="253" y="127"/>
                  </a:lnTo>
                  <a:lnTo>
                    <a:pt x="253" y="127"/>
                  </a:lnTo>
                  <a:lnTo>
                    <a:pt x="253" y="151"/>
                  </a:lnTo>
                  <a:lnTo>
                    <a:pt x="247" y="175"/>
                  </a:lnTo>
                  <a:lnTo>
                    <a:pt x="247" y="175"/>
                  </a:lnTo>
                  <a:lnTo>
                    <a:pt x="235" y="199"/>
                  </a:lnTo>
                  <a:lnTo>
                    <a:pt x="223" y="217"/>
                  </a:lnTo>
                  <a:lnTo>
                    <a:pt x="223" y="217"/>
                  </a:lnTo>
                  <a:lnTo>
                    <a:pt x="208" y="232"/>
                  </a:lnTo>
                  <a:lnTo>
                    <a:pt x="190" y="244"/>
                  </a:lnTo>
                  <a:lnTo>
                    <a:pt x="190" y="244"/>
                  </a:lnTo>
                  <a:lnTo>
                    <a:pt x="169" y="250"/>
                  </a:lnTo>
                  <a:lnTo>
                    <a:pt x="148" y="253"/>
                  </a:lnTo>
                  <a:lnTo>
                    <a:pt x="148" y="253"/>
                  </a:lnTo>
                  <a:close/>
                  <a:moveTo>
                    <a:pt x="127" y="199"/>
                  </a:moveTo>
                  <a:lnTo>
                    <a:pt x="127" y="199"/>
                  </a:lnTo>
                  <a:lnTo>
                    <a:pt x="139" y="199"/>
                  </a:lnTo>
                  <a:lnTo>
                    <a:pt x="151" y="193"/>
                  </a:lnTo>
                  <a:lnTo>
                    <a:pt x="151" y="193"/>
                  </a:lnTo>
                  <a:lnTo>
                    <a:pt x="163" y="187"/>
                  </a:lnTo>
                  <a:lnTo>
                    <a:pt x="172" y="178"/>
                  </a:lnTo>
                  <a:lnTo>
                    <a:pt x="172" y="178"/>
                  </a:lnTo>
                  <a:lnTo>
                    <a:pt x="181" y="166"/>
                  </a:lnTo>
                  <a:lnTo>
                    <a:pt x="187" y="154"/>
                  </a:lnTo>
                  <a:lnTo>
                    <a:pt x="187" y="154"/>
                  </a:lnTo>
                  <a:lnTo>
                    <a:pt x="190" y="142"/>
                  </a:lnTo>
                  <a:lnTo>
                    <a:pt x="190" y="127"/>
                  </a:lnTo>
                  <a:lnTo>
                    <a:pt x="190" y="127"/>
                  </a:lnTo>
                  <a:lnTo>
                    <a:pt x="190" y="112"/>
                  </a:lnTo>
                  <a:lnTo>
                    <a:pt x="184" y="97"/>
                  </a:lnTo>
                  <a:lnTo>
                    <a:pt x="184" y="97"/>
                  </a:lnTo>
                  <a:lnTo>
                    <a:pt x="178" y="84"/>
                  </a:lnTo>
                  <a:lnTo>
                    <a:pt x="172" y="75"/>
                  </a:lnTo>
                  <a:lnTo>
                    <a:pt x="172" y="75"/>
                  </a:lnTo>
                  <a:lnTo>
                    <a:pt x="160" y="66"/>
                  </a:lnTo>
                  <a:lnTo>
                    <a:pt x="151" y="60"/>
                  </a:lnTo>
                  <a:lnTo>
                    <a:pt x="151" y="60"/>
                  </a:lnTo>
                  <a:lnTo>
                    <a:pt x="136" y="54"/>
                  </a:lnTo>
                  <a:lnTo>
                    <a:pt x="124" y="54"/>
                  </a:lnTo>
                  <a:lnTo>
                    <a:pt x="124" y="54"/>
                  </a:lnTo>
                  <a:lnTo>
                    <a:pt x="106" y="57"/>
                  </a:lnTo>
                  <a:lnTo>
                    <a:pt x="106" y="57"/>
                  </a:lnTo>
                  <a:lnTo>
                    <a:pt x="88" y="66"/>
                  </a:lnTo>
                  <a:lnTo>
                    <a:pt x="88" y="66"/>
                  </a:lnTo>
                  <a:lnTo>
                    <a:pt x="72" y="78"/>
                  </a:lnTo>
                  <a:lnTo>
                    <a:pt x="72" y="78"/>
                  </a:lnTo>
                  <a:lnTo>
                    <a:pt x="63" y="93"/>
                  </a:lnTo>
                  <a:lnTo>
                    <a:pt x="63" y="151"/>
                  </a:lnTo>
                  <a:lnTo>
                    <a:pt x="63" y="151"/>
                  </a:lnTo>
                  <a:lnTo>
                    <a:pt x="75" y="172"/>
                  </a:lnTo>
                  <a:lnTo>
                    <a:pt x="91" y="187"/>
                  </a:lnTo>
                  <a:lnTo>
                    <a:pt x="91" y="187"/>
                  </a:lnTo>
                  <a:lnTo>
                    <a:pt x="109" y="196"/>
                  </a:lnTo>
                  <a:lnTo>
                    <a:pt x="127" y="199"/>
                  </a:lnTo>
                  <a:lnTo>
                    <a:pt x="127" y="1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34"/>
            <p:cNvSpPr/>
            <p:nvPr/>
          </p:nvSpPr>
          <p:spPr>
            <a:xfrm>
              <a:off x="23764876" y="6894513"/>
              <a:ext cx="376238" cy="447675"/>
            </a:xfrm>
            <a:custGeom>
              <a:rect b="b" l="l" r="r" t="t"/>
              <a:pathLst>
                <a:path extrusionOk="0" h="282" w="237">
                  <a:moveTo>
                    <a:pt x="237" y="141"/>
                  </a:moveTo>
                  <a:lnTo>
                    <a:pt x="237" y="141"/>
                  </a:lnTo>
                  <a:lnTo>
                    <a:pt x="237" y="171"/>
                  </a:lnTo>
                  <a:lnTo>
                    <a:pt x="228" y="198"/>
                  </a:lnTo>
                  <a:lnTo>
                    <a:pt x="228" y="198"/>
                  </a:lnTo>
                  <a:lnTo>
                    <a:pt x="219" y="222"/>
                  </a:lnTo>
                  <a:lnTo>
                    <a:pt x="204" y="243"/>
                  </a:lnTo>
                  <a:lnTo>
                    <a:pt x="204" y="243"/>
                  </a:lnTo>
                  <a:lnTo>
                    <a:pt x="186" y="258"/>
                  </a:lnTo>
                  <a:lnTo>
                    <a:pt x="168" y="270"/>
                  </a:lnTo>
                  <a:lnTo>
                    <a:pt x="168" y="270"/>
                  </a:lnTo>
                  <a:lnTo>
                    <a:pt x="144" y="279"/>
                  </a:lnTo>
                  <a:lnTo>
                    <a:pt x="120" y="282"/>
                  </a:lnTo>
                  <a:lnTo>
                    <a:pt x="120" y="282"/>
                  </a:lnTo>
                  <a:lnTo>
                    <a:pt x="93" y="279"/>
                  </a:lnTo>
                  <a:lnTo>
                    <a:pt x="72" y="270"/>
                  </a:lnTo>
                  <a:lnTo>
                    <a:pt x="72" y="270"/>
                  </a:lnTo>
                  <a:lnTo>
                    <a:pt x="51" y="258"/>
                  </a:lnTo>
                  <a:lnTo>
                    <a:pt x="33" y="243"/>
                  </a:lnTo>
                  <a:lnTo>
                    <a:pt x="33" y="243"/>
                  </a:lnTo>
                  <a:lnTo>
                    <a:pt x="21" y="222"/>
                  </a:lnTo>
                  <a:lnTo>
                    <a:pt x="9" y="198"/>
                  </a:lnTo>
                  <a:lnTo>
                    <a:pt x="9" y="198"/>
                  </a:lnTo>
                  <a:lnTo>
                    <a:pt x="3" y="171"/>
                  </a:lnTo>
                  <a:lnTo>
                    <a:pt x="0" y="141"/>
                  </a:lnTo>
                  <a:lnTo>
                    <a:pt x="0" y="141"/>
                  </a:lnTo>
                  <a:lnTo>
                    <a:pt x="3" y="111"/>
                  </a:lnTo>
                  <a:lnTo>
                    <a:pt x="9" y="84"/>
                  </a:lnTo>
                  <a:lnTo>
                    <a:pt x="9" y="84"/>
                  </a:lnTo>
                  <a:lnTo>
                    <a:pt x="21" y="60"/>
                  </a:lnTo>
                  <a:lnTo>
                    <a:pt x="33" y="42"/>
                  </a:lnTo>
                  <a:lnTo>
                    <a:pt x="33" y="42"/>
                  </a:lnTo>
                  <a:lnTo>
                    <a:pt x="51" y="24"/>
                  </a:lnTo>
                  <a:lnTo>
                    <a:pt x="72" y="12"/>
                  </a:lnTo>
                  <a:lnTo>
                    <a:pt x="72" y="12"/>
                  </a:lnTo>
                  <a:lnTo>
                    <a:pt x="93" y="3"/>
                  </a:lnTo>
                  <a:lnTo>
                    <a:pt x="120" y="0"/>
                  </a:lnTo>
                  <a:lnTo>
                    <a:pt x="120" y="0"/>
                  </a:lnTo>
                  <a:lnTo>
                    <a:pt x="144" y="3"/>
                  </a:lnTo>
                  <a:lnTo>
                    <a:pt x="168" y="12"/>
                  </a:lnTo>
                  <a:lnTo>
                    <a:pt x="168" y="12"/>
                  </a:lnTo>
                  <a:lnTo>
                    <a:pt x="186" y="24"/>
                  </a:lnTo>
                  <a:lnTo>
                    <a:pt x="204" y="42"/>
                  </a:lnTo>
                  <a:lnTo>
                    <a:pt x="204" y="42"/>
                  </a:lnTo>
                  <a:lnTo>
                    <a:pt x="219" y="60"/>
                  </a:lnTo>
                  <a:lnTo>
                    <a:pt x="228" y="84"/>
                  </a:lnTo>
                  <a:lnTo>
                    <a:pt x="228" y="84"/>
                  </a:lnTo>
                  <a:lnTo>
                    <a:pt x="237" y="111"/>
                  </a:lnTo>
                  <a:lnTo>
                    <a:pt x="237" y="141"/>
                  </a:lnTo>
                  <a:lnTo>
                    <a:pt x="237" y="141"/>
                  </a:lnTo>
                  <a:close/>
                  <a:moveTo>
                    <a:pt x="177" y="141"/>
                  </a:moveTo>
                  <a:lnTo>
                    <a:pt x="177" y="141"/>
                  </a:lnTo>
                  <a:lnTo>
                    <a:pt x="174" y="123"/>
                  </a:lnTo>
                  <a:lnTo>
                    <a:pt x="171" y="108"/>
                  </a:lnTo>
                  <a:lnTo>
                    <a:pt x="171" y="108"/>
                  </a:lnTo>
                  <a:lnTo>
                    <a:pt x="168" y="93"/>
                  </a:lnTo>
                  <a:lnTo>
                    <a:pt x="159" y="81"/>
                  </a:lnTo>
                  <a:lnTo>
                    <a:pt x="159" y="81"/>
                  </a:lnTo>
                  <a:lnTo>
                    <a:pt x="153" y="72"/>
                  </a:lnTo>
                  <a:lnTo>
                    <a:pt x="141" y="63"/>
                  </a:lnTo>
                  <a:lnTo>
                    <a:pt x="141" y="63"/>
                  </a:lnTo>
                  <a:lnTo>
                    <a:pt x="132" y="60"/>
                  </a:lnTo>
                  <a:lnTo>
                    <a:pt x="120" y="57"/>
                  </a:lnTo>
                  <a:lnTo>
                    <a:pt x="120" y="57"/>
                  </a:lnTo>
                  <a:lnTo>
                    <a:pt x="108" y="60"/>
                  </a:lnTo>
                  <a:lnTo>
                    <a:pt x="96" y="63"/>
                  </a:lnTo>
                  <a:lnTo>
                    <a:pt x="96" y="63"/>
                  </a:lnTo>
                  <a:lnTo>
                    <a:pt x="87" y="72"/>
                  </a:lnTo>
                  <a:lnTo>
                    <a:pt x="78" y="81"/>
                  </a:lnTo>
                  <a:lnTo>
                    <a:pt x="78" y="81"/>
                  </a:lnTo>
                  <a:lnTo>
                    <a:pt x="72" y="93"/>
                  </a:lnTo>
                  <a:lnTo>
                    <a:pt x="66" y="108"/>
                  </a:lnTo>
                  <a:lnTo>
                    <a:pt x="66" y="108"/>
                  </a:lnTo>
                  <a:lnTo>
                    <a:pt x="63" y="123"/>
                  </a:lnTo>
                  <a:lnTo>
                    <a:pt x="63" y="141"/>
                  </a:lnTo>
                  <a:lnTo>
                    <a:pt x="63" y="141"/>
                  </a:lnTo>
                  <a:lnTo>
                    <a:pt x="63" y="159"/>
                  </a:lnTo>
                  <a:lnTo>
                    <a:pt x="66" y="174"/>
                  </a:lnTo>
                  <a:lnTo>
                    <a:pt x="66" y="174"/>
                  </a:lnTo>
                  <a:lnTo>
                    <a:pt x="72" y="189"/>
                  </a:lnTo>
                  <a:lnTo>
                    <a:pt x="78" y="201"/>
                  </a:lnTo>
                  <a:lnTo>
                    <a:pt x="78" y="201"/>
                  </a:lnTo>
                  <a:lnTo>
                    <a:pt x="87" y="210"/>
                  </a:lnTo>
                  <a:lnTo>
                    <a:pt x="96" y="219"/>
                  </a:lnTo>
                  <a:lnTo>
                    <a:pt x="96" y="219"/>
                  </a:lnTo>
                  <a:lnTo>
                    <a:pt x="108" y="222"/>
                  </a:lnTo>
                  <a:lnTo>
                    <a:pt x="120" y="225"/>
                  </a:lnTo>
                  <a:lnTo>
                    <a:pt x="120" y="225"/>
                  </a:lnTo>
                  <a:lnTo>
                    <a:pt x="132" y="222"/>
                  </a:lnTo>
                  <a:lnTo>
                    <a:pt x="141" y="219"/>
                  </a:lnTo>
                  <a:lnTo>
                    <a:pt x="141" y="219"/>
                  </a:lnTo>
                  <a:lnTo>
                    <a:pt x="153" y="210"/>
                  </a:lnTo>
                  <a:lnTo>
                    <a:pt x="159" y="201"/>
                  </a:lnTo>
                  <a:lnTo>
                    <a:pt x="159" y="201"/>
                  </a:lnTo>
                  <a:lnTo>
                    <a:pt x="168" y="189"/>
                  </a:lnTo>
                  <a:lnTo>
                    <a:pt x="171" y="174"/>
                  </a:lnTo>
                  <a:lnTo>
                    <a:pt x="171" y="174"/>
                  </a:lnTo>
                  <a:lnTo>
                    <a:pt x="174" y="159"/>
                  </a:lnTo>
                  <a:lnTo>
                    <a:pt x="177" y="141"/>
                  </a:lnTo>
                  <a:lnTo>
                    <a:pt x="177" y="1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0" name="Google Shape;2750;p34"/>
            <p:cNvSpPr/>
            <p:nvPr/>
          </p:nvSpPr>
          <p:spPr>
            <a:xfrm>
              <a:off x="24199851" y="6913563"/>
              <a:ext cx="366713" cy="530225"/>
            </a:xfrm>
            <a:custGeom>
              <a:rect b="b" l="l" r="r" t="t"/>
              <a:pathLst>
                <a:path extrusionOk="0" h="334" w="231">
                  <a:moveTo>
                    <a:pt x="123" y="117"/>
                  </a:moveTo>
                  <a:lnTo>
                    <a:pt x="123" y="117"/>
                  </a:lnTo>
                  <a:lnTo>
                    <a:pt x="144" y="120"/>
                  </a:lnTo>
                  <a:lnTo>
                    <a:pt x="165" y="126"/>
                  </a:lnTo>
                  <a:lnTo>
                    <a:pt x="165" y="126"/>
                  </a:lnTo>
                  <a:lnTo>
                    <a:pt x="183" y="135"/>
                  </a:lnTo>
                  <a:lnTo>
                    <a:pt x="198" y="147"/>
                  </a:lnTo>
                  <a:lnTo>
                    <a:pt x="198" y="147"/>
                  </a:lnTo>
                  <a:lnTo>
                    <a:pt x="213" y="162"/>
                  </a:lnTo>
                  <a:lnTo>
                    <a:pt x="222" y="180"/>
                  </a:lnTo>
                  <a:lnTo>
                    <a:pt x="222" y="180"/>
                  </a:lnTo>
                  <a:lnTo>
                    <a:pt x="228" y="201"/>
                  </a:lnTo>
                  <a:lnTo>
                    <a:pt x="231" y="222"/>
                  </a:lnTo>
                  <a:lnTo>
                    <a:pt x="231" y="222"/>
                  </a:lnTo>
                  <a:lnTo>
                    <a:pt x="228" y="246"/>
                  </a:lnTo>
                  <a:lnTo>
                    <a:pt x="222" y="267"/>
                  </a:lnTo>
                  <a:lnTo>
                    <a:pt x="222" y="267"/>
                  </a:lnTo>
                  <a:lnTo>
                    <a:pt x="210" y="288"/>
                  </a:lnTo>
                  <a:lnTo>
                    <a:pt x="195" y="304"/>
                  </a:lnTo>
                  <a:lnTo>
                    <a:pt x="195" y="304"/>
                  </a:lnTo>
                  <a:lnTo>
                    <a:pt x="177" y="316"/>
                  </a:lnTo>
                  <a:lnTo>
                    <a:pt x="156" y="328"/>
                  </a:lnTo>
                  <a:lnTo>
                    <a:pt x="156" y="328"/>
                  </a:lnTo>
                  <a:lnTo>
                    <a:pt x="135" y="334"/>
                  </a:lnTo>
                  <a:lnTo>
                    <a:pt x="108" y="334"/>
                  </a:lnTo>
                  <a:lnTo>
                    <a:pt x="108" y="334"/>
                  </a:lnTo>
                  <a:lnTo>
                    <a:pt x="93" y="334"/>
                  </a:lnTo>
                  <a:lnTo>
                    <a:pt x="75" y="331"/>
                  </a:lnTo>
                  <a:lnTo>
                    <a:pt x="60" y="325"/>
                  </a:lnTo>
                  <a:lnTo>
                    <a:pt x="45" y="319"/>
                  </a:lnTo>
                  <a:lnTo>
                    <a:pt x="45" y="319"/>
                  </a:lnTo>
                  <a:lnTo>
                    <a:pt x="30" y="310"/>
                  </a:lnTo>
                  <a:lnTo>
                    <a:pt x="21" y="301"/>
                  </a:lnTo>
                  <a:lnTo>
                    <a:pt x="9" y="288"/>
                  </a:lnTo>
                  <a:lnTo>
                    <a:pt x="0" y="276"/>
                  </a:lnTo>
                  <a:lnTo>
                    <a:pt x="36" y="240"/>
                  </a:lnTo>
                  <a:lnTo>
                    <a:pt x="36" y="240"/>
                  </a:lnTo>
                  <a:lnTo>
                    <a:pt x="51" y="255"/>
                  </a:lnTo>
                  <a:lnTo>
                    <a:pt x="69" y="267"/>
                  </a:lnTo>
                  <a:lnTo>
                    <a:pt x="69" y="267"/>
                  </a:lnTo>
                  <a:lnTo>
                    <a:pt x="90" y="276"/>
                  </a:lnTo>
                  <a:lnTo>
                    <a:pt x="111" y="279"/>
                  </a:lnTo>
                  <a:lnTo>
                    <a:pt x="111" y="279"/>
                  </a:lnTo>
                  <a:lnTo>
                    <a:pt x="123" y="279"/>
                  </a:lnTo>
                  <a:lnTo>
                    <a:pt x="132" y="276"/>
                  </a:lnTo>
                  <a:lnTo>
                    <a:pt x="141" y="270"/>
                  </a:lnTo>
                  <a:lnTo>
                    <a:pt x="150" y="264"/>
                  </a:lnTo>
                  <a:lnTo>
                    <a:pt x="150" y="264"/>
                  </a:lnTo>
                  <a:lnTo>
                    <a:pt x="159" y="255"/>
                  </a:lnTo>
                  <a:lnTo>
                    <a:pt x="162" y="246"/>
                  </a:lnTo>
                  <a:lnTo>
                    <a:pt x="165" y="237"/>
                  </a:lnTo>
                  <a:lnTo>
                    <a:pt x="168" y="225"/>
                  </a:lnTo>
                  <a:lnTo>
                    <a:pt x="168" y="225"/>
                  </a:lnTo>
                  <a:lnTo>
                    <a:pt x="165" y="213"/>
                  </a:lnTo>
                  <a:lnTo>
                    <a:pt x="162" y="201"/>
                  </a:lnTo>
                  <a:lnTo>
                    <a:pt x="159" y="192"/>
                  </a:lnTo>
                  <a:lnTo>
                    <a:pt x="153" y="186"/>
                  </a:lnTo>
                  <a:lnTo>
                    <a:pt x="153" y="186"/>
                  </a:lnTo>
                  <a:lnTo>
                    <a:pt x="144" y="180"/>
                  </a:lnTo>
                  <a:lnTo>
                    <a:pt x="135" y="174"/>
                  </a:lnTo>
                  <a:lnTo>
                    <a:pt x="123" y="171"/>
                  </a:lnTo>
                  <a:lnTo>
                    <a:pt x="114" y="171"/>
                  </a:lnTo>
                  <a:lnTo>
                    <a:pt x="114" y="171"/>
                  </a:lnTo>
                  <a:lnTo>
                    <a:pt x="99" y="171"/>
                  </a:lnTo>
                  <a:lnTo>
                    <a:pt x="84" y="177"/>
                  </a:lnTo>
                  <a:lnTo>
                    <a:pt x="84" y="177"/>
                  </a:lnTo>
                  <a:lnTo>
                    <a:pt x="72" y="186"/>
                  </a:lnTo>
                  <a:lnTo>
                    <a:pt x="63" y="195"/>
                  </a:lnTo>
                  <a:lnTo>
                    <a:pt x="9" y="195"/>
                  </a:lnTo>
                  <a:lnTo>
                    <a:pt x="9" y="195"/>
                  </a:lnTo>
                  <a:lnTo>
                    <a:pt x="12" y="186"/>
                  </a:lnTo>
                  <a:lnTo>
                    <a:pt x="12" y="186"/>
                  </a:lnTo>
                  <a:lnTo>
                    <a:pt x="15" y="162"/>
                  </a:lnTo>
                  <a:lnTo>
                    <a:pt x="15" y="162"/>
                  </a:lnTo>
                  <a:lnTo>
                    <a:pt x="21" y="132"/>
                  </a:lnTo>
                  <a:lnTo>
                    <a:pt x="21" y="132"/>
                  </a:lnTo>
                  <a:lnTo>
                    <a:pt x="30" y="96"/>
                  </a:lnTo>
                  <a:lnTo>
                    <a:pt x="30" y="96"/>
                  </a:lnTo>
                  <a:lnTo>
                    <a:pt x="48" y="0"/>
                  </a:lnTo>
                  <a:lnTo>
                    <a:pt x="210" y="0"/>
                  </a:lnTo>
                  <a:lnTo>
                    <a:pt x="210" y="57"/>
                  </a:lnTo>
                  <a:lnTo>
                    <a:pt x="93" y="57"/>
                  </a:lnTo>
                  <a:lnTo>
                    <a:pt x="78" y="132"/>
                  </a:lnTo>
                  <a:lnTo>
                    <a:pt x="78" y="132"/>
                  </a:lnTo>
                  <a:lnTo>
                    <a:pt x="87" y="126"/>
                  </a:lnTo>
                  <a:lnTo>
                    <a:pt x="96" y="120"/>
                  </a:lnTo>
                  <a:lnTo>
                    <a:pt x="96" y="120"/>
                  </a:lnTo>
                  <a:lnTo>
                    <a:pt x="108" y="117"/>
                  </a:lnTo>
                  <a:lnTo>
                    <a:pt x="123" y="117"/>
                  </a:lnTo>
                  <a:lnTo>
                    <a:pt x="123" y="1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51" name="Google Shape;2751;p34"/>
          <p:cNvGrpSpPr/>
          <p:nvPr/>
        </p:nvGrpSpPr>
        <p:grpSpPr>
          <a:xfrm>
            <a:off x="7354478" y="1757642"/>
            <a:ext cx="454265" cy="419752"/>
            <a:chOff x="23458488" y="4256088"/>
            <a:chExt cx="1481138" cy="1500187"/>
          </a:xfrm>
        </p:grpSpPr>
        <p:sp>
          <p:nvSpPr>
            <p:cNvPr id="2752" name="Google Shape;2752;p34"/>
            <p:cNvSpPr/>
            <p:nvPr/>
          </p:nvSpPr>
          <p:spPr>
            <a:xfrm>
              <a:off x="24161751" y="4256088"/>
              <a:ext cx="38100" cy="163513"/>
            </a:xfrm>
            <a:custGeom>
              <a:rect b="b" l="l" r="r" t="t"/>
              <a:pathLst>
                <a:path extrusionOk="0" h="103" w="24">
                  <a:moveTo>
                    <a:pt x="24" y="91"/>
                  </a:moveTo>
                  <a:lnTo>
                    <a:pt x="24" y="91"/>
                  </a:lnTo>
                  <a:lnTo>
                    <a:pt x="24" y="97"/>
                  </a:lnTo>
                  <a:lnTo>
                    <a:pt x="21" y="100"/>
                  </a:lnTo>
                  <a:lnTo>
                    <a:pt x="18" y="103"/>
                  </a:lnTo>
                  <a:lnTo>
                    <a:pt x="12" y="103"/>
                  </a:lnTo>
                  <a:lnTo>
                    <a:pt x="12" y="103"/>
                  </a:lnTo>
                  <a:lnTo>
                    <a:pt x="12" y="103"/>
                  </a:lnTo>
                  <a:lnTo>
                    <a:pt x="6" y="103"/>
                  </a:lnTo>
                  <a:lnTo>
                    <a:pt x="3" y="100"/>
                  </a:lnTo>
                  <a:lnTo>
                    <a:pt x="0" y="97"/>
                  </a:lnTo>
                  <a:lnTo>
                    <a:pt x="0" y="91"/>
                  </a:lnTo>
                  <a:lnTo>
                    <a:pt x="0" y="9"/>
                  </a:lnTo>
                  <a:lnTo>
                    <a:pt x="0" y="9"/>
                  </a:lnTo>
                  <a:lnTo>
                    <a:pt x="0" y="6"/>
                  </a:lnTo>
                  <a:lnTo>
                    <a:pt x="3" y="3"/>
                  </a:lnTo>
                  <a:lnTo>
                    <a:pt x="6" y="0"/>
                  </a:lnTo>
                  <a:lnTo>
                    <a:pt x="12" y="0"/>
                  </a:lnTo>
                  <a:lnTo>
                    <a:pt x="12" y="0"/>
                  </a:lnTo>
                  <a:lnTo>
                    <a:pt x="12" y="0"/>
                  </a:lnTo>
                  <a:lnTo>
                    <a:pt x="18" y="0"/>
                  </a:lnTo>
                  <a:lnTo>
                    <a:pt x="21" y="3"/>
                  </a:lnTo>
                  <a:lnTo>
                    <a:pt x="24" y="6"/>
                  </a:lnTo>
                  <a:lnTo>
                    <a:pt x="24" y="9"/>
                  </a:lnTo>
                  <a:lnTo>
                    <a:pt x="24" y="91"/>
                  </a:lnTo>
                  <a:lnTo>
                    <a:pt x="24" y="9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34"/>
            <p:cNvSpPr/>
            <p:nvPr/>
          </p:nvSpPr>
          <p:spPr>
            <a:xfrm>
              <a:off x="23625176" y="4510088"/>
              <a:ext cx="134938" cy="123825"/>
            </a:xfrm>
            <a:custGeom>
              <a:rect b="b" l="l" r="r" t="t"/>
              <a:pathLst>
                <a:path extrusionOk="0" h="78" w="85">
                  <a:moveTo>
                    <a:pt x="82" y="54"/>
                  </a:moveTo>
                  <a:lnTo>
                    <a:pt x="82" y="54"/>
                  </a:lnTo>
                  <a:lnTo>
                    <a:pt x="85" y="57"/>
                  </a:lnTo>
                  <a:lnTo>
                    <a:pt x="85" y="63"/>
                  </a:lnTo>
                  <a:lnTo>
                    <a:pt x="85" y="69"/>
                  </a:lnTo>
                  <a:lnTo>
                    <a:pt x="82" y="72"/>
                  </a:lnTo>
                  <a:lnTo>
                    <a:pt x="82" y="72"/>
                  </a:lnTo>
                  <a:lnTo>
                    <a:pt x="82" y="72"/>
                  </a:lnTo>
                  <a:lnTo>
                    <a:pt x="79" y="75"/>
                  </a:lnTo>
                  <a:lnTo>
                    <a:pt x="73" y="78"/>
                  </a:lnTo>
                  <a:lnTo>
                    <a:pt x="67" y="78"/>
                  </a:lnTo>
                  <a:lnTo>
                    <a:pt x="64" y="75"/>
                  </a:lnTo>
                  <a:lnTo>
                    <a:pt x="3" y="21"/>
                  </a:lnTo>
                  <a:lnTo>
                    <a:pt x="3" y="21"/>
                  </a:lnTo>
                  <a:lnTo>
                    <a:pt x="0" y="18"/>
                  </a:lnTo>
                  <a:lnTo>
                    <a:pt x="0" y="12"/>
                  </a:lnTo>
                  <a:lnTo>
                    <a:pt x="3" y="9"/>
                  </a:lnTo>
                  <a:lnTo>
                    <a:pt x="3" y="3"/>
                  </a:lnTo>
                  <a:lnTo>
                    <a:pt x="3" y="3"/>
                  </a:lnTo>
                  <a:lnTo>
                    <a:pt x="3" y="3"/>
                  </a:lnTo>
                  <a:lnTo>
                    <a:pt x="9" y="0"/>
                  </a:lnTo>
                  <a:lnTo>
                    <a:pt x="13" y="0"/>
                  </a:lnTo>
                  <a:lnTo>
                    <a:pt x="19" y="0"/>
                  </a:lnTo>
                  <a:lnTo>
                    <a:pt x="22" y="0"/>
                  </a:lnTo>
                  <a:lnTo>
                    <a:pt x="82" y="54"/>
                  </a:lnTo>
                  <a:lnTo>
                    <a:pt x="82" y="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34"/>
            <p:cNvSpPr/>
            <p:nvPr/>
          </p:nvSpPr>
          <p:spPr>
            <a:xfrm>
              <a:off x="23458488" y="5059363"/>
              <a:ext cx="161925" cy="57150"/>
            </a:xfrm>
            <a:custGeom>
              <a:rect b="b" l="l" r="r" t="t"/>
              <a:pathLst>
                <a:path extrusionOk="0" h="36" w="102">
                  <a:moveTo>
                    <a:pt x="90" y="0"/>
                  </a:moveTo>
                  <a:lnTo>
                    <a:pt x="90" y="0"/>
                  </a:lnTo>
                  <a:lnTo>
                    <a:pt x="96" y="0"/>
                  </a:lnTo>
                  <a:lnTo>
                    <a:pt x="99" y="3"/>
                  </a:lnTo>
                  <a:lnTo>
                    <a:pt x="102" y="9"/>
                  </a:lnTo>
                  <a:lnTo>
                    <a:pt x="102" y="12"/>
                  </a:lnTo>
                  <a:lnTo>
                    <a:pt x="102" y="12"/>
                  </a:lnTo>
                  <a:lnTo>
                    <a:pt x="102" y="12"/>
                  </a:lnTo>
                  <a:lnTo>
                    <a:pt x="102" y="18"/>
                  </a:lnTo>
                  <a:lnTo>
                    <a:pt x="102" y="21"/>
                  </a:lnTo>
                  <a:lnTo>
                    <a:pt x="99" y="27"/>
                  </a:lnTo>
                  <a:lnTo>
                    <a:pt x="93" y="27"/>
                  </a:lnTo>
                  <a:lnTo>
                    <a:pt x="15" y="36"/>
                  </a:lnTo>
                  <a:lnTo>
                    <a:pt x="15" y="36"/>
                  </a:lnTo>
                  <a:lnTo>
                    <a:pt x="9" y="36"/>
                  </a:lnTo>
                  <a:lnTo>
                    <a:pt x="6" y="33"/>
                  </a:lnTo>
                  <a:lnTo>
                    <a:pt x="3" y="27"/>
                  </a:lnTo>
                  <a:lnTo>
                    <a:pt x="0" y="24"/>
                  </a:lnTo>
                  <a:lnTo>
                    <a:pt x="0" y="24"/>
                  </a:lnTo>
                  <a:lnTo>
                    <a:pt x="0" y="24"/>
                  </a:lnTo>
                  <a:lnTo>
                    <a:pt x="3" y="18"/>
                  </a:lnTo>
                  <a:lnTo>
                    <a:pt x="3" y="15"/>
                  </a:lnTo>
                  <a:lnTo>
                    <a:pt x="6" y="9"/>
                  </a:lnTo>
                  <a:lnTo>
                    <a:pt x="12" y="9"/>
                  </a:lnTo>
                  <a:lnTo>
                    <a:pt x="90" y="0"/>
                  </a:lnTo>
                  <a:lnTo>
                    <a:pt x="9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5" name="Google Shape;2755;p34"/>
            <p:cNvSpPr/>
            <p:nvPr/>
          </p:nvSpPr>
          <p:spPr>
            <a:xfrm>
              <a:off x="24777701" y="5021263"/>
              <a:ext cx="161925" cy="57150"/>
            </a:xfrm>
            <a:custGeom>
              <a:rect b="b" l="l" r="r" t="t"/>
              <a:pathLst>
                <a:path extrusionOk="0" h="36" w="102">
                  <a:moveTo>
                    <a:pt x="12" y="27"/>
                  </a:moveTo>
                  <a:lnTo>
                    <a:pt x="12" y="27"/>
                  </a:lnTo>
                  <a:lnTo>
                    <a:pt x="6" y="27"/>
                  </a:lnTo>
                  <a:lnTo>
                    <a:pt x="3" y="24"/>
                  </a:lnTo>
                  <a:lnTo>
                    <a:pt x="3" y="18"/>
                  </a:lnTo>
                  <a:lnTo>
                    <a:pt x="0" y="12"/>
                  </a:lnTo>
                  <a:lnTo>
                    <a:pt x="0" y="12"/>
                  </a:lnTo>
                  <a:lnTo>
                    <a:pt x="0" y="12"/>
                  </a:lnTo>
                  <a:lnTo>
                    <a:pt x="3" y="9"/>
                  </a:lnTo>
                  <a:lnTo>
                    <a:pt x="6" y="3"/>
                  </a:lnTo>
                  <a:lnTo>
                    <a:pt x="9" y="0"/>
                  </a:lnTo>
                  <a:lnTo>
                    <a:pt x="15" y="0"/>
                  </a:lnTo>
                  <a:lnTo>
                    <a:pt x="93" y="9"/>
                  </a:lnTo>
                  <a:lnTo>
                    <a:pt x="93" y="9"/>
                  </a:lnTo>
                  <a:lnTo>
                    <a:pt x="99" y="12"/>
                  </a:lnTo>
                  <a:lnTo>
                    <a:pt x="102" y="15"/>
                  </a:lnTo>
                  <a:lnTo>
                    <a:pt x="102" y="18"/>
                  </a:lnTo>
                  <a:lnTo>
                    <a:pt x="102" y="24"/>
                  </a:lnTo>
                  <a:lnTo>
                    <a:pt x="102" y="24"/>
                  </a:lnTo>
                  <a:lnTo>
                    <a:pt x="102" y="24"/>
                  </a:lnTo>
                  <a:lnTo>
                    <a:pt x="102" y="30"/>
                  </a:lnTo>
                  <a:lnTo>
                    <a:pt x="99" y="33"/>
                  </a:lnTo>
                  <a:lnTo>
                    <a:pt x="96" y="36"/>
                  </a:lnTo>
                  <a:lnTo>
                    <a:pt x="90" y="36"/>
                  </a:lnTo>
                  <a:lnTo>
                    <a:pt x="12" y="27"/>
                  </a:lnTo>
                  <a:lnTo>
                    <a:pt x="12" y="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6" name="Google Shape;2756;p34"/>
            <p:cNvSpPr/>
            <p:nvPr/>
          </p:nvSpPr>
          <p:spPr>
            <a:xfrm>
              <a:off x="24609426" y="4481513"/>
              <a:ext cx="134938" cy="123825"/>
            </a:xfrm>
            <a:custGeom>
              <a:rect b="b" l="l" r="r" t="t"/>
              <a:pathLst>
                <a:path extrusionOk="0" h="78" w="85">
                  <a:moveTo>
                    <a:pt x="24" y="75"/>
                  </a:moveTo>
                  <a:lnTo>
                    <a:pt x="24" y="75"/>
                  </a:lnTo>
                  <a:lnTo>
                    <a:pt x="18" y="78"/>
                  </a:lnTo>
                  <a:lnTo>
                    <a:pt x="15" y="78"/>
                  </a:lnTo>
                  <a:lnTo>
                    <a:pt x="9" y="75"/>
                  </a:lnTo>
                  <a:lnTo>
                    <a:pt x="6" y="72"/>
                  </a:lnTo>
                  <a:lnTo>
                    <a:pt x="6" y="72"/>
                  </a:lnTo>
                  <a:lnTo>
                    <a:pt x="6" y="72"/>
                  </a:lnTo>
                  <a:lnTo>
                    <a:pt x="0" y="63"/>
                  </a:lnTo>
                  <a:lnTo>
                    <a:pt x="3" y="60"/>
                  </a:lnTo>
                  <a:lnTo>
                    <a:pt x="6" y="54"/>
                  </a:lnTo>
                  <a:lnTo>
                    <a:pt x="64" y="0"/>
                  </a:lnTo>
                  <a:lnTo>
                    <a:pt x="64" y="0"/>
                  </a:lnTo>
                  <a:lnTo>
                    <a:pt x="70" y="0"/>
                  </a:lnTo>
                  <a:lnTo>
                    <a:pt x="73" y="0"/>
                  </a:lnTo>
                  <a:lnTo>
                    <a:pt x="79" y="0"/>
                  </a:lnTo>
                  <a:lnTo>
                    <a:pt x="82" y="3"/>
                  </a:lnTo>
                  <a:lnTo>
                    <a:pt x="82" y="3"/>
                  </a:lnTo>
                  <a:lnTo>
                    <a:pt x="82" y="3"/>
                  </a:lnTo>
                  <a:lnTo>
                    <a:pt x="85" y="9"/>
                  </a:lnTo>
                  <a:lnTo>
                    <a:pt x="85" y="12"/>
                  </a:lnTo>
                  <a:lnTo>
                    <a:pt x="85" y="18"/>
                  </a:lnTo>
                  <a:lnTo>
                    <a:pt x="82" y="21"/>
                  </a:lnTo>
                  <a:lnTo>
                    <a:pt x="24" y="75"/>
                  </a:lnTo>
                  <a:lnTo>
                    <a:pt x="24" y="7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7" name="Google Shape;2757;p34"/>
            <p:cNvSpPr/>
            <p:nvPr/>
          </p:nvSpPr>
          <p:spPr>
            <a:xfrm>
              <a:off x="23722013" y="4486275"/>
              <a:ext cx="911225" cy="1270000"/>
            </a:xfrm>
            <a:custGeom>
              <a:rect b="b" l="l" r="r" t="t"/>
              <a:pathLst>
                <a:path extrusionOk="0" h="800" w="574">
                  <a:moveTo>
                    <a:pt x="379" y="686"/>
                  </a:moveTo>
                  <a:lnTo>
                    <a:pt x="379" y="686"/>
                  </a:lnTo>
                  <a:lnTo>
                    <a:pt x="376" y="698"/>
                  </a:lnTo>
                  <a:lnTo>
                    <a:pt x="367" y="707"/>
                  </a:lnTo>
                  <a:lnTo>
                    <a:pt x="367" y="707"/>
                  </a:lnTo>
                  <a:lnTo>
                    <a:pt x="364" y="710"/>
                  </a:lnTo>
                  <a:lnTo>
                    <a:pt x="358" y="710"/>
                  </a:lnTo>
                  <a:lnTo>
                    <a:pt x="219" y="710"/>
                  </a:lnTo>
                  <a:lnTo>
                    <a:pt x="219" y="710"/>
                  </a:lnTo>
                  <a:lnTo>
                    <a:pt x="213" y="710"/>
                  </a:lnTo>
                  <a:lnTo>
                    <a:pt x="207" y="707"/>
                  </a:lnTo>
                  <a:lnTo>
                    <a:pt x="207" y="707"/>
                  </a:lnTo>
                  <a:lnTo>
                    <a:pt x="198" y="698"/>
                  </a:lnTo>
                  <a:lnTo>
                    <a:pt x="195" y="686"/>
                  </a:lnTo>
                  <a:lnTo>
                    <a:pt x="195" y="608"/>
                  </a:lnTo>
                  <a:lnTo>
                    <a:pt x="379" y="608"/>
                  </a:lnTo>
                  <a:lnTo>
                    <a:pt x="379" y="686"/>
                  </a:lnTo>
                  <a:lnTo>
                    <a:pt x="379" y="686"/>
                  </a:lnTo>
                  <a:close/>
                  <a:moveTo>
                    <a:pt x="180" y="144"/>
                  </a:moveTo>
                  <a:lnTo>
                    <a:pt x="180" y="144"/>
                  </a:lnTo>
                  <a:lnTo>
                    <a:pt x="165" y="156"/>
                  </a:lnTo>
                  <a:lnTo>
                    <a:pt x="150" y="171"/>
                  </a:lnTo>
                  <a:lnTo>
                    <a:pt x="138" y="186"/>
                  </a:lnTo>
                  <a:lnTo>
                    <a:pt x="129" y="204"/>
                  </a:lnTo>
                  <a:lnTo>
                    <a:pt x="120" y="223"/>
                  </a:lnTo>
                  <a:lnTo>
                    <a:pt x="114" y="244"/>
                  </a:lnTo>
                  <a:lnTo>
                    <a:pt x="111" y="265"/>
                  </a:lnTo>
                  <a:lnTo>
                    <a:pt x="108" y="286"/>
                  </a:lnTo>
                  <a:lnTo>
                    <a:pt x="108" y="286"/>
                  </a:lnTo>
                  <a:lnTo>
                    <a:pt x="111" y="307"/>
                  </a:lnTo>
                  <a:lnTo>
                    <a:pt x="114" y="328"/>
                  </a:lnTo>
                  <a:lnTo>
                    <a:pt x="117" y="346"/>
                  </a:lnTo>
                  <a:lnTo>
                    <a:pt x="126" y="364"/>
                  </a:lnTo>
                  <a:lnTo>
                    <a:pt x="135" y="379"/>
                  </a:lnTo>
                  <a:lnTo>
                    <a:pt x="147" y="397"/>
                  </a:lnTo>
                  <a:lnTo>
                    <a:pt x="159" y="409"/>
                  </a:lnTo>
                  <a:lnTo>
                    <a:pt x="171" y="424"/>
                  </a:lnTo>
                  <a:lnTo>
                    <a:pt x="171" y="424"/>
                  </a:lnTo>
                  <a:lnTo>
                    <a:pt x="174" y="427"/>
                  </a:lnTo>
                  <a:lnTo>
                    <a:pt x="177" y="433"/>
                  </a:lnTo>
                  <a:lnTo>
                    <a:pt x="174" y="442"/>
                  </a:lnTo>
                  <a:lnTo>
                    <a:pt x="174" y="442"/>
                  </a:lnTo>
                  <a:lnTo>
                    <a:pt x="174" y="442"/>
                  </a:lnTo>
                  <a:lnTo>
                    <a:pt x="171" y="445"/>
                  </a:lnTo>
                  <a:lnTo>
                    <a:pt x="165" y="448"/>
                  </a:lnTo>
                  <a:lnTo>
                    <a:pt x="159" y="445"/>
                  </a:lnTo>
                  <a:lnTo>
                    <a:pt x="156" y="445"/>
                  </a:lnTo>
                  <a:lnTo>
                    <a:pt x="156" y="445"/>
                  </a:lnTo>
                  <a:lnTo>
                    <a:pt x="138" y="430"/>
                  </a:lnTo>
                  <a:lnTo>
                    <a:pt x="123" y="412"/>
                  </a:lnTo>
                  <a:lnTo>
                    <a:pt x="111" y="394"/>
                  </a:lnTo>
                  <a:lnTo>
                    <a:pt x="102" y="376"/>
                  </a:lnTo>
                  <a:lnTo>
                    <a:pt x="93" y="355"/>
                  </a:lnTo>
                  <a:lnTo>
                    <a:pt x="87" y="334"/>
                  </a:lnTo>
                  <a:lnTo>
                    <a:pt x="84" y="310"/>
                  </a:lnTo>
                  <a:lnTo>
                    <a:pt x="81" y="286"/>
                  </a:lnTo>
                  <a:lnTo>
                    <a:pt x="81" y="286"/>
                  </a:lnTo>
                  <a:lnTo>
                    <a:pt x="84" y="262"/>
                  </a:lnTo>
                  <a:lnTo>
                    <a:pt x="87" y="238"/>
                  </a:lnTo>
                  <a:lnTo>
                    <a:pt x="93" y="214"/>
                  </a:lnTo>
                  <a:lnTo>
                    <a:pt x="105" y="192"/>
                  </a:lnTo>
                  <a:lnTo>
                    <a:pt x="117" y="171"/>
                  </a:lnTo>
                  <a:lnTo>
                    <a:pt x="129" y="153"/>
                  </a:lnTo>
                  <a:lnTo>
                    <a:pt x="147" y="138"/>
                  </a:lnTo>
                  <a:lnTo>
                    <a:pt x="165" y="120"/>
                  </a:lnTo>
                  <a:lnTo>
                    <a:pt x="165" y="120"/>
                  </a:lnTo>
                  <a:lnTo>
                    <a:pt x="168" y="120"/>
                  </a:lnTo>
                  <a:lnTo>
                    <a:pt x="174" y="120"/>
                  </a:lnTo>
                  <a:lnTo>
                    <a:pt x="180" y="120"/>
                  </a:lnTo>
                  <a:lnTo>
                    <a:pt x="183" y="123"/>
                  </a:lnTo>
                  <a:lnTo>
                    <a:pt x="183" y="126"/>
                  </a:lnTo>
                  <a:lnTo>
                    <a:pt x="183" y="126"/>
                  </a:lnTo>
                  <a:lnTo>
                    <a:pt x="186" y="129"/>
                  </a:lnTo>
                  <a:lnTo>
                    <a:pt x="186" y="135"/>
                  </a:lnTo>
                  <a:lnTo>
                    <a:pt x="183" y="138"/>
                  </a:lnTo>
                  <a:lnTo>
                    <a:pt x="180" y="144"/>
                  </a:lnTo>
                  <a:lnTo>
                    <a:pt x="180" y="144"/>
                  </a:lnTo>
                  <a:close/>
                  <a:moveTo>
                    <a:pt x="574" y="286"/>
                  </a:moveTo>
                  <a:lnTo>
                    <a:pt x="574" y="286"/>
                  </a:lnTo>
                  <a:lnTo>
                    <a:pt x="571" y="259"/>
                  </a:lnTo>
                  <a:lnTo>
                    <a:pt x="568" y="229"/>
                  </a:lnTo>
                  <a:lnTo>
                    <a:pt x="562" y="201"/>
                  </a:lnTo>
                  <a:lnTo>
                    <a:pt x="550" y="174"/>
                  </a:lnTo>
                  <a:lnTo>
                    <a:pt x="538" y="150"/>
                  </a:lnTo>
                  <a:lnTo>
                    <a:pt x="526" y="126"/>
                  </a:lnTo>
                  <a:lnTo>
                    <a:pt x="508" y="105"/>
                  </a:lnTo>
                  <a:lnTo>
                    <a:pt x="490" y="84"/>
                  </a:lnTo>
                  <a:lnTo>
                    <a:pt x="469" y="66"/>
                  </a:lnTo>
                  <a:lnTo>
                    <a:pt x="448" y="48"/>
                  </a:lnTo>
                  <a:lnTo>
                    <a:pt x="424" y="33"/>
                  </a:lnTo>
                  <a:lnTo>
                    <a:pt x="400" y="21"/>
                  </a:lnTo>
                  <a:lnTo>
                    <a:pt x="373" y="12"/>
                  </a:lnTo>
                  <a:lnTo>
                    <a:pt x="346" y="6"/>
                  </a:lnTo>
                  <a:lnTo>
                    <a:pt x="316" y="0"/>
                  </a:lnTo>
                  <a:lnTo>
                    <a:pt x="289" y="0"/>
                  </a:lnTo>
                  <a:lnTo>
                    <a:pt x="289" y="0"/>
                  </a:lnTo>
                  <a:lnTo>
                    <a:pt x="258" y="0"/>
                  </a:lnTo>
                  <a:lnTo>
                    <a:pt x="228" y="6"/>
                  </a:lnTo>
                  <a:lnTo>
                    <a:pt x="201" y="12"/>
                  </a:lnTo>
                  <a:lnTo>
                    <a:pt x="177" y="21"/>
                  </a:lnTo>
                  <a:lnTo>
                    <a:pt x="150" y="33"/>
                  </a:lnTo>
                  <a:lnTo>
                    <a:pt x="126" y="48"/>
                  </a:lnTo>
                  <a:lnTo>
                    <a:pt x="105" y="66"/>
                  </a:lnTo>
                  <a:lnTo>
                    <a:pt x="84" y="84"/>
                  </a:lnTo>
                  <a:lnTo>
                    <a:pt x="66" y="105"/>
                  </a:lnTo>
                  <a:lnTo>
                    <a:pt x="51" y="126"/>
                  </a:lnTo>
                  <a:lnTo>
                    <a:pt x="36" y="150"/>
                  </a:lnTo>
                  <a:lnTo>
                    <a:pt x="24" y="174"/>
                  </a:lnTo>
                  <a:lnTo>
                    <a:pt x="15" y="201"/>
                  </a:lnTo>
                  <a:lnTo>
                    <a:pt x="6" y="229"/>
                  </a:lnTo>
                  <a:lnTo>
                    <a:pt x="3" y="259"/>
                  </a:lnTo>
                  <a:lnTo>
                    <a:pt x="0" y="286"/>
                  </a:lnTo>
                  <a:lnTo>
                    <a:pt x="0" y="286"/>
                  </a:lnTo>
                  <a:lnTo>
                    <a:pt x="3" y="328"/>
                  </a:lnTo>
                  <a:lnTo>
                    <a:pt x="12" y="370"/>
                  </a:lnTo>
                  <a:lnTo>
                    <a:pt x="27" y="409"/>
                  </a:lnTo>
                  <a:lnTo>
                    <a:pt x="48" y="445"/>
                  </a:lnTo>
                  <a:lnTo>
                    <a:pt x="72" y="475"/>
                  </a:lnTo>
                  <a:lnTo>
                    <a:pt x="102" y="505"/>
                  </a:lnTo>
                  <a:lnTo>
                    <a:pt x="132" y="529"/>
                  </a:lnTo>
                  <a:lnTo>
                    <a:pt x="168" y="548"/>
                  </a:lnTo>
                  <a:lnTo>
                    <a:pt x="168" y="608"/>
                  </a:lnTo>
                  <a:lnTo>
                    <a:pt x="168" y="686"/>
                  </a:lnTo>
                  <a:lnTo>
                    <a:pt x="168" y="686"/>
                  </a:lnTo>
                  <a:lnTo>
                    <a:pt x="171" y="704"/>
                  </a:lnTo>
                  <a:lnTo>
                    <a:pt x="180" y="719"/>
                  </a:lnTo>
                  <a:lnTo>
                    <a:pt x="195" y="731"/>
                  </a:lnTo>
                  <a:lnTo>
                    <a:pt x="210" y="737"/>
                  </a:lnTo>
                  <a:lnTo>
                    <a:pt x="210" y="737"/>
                  </a:lnTo>
                  <a:lnTo>
                    <a:pt x="216" y="755"/>
                  </a:lnTo>
                  <a:lnTo>
                    <a:pt x="216" y="755"/>
                  </a:lnTo>
                  <a:lnTo>
                    <a:pt x="228" y="776"/>
                  </a:lnTo>
                  <a:lnTo>
                    <a:pt x="240" y="788"/>
                  </a:lnTo>
                  <a:lnTo>
                    <a:pt x="255" y="797"/>
                  </a:lnTo>
                  <a:lnTo>
                    <a:pt x="267" y="800"/>
                  </a:lnTo>
                  <a:lnTo>
                    <a:pt x="307" y="800"/>
                  </a:lnTo>
                  <a:lnTo>
                    <a:pt x="307" y="800"/>
                  </a:lnTo>
                  <a:lnTo>
                    <a:pt x="319" y="797"/>
                  </a:lnTo>
                  <a:lnTo>
                    <a:pt x="334" y="788"/>
                  </a:lnTo>
                  <a:lnTo>
                    <a:pt x="346" y="776"/>
                  </a:lnTo>
                  <a:lnTo>
                    <a:pt x="358" y="755"/>
                  </a:lnTo>
                  <a:lnTo>
                    <a:pt x="358" y="755"/>
                  </a:lnTo>
                  <a:lnTo>
                    <a:pt x="364" y="737"/>
                  </a:lnTo>
                  <a:lnTo>
                    <a:pt x="364" y="737"/>
                  </a:lnTo>
                  <a:lnTo>
                    <a:pt x="382" y="731"/>
                  </a:lnTo>
                  <a:lnTo>
                    <a:pt x="394" y="719"/>
                  </a:lnTo>
                  <a:lnTo>
                    <a:pt x="403" y="704"/>
                  </a:lnTo>
                  <a:lnTo>
                    <a:pt x="406" y="686"/>
                  </a:lnTo>
                  <a:lnTo>
                    <a:pt x="406" y="581"/>
                  </a:lnTo>
                  <a:lnTo>
                    <a:pt x="406" y="548"/>
                  </a:lnTo>
                  <a:lnTo>
                    <a:pt x="406" y="548"/>
                  </a:lnTo>
                  <a:lnTo>
                    <a:pt x="442" y="529"/>
                  </a:lnTo>
                  <a:lnTo>
                    <a:pt x="475" y="505"/>
                  </a:lnTo>
                  <a:lnTo>
                    <a:pt x="502" y="475"/>
                  </a:lnTo>
                  <a:lnTo>
                    <a:pt x="526" y="445"/>
                  </a:lnTo>
                  <a:lnTo>
                    <a:pt x="547" y="409"/>
                  </a:lnTo>
                  <a:lnTo>
                    <a:pt x="562" y="370"/>
                  </a:lnTo>
                  <a:lnTo>
                    <a:pt x="571" y="328"/>
                  </a:lnTo>
                  <a:lnTo>
                    <a:pt x="574" y="286"/>
                  </a:lnTo>
                  <a:lnTo>
                    <a:pt x="574" y="28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58" name="Google Shape;2758;p34"/>
          <p:cNvGrpSpPr/>
          <p:nvPr/>
        </p:nvGrpSpPr>
        <p:grpSpPr>
          <a:xfrm>
            <a:off x="4806803" y="1411624"/>
            <a:ext cx="1740618" cy="1587952"/>
            <a:chOff x="11014076" y="3019425"/>
            <a:chExt cx="5675313" cy="5675313"/>
          </a:xfrm>
        </p:grpSpPr>
        <p:sp>
          <p:nvSpPr>
            <p:cNvPr id="2759" name="Google Shape;2759;p34"/>
            <p:cNvSpPr/>
            <p:nvPr/>
          </p:nvSpPr>
          <p:spPr>
            <a:xfrm>
              <a:off x="11014076" y="3019425"/>
              <a:ext cx="5675313" cy="5675313"/>
            </a:xfrm>
            <a:custGeom>
              <a:rect b="b" l="l" r="r" t="t"/>
              <a:pathLst>
                <a:path extrusionOk="0" h="3575" w="3575">
                  <a:moveTo>
                    <a:pt x="1787" y="0"/>
                  </a:moveTo>
                  <a:lnTo>
                    <a:pt x="1787" y="0"/>
                  </a:lnTo>
                  <a:lnTo>
                    <a:pt x="1878" y="3"/>
                  </a:lnTo>
                  <a:lnTo>
                    <a:pt x="1971" y="9"/>
                  </a:lnTo>
                  <a:lnTo>
                    <a:pt x="2058" y="21"/>
                  </a:lnTo>
                  <a:lnTo>
                    <a:pt x="2146" y="36"/>
                  </a:lnTo>
                  <a:lnTo>
                    <a:pt x="2233" y="57"/>
                  </a:lnTo>
                  <a:lnTo>
                    <a:pt x="2317" y="81"/>
                  </a:lnTo>
                  <a:lnTo>
                    <a:pt x="2401" y="108"/>
                  </a:lnTo>
                  <a:lnTo>
                    <a:pt x="2483" y="141"/>
                  </a:lnTo>
                  <a:lnTo>
                    <a:pt x="2561" y="178"/>
                  </a:lnTo>
                  <a:lnTo>
                    <a:pt x="2639" y="217"/>
                  </a:lnTo>
                  <a:lnTo>
                    <a:pt x="2714" y="259"/>
                  </a:lnTo>
                  <a:lnTo>
                    <a:pt x="2787" y="307"/>
                  </a:lnTo>
                  <a:lnTo>
                    <a:pt x="2856" y="355"/>
                  </a:lnTo>
                  <a:lnTo>
                    <a:pt x="2922" y="409"/>
                  </a:lnTo>
                  <a:lnTo>
                    <a:pt x="2988" y="463"/>
                  </a:lnTo>
                  <a:lnTo>
                    <a:pt x="3051" y="524"/>
                  </a:lnTo>
                  <a:lnTo>
                    <a:pt x="3109" y="587"/>
                  </a:lnTo>
                  <a:lnTo>
                    <a:pt x="3166" y="650"/>
                  </a:lnTo>
                  <a:lnTo>
                    <a:pt x="3220" y="719"/>
                  </a:lnTo>
                  <a:lnTo>
                    <a:pt x="3268" y="788"/>
                  </a:lnTo>
                  <a:lnTo>
                    <a:pt x="3316" y="861"/>
                  </a:lnTo>
                  <a:lnTo>
                    <a:pt x="3358" y="936"/>
                  </a:lnTo>
                  <a:lnTo>
                    <a:pt x="3397" y="1014"/>
                  </a:lnTo>
                  <a:lnTo>
                    <a:pt x="3434" y="1092"/>
                  </a:lnTo>
                  <a:lnTo>
                    <a:pt x="3467" y="1174"/>
                  </a:lnTo>
                  <a:lnTo>
                    <a:pt x="3494" y="1255"/>
                  </a:lnTo>
                  <a:lnTo>
                    <a:pt x="3518" y="1342"/>
                  </a:lnTo>
                  <a:lnTo>
                    <a:pt x="3536" y="1426"/>
                  </a:lnTo>
                  <a:lnTo>
                    <a:pt x="3554" y="1517"/>
                  </a:lnTo>
                  <a:lnTo>
                    <a:pt x="3563" y="1604"/>
                  </a:lnTo>
                  <a:lnTo>
                    <a:pt x="3572" y="1694"/>
                  </a:lnTo>
                  <a:lnTo>
                    <a:pt x="3575" y="1788"/>
                  </a:lnTo>
                  <a:lnTo>
                    <a:pt x="3575" y="1788"/>
                  </a:lnTo>
                  <a:lnTo>
                    <a:pt x="3572" y="1878"/>
                  </a:lnTo>
                  <a:lnTo>
                    <a:pt x="3563" y="1971"/>
                  </a:lnTo>
                  <a:lnTo>
                    <a:pt x="3554" y="2058"/>
                  </a:lnTo>
                  <a:lnTo>
                    <a:pt x="3536" y="2149"/>
                  </a:lnTo>
                  <a:lnTo>
                    <a:pt x="3518" y="2233"/>
                  </a:lnTo>
                  <a:lnTo>
                    <a:pt x="3494" y="2317"/>
                  </a:lnTo>
                  <a:lnTo>
                    <a:pt x="3467" y="2401"/>
                  </a:lnTo>
                  <a:lnTo>
                    <a:pt x="3434" y="2483"/>
                  </a:lnTo>
                  <a:lnTo>
                    <a:pt x="3397" y="2561"/>
                  </a:lnTo>
                  <a:lnTo>
                    <a:pt x="3358" y="2639"/>
                  </a:lnTo>
                  <a:lnTo>
                    <a:pt x="3316" y="2714"/>
                  </a:lnTo>
                  <a:lnTo>
                    <a:pt x="3268" y="2787"/>
                  </a:lnTo>
                  <a:lnTo>
                    <a:pt x="3220" y="2856"/>
                  </a:lnTo>
                  <a:lnTo>
                    <a:pt x="3166" y="2925"/>
                  </a:lnTo>
                  <a:lnTo>
                    <a:pt x="3109" y="2988"/>
                  </a:lnTo>
                  <a:lnTo>
                    <a:pt x="3051" y="3051"/>
                  </a:lnTo>
                  <a:lnTo>
                    <a:pt x="2988" y="3109"/>
                  </a:lnTo>
                  <a:lnTo>
                    <a:pt x="2922" y="3166"/>
                  </a:lnTo>
                  <a:lnTo>
                    <a:pt x="2856" y="3220"/>
                  </a:lnTo>
                  <a:lnTo>
                    <a:pt x="2787" y="3268"/>
                  </a:lnTo>
                  <a:lnTo>
                    <a:pt x="2714" y="3316"/>
                  </a:lnTo>
                  <a:lnTo>
                    <a:pt x="2639" y="3358"/>
                  </a:lnTo>
                  <a:lnTo>
                    <a:pt x="2561" y="3398"/>
                  </a:lnTo>
                  <a:lnTo>
                    <a:pt x="2483" y="3434"/>
                  </a:lnTo>
                  <a:lnTo>
                    <a:pt x="2401" y="3467"/>
                  </a:lnTo>
                  <a:lnTo>
                    <a:pt x="2317" y="3494"/>
                  </a:lnTo>
                  <a:lnTo>
                    <a:pt x="2233" y="3518"/>
                  </a:lnTo>
                  <a:lnTo>
                    <a:pt x="2146" y="3539"/>
                  </a:lnTo>
                  <a:lnTo>
                    <a:pt x="2058" y="3554"/>
                  </a:lnTo>
                  <a:lnTo>
                    <a:pt x="1971" y="3566"/>
                  </a:lnTo>
                  <a:lnTo>
                    <a:pt x="1878" y="3572"/>
                  </a:lnTo>
                  <a:lnTo>
                    <a:pt x="1787" y="3575"/>
                  </a:lnTo>
                  <a:lnTo>
                    <a:pt x="1787" y="3575"/>
                  </a:lnTo>
                  <a:lnTo>
                    <a:pt x="1694" y="3572"/>
                  </a:lnTo>
                  <a:lnTo>
                    <a:pt x="1604" y="3566"/>
                  </a:lnTo>
                  <a:lnTo>
                    <a:pt x="1514" y="3554"/>
                  </a:lnTo>
                  <a:lnTo>
                    <a:pt x="1426" y="3539"/>
                  </a:lnTo>
                  <a:lnTo>
                    <a:pt x="1339" y="3518"/>
                  </a:lnTo>
                  <a:lnTo>
                    <a:pt x="1255" y="3494"/>
                  </a:lnTo>
                  <a:lnTo>
                    <a:pt x="1174" y="3467"/>
                  </a:lnTo>
                  <a:lnTo>
                    <a:pt x="1092" y="3434"/>
                  </a:lnTo>
                  <a:lnTo>
                    <a:pt x="1011" y="3398"/>
                  </a:lnTo>
                  <a:lnTo>
                    <a:pt x="936" y="3358"/>
                  </a:lnTo>
                  <a:lnTo>
                    <a:pt x="861" y="3316"/>
                  </a:lnTo>
                  <a:lnTo>
                    <a:pt x="788" y="3268"/>
                  </a:lnTo>
                  <a:lnTo>
                    <a:pt x="719" y="3220"/>
                  </a:lnTo>
                  <a:lnTo>
                    <a:pt x="650" y="3166"/>
                  </a:lnTo>
                  <a:lnTo>
                    <a:pt x="587" y="3109"/>
                  </a:lnTo>
                  <a:lnTo>
                    <a:pt x="524" y="3051"/>
                  </a:lnTo>
                  <a:lnTo>
                    <a:pt x="463" y="2988"/>
                  </a:lnTo>
                  <a:lnTo>
                    <a:pt x="409" y="2925"/>
                  </a:lnTo>
                  <a:lnTo>
                    <a:pt x="355" y="2856"/>
                  </a:lnTo>
                  <a:lnTo>
                    <a:pt x="304" y="2787"/>
                  </a:lnTo>
                  <a:lnTo>
                    <a:pt x="259" y="2714"/>
                  </a:lnTo>
                  <a:lnTo>
                    <a:pt x="217" y="2639"/>
                  </a:lnTo>
                  <a:lnTo>
                    <a:pt x="178" y="2561"/>
                  </a:lnTo>
                  <a:lnTo>
                    <a:pt x="141" y="2483"/>
                  </a:lnTo>
                  <a:lnTo>
                    <a:pt x="108" y="2401"/>
                  </a:lnTo>
                  <a:lnTo>
                    <a:pt x="81" y="2317"/>
                  </a:lnTo>
                  <a:lnTo>
                    <a:pt x="57" y="2233"/>
                  </a:lnTo>
                  <a:lnTo>
                    <a:pt x="36" y="2149"/>
                  </a:lnTo>
                  <a:lnTo>
                    <a:pt x="21" y="2058"/>
                  </a:lnTo>
                  <a:lnTo>
                    <a:pt x="9" y="1971"/>
                  </a:lnTo>
                  <a:lnTo>
                    <a:pt x="3" y="1878"/>
                  </a:lnTo>
                  <a:lnTo>
                    <a:pt x="0" y="1788"/>
                  </a:lnTo>
                  <a:lnTo>
                    <a:pt x="0" y="1788"/>
                  </a:lnTo>
                  <a:lnTo>
                    <a:pt x="3" y="1694"/>
                  </a:lnTo>
                  <a:lnTo>
                    <a:pt x="9" y="1604"/>
                  </a:lnTo>
                  <a:lnTo>
                    <a:pt x="21" y="1517"/>
                  </a:lnTo>
                  <a:lnTo>
                    <a:pt x="36" y="1426"/>
                  </a:lnTo>
                  <a:lnTo>
                    <a:pt x="57" y="1342"/>
                  </a:lnTo>
                  <a:lnTo>
                    <a:pt x="81" y="1255"/>
                  </a:lnTo>
                  <a:lnTo>
                    <a:pt x="108" y="1174"/>
                  </a:lnTo>
                  <a:lnTo>
                    <a:pt x="141" y="1092"/>
                  </a:lnTo>
                  <a:lnTo>
                    <a:pt x="178" y="1014"/>
                  </a:lnTo>
                  <a:lnTo>
                    <a:pt x="217" y="936"/>
                  </a:lnTo>
                  <a:lnTo>
                    <a:pt x="259" y="861"/>
                  </a:lnTo>
                  <a:lnTo>
                    <a:pt x="304" y="788"/>
                  </a:lnTo>
                  <a:lnTo>
                    <a:pt x="355" y="719"/>
                  </a:lnTo>
                  <a:lnTo>
                    <a:pt x="409" y="650"/>
                  </a:lnTo>
                  <a:lnTo>
                    <a:pt x="463" y="587"/>
                  </a:lnTo>
                  <a:lnTo>
                    <a:pt x="524" y="524"/>
                  </a:lnTo>
                  <a:lnTo>
                    <a:pt x="587" y="463"/>
                  </a:lnTo>
                  <a:lnTo>
                    <a:pt x="650" y="409"/>
                  </a:lnTo>
                  <a:lnTo>
                    <a:pt x="719" y="355"/>
                  </a:lnTo>
                  <a:lnTo>
                    <a:pt x="788" y="307"/>
                  </a:lnTo>
                  <a:lnTo>
                    <a:pt x="861" y="259"/>
                  </a:lnTo>
                  <a:lnTo>
                    <a:pt x="936" y="217"/>
                  </a:lnTo>
                  <a:lnTo>
                    <a:pt x="1011" y="178"/>
                  </a:lnTo>
                  <a:lnTo>
                    <a:pt x="1092" y="141"/>
                  </a:lnTo>
                  <a:lnTo>
                    <a:pt x="1174" y="108"/>
                  </a:lnTo>
                  <a:lnTo>
                    <a:pt x="1255" y="81"/>
                  </a:lnTo>
                  <a:lnTo>
                    <a:pt x="1339" y="57"/>
                  </a:lnTo>
                  <a:lnTo>
                    <a:pt x="1426" y="36"/>
                  </a:lnTo>
                  <a:lnTo>
                    <a:pt x="1514" y="21"/>
                  </a:lnTo>
                  <a:lnTo>
                    <a:pt x="1604" y="9"/>
                  </a:lnTo>
                  <a:lnTo>
                    <a:pt x="1694" y="3"/>
                  </a:lnTo>
                  <a:lnTo>
                    <a:pt x="1787" y="0"/>
                  </a:lnTo>
                  <a:lnTo>
                    <a:pt x="1787" y="0"/>
                  </a:lnTo>
                  <a:close/>
                  <a:moveTo>
                    <a:pt x="1787" y="328"/>
                  </a:moveTo>
                  <a:lnTo>
                    <a:pt x="1787" y="328"/>
                  </a:lnTo>
                  <a:lnTo>
                    <a:pt x="1712" y="331"/>
                  </a:lnTo>
                  <a:lnTo>
                    <a:pt x="1637" y="337"/>
                  </a:lnTo>
                  <a:lnTo>
                    <a:pt x="1565" y="346"/>
                  </a:lnTo>
                  <a:lnTo>
                    <a:pt x="1493" y="358"/>
                  </a:lnTo>
                  <a:lnTo>
                    <a:pt x="1423" y="376"/>
                  </a:lnTo>
                  <a:lnTo>
                    <a:pt x="1354" y="394"/>
                  </a:lnTo>
                  <a:lnTo>
                    <a:pt x="1285" y="418"/>
                  </a:lnTo>
                  <a:lnTo>
                    <a:pt x="1219" y="442"/>
                  </a:lnTo>
                  <a:lnTo>
                    <a:pt x="1156" y="472"/>
                  </a:lnTo>
                  <a:lnTo>
                    <a:pt x="1092" y="506"/>
                  </a:lnTo>
                  <a:lnTo>
                    <a:pt x="1032" y="542"/>
                  </a:lnTo>
                  <a:lnTo>
                    <a:pt x="972" y="578"/>
                  </a:lnTo>
                  <a:lnTo>
                    <a:pt x="915" y="620"/>
                  </a:lnTo>
                  <a:lnTo>
                    <a:pt x="861" y="662"/>
                  </a:lnTo>
                  <a:lnTo>
                    <a:pt x="806" y="707"/>
                  </a:lnTo>
                  <a:lnTo>
                    <a:pt x="755" y="755"/>
                  </a:lnTo>
                  <a:lnTo>
                    <a:pt x="707" y="806"/>
                  </a:lnTo>
                  <a:lnTo>
                    <a:pt x="662" y="861"/>
                  </a:lnTo>
                  <a:lnTo>
                    <a:pt x="620" y="915"/>
                  </a:lnTo>
                  <a:lnTo>
                    <a:pt x="578" y="972"/>
                  </a:lnTo>
                  <a:lnTo>
                    <a:pt x="539" y="1032"/>
                  </a:lnTo>
                  <a:lnTo>
                    <a:pt x="506" y="1092"/>
                  </a:lnTo>
                  <a:lnTo>
                    <a:pt x="472" y="1156"/>
                  </a:lnTo>
                  <a:lnTo>
                    <a:pt x="442" y="1219"/>
                  </a:lnTo>
                  <a:lnTo>
                    <a:pt x="418" y="1285"/>
                  </a:lnTo>
                  <a:lnTo>
                    <a:pt x="394" y="1354"/>
                  </a:lnTo>
                  <a:lnTo>
                    <a:pt x="376" y="1423"/>
                  </a:lnTo>
                  <a:lnTo>
                    <a:pt x="358" y="1493"/>
                  </a:lnTo>
                  <a:lnTo>
                    <a:pt x="346" y="1565"/>
                  </a:lnTo>
                  <a:lnTo>
                    <a:pt x="337" y="1637"/>
                  </a:lnTo>
                  <a:lnTo>
                    <a:pt x="331" y="1712"/>
                  </a:lnTo>
                  <a:lnTo>
                    <a:pt x="328" y="1788"/>
                  </a:lnTo>
                  <a:lnTo>
                    <a:pt x="328" y="1788"/>
                  </a:lnTo>
                  <a:lnTo>
                    <a:pt x="331" y="1863"/>
                  </a:lnTo>
                  <a:lnTo>
                    <a:pt x="337" y="1935"/>
                  </a:lnTo>
                  <a:lnTo>
                    <a:pt x="346" y="2010"/>
                  </a:lnTo>
                  <a:lnTo>
                    <a:pt x="358" y="2082"/>
                  </a:lnTo>
                  <a:lnTo>
                    <a:pt x="376" y="2152"/>
                  </a:lnTo>
                  <a:lnTo>
                    <a:pt x="394" y="2221"/>
                  </a:lnTo>
                  <a:lnTo>
                    <a:pt x="418" y="2290"/>
                  </a:lnTo>
                  <a:lnTo>
                    <a:pt x="442" y="2356"/>
                  </a:lnTo>
                  <a:lnTo>
                    <a:pt x="472" y="2419"/>
                  </a:lnTo>
                  <a:lnTo>
                    <a:pt x="506" y="2483"/>
                  </a:lnTo>
                  <a:lnTo>
                    <a:pt x="539" y="2543"/>
                  </a:lnTo>
                  <a:lnTo>
                    <a:pt x="578" y="2603"/>
                  </a:lnTo>
                  <a:lnTo>
                    <a:pt x="620" y="2660"/>
                  </a:lnTo>
                  <a:lnTo>
                    <a:pt x="662" y="2714"/>
                  </a:lnTo>
                  <a:lnTo>
                    <a:pt x="707" y="2769"/>
                  </a:lnTo>
                  <a:lnTo>
                    <a:pt x="755" y="2820"/>
                  </a:lnTo>
                  <a:lnTo>
                    <a:pt x="806" y="2868"/>
                  </a:lnTo>
                  <a:lnTo>
                    <a:pt x="861" y="2913"/>
                  </a:lnTo>
                  <a:lnTo>
                    <a:pt x="915" y="2955"/>
                  </a:lnTo>
                  <a:lnTo>
                    <a:pt x="972" y="2997"/>
                  </a:lnTo>
                  <a:lnTo>
                    <a:pt x="1032" y="3033"/>
                  </a:lnTo>
                  <a:lnTo>
                    <a:pt x="1092" y="3069"/>
                  </a:lnTo>
                  <a:lnTo>
                    <a:pt x="1156" y="3103"/>
                  </a:lnTo>
                  <a:lnTo>
                    <a:pt x="1219" y="3130"/>
                  </a:lnTo>
                  <a:lnTo>
                    <a:pt x="1285" y="3157"/>
                  </a:lnTo>
                  <a:lnTo>
                    <a:pt x="1354" y="3181"/>
                  </a:lnTo>
                  <a:lnTo>
                    <a:pt x="1423" y="3199"/>
                  </a:lnTo>
                  <a:lnTo>
                    <a:pt x="1493" y="3217"/>
                  </a:lnTo>
                  <a:lnTo>
                    <a:pt x="1565" y="3229"/>
                  </a:lnTo>
                  <a:lnTo>
                    <a:pt x="1637" y="3238"/>
                  </a:lnTo>
                  <a:lnTo>
                    <a:pt x="1712" y="3244"/>
                  </a:lnTo>
                  <a:lnTo>
                    <a:pt x="1787" y="3244"/>
                  </a:lnTo>
                  <a:lnTo>
                    <a:pt x="1787" y="3244"/>
                  </a:lnTo>
                  <a:lnTo>
                    <a:pt x="1863" y="3244"/>
                  </a:lnTo>
                  <a:lnTo>
                    <a:pt x="1935" y="3238"/>
                  </a:lnTo>
                  <a:lnTo>
                    <a:pt x="2010" y="3229"/>
                  </a:lnTo>
                  <a:lnTo>
                    <a:pt x="2079" y="3217"/>
                  </a:lnTo>
                  <a:lnTo>
                    <a:pt x="2152" y="3199"/>
                  </a:lnTo>
                  <a:lnTo>
                    <a:pt x="2221" y="3181"/>
                  </a:lnTo>
                  <a:lnTo>
                    <a:pt x="2287" y="3157"/>
                  </a:lnTo>
                  <a:lnTo>
                    <a:pt x="2353" y="3130"/>
                  </a:lnTo>
                  <a:lnTo>
                    <a:pt x="2419" y="3103"/>
                  </a:lnTo>
                  <a:lnTo>
                    <a:pt x="2483" y="3069"/>
                  </a:lnTo>
                  <a:lnTo>
                    <a:pt x="2543" y="3033"/>
                  </a:lnTo>
                  <a:lnTo>
                    <a:pt x="2603" y="2997"/>
                  </a:lnTo>
                  <a:lnTo>
                    <a:pt x="2660" y="2955"/>
                  </a:lnTo>
                  <a:lnTo>
                    <a:pt x="2714" y="2913"/>
                  </a:lnTo>
                  <a:lnTo>
                    <a:pt x="2769" y="2868"/>
                  </a:lnTo>
                  <a:lnTo>
                    <a:pt x="2817" y="2820"/>
                  </a:lnTo>
                  <a:lnTo>
                    <a:pt x="2865" y="2769"/>
                  </a:lnTo>
                  <a:lnTo>
                    <a:pt x="2913" y="2714"/>
                  </a:lnTo>
                  <a:lnTo>
                    <a:pt x="2955" y="2660"/>
                  </a:lnTo>
                  <a:lnTo>
                    <a:pt x="2997" y="2603"/>
                  </a:lnTo>
                  <a:lnTo>
                    <a:pt x="3033" y="2543"/>
                  </a:lnTo>
                  <a:lnTo>
                    <a:pt x="3069" y="2483"/>
                  </a:lnTo>
                  <a:lnTo>
                    <a:pt x="3103" y="2419"/>
                  </a:lnTo>
                  <a:lnTo>
                    <a:pt x="3130" y="2356"/>
                  </a:lnTo>
                  <a:lnTo>
                    <a:pt x="3157" y="2290"/>
                  </a:lnTo>
                  <a:lnTo>
                    <a:pt x="3181" y="2221"/>
                  </a:lnTo>
                  <a:lnTo>
                    <a:pt x="3199" y="2152"/>
                  </a:lnTo>
                  <a:lnTo>
                    <a:pt x="3214" y="2082"/>
                  </a:lnTo>
                  <a:lnTo>
                    <a:pt x="3229" y="2010"/>
                  </a:lnTo>
                  <a:lnTo>
                    <a:pt x="3238" y="1935"/>
                  </a:lnTo>
                  <a:lnTo>
                    <a:pt x="3244" y="1863"/>
                  </a:lnTo>
                  <a:lnTo>
                    <a:pt x="3244" y="1788"/>
                  </a:lnTo>
                  <a:lnTo>
                    <a:pt x="3244" y="1788"/>
                  </a:lnTo>
                  <a:lnTo>
                    <a:pt x="3244" y="1712"/>
                  </a:lnTo>
                  <a:lnTo>
                    <a:pt x="3238" y="1637"/>
                  </a:lnTo>
                  <a:lnTo>
                    <a:pt x="3229" y="1565"/>
                  </a:lnTo>
                  <a:lnTo>
                    <a:pt x="3214" y="1493"/>
                  </a:lnTo>
                  <a:lnTo>
                    <a:pt x="3199" y="1423"/>
                  </a:lnTo>
                  <a:lnTo>
                    <a:pt x="3181" y="1354"/>
                  </a:lnTo>
                  <a:lnTo>
                    <a:pt x="3157" y="1285"/>
                  </a:lnTo>
                  <a:lnTo>
                    <a:pt x="3130" y="1219"/>
                  </a:lnTo>
                  <a:lnTo>
                    <a:pt x="3103" y="1156"/>
                  </a:lnTo>
                  <a:lnTo>
                    <a:pt x="3069" y="1092"/>
                  </a:lnTo>
                  <a:lnTo>
                    <a:pt x="3033" y="1032"/>
                  </a:lnTo>
                  <a:lnTo>
                    <a:pt x="2997" y="972"/>
                  </a:lnTo>
                  <a:lnTo>
                    <a:pt x="2955" y="915"/>
                  </a:lnTo>
                  <a:lnTo>
                    <a:pt x="2913" y="861"/>
                  </a:lnTo>
                  <a:lnTo>
                    <a:pt x="2865" y="806"/>
                  </a:lnTo>
                  <a:lnTo>
                    <a:pt x="2817" y="755"/>
                  </a:lnTo>
                  <a:lnTo>
                    <a:pt x="2769" y="707"/>
                  </a:lnTo>
                  <a:lnTo>
                    <a:pt x="2714" y="662"/>
                  </a:lnTo>
                  <a:lnTo>
                    <a:pt x="2660" y="620"/>
                  </a:lnTo>
                  <a:lnTo>
                    <a:pt x="2603" y="578"/>
                  </a:lnTo>
                  <a:lnTo>
                    <a:pt x="2543" y="542"/>
                  </a:lnTo>
                  <a:lnTo>
                    <a:pt x="2483" y="506"/>
                  </a:lnTo>
                  <a:lnTo>
                    <a:pt x="2419" y="472"/>
                  </a:lnTo>
                  <a:lnTo>
                    <a:pt x="2353" y="442"/>
                  </a:lnTo>
                  <a:lnTo>
                    <a:pt x="2287" y="418"/>
                  </a:lnTo>
                  <a:lnTo>
                    <a:pt x="2221" y="394"/>
                  </a:lnTo>
                  <a:lnTo>
                    <a:pt x="2152" y="376"/>
                  </a:lnTo>
                  <a:lnTo>
                    <a:pt x="2079" y="358"/>
                  </a:lnTo>
                  <a:lnTo>
                    <a:pt x="2010" y="346"/>
                  </a:lnTo>
                  <a:lnTo>
                    <a:pt x="1935" y="337"/>
                  </a:lnTo>
                  <a:lnTo>
                    <a:pt x="1863" y="331"/>
                  </a:lnTo>
                  <a:lnTo>
                    <a:pt x="1787" y="328"/>
                  </a:lnTo>
                  <a:lnTo>
                    <a:pt x="1787"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0" name="Google Shape;2760;p34"/>
            <p:cNvSpPr/>
            <p:nvPr/>
          </p:nvSpPr>
          <p:spPr>
            <a:xfrm>
              <a:off x="11903076" y="3913188"/>
              <a:ext cx="3892550" cy="3887788"/>
            </a:xfrm>
            <a:custGeom>
              <a:rect b="b" l="l" r="r" t="t"/>
              <a:pathLst>
                <a:path extrusionOk="0" h="2449" w="2452">
                  <a:moveTo>
                    <a:pt x="1227" y="0"/>
                  </a:moveTo>
                  <a:lnTo>
                    <a:pt x="1227" y="0"/>
                  </a:lnTo>
                  <a:lnTo>
                    <a:pt x="1291" y="0"/>
                  </a:lnTo>
                  <a:lnTo>
                    <a:pt x="1351" y="6"/>
                  </a:lnTo>
                  <a:lnTo>
                    <a:pt x="1414" y="12"/>
                  </a:lnTo>
                  <a:lnTo>
                    <a:pt x="1474" y="24"/>
                  </a:lnTo>
                  <a:lnTo>
                    <a:pt x="1534" y="36"/>
                  </a:lnTo>
                  <a:lnTo>
                    <a:pt x="1592" y="54"/>
                  </a:lnTo>
                  <a:lnTo>
                    <a:pt x="1649" y="72"/>
                  </a:lnTo>
                  <a:lnTo>
                    <a:pt x="1703" y="96"/>
                  </a:lnTo>
                  <a:lnTo>
                    <a:pt x="1757" y="120"/>
                  </a:lnTo>
                  <a:lnTo>
                    <a:pt x="1811" y="147"/>
                  </a:lnTo>
                  <a:lnTo>
                    <a:pt x="1862" y="177"/>
                  </a:lnTo>
                  <a:lnTo>
                    <a:pt x="1914" y="207"/>
                  </a:lnTo>
                  <a:lnTo>
                    <a:pt x="1962" y="243"/>
                  </a:lnTo>
                  <a:lnTo>
                    <a:pt x="2007" y="280"/>
                  </a:lnTo>
                  <a:lnTo>
                    <a:pt x="2052" y="316"/>
                  </a:lnTo>
                  <a:lnTo>
                    <a:pt x="2094" y="358"/>
                  </a:lnTo>
                  <a:lnTo>
                    <a:pt x="2133" y="400"/>
                  </a:lnTo>
                  <a:lnTo>
                    <a:pt x="2172" y="445"/>
                  </a:lnTo>
                  <a:lnTo>
                    <a:pt x="2209" y="490"/>
                  </a:lnTo>
                  <a:lnTo>
                    <a:pt x="2245" y="538"/>
                  </a:lnTo>
                  <a:lnTo>
                    <a:pt x="2275" y="590"/>
                  </a:lnTo>
                  <a:lnTo>
                    <a:pt x="2305" y="641"/>
                  </a:lnTo>
                  <a:lnTo>
                    <a:pt x="2332" y="692"/>
                  </a:lnTo>
                  <a:lnTo>
                    <a:pt x="2356" y="746"/>
                  </a:lnTo>
                  <a:lnTo>
                    <a:pt x="2377" y="803"/>
                  </a:lnTo>
                  <a:lnTo>
                    <a:pt x="2398" y="860"/>
                  </a:lnTo>
                  <a:lnTo>
                    <a:pt x="2413" y="918"/>
                  </a:lnTo>
                  <a:lnTo>
                    <a:pt x="2428" y="978"/>
                  </a:lnTo>
                  <a:lnTo>
                    <a:pt x="2437" y="1038"/>
                  </a:lnTo>
                  <a:lnTo>
                    <a:pt x="2446" y="1098"/>
                  </a:lnTo>
                  <a:lnTo>
                    <a:pt x="2452" y="1161"/>
                  </a:lnTo>
                  <a:lnTo>
                    <a:pt x="2452" y="1225"/>
                  </a:lnTo>
                  <a:lnTo>
                    <a:pt x="2452" y="1225"/>
                  </a:lnTo>
                  <a:lnTo>
                    <a:pt x="2452" y="1288"/>
                  </a:lnTo>
                  <a:lnTo>
                    <a:pt x="2446" y="1351"/>
                  </a:lnTo>
                  <a:lnTo>
                    <a:pt x="2437" y="1411"/>
                  </a:lnTo>
                  <a:lnTo>
                    <a:pt x="2428" y="1471"/>
                  </a:lnTo>
                  <a:lnTo>
                    <a:pt x="2413" y="1531"/>
                  </a:lnTo>
                  <a:lnTo>
                    <a:pt x="2398" y="1589"/>
                  </a:lnTo>
                  <a:lnTo>
                    <a:pt x="2377" y="1646"/>
                  </a:lnTo>
                  <a:lnTo>
                    <a:pt x="2356" y="1700"/>
                  </a:lnTo>
                  <a:lnTo>
                    <a:pt x="2332" y="1757"/>
                  </a:lnTo>
                  <a:lnTo>
                    <a:pt x="2305" y="1808"/>
                  </a:lnTo>
                  <a:lnTo>
                    <a:pt x="2275" y="1859"/>
                  </a:lnTo>
                  <a:lnTo>
                    <a:pt x="2245" y="1911"/>
                  </a:lnTo>
                  <a:lnTo>
                    <a:pt x="2209" y="1959"/>
                  </a:lnTo>
                  <a:lnTo>
                    <a:pt x="2172" y="2004"/>
                  </a:lnTo>
                  <a:lnTo>
                    <a:pt x="2133" y="2049"/>
                  </a:lnTo>
                  <a:lnTo>
                    <a:pt x="2094" y="2091"/>
                  </a:lnTo>
                  <a:lnTo>
                    <a:pt x="2052" y="2130"/>
                  </a:lnTo>
                  <a:lnTo>
                    <a:pt x="2007" y="2169"/>
                  </a:lnTo>
                  <a:lnTo>
                    <a:pt x="1962" y="2206"/>
                  </a:lnTo>
                  <a:lnTo>
                    <a:pt x="1914" y="2242"/>
                  </a:lnTo>
                  <a:lnTo>
                    <a:pt x="1862" y="2272"/>
                  </a:lnTo>
                  <a:lnTo>
                    <a:pt x="1811" y="2302"/>
                  </a:lnTo>
                  <a:lnTo>
                    <a:pt x="1757" y="2329"/>
                  </a:lnTo>
                  <a:lnTo>
                    <a:pt x="1703" y="2353"/>
                  </a:lnTo>
                  <a:lnTo>
                    <a:pt x="1649" y="2377"/>
                  </a:lnTo>
                  <a:lnTo>
                    <a:pt x="1592" y="2395"/>
                  </a:lnTo>
                  <a:lnTo>
                    <a:pt x="1534" y="2410"/>
                  </a:lnTo>
                  <a:lnTo>
                    <a:pt x="1474" y="2425"/>
                  </a:lnTo>
                  <a:lnTo>
                    <a:pt x="1414" y="2437"/>
                  </a:lnTo>
                  <a:lnTo>
                    <a:pt x="1351" y="2443"/>
                  </a:lnTo>
                  <a:lnTo>
                    <a:pt x="1291" y="2449"/>
                  </a:lnTo>
                  <a:lnTo>
                    <a:pt x="1227" y="2449"/>
                  </a:lnTo>
                  <a:lnTo>
                    <a:pt x="1227" y="2449"/>
                  </a:lnTo>
                  <a:lnTo>
                    <a:pt x="1164" y="2449"/>
                  </a:lnTo>
                  <a:lnTo>
                    <a:pt x="1101" y="2443"/>
                  </a:lnTo>
                  <a:lnTo>
                    <a:pt x="1041" y="2437"/>
                  </a:lnTo>
                  <a:lnTo>
                    <a:pt x="981" y="2425"/>
                  </a:lnTo>
                  <a:lnTo>
                    <a:pt x="921" y="2410"/>
                  </a:lnTo>
                  <a:lnTo>
                    <a:pt x="863" y="2395"/>
                  </a:lnTo>
                  <a:lnTo>
                    <a:pt x="806" y="2377"/>
                  </a:lnTo>
                  <a:lnTo>
                    <a:pt x="749" y="2353"/>
                  </a:lnTo>
                  <a:lnTo>
                    <a:pt x="695" y="2329"/>
                  </a:lnTo>
                  <a:lnTo>
                    <a:pt x="644" y="2302"/>
                  </a:lnTo>
                  <a:lnTo>
                    <a:pt x="593" y="2272"/>
                  </a:lnTo>
                  <a:lnTo>
                    <a:pt x="541" y="2242"/>
                  </a:lnTo>
                  <a:lnTo>
                    <a:pt x="493" y="2206"/>
                  </a:lnTo>
                  <a:lnTo>
                    <a:pt x="448" y="2169"/>
                  </a:lnTo>
                  <a:lnTo>
                    <a:pt x="403" y="2130"/>
                  </a:lnTo>
                  <a:lnTo>
                    <a:pt x="361" y="2091"/>
                  </a:lnTo>
                  <a:lnTo>
                    <a:pt x="319" y="2049"/>
                  </a:lnTo>
                  <a:lnTo>
                    <a:pt x="283" y="2004"/>
                  </a:lnTo>
                  <a:lnTo>
                    <a:pt x="243" y="1959"/>
                  </a:lnTo>
                  <a:lnTo>
                    <a:pt x="210" y="1911"/>
                  </a:lnTo>
                  <a:lnTo>
                    <a:pt x="177" y="1859"/>
                  </a:lnTo>
                  <a:lnTo>
                    <a:pt x="150" y="1808"/>
                  </a:lnTo>
                  <a:lnTo>
                    <a:pt x="123" y="1757"/>
                  </a:lnTo>
                  <a:lnTo>
                    <a:pt x="99" y="1700"/>
                  </a:lnTo>
                  <a:lnTo>
                    <a:pt x="75" y="1646"/>
                  </a:lnTo>
                  <a:lnTo>
                    <a:pt x="57" y="1589"/>
                  </a:lnTo>
                  <a:lnTo>
                    <a:pt x="39" y="1531"/>
                  </a:lnTo>
                  <a:lnTo>
                    <a:pt x="27" y="1471"/>
                  </a:lnTo>
                  <a:lnTo>
                    <a:pt x="15" y="1411"/>
                  </a:lnTo>
                  <a:lnTo>
                    <a:pt x="9" y="1351"/>
                  </a:lnTo>
                  <a:lnTo>
                    <a:pt x="3" y="1288"/>
                  </a:lnTo>
                  <a:lnTo>
                    <a:pt x="0" y="1225"/>
                  </a:lnTo>
                  <a:lnTo>
                    <a:pt x="0" y="1225"/>
                  </a:lnTo>
                  <a:lnTo>
                    <a:pt x="3" y="1161"/>
                  </a:lnTo>
                  <a:lnTo>
                    <a:pt x="9" y="1098"/>
                  </a:lnTo>
                  <a:lnTo>
                    <a:pt x="15" y="1038"/>
                  </a:lnTo>
                  <a:lnTo>
                    <a:pt x="27" y="978"/>
                  </a:lnTo>
                  <a:lnTo>
                    <a:pt x="39" y="918"/>
                  </a:lnTo>
                  <a:lnTo>
                    <a:pt x="57" y="860"/>
                  </a:lnTo>
                  <a:lnTo>
                    <a:pt x="75" y="803"/>
                  </a:lnTo>
                  <a:lnTo>
                    <a:pt x="99" y="746"/>
                  </a:lnTo>
                  <a:lnTo>
                    <a:pt x="123" y="692"/>
                  </a:lnTo>
                  <a:lnTo>
                    <a:pt x="150" y="641"/>
                  </a:lnTo>
                  <a:lnTo>
                    <a:pt x="177" y="590"/>
                  </a:lnTo>
                  <a:lnTo>
                    <a:pt x="210" y="538"/>
                  </a:lnTo>
                  <a:lnTo>
                    <a:pt x="243" y="490"/>
                  </a:lnTo>
                  <a:lnTo>
                    <a:pt x="283" y="445"/>
                  </a:lnTo>
                  <a:lnTo>
                    <a:pt x="319" y="400"/>
                  </a:lnTo>
                  <a:lnTo>
                    <a:pt x="361" y="358"/>
                  </a:lnTo>
                  <a:lnTo>
                    <a:pt x="403" y="316"/>
                  </a:lnTo>
                  <a:lnTo>
                    <a:pt x="448" y="280"/>
                  </a:lnTo>
                  <a:lnTo>
                    <a:pt x="493" y="243"/>
                  </a:lnTo>
                  <a:lnTo>
                    <a:pt x="541" y="207"/>
                  </a:lnTo>
                  <a:lnTo>
                    <a:pt x="593" y="177"/>
                  </a:lnTo>
                  <a:lnTo>
                    <a:pt x="644" y="147"/>
                  </a:lnTo>
                  <a:lnTo>
                    <a:pt x="695" y="120"/>
                  </a:lnTo>
                  <a:lnTo>
                    <a:pt x="749" y="96"/>
                  </a:lnTo>
                  <a:lnTo>
                    <a:pt x="806" y="72"/>
                  </a:lnTo>
                  <a:lnTo>
                    <a:pt x="863" y="54"/>
                  </a:lnTo>
                  <a:lnTo>
                    <a:pt x="921" y="36"/>
                  </a:lnTo>
                  <a:lnTo>
                    <a:pt x="981" y="24"/>
                  </a:lnTo>
                  <a:lnTo>
                    <a:pt x="1041" y="12"/>
                  </a:lnTo>
                  <a:lnTo>
                    <a:pt x="1101" y="6"/>
                  </a:lnTo>
                  <a:lnTo>
                    <a:pt x="1164" y="0"/>
                  </a:lnTo>
                  <a:lnTo>
                    <a:pt x="1227" y="0"/>
                  </a:lnTo>
                  <a:lnTo>
                    <a:pt x="122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61" name="Google Shape;2761;p34"/>
          <p:cNvSpPr/>
          <p:nvPr/>
        </p:nvSpPr>
        <p:spPr>
          <a:xfrm>
            <a:off x="5080597"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5" y="1700"/>
                </a:lnTo>
                <a:lnTo>
                  <a:pt x="1243" y="1706"/>
                </a:lnTo>
                <a:lnTo>
                  <a:pt x="1234" y="1712"/>
                </a:lnTo>
                <a:lnTo>
                  <a:pt x="1221" y="1715"/>
                </a:lnTo>
                <a:lnTo>
                  <a:pt x="1206" y="1718"/>
                </a:lnTo>
                <a:lnTo>
                  <a:pt x="1206" y="1718"/>
                </a:lnTo>
                <a:lnTo>
                  <a:pt x="1194" y="1715"/>
                </a:lnTo>
                <a:lnTo>
                  <a:pt x="1182" y="1712"/>
                </a:lnTo>
                <a:lnTo>
                  <a:pt x="1170" y="1706"/>
                </a:lnTo>
                <a:lnTo>
                  <a:pt x="1161" y="1700"/>
                </a:lnTo>
                <a:lnTo>
                  <a:pt x="1155" y="1688"/>
                </a:lnTo>
                <a:lnTo>
                  <a:pt x="1149" y="1679"/>
                </a:lnTo>
                <a:lnTo>
                  <a:pt x="1143" y="1667"/>
                </a:lnTo>
                <a:lnTo>
                  <a:pt x="1143" y="1652"/>
                </a:lnTo>
                <a:lnTo>
                  <a:pt x="1143" y="1649"/>
                </a:lnTo>
                <a:lnTo>
                  <a:pt x="1143" y="1649"/>
                </a:lnTo>
                <a:lnTo>
                  <a:pt x="1143" y="1637"/>
                </a:lnTo>
                <a:lnTo>
                  <a:pt x="1149" y="1625"/>
                </a:lnTo>
                <a:lnTo>
                  <a:pt x="1155" y="1613"/>
                </a:lnTo>
                <a:lnTo>
                  <a:pt x="1161" y="1604"/>
                </a:lnTo>
                <a:lnTo>
                  <a:pt x="1170" y="1595"/>
                </a:lnTo>
                <a:lnTo>
                  <a:pt x="1182" y="1589"/>
                </a:lnTo>
                <a:lnTo>
                  <a:pt x="1194" y="1586"/>
                </a:lnTo>
                <a:lnTo>
                  <a:pt x="1206" y="1583"/>
                </a:lnTo>
                <a:lnTo>
                  <a:pt x="1206" y="1583"/>
                </a:lnTo>
                <a:lnTo>
                  <a:pt x="1221" y="1586"/>
                </a:lnTo>
                <a:lnTo>
                  <a:pt x="1234" y="1589"/>
                </a:lnTo>
                <a:lnTo>
                  <a:pt x="1243" y="1595"/>
                </a:lnTo>
                <a:lnTo>
                  <a:pt x="1255" y="1604"/>
                </a:lnTo>
                <a:lnTo>
                  <a:pt x="1261" y="1613"/>
                </a:lnTo>
                <a:lnTo>
                  <a:pt x="1267" y="1625"/>
                </a:lnTo>
                <a:lnTo>
                  <a:pt x="1270" y="1637"/>
                </a:lnTo>
                <a:lnTo>
                  <a:pt x="1273" y="1649"/>
                </a:lnTo>
                <a:lnTo>
                  <a:pt x="1273" y="1649"/>
                </a:lnTo>
                <a:close/>
                <a:moveTo>
                  <a:pt x="66" y="129"/>
                </a:moveTo>
                <a:lnTo>
                  <a:pt x="66" y="129"/>
                </a:lnTo>
                <a:lnTo>
                  <a:pt x="48" y="126"/>
                </a:lnTo>
                <a:lnTo>
                  <a:pt x="30" y="117"/>
                </a:lnTo>
                <a:lnTo>
                  <a:pt x="30" y="117"/>
                </a:lnTo>
                <a:lnTo>
                  <a:pt x="27" y="114"/>
                </a:lnTo>
                <a:lnTo>
                  <a:pt x="27" y="114"/>
                </a:lnTo>
                <a:lnTo>
                  <a:pt x="18" y="105"/>
                </a:lnTo>
                <a:lnTo>
                  <a:pt x="9" y="96"/>
                </a:lnTo>
                <a:lnTo>
                  <a:pt x="3" y="84"/>
                </a:lnTo>
                <a:lnTo>
                  <a:pt x="0" y="72"/>
                </a:lnTo>
                <a:lnTo>
                  <a:pt x="0" y="60"/>
                </a:lnTo>
                <a:lnTo>
                  <a:pt x="3" y="48"/>
                </a:lnTo>
                <a:lnTo>
                  <a:pt x="6" y="36"/>
                </a:lnTo>
                <a:lnTo>
                  <a:pt x="12" y="24"/>
                </a:lnTo>
                <a:lnTo>
                  <a:pt x="12" y="24"/>
                </a:lnTo>
                <a:lnTo>
                  <a:pt x="21" y="15"/>
                </a:lnTo>
                <a:lnTo>
                  <a:pt x="33" y="9"/>
                </a:lnTo>
                <a:lnTo>
                  <a:pt x="45" y="3"/>
                </a:lnTo>
                <a:lnTo>
                  <a:pt x="57" y="0"/>
                </a:lnTo>
                <a:lnTo>
                  <a:pt x="69" y="0"/>
                </a:lnTo>
                <a:lnTo>
                  <a:pt x="81" y="0"/>
                </a:lnTo>
                <a:lnTo>
                  <a:pt x="93" y="6"/>
                </a:lnTo>
                <a:lnTo>
                  <a:pt x="105" y="12"/>
                </a:lnTo>
                <a:lnTo>
                  <a:pt x="105" y="12"/>
                </a:lnTo>
                <a:lnTo>
                  <a:pt x="114" y="21"/>
                </a:lnTo>
                <a:lnTo>
                  <a:pt x="120" y="30"/>
                </a:lnTo>
                <a:lnTo>
                  <a:pt x="126" y="42"/>
                </a:lnTo>
                <a:lnTo>
                  <a:pt x="129" y="54"/>
                </a:lnTo>
                <a:lnTo>
                  <a:pt x="132" y="66"/>
                </a:lnTo>
                <a:lnTo>
                  <a:pt x="129" y="81"/>
                </a:lnTo>
                <a:lnTo>
                  <a:pt x="126" y="93"/>
                </a:lnTo>
                <a:lnTo>
                  <a:pt x="120" y="102"/>
                </a:lnTo>
                <a:lnTo>
                  <a:pt x="120" y="102"/>
                </a:lnTo>
                <a:lnTo>
                  <a:pt x="108" y="114"/>
                </a:lnTo>
                <a:lnTo>
                  <a:pt x="96" y="123"/>
                </a:lnTo>
                <a:lnTo>
                  <a:pt x="81" y="129"/>
                </a:lnTo>
                <a:lnTo>
                  <a:pt x="66" y="129"/>
                </a:lnTo>
                <a:lnTo>
                  <a:pt x="66" y="129"/>
                </a:lnTo>
                <a:close/>
                <a:moveTo>
                  <a:pt x="2359" y="144"/>
                </a:moveTo>
                <a:lnTo>
                  <a:pt x="2359" y="144"/>
                </a:lnTo>
                <a:lnTo>
                  <a:pt x="2344" y="144"/>
                </a:lnTo>
                <a:lnTo>
                  <a:pt x="2332" y="138"/>
                </a:lnTo>
                <a:lnTo>
                  <a:pt x="2320" y="129"/>
                </a:lnTo>
                <a:lnTo>
                  <a:pt x="2308" y="117"/>
                </a:lnTo>
                <a:lnTo>
                  <a:pt x="2308" y="117"/>
                </a:lnTo>
                <a:lnTo>
                  <a:pt x="2302" y="108"/>
                </a:lnTo>
                <a:lnTo>
                  <a:pt x="2296" y="96"/>
                </a:lnTo>
                <a:lnTo>
                  <a:pt x="2296" y="84"/>
                </a:lnTo>
                <a:lnTo>
                  <a:pt x="2296" y="72"/>
                </a:lnTo>
                <a:lnTo>
                  <a:pt x="2299" y="57"/>
                </a:lnTo>
                <a:lnTo>
                  <a:pt x="2305" y="48"/>
                </a:lnTo>
                <a:lnTo>
                  <a:pt x="2311" y="36"/>
                </a:lnTo>
                <a:lnTo>
                  <a:pt x="2323" y="27"/>
                </a:lnTo>
                <a:lnTo>
                  <a:pt x="2326" y="24"/>
                </a:lnTo>
                <a:lnTo>
                  <a:pt x="2326" y="24"/>
                </a:lnTo>
                <a:lnTo>
                  <a:pt x="2338" y="18"/>
                </a:lnTo>
                <a:lnTo>
                  <a:pt x="2350" y="15"/>
                </a:lnTo>
                <a:lnTo>
                  <a:pt x="2362" y="12"/>
                </a:lnTo>
                <a:lnTo>
                  <a:pt x="2374" y="15"/>
                </a:lnTo>
                <a:lnTo>
                  <a:pt x="2386" y="18"/>
                </a:lnTo>
                <a:lnTo>
                  <a:pt x="2398" y="21"/>
                </a:lnTo>
                <a:lnTo>
                  <a:pt x="2407" y="30"/>
                </a:lnTo>
                <a:lnTo>
                  <a:pt x="2416" y="39"/>
                </a:lnTo>
                <a:lnTo>
                  <a:pt x="2416" y="39"/>
                </a:lnTo>
                <a:lnTo>
                  <a:pt x="2422" y="51"/>
                </a:lnTo>
                <a:lnTo>
                  <a:pt x="2428" y="63"/>
                </a:lnTo>
                <a:lnTo>
                  <a:pt x="2428" y="75"/>
                </a:lnTo>
                <a:lnTo>
                  <a:pt x="2428" y="87"/>
                </a:lnTo>
                <a:lnTo>
                  <a:pt x="2425" y="99"/>
                </a:lnTo>
                <a:lnTo>
                  <a:pt x="2419"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8" y="286"/>
                </a:lnTo>
                <a:lnTo>
                  <a:pt x="298" y="286"/>
                </a:lnTo>
                <a:lnTo>
                  <a:pt x="286" y="277"/>
                </a:lnTo>
                <a:lnTo>
                  <a:pt x="277" y="268"/>
                </a:lnTo>
                <a:lnTo>
                  <a:pt x="268" y="259"/>
                </a:lnTo>
                <a:lnTo>
                  <a:pt x="265" y="247"/>
                </a:lnTo>
                <a:lnTo>
                  <a:pt x="262" y="235"/>
                </a:lnTo>
                <a:lnTo>
                  <a:pt x="262" y="223"/>
                </a:lnTo>
                <a:lnTo>
                  <a:pt x="262" y="211"/>
                </a:lnTo>
                <a:lnTo>
                  <a:pt x="268" y="198"/>
                </a:lnTo>
                <a:lnTo>
                  <a:pt x="268" y="198"/>
                </a:lnTo>
                <a:lnTo>
                  <a:pt x="274" y="186"/>
                </a:lnTo>
                <a:lnTo>
                  <a:pt x="283"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91" y="211"/>
                </a:lnTo>
                <a:lnTo>
                  <a:pt x="394" y="223"/>
                </a:lnTo>
                <a:lnTo>
                  <a:pt x="394" y="235"/>
                </a:lnTo>
                <a:lnTo>
                  <a:pt x="391" y="247"/>
                </a:lnTo>
                <a:lnTo>
                  <a:pt x="385" y="259"/>
                </a:lnTo>
                <a:lnTo>
                  <a:pt x="385" y="259"/>
                </a:lnTo>
                <a:lnTo>
                  <a:pt x="376" y="274"/>
                </a:lnTo>
                <a:lnTo>
                  <a:pt x="361" y="283"/>
                </a:lnTo>
                <a:lnTo>
                  <a:pt x="346" y="292"/>
                </a:lnTo>
                <a:lnTo>
                  <a:pt x="328" y="292"/>
                </a:lnTo>
                <a:lnTo>
                  <a:pt x="328" y="292"/>
                </a:lnTo>
                <a:close/>
                <a:moveTo>
                  <a:pt x="2097" y="304"/>
                </a:moveTo>
                <a:lnTo>
                  <a:pt x="2097" y="304"/>
                </a:lnTo>
                <a:lnTo>
                  <a:pt x="2082" y="301"/>
                </a:lnTo>
                <a:lnTo>
                  <a:pt x="2064" y="295"/>
                </a:lnTo>
                <a:lnTo>
                  <a:pt x="2052" y="283"/>
                </a:lnTo>
                <a:lnTo>
                  <a:pt x="2040" y="268"/>
                </a:lnTo>
                <a:lnTo>
                  <a:pt x="2040" y="268"/>
                </a:lnTo>
                <a:lnTo>
                  <a:pt x="2037" y="256"/>
                </a:lnTo>
                <a:lnTo>
                  <a:pt x="2034" y="244"/>
                </a:lnTo>
                <a:lnTo>
                  <a:pt x="2034" y="232"/>
                </a:lnTo>
                <a:lnTo>
                  <a:pt x="2037" y="220"/>
                </a:lnTo>
                <a:lnTo>
                  <a:pt x="2040" y="208"/>
                </a:lnTo>
                <a:lnTo>
                  <a:pt x="2049" y="198"/>
                </a:lnTo>
                <a:lnTo>
                  <a:pt x="2058" y="189"/>
                </a:lnTo>
                <a:lnTo>
                  <a:pt x="2067" y="180"/>
                </a:lnTo>
                <a:lnTo>
                  <a:pt x="2067" y="180"/>
                </a:lnTo>
                <a:lnTo>
                  <a:pt x="2073" y="180"/>
                </a:lnTo>
                <a:lnTo>
                  <a:pt x="2073" y="180"/>
                </a:lnTo>
                <a:lnTo>
                  <a:pt x="2085" y="174"/>
                </a:lnTo>
                <a:lnTo>
                  <a:pt x="2097" y="171"/>
                </a:lnTo>
                <a:lnTo>
                  <a:pt x="2109" y="171"/>
                </a:lnTo>
                <a:lnTo>
                  <a:pt x="2121" y="174"/>
                </a:lnTo>
                <a:lnTo>
                  <a:pt x="2133" y="180"/>
                </a:lnTo>
                <a:lnTo>
                  <a:pt x="2145" y="186"/>
                </a:lnTo>
                <a:lnTo>
                  <a:pt x="2154" y="198"/>
                </a:lnTo>
                <a:lnTo>
                  <a:pt x="2160" y="208"/>
                </a:lnTo>
                <a:lnTo>
                  <a:pt x="2160" y="208"/>
                </a:lnTo>
                <a:lnTo>
                  <a:pt x="2163" y="220"/>
                </a:lnTo>
                <a:lnTo>
                  <a:pt x="2166" y="232"/>
                </a:lnTo>
                <a:lnTo>
                  <a:pt x="2166" y="247"/>
                </a:lnTo>
                <a:lnTo>
                  <a:pt x="2163" y="259"/>
                </a:lnTo>
                <a:lnTo>
                  <a:pt x="2157" y="268"/>
                </a:lnTo>
                <a:lnTo>
                  <a:pt x="2151" y="280"/>
                </a:lnTo>
                <a:lnTo>
                  <a:pt x="2142" y="289"/>
                </a:lnTo>
                <a:lnTo>
                  <a:pt x="2130" y="295"/>
                </a:lnTo>
                <a:lnTo>
                  <a:pt x="2103"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4" y="403"/>
                </a:lnTo>
                <a:lnTo>
                  <a:pt x="565" y="397"/>
                </a:lnTo>
                <a:lnTo>
                  <a:pt x="556" y="388"/>
                </a:lnTo>
                <a:lnTo>
                  <a:pt x="550" y="376"/>
                </a:lnTo>
                <a:lnTo>
                  <a:pt x="544" y="364"/>
                </a:lnTo>
                <a:lnTo>
                  <a:pt x="541" y="352"/>
                </a:lnTo>
                <a:lnTo>
                  <a:pt x="541" y="340"/>
                </a:lnTo>
                <a:lnTo>
                  <a:pt x="544" y="328"/>
                </a:lnTo>
                <a:lnTo>
                  <a:pt x="544" y="328"/>
                </a:lnTo>
                <a:lnTo>
                  <a:pt x="550" y="316"/>
                </a:lnTo>
                <a:lnTo>
                  <a:pt x="556" y="304"/>
                </a:lnTo>
                <a:lnTo>
                  <a:pt x="565" y="295"/>
                </a:lnTo>
                <a:lnTo>
                  <a:pt x="578" y="289"/>
                </a:lnTo>
                <a:lnTo>
                  <a:pt x="590" y="283"/>
                </a:lnTo>
                <a:lnTo>
                  <a:pt x="602" y="283"/>
                </a:lnTo>
                <a:lnTo>
                  <a:pt x="614" y="283"/>
                </a:lnTo>
                <a:lnTo>
                  <a:pt x="626" y="286"/>
                </a:lnTo>
                <a:lnTo>
                  <a:pt x="632" y="286"/>
                </a:lnTo>
                <a:lnTo>
                  <a:pt x="632" y="286"/>
                </a:lnTo>
                <a:lnTo>
                  <a:pt x="644" y="292"/>
                </a:lnTo>
                <a:lnTo>
                  <a:pt x="653" y="298"/>
                </a:lnTo>
                <a:lnTo>
                  <a:pt x="662" y="307"/>
                </a:lnTo>
                <a:lnTo>
                  <a:pt x="668" y="319"/>
                </a:lnTo>
                <a:lnTo>
                  <a:pt x="674" y="331"/>
                </a:lnTo>
                <a:lnTo>
                  <a:pt x="677" y="343"/>
                </a:lnTo>
                <a:lnTo>
                  <a:pt x="677" y="355"/>
                </a:lnTo>
                <a:lnTo>
                  <a:pt x="674" y="367"/>
                </a:lnTo>
                <a:lnTo>
                  <a:pt x="674" y="367"/>
                </a:lnTo>
                <a:lnTo>
                  <a:pt x="662" y="385"/>
                </a:lnTo>
                <a:lnTo>
                  <a:pt x="650" y="400"/>
                </a:lnTo>
                <a:lnTo>
                  <a:pt x="632" y="409"/>
                </a:lnTo>
                <a:lnTo>
                  <a:pt x="611" y="412"/>
                </a:lnTo>
                <a:lnTo>
                  <a:pt x="611" y="412"/>
                </a:lnTo>
                <a:close/>
                <a:moveTo>
                  <a:pt x="1814" y="418"/>
                </a:moveTo>
                <a:lnTo>
                  <a:pt x="1814" y="418"/>
                </a:lnTo>
                <a:lnTo>
                  <a:pt x="1796" y="415"/>
                </a:lnTo>
                <a:lnTo>
                  <a:pt x="1778" y="406"/>
                </a:lnTo>
                <a:lnTo>
                  <a:pt x="1763" y="394"/>
                </a:lnTo>
                <a:lnTo>
                  <a:pt x="1754" y="376"/>
                </a:lnTo>
                <a:lnTo>
                  <a:pt x="1754" y="376"/>
                </a:lnTo>
                <a:lnTo>
                  <a:pt x="1751" y="364"/>
                </a:lnTo>
                <a:lnTo>
                  <a:pt x="1751" y="349"/>
                </a:lnTo>
                <a:lnTo>
                  <a:pt x="1751" y="337"/>
                </a:lnTo>
                <a:lnTo>
                  <a:pt x="1757" y="325"/>
                </a:lnTo>
                <a:lnTo>
                  <a:pt x="1763" y="316"/>
                </a:lnTo>
                <a:lnTo>
                  <a:pt x="1772" y="307"/>
                </a:lnTo>
                <a:lnTo>
                  <a:pt x="1781" y="298"/>
                </a:lnTo>
                <a:lnTo>
                  <a:pt x="1793" y="295"/>
                </a:lnTo>
                <a:lnTo>
                  <a:pt x="1799" y="292"/>
                </a:lnTo>
                <a:lnTo>
                  <a:pt x="1799" y="292"/>
                </a:lnTo>
                <a:lnTo>
                  <a:pt x="1811" y="289"/>
                </a:lnTo>
                <a:lnTo>
                  <a:pt x="1826" y="289"/>
                </a:lnTo>
                <a:lnTo>
                  <a:pt x="1838" y="292"/>
                </a:lnTo>
                <a:lnTo>
                  <a:pt x="1847" y="295"/>
                </a:lnTo>
                <a:lnTo>
                  <a:pt x="1859" y="304"/>
                </a:lnTo>
                <a:lnTo>
                  <a:pt x="1868" y="313"/>
                </a:lnTo>
                <a:lnTo>
                  <a:pt x="1874" y="322"/>
                </a:lnTo>
                <a:lnTo>
                  <a:pt x="1881" y="334"/>
                </a:lnTo>
                <a:lnTo>
                  <a:pt x="1881" y="334"/>
                </a:lnTo>
                <a:lnTo>
                  <a:pt x="1884" y="349"/>
                </a:lnTo>
                <a:lnTo>
                  <a:pt x="1884" y="361"/>
                </a:lnTo>
                <a:lnTo>
                  <a:pt x="1881" y="373"/>
                </a:lnTo>
                <a:lnTo>
                  <a:pt x="1874" y="385"/>
                </a:lnTo>
                <a:lnTo>
                  <a:pt x="1868" y="394"/>
                </a:lnTo>
                <a:lnTo>
                  <a:pt x="1859" y="403"/>
                </a:lnTo>
                <a:lnTo>
                  <a:pt x="1850" y="409"/>
                </a:lnTo>
                <a:lnTo>
                  <a:pt x="1838" y="415"/>
                </a:lnTo>
                <a:lnTo>
                  <a:pt x="1817" y="352"/>
                </a:lnTo>
                <a:lnTo>
                  <a:pt x="1835" y="415"/>
                </a:lnTo>
                <a:lnTo>
                  <a:pt x="1835" y="415"/>
                </a:lnTo>
                <a:lnTo>
                  <a:pt x="1814" y="418"/>
                </a:lnTo>
                <a:lnTo>
                  <a:pt x="1814" y="418"/>
                </a:lnTo>
                <a:close/>
                <a:moveTo>
                  <a:pt x="909" y="484"/>
                </a:moveTo>
                <a:lnTo>
                  <a:pt x="909" y="484"/>
                </a:lnTo>
                <a:lnTo>
                  <a:pt x="899" y="484"/>
                </a:lnTo>
                <a:lnTo>
                  <a:pt x="899" y="484"/>
                </a:lnTo>
                <a:lnTo>
                  <a:pt x="896" y="484"/>
                </a:lnTo>
                <a:lnTo>
                  <a:pt x="896" y="484"/>
                </a:lnTo>
                <a:lnTo>
                  <a:pt x="884" y="481"/>
                </a:lnTo>
                <a:lnTo>
                  <a:pt x="872" y="475"/>
                </a:lnTo>
                <a:lnTo>
                  <a:pt x="860" y="466"/>
                </a:lnTo>
                <a:lnTo>
                  <a:pt x="854" y="457"/>
                </a:lnTo>
                <a:lnTo>
                  <a:pt x="848" y="448"/>
                </a:lnTo>
                <a:lnTo>
                  <a:pt x="842" y="436"/>
                </a:lnTo>
                <a:lnTo>
                  <a:pt x="839" y="424"/>
                </a:lnTo>
                <a:lnTo>
                  <a:pt x="842" y="409"/>
                </a:lnTo>
                <a:lnTo>
                  <a:pt x="842" y="409"/>
                </a:lnTo>
                <a:lnTo>
                  <a:pt x="845" y="397"/>
                </a:lnTo>
                <a:lnTo>
                  <a:pt x="851" y="385"/>
                </a:lnTo>
                <a:lnTo>
                  <a:pt x="857" y="376"/>
                </a:lnTo>
                <a:lnTo>
                  <a:pt x="866" y="367"/>
                </a:lnTo>
                <a:lnTo>
                  <a:pt x="878" y="361"/>
                </a:lnTo>
                <a:lnTo>
                  <a:pt x="887" y="358"/>
                </a:lnTo>
                <a:lnTo>
                  <a:pt x="903" y="355"/>
                </a:lnTo>
                <a:lnTo>
                  <a:pt x="915" y="355"/>
                </a:lnTo>
                <a:lnTo>
                  <a:pt x="915" y="355"/>
                </a:lnTo>
                <a:lnTo>
                  <a:pt x="927" y="358"/>
                </a:lnTo>
                <a:lnTo>
                  <a:pt x="939" y="364"/>
                </a:lnTo>
                <a:lnTo>
                  <a:pt x="948" y="373"/>
                </a:lnTo>
                <a:lnTo>
                  <a:pt x="957" y="382"/>
                </a:lnTo>
                <a:lnTo>
                  <a:pt x="966" y="391"/>
                </a:lnTo>
                <a:lnTo>
                  <a:pt x="969" y="403"/>
                </a:lnTo>
                <a:lnTo>
                  <a:pt x="972" y="415"/>
                </a:lnTo>
                <a:lnTo>
                  <a:pt x="972" y="430"/>
                </a:lnTo>
                <a:lnTo>
                  <a:pt x="972" y="430"/>
                </a:lnTo>
                <a:lnTo>
                  <a:pt x="969" y="442"/>
                </a:lnTo>
                <a:lnTo>
                  <a:pt x="963" y="451"/>
                </a:lnTo>
                <a:lnTo>
                  <a:pt x="957" y="460"/>
                </a:lnTo>
                <a:lnTo>
                  <a:pt x="951" y="469"/>
                </a:lnTo>
                <a:lnTo>
                  <a:pt x="942" y="475"/>
                </a:lnTo>
                <a:lnTo>
                  <a:pt x="930" y="481"/>
                </a:lnTo>
                <a:lnTo>
                  <a:pt x="921" y="484"/>
                </a:lnTo>
                <a:lnTo>
                  <a:pt x="909" y="484"/>
                </a:lnTo>
                <a:lnTo>
                  <a:pt x="909" y="484"/>
                </a:lnTo>
                <a:close/>
                <a:moveTo>
                  <a:pt x="1516" y="490"/>
                </a:moveTo>
                <a:lnTo>
                  <a:pt x="1516" y="490"/>
                </a:lnTo>
                <a:lnTo>
                  <a:pt x="1504" y="487"/>
                </a:lnTo>
                <a:lnTo>
                  <a:pt x="1492" y="484"/>
                </a:lnTo>
                <a:lnTo>
                  <a:pt x="1483" y="481"/>
                </a:lnTo>
                <a:lnTo>
                  <a:pt x="1474" y="472"/>
                </a:lnTo>
                <a:lnTo>
                  <a:pt x="1465" y="466"/>
                </a:lnTo>
                <a:lnTo>
                  <a:pt x="1459" y="457"/>
                </a:lnTo>
                <a:lnTo>
                  <a:pt x="1453" y="445"/>
                </a:lnTo>
                <a:lnTo>
                  <a:pt x="1450" y="433"/>
                </a:lnTo>
                <a:lnTo>
                  <a:pt x="1450" y="433"/>
                </a:lnTo>
                <a:lnTo>
                  <a:pt x="1450" y="421"/>
                </a:lnTo>
                <a:lnTo>
                  <a:pt x="1453" y="409"/>
                </a:lnTo>
                <a:lnTo>
                  <a:pt x="1456" y="397"/>
                </a:lnTo>
                <a:lnTo>
                  <a:pt x="1462" y="385"/>
                </a:lnTo>
                <a:lnTo>
                  <a:pt x="1471" y="376"/>
                </a:lnTo>
                <a:lnTo>
                  <a:pt x="1483" y="370"/>
                </a:lnTo>
                <a:lnTo>
                  <a:pt x="1492" y="364"/>
                </a:lnTo>
                <a:lnTo>
                  <a:pt x="1507" y="361"/>
                </a:lnTo>
                <a:lnTo>
                  <a:pt x="1507" y="361"/>
                </a:lnTo>
                <a:lnTo>
                  <a:pt x="1510" y="358"/>
                </a:lnTo>
                <a:lnTo>
                  <a:pt x="1510" y="358"/>
                </a:lnTo>
                <a:lnTo>
                  <a:pt x="1522" y="358"/>
                </a:lnTo>
                <a:lnTo>
                  <a:pt x="1537" y="361"/>
                </a:lnTo>
                <a:lnTo>
                  <a:pt x="1546" y="364"/>
                </a:lnTo>
                <a:lnTo>
                  <a:pt x="1559" y="370"/>
                </a:lnTo>
                <a:lnTo>
                  <a:pt x="1568" y="379"/>
                </a:lnTo>
                <a:lnTo>
                  <a:pt x="1577" y="391"/>
                </a:lnTo>
                <a:lnTo>
                  <a:pt x="1580" y="400"/>
                </a:lnTo>
                <a:lnTo>
                  <a:pt x="1586" y="415"/>
                </a:lnTo>
                <a:lnTo>
                  <a:pt x="1586" y="415"/>
                </a:lnTo>
                <a:lnTo>
                  <a:pt x="1586" y="427"/>
                </a:lnTo>
                <a:lnTo>
                  <a:pt x="1583" y="439"/>
                </a:lnTo>
                <a:lnTo>
                  <a:pt x="1580" y="451"/>
                </a:lnTo>
                <a:lnTo>
                  <a:pt x="1571" y="463"/>
                </a:lnTo>
                <a:lnTo>
                  <a:pt x="1565" y="472"/>
                </a:lnTo>
                <a:lnTo>
                  <a:pt x="1553" y="478"/>
                </a:lnTo>
                <a:lnTo>
                  <a:pt x="1543" y="484"/>
                </a:lnTo>
                <a:lnTo>
                  <a:pt x="1528" y="487"/>
                </a:lnTo>
                <a:lnTo>
                  <a:pt x="1519" y="424"/>
                </a:lnTo>
                <a:lnTo>
                  <a:pt x="1525" y="487"/>
                </a:lnTo>
                <a:lnTo>
                  <a:pt x="1525" y="487"/>
                </a:lnTo>
                <a:lnTo>
                  <a:pt x="1516" y="490"/>
                </a:lnTo>
                <a:lnTo>
                  <a:pt x="1516" y="490"/>
                </a:lnTo>
                <a:close/>
                <a:moveTo>
                  <a:pt x="1215" y="511"/>
                </a:moveTo>
                <a:lnTo>
                  <a:pt x="1209" y="511"/>
                </a:lnTo>
                <a:lnTo>
                  <a:pt x="1209" y="511"/>
                </a:lnTo>
                <a:lnTo>
                  <a:pt x="1197" y="508"/>
                </a:lnTo>
                <a:lnTo>
                  <a:pt x="1185" y="505"/>
                </a:lnTo>
                <a:lnTo>
                  <a:pt x="1173" y="499"/>
                </a:lnTo>
                <a:lnTo>
                  <a:pt x="1164" y="490"/>
                </a:lnTo>
                <a:lnTo>
                  <a:pt x="1155" y="481"/>
                </a:lnTo>
                <a:lnTo>
                  <a:pt x="1149" y="472"/>
                </a:lnTo>
                <a:lnTo>
                  <a:pt x="1146" y="460"/>
                </a:lnTo>
                <a:lnTo>
                  <a:pt x="1146" y="445"/>
                </a:lnTo>
                <a:lnTo>
                  <a:pt x="1146" y="445"/>
                </a:lnTo>
                <a:lnTo>
                  <a:pt x="1146" y="433"/>
                </a:lnTo>
                <a:lnTo>
                  <a:pt x="1149" y="421"/>
                </a:lnTo>
                <a:lnTo>
                  <a:pt x="1155" y="409"/>
                </a:lnTo>
                <a:lnTo>
                  <a:pt x="1164" y="400"/>
                </a:lnTo>
                <a:lnTo>
                  <a:pt x="1173" y="391"/>
                </a:lnTo>
                <a:lnTo>
                  <a:pt x="1185" y="385"/>
                </a:lnTo>
                <a:lnTo>
                  <a:pt x="1197" y="382"/>
                </a:lnTo>
                <a:lnTo>
                  <a:pt x="1209" y="382"/>
                </a:lnTo>
                <a:lnTo>
                  <a:pt x="1209" y="382"/>
                </a:lnTo>
                <a:lnTo>
                  <a:pt x="1224" y="382"/>
                </a:lnTo>
                <a:lnTo>
                  <a:pt x="1237" y="385"/>
                </a:lnTo>
                <a:lnTo>
                  <a:pt x="1246" y="391"/>
                </a:lnTo>
                <a:lnTo>
                  <a:pt x="1258" y="400"/>
                </a:lnTo>
                <a:lnTo>
                  <a:pt x="1267" y="409"/>
                </a:lnTo>
                <a:lnTo>
                  <a:pt x="1273" y="421"/>
                </a:lnTo>
                <a:lnTo>
                  <a:pt x="1276" y="433"/>
                </a:lnTo>
                <a:lnTo>
                  <a:pt x="1276" y="445"/>
                </a:lnTo>
                <a:lnTo>
                  <a:pt x="1276" y="445"/>
                </a:lnTo>
                <a:lnTo>
                  <a:pt x="1276" y="460"/>
                </a:lnTo>
                <a:lnTo>
                  <a:pt x="1273" y="472"/>
                </a:lnTo>
                <a:lnTo>
                  <a:pt x="1267" y="481"/>
                </a:lnTo>
                <a:lnTo>
                  <a:pt x="1258" y="490"/>
                </a:lnTo>
                <a:lnTo>
                  <a:pt x="1249" y="499"/>
                </a:lnTo>
                <a:lnTo>
                  <a:pt x="1240" y="505"/>
                </a:lnTo>
                <a:lnTo>
                  <a:pt x="1228" y="508"/>
                </a:lnTo>
                <a:lnTo>
                  <a:pt x="1215" y="511"/>
                </a:lnTo>
                <a:lnTo>
                  <a:pt x="1215" y="511"/>
                </a:lnTo>
                <a:close/>
                <a:moveTo>
                  <a:pt x="1273" y="1339"/>
                </a:moveTo>
                <a:lnTo>
                  <a:pt x="1273" y="1342"/>
                </a:lnTo>
                <a:lnTo>
                  <a:pt x="1273" y="1342"/>
                </a:lnTo>
                <a:lnTo>
                  <a:pt x="1270" y="1357"/>
                </a:lnTo>
                <a:lnTo>
                  <a:pt x="1267" y="1369"/>
                </a:lnTo>
                <a:lnTo>
                  <a:pt x="1261" y="1378"/>
                </a:lnTo>
                <a:lnTo>
                  <a:pt x="1255" y="1387"/>
                </a:lnTo>
                <a:lnTo>
                  <a:pt x="1243" y="1396"/>
                </a:lnTo>
                <a:lnTo>
                  <a:pt x="1234" y="1402"/>
                </a:lnTo>
                <a:lnTo>
                  <a:pt x="1221" y="1405"/>
                </a:lnTo>
                <a:lnTo>
                  <a:pt x="1206" y="1408"/>
                </a:lnTo>
                <a:lnTo>
                  <a:pt x="1206" y="1408"/>
                </a:lnTo>
                <a:lnTo>
                  <a:pt x="1194" y="1405"/>
                </a:lnTo>
                <a:lnTo>
                  <a:pt x="1182" y="1402"/>
                </a:lnTo>
                <a:lnTo>
                  <a:pt x="1170" y="1396"/>
                </a:lnTo>
                <a:lnTo>
                  <a:pt x="1161" y="1387"/>
                </a:lnTo>
                <a:lnTo>
                  <a:pt x="1155" y="1378"/>
                </a:lnTo>
                <a:lnTo>
                  <a:pt x="1149" y="1369"/>
                </a:lnTo>
                <a:lnTo>
                  <a:pt x="1143" y="1357"/>
                </a:lnTo>
                <a:lnTo>
                  <a:pt x="1143" y="1342"/>
                </a:lnTo>
                <a:lnTo>
                  <a:pt x="1143" y="1339"/>
                </a:lnTo>
                <a:lnTo>
                  <a:pt x="1143" y="1339"/>
                </a:lnTo>
                <a:lnTo>
                  <a:pt x="1143" y="1324"/>
                </a:lnTo>
                <a:lnTo>
                  <a:pt x="1149" y="1312"/>
                </a:lnTo>
                <a:lnTo>
                  <a:pt x="1155" y="1303"/>
                </a:lnTo>
                <a:lnTo>
                  <a:pt x="1161" y="1294"/>
                </a:lnTo>
                <a:lnTo>
                  <a:pt x="1170" y="1285"/>
                </a:lnTo>
                <a:lnTo>
                  <a:pt x="1182" y="1279"/>
                </a:lnTo>
                <a:lnTo>
                  <a:pt x="1194" y="1276"/>
                </a:lnTo>
                <a:lnTo>
                  <a:pt x="1206" y="1273"/>
                </a:lnTo>
                <a:lnTo>
                  <a:pt x="1206" y="1273"/>
                </a:lnTo>
                <a:lnTo>
                  <a:pt x="1221" y="1276"/>
                </a:lnTo>
                <a:lnTo>
                  <a:pt x="1234" y="1279"/>
                </a:lnTo>
                <a:lnTo>
                  <a:pt x="1243" y="1285"/>
                </a:lnTo>
                <a:lnTo>
                  <a:pt x="1255"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5" y="1077"/>
                </a:lnTo>
                <a:lnTo>
                  <a:pt x="1243" y="1086"/>
                </a:lnTo>
                <a:lnTo>
                  <a:pt x="1234" y="1092"/>
                </a:lnTo>
                <a:lnTo>
                  <a:pt x="1221" y="1095"/>
                </a:lnTo>
                <a:lnTo>
                  <a:pt x="1206" y="1098"/>
                </a:lnTo>
                <a:lnTo>
                  <a:pt x="1206" y="1098"/>
                </a:lnTo>
                <a:lnTo>
                  <a:pt x="1194" y="1095"/>
                </a:lnTo>
                <a:lnTo>
                  <a:pt x="1182" y="1092"/>
                </a:lnTo>
                <a:lnTo>
                  <a:pt x="1170" y="1086"/>
                </a:lnTo>
                <a:lnTo>
                  <a:pt x="1161" y="1077"/>
                </a:lnTo>
                <a:lnTo>
                  <a:pt x="1155" y="1068"/>
                </a:lnTo>
                <a:lnTo>
                  <a:pt x="1149" y="1059"/>
                </a:lnTo>
                <a:lnTo>
                  <a:pt x="1143" y="1047"/>
                </a:lnTo>
                <a:lnTo>
                  <a:pt x="1143" y="1032"/>
                </a:lnTo>
                <a:lnTo>
                  <a:pt x="1143" y="1029"/>
                </a:lnTo>
                <a:lnTo>
                  <a:pt x="1143" y="1029"/>
                </a:lnTo>
                <a:lnTo>
                  <a:pt x="1143" y="1014"/>
                </a:lnTo>
                <a:lnTo>
                  <a:pt x="1149" y="1002"/>
                </a:lnTo>
                <a:lnTo>
                  <a:pt x="1155" y="993"/>
                </a:lnTo>
                <a:lnTo>
                  <a:pt x="1161" y="981"/>
                </a:lnTo>
                <a:lnTo>
                  <a:pt x="1170" y="975"/>
                </a:lnTo>
                <a:lnTo>
                  <a:pt x="1182" y="969"/>
                </a:lnTo>
                <a:lnTo>
                  <a:pt x="1194" y="966"/>
                </a:lnTo>
                <a:lnTo>
                  <a:pt x="1206" y="963"/>
                </a:lnTo>
                <a:lnTo>
                  <a:pt x="1206" y="963"/>
                </a:lnTo>
                <a:lnTo>
                  <a:pt x="1221" y="966"/>
                </a:lnTo>
                <a:lnTo>
                  <a:pt x="1234" y="969"/>
                </a:lnTo>
                <a:lnTo>
                  <a:pt x="1243" y="975"/>
                </a:lnTo>
                <a:lnTo>
                  <a:pt x="1255"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3" y="776"/>
                </a:lnTo>
                <a:lnTo>
                  <a:pt x="1164" y="770"/>
                </a:lnTo>
                <a:lnTo>
                  <a:pt x="1155" y="761"/>
                </a:lnTo>
                <a:lnTo>
                  <a:pt x="1149" y="749"/>
                </a:lnTo>
                <a:lnTo>
                  <a:pt x="1143" y="737"/>
                </a:lnTo>
                <a:lnTo>
                  <a:pt x="1143" y="722"/>
                </a:lnTo>
                <a:lnTo>
                  <a:pt x="1143" y="719"/>
                </a:lnTo>
                <a:lnTo>
                  <a:pt x="1143" y="719"/>
                </a:lnTo>
                <a:lnTo>
                  <a:pt x="1143" y="704"/>
                </a:lnTo>
                <a:lnTo>
                  <a:pt x="1149" y="692"/>
                </a:lnTo>
                <a:lnTo>
                  <a:pt x="1155" y="683"/>
                </a:lnTo>
                <a:lnTo>
                  <a:pt x="1161" y="671"/>
                </a:lnTo>
                <a:lnTo>
                  <a:pt x="1170" y="665"/>
                </a:lnTo>
                <a:lnTo>
                  <a:pt x="1182" y="659"/>
                </a:lnTo>
                <a:lnTo>
                  <a:pt x="1194" y="653"/>
                </a:lnTo>
                <a:lnTo>
                  <a:pt x="1206" y="653"/>
                </a:lnTo>
                <a:lnTo>
                  <a:pt x="1206" y="653"/>
                </a:lnTo>
                <a:lnTo>
                  <a:pt x="1221" y="653"/>
                </a:lnTo>
                <a:lnTo>
                  <a:pt x="1234" y="659"/>
                </a:lnTo>
                <a:lnTo>
                  <a:pt x="1243" y="665"/>
                </a:lnTo>
                <a:lnTo>
                  <a:pt x="1255"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62" name="Google Shape;2762;p34"/>
          <p:cNvSpPr/>
          <p:nvPr/>
        </p:nvSpPr>
        <p:spPr>
          <a:xfrm>
            <a:off x="5553809" y="3794801"/>
            <a:ext cx="240015" cy="107926"/>
          </a:xfrm>
          <a:custGeom>
            <a:rect b="b" l="l" r="r" t="t"/>
            <a:pathLst>
              <a:path extrusionOk="0" h="243" w="493">
                <a:moveTo>
                  <a:pt x="0" y="0"/>
                </a:moveTo>
                <a:lnTo>
                  <a:pt x="246" y="243"/>
                </a:lnTo>
                <a:lnTo>
                  <a:pt x="493"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3" name="Google Shape;2763;p34"/>
          <p:cNvGrpSpPr/>
          <p:nvPr/>
        </p:nvGrpSpPr>
        <p:grpSpPr>
          <a:xfrm>
            <a:off x="5105676" y="1807273"/>
            <a:ext cx="1114200" cy="838489"/>
            <a:chOff x="3836650" y="1807273"/>
            <a:chExt cx="1114200" cy="838489"/>
          </a:xfrm>
        </p:grpSpPr>
        <p:sp>
          <p:nvSpPr>
            <p:cNvPr id="2764" name="Google Shape;2764;p34"/>
            <p:cNvSpPr/>
            <p:nvPr/>
          </p:nvSpPr>
          <p:spPr>
            <a:xfrm>
              <a:off x="4218572" y="1807273"/>
              <a:ext cx="359290" cy="319337"/>
            </a:xfrm>
            <a:custGeom>
              <a:rect b="b" l="l" r="r" t="t"/>
              <a:pathLst>
                <a:path extrusionOk="0" h="719" w="738">
                  <a:moveTo>
                    <a:pt x="723" y="216"/>
                  </a:moveTo>
                  <a:lnTo>
                    <a:pt x="723" y="216"/>
                  </a:lnTo>
                  <a:lnTo>
                    <a:pt x="723" y="225"/>
                  </a:lnTo>
                  <a:lnTo>
                    <a:pt x="717" y="231"/>
                  </a:lnTo>
                  <a:lnTo>
                    <a:pt x="707" y="240"/>
                  </a:lnTo>
                  <a:lnTo>
                    <a:pt x="698" y="247"/>
                  </a:lnTo>
                  <a:lnTo>
                    <a:pt x="665" y="262"/>
                  </a:lnTo>
                  <a:lnTo>
                    <a:pt x="623" y="274"/>
                  </a:lnTo>
                  <a:lnTo>
                    <a:pt x="572" y="283"/>
                  </a:lnTo>
                  <a:lnTo>
                    <a:pt x="512" y="292"/>
                  </a:lnTo>
                  <a:lnTo>
                    <a:pt x="446" y="298"/>
                  </a:lnTo>
                  <a:lnTo>
                    <a:pt x="370" y="301"/>
                  </a:lnTo>
                  <a:lnTo>
                    <a:pt x="370" y="301"/>
                  </a:lnTo>
                  <a:lnTo>
                    <a:pt x="295" y="298"/>
                  </a:lnTo>
                  <a:lnTo>
                    <a:pt x="226" y="292"/>
                  </a:lnTo>
                  <a:lnTo>
                    <a:pt x="166" y="283"/>
                  </a:lnTo>
                  <a:lnTo>
                    <a:pt x="115" y="274"/>
                  </a:lnTo>
                  <a:lnTo>
                    <a:pt x="73" y="262"/>
                  </a:lnTo>
                  <a:lnTo>
                    <a:pt x="42" y="247"/>
                  </a:lnTo>
                  <a:lnTo>
                    <a:pt x="30" y="240"/>
                  </a:lnTo>
                  <a:lnTo>
                    <a:pt x="21" y="231"/>
                  </a:lnTo>
                  <a:lnTo>
                    <a:pt x="15" y="225"/>
                  </a:lnTo>
                  <a:lnTo>
                    <a:pt x="15" y="216"/>
                  </a:lnTo>
                  <a:lnTo>
                    <a:pt x="15" y="216"/>
                  </a:lnTo>
                  <a:lnTo>
                    <a:pt x="15" y="210"/>
                  </a:lnTo>
                  <a:lnTo>
                    <a:pt x="21" y="201"/>
                  </a:lnTo>
                  <a:lnTo>
                    <a:pt x="30" y="195"/>
                  </a:lnTo>
                  <a:lnTo>
                    <a:pt x="39" y="189"/>
                  </a:lnTo>
                  <a:lnTo>
                    <a:pt x="39" y="189"/>
                  </a:lnTo>
                  <a:lnTo>
                    <a:pt x="67" y="201"/>
                  </a:lnTo>
                  <a:lnTo>
                    <a:pt x="100" y="210"/>
                  </a:lnTo>
                  <a:lnTo>
                    <a:pt x="139" y="219"/>
                  </a:lnTo>
                  <a:lnTo>
                    <a:pt x="181" y="228"/>
                  </a:lnTo>
                  <a:lnTo>
                    <a:pt x="226" y="234"/>
                  </a:lnTo>
                  <a:lnTo>
                    <a:pt x="271" y="237"/>
                  </a:lnTo>
                  <a:lnTo>
                    <a:pt x="370" y="240"/>
                  </a:lnTo>
                  <a:lnTo>
                    <a:pt x="370" y="240"/>
                  </a:lnTo>
                  <a:lnTo>
                    <a:pt x="467" y="237"/>
                  </a:lnTo>
                  <a:lnTo>
                    <a:pt x="515" y="234"/>
                  </a:lnTo>
                  <a:lnTo>
                    <a:pt x="560" y="228"/>
                  </a:lnTo>
                  <a:lnTo>
                    <a:pt x="602" y="219"/>
                  </a:lnTo>
                  <a:lnTo>
                    <a:pt x="638" y="210"/>
                  </a:lnTo>
                  <a:lnTo>
                    <a:pt x="671" y="201"/>
                  </a:lnTo>
                  <a:lnTo>
                    <a:pt x="698" y="189"/>
                  </a:lnTo>
                  <a:lnTo>
                    <a:pt x="698" y="189"/>
                  </a:lnTo>
                  <a:lnTo>
                    <a:pt x="710" y="195"/>
                  </a:lnTo>
                  <a:lnTo>
                    <a:pt x="717" y="201"/>
                  </a:lnTo>
                  <a:lnTo>
                    <a:pt x="723" y="210"/>
                  </a:lnTo>
                  <a:lnTo>
                    <a:pt x="723" y="216"/>
                  </a:lnTo>
                  <a:lnTo>
                    <a:pt x="723" y="216"/>
                  </a:lnTo>
                  <a:close/>
                  <a:moveTo>
                    <a:pt x="723" y="337"/>
                  </a:moveTo>
                  <a:lnTo>
                    <a:pt x="723" y="337"/>
                  </a:lnTo>
                  <a:lnTo>
                    <a:pt x="723" y="346"/>
                  </a:lnTo>
                  <a:lnTo>
                    <a:pt x="717" y="352"/>
                  </a:lnTo>
                  <a:lnTo>
                    <a:pt x="707" y="358"/>
                  </a:lnTo>
                  <a:lnTo>
                    <a:pt x="698" y="367"/>
                  </a:lnTo>
                  <a:lnTo>
                    <a:pt x="665" y="379"/>
                  </a:lnTo>
                  <a:lnTo>
                    <a:pt x="623" y="394"/>
                  </a:lnTo>
                  <a:lnTo>
                    <a:pt x="572" y="403"/>
                  </a:lnTo>
                  <a:lnTo>
                    <a:pt x="512" y="412"/>
                  </a:lnTo>
                  <a:lnTo>
                    <a:pt x="446" y="418"/>
                  </a:lnTo>
                  <a:lnTo>
                    <a:pt x="370" y="421"/>
                  </a:lnTo>
                  <a:lnTo>
                    <a:pt x="370" y="421"/>
                  </a:lnTo>
                  <a:lnTo>
                    <a:pt x="295" y="418"/>
                  </a:lnTo>
                  <a:lnTo>
                    <a:pt x="226" y="412"/>
                  </a:lnTo>
                  <a:lnTo>
                    <a:pt x="166" y="403"/>
                  </a:lnTo>
                  <a:lnTo>
                    <a:pt x="115" y="394"/>
                  </a:lnTo>
                  <a:lnTo>
                    <a:pt x="73" y="379"/>
                  </a:lnTo>
                  <a:lnTo>
                    <a:pt x="42" y="367"/>
                  </a:lnTo>
                  <a:lnTo>
                    <a:pt x="30" y="358"/>
                  </a:lnTo>
                  <a:lnTo>
                    <a:pt x="21" y="352"/>
                  </a:lnTo>
                  <a:lnTo>
                    <a:pt x="15" y="346"/>
                  </a:lnTo>
                  <a:lnTo>
                    <a:pt x="15" y="337"/>
                  </a:lnTo>
                  <a:lnTo>
                    <a:pt x="15" y="337"/>
                  </a:lnTo>
                  <a:lnTo>
                    <a:pt x="15" y="331"/>
                  </a:lnTo>
                  <a:lnTo>
                    <a:pt x="21" y="322"/>
                  </a:lnTo>
                  <a:lnTo>
                    <a:pt x="30" y="316"/>
                  </a:lnTo>
                  <a:lnTo>
                    <a:pt x="39" y="310"/>
                  </a:lnTo>
                  <a:lnTo>
                    <a:pt x="39" y="310"/>
                  </a:lnTo>
                  <a:lnTo>
                    <a:pt x="67" y="322"/>
                  </a:lnTo>
                  <a:lnTo>
                    <a:pt x="100" y="331"/>
                  </a:lnTo>
                  <a:lnTo>
                    <a:pt x="139" y="340"/>
                  </a:lnTo>
                  <a:lnTo>
                    <a:pt x="181" y="346"/>
                  </a:lnTo>
                  <a:lnTo>
                    <a:pt x="226" y="352"/>
                  </a:lnTo>
                  <a:lnTo>
                    <a:pt x="271" y="358"/>
                  </a:lnTo>
                  <a:lnTo>
                    <a:pt x="370" y="361"/>
                  </a:lnTo>
                  <a:lnTo>
                    <a:pt x="370" y="361"/>
                  </a:lnTo>
                  <a:lnTo>
                    <a:pt x="467" y="358"/>
                  </a:lnTo>
                  <a:lnTo>
                    <a:pt x="515" y="352"/>
                  </a:lnTo>
                  <a:lnTo>
                    <a:pt x="560" y="346"/>
                  </a:lnTo>
                  <a:lnTo>
                    <a:pt x="602" y="340"/>
                  </a:lnTo>
                  <a:lnTo>
                    <a:pt x="638" y="331"/>
                  </a:lnTo>
                  <a:lnTo>
                    <a:pt x="671" y="322"/>
                  </a:lnTo>
                  <a:lnTo>
                    <a:pt x="698" y="310"/>
                  </a:lnTo>
                  <a:lnTo>
                    <a:pt x="698" y="310"/>
                  </a:lnTo>
                  <a:lnTo>
                    <a:pt x="710" y="316"/>
                  </a:lnTo>
                  <a:lnTo>
                    <a:pt x="717" y="322"/>
                  </a:lnTo>
                  <a:lnTo>
                    <a:pt x="723" y="331"/>
                  </a:lnTo>
                  <a:lnTo>
                    <a:pt x="723" y="337"/>
                  </a:lnTo>
                  <a:lnTo>
                    <a:pt x="723" y="337"/>
                  </a:lnTo>
                  <a:close/>
                  <a:moveTo>
                    <a:pt x="723" y="457"/>
                  </a:moveTo>
                  <a:lnTo>
                    <a:pt x="723" y="457"/>
                  </a:lnTo>
                  <a:lnTo>
                    <a:pt x="723" y="463"/>
                  </a:lnTo>
                  <a:lnTo>
                    <a:pt x="717" y="472"/>
                  </a:lnTo>
                  <a:lnTo>
                    <a:pt x="707" y="478"/>
                  </a:lnTo>
                  <a:lnTo>
                    <a:pt x="698" y="487"/>
                  </a:lnTo>
                  <a:lnTo>
                    <a:pt x="665" y="499"/>
                  </a:lnTo>
                  <a:lnTo>
                    <a:pt x="623" y="514"/>
                  </a:lnTo>
                  <a:lnTo>
                    <a:pt x="572" y="523"/>
                  </a:lnTo>
                  <a:lnTo>
                    <a:pt x="512" y="532"/>
                  </a:lnTo>
                  <a:lnTo>
                    <a:pt x="446" y="538"/>
                  </a:lnTo>
                  <a:lnTo>
                    <a:pt x="370" y="538"/>
                  </a:lnTo>
                  <a:lnTo>
                    <a:pt x="370" y="538"/>
                  </a:lnTo>
                  <a:lnTo>
                    <a:pt x="295" y="538"/>
                  </a:lnTo>
                  <a:lnTo>
                    <a:pt x="226" y="532"/>
                  </a:lnTo>
                  <a:lnTo>
                    <a:pt x="166" y="523"/>
                  </a:lnTo>
                  <a:lnTo>
                    <a:pt x="115" y="514"/>
                  </a:lnTo>
                  <a:lnTo>
                    <a:pt x="73" y="499"/>
                  </a:lnTo>
                  <a:lnTo>
                    <a:pt x="42" y="487"/>
                  </a:lnTo>
                  <a:lnTo>
                    <a:pt x="30" y="478"/>
                  </a:lnTo>
                  <a:lnTo>
                    <a:pt x="21" y="472"/>
                  </a:lnTo>
                  <a:lnTo>
                    <a:pt x="15" y="463"/>
                  </a:lnTo>
                  <a:lnTo>
                    <a:pt x="15" y="457"/>
                  </a:lnTo>
                  <a:lnTo>
                    <a:pt x="15" y="457"/>
                  </a:lnTo>
                  <a:lnTo>
                    <a:pt x="15" y="451"/>
                  </a:lnTo>
                  <a:lnTo>
                    <a:pt x="21" y="442"/>
                  </a:lnTo>
                  <a:lnTo>
                    <a:pt x="30" y="436"/>
                  </a:lnTo>
                  <a:lnTo>
                    <a:pt x="39" y="427"/>
                  </a:lnTo>
                  <a:lnTo>
                    <a:pt x="39" y="427"/>
                  </a:lnTo>
                  <a:lnTo>
                    <a:pt x="67" y="439"/>
                  </a:lnTo>
                  <a:lnTo>
                    <a:pt x="100" y="451"/>
                  </a:lnTo>
                  <a:lnTo>
                    <a:pt x="139" y="460"/>
                  </a:lnTo>
                  <a:lnTo>
                    <a:pt x="181" y="466"/>
                  </a:lnTo>
                  <a:lnTo>
                    <a:pt x="226" y="472"/>
                  </a:lnTo>
                  <a:lnTo>
                    <a:pt x="271" y="478"/>
                  </a:lnTo>
                  <a:lnTo>
                    <a:pt x="370" y="481"/>
                  </a:lnTo>
                  <a:lnTo>
                    <a:pt x="370" y="481"/>
                  </a:lnTo>
                  <a:lnTo>
                    <a:pt x="467" y="478"/>
                  </a:lnTo>
                  <a:lnTo>
                    <a:pt x="515" y="472"/>
                  </a:lnTo>
                  <a:lnTo>
                    <a:pt x="560" y="466"/>
                  </a:lnTo>
                  <a:lnTo>
                    <a:pt x="602" y="460"/>
                  </a:lnTo>
                  <a:lnTo>
                    <a:pt x="638" y="451"/>
                  </a:lnTo>
                  <a:lnTo>
                    <a:pt x="671" y="439"/>
                  </a:lnTo>
                  <a:lnTo>
                    <a:pt x="698" y="427"/>
                  </a:lnTo>
                  <a:lnTo>
                    <a:pt x="698" y="427"/>
                  </a:lnTo>
                  <a:lnTo>
                    <a:pt x="710" y="436"/>
                  </a:lnTo>
                  <a:lnTo>
                    <a:pt x="717" y="442"/>
                  </a:lnTo>
                  <a:lnTo>
                    <a:pt x="723" y="451"/>
                  </a:lnTo>
                  <a:lnTo>
                    <a:pt x="723" y="457"/>
                  </a:lnTo>
                  <a:lnTo>
                    <a:pt x="723" y="457"/>
                  </a:lnTo>
                  <a:close/>
                  <a:moveTo>
                    <a:pt x="723" y="578"/>
                  </a:moveTo>
                  <a:lnTo>
                    <a:pt x="723" y="578"/>
                  </a:lnTo>
                  <a:lnTo>
                    <a:pt x="723" y="584"/>
                  </a:lnTo>
                  <a:lnTo>
                    <a:pt x="717" y="593"/>
                  </a:lnTo>
                  <a:lnTo>
                    <a:pt x="707" y="599"/>
                  </a:lnTo>
                  <a:lnTo>
                    <a:pt x="698" y="608"/>
                  </a:lnTo>
                  <a:lnTo>
                    <a:pt x="665" y="620"/>
                  </a:lnTo>
                  <a:lnTo>
                    <a:pt x="623" y="632"/>
                  </a:lnTo>
                  <a:lnTo>
                    <a:pt x="572" y="644"/>
                  </a:lnTo>
                  <a:lnTo>
                    <a:pt x="512" y="653"/>
                  </a:lnTo>
                  <a:lnTo>
                    <a:pt x="446" y="659"/>
                  </a:lnTo>
                  <a:lnTo>
                    <a:pt x="370" y="659"/>
                  </a:lnTo>
                  <a:lnTo>
                    <a:pt x="370" y="659"/>
                  </a:lnTo>
                  <a:lnTo>
                    <a:pt x="295" y="659"/>
                  </a:lnTo>
                  <a:lnTo>
                    <a:pt x="226" y="653"/>
                  </a:lnTo>
                  <a:lnTo>
                    <a:pt x="166" y="644"/>
                  </a:lnTo>
                  <a:lnTo>
                    <a:pt x="115" y="632"/>
                  </a:lnTo>
                  <a:lnTo>
                    <a:pt x="73" y="620"/>
                  </a:lnTo>
                  <a:lnTo>
                    <a:pt x="42" y="608"/>
                  </a:lnTo>
                  <a:lnTo>
                    <a:pt x="30" y="599"/>
                  </a:lnTo>
                  <a:lnTo>
                    <a:pt x="21" y="593"/>
                  </a:lnTo>
                  <a:lnTo>
                    <a:pt x="15" y="584"/>
                  </a:lnTo>
                  <a:lnTo>
                    <a:pt x="15" y="578"/>
                  </a:lnTo>
                  <a:lnTo>
                    <a:pt x="15" y="578"/>
                  </a:lnTo>
                  <a:lnTo>
                    <a:pt x="15" y="569"/>
                  </a:lnTo>
                  <a:lnTo>
                    <a:pt x="21" y="562"/>
                  </a:lnTo>
                  <a:lnTo>
                    <a:pt x="30" y="556"/>
                  </a:lnTo>
                  <a:lnTo>
                    <a:pt x="39" y="547"/>
                  </a:lnTo>
                  <a:lnTo>
                    <a:pt x="39" y="547"/>
                  </a:lnTo>
                  <a:lnTo>
                    <a:pt x="67" y="559"/>
                  </a:lnTo>
                  <a:lnTo>
                    <a:pt x="100" y="572"/>
                  </a:lnTo>
                  <a:lnTo>
                    <a:pt x="139" y="581"/>
                  </a:lnTo>
                  <a:lnTo>
                    <a:pt x="181" y="587"/>
                  </a:lnTo>
                  <a:lnTo>
                    <a:pt x="226" y="593"/>
                  </a:lnTo>
                  <a:lnTo>
                    <a:pt x="271" y="596"/>
                  </a:lnTo>
                  <a:lnTo>
                    <a:pt x="370" y="599"/>
                  </a:lnTo>
                  <a:lnTo>
                    <a:pt x="370" y="599"/>
                  </a:lnTo>
                  <a:lnTo>
                    <a:pt x="467" y="596"/>
                  </a:lnTo>
                  <a:lnTo>
                    <a:pt x="515" y="593"/>
                  </a:lnTo>
                  <a:lnTo>
                    <a:pt x="560" y="587"/>
                  </a:lnTo>
                  <a:lnTo>
                    <a:pt x="599" y="581"/>
                  </a:lnTo>
                  <a:lnTo>
                    <a:pt x="638" y="572"/>
                  </a:lnTo>
                  <a:lnTo>
                    <a:pt x="671" y="559"/>
                  </a:lnTo>
                  <a:lnTo>
                    <a:pt x="698" y="547"/>
                  </a:lnTo>
                  <a:lnTo>
                    <a:pt x="698" y="547"/>
                  </a:lnTo>
                  <a:lnTo>
                    <a:pt x="710" y="556"/>
                  </a:lnTo>
                  <a:lnTo>
                    <a:pt x="717" y="562"/>
                  </a:lnTo>
                  <a:lnTo>
                    <a:pt x="723" y="569"/>
                  </a:lnTo>
                  <a:lnTo>
                    <a:pt x="723" y="578"/>
                  </a:lnTo>
                  <a:lnTo>
                    <a:pt x="723" y="578"/>
                  </a:lnTo>
                  <a:close/>
                  <a:moveTo>
                    <a:pt x="370" y="15"/>
                  </a:moveTo>
                  <a:lnTo>
                    <a:pt x="370" y="15"/>
                  </a:lnTo>
                  <a:lnTo>
                    <a:pt x="446" y="18"/>
                  </a:lnTo>
                  <a:lnTo>
                    <a:pt x="512" y="21"/>
                  </a:lnTo>
                  <a:lnTo>
                    <a:pt x="572" y="30"/>
                  </a:lnTo>
                  <a:lnTo>
                    <a:pt x="623" y="42"/>
                  </a:lnTo>
                  <a:lnTo>
                    <a:pt x="665" y="54"/>
                  </a:lnTo>
                  <a:lnTo>
                    <a:pt x="698" y="69"/>
                  </a:lnTo>
                  <a:lnTo>
                    <a:pt x="707" y="75"/>
                  </a:lnTo>
                  <a:lnTo>
                    <a:pt x="717" y="81"/>
                  </a:lnTo>
                  <a:lnTo>
                    <a:pt x="723" y="90"/>
                  </a:lnTo>
                  <a:lnTo>
                    <a:pt x="723" y="96"/>
                  </a:lnTo>
                  <a:lnTo>
                    <a:pt x="723" y="96"/>
                  </a:lnTo>
                  <a:lnTo>
                    <a:pt x="723" y="105"/>
                  </a:lnTo>
                  <a:lnTo>
                    <a:pt x="717" y="111"/>
                  </a:lnTo>
                  <a:lnTo>
                    <a:pt x="707" y="120"/>
                  </a:lnTo>
                  <a:lnTo>
                    <a:pt x="698" y="126"/>
                  </a:lnTo>
                  <a:lnTo>
                    <a:pt x="665" y="141"/>
                  </a:lnTo>
                  <a:lnTo>
                    <a:pt x="623" y="153"/>
                  </a:lnTo>
                  <a:lnTo>
                    <a:pt x="572" y="165"/>
                  </a:lnTo>
                  <a:lnTo>
                    <a:pt x="512" y="171"/>
                  </a:lnTo>
                  <a:lnTo>
                    <a:pt x="446" y="177"/>
                  </a:lnTo>
                  <a:lnTo>
                    <a:pt x="370" y="180"/>
                  </a:lnTo>
                  <a:lnTo>
                    <a:pt x="370" y="180"/>
                  </a:lnTo>
                  <a:lnTo>
                    <a:pt x="295" y="177"/>
                  </a:lnTo>
                  <a:lnTo>
                    <a:pt x="226" y="171"/>
                  </a:lnTo>
                  <a:lnTo>
                    <a:pt x="166" y="165"/>
                  </a:lnTo>
                  <a:lnTo>
                    <a:pt x="115" y="153"/>
                  </a:lnTo>
                  <a:lnTo>
                    <a:pt x="73" y="141"/>
                  </a:lnTo>
                  <a:lnTo>
                    <a:pt x="42" y="126"/>
                  </a:lnTo>
                  <a:lnTo>
                    <a:pt x="30" y="120"/>
                  </a:lnTo>
                  <a:lnTo>
                    <a:pt x="21" y="111"/>
                  </a:lnTo>
                  <a:lnTo>
                    <a:pt x="15" y="105"/>
                  </a:lnTo>
                  <a:lnTo>
                    <a:pt x="15" y="96"/>
                  </a:lnTo>
                  <a:lnTo>
                    <a:pt x="15" y="96"/>
                  </a:lnTo>
                  <a:lnTo>
                    <a:pt x="15" y="90"/>
                  </a:lnTo>
                  <a:lnTo>
                    <a:pt x="21" y="81"/>
                  </a:lnTo>
                  <a:lnTo>
                    <a:pt x="30" y="75"/>
                  </a:lnTo>
                  <a:lnTo>
                    <a:pt x="42" y="69"/>
                  </a:lnTo>
                  <a:lnTo>
                    <a:pt x="73" y="54"/>
                  </a:lnTo>
                  <a:lnTo>
                    <a:pt x="115" y="42"/>
                  </a:lnTo>
                  <a:lnTo>
                    <a:pt x="166" y="30"/>
                  </a:lnTo>
                  <a:lnTo>
                    <a:pt x="226" y="21"/>
                  </a:lnTo>
                  <a:lnTo>
                    <a:pt x="295" y="18"/>
                  </a:lnTo>
                  <a:lnTo>
                    <a:pt x="370" y="15"/>
                  </a:lnTo>
                  <a:lnTo>
                    <a:pt x="370" y="15"/>
                  </a:lnTo>
                  <a:close/>
                  <a:moveTo>
                    <a:pt x="738" y="144"/>
                  </a:moveTo>
                  <a:lnTo>
                    <a:pt x="738" y="96"/>
                  </a:lnTo>
                  <a:lnTo>
                    <a:pt x="738" y="96"/>
                  </a:lnTo>
                  <a:lnTo>
                    <a:pt x="735" y="87"/>
                  </a:lnTo>
                  <a:lnTo>
                    <a:pt x="729" y="75"/>
                  </a:lnTo>
                  <a:lnTo>
                    <a:pt x="720" y="66"/>
                  </a:lnTo>
                  <a:lnTo>
                    <a:pt x="704" y="57"/>
                  </a:lnTo>
                  <a:lnTo>
                    <a:pt x="689" y="48"/>
                  </a:lnTo>
                  <a:lnTo>
                    <a:pt x="668" y="39"/>
                  </a:lnTo>
                  <a:lnTo>
                    <a:pt x="620" y="27"/>
                  </a:lnTo>
                  <a:lnTo>
                    <a:pt x="563" y="15"/>
                  </a:lnTo>
                  <a:lnTo>
                    <a:pt x="503" y="6"/>
                  </a:lnTo>
                  <a:lnTo>
                    <a:pt x="437" y="3"/>
                  </a:lnTo>
                  <a:lnTo>
                    <a:pt x="370" y="0"/>
                  </a:lnTo>
                  <a:lnTo>
                    <a:pt x="370" y="0"/>
                  </a:lnTo>
                  <a:lnTo>
                    <a:pt x="301" y="3"/>
                  </a:lnTo>
                  <a:lnTo>
                    <a:pt x="238" y="6"/>
                  </a:lnTo>
                  <a:lnTo>
                    <a:pt x="175" y="15"/>
                  </a:lnTo>
                  <a:lnTo>
                    <a:pt x="118" y="27"/>
                  </a:lnTo>
                  <a:lnTo>
                    <a:pt x="70" y="39"/>
                  </a:lnTo>
                  <a:lnTo>
                    <a:pt x="51" y="48"/>
                  </a:lnTo>
                  <a:lnTo>
                    <a:pt x="33" y="57"/>
                  </a:lnTo>
                  <a:lnTo>
                    <a:pt x="21" y="66"/>
                  </a:lnTo>
                  <a:lnTo>
                    <a:pt x="9" y="75"/>
                  </a:lnTo>
                  <a:lnTo>
                    <a:pt x="3" y="87"/>
                  </a:lnTo>
                  <a:lnTo>
                    <a:pt x="0" y="96"/>
                  </a:lnTo>
                  <a:lnTo>
                    <a:pt x="0" y="144"/>
                  </a:lnTo>
                  <a:lnTo>
                    <a:pt x="0" y="144"/>
                  </a:lnTo>
                  <a:lnTo>
                    <a:pt x="3" y="153"/>
                  </a:lnTo>
                  <a:lnTo>
                    <a:pt x="6" y="162"/>
                  </a:lnTo>
                  <a:lnTo>
                    <a:pt x="15" y="171"/>
                  </a:lnTo>
                  <a:lnTo>
                    <a:pt x="27" y="180"/>
                  </a:lnTo>
                  <a:lnTo>
                    <a:pt x="27" y="180"/>
                  </a:lnTo>
                  <a:lnTo>
                    <a:pt x="15" y="189"/>
                  </a:lnTo>
                  <a:lnTo>
                    <a:pt x="6" y="198"/>
                  </a:lnTo>
                  <a:lnTo>
                    <a:pt x="3" y="207"/>
                  </a:lnTo>
                  <a:lnTo>
                    <a:pt x="0" y="216"/>
                  </a:lnTo>
                  <a:lnTo>
                    <a:pt x="0" y="265"/>
                  </a:lnTo>
                  <a:lnTo>
                    <a:pt x="0" y="265"/>
                  </a:lnTo>
                  <a:lnTo>
                    <a:pt x="3" y="274"/>
                  </a:lnTo>
                  <a:lnTo>
                    <a:pt x="6" y="283"/>
                  </a:lnTo>
                  <a:lnTo>
                    <a:pt x="15" y="292"/>
                  </a:lnTo>
                  <a:lnTo>
                    <a:pt x="27" y="301"/>
                  </a:lnTo>
                  <a:lnTo>
                    <a:pt x="27" y="301"/>
                  </a:lnTo>
                  <a:lnTo>
                    <a:pt x="15" y="310"/>
                  </a:lnTo>
                  <a:lnTo>
                    <a:pt x="6" y="319"/>
                  </a:lnTo>
                  <a:lnTo>
                    <a:pt x="3" y="328"/>
                  </a:lnTo>
                  <a:lnTo>
                    <a:pt x="0" y="337"/>
                  </a:lnTo>
                  <a:lnTo>
                    <a:pt x="0" y="385"/>
                  </a:lnTo>
                  <a:lnTo>
                    <a:pt x="0" y="385"/>
                  </a:lnTo>
                  <a:lnTo>
                    <a:pt x="3" y="394"/>
                  </a:lnTo>
                  <a:lnTo>
                    <a:pt x="6" y="403"/>
                  </a:lnTo>
                  <a:lnTo>
                    <a:pt x="15" y="412"/>
                  </a:lnTo>
                  <a:lnTo>
                    <a:pt x="27" y="421"/>
                  </a:lnTo>
                  <a:lnTo>
                    <a:pt x="27" y="421"/>
                  </a:lnTo>
                  <a:lnTo>
                    <a:pt x="15" y="430"/>
                  </a:lnTo>
                  <a:lnTo>
                    <a:pt x="6" y="436"/>
                  </a:lnTo>
                  <a:lnTo>
                    <a:pt x="3" y="448"/>
                  </a:lnTo>
                  <a:lnTo>
                    <a:pt x="0" y="457"/>
                  </a:lnTo>
                  <a:lnTo>
                    <a:pt x="0" y="502"/>
                  </a:lnTo>
                  <a:lnTo>
                    <a:pt x="0" y="502"/>
                  </a:lnTo>
                  <a:lnTo>
                    <a:pt x="3" y="514"/>
                  </a:lnTo>
                  <a:lnTo>
                    <a:pt x="6" y="523"/>
                  </a:lnTo>
                  <a:lnTo>
                    <a:pt x="15" y="532"/>
                  </a:lnTo>
                  <a:lnTo>
                    <a:pt x="27" y="541"/>
                  </a:lnTo>
                  <a:lnTo>
                    <a:pt x="27" y="541"/>
                  </a:lnTo>
                  <a:lnTo>
                    <a:pt x="15" y="547"/>
                  </a:lnTo>
                  <a:lnTo>
                    <a:pt x="6" y="556"/>
                  </a:lnTo>
                  <a:lnTo>
                    <a:pt x="3" y="566"/>
                  </a:lnTo>
                  <a:lnTo>
                    <a:pt x="0" y="578"/>
                  </a:lnTo>
                  <a:lnTo>
                    <a:pt x="0" y="623"/>
                  </a:lnTo>
                  <a:lnTo>
                    <a:pt x="0" y="623"/>
                  </a:lnTo>
                  <a:lnTo>
                    <a:pt x="3" y="635"/>
                  </a:lnTo>
                  <a:lnTo>
                    <a:pt x="9" y="647"/>
                  </a:lnTo>
                  <a:lnTo>
                    <a:pt x="21" y="656"/>
                  </a:lnTo>
                  <a:lnTo>
                    <a:pt x="33" y="665"/>
                  </a:lnTo>
                  <a:lnTo>
                    <a:pt x="51" y="674"/>
                  </a:lnTo>
                  <a:lnTo>
                    <a:pt x="70" y="683"/>
                  </a:lnTo>
                  <a:lnTo>
                    <a:pt x="118" y="695"/>
                  </a:lnTo>
                  <a:lnTo>
                    <a:pt x="175" y="707"/>
                  </a:lnTo>
                  <a:lnTo>
                    <a:pt x="238" y="713"/>
                  </a:lnTo>
                  <a:lnTo>
                    <a:pt x="301" y="719"/>
                  </a:lnTo>
                  <a:lnTo>
                    <a:pt x="370" y="719"/>
                  </a:lnTo>
                  <a:lnTo>
                    <a:pt x="370" y="719"/>
                  </a:lnTo>
                  <a:lnTo>
                    <a:pt x="437" y="719"/>
                  </a:lnTo>
                  <a:lnTo>
                    <a:pt x="503" y="713"/>
                  </a:lnTo>
                  <a:lnTo>
                    <a:pt x="563" y="707"/>
                  </a:lnTo>
                  <a:lnTo>
                    <a:pt x="620" y="695"/>
                  </a:lnTo>
                  <a:lnTo>
                    <a:pt x="668" y="683"/>
                  </a:lnTo>
                  <a:lnTo>
                    <a:pt x="689" y="674"/>
                  </a:lnTo>
                  <a:lnTo>
                    <a:pt x="704" y="665"/>
                  </a:lnTo>
                  <a:lnTo>
                    <a:pt x="720" y="656"/>
                  </a:lnTo>
                  <a:lnTo>
                    <a:pt x="729" y="647"/>
                  </a:lnTo>
                  <a:lnTo>
                    <a:pt x="735" y="635"/>
                  </a:lnTo>
                  <a:lnTo>
                    <a:pt x="738" y="623"/>
                  </a:lnTo>
                  <a:lnTo>
                    <a:pt x="738" y="578"/>
                  </a:lnTo>
                  <a:lnTo>
                    <a:pt x="738" y="578"/>
                  </a:lnTo>
                  <a:lnTo>
                    <a:pt x="735" y="566"/>
                  </a:lnTo>
                  <a:lnTo>
                    <a:pt x="732" y="556"/>
                  </a:lnTo>
                  <a:lnTo>
                    <a:pt x="723" y="547"/>
                  </a:lnTo>
                  <a:lnTo>
                    <a:pt x="713" y="541"/>
                  </a:lnTo>
                  <a:lnTo>
                    <a:pt x="713" y="541"/>
                  </a:lnTo>
                  <a:lnTo>
                    <a:pt x="723" y="532"/>
                  </a:lnTo>
                  <a:lnTo>
                    <a:pt x="732" y="523"/>
                  </a:lnTo>
                  <a:lnTo>
                    <a:pt x="735" y="514"/>
                  </a:lnTo>
                  <a:lnTo>
                    <a:pt x="738" y="502"/>
                  </a:lnTo>
                  <a:lnTo>
                    <a:pt x="738" y="457"/>
                  </a:lnTo>
                  <a:lnTo>
                    <a:pt x="738" y="457"/>
                  </a:lnTo>
                  <a:lnTo>
                    <a:pt x="735" y="448"/>
                  </a:lnTo>
                  <a:lnTo>
                    <a:pt x="732" y="436"/>
                  </a:lnTo>
                  <a:lnTo>
                    <a:pt x="723" y="430"/>
                  </a:lnTo>
                  <a:lnTo>
                    <a:pt x="713" y="421"/>
                  </a:lnTo>
                  <a:lnTo>
                    <a:pt x="713" y="421"/>
                  </a:lnTo>
                  <a:lnTo>
                    <a:pt x="723" y="412"/>
                  </a:lnTo>
                  <a:lnTo>
                    <a:pt x="732" y="403"/>
                  </a:lnTo>
                  <a:lnTo>
                    <a:pt x="735" y="394"/>
                  </a:lnTo>
                  <a:lnTo>
                    <a:pt x="738" y="385"/>
                  </a:lnTo>
                  <a:lnTo>
                    <a:pt x="738" y="337"/>
                  </a:lnTo>
                  <a:lnTo>
                    <a:pt x="738" y="337"/>
                  </a:lnTo>
                  <a:lnTo>
                    <a:pt x="735" y="328"/>
                  </a:lnTo>
                  <a:lnTo>
                    <a:pt x="732" y="319"/>
                  </a:lnTo>
                  <a:lnTo>
                    <a:pt x="723" y="310"/>
                  </a:lnTo>
                  <a:lnTo>
                    <a:pt x="713" y="301"/>
                  </a:lnTo>
                  <a:lnTo>
                    <a:pt x="713" y="301"/>
                  </a:lnTo>
                  <a:lnTo>
                    <a:pt x="723" y="292"/>
                  </a:lnTo>
                  <a:lnTo>
                    <a:pt x="732" y="283"/>
                  </a:lnTo>
                  <a:lnTo>
                    <a:pt x="735" y="274"/>
                  </a:lnTo>
                  <a:lnTo>
                    <a:pt x="738" y="265"/>
                  </a:lnTo>
                  <a:lnTo>
                    <a:pt x="738" y="216"/>
                  </a:lnTo>
                  <a:lnTo>
                    <a:pt x="738" y="216"/>
                  </a:lnTo>
                  <a:lnTo>
                    <a:pt x="735" y="207"/>
                  </a:lnTo>
                  <a:lnTo>
                    <a:pt x="732" y="198"/>
                  </a:lnTo>
                  <a:lnTo>
                    <a:pt x="723" y="189"/>
                  </a:lnTo>
                  <a:lnTo>
                    <a:pt x="713" y="180"/>
                  </a:lnTo>
                  <a:lnTo>
                    <a:pt x="713" y="180"/>
                  </a:lnTo>
                  <a:lnTo>
                    <a:pt x="723" y="171"/>
                  </a:lnTo>
                  <a:lnTo>
                    <a:pt x="732" y="162"/>
                  </a:lnTo>
                  <a:lnTo>
                    <a:pt x="735" y="153"/>
                  </a:lnTo>
                  <a:lnTo>
                    <a:pt x="738" y="144"/>
                  </a:lnTo>
                  <a:lnTo>
                    <a:pt x="738" y="14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34"/>
            <p:cNvSpPr txBox="1"/>
            <p:nvPr/>
          </p:nvSpPr>
          <p:spPr>
            <a:xfrm>
              <a:off x="3836650" y="2245563"/>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감성분석</a:t>
              </a:r>
              <a:endParaRPr b="1">
                <a:solidFill>
                  <a:schemeClr val="lt1"/>
                </a:solidFill>
                <a:latin typeface="Barlow"/>
                <a:ea typeface="Barlow"/>
                <a:cs typeface="Barlow"/>
                <a:sym typeface="Barlow"/>
              </a:endParaRPr>
            </a:p>
          </p:txBody>
        </p:sp>
      </p:grpSp>
      <p:sp>
        <p:nvSpPr>
          <p:cNvPr id="2766" name="Google Shape;2766;p34"/>
          <p:cNvSpPr txBox="1"/>
          <p:nvPr/>
        </p:nvSpPr>
        <p:spPr>
          <a:xfrm>
            <a:off x="4717475" y="3963125"/>
            <a:ext cx="18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영어권 주가정보 분석</a:t>
            </a:r>
            <a:endParaRPr>
              <a:latin typeface="Barlow Light"/>
              <a:ea typeface="Barlow Light"/>
              <a:cs typeface="Barlow Light"/>
              <a:sym typeface="Barlow Light"/>
            </a:endParaRPr>
          </a:p>
        </p:txBody>
      </p:sp>
      <p:grpSp>
        <p:nvGrpSpPr>
          <p:cNvPr id="2767" name="Google Shape;2767;p34"/>
          <p:cNvGrpSpPr/>
          <p:nvPr/>
        </p:nvGrpSpPr>
        <p:grpSpPr>
          <a:xfrm>
            <a:off x="7020775" y="1411624"/>
            <a:ext cx="1739158" cy="1587952"/>
            <a:chOff x="16159163" y="3019425"/>
            <a:chExt cx="5670550" cy="5675313"/>
          </a:xfrm>
        </p:grpSpPr>
        <p:sp>
          <p:nvSpPr>
            <p:cNvPr id="2768" name="Google Shape;2768;p34"/>
            <p:cNvSpPr/>
            <p:nvPr/>
          </p:nvSpPr>
          <p:spPr>
            <a:xfrm>
              <a:off x="16159163" y="3019425"/>
              <a:ext cx="5670550" cy="5675313"/>
            </a:xfrm>
            <a:custGeom>
              <a:rect b="b" l="l" r="r" t="t"/>
              <a:pathLst>
                <a:path extrusionOk="0" h="3575" w="3572">
                  <a:moveTo>
                    <a:pt x="1784" y="0"/>
                  </a:moveTo>
                  <a:lnTo>
                    <a:pt x="1784" y="0"/>
                  </a:lnTo>
                  <a:lnTo>
                    <a:pt x="1878" y="3"/>
                  </a:lnTo>
                  <a:lnTo>
                    <a:pt x="1968" y="9"/>
                  </a:lnTo>
                  <a:lnTo>
                    <a:pt x="2058" y="21"/>
                  </a:lnTo>
                  <a:lnTo>
                    <a:pt x="2146" y="36"/>
                  </a:lnTo>
                  <a:lnTo>
                    <a:pt x="2233" y="57"/>
                  </a:lnTo>
                  <a:lnTo>
                    <a:pt x="2317" y="81"/>
                  </a:lnTo>
                  <a:lnTo>
                    <a:pt x="2401" y="108"/>
                  </a:lnTo>
                  <a:lnTo>
                    <a:pt x="2483" y="141"/>
                  </a:lnTo>
                  <a:lnTo>
                    <a:pt x="2561" y="178"/>
                  </a:lnTo>
                  <a:lnTo>
                    <a:pt x="2636" y="217"/>
                  </a:lnTo>
                  <a:lnTo>
                    <a:pt x="2711" y="259"/>
                  </a:lnTo>
                  <a:lnTo>
                    <a:pt x="2784" y="307"/>
                  </a:lnTo>
                  <a:lnTo>
                    <a:pt x="2856" y="355"/>
                  </a:lnTo>
                  <a:lnTo>
                    <a:pt x="2922" y="409"/>
                  </a:lnTo>
                  <a:lnTo>
                    <a:pt x="2988" y="463"/>
                  </a:lnTo>
                  <a:lnTo>
                    <a:pt x="3048" y="524"/>
                  </a:lnTo>
                  <a:lnTo>
                    <a:pt x="3109" y="587"/>
                  </a:lnTo>
                  <a:lnTo>
                    <a:pt x="3166" y="650"/>
                  </a:lnTo>
                  <a:lnTo>
                    <a:pt x="3217" y="719"/>
                  </a:lnTo>
                  <a:lnTo>
                    <a:pt x="3268" y="788"/>
                  </a:lnTo>
                  <a:lnTo>
                    <a:pt x="3313" y="861"/>
                  </a:lnTo>
                  <a:lnTo>
                    <a:pt x="3358" y="936"/>
                  </a:lnTo>
                  <a:lnTo>
                    <a:pt x="3397" y="1014"/>
                  </a:lnTo>
                  <a:lnTo>
                    <a:pt x="3434" y="1092"/>
                  </a:lnTo>
                  <a:lnTo>
                    <a:pt x="3464" y="1174"/>
                  </a:lnTo>
                  <a:lnTo>
                    <a:pt x="3494" y="1255"/>
                  </a:lnTo>
                  <a:lnTo>
                    <a:pt x="3518" y="1342"/>
                  </a:lnTo>
                  <a:lnTo>
                    <a:pt x="3536" y="1426"/>
                  </a:lnTo>
                  <a:lnTo>
                    <a:pt x="3551" y="1517"/>
                  </a:lnTo>
                  <a:lnTo>
                    <a:pt x="3563" y="1604"/>
                  </a:lnTo>
                  <a:lnTo>
                    <a:pt x="3569" y="1694"/>
                  </a:lnTo>
                  <a:lnTo>
                    <a:pt x="3572" y="1788"/>
                  </a:lnTo>
                  <a:lnTo>
                    <a:pt x="3572" y="1788"/>
                  </a:lnTo>
                  <a:lnTo>
                    <a:pt x="3569" y="1878"/>
                  </a:lnTo>
                  <a:lnTo>
                    <a:pt x="3563" y="1971"/>
                  </a:lnTo>
                  <a:lnTo>
                    <a:pt x="3551" y="2058"/>
                  </a:lnTo>
                  <a:lnTo>
                    <a:pt x="3536" y="2149"/>
                  </a:lnTo>
                  <a:lnTo>
                    <a:pt x="3518" y="2233"/>
                  </a:lnTo>
                  <a:lnTo>
                    <a:pt x="3494" y="2317"/>
                  </a:lnTo>
                  <a:lnTo>
                    <a:pt x="3464" y="2401"/>
                  </a:lnTo>
                  <a:lnTo>
                    <a:pt x="3434" y="2483"/>
                  </a:lnTo>
                  <a:lnTo>
                    <a:pt x="3397" y="2561"/>
                  </a:lnTo>
                  <a:lnTo>
                    <a:pt x="3358" y="2639"/>
                  </a:lnTo>
                  <a:lnTo>
                    <a:pt x="3313" y="2714"/>
                  </a:lnTo>
                  <a:lnTo>
                    <a:pt x="3268" y="2787"/>
                  </a:lnTo>
                  <a:lnTo>
                    <a:pt x="3217" y="2856"/>
                  </a:lnTo>
                  <a:lnTo>
                    <a:pt x="3166" y="2925"/>
                  </a:lnTo>
                  <a:lnTo>
                    <a:pt x="3109" y="2988"/>
                  </a:lnTo>
                  <a:lnTo>
                    <a:pt x="3048" y="3051"/>
                  </a:lnTo>
                  <a:lnTo>
                    <a:pt x="2988" y="3109"/>
                  </a:lnTo>
                  <a:lnTo>
                    <a:pt x="2922" y="3166"/>
                  </a:lnTo>
                  <a:lnTo>
                    <a:pt x="2856" y="3220"/>
                  </a:lnTo>
                  <a:lnTo>
                    <a:pt x="2784" y="3268"/>
                  </a:lnTo>
                  <a:lnTo>
                    <a:pt x="2711" y="3316"/>
                  </a:lnTo>
                  <a:lnTo>
                    <a:pt x="2636" y="3358"/>
                  </a:lnTo>
                  <a:lnTo>
                    <a:pt x="2561" y="3398"/>
                  </a:lnTo>
                  <a:lnTo>
                    <a:pt x="2483" y="3434"/>
                  </a:lnTo>
                  <a:lnTo>
                    <a:pt x="2401" y="3467"/>
                  </a:lnTo>
                  <a:lnTo>
                    <a:pt x="2317" y="3494"/>
                  </a:lnTo>
                  <a:lnTo>
                    <a:pt x="2233" y="3518"/>
                  </a:lnTo>
                  <a:lnTo>
                    <a:pt x="2146" y="3539"/>
                  </a:lnTo>
                  <a:lnTo>
                    <a:pt x="2058" y="3554"/>
                  </a:lnTo>
                  <a:lnTo>
                    <a:pt x="1968" y="3566"/>
                  </a:lnTo>
                  <a:lnTo>
                    <a:pt x="1878" y="3572"/>
                  </a:lnTo>
                  <a:lnTo>
                    <a:pt x="1784" y="3575"/>
                  </a:lnTo>
                  <a:lnTo>
                    <a:pt x="1784" y="3575"/>
                  </a:lnTo>
                  <a:lnTo>
                    <a:pt x="1694" y="3572"/>
                  </a:lnTo>
                  <a:lnTo>
                    <a:pt x="1604" y="3566"/>
                  </a:lnTo>
                  <a:lnTo>
                    <a:pt x="1514" y="3554"/>
                  </a:lnTo>
                  <a:lnTo>
                    <a:pt x="1426" y="3539"/>
                  </a:lnTo>
                  <a:lnTo>
                    <a:pt x="1339" y="3518"/>
                  </a:lnTo>
                  <a:lnTo>
                    <a:pt x="1255" y="3494"/>
                  </a:lnTo>
                  <a:lnTo>
                    <a:pt x="1171" y="3467"/>
                  </a:lnTo>
                  <a:lnTo>
                    <a:pt x="1089" y="3434"/>
                  </a:lnTo>
                  <a:lnTo>
                    <a:pt x="1011" y="3398"/>
                  </a:lnTo>
                  <a:lnTo>
                    <a:pt x="933" y="3358"/>
                  </a:lnTo>
                  <a:lnTo>
                    <a:pt x="861" y="3316"/>
                  </a:lnTo>
                  <a:lnTo>
                    <a:pt x="788" y="3268"/>
                  </a:lnTo>
                  <a:lnTo>
                    <a:pt x="716" y="3220"/>
                  </a:lnTo>
                  <a:lnTo>
                    <a:pt x="650" y="3166"/>
                  </a:lnTo>
                  <a:lnTo>
                    <a:pt x="584" y="3109"/>
                  </a:lnTo>
                  <a:lnTo>
                    <a:pt x="524" y="3051"/>
                  </a:lnTo>
                  <a:lnTo>
                    <a:pt x="463" y="2988"/>
                  </a:lnTo>
                  <a:lnTo>
                    <a:pt x="406" y="2925"/>
                  </a:lnTo>
                  <a:lnTo>
                    <a:pt x="355" y="2856"/>
                  </a:lnTo>
                  <a:lnTo>
                    <a:pt x="304" y="2787"/>
                  </a:lnTo>
                  <a:lnTo>
                    <a:pt x="259" y="2714"/>
                  </a:lnTo>
                  <a:lnTo>
                    <a:pt x="214" y="2639"/>
                  </a:lnTo>
                  <a:lnTo>
                    <a:pt x="175" y="2561"/>
                  </a:lnTo>
                  <a:lnTo>
                    <a:pt x="138" y="2483"/>
                  </a:lnTo>
                  <a:lnTo>
                    <a:pt x="108" y="2401"/>
                  </a:lnTo>
                  <a:lnTo>
                    <a:pt x="78" y="2317"/>
                  </a:lnTo>
                  <a:lnTo>
                    <a:pt x="54" y="2233"/>
                  </a:lnTo>
                  <a:lnTo>
                    <a:pt x="36" y="2149"/>
                  </a:lnTo>
                  <a:lnTo>
                    <a:pt x="21" y="2058"/>
                  </a:lnTo>
                  <a:lnTo>
                    <a:pt x="9" y="1971"/>
                  </a:lnTo>
                  <a:lnTo>
                    <a:pt x="3" y="1878"/>
                  </a:lnTo>
                  <a:lnTo>
                    <a:pt x="0" y="1788"/>
                  </a:lnTo>
                  <a:lnTo>
                    <a:pt x="0" y="1788"/>
                  </a:lnTo>
                  <a:lnTo>
                    <a:pt x="3" y="1694"/>
                  </a:lnTo>
                  <a:lnTo>
                    <a:pt x="9" y="1604"/>
                  </a:lnTo>
                  <a:lnTo>
                    <a:pt x="21" y="1517"/>
                  </a:lnTo>
                  <a:lnTo>
                    <a:pt x="36" y="1426"/>
                  </a:lnTo>
                  <a:lnTo>
                    <a:pt x="54" y="1342"/>
                  </a:lnTo>
                  <a:lnTo>
                    <a:pt x="78" y="1255"/>
                  </a:lnTo>
                  <a:lnTo>
                    <a:pt x="108" y="1174"/>
                  </a:lnTo>
                  <a:lnTo>
                    <a:pt x="138" y="1092"/>
                  </a:lnTo>
                  <a:lnTo>
                    <a:pt x="175" y="1014"/>
                  </a:lnTo>
                  <a:lnTo>
                    <a:pt x="214" y="936"/>
                  </a:lnTo>
                  <a:lnTo>
                    <a:pt x="259" y="861"/>
                  </a:lnTo>
                  <a:lnTo>
                    <a:pt x="304" y="788"/>
                  </a:lnTo>
                  <a:lnTo>
                    <a:pt x="355" y="719"/>
                  </a:lnTo>
                  <a:lnTo>
                    <a:pt x="406" y="650"/>
                  </a:lnTo>
                  <a:lnTo>
                    <a:pt x="463" y="587"/>
                  </a:lnTo>
                  <a:lnTo>
                    <a:pt x="524" y="524"/>
                  </a:lnTo>
                  <a:lnTo>
                    <a:pt x="584" y="463"/>
                  </a:lnTo>
                  <a:lnTo>
                    <a:pt x="650" y="409"/>
                  </a:lnTo>
                  <a:lnTo>
                    <a:pt x="716" y="355"/>
                  </a:lnTo>
                  <a:lnTo>
                    <a:pt x="788" y="307"/>
                  </a:lnTo>
                  <a:lnTo>
                    <a:pt x="861" y="259"/>
                  </a:lnTo>
                  <a:lnTo>
                    <a:pt x="933" y="217"/>
                  </a:lnTo>
                  <a:lnTo>
                    <a:pt x="1011" y="178"/>
                  </a:lnTo>
                  <a:lnTo>
                    <a:pt x="1089" y="141"/>
                  </a:lnTo>
                  <a:lnTo>
                    <a:pt x="1171" y="108"/>
                  </a:lnTo>
                  <a:lnTo>
                    <a:pt x="1255" y="81"/>
                  </a:lnTo>
                  <a:lnTo>
                    <a:pt x="1339" y="57"/>
                  </a:lnTo>
                  <a:lnTo>
                    <a:pt x="1426" y="36"/>
                  </a:lnTo>
                  <a:lnTo>
                    <a:pt x="1514" y="21"/>
                  </a:lnTo>
                  <a:lnTo>
                    <a:pt x="1604" y="9"/>
                  </a:lnTo>
                  <a:lnTo>
                    <a:pt x="1694" y="3"/>
                  </a:lnTo>
                  <a:lnTo>
                    <a:pt x="1784" y="0"/>
                  </a:lnTo>
                  <a:lnTo>
                    <a:pt x="1784" y="0"/>
                  </a:lnTo>
                  <a:close/>
                  <a:moveTo>
                    <a:pt x="1784" y="328"/>
                  </a:moveTo>
                  <a:lnTo>
                    <a:pt x="1784" y="328"/>
                  </a:lnTo>
                  <a:lnTo>
                    <a:pt x="1712" y="331"/>
                  </a:lnTo>
                  <a:lnTo>
                    <a:pt x="1637" y="337"/>
                  </a:lnTo>
                  <a:lnTo>
                    <a:pt x="1565" y="346"/>
                  </a:lnTo>
                  <a:lnTo>
                    <a:pt x="1493" y="358"/>
                  </a:lnTo>
                  <a:lnTo>
                    <a:pt x="1420" y="376"/>
                  </a:lnTo>
                  <a:lnTo>
                    <a:pt x="1351" y="394"/>
                  </a:lnTo>
                  <a:lnTo>
                    <a:pt x="1285" y="418"/>
                  </a:lnTo>
                  <a:lnTo>
                    <a:pt x="1219" y="442"/>
                  </a:lnTo>
                  <a:lnTo>
                    <a:pt x="1153" y="472"/>
                  </a:lnTo>
                  <a:lnTo>
                    <a:pt x="1092" y="506"/>
                  </a:lnTo>
                  <a:lnTo>
                    <a:pt x="1029" y="542"/>
                  </a:lnTo>
                  <a:lnTo>
                    <a:pt x="972" y="578"/>
                  </a:lnTo>
                  <a:lnTo>
                    <a:pt x="915" y="620"/>
                  </a:lnTo>
                  <a:lnTo>
                    <a:pt x="858" y="662"/>
                  </a:lnTo>
                  <a:lnTo>
                    <a:pt x="806" y="707"/>
                  </a:lnTo>
                  <a:lnTo>
                    <a:pt x="755" y="755"/>
                  </a:lnTo>
                  <a:lnTo>
                    <a:pt x="707" y="806"/>
                  </a:lnTo>
                  <a:lnTo>
                    <a:pt x="662" y="861"/>
                  </a:lnTo>
                  <a:lnTo>
                    <a:pt x="617" y="915"/>
                  </a:lnTo>
                  <a:lnTo>
                    <a:pt x="578" y="972"/>
                  </a:lnTo>
                  <a:lnTo>
                    <a:pt x="539" y="1032"/>
                  </a:lnTo>
                  <a:lnTo>
                    <a:pt x="503" y="1092"/>
                  </a:lnTo>
                  <a:lnTo>
                    <a:pt x="472" y="1156"/>
                  </a:lnTo>
                  <a:lnTo>
                    <a:pt x="442" y="1219"/>
                  </a:lnTo>
                  <a:lnTo>
                    <a:pt x="415" y="1285"/>
                  </a:lnTo>
                  <a:lnTo>
                    <a:pt x="394" y="1354"/>
                  </a:lnTo>
                  <a:lnTo>
                    <a:pt x="373" y="1423"/>
                  </a:lnTo>
                  <a:lnTo>
                    <a:pt x="358" y="1493"/>
                  </a:lnTo>
                  <a:lnTo>
                    <a:pt x="346" y="1565"/>
                  </a:lnTo>
                  <a:lnTo>
                    <a:pt x="334" y="1637"/>
                  </a:lnTo>
                  <a:lnTo>
                    <a:pt x="331" y="1712"/>
                  </a:lnTo>
                  <a:lnTo>
                    <a:pt x="328" y="1788"/>
                  </a:lnTo>
                  <a:lnTo>
                    <a:pt x="328" y="1788"/>
                  </a:lnTo>
                  <a:lnTo>
                    <a:pt x="331" y="1863"/>
                  </a:lnTo>
                  <a:lnTo>
                    <a:pt x="334" y="1935"/>
                  </a:lnTo>
                  <a:lnTo>
                    <a:pt x="346" y="2010"/>
                  </a:lnTo>
                  <a:lnTo>
                    <a:pt x="358" y="2082"/>
                  </a:lnTo>
                  <a:lnTo>
                    <a:pt x="373" y="2152"/>
                  </a:lnTo>
                  <a:lnTo>
                    <a:pt x="394" y="2221"/>
                  </a:lnTo>
                  <a:lnTo>
                    <a:pt x="415" y="2290"/>
                  </a:lnTo>
                  <a:lnTo>
                    <a:pt x="442" y="2356"/>
                  </a:lnTo>
                  <a:lnTo>
                    <a:pt x="472" y="2419"/>
                  </a:lnTo>
                  <a:lnTo>
                    <a:pt x="503" y="2483"/>
                  </a:lnTo>
                  <a:lnTo>
                    <a:pt x="539" y="2543"/>
                  </a:lnTo>
                  <a:lnTo>
                    <a:pt x="578" y="2603"/>
                  </a:lnTo>
                  <a:lnTo>
                    <a:pt x="617" y="2660"/>
                  </a:lnTo>
                  <a:lnTo>
                    <a:pt x="662" y="2714"/>
                  </a:lnTo>
                  <a:lnTo>
                    <a:pt x="707" y="2769"/>
                  </a:lnTo>
                  <a:lnTo>
                    <a:pt x="755" y="2820"/>
                  </a:lnTo>
                  <a:lnTo>
                    <a:pt x="806" y="2868"/>
                  </a:lnTo>
                  <a:lnTo>
                    <a:pt x="858" y="2913"/>
                  </a:lnTo>
                  <a:lnTo>
                    <a:pt x="915" y="2955"/>
                  </a:lnTo>
                  <a:lnTo>
                    <a:pt x="972" y="2997"/>
                  </a:lnTo>
                  <a:lnTo>
                    <a:pt x="1029" y="3033"/>
                  </a:lnTo>
                  <a:lnTo>
                    <a:pt x="1092" y="3069"/>
                  </a:lnTo>
                  <a:lnTo>
                    <a:pt x="1153" y="3103"/>
                  </a:lnTo>
                  <a:lnTo>
                    <a:pt x="1219" y="3130"/>
                  </a:lnTo>
                  <a:lnTo>
                    <a:pt x="1285" y="3157"/>
                  </a:lnTo>
                  <a:lnTo>
                    <a:pt x="1351" y="3181"/>
                  </a:lnTo>
                  <a:lnTo>
                    <a:pt x="1420" y="3199"/>
                  </a:lnTo>
                  <a:lnTo>
                    <a:pt x="1493" y="3217"/>
                  </a:lnTo>
                  <a:lnTo>
                    <a:pt x="1565" y="3229"/>
                  </a:lnTo>
                  <a:lnTo>
                    <a:pt x="1637" y="3238"/>
                  </a:lnTo>
                  <a:lnTo>
                    <a:pt x="1712" y="3244"/>
                  </a:lnTo>
                  <a:lnTo>
                    <a:pt x="1784" y="3244"/>
                  </a:lnTo>
                  <a:lnTo>
                    <a:pt x="1784" y="3244"/>
                  </a:lnTo>
                  <a:lnTo>
                    <a:pt x="1860" y="3244"/>
                  </a:lnTo>
                  <a:lnTo>
                    <a:pt x="1935" y="3238"/>
                  </a:lnTo>
                  <a:lnTo>
                    <a:pt x="2007" y="3229"/>
                  </a:lnTo>
                  <a:lnTo>
                    <a:pt x="2079" y="3217"/>
                  </a:lnTo>
                  <a:lnTo>
                    <a:pt x="2152" y="3199"/>
                  </a:lnTo>
                  <a:lnTo>
                    <a:pt x="2221" y="3181"/>
                  </a:lnTo>
                  <a:lnTo>
                    <a:pt x="2287" y="3157"/>
                  </a:lnTo>
                  <a:lnTo>
                    <a:pt x="2353" y="3130"/>
                  </a:lnTo>
                  <a:lnTo>
                    <a:pt x="2419" y="3103"/>
                  </a:lnTo>
                  <a:lnTo>
                    <a:pt x="2480" y="3069"/>
                  </a:lnTo>
                  <a:lnTo>
                    <a:pt x="2543" y="3033"/>
                  </a:lnTo>
                  <a:lnTo>
                    <a:pt x="2600" y="2997"/>
                  </a:lnTo>
                  <a:lnTo>
                    <a:pt x="2657" y="2955"/>
                  </a:lnTo>
                  <a:lnTo>
                    <a:pt x="2714" y="2913"/>
                  </a:lnTo>
                  <a:lnTo>
                    <a:pt x="2765" y="2868"/>
                  </a:lnTo>
                  <a:lnTo>
                    <a:pt x="2817" y="2820"/>
                  </a:lnTo>
                  <a:lnTo>
                    <a:pt x="2865" y="2769"/>
                  </a:lnTo>
                  <a:lnTo>
                    <a:pt x="2910" y="2714"/>
                  </a:lnTo>
                  <a:lnTo>
                    <a:pt x="2955" y="2660"/>
                  </a:lnTo>
                  <a:lnTo>
                    <a:pt x="2994" y="2603"/>
                  </a:lnTo>
                  <a:lnTo>
                    <a:pt x="3033" y="2543"/>
                  </a:lnTo>
                  <a:lnTo>
                    <a:pt x="3069" y="2483"/>
                  </a:lnTo>
                  <a:lnTo>
                    <a:pt x="3100" y="2419"/>
                  </a:lnTo>
                  <a:lnTo>
                    <a:pt x="3130" y="2356"/>
                  </a:lnTo>
                  <a:lnTo>
                    <a:pt x="3157" y="2290"/>
                  </a:lnTo>
                  <a:lnTo>
                    <a:pt x="3178" y="2221"/>
                  </a:lnTo>
                  <a:lnTo>
                    <a:pt x="3199" y="2152"/>
                  </a:lnTo>
                  <a:lnTo>
                    <a:pt x="3214" y="2082"/>
                  </a:lnTo>
                  <a:lnTo>
                    <a:pt x="3226" y="2010"/>
                  </a:lnTo>
                  <a:lnTo>
                    <a:pt x="3235" y="1935"/>
                  </a:lnTo>
                  <a:lnTo>
                    <a:pt x="3241" y="1863"/>
                  </a:lnTo>
                  <a:lnTo>
                    <a:pt x="3244" y="1788"/>
                  </a:lnTo>
                  <a:lnTo>
                    <a:pt x="3244" y="1788"/>
                  </a:lnTo>
                  <a:lnTo>
                    <a:pt x="3241" y="1712"/>
                  </a:lnTo>
                  <a:lnTo>
                    <a:pt x="3235" y="1637"/>
                  </a:lnTo>
                  <a:lnTo>
                    <a:pt x="3226" y="1565"/>
                  </a:lnTo>
                  <a:lnTo>
                    <a:pt x="3214" y="1493"/>
                  </a:lnTo>
                  <a:lnTo>
                    <a:pt x="3199" y="1423"/>
                  </a:lnTo>
                  <a:lnTo>
                    <a:pt x="3178" y="1354"/>
                  </a:lnTo>
                  <a:lnTo>
                    <a:pt x="3157" y="1285"/>
                  </a:lnTo>
                  <a:lnTo>
                    <a:pt x="3130" y="1219"/>
                  </a:lnTo>
                  <a:lnTo>
                    <a:pt x="3100" y="1156"/>
                  </a:lnTo>
                  <a:lnTo>
                    <a:pt x="3069" y="1092"/>
                  </a:lnTo>
                  <a:lnTo>
                    <a:pt x="3033" y="1032"/>
                  </a:lnTo>
                  <a:lnTo>
                    <a:pt x="2994" y="972"/>
                  </a:lnTo>
                  <a:lnTo>
                    <a:pt x="2955" y="915"/>
                  </a:lnTo>
                  <a:lnTo>
                    <a:pt x="2910" y="861"/>
                  </a:lnTo>
                  <a:lnTo>
                    <a:pt x="2865" y="806"/>
                  </a:lnTo>
                  <a:lnTo>
                    <a:pt x="2817" y="755"/>
                  </a:lnTo>
                  <a:lnTo>
                    <a:pt x="2765" y="707"/>
                  </a:lnTo>
                  <a:lnTo>
                    <a:pt x="2714" y="662"/>
                  </a:lnTo>
                  <a:lnTo>
                    <a:pt x="2657" y="620"/>
                  </a:lnTo>
                  <a:lnTo>
                    <a:pt x="2600" y="578"/>
                  </a:lnTo>
                  <a:lnTo>
                    <a:pt x="2543" y="542"/>
                  </a:lnTo>
                  <a:lnTo>
                    <a:pt x="2480" y="506"/>
                  </a:lnTo>
                  <a:lnTo>
                    <a:pt x="2419" y="472"/>
                  </a:lnTo>
                  <a:lnTo>
                    <a:pt x="2353" y="442"/>
                  </a:lnTo>
                  <a:lnTo>
                    <a:pt x="2287" y="418"/>
                  </a:lnTo>
                  <a:lnTo>
                    <a:pt x="2221" y="394"/>
                  </a:lnTo>
                  <a:lnTo>
                    <a:pt x="2152" y="376"/>
                  </a:lnTo>
                  <a:lnTo>
                    <a:pt x="2079" y="358"/>
                  </a:lnTo>
                  <a:lnTo>
                    <a:pt x="2007" y="346"/>
                  </a:lnTo>
                  <a:lnTo>
                    <a:pt x="1935" y="337"/>
                  </a:lnTo>
                  <a:lnTo>
                    <a:pt x="1860" y="331"/>
                  </a:lnTo>
                  <a:lnTo>
                    <a:pt x="1784" y="328"/>
                  </a:lnTo>
                  <a:lnTo>
                    <a:pt x="1784"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9" name="Google Shape;2769;p34"/>
            <p:cNvSpPr/>
            <p:nvPr/>
          </p:nvSpPr>
          <p:spPr>
            <a:xfrm>
              <a:off x="17048163" y="3913188"/>
              <a:ext cx="3892550" cy="3887788"/>
            </a:xfrm>
            <a:custGeom>
              <a:rect b="b" l="l" r="r" t="t"/>
              <a:pathLst>
                <a:path extrusionOk="0" h="2449" w="2452">
                  <a:moveTo>
                    <a:pt x="1224" y="0"/>
                  </a:moveTo>
                  <a:lnTo>
                    <a:pt x="1224" y="0"/>
                  </a:lnTo>
                  <a:lnTo>
                    <a:pt x="1288" y="0"/>
                  </a:lnTo>
                  <a:lnTo>
                    <a:pt x="1351" y="6"/>
                  </a:lnTo>
                  <a:lnTo>
                    <a:pt x="1414" y="12"/>
                  </a:lnTo>
                  <a:lnTo>
                    <a:pt x="1474" y="24"/>
                  </a:lnTo>
                  <a:lnTo>
                    <a:pt x="1531" y="36"/>
                  </a:lnTo>
                  <a:lnTo>
                    <a:pt x="1592" y="54"/>
                  </a:lnTo>
                  <a:lnTo>
                    <a:pt x="1649" y="72"/>
                  </a:lnTo>
                  <a:lnTo>
                    <a:pt x="1703" y="96"/>
                  </a:lnTo>
                  <a:lnTo>
                    <a:pt x="1757" y="120"/>
                  </a:lnTo>
                  <a:lnTo>
                    <a:pt x="1811" y="147"/>
                  </a:lnTo>
                  <a:lnTo>
                    <a:pt x="1862" y="177"/>
                  </a:lnTo>
                  <a:lnTo>
                    <a:pt x="1911" y="207"/>
                  </a:lnTo>
                  <a:lnTo>
                    <a:pt x="1959" y="243"/>
                  </a:lnTo>
                  <a:lnTo>
                    <a:pt x="2007" y="280"/>
                  </a:lnTo>
                  <a:lnTo>
                    <a:pt x="2049" y="316"/>
                  </a:lnTo>
                  <a:lnTo>
                    <a:pt x="2094" y="358"/>
                  </a:lnTo>
                  <a:lnTo>
                    <a:pt x="2133" y="400"/>
                  </a:lnTo>
                  <a:lnTo>
                    <a:pt x="2172" y="445"/>
                  </a:lnTo>
                  <a:lnTo>
                    <a:pt x="2209" y="490"/>
                  </a:lnTo>
                  <a:lnTo>
                    <a:pt x="2242" y="538"/>
                  </a:lnTo>
                  <a:lnTo>
                    <a:pt x="2275" y="590"/>
                  </a:lnTo>
                  <a:lnTo>
                    <a:pt x="2305" y="641"/>
                  </a:lnTo>
                  <a:lnTo>
                    <a:pt x="2332" y="692"/>
                  </a:lnTo>
                  <a:lnTo>
                    <a:pt x="2356" y="746"/>
                  </a:lnTo>
                  <a:lnTo>
                    <a:pt x="2377" y="803"/>
                  </a:lnTo>
                  <a:lnTo>
                    <a:pt x="2395" y="860"/>
                  </a:lnTo>
                  <a:lnTo>
                    <a:pt x="2413" y="918"/>
                  </a:lnTo>
                  <a:lnTo>
                    <a:pt x="2428" y="978"/>
                  </a:lnTo>
                  <a:lnTo>
                    <a:pt x="2437" y="1038"/>
                  </a:lnTo>
                  <a:lnTo>
                    <a:pt x="2446" y="1098"/>
                  </a:lnTo>
                  <a:lnTo>
                    <a:pt x="2449" y="1161"/>
                  </a:lnTo>
                  <a:lnTo>
                    <a:pt x="2452" y="1225"/>
                  </a:lnTo>
                  <a:lnTo>
                    <a:pt x="2452" y="1225"/>
                  </a:lnTo>
                  <a:lnTo>
                    <a:pt x="2449" y="1288"/>
                  </a:lnTo>
                  <a:lnTo>
                    <a:pt x="2446" y="1351"/>
                  </a:lnTo>
                  <a:lnTo>
                    <a:pt x="2437" y="1411"/>
                  </a:lnTo>
                  <a:lnTo>
                    <a:pt x="2428" y="1471"/>
                  </a:lnTo>
                  <a:lnTo>
                    <a:pt x="2413" y="1531"/>
                  </a:lnTo>
                  <a:lnTo>
                    <a:pt x="2395" y="1589"/>
                  </a:lnTo>
                  <a:lnTo>
                    <a:pt x="2377" y="1646"/>
                  </a:lnTo>
                  <a:lnTo>
                    <a:pt x="2356" y="1700"/>
                  </a:lnTo>
                  <a:lnTo>
                    <a:pt x="2332" y="1757"/>
                  </a:lnTo>
                  <a:lnTo>
                    <a:pt x="2305" y="1808"/>
                  </a:lnTo>
                  <a:lnTo>
                    <a:pt x="2275" y="1859"/>
                  </a:lnTo>
                  <a:lnTo>
                    <a:pt x="2242" y="1911"/>
                  </a:lnTo>
                  <a:lnTo>
                    <a:pt x="2209" y="1959"/>
                  </a:lnTo>
                  <a:lnTo>
                    <a:pt x="2172" y="2004"/>
                  </a:lnTo>
                  <a:lnTo>
                    <a:pt x="2133" y="2049"/>
                  </a:lnTo>
                  <a:lnTo>
                    <a:pt x="2094" y="2091"/>
                  </a:lnTo>
                  <a:lnTo>
                    <a:pt x="2049" y="2130"/>
                  </a:lnTo>
                  <a:lnTo>
                    <a:pt x="2007" y="2169"/>
                  </a:lnTo>
                  <a:lnTo>
                    <a:pt x="1959" y="2206"/>
                  </a:lnTo>
                  <a:lnTo>
                    <a:pt x="1911" y="2242"/>
                  </a:lnTo>
                  <a:lnTo>
                    <a:pt x="1862" y="2272"/>
                  </a:lnTo>
                  <a:lnTo>
                    <a:pt x="1811" y="2302"/>
                  </a:lnTo>
                  <a:lnTo>
                    <a:pt x="1757" y="2329"/>
                  </a:lnTo>
                  <a:lnTo>
                    <a:pt x="1703" y="2353"/>
                  </a:lnTo>
                  <a:lnTo>
                    <a:pt x="1649" y="2377"/>
                  </a:lnTo>
                  <a:lnTo>
                    <a:pt x="1592" y="2395"/>
                  </a:lnTo>
                  <a:lnTo>
                    <a:pt x="1531" y="2410"/>
                  </a:lnTo>
                  <a:lnTo>
                    <a:pt x="1474" y="2425"/>
                  </a:lnTo>
                  <a:lnTo>
                    <a:pt x="1414" y="2437"/>
                  </a:lnTo>
                  <a:lnTo>
                    <a:pt x="1351" y="2443"/>
                  </a:lnTo>
                  <a:lnTo>
                    <a:pt x="1288" y="2449"/>
                  </a:lnTo>
                  <a:lnTo>
                    <a:pt x="1224" y="2449"/>
                  </a:lnTo>
                  <a:lnTo>
                    <a:pt x="1224" y="2449"/>
                  </a:lnTo>
                  <a:lnTo>
                    <a:pt x="1164" y="2449"/>
                  </a:lnTo>
                  <a:lnTo>
                    <a:pt x="1101" y="2443"/>
                  </a:lnTo>
                  <a:lnTo>
                    <a:pt x="1038" y="2437"/>
                  </a:lnTo>
                  <a:lnTo>
                    <a:pt x="978" y="2425"/>
                  </a:lnTo>
                  <a:lnTo>
                    <a:pt x="921" y="2410"/>
                  </a:lnTo>
                  <a:lnTo>
                    <a:pt x="860" y="2395"/>
                  </a:lnTo>
                  <a:lnTo>
                    <a:pt x="803" y="2377"/>
                  </a:lnTo>
                  <a:lnTo>
                    <a:pt x="749" y="2353"/>
                  </a:lnTo>
                  <a:lnTo>
                    <a:pt x="695" y="2329"/>
                  </a:lnTo>
                  <a:lnTo>
                    <a:pt x="641" y="2302"/>
                  </a:lnTo>
                  <a:lnTo>
                    <a:pt x="590" y="2272"/>
                  </a:lnTo>
                  <a:lnTo>
                    <a:pt x="541" y="2242"/>
                  </a:lnTo>
                  <a:lnTo>
                    <a:pt x="493" y="2206"/>
                  </a:lnTo>
                  <a:lnTo>
                    <a:pt x="445" y="2169"/>
                  </a:lnTo>
                  <a:lnTo>
                    <a:pt x="403" y="2130"/>
                  </a:lnTo>
                  <a:lnTo>
                    <a:pt x="358" y="2091"/>
                  </a:lnTo>
                  <a:lnTo>
                    <a:pt x="319" y="2049"/>
                  </a:lnTo>
                  <a:lnTo>
                    <a:pt x="280" y="2004"/>
                  </a:lnTo>
                  <a:lnTo>
                    <a:pt x="243" y="1959"/>
                  </a:lnTo>
                  <a:lnTo>
                    <a:pt x="210" y="1911"/>
                  </a:lnTo>
                  <a:lnTo>
                    <a:pt x="177" y="1859"/>
                  </a:lnTo>
                  <a:lnTo>
                    <a:pt x="147" y="1808"/>
                  </a:lnTo>
                  <a:lnTo>
                    <a:pt x="120" y="1757"/>
                  </a:lnTo>
                  <a:lnTo>
                    <a:pt x="96" y="1700"/>
                  </a:lnTo>
                  <a:lnTo>
                    <a:pt x="75" y="1646"/>
                  </a:lnTo>
                  <a:lnTo>
                    <a:pt x="54" y="1589"/>
                  </a:lnTo>
                  <a:lnTo>
                    <a:pt x="39" y="1531"/>
                  </a:lnTo>
                  <a:lnTo>
                    <a:pt x="24" y="1471"/>
                  </a:lnTo>
                  <a:lnTo>
                    <a:pt x="15" y="1411"/>
                  </a:lnTo>
                  <a:lnTo>
                    <a:pt x="6" y="1351"/>
                  </a:lnTo>
                  <a:lnTo>
                    <a:pt x="3" y="1288"/>
                  </a:lnTo>
                  <a:lnTo>
                    <a:pt x="0" y="1225"/>
                  </a:lnTo>
                  <a:lnTo>
                    <a:pt x="0" y="1225"/>
                  </a:lnTo>
                  <a:lnTo>
                    <a:pt x="3" y="1161"/>
                  </a:lnTo>
                  <a:lnTo>
                    <a:pt x="6" y="1098"/>
                  </a:lnTo>
                  <a:lnTo>
                    <a:pt x="15" y="1038"/>
                  </a:lnTo>
                  <a:lnTo>
                    <a:pt x="24" y="978"/>
                  </a:lnTo>
                  <a:lnTo>
                    <a:pt x="39" y="918"/>
                  </a:lnTo>
                  <a:lnTo>
                    <a:pt x="54" y="860"/>
                  </a:lnTo>
                  <a:lnTo>
                    <a:pt x="75" y="803"/>
                  </a:lnTo>
                  <a:lnTo>
                    <a:pt x="96" y="746"/>
                  </a:lnTo>
                  <a:lnTo>
                    <a:pt x="120" y="692"/>
                  </a:lnTo>
                  <a:lnTo>
                    <a:pt x="147" y="641"/>
                  </a:lnTo>
                  <a:lnTo>
                    <a:pt x="177" y="590"/>
                  </a:lnTo>
                  <a:lnTo>
                    <a:pt x="210" y="538"/>
                  </a:lnTo>
                  <a:lnTo>
                    <a:pt x="243" y="490"/>
                  </a:lnTo>
                  <a:lnTo>
                    <a:pt x="280" y="445"/>
                  </a:lnTo>
                  <a:lnTo>
                    <a:pt x="319" y="400"/>
                  </a:lnTo>
                  <a:lnTo>
                    <a:pt x="358" y="358"/>
                  </a:lnTo>
                  <a:lnTo>
                    <a:pt x="403" y="316"/>
                  </a:lnTo>
                  <a:lnTo>
                    <a:pt x="445" y="280"/>
                  </a:lnTo>
                  <a:lnTo>
                    <a:pt x="493" y="243"/>
                  </a:lnTo>
                  <a:lnTo>
                    <a:pt x="541" y="207"/>
                  </a:lnTo>
                  <a:lnTo>
                    <a:pt x="590" y="177"/>
                  </a:lnTo>
                  <a:lnTo>
                    <a:pt x="641" y="147"/>
                  </a:lnTo>
                  <a:lnTo>
                    <a:pt x="695" y="120"/>
                  </a:lnTo>
                  <a:lnTo>
                    <a:pt x="749" y="96"/>
                  </a:lnTo>
                  <a:lnTo>
                    <a:pt x="803" y="72"/>
                  </a:lnTo>
                  <a:lnTo>
                    <a:pt x="860" y="54"/>
                  </a:lnTo>
                  <a:lnTo>
                    <a:pt x="921" y="36"/>
                  </a:lnTo>
                  <a:lnTo>
                    <a:pt x="978" y="24"/>
                  </a:lnTo>
                  <a:lnTo>
                    <a:pt x="1038" y="12"/>
                  </a:lnTo>
                  <a:lnTo>
                    <a:pt x="1101" y="6"/>
                  </a:lnTo>
                  <a:lnTo>
                    <a:pt x="1164"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70" name="Google Shape;2770;p34"/>
          <p:cNvSpPr/>
          <p:nvPr/>
        </p:nvSpPr>
        <p:spPr>
          <a:xfrm>
            <a:off x="7294430"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2" y="1700"/>
                </a:lnTo>
                <a:lnTo>
                  <a:pt x="1243" y="1706"/>
                </a:lnTo>
                <a:lnTo>
                  <a:pt x="1231" y="1712"/>
                </a:lnTo>
                <a:lnTo>
                  <a:pt x="1218" y="1715"/>
                </a:lnTo>
                <a:lnTo>
                  <a:pt x="1206" y="1718"/>
                </a:lnTo>
                <a:lnTo>
                  <a:pt x="1206" y="1718"/>
                </a:lnTo>
                <a:lnTo>
                  <a:pt x="1194" y="1715"/>
                </a:lnTo>
                <a:lnTo>
                  <a:pt x="1182" y="1712"/>
                </a:lnTo>
                <a:lnTo>
                  <a:pt x="1170" y="1706"/>
                </a:lnTo>
                <a:lnTo>
                  <a:pt x="1161" y="1700"/>
                </a:lnTo>
                <a:lnTo>
                  <a:pt x="1152" y="1688"/>
                </a:lnTo>
                <a:lnTo>
                  <a:pt x="1146" y="1679"/>
                </a:lnTo>
                <a:lnTo>
                  <a:pt x="1143" y="1667"/>
                </a:lnTo>
                <a:lnTo>
                  <a:pt x="1140" y="1652"/>
                </a:lnTo>
                <a:lnTo>
                  <a:pt x="1140" y="1649"/>
                </a:lnTo>
                <a:lnTo>
                  <a:pt x="1140" y="1649"/>
                </a:lnTo>
                <a:lnTo>
                  <a:pt x="1143" y="1637"/>
                </a:lnTo>
                <a:lnTo>
                  <a:pt x="1146" y="1625"/>
                </a:lnTo>
                <a:lnTo>
                  <a:pt x="1152" y="1613"/>
                </a:lnTo>
                <a:lnTo>
                  <a:pt x="1161" y="1604"/>
                </a:lnTo>
                <a:lnTo>
                  <a:pt x="1170" y="1595"/>
                </a:lnTo>
                <a:lnTo>
                  <a:pt x="1182" y="1589"/>
                </a:lnTo>
                <a:lnTo>
                  <a:pt x="1194" y="1586"/>
                </a:lnTo>
                <a:lnTo>
                  <a:pt x="1206" y="1583"/>
                </a:lnTo>
                <a:lnTo>
                  <a:pt x="1206" y="1583"/>
                </a:lnTo>
                <a:lnTo>
                  <a:pt x="1218" y="1586"/>
                </a:lnTo>
                <a:lnTo>
                  <a:pt x="1231" y="1589"/>
                </a:lnTo>
                <a:lnTo>
                  <a:pt x="1243" y="1595"/>
                </a:lnTo>
                <a:lnTo>
                  <a:pt x="1252" y="1604"/>
                </a:lnTo>
                <a:lnTo>
                  <a:pt x="1261" y="1613"/>
                </a:lnTo>
                <a:lnTo>
                  <a:pt x="1267" y="1625"/>
                </a:lnTo>
                <a:lnTo>
                  <a:pt x="1270" y="1637"/>
                </a:lnTo>
                <a:lnTo>
                  <a:pt x="1273" y="1649"/>
                </a:lnTo>
                <a:lnTo>
                  <a:pt x="1273" y="1649"/>
                </a:lnTo>
                <a:close/>
                <a:moveTo>
                  <a:pt x="66" y="129"/>
                </a:moveTo>
                <a:lnTo>
                  <a:pt x="66" y="129"/>
                </a:lnTo>
                <a:lnTo>
                  <a:pt x="48" y="126"/>
                </a:lnTo>
                <a:lnTo>
                  <a:pt x="30" y="117"/>
                </a:lnTo>
                <a:lnTo>
                  <a:pt x="30" y="117"/>
                </a:lnTo>
                <a:lnTo>
                  <a:pt x="24" y="114"/>
                </a:lnTo>
                <a:lnTo>
                  <a:pt x="24" y="114"/>
                </a:lnTo>
                <a:lnTo>
                  <a:pt x="15" y="105"/>
                </a:lnTo>
                <a:lnTo>
                  <a:pt x="9" y="96"/>
                </a:lnTo>
                <a:lnTo>
                  <a:pt x="3" y="84"/>
                </a:lnTo>
                <a:lnTo>
                  <a:pt x="0" y="72"/>
                </a:lnTo>
                <a:lnTo>
                  <a:pt x="0" y="60"/>
                </a:lnTo>
                <a:lnTo>
                  <a:pt x="0" y="48"/>
                </a:lnTo>
                <a:lnTo>
                  <a:pt x="6" y="36"/>
                </a:lnTo>
                <a:lnTo>
                  <a:pt x="12" y="24"/>
                </a:lnTo>
                <a:lnTo>
                  <a:pt x="12" y="24"/>
                </a:lnTo>
                <a:lnTo>
                  <a:pt x="21" y="15"/>
                </a:lnTo>
                <a:lnTo>
                  <a:pt x="30" y="9"/>
                </a:lnTo>
                <a:lnTo>
                  <a:pt x="42" y="3"/>
                </a:lnTo>
                <a:lnTo>
                  <a:pt x="54" y="0"/>
                </a:lnTo>
                <a:lnTo>
                  <a:pt x="66" y="0"/>
                </a:lnTo>
                <a:lnTo>
                  <a:pt x="81" y="0"/>
                </a:lnTo>
                <a:lnTo>
                  <a:pt x="90" y="6"/>
                </a:lnTo>
                <a:lnTo>
                  <a:pt x="102" y="12"/>
                </a:lnTo>
                <a:lnTo>
                  <a:pt x="102" y="12"/>
                </a:lnTo>
                <a:lnTo>
                  <a:pt x="111" y="21"/>
                </a:lnTo>
                <a:lnTo>
                  <a:pt x="120" y="30"/>
                </a:lnTo>
                <a:lnTo>
                  <a:pt x="126" y="42"/>
                </a:lnTo>
                <a:lnTo>
                  <a:pt x="129" y="54"/>
                </a:lnTo>
                <a:lnTo>
                  <a:pt x="129" y="66"/>
                </a:lnTo>
                <a:lnTo>
                  <a:pt x="129" y="81"/>
                </a:lnTo>
                <a:lnTo>
                  <a:pt x="123" y="93"/>
                </a:lnTo>
                <a:lnTo>
                  <a:pt x="117" y="102"/>
                </a:lnTo>
                <a:lnTo>
                  <a:pt x="117" y="102"/>
                </a:lnTo>
                <a:lnTo>
                  <a:pt x="108" y="114"/>
                </a:lnTo>
                <a:lnTo>
                  <a:pt x="93" y="123"/>
                </a:lnTo>
                <a:lnTo>
                  <a:pt x="81" y="129"/>
                </a:lnTo>
                <a:lnTo>
                  <a:pt x="66" y="129"/>
                </a:lnTo>
                <a:lnTo>
                  <a:pt x="66" y="129"/>
                </a:lnTo>
                <a:close/>
                <a:moveTo>
                  <a:pt x="2359" y="144"/>
                </a:moveTo>
                <a:lnTo>
                  <a:pt x="2359" y="144"/>
                </a:lnTo>
                <a:lnTo>
                  <a:pt x="2344" y="144"/>
                </a:lnTo>
                <a:lnTo>
                  <a:pt x="2329" y="138"/>
                </a:lnTo>
                <a:lnTo>
                  <a:pt x="2317" y="129"/>
                </a:lnTo>
                <a:lnTo>
                  <a:pt x="2308" y="117"/>
                </a:lnTo>
                <a:lnTo>
                  <a:pt x="2308" y="117"/>
                </a:lnTo>
                <a:lnTo>
                  <a:pt x="2299" y="108"/>
                </a:lnTo>
                <a:lnTo>
                  <a:pt x="2296" y="96"/>
                </a:lnTo>
                <a:lnTo>
                  <a:pt x="2296" y="84"/>
                </a:lnTo>
                <a:lnTo>
                  <a:pt x="2296" y="72"/>
                </a:lnTo>
                <a:lnTo>
                  <a:pt x="2299" y="57"/>
                </a:lnTo>
                <a:lnTo>
                  <a:pt x="2302" y="48"/>
                </a:lnTo>
                <a:lnTo>
                  <a:pt x="2311" y="36"/>
                </a:lnTo>
                <a:lnTo>
                  <a:pt x="2320" y="27"/>
                </a:lnTo>
                <a:lnTo>
                  <a:pt x="2326" y="24"/>
                </a:lnTo>
                <a:lnTo>
                  <a:pt x="2326" y="24"/>
                </a:lnTo>
                <a:lnTo>
                  <a:pt x="2335" y="18"/>
                </a:lnTo>
                <a:lnTo>
                  <a:pt x="2347" y="15"/>
                </a:lnTo>
                <a:lnTo>
                  <a:pt x="2362" y="12"/>
                </a:lnTo>
                <a:lnTo>
                  <a:pt x="2374" y="15"/>
                </a:lnTo>
                <a:lnTo>
                  <a:pt x="2386" y="18"/>
                </a:lnTo>
                <a:lnTo>
                  <a:pt x="2395" y="21"/>
                </a:lnTo>
                <a:lnTo>
                  <a:pt x="2407" y="30"/>
                </a:lnTo>
                <a:lnTo>
                  <a:pt x="2416" y="39"/>
                </a:lnTo>
                <a:lnTo>
                  <a:pt x="2416" y="39"/>
                </a:lnTo>
                <a:lnTo>
                  <a:pt x="2422" y="51"/>
                </a:lnTo>
                <a:lnTo>
                  <a:pt x="2425" y="63"/>
                </a:lnTo>
                <a:lnTo>
                  <a:pt x="2428" y="75"/>
                </a:lnTo>
                <a:lnTo>
                  <a:pt x="2425" y="87"/>
                </a:lnTo>
                <a:lnTo>
                  <a:pt x="2422" y="99"/>
                </a:lnTo>
                <a:lnTo>
                  <a:pt x="2419"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5" y="286"/>
                </a:lnTo>
                <a:lnTo>
                  <a:pt x="295" y="286"/>
                </a:lnTo>
                <a:lnTo>
                  <a:pt x="286" y="277"/>
                </a:lnTo>
                <a:lnTo>
                  <a:pt x="274" y="268"/>
                </a:lnTo>
                <a:lnTo>
                  <a:pt x="268" y="259"/>
                </a:lnTo>
                <a:lnTo>
                  <a:pt x="262" y="247"/>
                </a:lnTo>
                <a:lnTo>
                  <a:pt x="259" y="235"/>
                </a:lnTo>
                <a:lnTo>
                  <a:pt x="259" y="223"/>
                </a:lnTo>
                <a:lnTo>
                  <a:pt x="262" y="211"/>
                </a:lnTo>
                <a:lnTo>
                  <a:pt x="265" y="198"/>
                </a:lnTo>
                <a:lnTo>
                  <a:pt x="265" y="198"/>
                </a:lnTo>
                <a:lnTo>
                  <a:pt x="274" y="186"/>
                </a:lnTo>
                <a:lnTo>
                  <a:pt x="283"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91" y="211"/>
                </a:lnTo>
                <a:lnTo>
                  <a:pt x="391" y="223"/>
                </a:lnTo>
                <a:lnTo>
                  <a:pt x="391" y="235"/>
                </a:lnTo>
                <a:lnTo>
                  <a:pt x="391" y="247"/>
                </a:lnTo>
                <a:lnTo>
                  <a:pt x="385" y="259"/>
                </a:lnTo>
                <a:lnTo>
                  <a:pt x="385" y="259"/>
                </a:lnTo>
                <a:lnTo>
                  <a:pt x="373" y="274"/>
                </a:lnTo>
                <a:lnTo>
                  <a:pt x="361" y="283"/>
                </a:lnTo>
                <a:lnTo>
                  <a:pt x="346" y="292"/>
                </a:lnTo>
                <a:lnTo>
                  <a:pt x="328" y="292"/>
                </a:lnTo>
                <a:lnTo>
                  <a:pt x="328" y="292"/>
                </a:lnTo>
                <a:close/>
                <a:moveTo>
                  <a:pt x="2097" y="304"/>
                </a:moveTo>
                <a:lnTo>
                  <a:pt x="2097" y="304"/>
                </a:lnTo>
                <a:lnTo>
                  <a:pt x="2079" y="301"/>
                </a:lnTo>
                <a:lnTo>
                  <a:pt x="2064" y="295"/>
                </a:lnTo>
                <a:lnTo>
                  <a:pt x="2049" y="283"/>
                </a:lnTo>
                <a:lnTo>
                  <a:pt x="2040" y="268"/>
                </a:lnTo>
                <a:lnTo>
                  <a:pt x="2040" y="268"/>
                </a:lnTo>
                <a:lnTo>
                  <a:pt x="2034" y="256"/>
                </a:lnTo>
                <a:lnTo>
                  <a:pt x="2031" y="244"/>
                </a:lnTo>
                <a:lnTo>
                  <a:pt x="2034" y="232"/>
                </a:lnTo>
                <a:lnTo>
                  <a:pt x="2034" y="220"/>
                </a:lnTo>
                <a:lnTo>
                  <a:pt x="2040" y="208"/>
                </a:lnTo>
                <a:lnTo>
                  <a:pt x="2046" y="198"/>
                </a:lnTo>
                <a:lnTo>
                  <a:pt x="2055" y="189"/>
                </a:lnTo>
                <a:lnTo>
                  <a:pt x="2067" y="180"/>
                </a:lnTo>
                <a:lnTo>
                  <a:pt x="2067" y="180"/>
                </a:lnTo>
                <a:lnTo>
                  <a:pt x="2073" y="180"/>
                </a:lnTo>
                <a:lnTo>
                  <a:pt x="2073" y="180"/>
                </a:lnTo>
                <a:lnTo>
                  <a:pt x="2085" y="174"/>
                </a:lnTo>
                <a:lnTo>
                  <a:pt x="2097" y="171"/>
                </a:lnTo>
                <a:lnTo>
                  <a:pt x="2109" y="171"/>
                </a:lnTo>
                <a:lnTo>
                  <a:pt x="2121" y="174"/>
                </a:lnTo>
                <a:lnTo>
                  <a:pt x="2133" y="180"/>
                </a:lnTo>
                <a:lnTo>
                  <a:pt x="2142" y="186"/>
                </a:lnTo>
                <a:lnTo>
                  <a:pt x="2151" y="198"/>
                </a:lnTo>
                <a:lnTo>
                  <a:pt x="2160" y="208"/>
                </a:lnTo>
                <a:lnTo>
                  <a:pt x="2160" y="208"/>
                </a:lnTo>
                <a:lnTo>
                  <a:pt x="2163" y="220"/>
                </a:lnTo>
                <a:lnTo>
                  <a:pt x="2166" y="232"/>
                </a:lnTo>
                <a:lnTo>
                  <a:pt x="2166" y="247"/>
                </a:lnTo>
                <a:lnTo>
                  <a:pt x="2163" y="259"/>
                </a:lnTo>
                <a:lnTo>
                  <a:pt x="2157" y="268"/>
                </a:lnTo>
                <a:lnTo>
                  <a:pt x="2151" y="280"/>
                </a:lnTo>
                <a:lnTo>
                  <a:pt x="2142" y="289"/>
                </a:lnTo>
                <a:lnTo>
                  <a:pt x="2130" y="295"/>
                </a:lnTo>
                <a:lnTo>
                  <a:pt x="2100"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4" y="403"/>
                </a:lnTo>
                <a:lnTo>
                  <a:pt x="565" y="397"/>
                </a:lnTo>
                <a:lnTo>
                  <a:pt x="556" y="388"/>
                </a:lnTo>
                <a:lnTo>
                  <a:pt x="547" y="376"/>
                </a:lnTo>
                <a:lnTo>
                  <a:pt x="544" y="364"/>
                </a:lnTo>
                <a:lnTo>
                  <a:pt x="541" y="352"/>
                </a:lnTo>
                <a:lnTo>
                  <a:pt x="541" y="340"/>
                </a:lnTo>
                <a:lnTo>
                  <a:pt x="544" y="328"/>
                </a:lnTo>
                <a:lnTo>
                  <a:pt x="544" y="328"/>
                </a:lnTo>
                <a:lnTo>
                  <a:pt x="550" y="316"/>
                </a:lnTo>
                <a:lnTo>
                  <a:pt x="556" y="304"/>
                </a:lnTo>
                <a:lnTo>
                  <a:pt x="565" y="295"/>
                </a:lnTo>
                <a:lnTo>
                  <a:pt x="574" y="289"/>
                </a:lnTo>
                <a:lnTo>
                  <a:pt x="587" y="283"/>
                </a:lnTo>
                <a:lnTo>
                  <a:pt x="599" y="283"/>
                </a:lnTo>
                <a:lnTo>
                  <a:pt x="614" y="283"/>
                </a:lnTo>
                <a:lnTo>
                  <a:pt x="626" y="286"/>
                </a:lnTo>
                <a:lnTo>
                  <a:pt x="632" y="286"/>
                </a:lnTo>
                <a:lnTo>
                  <a:pt x="632" y="286"/>
                </a:lnTo>
                <a:lnTo>
                  <a:pt x="644" y="292"/>
                </a:lnTo>
                <a:lnTo>
                  <a:pt x="653" y="298"/>
                </a:lnTo>
                <a:lnTo>
                  <a:pt x="662" y="307"/>
                </a:lnTo>
                <a:lnTo>
                  <a:pt x="668" y="319"/>
                </a:lnTo>
                <a:lnTo>
                  <a:pt x="674" y="331"/>
                </a:lnTo>
                <a:lnTo>
                  <a:pt x="674" y="343"/>
                </a:lnTo>
                <a:lnTo>
                  <a:pt x="674" y="355"/>
                </a:lnTo>
                <a:lnTo>
                  <a:pt x="671" y="367"/>
                </a:lnTo>
                <a:lnTo>
                  <a:pt x="671" y="367"/>
                </a:lnTo>
                <a:lnTo>
                  <a:pt x="662" y="385"/>
                </a:lnTo>
                <a:lnTo>
                  <a:pt x="647" y="400"/>
                </a:lnTo>
                <a:lnTo>
                  <a:pt x="629" y="409"/>
                </a:lnTo>
                <a:lnTo>
                  <a:pt x="611" y="412"/>
                </a:lnTo>
                <a:lnTo>
                  <a:pt x="611" y="412"/>
                </a:lnTo>
                <a:close/>
                <a:moveTo>
                  <a:pt x="1814" y="418"/>
                </a:moveTo>
                <a:lnTo>
                  <a:pt x="1814" y="418"/>
                </a:lnTo>
                <a:lnTo>
                  <a:pt x="1793" y="415"/>
                </a:lnTo>
                <a:lnTo>
                  <a:pt x="1775" y="406"/>
                </a:lnTo>
                <a:lnTo>
                  <a:pt x="1763" y="394"/>
                </a:lnTo>
                <a:lnTo>
                  <a:pt x="1751" y="376"/>
                </a:lnTo>
                <a:lnTo>
                  <a:pt x="1751" y="376"/>
                </a:lnTo>
                <a:lnTo>
                  <a:pt x="1748" y="364"/>
                </a:lnTo>
                <a:lnTo>
                  <a:pt x="1748" y="349"/>
                </a:lnTo>
                <a:lnTo>
                  <a:pt x="1751" y="337"/>
                </a:lnTo>
                <a:lnTo>
                  <a:pt x="1754" y="325"/>
                </a:lnTo>
                <a:lnTo>
                  <a:pt x="1760" y="316"/>
                </a:lnTo>
                <a:lnTo>
                  <a:pt x="1769" y="307"/>
                </a:lnTo>
                <a:lnTo>
                  <a:pt x="1781" y="298"/>
                </a:lnTo>
                <a:lnTo>
                  <a:pt x="1793" y="295"/>
                </a:lnTo>
                <a:lnTo>
                  <a:pt x="1799" y="292"/>
                </a:lnTo>
                <a:lnTo>
                  <a:pt x="1799" y="292"/>
                </a:lnTo>
                <a:lnTo>
                  <a:pt x="1811" y="289"/>
                </a:lnTo>
                <a:lnTo>
                  <a:pt x="1823" y="289"/>
                </a:lnTo>
                <a:lnTo>
                  <a:pt x="1835" y="292"/>
                </a:lnTo>
                <a:lnTo>
                  <a:pt x="1847" y="295"/>
                </a:lnTo>
                <a:lnTo>
                  <a:pt x="1859" y="304"/>
                </a:lnTo>
                <a:lnTo>
                  <a:pt x="1868" y="313"/>
                </a:lnTo>
                <a:lnTo>
                  <a:pt x="1874" y="322"/>
                </a:lnTo>
                <a:lnTo>
                  <a:pt x="1881" y="334"/>
                </a:lnTo>
                <a:lnTo>
                  <a:pt x="1881" y="334"/>
                </a:lnTo>
                <a:lnTo>
                  <a:pt x="1881" y="349"/>
                </a:lnTo>
                <a:lnTo>
                  <a:pt x="1881" y="361"/>
                </a:lnTo>
                <a:lnTo>
                  <a:pt x="1881" y="373"/>
                </a:lnTo>
                <a:lnTo>
                  <a:pt x="1874" y="385"/>
                </a:lnTo>
                <a:lnTo>
                  <a:pt x="1868" y="394"/>
                </a:lnTo>
                <a:lnTo>
                  <a:pt x="1859" y="403"/>
                </a:lnTo>
                <a:lnTo>
                  <a:pt x="1847" y="409"/>
                </a:lnTo>
                <a:lnTo>
                  <a:pt x="1835" y="415"/>
                </a:lnTo>
                <a:lnTo>
                  <a:pt x="1817" y="352"/>
                </a:lnTo>
                <a:lnTo>
                  <a:pt x="1835" y="415"/>
                </a:lnTo>
                <a:lnTo>
                  <a:pt x="1835" y="415"/>
                </a:lnTo>
                <a:lnTo>
                  <a:pt x="1814" y="418"/>
                </a:lnTo>
                <a:lnTo>
                  <a:pt x="1814" y="418"/>
                </a:lnTo>
                <a:close/>
                <a:moveTo>
                  <a:pt x="909" y="484"/>
                </a:moveTo>
                <a:lnTo>
                  <a:pt x="909" y="484"/>
                </a:lnTo>
                <a:lnTo>
                  <a:pt x="899" y="484"/>
                </a:lnTo>
                <a:lnTo>
                  <a:pt x="899" y="484"/>
                </a:lnTo>
                <a:lnTo>
                  <a:pt x="893" y="484"/>
                </a:lnTo>
                <a:lnTo>
                  <a:pt x="893" y="484"/>
                </a:lnTo>
                <a:lnTo>
                  <a:pt x="881" y="481"/>
                </a:lnTo>
                <a:lnTo>
                  <a:pt x="869" y="475"/>
                </a:lnTo>
                <a:lnTo>
                  <a:pt x="860" y="466"/>
                </a:lnTo>
                <a:lnTo>
                  <a:pt x="851" y="457"/>
                </a:lnTo>
                <a:lnTo>
                  <a:pt x="845" y="448"/>
                </a:lnTo>
                <a:lnTo>
                  <a:pt x="842" y="436"/>
                </a:lnTo>
                <a:lnTo>
                  <a:pt x="839" y="424"/>
                </a:lnTo>
                <a:lnTo>
                  <a:pt x="839" y="409"/>
                </a:lnTo>
                <a:lnTo>
                  <a:pt x="839" y="409"/>
                </a:lnTo>
                <a:lnTo>
                  <a:pt x="842" y="397"/>
                </a:lnTo>
                <a:lnTo>
                  <a:pt x="848" y="385"/>
                </a:lnTo>
                <a:lnTo>
                  <a:pt x="857" y="376"/>
                </a:lnTo>
                <a:lnTo>
                  <a:pt x="866" y="367"/>
                </a:lnTo>
                <a:lnTo>
                  <a:pt x="875" y="361"/>
                </a:lnTo>
                <a:lnTo>
                  <a:pt x="887" y="358"/>
                </a:lnTo>
                <a:lnTo>
                  <a:pt x="899" y="355"/>
                </a:lnTo>
                <a:lnTo>
                  <a:pt x="915" y="355"/>
                </a:lnTo>
                <a:lnTo>
                  <a:pt x="915" y="355"/>
                </a:lnTo>
                <a:lnTo>
                  <a:pt x="927" y="358"/>
                </a:lnTo>
                <a:lnTo>
                  <a:pt x="939" y="364"/>
                </a:lnTo>
                <a:lnTo>
                  <a:pt x="948" y="373"/>
                </a:lnTo>
                <a:lnTo>
                  <a:pt x="957" y="382"/>
                </a:lnTo>
                <a:lnTo>
                  <a:pt x="963" y="391"/>
                </a:lnTo>
                <a:lnTo>
                  <a:pt x="969" y="403"/>
                </a:lnTo>
                <a:lnTo>
                  <a:pt x="972" y="415"/>
                </a:lnTo>
                <a:lnTo>
                  <a:pt x="969" y="430"/>
                </a:lnTo>
                <a:lnTo>
                  <a:pt x="969" y="430"/>
                </a:lnTo>
                <a:lnTo>
                  <a:pt x="966" y="442"/>
                </a:lnTo>
                <a:lnTo>
                  <a:pt x="963" y="451"/>
                </a:lnTo>
                <a:lnTo>
                  <a:pt x="957" y="460"/>
                </a:lnTo>
                <a:lnTo>
                  <a:pt x="948" y="469"/>
                </a:lnTo>
                <a:lnTo>
                  <a:pt x="939" y="475"/>
                </a:lnTo>
                <a:lnTo>
                  <a:pt x="930" y="481"/>
                </a:lnTo>
                <a:lnTo>
                  <a:pt x="921" y="484"/>
                </a:lnTo>
                <a:lnTo>
                  <a:pt x="909" y="484"/>
                </a:lnTo>
                <a:lnTo>
                  <a:pt x="909" y="484"/>
                </a:lnTo>
                <a:close/>
                <a:moveTo>
                  <a:pt x="1513" y="490"/>
                </a:moveTo>
                <a:lnTo>
                  <a:pt x="1513" y="490"/>
                </a:lnTo>
                <a:lnTo>
                  <a:pt x="1504" y="487"/>
                </a:lnTo>
                <a:lnTo>
                  <a:pt x="1492" y="484"/>
                </a:lnTo>
                <a:lnTo>
                  <a:pt x="1480" y="481"/>
                </a:lnTo>
                <a:lnTo>
                  <a:pt x="1471" y="472"/>
                </a:lnTo>
                <a:lnTo>
                  <a:pt x="1465" y="466"/>
                </a:lnTo>
                <a:lnTo>
                  <a:pt x="1459" y="457"/>
                </a:lnTo>
                <a:lnTo>
                  <a:pt x="1453" y="445"/>
                </a:lnTo>
                <a:lnTo>
                  <a:pt x="1450" y="433"/>
                </a:lnTo>
                <a:lnTo>
                  <a:pt x="1450" y="433"/>
                </a:lnTo>
                <a:lnTo>
                  <a:pt x="1450" y="421"/>
                </a:lnTo>
                <a:lnTo>
                  <a:pt x="1453" y="409"/>
                </a:lnTo>
                <a:lnTo>
                  <a:pt x="1456" y="397"/>
                </a:lnTo>
                <a:lnTo>
                  <a:pt x="1462" y="385"/>
                </a:lnTo>
                <a:lnTo>
                  <a:pt x="1471" y="376"/>
                </a:lnTo>
                <a:lnTo>
                  <a:pt x="1480" y="370"/>
                </a:lnTo>
                <a:lnTo>
                  <a:pt x="1492" y="364"/>
                </a:lnTo>
                <a:lnTo>
                  <a:pt x="1504" y="361"/>
                </a:lnTo>
                <a:lnTo>
                  <a:pt x="1504" y="361"/>
                </a:lnTo>
                <a:lnTo>
                  <a:pt x="1510" y="358"/>
                </a:lnTo>
                <a:lnTo>
                  <a:pt x="1510" y="358"/>
                </a:lnTo>
                <a:lnTo>
                  <a:pt x="1522" y="358"/>
                </a:lnTo>
                <a:lnTo>
                  <a:pt x="1534" y="361"/>
                </a:lnTo>
                <a:lnTo>
                  <a:pt x="1546" y="364"/>
                </a:lnTo>
                <a:lnTo>
                  <a:pt x="1559" y="370"/>
                </a:lnTo>
                <a:lnTo>
                  <a:pt x="1568" y="379"/>
                </a:lnTo>
                <a:lnTo>
                  <a:pt x="1574" y="391"/>
                </a:lnTo>
                <a:lnTo>
                  <a:pt x="1580" y="400"/>
                </a:lnTo>
                <a:lnTo>
                  <a:pt x="1583" y="415"/>
                </a:lnTo>
                <a:lnTo>
                  <a:pt x="1583" y="415"/>
                </a:lnTo>
                <a:lnTo>
                  <a:pt x="1583" y="427"/>
                </a:lnTo>
                <a:lnTo>
                  <a:pt x="1583" y="439"/>
                </a:lnTo>
                <a:lnTo>
                  <a:pt x="1577" y="451"/>
                </a:lnTo>
                <a:lnTo>
                  <a:pt x="1571" y="463"/>
                </a:lnTo>
                <a:lnTo>
                  <a:pt x="1562" y="472"/>
                </a:lnTo>
                <a:lnTo>
                  <a:pt x="1552" y="478"/>
                </a:lnTo>
                <a:lnTo>
                  <a:pt x="1540" y="484"/>
                </a:lnTo>
                <a:lnTo>
                  <a:pt x="1528" y="487"/>
                </a:lnTo>
                <a:lnTo>
                  <a:pt x="1519" y="424"/>
                </a:lnTo>
                <a:lnTo>
                  <a:pt x="1525" y="487"/>
                </a:lnTo>
                <a:lnTo>
                  <a:pt x="1525" y="487"/>
                </a:lnTo>
                <a:lnTo>
                  <a:pt x="1513" y="490"/>
                </a:lnTo>
                <a:lnTo>
                  <a:pt x="1513" y="490"/>
                </a:lnTo>
                <a:close/>
                <a:moveTo>
                  <a:pt x="1212" y="511"/>
                </a:moveTo>
                <a:lnTo>
                  <a:pt x="1209" y="511"/>
                </a:lnTo>
                <a:lnTo>
                  <a:pt x="1209" y="511"/>
                </a:lnTo>
                <a:lnTo>
                  <a:pt x="1194" y="508"/>
                </a:lnTo>
                <a:lnTo>
                  <a:pt x="1182" y="505"/>
                </a:lnTo>
                <a:lnTo>
                  <a:pt x="1173" y="499"/>
                </a:lnTo>
                <a:lnTo>
                  <a:pt x="1164" y="490"/>
                </a:lnTo>
                <a:lnTo>
                  <a:pt x="1155" y="481"/>
                </a:lnTo>
                <a:lnTo>
                  <a:pt x="1149" y="472"/>
                </a:lnTo>
                <a:lnTo>
                  <a:pt x="1146" y="460"/>
                </a:lnTo>
                <a:lnTo>
                  <a:pt x="1143" y="445"/>
                </a:lnTo>
                <a:lnTo>
                  <a:pt x="1143" y="445"/>
                </a:lnTo>
                <a:lnTo>
                  <a:pt x="1146" y="433"/>
                </a:lnTo>
                <a:lnTo>
                  <a:pt x="1149" y="421"/>
                </a:lnTo>
                <a:lnTo>
                  <a:pt x="1155" y="409"/>
                </a:lnTo>
                <a:lnTo>
                  <a:pt x="1164" y="400"/>
                </a:lnTo>
                <a:lnTo>
                  <a:pt x="1173" y="391"/>
                </a:lnTo>
                <a:lnTo>
                  <a:pt x="1182" y="385"/>
                </a:lnTo>
                <a:lnTo>
                  <a:pt x="1194" y="382"/>
                </a:lnTo>
                <a:lnTo>
                  <a:pt x="1209" y="382"/>
                </a:lnTo>
                <a:lnTo>
                  <a:pt x="1209" y="382"/>
                </a:lnTo>
                <a:lnTo>
                  <a:pt x="1221" y="382"/>
                </a:lnTo>
                <a:lnTo>
                  <a:pt x="1234" y="385"/>
                </a:lnTo>
                <a:lnTo>
                  <a:pt x="1246" y="391"/>
                </a:lnTo>
                <a:lnTo>
                  <a:pt x="1255" y="400"/>
                </a:lnTo>
                <a:lnTo>
                  <a:pt x="1264" y="409"/>
                </a:lnTo>
                <a:lnTo>
                  <a:pt x="1270" y="421"/>
                </a:lnTo>
                <a:lnTo>
                  <a:pt x="1276" y="433"/>
                </a:lnTo>
                <a:lnTo>
                  <a:pt x="1276" y="445"/>
                </a:lnTo>
                <a:lnTo>
                  <a:pt x="1276" y="445"/>
                </a:lnTo>
                <a:lnTo>
                  <a:pt x="1276" y="460"/>
                </a:lnTo>
                <a:lnTo>
                  <a:pt x="1270" y="472"/>
                </a:lnTo>
                <a:lnTo>
                  <a:pt x="1267" y="481"/>
                </a:lnTo>
                <a:lnTo>
                  <a:pt x="1258" y="490"/>
                </a:lnTo>
                <a:lnTo>
                  <a:pt x="1249" y="499"/>
                </a:lnTo>
                <a:lnTo>
                  <a:pt x="1240" y="505"/>
                </a:lnTo>
                <a:lnTo>
                  <a:pt x="1227" y="508"/>
                </a:lnTo>
                <a:lnTo>
                  <a:pt x="1212" y="511"/>
                </a:lnTo>
                <a:lnTo>
                  <a:pt x="1212" y="511"/>
                </a:lnTo>
                <a:close/>
                <a:moveTo>
                  <a:pt x="1273" y="1339"/>
                </a:moveTo>
                <a:lnTo>
                  <a:pt x="1273" y="1342"/>
                </a:lnTo>
                <a:lnTo>
                  <a:pt x="1273" y="1342"/>
                </a:lnTo>
                <a:lnTo>
                  <a:pt x="1270" y="1357"/>
                </a:lnTo>
                <a:lnTo>
                  <a:pt x="1267" y="1369"/>
                </a:lnTo>
                <a:lnTo>
                  <a:pt x="1261" y="1378"/>
                </a:lnTo>
                <a:lnTo>
                  <a:pt x="1252" y="1387"/>
                </a:lnTo>
                <a:lnTo>
                  <a:pt x="1243" y="1396"/>
                </a:lnTo>
                <a:lnTo>
                  <a:pt x="1231" y="1402"/>
                </a:lnTo>
                <a:lnTo>
                  <a:pt x="1218" y="1405"/>
                </a:lnTo>
                <a:lnTo>
                  <a:pt x="1206" y="1408"/>
                </a:lnTo>
                <a:lnTo>
                  <a:pt x="1206" y="1408"/>
                </a:lnTo>
                <a:lnTo>
                  <a:pt x="1194" y="1405"/>
                </a:lnTo>
                <a:lnTo>
                  <a:pt x="1182" y="1402"/>
                </a:lnTo>
                <a:lnTo>
                  <a:pt x="1170" y="1396"/>
                </a:lnTo>
                <a:lnTo>
                  <a:pt x="1161" y="1387"/>
                </a:lnTo>
                <a:lnTo>
                  <a:pt x="1152" y="1378"/>
                </a:lnTo>
                <a:lnTo>
                  <a:pt x="1146" y="1369"/>
                </a:lnTo>
                <a:lnTo>
                  <a:pt x="1143" y="1357"/>
                </a:lnTo>
                <a:lnTo>
                  <a:pt x="1140" y="1342"/>
                </a:lnTo>
                <a:lnTo>
                  <a:pt x="1140" y="1339"/>
                </a:lnTo>
                <a:lnTo>
                  <a:pt x="1140" y="1339"/>
                </a:lnTo>
                <a:lnTo>
                  <a:pt x="1143" y="1324"/>
                </a:lnTo>
                <a:lnTo>
                  <a:pt x="1146" y="1312"/>
                </a:lnTo>
                <a:lnTo>
                  <a:pt x="1152" y="1303"/>
                </a:lnTo>
                <a:lnTo>
                  <a:pt x="1161" y="1294"/>
                </a:lnTo>
                <a:lnTo>
                  <a:pt x="1170" y="1285"/>
                </a:lnTo>
                <a:lnTo>
                  <a:pt x="1182" y="1279"/>
                </a:lnTo>
                <a:lnTo>
                  <a:pt x="1194" y="1276"/>
                </a:lnTo>
                <a:lnTo>
                  <a:pt x="1206" y="1273"/>
                </a:lnTo>
                <a:lnTo>
                  <a:pt x="1206" y="1273"/>
                </a:lnTo>
                <a:lnTo>
                  <a:pt x="1218" y="1276"/>
                </a:lnTo>
                <a:lnTo>
                  <a:pt x="1231" y="1279"/>
                </a:lnTo>
                <a:lnTo>
                  <a:pt x="1243" y="1285"/>
                </a:lnTo>
                <a:lnTo>
                  <a:pt x="1252"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2" y="1077"/>
                </a:lnTo>
                <a:lnTo>
                  <a:pt x="1243" y="1086"/>
                </a:lnTo>
                <a:lnTo>
                  <a:pt x="1231" y="1092"/>
                </a:lnTo>
                <a:lnTo>
                  <a:pt x="1218" y="1095"/>
                </a:lnTo>
                <a:lnTo>
                  <a:pt x="1206" y="1098"/>
                </a:lnTo>
                <a:lnTo>
                  <a:pt x="1206" y="1098"/>
                </a:lnTo>
                <a:lnTo>
                  <a:pt x="1194" y="1095"/>
                </a:lnTo>
                <a:lnTo>
                  <a:pt x="1182" y="1092"/>
                </a:lnTo>
                <a:lnTo>
                  <a:pt x="1170" y="1086"/>
                </a:lnTo>
                <a:lnTo>
                  <a:pt x="1161" y="1077"/>
                </a:lnTo>
                <a:lnTo>
                  <a:pt x="1152" y="1068"/>
                </a:lnTo>
                <a:lnTo>
                  <a:pt x="1146" y="1059"/>
                </a:lnTo>
                <a:lnTo>
                  <a:pt x="1143" y="1047"/>
                </a:lnTo>
                <a:lnTo>
                  <a:pt x="1140" y="1032"/>
                </a:lnTo>
                <a:lnTo>
                  <a:pt x="1140" y="1029"/>
                </a:lnTo>
                <a:lnTo>
                  <a:pt x="1140" y="1029"/>
                </a:lnTo>
                <a:lnTo>
                  <a:pt x="1143" y="1014"/>
                </a:lnTo>
                <a:lnTo>
                  <a:pt x="1146" y="1002"/>
                </a:lnTo>
                <a:lnTo>
                  <a:pt x="1152" y="993"/>
                </a:lnTo>
                <a:lnTo>
                  <a:pt x="1161" y="981"/>
                </a:lnTo>
                <a:lnTo>
                  <a:pt x="1170" y="975"/>
                </a:lnTo>
                <a:lnTo>
                  <a:pt x="1182" y="969"/>
                </a:lnTo>
                <a:lnTo>
                  <a:pt x="1194" y="966"/>
                </a:lnTo>
                <a:lnTo>
                  <a:pt x="1206" y="963"/>
                </a:lnTo>
                <a:lnTo>
                  <a:pt x="1206" y="963"/>
                </a:lnTo>
                <a:lnTo>
                  <a:pt x="1218" y="966"/>
                </a:lnTo>
                <a:lnTo>
                  <a:pt x="1231" y="969"/>
                </a:lnTo>
                <a:lnTo>
                  <a:pt x="1243" y="975"/>
                </a:lnTo>
                <a:lnTo>
                  <a:pt x="1252"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0" y="776"/>
                </a:lnTo>
                <a:lnTo>
                  <a:pt x="1161" y="770"/>
                </a:lnTo>
                <a:lnTo>
                  <a:pt x="1152" y="761"/>
                </a:lnTo>
                <a:lnTo>
                  <a:pt x="1146" y="749"/>
                </a:lnTo>
                <a:lnTo>
                  <a:pt x="1143" y="737"/>
                </a:lnTo>
                <a:lnTo>
                  <a:pt x="1140" y="722"/>
                </a:lnTo>
                <a:lnTo>
                  <a:pt x="1140" y="719"/>
                </a:lnTo>
                <a:lnTo>
                  <a:pt x="1140" y="719"/>
                </a:lnTo>
                <a:lnTo>
                  <a:pt x="1143" y="704"/>
                </a:lnTo>
                <a:lnTo>
                  <a:pt x="1146" y="692"/>
                </a:lnTo>
                <a:lnTo>
                  <a:pt x="1152" y="683"/>
                </a:lnTo>
                <a:lnTo>
                  <a:pt x="1161" y="671"/>
                </a:lnTo>
                <a:lnTo>
                  <a:pt x="1170" y="665"/>
                </a:lnTo>
                <a:lnTo>
                  <a:pt x="1182" y="659"/>
                </a:lnTo>
                <a:lnTo>
                  <a:pt x="1194" y="653"/>
                </a:lnTo>
                <a:lnTo>
                  <a:pt x="1206" y="653"/>
                </a:lnTo>
                <a:lnTo>
                  <a:pt x="1206" y="653"/>
                </a:lnTo>
                <a:lnTo>
                  <a:pt x="1218" y="653"/>
                </a:lnTo>
                <a:lnTo>
                  <a:pt x="1231" y="659"/>
                </a:lnTo>
                <a:lnTo>
                  <a:pt x="1243" y="665"/>
                </a:lnTo>
                <a:lnTo>
                  <a:pt x="1252"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71" name="Google Shape;2771;p34"/>
          <p:cNvSpPr/>
          <p:nvPr/>
        </p:nvSpPr>
        <p:spPr>
          <a:xfrm>
            <a:off x="7767642" y="3794801"/>
            <a:ext cx="238553" cy="107926"/>
          </a:xfrm>
          <a:custGeom>
            <a:rect b="b" l="l" r="r" t="t"/>
            <a:pathLst>
              <a:path extrusionOk="0" h="243" w="490">
                <a:moveTo>
                  <a:pt x="0" y="0"/>
                </a:moveTo>
                <a:lnTo>
                  <a:pt x="246"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2" name="Google Shape;2772;p34"/>
          <p:cNvSpPr txBox="1"/>
          <p:nvPr/>
        </p:nvSpPr>
        <p:spPr>
          <a:xfrm>
            <a:off x="7336175" y="2170963"/>
            <a:ext cx="111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상관관계</a:t>
            </a:r>
            <a:endParaRPr b="1">
              <a:solidFill>
                <a:schemeClr val="lt1"/>
              </a:solidFill>
              <a:latin typeface="Barlow"/>
              <a:ea typeface="Barlow"/>
              <a:cs typeface="Barlow"/>
              <a:sym typeface="Barlow"/>
            </a:endParaRPr>
          </a:p>
          <a:p>
            <a:pPr indent="0" lvl="0" marL="0" rtl="0" algn="ctr">
              <a:spcBef>
                <a:spcPts val="0"/>
              </a:spcBef>
              <a:spcAft>
                <a:spcPts val="0"/>
              </a:spcAft>
              <a:buNone/>
            </a:pPr>
            <a:r>
              <a:rPr b="1" lang="en">
                <a:solidFill>
                  <a:schemeClr val="lt1"/>
                </a:solidFill>
                <a:latin typeface="Barlow"/>
                <a:ea typeface="Barlow"/>
                <a:cs typeface="Barlow"/>
                <a:sym typeface="Barlow"/>
              </a:rPr>
              <a:t>분석</a:t>
            </a:r>
            <a:endParaRPr b="1">
              <a:solidFill>
                <a:schemeClr val="lt1"/>
              </a:solidFill>
              <a:latin typeface="Barlow"/>
              <a:ea typeface="Barlow"/>
              <a:cs typeface="Barlow"/>
              <a:sym typeface="Barlow"/>
            </a:endParaRPr>
          </a:p>
        </p:txBody>
      </p:sp>
      <p:grpSp>
        <p:nvGrpSpPr>
          <p:cNvPr id="2773" name="Google Shape;2773;p34"/>
          <p:cNvGrpSpPr/>
          <p:nvPr/>
        </p:nvGrpSpPr>
        <p:grpSpPr>
          <a:xfrm>
            <a:off x="7716535" y="1783405"/>
            <a:ext cx="344715" cy="368671"/>
            <a:chOff x="18427701" y="4348163"/>
            <a:chExt cx="1123950" cy="1317625"/>
          </a:xfrm>
        </p:grpSpPr>
        <p:sp>
          <p:nvSpPr>
            <p:cNvPr id="2774" name="Google Shape;2774;p34"/>
            <p:cNvSpPr/>
            <p:nvPr/>
          </p:nvSpPr>
          <p:spPr>
            <a:xfrm>
              <a:off x="18427701" y="4348163"/>
              <a:ext cx="1123950" cy="1317625"/>
            </a:xfrm>
            <a:custGeom>
              <a:rect b="b" l="l" r="r" t="t"/>
              <a:pathLst>
                <a:path extrusionOk="0" h="830" w="708">
                  <a:moveTo>
                    <a:pt x="250" y="36"/>
                  </a:moveTo>
                  <a:lnTo>
                    <a:pt x="250" y="36"/>
                  </a:lnTo>
                  <a:lnTo>
                    <a:pt x="241" y="39"/>
                  </a:lnTo>
                  <a:lnTo>
                    <a:pt x="238" y="42"/>
                  </a:lnTo>
                  <a:lnTo>
                    <a:pt x="235" y="51"/>
                  </a:lnTo>
                  <a:lnTo>
                    <a:pt x="235" y="51"/>
                  </a:lnTo>
                  <a:lnTo>
                    <a:pt x="235" y="60"/>
                  </a:lnTo>
                  <a:lnTo>
                    <a:pt x="238" y="63"/>
                  </a:lnTo>
                  <a:lnTo>
                    <a:pt x="244" y="69"/>
                  </a:lnTo>
                  <a:lnTo>
                    <a:pt x="259" y="72"/>
                  </a:lnTo>
                  <a:lnTo>
                    <a:pt x="259" y="255"/>
                  </a:lnTo>
                  <a:lnTo>
                    <a:pt x="259" y="255"/>
                  </a:lnTo>
                  <a:lnTo>
                    <a:pt x="256" y="304"/>
                  </a:lnTo>
                  <a:lnTo>
                    <a:pt x="247" y="352"/>
                  </a:lnTo>
                  <a:lnTo>
                    <a:pt x="232" y="397"/>
                  </a:lnTo>
                  <a:lnTo>
                    <a:pt x="211" y="439"/>
                  </a:lnTo>
                  <a:lnTo>
                    <a:pt x="43" y="743"/>
                  </a:lnTo>
                  <a:lnTo>
                    <a:pt x="43" y="743"/>
                  </a:lnTo>
                  <a:lnTo>
                    <a:pt x="40" y="749"/>
                  </a:lnTo>
                  <a:lnTo>
                    <a:pt x="40" y="758"/>
                  </a:lnTo>
                  <a:lnTo>
                    <a:pt x="40" y="767"/>
                  </a:lnTo>
                  <a:lnTo>
                    <a:pt x="43" y="776"/>
                  </a:lnTo>
                  <a:lnTo>
                    <a:pt x="43" y="776"/>
                  </a:lnTo>
                  <a:lnTo>
                    <a:pt x="49" y="782"/>
                  </a:lnTo>
                  <a:lnTo>
                    <a:pt x="55" y="788"/>
                  </a:lnTo>
                  <a:lnTo>
                    <a:pt x="64" y="791"/>
                  </a:lnTo>
                  <a:lnTo>
                    <a:pt x="73" y="791"/>
                  </a:lnTo>
                  <a:lnTo>
                    <a:pt x="635" y="791"/>
                  </a:lnTo>
                  <a:lnTo>
                    <a:pt x="635" y="791"/>
                  </a:lnTo>
                  <a:lnTo>
                    <a:pt x="644" y="791"/>
                  </a:lnTo>
                  <a:lnTo>
                    <a:pt x="650" y="788"/>
                  </a:lnTo>
                  <a:lnTo>
                    <a:pt x="659" y="782"/>
                  </a:lnTo>
                  <a:lnTo>
                    <a:pt x="665" y="776"/>
                  </a:lnTo>
                  <a:lnTo>
                    <a:pt x="665" y="776"/>
                  </a:lnTo>
                  <a:lnTo>
                    <a:pt x="668" y="767"/>
                  </a:lnTo>
                  <a:lnTo>
                    <a:pt x="668" y="758"/>
                  </a:lnTo>
                  <a:lnTo>
                    <a:pt x="668" y="749"/>
                  </a:lnTo>
                  <a:lnTo>
                    <a:pt x="665" y="740"/>
                  </a:lnTo>
                  <a:lnTo>
                    <a:pt x="500" y="445"/>
                  </a:lnTo>
                  <a:lnTo>
                    <a:pt x="500" y="445"/>
                  </a:lnTo>
                  <a:lnTo>
                    <a:pt x="479" y="400"/>
                  </a:lnTo>
                  <a:lnTo>
                    <a:pt x="464" y="355"/>
                  </a:lnTo>
                  <a:lnTo>
                    <a:pt x="452" y="307"/>
                  </a:lnTo>
                  <a:lnTo>
                    <a:pt x="449" y="258"/>
                  </a:lnTo>
                  <a:lnTo>
                    <a:pt x="449" y="72"/>
                  </a:lnTo>
                  <a:lnTo>
                    <a:pt x="467" y="69"/>
                  </a:lnTo>
                  <a:lnTo>
                    <a:pt x="467" y="69"/>
                  </a:lnTo>
                  <a:lnTo>
                    <a:pt x="473" y="66"/>
                  </a:lnTo>
                  <a:lnTo>
                    <a:pt x="476" y="60"/>
                  </a:lnTo>
                  <a:lnTo>
                    <a:pt x="479" y="51"/>
                  </a:lnTo>
                  <a:lnTo>
                    <a:pt x="479" y="51"/>
                  </a:lnTo>
                  <a:lnTo>
                    <a:pt x="473" y="42"/>
                  </a:lnTo>
                  <a:lnTo>
                    <a:pt x="470" y="39"/>
                  </a:lnTo>
                  <a:lnTo>
                    <a:pt x="461" y="36"/>
                  </a:lnTo>
                  <a:lnTo>
                    <a:pt x="250" y="36"/>
                  </a:lnTo>
                  <a:lnTo>
                    <a:pt x="250" y="36"/>
                  </a:lnTo>
                  <a:close/>
                  <a:moveTo>
                    <a:pt x="635" y="830"/>
                  </a:moveTo>
                  <a:lnTo>
                    <a:pt x="73" y="830"/>
                  </a:lnTo>
                  <a:lnTo>
                    <a:pt x="73" y="830"/>
                  </a:lnTo>
                  <a:lnTo>
                    <a:pt x="55" y="827"/>
                  </a:lnTo>
                  <a:lnTo>
                    <a:pt x="36" y="821"/>
                  </a:lnTo>
                  <a:lnTo>
                    <a:pt x="21" y="809"/>
                  </a:lnTo>
                  <a:lnTo>
                    <a:pt x="12" y="794"/>
                  </a:lnTo>
                  <a:lnTo>
                    <a:pt x="12" y="794"/>
                  </a:lnTo>
                  <a:lnTo>
                    <a:pt x="3" y="776"/>
                  </a:lnTo>
                  <a:lnTo>
                    <a:pt x="0" y="758"/>
                  </a:lnTo>
                  <a:lnTo>
                    <a:pt x="3" y="740"/>
                  </a:lnTo>
                  <a:lnTo>
                    <a:pt x="9" y="722"/>
                  </a:lnTo>
                  <a:lnTo>
                    <a:pt x="178" y="421"/>
                  </a:lnTo>
                  <a:lnTo>
                    <a:pt x="178" y="421"/>
                  </a:lnTo>
                  <a:lnTo>
                    <a:pt x="196" y="382"/>
                  </a:lnTo>
                  <a:lnTo>
                    <a:pt x="208" y="340"/>
                  </a:lnTo>
                  <a:lnTo>
                    <a:pt x="217" y="298"/>
                  </a:lnTo>
                  <a:lnTo>
                    <a:pt x="220" y="255"/>
                  </a:lnTo>
                  <a:lnTo>
                    <a:pt x="220" y="99"/>
                  </a:lnTo>
                  <a:lnTo>
                    <a:pt x="220" y="99"/>
                  </a:lnTo>
                  <a:lnTo>
                    <a:pt x="208" y="90"/>
                  </a:lnTo>
                  <a:lnTo>
                    <a:pt x="202" y="78"/>
                  </a:lnTo>
                  <a:lnTo>
                    <a:pt x="196" y="63"/>
                  </a:lnTo>
                  <a:lnTo>
                    <a:pt x="196" y="45"/>
                  </a:lnTo>
                  <a:lnTo>
                    <a:pt x="196" y="45"/>
                  </a:lnTo>
                  <a:lnTo>
                    <a:pt x="199" y="36"/>
                  </a:lnTo>
                  <a:lnTo>
                    <a:pt x="202" y="27"/>
                  </a:lnTo>
                  <a:lnTo>
                    <a:pt x="214" y="12"/>
                  </a:lnTo>
                  <a:lnTo>
                    <a:pt x="229" y="3"/>
                  </a:lnTo>
                  <a:lnTo>
                    <a:pt x="238" y="0"/>
                  </a:lnTo>
                  <a:lnTo>
                    <a:pt x="250" y="0"/>
                  </a:lnTo>
                  <a:lnTo>
                    <a:pt x="461" y="0"/>
                  </a:lnTo>
                  <a:lnTo>
                    <a:pt x="461" y="0"/>
                  </a:lnTo>
                  <a:lnTo>
                    <a:pt x="473" y="0"/>
                  </a:lnTo>
                  <a:lnTo>
                    <a:pt x="482" y="3"/>
                  </a:lnTo>
                  <a:lnTo>
                    <a:pt x="491" y="6"/>
                  </a:lnTo>
                  <a:lnTo>
                    <a:pt x="497" y="12"/>
                  </a:lnTo>
                  <a:lnTo>
                    <a:pt x="506" y="21"/>
                  </a:lnTo>
                  <a:lnTo>
                    <a:pt x="509" y="27"/>
                  </a:lnTo>
                  <a:lnTo>
                    <a:pt x="512" y="36"/>
                  </a:lnTo>
                  <a:lnTo>
                    <a:pt x="515" y="48"/>
                  </a:lnTo>
                  <a:lnTo>
                    <a:pt x="515" y="48"/>
                  </a:lnTo>
                  <a:lnTo>
                    <a:pt x="515" y="63"/>
                  </a:lnTo>
                  <a:lnTo>
                    <a:pt x="509" y="78"/>
                  </a:lnTo>
                  <a:lnTo>
                    <a:pt x="500" y="90"/>
                  </a:lnTo>
                  <a:lnTo>
                    <a:pt x="488" y="99"/>
                  </a:lnTo>
                  <a:lnTo>
                    <a:pt x="488" y="258"/>
                  </a:lnTo>
                  <a:lnTo>
                    <a:pt x="488" y="258"/>
                  </a:lnTo>
                  <a:lnTo>
                    <a:pt x="491" y="304"/>
                  </a:lnTo>
                  <a:lnTo>
                    <a:pt x="500" y="346"/>
                  </a:lnTo>
                  <a:lnTo>
                    <a:pt x="512" y="388"/>
                  </a:lnTo>
                  <a:lnTo>
                    <a:pt x="530" y="427"/>
                  </a:lnTo>
                  <a:lnTo>
                    <a:pt x="699" y="722"/>
                  </a:lnTo>
                  <a:lnTo>
                    <a:pt x="699" y="722"/>
                  </a:lnTo>
                  <a:lnTo>
                    <a:pt x="705" y="740"/>
                  </a:lnTo>
                  <a:lnTo>
                    <a:pt x="708" y="758"/>
                  </a:lnTo>
                  <a:lnTo>
                    <a:pt x="705" y="776"/>
                  </a:lnTo>
                  <a:lnTo>
                    <a:pt x="696" y="794"/>
                  </a:lnTo>
                  <a:lnTo>
                    <a:pt x="696" y="794"/>
                  </a:lnTo>
                  <a:lnTo>
                    <a:pt x="686" y="809"/>
                  </a:lnTo>
                  <a:lnTo>
                    <a:pt x="671" y="821"/>
                  </a:lnTo>
                  <a:lnTo>
                    <a:pt x="653" y="827"/>
                  </a:lnTo>
                  <a:lnTo>
                    <a:pt x="635" y="830"/>
                  </a:lnTo>
                  <a:lnTo>
                    <a:pt x="635" y="8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5" name="Google Shape;2775;p34"/>
            <p:cNvSpPr/>
            <p:nvPr/>
          </p:nvSpPr>
          <p:spPr>
            <a:xfrm>
              <a:off x="18576926" y="5097463"/>
              <a:ext cx="825500" cy="444500"/>
            </a:xfrm>
            <a:custGeom>
              <a:rect b="b" l="l" r="r" t="t"/>
              <a:pathLst>
                <a:path extrusionOk="0" h="280" w="520">
                  <a:moveTo>
                    <a:pt x="334" y="244"/>
                  </a:moveTo>
                  <a:lnTo>
                    <a:pt x="334" y="244"/>
                  </a:lnTo>
                  <a:lnTo>
                    <a:pt x="325" y="241"/>
                  </a:lnTo>
                  <a:lnTo>
                    <a:pt x="319" y="238"/>
                  </a:lnTo>
                  <a:lnTo>
                    <a:pt x="316" y="232"/>
                  </a:lnTo>
                  <a:lnTo>
                    <a:pt x="313" y="223"/>
                  </a:lnTo>
                  <a:lnTo>
                    <a:pt x="313" y="223"/>
                  </a:lnTo>
                  <a:lnTo>
                    <a:pt x="316" y="214"/>
                  </a:lnTo>
                  <a:lnTo>
                    <a:pt x="319" y="208"/>
                  </a:lnTo>
                  <a:lnTo>
                    <a:pt x="325" y="205"/>
                  </a:lnTo>
                  <a:lnTo>
                    <a:pt x="334" y="202"/>
                  </a:lnTo>
                  <a:lnTo>
                    <a:pt x="334" y="202"/>
                  </a:lnTo>
                  <a:lnTo>
                    <a:pt x="340" y="205"/>
                  </a:lnTo>
                  <a:lnTo>
                    <a:pt x="346" y="208"/>
                  </a:lnTo>
                  <a:lnTo>
                    <a:pt x="352" y="214"/>
                  </a:lnTo>
                  <a:lnTo>
                    <a:pt x="352" y="223"/>
                  </a:lnTo>
                  <a:lnTo>
                    <a:pt x="352" y="223"/>
                  </a:lnTo>
                  <a:lnTo>
                    <a:pt x="352" y="232"/>
                  </a:lnTo>
                  <a:lnTo>
                    <a:pt x="346" y="238"/>
                  </a:lnTo>
                  <a:lnTo>
                    <a:pt x="340" y="241"/>
                  </a:lnTo>
                  <a:lnTo>
                    <a:pt x="334" y="244"/>
                  </a:lnTo>
                  <a:lnTo>
                    <a:pt x="334" y="244"/>
                  </a:lnTo>
                  <a:close/>
                  <a:moveTo>
                    <a:pt x="289" y="69"/>
                  </a:moveTo>
                  <a:lnTo>
                    <a:pt x="289" y="69"/>
                  </a:lnTo>
                  <a:lnTo>
                    <a:pt x="289" y="60"/>
                  </a:lnTo>
                  <a:lnTo>
                    <a:pt x="292" y="54"/>
                  </a:lnTo>
                  <a:lnTo>
                    <a:pt x="301" y="51"/>
                  </a:lnTo>
                  <a:lnTo>
                    <a:pt x="307" y="48"/>
                  </a:lnTo>
                  <a:lnTo>
                    <a:pt x="307" y="48"/>
                  </a:lnTo>
                  <a:lnTo>
                    <a:pt x="316" y="51"/>
                  </a:lnTo>
                  <a:lnTo>
                    <a:pt x="322" y="54"/>
                  </a:lnTo>
                  <a:lnTo>
                    <a:pt x="325" y="60"/>
                  </a:lnTo>
                  <a:lnTo>
                    <a:pt x="328" y="69"/>
                  </a:lnTo>
                  <a:lnTo>
                    <a:pt x="328" y="69"/>
                  </a:lnTo>
                  <a:lnTo>
                    <a:pt x="325" y="75"/>
                  </a:lnTo>
                  <a:lnTo>
                    <a:pt x="322" y="81"/>
                  </a:lnTo>
                  <a:lnTo>
                    <a:pt x="316" y="87"/>
                  </a:lnTo>
                  <a:lnTo>
                    <a:pt x="307" y="87"/>
                  </a:lnTo>
                  <a:lnTo>
                    <a:pt x="307" y="87"/>
                  </a:lnTo>
                  <a:lnTo>
                    <a:pt x="301" y="87"/>
                  </a:lnTo>
                  <a:lnTo>
                    <a:pt x="292" y="81"/>
                  </a:lnTo>
                  <a:lnTo>
                    <a:pt x="289" y="75"/>
                  </a:lnTo>
                  <a:lnTo>
                    <a:pt x="289" y="69"/>
                  </a:lnTo>
                  <a:lnTo>
                    <a:pt x="289" y="69"/>
                  </a:lnTo>
                  <a:close/>
                  <a:moveTo>
                    <a:pt x="162" y="172"/>
                  </a:moveTo>
                  <a:lnTo>
                    <a:pt x="162" y="172"/>
                  </a:lnTo>
                  <a:lnTo>
                    <a:pt x="153" y="169"/>
                  </a:lnTo>
                  <a:lnTo>
                    <a:pt x="147" y="166"/>
                  </a:lnTo>
                  <a:lnTo>
                    <a:pt x="144" y="160"/>
                  </a:lnTo>
                  <a:lnTo>
                    <a:pt x="141" y="154"/>
                  </a:lnTo>
                  <a:lnTo>
                    <a:pt x="141" y="154"/>
                  </a:lnTo>
                  <a:lnTo>
                    <a:pt x="144" y="144"/>
                  </a:lnTo>
                  <a:lnTo>
                    <a:pt x="147" y="138"/>
                  </a:lnTo>
                  <a:lnTo>
                    <a:pt x="153" y="135"/>
                  </a:lnTo>
                  <a:lnTo>
                    <a:pt x="162" y="132"/>
                  </a:lnTo>
                  <a:lnTo>
                    <a:pt x="162" y="132"/>
                  </a:lnTo>
                  <a:lnTo>
                    <a:pt x="168" y="135"/>
                  </a:lnTo>
                  <a:lnTo>
                    <a:pt x="174" y="138"/>
                  </a:lnTo>
                  <a:lnTo>
                    <a:pt x="180" y="144"/>
                  </a:lnTo>
                  <a:lnTo>
                    <a:pt x="180" y="154"/>
                  </a:lnTo>
                  <a:lnTo>
                    <a:pt x="180" y="154"/>
                  </a:lnTo>
                  <a:lnTo>
                    <a:pt x="180" y="160"/>
                  </a:lnTo>
                  <a:lnTo>
                    <a:pt x="174" y="166"/>
                  </a:lnTo>
                  <a:lnTo>
                    <a:pt x="168" y="169"/>
                  </a:lnTo>
                  <a:lnTo>
                    <a:pt x="162" y="172"/>
                  </a:lnTo>
                  <a:lnTo>
                    <a:pt x="162" y="172"/>
                  </a:lnTo>
                  <a:close/>
                  <a:moveTo>
                    <a:pt x="508" y="223"/>
                  </a:moveTo>
                  <a:lnTo>
                    <a:pt x="508" y="223"/>
                  </a:lnTo>
                  <a:lnTo>
                    <a:pt x="385" y="0"/>
                  </a:lnTo>
                  <a:lnTo>
                    <a:pt x="132" y="0"/>
                  </a:lnTo>
                  <a:lnTo>
                    <a:pt x="132" y="0"/>
                  </a:lnTo>
                  <a:lnTo>
                    <a:pt x="12" y="223"/>
                  </a:lnTo>
                  <a:lnTo>
                    <a:pt x="12" y="223"/>
                  </a:lnTo>
                  <a:lnTo>
                    <a:pt x="3" y="241"/>
                  </a:lnTo>
                  <a:lnTo>
                    <a:pt x="0" y="253"/>
                  </a:lnTo>
                  <a:lnTo>
                    <a:pt x="0" y="259"/>
                  </a:lnTo>
                  <a:lnTo>
                    <a:pt x="3" y="268"/>
                  </a:lnTo>
                  <a:lnTo>
                    <a:pt x="6" y="274"/>
                  </a:lnTo>
                  <a:lnTo>
                    <a:pt x="15" y="277"/>
                  </a:lnTo>
                  <a:lnTo>
                    <a:pt x="27" y="280"/>
                  </a:lnTo>
                  <a:lnTo>
                    <a:pt x="493" y="280"/>
                  </a:lnTo>
                  <a:lnTo>
                    <a:pt x="493" y="280"/>
                  </a:lnTo>
                  <a:lnTo>
                    <a:pt x="505" y="277"/>
                  </a:lnTo>
                  <a:lnTo>
                    <a:pt x="511" y="274"/>
                  </a:lnTo>
                  <a:lnTo>
                    <a:pt x="517" y="268"/>
                  </a:lnTo>
                  <a:lnTo>
                    <a:pt x="520" y="259"/>
                  </a:lnTo>
                  <a:lnTo>
                    <a:pt x="520" y="253"/>
                  </a:lnTo>
                  <a:lnTo>
                    <a:pt x="517" y="241"/>
                  </a:lnTo>
                  <a:lnTo>
                    <a:pt x="508" y="223"/>
                  </a:lnTo>
                  <a:lnTo>
                    <a:pt x="508" y="2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76" name="Google Shape;2776;p34"/>
          <p:cNvSpPr txBox="1"/>
          <p:nvPr/>
        </p:nvSpPr>
        <p:spPr>
          <a:xfrm>
            <a:off x="7098100" y="3963125"/>
            <a:ext cx="157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다른 변수들 같이 고려한 상관관계 분석 가능</a:t>
            </a:r>
            <a:endParaRPr>
              <a:latin typeface="Barlow Light"/>
              <a:ea typeface="Barlow Light"/>
              <a:cs typeface="Barlow Light"/>
              <a:sym typeface="Barlow Light"/>
            </a:endParaRPr>
          </a:p>
        </p:txBody>
      </p:sp>
      <p:grpSp>
        <p:nvGrpSpPr>
          <p:cNvPr id="2777" name="Google Shape;2777;p34"/>
          <p:cNvGrpSpPr/>
          <p:nvPr/>
        </p:nvGrpSpPr>
        <p:grpSpPr>
          <a:xfrm>
            <a:off x="380319" y="1411624"/>
            <a:ext cx="1739158" cy="1587952"/>
            <a:chOff x="719138" y="3019425"/>
            <a:chExt cx="5670550" cy="5675313"/>
          </a:xfrm>
        </p:grpSpPr>
        <p:sp>
          <p:nvSpPr>
            <p:cNvPr id="2778" name="Google Shape;2778;p34"/>
            <p:cNvSpPr/>
            <p:nvPr/>
          </p:nvSpPr>
          <p:spPr>
            <a:xfrm>
              <a:off x="719138" y="3019425"/>
              <a:ext cx="5670550" cy="5675313"/>
            </a:xfrm>
            <a:custGeom>
              <a:rect b="b" l="l" r="r" t="t"/>
              <a:pathLst>
                <a:path extrusionOk="0" h="3575" w="3572">
                  <a:moveTo>
                    <a:pt x="1784" y="0"/>
                  </a:moveTo>
                  <a:lnTo>
                    <a:pt x="1784" y="0"/>
                  </a:lnTo>
                  <a:lnTo>
                    <a:pt x="1878" y="3"/>
                  </a:lnTo>
                  <a:lnTo>
                    <a:pt x="1968" y="9"/>
                  </a:lnTo>
                  <a:lnTo>
                    <a:pt x="2058" y="21"/>
                  </a:lnTo>
                  <a:lnTo>
                    <a:pt x="2146" y="36"/>
                  </a:lnTo>
                  <a:lnTo>
                    <a:pt x="2233" y="57"/>
                  </a:lnTo>
                  <a:lnTo>
                    <a:pt x="2317" y="81"/>
                  </a:lnTo>
                  <a:lnTo>
                    <a:pt x="2401" y="108"/>
                  </a:lnTo>
                  <a:lnTo>
                    <a:pt x="2483" y="141"/>
                  </a:lnTo>
                  <a:lnTo>
                    <a:pt x="2561" y="178"/>
                  </a:lnTo>
                  <a:lnTo>
                    <a:pt x="2636" y="217"/>
                  </a:lnTo>
                  <a:lnTo>
                    <a:pt x="2711" y="259"/>
                  </a:lnTo>
                  <a:lnTo>
                    <a:pt x="2784" y="307"/>
                  </a:lnTo>
                  <a:lnTo>
                    <a:pt x="2856" y="355"/>
                  </a:lnTo>
                  <a:lnTo>
                    <a:pt x="2922" y="409"/>
                  </a:lnTo>
                  <a:lnTo>
                    <a:pt x="2988" y="463"/>
                  </a:lnTo>
                  <a:lnTo>
                    <a:pt x="3048" y="524"/>
                  </a:lnTo>
                  <a:lnTo>
                    <a:pt x="3109" y="587"/>
                  </a:lnTo>
                  <a:lnTo>
                    <a:pt x="3166" y="650"/>
                  </a:lnTo>
                  <a:lnTo>
                    <a:pt x="3217" y="719"/>
                  </a:lnTo>
                  <a:lnTo>
                    <a:pt x="3268" y="788"/>
                  </a:lnTo>
                  <a:lnTo>
                    <a:pt x="3313" y="861"/>
                  </a:lnTo>
                  <a:lnTo>
                    <a:pt x="3355" y="936"/>
                  </a:lnTo>
                  <a:lnTo>
                    <a:pt x="3397" y="1014"/>
                  </a:lnTo>
                  <a:lnTo>
                    <a:pt x="3431" y="1092"/>
                  </a:lnTo>
                  <a:lnTo>
                    <a:pt x="3464" y="1174"/>
                  </a:lnTo>
                  <a:lnTo>
                    <a:pt x="3491" y="1255"/>
                  </a:lnTo>
                  <a:lnTo>
                    <a:pt x="3515" y="1342"/>
                  </a:lnTo>
                  <a:lnTo>
                    <a:pt x="3536" y="1426"/>
                  </a:lnTo>
                  <a:lnTo>
                    <a:pt x="3551" y="1517"/>
                  </a:lnTo>
                  <a:lnTo>
                    <a:pt x="3563" y="1604"/>
                  </a:lnTo>
                  <a:lnTo>
                    <a:pt x="3569" y="1694"/>
                  </a:lnTo>
                  <a:lnTo>
                    <a:pt x="3572" y="1788"/>
                  </a:lnTo>
                  <a:lnTo>
                    <a:pt x="3572" y="1788"/>
                  </a:lnTo>
                  <a:lnTo>
                    <a:pt x="3569" y="1878"/>
                  </a:lnTo>
                  <a:lnTo>
                    <a:pt x="3563" y="1971"/>
                  </a:lnTo>
                  <a:lnTo>
                    <a:pt x="3551" y="2058"/>
                  </a:lnTo>
                  <a:lnTo>
                    <a:pt x="3536" y="2149"/>
                  </a:lnTo>
                  <a:lnTo>
                    <a:pt x="3515" y="2233"/>
                  </a:lnTo>
                  <a:lnTo>
                    <a:pt x="3491" y="2317"/>
                  </a:lnTo>
                  <a:lnTo>
                    <a:pt x="3464" y="2401"/>
                  </a:lnTo>
                  <a:lnTo>
                    <a:pt x="3431" y="2483"/>
                  </a:lnTo>
                  <a:lnTo>
                    <a:pt x="3397" y="2561"/>
                  </a:lnTo>
                  <a:lnTo>
                    <a:pt x="3355" y="2639"/>
                  </a:lnTo>
                  <a:lnTo>
                    <a:pt x="3313" y="2714"/>
                  </a:lnTo>
                  <a:lnTo>
                    <a:pt x="3268" y="2787"/>
                  </a:lnTo>
                  <a:lnTo>
                    <a:pt x="3217" y="2856"/>
                  </a:lnTo>
                  <a:lnTo>
                    <a:pt x="3166" y="2925"/>
                  </a:lnTo>
                  <a:lnTo>
                    <a:pt x="3109" y="2988"/>
                  </a:lnTo>
                  <a:lnTo>
                    <a:pt x="3048" y="3051"/>
                  </a:lnTo>
                  <a:lnTo>
                    <a:pt x="2988" y="3109"/>
                  </a:lnTo>
                  <a:lnTo>
                    <a:pt x="2922" y="3166"/>
                  </a:lnTo>
                  <a:lnTo>
                    <a:pt x="2856" y="3220"/>
                  </a:lnTo>
                  <a:lnTo>
                    <a:pt x="2784" y="3268"/>
                  </a:lnTo>
                  <a:lnTo>
                    <a:pt x="2711" y="3316"/>
                  </a:lnTo>
                  <a:lnTo>
                    <a:pt x="2636" y="3358"/>
                  </a:lnTo>
                  <a:lnTo>
                    <a:pt x="2561" y="3398"/>
                  </a:lnTo>
                  <a:lnTo>
                    <a:pt x="2483" y="3434"/>
                  </a:lnTo>
                  <a:lnTo>
                    <a:pt x="2401" y="3467"/>
                  </a:lnTo>
                  <a:lnTo>
                    <a:pt x="2317" y="3494"/>
                  </a:lnTo>
                  <a:lnTo>
                    <a:pt x="2233" y="3518"/>
                  </a:lnTo>
                  <a:lnTo>
                    <a:pt x="2146" y="3539"/>
                  </a:lnTo>
                  <a:lnTo>
                    <a:pt x="2058" y="3554"/>
                  </a:lnTo>
                  <a:lnTo>
                    <a:pt x="1968" y="3566"/>
                  </a:lnTo>
                  <a:lnTo>
                    <a:pt x="1878" y="3572"/>
                  </a:lnTo>
                  <a:lnTo>
                    <a:pt x="1784" y="3575"/>
                  </a:lnTo>
                  <a:lnTo>
                    <a:pt x="1784" y="3575"/>
                  </a:lnTo>
                  <a:lnTo>
                    <a:pt x="1694" y="3572"/>
                  </a:lnTo>
                  <a:lnTo>
                    <a:pt x="1604" y="3566"/>
                  </a:lnTo>
                  <a:lnTo>
                    <a:pt x="1514" y="3554"/>
                  </a:lnTo>
                  <a:lnTo>
                    <a:pt x="1426" y="3539"/>
                  </a:lnTo>
                  <a:lnTo>
                    <a:pt x="1339" y="3518"/>
                  </a:lnTo>
                  <a:lnTo>
                    <a:pt x="1255" y="3494"/>
                  </a:lnTo>
                  <a:lnTo>
                    <a:pt x="1171" y="3467"/>
                  </a:lnTo>
                  <a:lnTo>
                    <a:pt x="1089" y="3434"/>
                  </a:lnTo>
                  <a:lnTo>
                    <a:pt x="1011" y="3398"/>
                  </a:lnTo>
                  <a:lnTo>
                    <a:pt x="933" y="3358"/>
                  </a:lnTo>
                  <a:lnTo>
                    <a:pt x="861" y="3316"/>
                  </a:lnTo>
                  <a:lnTo>
                    <a:pt x="785" y="3268"/>
                  </a:lnTo>
                  <a:lnTo>
                    <a:pt x="716" y="3220"/>
                  </a:lnTo>
                  <a:lnTo>
                    <a:pt x="650" y="3166"/>
                  </a:lnTo>
                  <a:lnTo>
                    <a:pt x="584" y="3109"/>
                  </a:lnTo>
                  <a:lnTo>
                    <a:pt x="524" y="3051"/>
                  </a:lnTo>
                  <a:lnTo>
                    <a:pt x="463" y="2988"/>
                  </a:lnTo>
                  <a:lnTo>
                    <a:pt x="406" y="2925"/>
                  </a:lnTo>
                  <a:lnTo>
                    <a:pt x="355" y="2856"/>
                  </a:lnTo>
                  <a:lnTo>
                    <a:pt x="304" y="2787"/>
                  </a:lnTo>
                  <a:lnTo>
                    <a:pt x="259" y="2714"/>
                  </a:lnTo>
                  <a:lnTo>
                    <a:pt x="214" y="2639"/>
                  </a:lnTo>
                  <a:lnTo>
                    <a:pt x="175" y="2561"/>
                  </a:lnTo>
                  <a:lnTo>
                    <a:pt x="138" y="2483"/>
                  </a:lnTo>
                  <a:lnTo>
                    <a:pt x="108" y="2401"/>
                  </a:lnTo>
                  <a:lnTo>
                    <a:pt x="78" y="2317"/>
                  </a:lnTo>
                  <a:lnTo>
                    <a:pt x="54" y="2233"/>
                  </a:lnTo>
                  <a:lnTo>
                    <a:pt x="36" y="2149"/>
                  </a:lnTo>
                  <a:lnTo>
                    <a:pt x="21" y="2058"/>
                  </a:lnTo>
                  <a:lnTo>
                    <a:pt x="9" y="1971"/>
                  </a:lnTo>
                  <a:lnTo>
                    <a:pt x="0" y="1878"/>
                  </a:lnTo>
                  <a:lnTo>
                    <a:pt x="0" y="1788"/>
                  </a:lnTo>
                  <a:lnTo>
                    <a:pt x="0" y="1788"/>
                  </a:lnTo>
                  <a:lnTo>
                    <a:pt x="0" y="1694"/>
                  </a:lnTo>
                  <a:lnTo>
                    <a:pt x="9" y="1604"/>
                  </a:lnTo>
                  <a:lnTo>
                    <a:pt x="21" y="1517"/>
                  </a:lnTo>
                  <a:lnTo>
                    <a:pt x="36" y="1426"/>
                  </a:lnTo>
                  <a:lnTo>
                    <a:pt x="54" y="1342"/>
                  </a:lnTo>
                  <a:lnTo>
                    <a:pt x="78" y="1255"/>
                  </a:lnTo>
                  <a:lnTo>
                    <a:pt x="108" y="1174"/>
                  </a:lnTo>
                  <a:lnTo>
                    <a:pt x="138" y="1092"/>
                  </a:lnTo>
                  <a:lnTo>
                    <a:pt x="175" y="1014"/>
                  </a:lnTo>
                  <a:lnTo>
                    <a:pt x="214" y="936"/>
                  </a:lnTo>
                  <a:lnTo>
                    <a:pt x="259" y="861"/>
                  </a:lnTo>
                  <a:lnTo>
                    <a:pt x="304" y="788"/>
                  </a:lnTo>
                  <a:lnTo>
                    <a:pt x="355" y="719"/>
                  </a:lnTo>
                  <a:lnTo>
                    <a:pt x="406" y="650"/>
                  </a:lnTo>
                  <a:lnTo>
                    <a:pt x="463" y="587"/>
                  </a:lnTo>
                  <a:lnTo>
                    <a:pt x="524" y="524"/>
                  </a:lnTo>
                  <a:lnTo>
                    <a:pt x="584" y="463"/>
                  </a:lnTo>
                  <a:lnTo>
                    <a:pt x="650" y="409"/>
                  </a:lnTo>
                  <a:lnTo>
                    <a:pt x="716" y="355"/>
                  </a:lnTo>
                  <a:lnTo>
                    <a:pt x="785" y="307"/>
                  </a:lnTo>
                  <a:lnTo>
                    <a:pt x="861" y="259"/>
                  </a:lnTo>
                  <a:lnTo>
                    <a:pt x="933" y="217"/>
                  </a:lnTo>
                  <a:lnTo>
                    <a:pt x="1011" y="178"/>
                  </a:lnTo>
                  <a:lnTo>
                    <a:pt x="1089" y="141"/>
                  </a:lnTo>
                  <a:lnTo>
                    <a:pt x="1171" y="108"/>
                  </a:lnTo>
                  <a:lnTo>
                    <a:pt x="1255" y="81"/>
                  </a:lnTo>
                  <a:lnTo>
                    <a:pt x="1339" y="57"/>
                  </a:lnTo>
                  <a:lnTo>
                    <a:pt x="1426" y="36"/>
                  </a:lnTo>
                  <a:lnTo>
                    <a:pt x="1514" y="21"/>
                  </a:lnTo>
                  <a:lnTo>
                    <a:pt x="1604" y="9"/>
                  </a:lnTo>
                  <a:lnTo>
                    <a:pt x="1694" y="3"/>
                  </a:lnTo>
                  <a:lnTo>
                    <a:pt x="1784" y="0"/>
                  </a:lnTo>
                  <a:lnTo>
                    <a:pt x="1784" y="0"/>
                  </a:lnTo>
                  <a:close/>
                  <a:moveTo>
                    <a:pt x="1784" y="328"/>
                  </a:moveTo>
                  <a:lnTo>
                    <a:pt x="1784" y="328"/>
                  </a:lnTo>
                  <a:lnTo>
                    <a:pt x="1709" y="331"/>
                  </a:lnTo>
                  <a:lnTo>
                    <a:pt x="1637" y="337"/>
                  </a:lnTo>
                  <a:lnTo>
                    <a:pt x="1565" y="346"/>
                  </a:lnTo>
                  <a:lnTo>
                    <a:pt x="1493" y="358"/>
                  </a:lnTo>
                  <a:lnTo>
                    <a:pt x="1420" y="376"/>
                  </a:lnTo>
                  <a:lnTo>
                    <a:pt x="1351" y="394"/>
                  </a:lnTo>
                  <a:lnTo>
                    <a:pt x="1285" y="418"/>
                  </a:lnTo>
                  <a:lnTo>
                    <a:pt x="1219" y="442"/>
                  </a:lnTo>
                  <a:lnTo>
                    <a:pt x="1153" y="472"/>
                  </a:lnTo>
                  <a:lnTo>
                    <a:pt x="1089" y="506"/>
                  </a:lnTo>
                  <a:lnTo>
                    <a:pt x="1029" y="542"/>
                  </a:lnTo>
                  <a:lnTo>
                    <a:pt x="972" y="578"/>
                  </a:lnTo>
                  <a:lnTo>
                    <a:pt x="915" y="620"/>
                  </a:lnTo>
                  <a:lnTo>
                    <a:pt x="858" y="662"/>
                  </a:lnTo>
                  <a:lnTo>
                    <a:pt x="806" y="707"/>
                  </a:lnTo>
                  <a:lnTo>
                    <a:pt x="755" y="755"/>
                  </a:lnTo>
                  <a:lnTo>
                    <a:pt x="707" y="806"/>
                  </a:lnTo>
                  <a:lnTo>
                    <a:pt x="662" y="861"/>
                  </a:lnTo>
                  <a:lnTo>
                    <a:pt x="617" y="915"/>
                  </a:lnTo>
                  <a:lnTo>
                    <a:pt x="578" y="972"/>
                  </a:lnTo>
                  <a:lnTo>
                    <a:pt x="539" y="1032"/>
                  </a:lnTo>
                  <a:lnTo>
                    <a:pt x="503" y="1092"/>
                  </a:lnTo>
                  <a:lnTo>
                    <a:pt x="472" y="1156"/>
                  </a:lnTo>
                  <a:lnTo>
                    <a:pt x="442" y="1219"/>
                  </a:lnTo>
                  <a:lnTo>
                    <a:pt x="415" y="1285"/>
                  </a:lnTo>
                  <a:lnTo>
                    <a:pt x="394" y="1354"/>
                  </a:lnTo>
                  <a:lnTo>
                    <a:pt x="373" y="1423"/>
                  </a:lnTo>
                  <a:lnTo>
                    <a:pt x="358" y="1493"/>
                  </a:lnTo>
                  <a:lnTo>
                    <a:pt x="343" y="1565"/>
                  </a:lnTo>
                  <a:lnTo>
                    <a:pt x="334" y="1637"/>
                  </a:lnTo>
                  <a:lnTo>
                    <a:pt x="331" y="1712"/>
                  </a:lnTo>
                  <a:lnTo>
                    <a:pt x="328" y="1788"/>
                  </a:lnTo>
                  <a:lnTo>
                    <a:pt x="328" y="1788"/>
                  </a:lnTo>
                  <a:lnTo>
                    <a:pt x="331" y="1863"/>
                  </a:lnTo>
                  <a:lnTo>
                    <a:pt x="334" y="1935"/>
                  </a:lnTo>
                  <a:lnTo>
                    <a:pt x="343" y="2010"/>
                  </a:lnTo>
                  <a:lnTo>
                    <a:pt x="358" y="2082"/>
                  </a:lnTo>
                  <a:lnTo>
                    <a:pt x="373" y="2152"/>
                  </a:lnTo>
                  <a:lnTo>
                    <a:pt x="394" y="2221"/>
                  </a:lnTo>
                  <a:lnTo>
                    <a:pt x="415" y="2290"/>
                  </a:lnTo>
                  <a:lnTo>
                    <a:pt x="442" y="2356"/>
                  </a:lnTo>
                  <a:lnTo>
                    <a:pt x="472" y="2419"/>
                  </a:lnTo>
                  <a:lnTo>
                    <a:pt x="503" y="2483"/>
                  </a:lnTo>
                  <a:lnTo>
                    <a:pt x="539" y="2543"/>
                  </a:lnTo>
                  <a:lnTo>
                    <a:pt x="578" y="2603"/>
                  </a:lnTo>
                  <a:lnTo>
                    <a:pt x="617" y="2660"/>
                  </a:lnTo>
                  <a:lnTo>
                    <a:pt x="662" y="2714"/>
                  </a:lnTo>
                  <a:lnTo>
                    <a:pt x="707" y="2769"/>
                  </a:lnTo>
                  <a:lnTo>
                    <a:pt x="755" y="2820"/>
                  </a:lnTo>
                  <a:lnTo>
                    <a:pt x="806" y="2868"/>
                  </a:lnTo>
                  <a:lnTo>
                    <a:pt x="858" y="2913"/>
                  </a:lnTo>
                  <a:lnTo>
                    <a:pt x="915" y="2955"/>
                  </a:lnTo>
                  <a:lnTo>
                    <a:pt x="972" y="2997"/>
                  </a:lnTo>
                  <a:lnTo>
                    <a:pt x="1029" y="3033"/>
                  </a:lnTo>
                  <a:lnTo>
                    <a:pt x="1089" y="3069"/>
                  </a:lnTo>
                  <a:lnTo>
                    <a:pt x="1153" y="3103"/>
                  </a:lnTo>
                  <a:lnTo>
                    <a:pt x="1219" y="3130"/>
                  </a:lnTo>
                  <a:lnTo>
                    <a:pt x="1285" y="3157"/>
                  </a:lnTo>
                  <a:lnTo>
                    <a:pt x="1351" y="3181"/>
                  </a:lnTo>
                  <a:lnTo>
                    <a:pt x="1420" y="3199"/>
                  </a:lnTo>
                  <a:lnTo>
                    <a:pt x="1493" y="3217"/>
                  </a:lnTo>
                  <a:lnTo>
                    <a:pt x="1565" y="3229"/>
                  </a:lnTo>
                  <a:lnTo>
                    <a:pt x="1637" y="3238"/>
                  </a:lnTo>
                  <a:lnTo>
                    <a:pt x="1709" y="3244"/>
                  </a:lnTo>
                  <a:lnTo>
                    <a:pt x="1784" y="3244"/>
                  </a:lnTo>
                  <a:lnTo>
                    <a:pt x="1784" y="3244"/>
                  </a:lnTo>
                  <a:lnTo>
                    <a:pt x="1860" y="3244"/>
                  </a:lnTo>
                  <a:lnTo>
                    <a:pt x="1935" y="3238"/>
                  </a:lnTo>
                  <a:lnTo>
                    <a:pt x="2007" y="3229"/>
                  </a:lnTo>
                  <a:lnTo>
                    <a:pt x="2079" y="3217"/>
                  </a:lnTo>
                  <a:lnTo>
                    <a:pt x="2152" y="3199"/>
                  </a:lnTo>
                  <a:lnTo>
                    <a:pt x="2218" y="3181"/>
                  </a:lnTo>
                  <a:lnTo>
                    <a:pt x="2287" y="3157"/>
                  </a:lnTo>
                  <a:lnTo>
                    <a:pt x="2353" y="3130"/>
                  </a:lnTo>
                  <a:lnTo>
                    <a:pt x="2416" y="3103"/>
                  </a:lnTo>
                  <a:lnTo>
                    <a:pt x="2480" y="3069"/>
                  </a:lnTo>
                  <a:lnTo>
                    <a:pt x="2543" y="3033"/>
                  </a:lnTo>
                  <a:lnTo>
                    <a:pt x="2600" y="2997"/>
                  </a:lnTo>
                  <a:lnTo>
                    <a:pt x="2657" y="2955"/>
                  </a:lnTo>
                  <a:lnTo>
                    <a:pt x="2714" y="2913"/>
                  </a:lnTo>
                  <a:lnTo>
                    <a:pt x="2766" y="2868"/>
                  </a:lnTo>
                  <a:lnTo>
                    <a:pt x="2817" y="2820"/>
                  </a:lnTo>
                  <a:lnTo>
                    <a:pt x="2865" y="2769"/>
                  </a:lnTo>
                  <a:lnTo>
                    <a:pt x="2910" y="2714"/>
                  </a:lnTo>
                  <a:lnTo>
                    <a:pt x="2955" y="2660"/>
                  </a:lnTo>
                  <a:lnTo>
                    <a:pt x="2994" y="2603"/>
                  </a:lnTo>
                  <a:lnTo>
                    <a:pt x="3033" y="2543"/>
                  </a:lnTo>
                  <a:lnTo>
                    <a:pt x="3066" y="2483"/>
                  </a:lnTo>
                  <a:lnTo>
                    <a:pt x="3100" y="2419"/>
                  </a:lnTo>
                  <a:lnTo>
                    <a:pt x="3130" y="2356"/>
                  </a:lnTo>
                  <a:lnTo>
                    <a:pt x="3157" y="2290"/>
                  </a:lnTo>
                  <a:lnTo>
                    <a:pt x="3178" y="2221"/>
                  </a:lnTo>
                  <a:lnTo>
                    <a:pt x="3199" y="2152"/>
                  </a:lnTo>
                  <a:lnTo>
                    <a:pt x="3214" y="2082"/>
                  </a:lnTo>
                  <a:lnTo>
                    <a:pt x="3226" y="2010"/>
                  </a:lnTo>
                  <a:lnTo>
                    <a:pt x="3235" y="1935"/>
                  </a:lnTo>
                  <a:lnTo>
                    <a:pt x="3241" y="1863"/>
                  </a:lnTo>
                  <a:lnTo>
                    <a:pt x="3244" y="1788"/>
                  </a:lnTo>
                  <a:lnTo>
                    <a:pt x="3244" y="1788"/>
                  </a:lnTo>
                  <a:lnTo>
                    <a:pt x="3241" y="1712"/>
                  </a:lnTo>
                  <a:lnTo>
                    <a:pt x="3235" y="1637"/>
                  </a:lnTo>
                  <a:lnTo>
                    <a:pt x="3226" y="1565"/>
                  </a:lnTo>
                  <a:lnTo>
                    <a:pt x="3214" y="1493"/>
                  </a:lnTo>
                  <a:lnTo>
                    <a:pt x="3199" y="1423"/>
                  </a:lnTo>
                  <a:lnTo>
                    <a:pt x="3178" y="1354"/>
                  </a:lnTo>
                  <a:lnTo>
                    <a:pt x="3157" y="1285"/>
                  </a:lnTo>
                  <a:lnTo>
                    <a:pt x="3130" y="1219"/>
                  </a:lnTo>
                  <a:lnTo>
                    <a:pt x="3100" y="1156"/>
                  </a:lnTo>
                  <a:lnTo>
                    <a:pt x="3066" y="1092"/>
                  </a:lnTo>
                  <a:lnTo>
                    <a:pt x="3033" y="1032"/>
                  </a:lnTo>
                  <a:lnTo>
                    <a:pt x="2994" y="972"/>
                  </a:lnTo>
                  <a:lnTo>
                    <a:pt x="2955" y="915"/>
                  </a:lnTo>
                  <a:lnTo>
                    <a:pt x="2910" y="861"/>
                  </a:lnTo>
                  <a:lnTo>
                    <a:pt x="2865" y="806"/>
                  </a:lnTo>
                  <a:lnTo>
                    <a:pt x="2817" y="755"/>
                  </a:lnTo>
                  <a:lnTo>
                    <a:pt x="2766" y="707"/>
                  </a:lnTo>
                  <a:lnTo>
                    <a:pt x="2714" y="662"/>
                  </a:lnTo>
                  <a:lnTo>
                    <a:pt x="2657" y="620"/>
                  </a:lnTo>
                  <a:lnTo>
                    <a:pt x="2600" y="578"/>
                  </a:lnTo>
                  <a:lnTo>
                    <a:pt x="2543" y="542"/>
                  </a:lnTo>
                  <a:lnTo>
                    <a:pt x="2480" y="506"/>
                  </a:lnTo>
                  <a:lnTo>
                    <a:pt x="2416" y="472"/>
                  </a:lnTo>
                  <a:lnTo>
                    <a:pt x="2353" y="442"/>
                  </a:lnTo>
                  <a:lnTo>
                    <a:pt x="2287" y="418"/>
                  </a:lnTo>
                  <a:lnTo>
                    <a:pt x="2218" y="394"/>
                  </a:lnTo>
                  <a:lnTo>
                    <a:pt x="2152" y="376"/>
                  </a:lnTo>
                  <a:lnTo>
                    <a:pt x="2079" y="358"/>
                  </a:lnTo>
                  <a:lnTo>
                    <a:pt x="2007" y="346"/>
                  </a:lnTo>
                  <a:lnTo>
                    <a:pt x="1935" y="337"/>
                  </a:lnTo>
                  <a:lnTo>
                    <a:pt x="1860" y="331"/>
                  </a:lnTo>
                  <a:lnTo>
                    <a:pt x="1784" y="328"/>
                  </a:lnTo>
                  <a:lnTo>
                    <a:pt x="1784"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9" name="Google Shape;2779;p34"/>
            <p:cNvSpPr/>
            <p:nvPr/>
          </p:nvSpPr>
          <p:spPr>
            <a:xfrm>
              <a:off x="1608138" y="3913188"/>
              <a:ext cx="3892550" cy="3887788"/>
            </a:xfrm>
            <a:custGeom>
              <a:rect b="b" l="l" r="r" t="t"/>
              <a:pathLst>
                <a:path extrusionOk="0" h="2449" w="2452">
                  <a:moveTo>
                    <a:pt x="1224" y="0"/>
                  </a:moveTo>
                  <a:lnTo>
                    <a:pt x="1224" y="0"/>
                  </a:lnTo>
                  <a:lnTo>
                    <a:pt x="1288" y="0"/>
                  </a:lnTo>
                  <a:lnTo>
                    <a:pt x="1351" y="6"/>
                  </a:lnTo>
                  <a:lnTo>
                    <a:pt x="1411" y="12"/>
                  </a:lnTo>
                  <a:lnTo>
                    <a:pt x="1474" y="24"/>
                  </a:lnTo>
                  <a:lnTo>
                    <a:pt x="1531" y="36"/>
                  </a:lnTo>
                  <a:lnTo>
                    <a:pt x="1592" y="54"/>
                  </a:lnTo>
                  <a:lnTo>
                    <a:pt x="1646" y="72"/>
                  </a:lnTo>
                  <a:lnTo>
                    <a:pt x="1703" y="96"/>
                  </a:lnTo>
                  <a:lnTo>
                    <a:pt x="1757" y="120"/>
                  </a:lnTo>
                  <a:lnTo>
                    <a:pt x="1811" y="147"/>
                  </a:lnTo>
                  <a:lnTo>
                    <a:pt x="1862" y="177"/>
                  </a:lnTo>
                  <a:lnTo>
                    <a:pt x="1911" y="207"/>
                  </a:lnTo>
                  <a:lnTo>
                    <a:pt x="1959" y="243"/>
                  </a:lnTo>
                  <a:lnTo>
                    <a:pt x="2007" y="280"/>
                  </a:lnTo>
                  <a:lnTo>
                    <a:pt x="2049" y="316"/>
                  </a:lnTo>
                  <a:lnTo>
                    <a:pt x="2091" y="358"/>
                  </a:lnTo>
                  <a:lnTo>
                    <a:pt x="2133" y="400"/>
                  </a:lnTo>
                  <a:lnTo>
                    <a:pt x="2172" y="445"/>
                  </a:lnTo>
                  <a:lnTo>
                    <a:pt x="2209" y="490"/>
                  </a:lnTo>
                  <a:lnTo>
                    <a:pt x="2242" y="538"/>
                  </a:lnTo>
                  <a:lnTo>
                    <a:pt x="2275" y="590"/>
                  </a:lnTo>
                  <a:lnTo>
                    <a:pt x="2305" y="641"/>
                  </a:lnTo>
                  <a:lnTo>
                    <a:pt x="2332" y="692"/>
                  </a:lnTo>
                  <a:lnTo>
                    <a:pt x="2356" y="746"/>
                  </a:lnTo>
                  <a:lnTo>
                    <a:pt x="2377" y="803"/>
                  </a:lnTo>
                  <a:lnTo>
                    <a:pt x="2395" y="860"/>
                  </a:lnTo>
                  <a:lnTo>
                    <a:pt x="2413" y="918"/>
                  </a:lnTo>
                  <a:lnTo>
                    <a:pt x="2425" y="978"/>
                  </a:lnTo>
                  <a:lnTo>
                    <a:pt x="2437" y="1038"/>
                  </a:lnTo>
                  <a:lnTo>
                    <a:pt x="2446" y="1098"/>
                  </a:lnTo>
                  <a:lnTo>
                    <a:pt x="2449" y="1161"/>
                  </a:lnTo>
                  <a:lnTo>
                    <a:pt x="2452" y="1225"/>
                  </a:lnTo>
                  <a:lnTo>
                    <a:pt x="2452" y="1225"/>
                  </a:lnTo>
                  <a:lnTo>
                    <a:pt x="2449" y="1288"/>
                  </a:lnTo>
                  <a:lnTo>
                    <a:pt x="2446" y="1351"/>
                  </a:lnTo>
                  <a:lnTo>
                    <a:pt x="2437" y="1411"/>
                  </a:lnTo>
                  <a:lnTo>
                    <a:pt x="2425" y="1471"/>
                  </a:lnTo>
                  <a:lnTo>
                    <a:pt x="2413" y="1531"/>
                  </a:lnTo>
                  <a:lnTo>
                    <a:pt x="2395" y="1589"/>
                  </a:lnTo>
                  <a:lnTo>
                    <a:pt x="2377" y="1646"/>
                  </a:lnTo>
                  <a:lnTo>
                    <a:pt x="2356" y="1700"/>
                  </a:lnTo>
                  <a:lnTo>
                    <a:pt x="2332" y="1757"/>
                  </a:lnTo>
                  <a:lnTo>
                    <a:pt x="2305" y="1808"/>
                  </a:lnTo>
                  <a:lnTo>
                    <a:pt x="2275" y="1859"/>
                  </a:lnTo>
                  <a:lnTo>
                    <a:pt x="2242" y="1911"/>
                  </a:lnTo>
                  <a:lnTo>
                    <a:pt x="2209" y="1959"/>
                  </a:lnTo>
                  <a:lnTo>
                    <a:pt x="2172" y="2004"/>
                  </a:lnTo>
                  <a:lnTo>
                    <a:pt x="2133" y="2049"/>
                  </a:lnTo>
                  <a:lnTo>
                    <a:pt x="2091" y="2091"/>
                  </a:lnTo>
                  <a:lnTo>
                    <a:pt x="2049" y="2130"/>
                  </a:lnTo>
                  <a:lnTo>
                    <a:pt x="2007" y="2169"/>
                  </a:lnTo>
                  <a:lnTo>
                    <a:pt x="1959" y="2206"/>
                  </a:lnTo>
                  <a:lnTo>
                    <a:pt x="1911" y="2242"/>
                  </a:lnTo>
                  <a:lnTo>
                    <a:pt x="1862" y="2272"/>
                  </a:lnTo>
                  <a:lnTo>
                    <a:pt x="1811" y="2302"/>
                  </a:lnTo>
                  <a:lnTo>
                    <a:pt x="1757" y="2329"/>
                  </a:lnTo>
                  <a:lnTo>
                    <a:pt x="1703" y="2353"/>
                  </a:lnTo>
                  <a:lnTo>
                    <a:pt x="1646" y="2377"/>
                  </a:lnTo>
                  <a:lnTo>
                    <a:pt x="1592" y="2395"/>
                  </a:lnTo>
                  <a:lnTo>
                    <a:pt x="1531" y="2410"/>
                  </a:lnTo>
                  <a:lnTo>
                    <a:pt x="1474" y="2425"/>
                  </a:lnTo>
                  <a:lnTo>
                    <a:pt x="1411" y="2437"/>
                  </a:lnTo>
                  <a:lnTo>
                    <a:pt x="1351" y="2443"/>
                  </a:lnTo>
                  <a:lnTo>
                    <a:pt x="1288" y="2449"/>
                  </a:lnTo>
                  <a:lnTo>
                    <a:pt x="1224" y="2449"/>
                  </a:lnTo>
                  <a:lnTo>
                    <a:pt x="1224" y="2449"/>
                  </a:lnTo>
                  <a:lnTo>
                    <a:pt x="1161" y="2449"/>
                  </a:lnTo>
                  <a:lnTo>
                    <a:pt x="1101" y="2443"/>
                  </a:lnTo>
                  <a:lnTo>
                    <a:pt x="1038" y="2437"/>
                  </a:lnTo>
                  <a:lnTo>
                    <a:pt x="978" y="2425"/>
                  </a:lnTo>
                  <a:lnTo>
                    <a:pt x="921" y="2410"/>
                  </a:lnTo>
                  <a:lnTo>
                    <a:pt x="860" y="2395"/>
                  </a:lnTo>
                  <a:lnTo>
                    <a:pt x="803" y="2377"/>
                  </a:lnTo>
                  <a:lnTo>
                    <a:pt x="749" y="2353"/>
                  </a:lnTo>
                  <a:lnTo>
                    <a:pt x="695" y="2329"/>
                  </a:lnTo>
                  <a:lnTo>
                    <a:pt x="641" y="2302"/>
                  </a:lnTo>
                  <a:lnTo>
                    <a:pt x="590" y="2272"/>
                  </a:lnTo>
                  <a:lnTo>
                    <a:pt x="541" y="2242"/>
                  </a:lnTo>
                  <a:lnTo>
                    <a:pt x="493" y="2206"/>
                  </a:lnTo>
                  <a:lnTo>
                    <a:pt x="445" y="2169"/>
                  </a:lnTo>
                  <a:lnTo>
                    <a:pt x="403" y="2130"/>
                  </a:lnTo>
                  <a:lnTo>
                    <a:pt x="358" y="2091"/>
                  </a:lnTo>
                  <a:lnTo>
                    <a:pt x="319" y="2049"/>
                  </a:lnTo>
                  <a:lnTo>
                    <a:pt x="280" y="2004"/>
                  </a:lnTo>
                  <a:lnTo>
                    <a:pt x="243" y="1959"/>
                  </a:lnTo>
                  <a:lnTo>
                    <a:pt x="210" y="1911"/>
                  </a:lnTo>
                  <a:lnTo>
                    <a:pt x="177" y="1859"/>
                  </a:lnTo>
                  <a:lnTo>
                    <a:pt x="147" y="1808"/>
                  </a:lnTo>
                  <a:lnTo>
                    <a:pt x="120" y="1757"/>
                  </a:lnTo>
                  <a:lnTo>
                    <a:pt x="96" y="1700"/>
                  </a:lnTo>
                  <a:lnTo>
                    <a:pt x="75" y="1646"/>
                  </a:lnTo>
                  <a:lnTo>
                    <a:pt x="54" y="1589"/>
                  </a:lnTo>
                  <a:lnTo>
                    <a:pt x="39" y="1531"/>
                  </a:lnTo>
                  <a:lnTo>
                    <a:pt x="24" y="1471"/>
                  </a:lnTo>
                  <a:lnTo>
                    <a:pt x="15" y="1411"/>
                  </a:lnTo>
                  <a:lnTo>
                    <a:pt x="6" y="1351"/>
                  </a:lnTo>
                  <a:lnTo>
                    <a:pt x="3" y="1288"/>
                  </a:lnTo>
                  <a:lnTo>
                    <a:pt x="0" y="1225"/>
                  </a:lnTo>
                  <a:lnTo>
                    <a:pt x="0" y="1225"/>
                  </a:lnTo>
                  <a:lnTo>
                    <a:pt x="3" y="1161"/>
                  </a:lnTo>
                  <a:lnTo>
                    <a:pt x="6" y="1098"/>
                  </a:lnTo>
                  <a:lnTo>
                    <a:pt x="15" y="1038"/>
                  </a:lnTo>
                  <a:lnTo>
                    <a:pt x="24" y="978"/>
                  </a:lnTo>
                  <a:lnTo>
                    <a:pt x="39" y="918"/>
                  </a:lnTo>
                  <a:lnTo>
                    <a:pt x="54" y="860"/>
                  </a:lnTo>
                  <a:lnTo>
                    <a:pt x="75" y="803"/>
                  </a:lnTo>
                  <a:lnTo>
                    <a:pt x="96" y="746"/>
                  </a:lnTo>
                  <a:lnTo>
                    <a:pt x="120" y="692"/>
                  </a:lnTo>
                  <a:lnTo>
                    <a:pt x="147" y="641"/>
                  </a:lnTo>
                  <a:lnTo>
                    <a:pt x="177" y="590"/>
                  </a:lnTo>
                  <a:lnTo>
                    <a:pt x="210" y="538"/>
                  </a:lnTo>
                  <a:lnTo>
                    <a:pt x="243" y="490"/>
                  </a:lnTo>
                  <a:lnTo>
                    <a:pt x="280" y="445"/>
                  </a:lnTo>
                  <a:lnTo>
                    <a:pt x="319" y="400"/>
                  </a:lnTo>
                  <a:lnTo>
                    <a:pt x="358" y="358"/>
                  </a:lnTo>
                  <a:lnTo>
                    <a:pt x="403" y="316"/>
                  </a:lnTo>
                  <a:lnTo>
                    <a:pt x="445" y="280"/>
                  </a:lnTo>
                  <a:lnTo>
                    <a:pt x="493" y="243"/>
                  </a:lnTo>
                  <a:lnTo>
                    <a:pt x="541" y="207"/>
                  </a:lnTo>
                  <a:lnTo>
                    <a:pt x="590" y="177"/>
                  </a:lnTo>
                  <a:lnTo>
                    <a:pt x="641" y="147"/>
                  </a:lnTo>
                  <a:lnTo>
                    <a:pt x="695" y="120"/>
                  </a:lnTo>
                  <a:lnTo>
                    <a:pt x="749" y="96"/>
                  </a:lnTo>
                  <a:lnTo>
                    <a:pt x="803" y="72"/>
                  </a:lnTo>
                  <a:lnTo>
                    <a:pt x="860" y="54"/>
                  </a:lnTo>
                  <a:lnTo>
                    <a:pt x="921" y="36"/>
                  </a:lnTo>
                  <a:lnTo>
                    <a:pt x="978" y="24"/>
                  </a:lnTo>
                  <a:lnTo>
                    <a:pt x="1038" y="12"/>
                  </a:lnTo>
                  <a:lnTo>
                    <a:pt x="1101" y="6"/>
                  </a:lnTo>
                  <a:lnTo>
                    <a:pt x="1161"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80" name="Google Shape;2780;p34"/>
          <p:cNvSpPr/>
          <p:nvPr/>
        </p:nvSpPr>
        <p:spPr>
          <a:xfrm>
            <a:off x="654392" y="2971365"/>
            <a:ext cx="1182054" cy="763033"/>
          </a:xfrm>
          <a:custGeom>
            <a:rect b="b" l="l" r="r" t="t"/>
            <a:pathLst>
              <a:path extrusionOk="0" h="1718" w="2428">
                <a:moveTo>
                  <a:pt x="1273" y="1649"/>
                </a:moveTo>
                <a:lnTo>
                  <a:pt x="1273" y="1652"/>
                </a:lnTo>
                <a:lnTo>
                  <a:pt x="1273" y="1652"/>
                </a:lnTo>
                <a:lnTo>
                  <a:pt x="1270" y="1667"/>
                </a:lnTo>
                <a:lnTo>
                  <a:pt x="1267" y="1679"/>
                </a:lnTo>
                <a:lnTo>
                  <a:pt x="1261" y="1688"/>
                </a:lnTo>
                <a:lnTo>
                  <a:pt x="1252" y="1700"/>
                </a:lnTo>
                <a:lnTo>
                  <a:pt x="1243" y="1706"/>
                </a:lnTo>
                <a:lnTo>
                  <a:pt x="1231" y="1712"/>
                </a:lnTo>
                <a:lnTo>
                  <a:pt x="1218" y="1715"/>
                </a:lnTo>
                <a:lnTo>
                  <a:pt x="1206" y="1718"/>
                </a:lnTo>
                <a:lnTo>
                  <a:pt x="1206" y="1718"/>
                </a:lnTo>
                <a:lnTo>
                  <a:pt x="1194" y="1715"/>
                </a:lnTo>
                <a:lnTo>
                  <a:pt x="1182" y="1712"/>
                </a:lnTo>
                <a:lnTo>
                  <a:pt x="1170" y="1706"/>
                </a:lnTo>
                <a:lnTo>
                  <a:pt x="1161" y="1700"/>
                </a:lnTo>
                <a:lnTo>
                  <a:pt x="1152" y="1688"/>
                </a:lnTo>
                <a:lnTo>
                  <a:pt x="1146" y="1679"/>
                </a:lnTo>
                <a:lnTo>
                  <a:pt x="1143" y="1667"/>
                </a:lnTo>
                <a:lnTo>
                  <a:pt x="1140" y="1652"/>
                </a:lnTo>
                <a:lnTo>
                  <a:pt x="1140" y="1649"/>
                </a:lnTo>
                <a:lnTo>
                  <a:pt x="1140" y="1649"/>
                </a:lnTo>
                <a:lnTo>
                  <a:pt x="1143" y="1637"/>
                </a:lnTo>
                <a:lnTo>
                  <a:pt x="1146" y="1625"/>
                </a:lnTo>
                <a:lnTo>
                  <a:pt x="1152" y="1613"/>
                </a:lnTo>
                <a:lnTo>
                  <a:pt x="1161" y="1604"/>
                </a:lnTo>
                <a:lnTo>
                  <a:pt x="1170" y="1595"/>
                </a:lnTo>
                <a:lnTo>
                  <a:pt x="1182" y="1589"/>
                </a:lnTo>
                <a:lnTo>
                  <a:pt x="1194" y="1586"/>
                </a:lnTo>
                <a:lnTo>
                  <a:pt x="1206" y="1583"/>
                </a:lnTo>
                <a:lnTo>
                  <a:pt x="1206" y="1583"/>
                </a:lnTo>
                <a:lnTo>
                  <a:pt x="1218" y="1586"/>
                </a:lnTo>
                <a:lnTo>
                  <a:pt x="1231" y="1589"/>
                </a:lnTo>
                <a:lnTo>
                  <a:pt x="1243" y="1595"/>
                </a:lnTo>
                <a:lnTo>
                  <a:pt x="1252" y="1604"/>
                </a:lnTo>
                <a:lnTo>
                  <a:pt x="1261" y="1613"/>
                </a:lnTo>
                <a:lnTo>
                  <a:pt x="1267" y="1625"/>
                </a:lnTo>
                <a:lnTo>
                  <a:pt x="1270" y="1637"/>
                </a:lnTo>
                <a:lnTo>
                  <a:pt x="1273" y="1649"/>
                </a:lnTo>
                <a:lnTo>
                  <a:pt x="1273" y="1649"/>
                </a:lnTo>
                <a:close/>
                <a:moveTo>
                  <a:pt x="66" y="129"/>
                </a:moveTo>
                <a:lnTo>
                  <a:pt x="66" y="129"/>
                </a:lnTo>
                <a:lnTo>
                  <a:pt x="45" y="126"/>
                </a:lnTo>
                <a:lnTo>
                  <a:pt x="30" y="117"/>
                </a:lnTo>
                <a:lnTo>
                  <a:pt x="30" y="117"/>
                </a:lnTo>
                <a:lnTo>
                  <a:pt x="24" y="114"/>
                </a:lnTo>
                <a:lnTo>
                  <a:pt x="24" y="114"/>
                </a:lnTo>
                <a:lnTo>
                  <a:pt x="15" y="105"/>
                </a:lnTo>
                <a:lnTo>
                  <a:pt x="9" y="96"/>
                </a:lnTo>
                <a:lnTo>
                  <a:pt x="3" y="84"/>
                </a:lnTo>
                <a:lnTo>
                  <a:pt x="0" y="72"/>
                </a:lnTo>
                <a:lnTo>
                  <a:pt x="0" y="60"/>
                </a:lnTo>
                <a:lnTo>
                  <a:pt x="0" y="48"/>
                </a:lnTo>
                <a:lnTo>
                  <a:pt x="6" y="36"/>
                </a:lnTo>
                <a:lnTo>
                  <a:pt x="12" y="24"/>
                </a:lnTo>
                <a:lnTo>
                  <a:pt x="12" y="24"/>
                </a:lnTo>
                <a:lnTo>
                  <a:pt x="21" y="15"/>
                </a:lnTo>
                <a:lnTo>
                  <a:pt x="30" y="9"/>
                </a:lnTo>
                <a:lnTo>
                  <a:pt x="42" y="3"/>
                </a:lnTo>
                <a:lnTo>
                  <a:pt x="54" y="0"/>
                </a:lnTo>
                <a:lnTo>
                  <a:pt x="66" y="0"/>
                </a:lnTo>
                <a:lnTo>
                  <a:pt x="78" y="0"/>
                </a:lnTo>
                <a:lnTo>
                  <a:pt x="90" y="6"/>
                </a:lnTo>
                <a:lnTo>
                  <a:pt x="102" y="12"/>
                </a:lnTo>
                <a:lnTo>
                  <a:pt x="102" y="12"/>
                </a:lnTo>
                <a:lnTo>
                  <a:pt x="111" y="21"/>
                </a:lnTo>
                <a:lnTo>
                  <a:pt x="120" y="30"/>
                </a:lnTo>
                <a:lnTo>
                  <a:pt x="126" y="42"/>
                </a:lnTo>
                <a:lnTo>
                  <a:pt x="129" y="54"/>
                </a:lnTo>
                <a:lnTo>
                  <a:pt x="129" y="66"/>
                </a:lnTo>
                <a:lnTo>
                  <a:pt x="129" y="81"/>
                </a:lnTo>
                <a:lnTo>
                  <a:pt x="123" y="93"/>
                </a:lnTo>
                <a:lnTo>
                  <a:pt x="117" y="102"/>
                </a:lnTo>
                <a:lnTo>
                  <a:pt x="117" y="102"/>
                </a:lnTo>
                <a:lnTo>
                  <a:pt x="105" y="114"/>
                </a:lnTo>
                <a:lnTo>
                  <a:pt x="93" y="123"/>
                </a:lnTo>
                <a:lnTo>
                  <a:pt x="81" y="129"/>
                </a:lnTo>
                <a:lnTo>
                  <a:pt x="66" y="129"/>
                </a:lnTo>
                <a:lnTo>
                  <a:pt x="66" y="129"/>
                </a:lnTo>
                <a:close/>
                <a:moveTo>
                  <a:pt x="2359" y="144"/>
                </a:moveTo>
                <a:lnTo>
                  <a:pt x="2359" y="144"/>
                </a:lnTo>
                <a:lnTo>
                  <a:pt x="2344" y="144"/>
                </a:lnTo>
                <a:lnTo>
                  <a:pt x="2329" y="138"/>
                </a:lnTo>
                <a:lnTo>
                  <a:pt x="2317" y="129"/>
                </a:lnTo>
                <a:lnTo>
                  <a:pt x="2308" y="117"/>
                </a:lnTo>
                <a:lnTo>
                  <a:pt x="2308" y="117"/>
                </a:lnTo>
                <a:lnTo>
                  <a:pt x="2299" y="108"/>
                </a:lnTo>
                <a:lnTo>
                  <a:pt x="2296" y="96"/>
                </a:lnTo>
                <a:lnTo>
                  <a:pt x="2293" y="84"/>
                </a:lnTo>
                <a:lnTo>
                  <a:pt x="2296" y="72"/>
                </a:lnTo>
                <a:lnTo>
                  <a:pt x="2299" y="57"/>
                </a:lnTo>
                <a:lnTo>
                  <a:pt x="2302" y="48"/>
                </a:lnTo>
                <a:lnTo>
                  <a:pt x="2311" y="36"/>
                </a:lnTo>
                <a:lnTo>
                  <a:pt x="2320" y="27"/>
                </a:lnTo>
                <a:lnTo>
                  <a:pt x="2326" y="24"/>
                </a:lnTo>
                <a:lnTo>
                  <a:pt x="2326" y="24"/>
                </a:lnTo>
                <a:lnTo>
                  <a:pt x="2335" y="18"/>
                </a:lnTo>
                <a:lnTo>
                  <a:pt x="2347" y="15"/>
                </a:lnTo>
                <a:lnTo>
                  <a:pt x="2362" y="12"/>
                </a:lnTo>
                <a:lnTo>
                  <a:pt x="2374" y="15"/>
                </a:lnTo>
                <a:lnTo>
                  <a:pt x="2386" y="18"/>
                </a:lnTo>
                <a:lnTo>
                  <a:pt x="2395" y="21"/>
                </a:lnTo>
                <a:lnTo>
                  <a:pt x="2407" y="30"/>
                </a:lnTo>
                <a:lnTo>
                  <a:pt x="2416" y="39"/>
                </a:lnTo>
                <a:lnTo>
                  <a:pt x="2416" y="39"/>
                </a:lnTo>
                <a:lnTo>
                  <a:pt x="2422" y="51"/>
                </a:lnTo>
                <a:lnTo>
                  <a:pt x="2425" y="63"/>
                </a:lnTo>
                <a:lnTo>
                  <a:pt x="2428" y="75"/>
                </a:lnTo>
                <a:lnTo>
                  <a:pt x="2425" y="87"/>
                </a:lnTo>
                <a:lnTo>
                  <a:pt x="2422" y="99"/>
                </a:lnTo>
                <a:lnTo>
                  <a:pt x="2416" y="111"/>
                </a:lnTo>
                <a:lnTo>
                  <a:pt x="2410" y="120"/>
                </a:lnTo>
                <a:lnTo>
                  <a:pt x="2401" y="129"/>
                </a:lnTo>
                <a:lnTo>
                  <a:pt x="2398" y="132"/>
                </a:lnTo>
                <a:lnTo>
                  <a:pt x="2398" y="132"/>
                </a:lnTo>
                <a:lnTo>
                  <a:pt x="2380" y="141"/>
                </a:lnTo>
                <a:lnTo>
                  <a:pt x="2359" y="144"/>
                </a:lnTo>
                <a:lnTo>
                  <a:pt x="2359" y="144"/>
                </a:lnTo>
                <a:close/>
                <a:moveTo>
                  <a:pt x="328" y="292"/>
                </a:moveTo>
                <a:lnTo>
                  <a:pt x="328" y="292"/>
                </a:lnTo>
                <a:lnTo>
                  <a:pt x="313" y="292"/>
                </a:lnTo>
                <a:lnTo>
                  <a:pt x="298" y="286"/>
                </a:lnTo>
                <a:lnTo>
                  <a:pt x="328" y="229"/>
                </a:lnTo>
                <a:lnTo>
                  <a:pt x="295" y="286"/>
                </a:lnTo>
                <a:lnTo>
                  <a:pt x="295" y="286"/>
                </a:lnTo>
                <a:lnTo>
                  <a:pt x="283" y="277"/>
                </a:lnTo>
                <a:lnTo>
                  <a:pt x="274" y="268"/>
                </a:lnTo>
                <a:lnTo>
                  <a:pt x="268" y="259"/>
                </a:lnTo>
                <a:lnTo>
                  <a:pt x="262" y="247"/>
                </a:lnTo>
                <a:lnTo>
                  <a:pt x="259" y="235"/>
                </a:lnTo>
                <a:lnTo>
                  <a:pt x="259" y="223"/>
                </a:lnTo>
                <a:lnTo>
                  <a:pt x="262" y="211"/>
                </a:lnTo>
                <a:lnTo>
                  <a:pt x="265" y="198"/>
                </a:lnTo>
                <a:lnTo>
                  <a:pt x="265" y="198"/>
                </a:lnTo>
                <a:lnTo>
                  <a:pt x="274" y="186"/>
                </a:lnTo>
                <a:lnTo>
                  <a:pt x="280" y="177"/>
                </a:lnTo>
                <a:lnTo>
                  <a:pt x="292" y="171"/>
                </a:lnTo>
                <a:lnTo>
                  <a:pt x="304" y="165"/>
                </a:lnTo>
                <a:lnTo>
                  <a:pt x="316" y="162"/>
                </a:lnTo>
                <a:lnTo>
                  <a:pt x="328" y="162"/>
                </a:lnTo>
                <a:lnTo>
                  <a:pt x="340" y="162"/>
                </a:lnTo>
                <a:lnTo>
                  <a:pt x="352" y="168"/>
                </a:lnTo>
                <a:lnTo>
                  <a:pt x="358" y="171"/>
                </a:lnTo>
                <a:lnTo>
                  <a:pt x="358" y="171"/>
                </a:lnTo>
                <a:lnTo>
                  <a:pt x="370" y="177"/>
                </a:lnTo>
                <a:lnTo>
                  <a:pt x="379" y="186"/>
                </a:lnTo>
                <a:lnTo>
                  <a:pt x="385" y="198"/>
                </a:lnTo>
                <a:lnTo>
                  <a:pt x="388" y="211"/>
                </a:lnTo>
                <a:lnTo>
                  <a:pt x="391" y="223"/>
                </a:lnTo>
                <a:lnTo>
                  <a:pt x="391" y="235"/>
                </a:lnTo>
                <a:lnTo>
                  <a:pt x="391" y="247"/>
                </a:lnTo>
                <a:lnTo>
                  <a:pt x="385" y="259"/>
                </a:lnTo>
                <a:lnTo>
                  <a:pt x="385" y="259"/>
                </a:lnTo>
                <a:lnTo>
                  <a:pt x="373" y="274"/>
                </a:lnTo>
                <a:lnTo>
                  <a:pt x="361" y="283"/>
                </a:lnTo>
                <a:lnTo>
                  <a:pt x="346" y="292"/>
                </a:lnTo>
                <a:lnTo>
                  <a:pt x="328" y="292"/>
                </a:lnTo>
                <a:lnTo>
                  <a:pt x="328" y="292"/>
                </a:lnTo>
                <a:close/>
                <a:moveTo>
                  <a:pt x="2097" y="304"/>
                </a:moveTo>
                <a:lnTo>
                  <a:pt x="2097" y="304"/>
                </a:lnTo>
                <a:lnTo>
                  <a:pt x="2079" y="301"/>
                </a:lnTo>
                <a:lnTo>
                  <a:pt x="2064" y="295"/>
                </a:lnTo>
                <a:lnTo>
                  <a:pt x="2049" y="283"/>
                </a:lnTo>
                <a:lnTo>
                  <a:pt x="2040" y="268"/>
                </a:lnTo>
                <a:lnTo>
                  <a:pt x="2040" y="268"/>
                </a:lnTo>
                <a:lnTo>
                  <a:pt x="2034" y="256"/>
                </a:lnTo>
                <a:lnTo>
                  <a:pt x="2031" y="244"/>
                </a:lnTo>
                <a:lnTo>
                  <a:pt x="2034" y="232"/>
                </a:lnTo>
                <a:lnTo>
                  <a:pt x="2034" y="220"/>
                </a:lnTo>
                <a:lnTo>
                  <a:pt x="2040" y="208"/>
                </a:lnTo>
                <a:lnTo>
                  <a:pt x="2046" y="198"/>
                </a:lnTo>
                <a:lnTo>
                  <a:pt x="2055" y="189"/>
                </a:lnTo>
                <a:lnTo>
                  <a:pt x="2067" y="180"/>
                </a:lnTo>
                <a:lnTo>
                  <a:pt x="2067" y="180"/>
                </a:lnTo>
                <a:lnTo>
                  <a:pt x="2073" y="180"/>
                </a:lnTo>
                <a:lnTo>
                  <a:pt x="2073" y="180"/>
                </a:lnTo>
                <a:lnTo>
                  <a:pt x="2085" y="174"/>
                </a:lnTo>
                <a:lnTo>
                  <a:pt x="2097" y="171"/>
                </a:lnTo>
                <a:lnTo>
                  <a:pt x="2109" y="171"/>
                </a:lnTo>
                <a:lnTo>
                  <a:pt x="2121" y="174"/>
                </a:lnTo>
                <a:lnTo>
                  <a:pt x="2133" y="180"/>
                </a:lnTo>
                <a:lnTo>
                  <a:pt x="2142" y="186"/>
                </a:lnTo>
                <a:lnTo>
                  <a:pt x="2151" y="198"/>
                </a:lnTo>
                <a:lnTo>
                  <a:pt x="2157" y="208"/>
                </a:lnTo>
                <a:lnTo>
                  <a:pt x="2157" y="208"/>
                </a:lnTo>
                <a:lnTo>
                  <a:pt x="2163" y="220"/>
                </a:lnTo>
                <a:lnTo>
                  <a:pt x="2166" y="232"/>
                </a:lnTo>
                <a:lnTo>
                  <a:pt x="2166" y="247"/>
                </a:lnTo>
                <a:lnTo>
                  <a:pt x="2163" y="259"/>
                </a:lnTo>
                <a:lnTo>
                  <a:pt x="2157" y="268"/>
                </a:lnTo>
                <a:lnTo>
                  <a:pt x="2151" y="280"/>
                </a:lnTo>
                <a:lnTo>
                  <a:pt x="2142" y="289"/>
                </a:lnTo>
                <a:lnTo>
                  <a:pt x="2130" y="295"/>
                </a:lnTo>
                <a:lnTo>
                  <a:pt x="2100" y="238"/>
                </a:lnTo>
                <a:lnTo>
                  <a:pt x="2127" y="298"/>
                </a:lnTo>
                <a:lnTo>
                  <a:pt x="2127" y="298"/>
                </a:lnTo>
                <a:lnTo>
                  <a:pt x="2112" y="301"/>
                </a:lnTo>
                <a:lnTo>
                  <a:pt x="2097" y="304"/>
                </a:lnTo>
                <a:lnTo>
                  <a:pt x="2097" y="304"/>
                </a:lnTo>
                <a:close/>
                <a:moveTo>
                  <a:pt x="611" y="412"/>
                </a:moveTo>
                <a:lnTo>
                  <a:pt x="611" y="412"/>
                </a:lnTo>
                <a:lnTo>
                  <a:pt x="590" y="409"/>
                </a:lnTo>
                <a:lnTo>
                  <a:pt x="587" y="409"/>
                </a:lnTo>
                <a:lnTo>
                  <a:pt x="587" y="409"/>
                </a:lnTo>
                <a:lnTo>
                  <a:pt x="575" y="403"/>
                </a:lnTo>
                <a:lnTo>
                  <a:pt x="562" y="397"/>
                </a:lnTo>
                <a:lnTo>
                  <a:pt x="556" y="388"/>
                </a:lnTo>
                <a:lnTo>
                  <a:pt x="547" y="376"/>
                </a:lnTo>
                <a:lnTo>
                  <a:pt x="544" y="364"/>
                </a:lnTo>
                <a:lnTo>
                  <a:pt x="541" y="352"/>
                </a:lnTo>
                <a:lnTo>
                  <a:pt x="541" y="340"/>
                </a:lnTo>
                <a:lnTo>
                  <a:pt x="544" y="328"/>
                </a:lnTo>
                <a:lnTo>
                  <a:pt x="544" y="328"/>
                </a:lnTo>
                <a:lnTo>
                  <a:pt x="550" y="316"/>
                </a:lnTo>
                <a:lnTo>
                  <a:pt x="556" y="304"/>
                </a:lnTo>
                <a:lnTo>
                  <a:pt x="565" y="295"/>
                </a:lnTo>
                <a:lnTo>
                  <a:pt x="575" y="289"/>
                </a:lnTo>
                <a:lnTo>
                  <a:pt x="587" y="283"/>
                </a:lnTo>
                <a:lnTo>
                  <a:pt x="599" y="283"/>
                </a:lnTo>
                <a:lnTo>
                  <a:pt x="614" y="283"/>
                </a:lnTo>
                <a:lnTo>
                  <a:pt x="626" y="286"/>
                </a:lnTo>
                <a:lnTo>
                  <a:pt x="632" y="286"/>
                </a:lnTo>
                <a:lnTo>
                  <a:pt x="632" y="286"/>
                </a:lnTo>
                <a:lnTo>
                  <a:pt x="644" y="292"/>
                </a:lnTo>
                <a:lnTo>
                  <a:pt x="653" y="298"/>
                </a:lnTo>
                <a:lnTo>
                  <a:pt x="662" y="307"/>
                </a:lnTo>
                <a:lnTo>
                  <a:pt x="668" y="319"/>
                </a:lnTo>
                <a:lnTo>
                  <a:pt x="674" y="331"/>
                </a:lnTo>
                <a:lnTo>
                  <a:pt x="674" y="343"/>
                </a:lnTo>
                <a:lnTo>
                  <a:pt x="674" y="355"/>
                </a:lnTo>
                <a:lnTo>
                  <a:pt x="671" y="367"/>
                </a:lnTo>
                <a:lnTo>
                  <a:pt x="671" y="367"/>
                </a:lnTo>
                <a:lnTo>
                  <a:pt x="662" y="385"/>
                </a:lnTo>
                <a:lnTo>
                  <a:pt x="647" y="400"/>
                </a:lnTo>
                <a:lnTo>
                  <a:pt x="629" y="409"/>
                </a:lnTo>
                <a:lnTo>
                  <a:pt x="611" y="412"/>
                </a:lnTo>
                <a:lnTo>
                  <a:pt x="611" y="412"/>
                </a:lnTo>
                <a:close/>
                <a:moveTo>
                  <a:pt x="1814" y="418"/>
                </a:moveTo>
                <a:lnTo>
                  <a:pt x="1814" y="418"/>
                </a:lnTo>
                <a:lnTo>
                  <a:pt x="1793" y="415"/>
                </a:lnTo>
                <a:lnTo>
                  <a:pt x="1775" y="406"/>
                </a:lnTo>
                <a:lnTo>
                  <a:pt x="1760" y="394"/>
                </a:lnTo>
                <a:lnTo>
                  <a:pt x="1751" y="376"/>
                </a:lnTo>
                <a:lnTo>
                  <a:pt x="1751" y="376"/>
                </a:lnTo>
                <a:lnTo>
                  <a:pt x="1748" y="364"/>
                </a:lnTo>
                <a:lnTo>
                  <a:pt x="1748" y="349"/>
                </a:lnTo>
                <a:lnTo>
                  <a:pt x="1751" y="337"/>
                </a:lnTo>
                <a:lnTo>
                  <a:pt x="1754" y="325"/>
                </a:lnTo>
                <a:lnTo>
                  <a:pt x="1760" y="316"/>
                </a:lnTo>
                <a:lnTo>
                  <a:pt x="1769" y="307"/>
                </a:lnTo>
                <a:lnTo>
                  <a:pt x="1781" y="298"/>
                </a:lnTo>
                <a:lnTo>
                  <a:pt x="1793" y="295"/>
                </a:lnTo>
                <a:lnTo>
                  <a:pt x="1799" y="292"/>
                </a:lnTo>
                <a:lnTo>
                  <a:pt x="1799" y="292"/>
                </a:lnTo>
                <a:lnTo>
                  <a:pt x="1811" y="289"/>
                </a:lnTo>
                <a:lnTo>
                  <a:pt x="1823" y="289"/>
                </a:lnTo>
                <a:lnTo>
                  <a:pt x="1835" y="292"/>
                </a:lnTo>
                <a:lnTo>
                  <a:pt x="1847" y="295"/>
                </a:lnTo>
                <a:lnTo>
                  <a:pt x="1859" y="304"/>
                </a:lnTo>
                <a:lnTo>
                  <a:pt x="1868" y="313"/>
                </a:lnTo>
                <a:lnTo>
                  <a:pt x="1875" y="322"/>
                </a:lnTo>
                <a:lnTo>
                  <a:pt x="1881" y="334"/>
                </a:lnTo>
                <a:lnTo>
                  <a:pt x="1881" y="334"/>
                </a:lnTo>
                <a:lnTo>
                  <a:pt x="1881" y="349"/>
                </a:lnTo>
                <a:lnTo>
                  <a:pt x="1881" y="361"/>
                </a:lnTo>
                <a:lnTo>
                  <a:pt x="1881" y="373"/>
                </a:lnTo>
                <a:lnTo>
                  <a:pt x="1875" y="385"/>
                </a:lnTo>
                <a:lnTo>
                  <a:pt x="1868" y="394"/>
                </a:lnTo>
                <a:lnTo>
                  <a:pt x="1859" y="403"/>
                </a:lnTo>
                <a:lnTo>
                  <a:pt x="1847" y="409"/>
                </a:lnTo>
                <a:lnTo>
                  <a:pt x="1835" y="415"/>
                </a:lnTo>
                <a:lnTo>
                  <a:pt x="1817" y="352"/>
                </a:lnTo>
                <a:lnTo>
                  <a:pt x="1835" y="415"/>
                </a:lnTo>
                <a:lnTo>
                  <a:pt x="1835" y="415"/>
                </a:lnTo>
                <a:lnTo>
                  <a:pt x="1814" y="418"/>
                </a:lnTo>
                <a:lnTo>
                  <a:pt x="1814" y="418"/>
                </a:lnTo>
                <a:close/>
                <a:moveTo>
                  <a:pt x="909" y="484"/>
                </a:moveTo>
                <a:lnTo>
                  <a:pt x="909" y="484"/>
                </a:lnTo>
                <a:lnTo>
                  <a:pt x="900" y="484"/>
                </a:lnTo>
                <a:lnTo>
                  <a:pt x="900" y="484"/>
                </a:lnTo>
                <a:lnTo>
                  <a:pt x="893" y="484"/>
                </a:lnTo>
                <a:lnTo>
                  <a:pt x="893" y="484"/>
                </a:lnTo>
                <a:lnTo>
                  <a:pt x="881" y="481"/>
                </a:lnTo>
                <a:lnTo>
                  <a:pt x="869" y="475"/>
                </a:lnTo>
                <a:lnTo>
                  <a:pt x="860" y="466"/>
                </a:lnTo>
                <a:lnTo>
                  <a:pt x="851" y="457"/>
                </a:lnTo>
                <a:lnTo>
                  <a:pt x="845" y="448"/>
                </a:lnTo>
                <a:lnTo>
                  <a:pt x="842" y="436"/>
                </a:lnTo>
                <a:lnTo>
                  <a:pt x="839" y="424"/>
                </a:lnTo>
                <a:lnTo>
                  <a:pt x="839" y="409"/>
                </a:lnTo>
                <a:lnTo>
                  <a:pt x="839" y="409"/>
                </a:lnTo>
                <a:lnTo>
                  <a:pt x="842" y="397"/>
                </a:lnTo>
                <a:lnTo>
                  <a:pt x="848" y="385"/>
                </a:lnTo>
                <a:lnTo>
                  <a:pt x="857" y="376"/>
                </a:lnTo>
                <a:lnTo>
                  <a:pt x="866" y="367"/>
                </a:lnTo>
                <a:lnTo>
                  <a:pt x="875" y="361"/>
                </a:lnTo>
                <a:lnTo>
                  <a:pt x="887" y="358"/>
                </a:lnTo>
                <a:lnTo>
                  <a:pt x="900" y="355"/>
                </a:lnTo>
                <a:lnTo>
                  <a:pt x="912" y="355"/>
                </a:lnTo>
                <a:lnTo>
                  <a:pt x="912" y="355"/>
                </a:lnTo>
                <a:lnTo>
                  <a:pt x="927" y="358"/>
                </a:lnTo>
                <a:lnTo>
                  <a:pt x="939" y="364"/>
                </a:lnTo>
                <a:lnTo>
                  <a:pt x="948" y="373"/>
                </a:lnTo>
                <a:lnTo>
                  <a:pt x="957" y="382"/>
                </a:lnTo>
                <a:lnTo>
                  <a:pt x="963" y="391"/>
                </a:lnTo>
                <a:lnTo>
                  <a:pt x="969" y="403"/>
                </a:lnTo>
                <a:lnTo>
                  <a:pt x="969" y="415"/>
                </a:lnTo>
                <a:lnTo>
                  <a:pt x="969" y="430"/>
                </a:lnTo>
                <a:lnTo>
                  <a:pt x="969" y="430"/>
                </a:lnTo>
                <a:lnTo>
                  <a:pt x="966" y="442"/>
                </a:lnTo>
                <a:lnTo>
                  <a:pt x="963" y="451"/>
                </a:lnTo>
                <a:lnTo>
                  <a:pt x="957" y="460"/>
                </a:lnTo>
                <a:lnTo>
                  <a:pt x="948" y="469"/>
                </a:lnTo>
                <a:lnTo>
                  <a:pt x="939" y="475"/>
                </a:lnTo>
                <a:lnTo>
                  <a:pt x="930" y="481"/>
                </a:lnTo>
                <a:lnTo>
                  <a:pt x="918" y="484"/>
                </a:lnTo>
                <a:lnTo>
                  <a:pt x="909" y="484"/>
                </a:lnTo>
                <a:lnTo>
                  <a:pt x="909" y="484"/>
                </a:lnTo>
                <a:close/>
                <a:moveTo>
                  <a:pt x="1513" y="490"/>
                </a:moveTo>
                <a:lnTo>
                  <a:pt x="1513" y="490"/>
                </a:lnTo>
                <a:lnTo>
                  <a:pt x="1501" y="487"/>
                </a:lnTo>
                <a:lnTo>
                  <a:pt x="1492" y="484"/>
                </a:lnTo>
                <a:lnTo>
                  <a:pt x="1480" y="481"/>
                </a:lnTo>
                <a:lnTo>
                  <a:pt x="1471" y="472"/>
                </a:lnTo>
                <a:lnTo>
                  <a:pt x="1465" y="466"/>
                </a:lnTo>
                <a:lnTo>
                  <a:pt x="1459" y="457"/>
                </a:lnTo>
                <a:lnTo>
                  <a:pt x="1453" y="445"/>
                </a:lnTo>
                <a:lnTo>
                  <a:pt x="1450" y="433"/>
                </a:lnTo>
                <a:lnTo>
                  <a:pt x="1450" y="433"/>
                </a:lnTo>
                <a:lnTo>
                  <a:pt x="1450" y="421"/>
                </a:lnTo>
                <a:lnTo>
                  <a:pt x="1450" y="409"/>
                </a:lnTo>
                <a:lnTo>
                  <a:pt x="1456" y="397"/>
                </a:lnTo>
                <a:lnTo>
                  <a:pt x="1462" y="385"/>
                </a:lnTo>
                <a:lnTo>
                  <a:pt x="1471" y="376"/>
                </a:lnTo>
                <a:lnTo>
                  <a:pt x="1480" y="370"/>
                </a:lnTo>
                <a:lnTo>
                  <a:pt x="1492" y="364"/>
                </a:lnTo>
                <a:lnTo>
                  <a:pt x="1504" y="361"/>
                </a:lnTo>
                <a:lnTo>
                  <a:pt x="1504" y="361"/>
                </a:lnTo>
                <a:lnTo>
                  <a:pt x="1510" y="358"/>
                </a:lnTo>
                <a:lnTo>
                  <a:pt x="1510" y="358"/>
                </a:lnTo>
                <a:lnTo>
                  <a:pt x="1522" y="358"/>
                </a:lnTo>
                <a:lnTo>
                  <a:pt x="1534" y="361"/>
                </a:lnTo>
                <a:lnTo>
                  <a:pt x="1547" y="364"/>
                </a:lnTo>
                <a:lnTo>
                  <a:pt x="1559" y="370"/>
                </a:lnTo>
                <a:lnTo>
                  <a:pt x="1568" y="379"/>
                </a:lnTo>
                <a:lnTo>
                  <a:pt x="1574" y="391"/>
                </a:lnTo>
                <a:lnTo>
                  <a:pt x="1580" y="400"/>
                </a:lnTo>
                <a:lnTo>
                  <a:pt x="1583" y="415"/>
                </a:lnTo>
                <a:lnTo>
                  <a:pt x="1583" y="415"/>
                </a:lnTo>
                <a:lnTo>
                  <a:pt x="1583" y="427"/>
                </a:lnTo>
                <a:lnTo>
                  <a:pt x="1583" y="439"/>
                </a:lnTo>
                <a:lnTo>
                  <a:pt x="1577" y="451"/>
                </a:lnTo>
                <a:lnTo>
                  <a:pt x="1571" y="463"/>
                </a:lnTo>
                <a:lnTo>
                  <a:pt x="1562" y="472"/>
                </a:lnTo>
                <a:lnTo>
                  <a:pt x="1553" y="478"/>
                </a:lnTo>
                <a:lnTo>
                  <a:pt x="1540" y="484"/>
                </a:lnTo>
                <a:lnTo>
                  <a:pt x="1528" y="487"/>
                </a:lnTo>
                <a:lnTo>
                  <a:pt x="1519" y="424"/>
                </a:lnTo>
                <a:lnTo>
                  <a:pt x="1525" y="487"/>
                </a:lnTo>
                <a:lnTo>
                  <a:pt x="1525" y="487"/>
                </a:lnTo>
                <a:lnTo>
                  <a:pt x="1513" y="490"/>
                </a:lnTo>
                <a:lnTo>
                  <a:pt x="1513" y="490"/>
                </a:lnTo>
                <a:close/>
                <a:moveTo>
                  <a:pt x="1212" y="511"/>
                </a:moveTo>
                <a:lnTo>
                  <a:pt x="1209" y="511"/>
                </a:lnTo>
                <a:lnTo>
                  <a:pt x="1209" y="511"/>
                </a:lnTo>
                <a:lnTo>
                  <a:pt x="1194" y="508"/>
                </a:lnTo>
                <a:lnTo>
                  <a:pt x="1182" y="505"/>
                </a:lnTo>
                <a:lnTo>
                  <a:pt x="1173" y="499"/>
                </a:lnTo>
                <a:lnTo>
                  <a:pt x="1164" y="490"/>
                </a:lnTo>
                <a:lnTo>
                  <a:pt x="1155" y="481"/>
                </a:lnTo>
                <a:lnTo>
                  <a:pt x="1149" y="472"/>
                </a:lnTo>
                <a:lnTo>
                  <a:pt x="1146" y="460"/>
                </a:lnTo>
                <a:lnTo>
                  <a:pt x="1143" y="445"/>
                </a:lnTo>
                <a:lnTo>
                  <a:pt x="1143" y="445"/>
                </a:lnTo>
                <a:lnTo>
                  <a:pt x="1146" y="433"/>
                </a:lnTo>
                <a:lnTo>
                  <a:pt x="1149" y="421"/>
                </a:lnTo>
                <a:lnTo>
                  <a:pt x="1155" y="409"/>
                </a:lnTo>
                <a:lnTo>
                  <a:pt x="1164" y="400"/>
                </a:lnTo>
                <a:lnTo>
                  <a:pt x="1173" y="391"/>
                </a:lnTo>
                <a:lnTo>
                  <a:pt x="1182" y="385"/>
                </a:lnTo>
                <a:lnTo>
                  <a:pt x="1194" y="382"/>
                </a:lnTo>
                <a:lnTo>
                  <a:pt x="1209" y="382"/>
                </a:lnTo>
                <a:lnTo>
                  <a:pt x="1209" y="382"/>
                </a:lnTo>
                <a:lnTo>
                  <a:pt x="1221" y="382"/>
                </a:lnTo>
                <a:lnTo>
                  <a:pt x="1234" y="385"/>
                </a:lnTo>
                <a:lnTo>
                  <a:pt x="1246" y="391"/>
                </a:lnTo>
                <a:lnTo>
                  <a:pt x="1255" y="400"/>
                </a:lnTo>
                <a:lnTo>
                  <a:pt x="1264" y="409"/>
                </a:lnTo>
                <a:lnTo>
                  <a:pt x="1270" y="421"/>
                </a:lnTo>
                <a:lnTo>
                  <a:pt x="1276" y="433"/>
                </a:lnTo>
                <a:lnTo>
                  <a:pt x="1276" y="445"/>
                </a:lnTo>
                <a:lnTo>
                  <a:pt x="1276" y="445"/>
                </a:lnTo>
                <a:lnTo>
                  <a:pt x="1276" y="460"/>
                </a:lnTo>
                <a:lnTo>
                  <a:pt x="1270" y="472"/>
                </a:lnTo>
                <a:lnTo>
                  <a:pt x="1267" y="481"/>
                </a:lnTo>
                <a:lnTo>
                  <a:pt x="1258" y="490"/>
                </a:lnTo>
                <a:lnTo>
                  <a:pt x="1249" y="499"/>
                </a:lnTo>
                <a:lnTo>
                  <a:pt x="1237" y="505"/>
                </a:lnTo>
                <a:lnTo>
                  <a:pt x="1225" y="508"/>
                </a:lnTo>
                <a:lnTo>
                  <a:pt x="1212" y="511"/>
                </a:lnTo>
                <a:lnTo>
                  <a:pt x="1212" y="511"/>
                </a:lnTo>
                <a:close/>
                <a:moveTo>
                  <a:pt x="1273" y="1339"/>
                </a:moveTo>
                <a:lnTo>
                  <a:pt x="1273" y="1342"/>
                </a:lnTo>
                <a:lnTo>
                  <a:pt x="1273" y="1342"/>
                </a:lnTo>
                <a:lnTo>
                  <a:pt x="1270" y="1357"/>
                </a:lnTo>
                <a:lnTo>
                  <a:pt x="1267" y="1369"/>
                </a:lnTo>
                <a:lnTo>
                  <a:pt x="1261" y="1378"/>
                </a:lnTo>
                <a:lnTo>
                  <a:pt x="1252" y="1387"/>
                </a:lnTo>
                <a:lnTo>
                  <a:pt x="1243" y="1396"/>
                </a:lnTo>
                <a:lnTo>
                  <a:pt x="1231" y="1402"/>
                </a:lnTo>
                <a:lnTo>
                  <a:pt x="1218" y="1405"/>
                </a:lnTo>
                <a:lnTo>
                  <a:pt x="1206" y="1408"/>
                </a:lnTo>
                <a:lnTo>
                  <a:pt x="1206" y="1408"/>
                </a:lnTo>
                <a:lnTo>
                  <a:pt x="1194" y="1405"/>
                </a:lnTo>
                <a:lnTo>
                  <a:pt x="1182" y="1402"/>
                </a:lnTo>
                <a:lnTo>
                  <a:pt x="1170" y="1396"/>
                </a:lnTo>
                <a:lnTo>
                  <a:pt x="1161" y="1387"/>
                </a:lnTo>
                <a:lnTo>
                  <a:pt x="1152" y="1378"/>
                </a:lnTo>
                <a:lnTo>
                  <a:pt x="1146" y="1369"/>
                </a:lnTo>
                <a:lnTo>
                  <a:pt x="1143" y="1357"/>
                </a:lnTo>
                <a:lnTo>
                  <a:pt x="1140" y="1342"/>
                </a:lnTo>
                <a:lnTo>
                  <a:pt x="1140" y="1339"/>
                </a:lnTo>
                <a:lnTo>
                  <a:pt x="1140" y="1339"/>
                </a:lnTo>
                <a:lnTo>
                  <a:pt x="1143" y="1324"/>
                </a:lnTo>
                <a:lnTo>
                  <a:pt x="1146" y="1312"/>
                </a:lnTo>
                <a:lnTo>
                  <a:pt x="1152" y="1303"/>
                </a:lnTo>
                <a:lnTo>
                  <a:pt x="1161" y="1294"/>
                </a:lnTo>
                <a:lnTo>
                  <a:pt x="1170" y="1285"/>
                </a:lnTo>
                <a:lnTo>
                  <a:pt x="1182" y="1279"/>
                </a:lnTo>
                <a:lnTo>
                  <a:pt x="1194" y="1276"/>
                </a:lnTo>
                <a:lnTo>
                  <a:pt x="1206" y="1273"/>
                </a:lnTo>
                <a:lnTo>
                  <a:pt x="1206" y="1273"/>
                </a:lnTo>
                <a:lnTo>
                  <a:pt x="1218" y="1276"/>
                </a:lnTo>
                <a:lnTo>
                  <a:pt x="1231" y="1279"/>
                </a:lnTo>
                <a:lnTo>
                  <a:pt x="1243" y="1285"/>
                </a:lnTo>
                <a:lnTo>
                  <a:pt x="1252" y="1294"/>
                </a:lnTo>
                <a:lnTo>
                  <a:pt x="1261" y="1303"/>
                </a:lnTo>
                <a:lnTo>
                  <a:pt x="1267" y="1312"/>
                </a:lnTo>
                <a:lnTo>
                  <a:pt x="1270" y="1324"/>
                </a:lnTo>
                <a:lnTo>
                  <a:pt x="1273" y="1339"/>
                </a:lnTo>
                <a:lnTo>
                  <a:pt x="1273" y="1339"/>
                </a:lnTo>
                <a:close/>
                <a:moveTo>
                  <a:pt x="1273" y="1029"/>
                </a:moveTo>
                <a:lnTo>
                  <a:pt x="1273" y="1032"/>
                </a:lnTo>
                <a:lnTo>
                  <a:pt x="1273" y="1032"/>
                </a:lnTo>
                <a:lnTo>
                  <a:pt x="1270" y="1047"/>
                </a:lnTo>
                <a:lnTo>
                  <a:pt x="1267" y="1059"/>
                </a:lnTo>
                <a:lnTo>
                  <a:pt x="1261" y="1068"/>
                </a:lnTo>
                <a:lnTo>
                  <a:pt x="1252" y="1077"/>
                </a:lnTo>
                <a:lnTo>
                  <a:pt x="1243" y="1086"/>
                </a:lnTo>
                <a:lnTo>
                  <a:pt x="1231" y="1092"/>
                </a:lnTo>
                <a:lnTo>
                  <a:pt x="1218" y="1095"/>
                </a:lnTo>
                <a:lnTo>
                  <a:pt x="1206" y="1098"/>
                </a:lnTo>
                <a:lnTo>
                  <a:pt x="1206" y="1098"/>
                </a:lnTo>
                <a:lnTo>
                  <a:pt x="1194" y="1095"/>
                </a:lnTo>
                <a:lnTo>
                  <a:pt x="1182" y="1092"/>
                </a:lnTo>
                <a:lnTo>
                  <a:pt x="1170" y="1086"/>
                </a:lnTo>
                <a:lnTo>
                  <a:pt x="1161" y="1077"/>
                </a:lnTo>
                <a:lnTo>
                  <a:pt x="1152" y="1068"/>
                </a:lnTo>
                <a:lnTo>
                  <a:pt x="1146" y="1059"/>
                </a:lnTo>
                <a:lnTo>
                  <a:pt x="1143" y="1047"/>
                </a:lnTo>
                <a:lnTo>
                  <a:pt x="1140" y="1032"/>
                </a:lnTo>
                <a:lnTo>
                  <a:pt x="1140" y="1029"/>
                </a:lnTo>
                <a:lnTo>
                  <a:pt x="1140" y="1029"/>
                </a:lnTo>
                <a:lnTo>
                  <a:pt x="1143" y="1014"/>
                </a:lnTo>
                <a:lnTo>
                  <a:pt x="1146" y="1002"/>
                </a:lnTo>
                <a:lnTo>
                  <a:pt x="1152" y="993"/>
                </a:lnTo>
                <a:lnTo>
                  <a:pt x="1161" y="981"/>
                </a:lnTo>
                <a:lnTo>
                  <a:pt x="1170" y="975"/>
                </a:lnTo>
                <a:lnTo>
                  <a:pt x="1182" y="969"/>
                </a:lnTo>
                <a:lnTo>
                  <a:pt x="1194" y="966"/>
                </a:lnTo>
                <a:lnTo>
                  <a:pt x="1206" y="963"/>
                </a:lnTo>
                <a:lnTo>
                  <a:pt x="1206" y="963"/>
                </a:lnTo>
                <a:lnTo>
                  <a:pt x="1218" y="966"/>
                </a:lnTo>
                <a:lnTo>
                  <a:pt x="1231" y="969"/>
                </a:lnTo>
                <a:lnTo>
                  <a:pt x="1243" y="975"/>
                </a:lnTo>
                <a:lnTo>
                  <a:pt x="1252" y="981"/>
                </a:lnTo>
                <a:lnTo>
                  <a:pt x="1261" y="993"/>
                </a:lnTo>
                <a:lnTo>
                  <a:pt x="1267" y="1002"/>
                </a:lnTo>
                <a:lnTo>
                  <a:pt x="1270" y="1014"/>
                </a:lnTo>
                <a:lnTo>
                  <a:pt x="1273" y="1029"/>
                </a:lnTo>
                <a:lnTo>
                  <a:pt x="1273" y="1029"/>
                </a:lnTo>
                <a:close/>
                <a:moveTo>
                  <a:pt x="1273" y="719"/>
                </a:moveTo>
                <a:lnTo>
                  <a:pt x="1273" y="722"/>
                </a:lnTo>
                <a:lnTo>
                  <a:pt x="1273" y="722"/>
                </a:lnTo>
                <a:lnTo>
                  <a:pt x="1270" y="737"/>
                </a:lnTo>
                <a:lnTo>
                  <a:pt x="1267" y="749"/>
                </a:lnTo>
                <a:lnTo>
                  <a:pt x="1261" y="761"/>
                </a:lnTo>
                <a:lnTo>
                  <a:pt x="1252" y="770"/>
                </a:lnTo>
                <a:lnTo>
                  <a:pt x="1243" y="776"/>
                </a:lnTo>
                <a:lnTo>
                  <a:pt x="1231" y="782"/>
                </a:lnTo>
                <a:lnTo>
                  <a:pt x="1218" y="785"/>
                </a:lnTo>
                <a:lnTo>
                  <a:pt x="1206" y="785"/>
                </a:lnTo>
                <a:lnTo>
                  <a:pt x="1194" y="785"/>
                </a:lnTo>
                <a:lnTo>
                  <a:pt x="1182" y="782"/>
                </a:lnTo>
                <a:lnTo>
                  <a:pt x="1170" y="776"/>
                </a:lnTo>
                <a:lnTo>
                  <a:pt x="1161" y="770"/>
                </a:lnTo>
                <a:lnTo>
                  <a:pt x="1152" y="761"/>
                </a:lnTo>
                <a:lnTo>
                  <a:pt x="1146" y="749"/>
                </a:lnTo>
                <a:lnTo>
                  <a:pt x="1143" y="737"/>
                </a:lnTo>
                <a:lnTo>
                  <a:pt x="1140" y="722"/>
                </a:lnTo>
                <a:lnTo>
                  <a:pt x="1140" y="719"/>
                </a:lnTo>
                <a:lnTo>
                  <a:pt x="1140" y="719"/>
                </a:lnTo>
                <a:lnTo>
                  <a:pt x="1143" y="704"/>
                </a:lnTo>
                <a:lnTo>
                  <a:pt x="1146" y="692"/>
                </a:lnTo>
                <a:lnTo>
                  <a:pt x="1152" y="683"/>
                </a:lnTo>
                <a:lnTo>
                  <a:pt x="1161" y="671"/>
                </a:lnTo>
                <a:lnTo>
                  <a:pt x="1170" y="665"/>
                </a:lnTo>
                <a:lnTo>
                  <a:pt x="1182" y="659"/>
                </a:lnTo>
                <a:lnTo>
                  <a:pt x="1194" y="653"/>
                </a:lnTo>
                <a:lnTo>
                  <a:pt x="1206" y="653"/>
                </a:lnTo>
                <a:lnTo>
                  <a:pt x="1206" y="653"/>
                </a:lnTo>
                <a:lnTo>
                  <a:pt x="1218" y="653"/>
                </a:lnTo>
                <a:lnTo>
                  <a:pt x="1231" y="659"/>
                </a:lnTo>
                <a:lnTo>
                  <a:pt x="1243" y="665"/>
                </a:lnTo>
                <a:lnTo>
                  <a:pt x="1252" y="671"/>
                </a:lnTo>
                <a:lnTo>
                  <a:pt x="1261" y="683"/>
                </a:lnTo>
                <a:lnTo>
                  <a:pt x="1267" y="692"/>
                </a:lnTo>
                <a:lnTo>
                  <a:pt x="1270"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81" name="Google Shape;2781;p34"/>
          <p:cNvSpPr/>
          <p:nvPr/>
        </p:nvSpPr>
        <p:spPr>
          <a:xfrm>
            <a:off x="1127604" y="3794801"/>
            <a:ext cx="238553" cy="107926"/>
          </a:xfrm>
          <a:custGeom>
            <a:rect b="b" l="l" r="r" t="t"/>
            <a:pathLst>
              <a:path extrusionOk="0" h="243" w="490">
                <a:moveTo>
                  <a:pt x="0" y="0"/>
                </a:moveTo>
                <a:lnTo>
                  <a:pt x="246"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82" name="Google Shape;2782;p34"/>
          <p:cNvGrpSpPr/>
          <p:nvPr/>
        </p:nvGrpSpPr>
        <p:grpSpPr>
          <a:xfrm>
            <a:off x="692800" y="1771412"/>
            <a:ext cx="1114200" cy="840638"/>
            <a:chOff x="692800" y="1771412"/>
            <a:chExt cx="1114200" cy="840638"/>
          </a:xfrm>
        </p:grpSpPr>
        <p:grpSp>
          <p:nvGrpSpPr>
            <p:cNvPr id="2783" name="Google Shape;2783;p34"/>
            <p:cNvGrpSpPr/>
            <p:nvPr/>
          </p:nvGrpSpPr>
          <p:grpSpPr>
            <a:xfrm>
              <a:off x="1087765" y="1771412"/>
              <a:ext cx="324266" cy="392657"/>
              <a:chOff x="3025776" y="4305300"/>
              <a:chExt cx="1057275" cy="1403350"/>
            </a:xfrm>
          </p:grpSpPr>
          <p:sp>
            <p:nvSpPr>
              <p:cNvPr id="2784" name="Google Shape;2784;p34"/>
              <p:cNvSpPr/>
              <p:nvPr/>
            </p:nvSpPr>
            <p:spPr>
              <a:xfrm>
                <a:off x="3455988" y="5040313"/>
                <a:ext cx="66675" cy="109538"/>
              </a:xfrm>
              <a:custGeom>
                <a:rect b="b" l="l" r="r" t="t"/>
                <a:pathLst>
                  <a:path extrusionOk="0" h="69" w="42">
                    <a:moveTo>
                      <a:pt x="0" y="36"/>
                    </a:moveTo>
                    <a:lnTo>
                      <a:pt x="0" y="36"/>
                    </a:lnTo>
                    <a:lnTo>
                      <a:pt x="3" y="48"/>
                    </a:lnTo>
                    <a:lnTo>
                      <a:pt x="12" y="57"/>
                    </a:lnTo>
                    <a:lnTo>
                      <a:pt x="24" y="66"/>
                    </a:lnTo>
                    <a:lnTo>
                      <a:pt x="42" y="69"/>
                    </a:lnTo>
                    <a:lnTo>
                      <a:pt x="42" y="0"/>
                    </a:lnTo>
                    <a:lnTo>
                      <a:pt x="42" y="0"/>
                    </a:lnTo>
                    <a:lnTo>
                      <a:pt x="27" y="3"/>
                    </a:lnTo>
                    <a:lnTo>
                      <a:pt x="12" y="9"/>
                    </a:lnTo>
                    <a:lnTo>
                      <a:pt x="12" y="9"/>
                    </a:lnTo>
                    <a:lnTo>
                      <a:pt x="6" y="12"/>
                    </a:lnTo>
                    <a:lnTo>
                      <a:pt x="3" y="21"/>
                    </a:lnTo>
                    <a:lnTo>
                      <a:pt x="0" y="36"/>
                    </a:lnTo>
                    <a:lnTo>
                      <a:pt x="0" y="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5" name="Google Shape;2785;p34"/>
              <p:cNvSpPr/>
              <p:nvPr/>
            </p:nvSpPr>
            <p:spPr>
              <a:xfrm>
                <a:off x="3571876" y="5240338"/>
                <a:ext cx="71438" cy="125413"/>
              </a:xfrm>
              <a:custGeom>
                <a:rect b="b" l="l" r="r" t="t"/>
                <a:pathLst>
                  <a:path extrusionOk="0" h="79" w="45">
                    <a:moveTo>
                      <a:pt x="0" y="0"/>
                    </a:moveTo>
                    <a:lnTo>
                      <a:pt x="0" y="79"/>
                    </a:lnTo>
                    <a:lnTo>
                      <a:pt x="0" y="79"/>
                    </a:lnTo>
                    <a:lnTo>
                      <a:pt x="18" y="76"/>
                    </a:lnTo>
                    <a:lnTo>
                      <a:pt x="33" y="70"/>
                    </a:lnTo>
                    <a:lnTo>
                      <a:pt x="33" y="70"/>
                    </a:lnTo>
                    <a:lnTo>
                      <a:pt x="39" y="64"/>
                    </a:lnTo>
                    <a:lnTo>
                      <a:pt x="42" y="54"/>
                    </a:lnTo>
                    <a:lnTo>
                      <a:pt x="45" y="48"/>
                    </a:lnTo>
                    <a:lnTo>
                      <a:pt x="45" y="39"/>
                    </a:lnTo>
                    <a:lnTo>
                      <a:pt x="45" y="39"/>
                    </a:lnTo>
                    <a:lnTo>
                      <a:pt x="42" y="24"/>
                    </a:lnTo>
                    <a:lnTo>
                      <a:pt x="36" y="12"/>
                    </a:lnTo>
                    <a:lnTo>
                      <a:pt x="21" y="3"/>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6" name="Google Shape;2786;p34"/>
              <p:cNvSpPr/>
              <p:nvPr/>
            </p:nvSpPr>
            <p:spPr>
              <a:xfrm>
                <a:off x="3308351" y="4305300"/>
                <a:ext cx="492125" cy="261938"/>
              </a:xfrm>
              <a:custGeom>
                <a:rect b="b" l="l" r="r" t="t"/>
                <a:pathLst>
                  <a:path extrusionOk="0" h="165" w="310">
                    <a:moveTo>
                      <a:pt x="241" y="165"/>
                    </a:moveTo>
                    <a:lnTo>
                      <a:pt x="241" y="165"/>
                    </a:lnTo>
                    <a:lnTo>
                      <a:pt x="244" y="165"/>
                    </a:lnTo>
                    <a:lnTo>
                      <a:pt x="244" y="165"/>
                    </a:lnTo>
                    <a:lnTo>
                      <a:pt x="271" y="126"/>
                    </a:lnTo>
                    <a:lnTo>
                      <a:pt x="301" y="75"/>
                    </a:lnTo>
                    <a:lnTo>
                      <a:pt x="301" y="75"/>
                    </a:lnTo>
                    <a:lnTo>
                      <a:pt x="307" y="63"/>
                    </a:lnTo>
                    <a:lnTo>
                      <a:pt x="310" y="51"/>
                    </a:lnTo>
                    <a:lnTo>
                      <a:pt x="310" y="39"/>
                    </a:lnTo>
                    <a:lnTo>
                      <a:pt x="307" y="33"/>
                    </a:lnTo>
                    <a:lnTo>
                      <a:pt x="304" y="24"/>
                    </a:lnTo>
                    <a:lnTo>
                      <a:pt x="295" y="18"/>
                    </a:lnTo>
                    <a:lnTo>
                      <a:pt x="274" y="9"/>
                    </a:lnTo>
                    <a:lnTo>
                      <a:pt x="247" y="3"/>
                    </a:lnTo>
                    <a:lnTo>
                      <a:pt x="217" y="0"/>
                    </a:lnTo>
                    <a:lnTo>
                      <a:pt x="153" y="0"/>
                    </a:lnTo>
                    <a:lnTo>
                      <a:pt x="153" y="0"/>
                    </a:lnTo>
                    <a:lnTo>
                      <a:pt x="93" y="0"/>
                    </a:lnTo>
                    <a:lnTo>
                      <a:pt x="63" y="3"/>
                    </a:lnTo>
                    <a:lnTo>
                      <a:pt x="36" y="9"/>
                    </a:lnTo>
                    <a:lnTo>
                      <a:pt x="15" y="18"/>
                    </a:lnTo>
                    <a:lnTo>
                      <a:pt x="9" y="24"/>
                    </a:lnTo>
                    <a:lnTo>
                      <a:pt x="3" y="30"/>
                    </a:lnTo>
                    <a:lnTo>
                      <a:pt x="0" y="39"/>
                    </a:lnTo>
                    <a:lnTo>
                      <a:pt x="0" y="51"/>
                    </a:lnTo>
                    <a:lnTo>
                      <a:pt x="3" y="63"/>
                    </a:lnTo>
                    <a:lnTo>
                      <a:pt x="6" y="75"/>
                    </a:lnTo>
                    <a:lnTo>
                      <a:pt x="6" y="75"/>
                    </a:lnTo>
                    <a:lnTo>
                      <a:pt x="36" y="126"/>
                    </a:lnTo>
                    <a:lnTo>
                      <a:pt x="63" y="165"/>
                    </a:lnTo>
                    <a:lnTo>
                      <a:pt x="63" y="165"/>
                    </a:lnTo>
                    <a:lnTo>
                      <a:pt x="72" y="165"/>
                    </a:lnTo>
                    <a:lnTo>
                      <a:pt x="241" y="165"/>
                    </a:lnTo>
                    <a:lnTo>
                      <a:pt x="241" y="1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34"/>
              <p:cNvSpPr/>
              <p:nvPr/>
            </p:nvSpPr>
            <p:spPr>
              <a:xfrm>
                <a:off x="3025776" y="4638675"/>
                <a:ext cx="1057275" cy="1069975"/>
              </a:xfrm>
              <a:custGeom>
                <a:rect b="b" l="l" r="r" t="t"/>
                <a:pathLst>
                  <a:path extrusionOk="0" h="674" w="666">
                    <a:moveTo>
                      <a:pt x="413" y="470"/>
                    </a:moveTo>
                    <a:lnTo>
                      <a:pt x="413" y="470"/>
                    </a:lnTo>
                    <a:lnTo>
                      <a:pt x="401" y="482"/>
                    </a:lnTo>
                    <a:lnTo>
                      <a:pt x="383" y="488"/>
                    </a:lnTo>
                    <a:lnTo>
                      <a:pt x="365" y="494"/>
                    </a:lnTo>
                    <a:lnTo>
                      <a:pt x="344" y="497"/>
                    </a:lnTo>
                    <a:lnTo>
                      <a:pt x="344" y="536"/>
                    </a:lnTo>
                    <a:lnTo>
                      <a:pt x="313" y="536"/>
                    </a:lnTo>
                    <a:lnTo>
                      <a:pt x="313" y="497"/>
                    </a:lnTo>
                    <a:lnTo>
                      <a:pt x="313" y="497"/>
                    </a:lnTo>
                    <a:lnTo>
                      <a:pt x="295" y="494"/>
                    </a:lnTo>
                    <a:lnTo>
                      <a:pt x="280" y="491"/>
                    </a:lnTo>
                    <a:lnTo>
                      <a:pt x="262" y="485"/>
                    </a:lnTo>
                    <a:lnTo>
                      <a:pt x="250" y="476"/>
                    </a:lnTo>
                    <a:lnTo>
                      <a:pt x="238" y="464"/>
                    </a:lnTo>
                    <a:lnTo>
                      <a:pt x="229" y="452"/>
                    </a:lnTo>
                    <a:lnTo>
                      <a:pt x="220" y="437"/>
                    </a:lnTo>
                    <a:lnTo>
                      <a:pt x="214" y="421"/>
                    </a:lnTo>
                    <a:lnTo>
                      <a:pt x="259" y="412"/>
                    </a:lnTo>
                    <a:lnTo>
                      <a:pt x="259" y="412"/>
                    </a:lnTo>
                    <a:lnTo>
                      <a:pt x="268" y="430"/>
                    </a:lnTo>
                    <a:lnTo>
                      <a:pt x="280" y="446"/>
                    </a:lnTo>
                    <a:lnTo>
                      <a:pt x="295" y="455"/>
                    </a:lnTo>
                    <a:lnTo>
                      <a:pt x="313" y="458"/>
                    </a:lnTo>
                    <a:lnTo>
                      <a:pt x="313" y="376"/>
                    </a:lnTo>
                    <a:lnTo>
                      <a:pt x="313" y="376"/>
                    </a:lnTo>
                    <a:lnTo>
                      <a:pt x="289" y="367"/>
                    </a:lnTo>
                    <a:lnTo>
                      <a:pt x="268" y="361"/>
                    </a:lnTo>
                    <a:lnTo>
                      <a:pt x="253" y="352"/>
                    </a:lnTo>
                    <a:lnTo>
                      <a:pt x="241" y="343"/>
                    </a:lnTo>
                    <a:lnTo>
                      <a:pt x="241" y="343"/>
                    </a:lnTo>
                    <a:lnTo>
                      <a:pt x="235" y="331"/>
                    </a:lnTo>
                    <a:lnTo>
                      <a:pt x="229" y="322"/>
                    </a:lnTo>
                    <a:lnTo>
                      <a:pt x="226" y="310"/>
                    </a:lnTo>
                    <a:lnTo>
                      <a:pt x="226" y="295"/>
                    </a:lnTo>
                    <a:lnTo>
                      <a:pt x="226" y="295"/>
                    </a:lnTo>
                    <a:lnTo>
                      <a:pt x="226" y="280"/>
                    </a:lnTo>
                    <a:lnTo>
                      <a:pt x="229" y="265"/>
                    </a:lnTo>
                    <a:lnTo>
                      <a:pt x="238" y="250"/>
                    </a:lnTo>
                    <a:lnTo>
                      <a:pt x="247" y="241"/>
                    </a:lnTo>
                    <a:lnTo>
                      <a:pt x="259" y="229"/>
                    </a:lnTo>
                    <a:lnTo>
                      <a:pt x="274" y="223"/>
                    </a:lnTo>
                    <a:lnTo>
                      <a:pt x="292" y="217"/>
                    </a:lnTo>
                    <a:lnTo>
                      <a:pt x="313" y="214"/>
                    </a:lnTo>
                    <a:lnTo>
                      <a:pt x="313" y="184"/>
                    </a:lnTo>
                    <a:lnTo>
                      <a:pt x="344" y="184"/>
                    </a:lnTo>
                    <a:lnTo>
                      <a:pt x="344" y="214"/>
                    </a:lnTo>
                    <a:lnTo>
                      <a:pt x="344" y="214"/>
                    </a:lnTo>
                    <a:lnTo>
                      <a:pt x="359" y="217"/>
                    </a:lnTo>
                    <a:lnTo>
                      <a:pt x="374" y="220"/>
                    </a:lnTo>
                    <a:lnTo>
                      <a:pt x="386" y="226"/>
                    </a:lnTo>
                    <a:lnTo>
                      <a:pt x="398" y="235"/>
                    </a:lnTo>
                    <a:lnTo>
                      <a:pt x="407" y="244"/>
                    </a:lnTo>
                    <a:lnTo>
                      <a:pt x="416" y="253"/>
                    </a:lnTo>
                    <a:lnTo>
                      <a:pt x="422" y="265"/>
                    </a:lnTo>
                    <a:lnTo>
                      <a:pt x="428" y="277"/>
                    </a:lnTo>
                    <a:lnTo>
                      <a:pt x="383" y="286"/>
                    </a:lnTo>
                    <a:lnTo>
                      <a:pt x="383" y="286"/>
                    </a:lnTo>
                    <a:lnTo>
                      <a:pt x="377" y="274"/>
                    </a:lnTo>
                    <a:lnTo>
                      <a:pt x="368" y="262"/>
                    </a:lnTo>
                    <a:lnTo>
                      <a:pt x="356" y="256"/>
                    </a:lnTo>
                    <a:lnTo>
                      <a:pt x="344" y="253"/>
                    </a:lnTo>
                    <a:lnTo>
                      <a:pt x="344" y="325"/>
                    </a:lnTo>
                    <a:lnTo>
                      <a:pt x="344" y="325"/>
                    </a:lnTo>
                    <a:lnTo>
                      <a:pt x="398" y="343"/>
                    </a:lnTo>
                    <a:lnTo>
                      <a:pt x="398" y="343"/>
                    </a:lnTo>
                    <a:lnTo>
                      <a:pt x="413" y="352"/>
                    </a:lnTo>
                    <a:lnTo>
                      <a:pt x="425" y="370"/>
                    </a:lnTo>
                    <a:lnTo>
                      <a:pt x="425" y="370"/>
                    </a:lnTo>
                    <a:lnTo>
                      <a:pt x="434" y="388"/>
                    </a:lnTo>
                    <a:lnTo>
                      <a:pt x="437" y="412"/>
                    </a:lnTo>
                    <a:lnTo>
                      <a:pt x="437" y="412"/>
                    </a:lnTo>
                    <a:lnTo>
                      <a:pt x="434" y="427"/>
                    </a:lnTo>
                    <a:lnTo>
                      <a:pt x="431" y="446"/>
                    </a:lnTo>
                    <a:lnTo>
                      <a:pt x="422" y="458"/>
                    </a:lnTo>
                    <a:lnTo>
                      <a:pt x="413" y="470"/>
                    </a:lnTo>
                    <a:lnTo>
                      <a:pt x="413" y="470"/>
                    </a:lnTo>
                    <a:close/>
                    <a:moveTo>
                      <a:pt x="440" y="6"/>
                    </a:moveTo>
                    <a:lnTo>
                      <a:pt x="440" y="6"/>
                    </a:lnTo>
                    <a:lnTo>
                      <a:pt x="437" y="15"/>
                    </a:lnTo>
                    <a:lnTo>
                      <a:pt x="431" y="24"/>
                    </a:lnTo>
                    <a:lnTo>
                      <a:pt x="425" y="27"/>
                    </a:lnTo>
                    <a:lnTo>
                      <a:pt x="419" y="30"/>
                    </a:lnTo>
                    <a:lnTo>
                      <a:pt x="250" y="30"/>
                    </a:lnTo>
                    <a:lnTo>
                      <a:pt x="250" y="30"/>
                    </a:lnTo>
                    <a:lnTo>
                      <a:pt x="241" y="27"/>
                    </a:lnTo>
                    <a:lnTo>
                      <a:pt x="235" y="21"/>
                    </a:lnTo>
                    <a:lnTo>
                      <a:pt x="229" y="12"/>
                    </a:lnTo>
                    <a:lnTo>
                      <a:pt x="226" y="0"/>
                    </a:lnTo>
                    <a:lnTo>
                      <a:pt x="226" y="0"/>
                    </a:lnTo>
                    <a:lnTo>
                      <a:pt x="205" y="15"/>
                    </a:lnTo>
                    <a:lnTo>
                      <a:pt x="181" y="33"/>
                    </a:lnTo>
                    <a:lnTo>
                      <a:pt x="160" y="54"/>
                    </a:lnTo>
                    <a:lnTo>
                      <a:pt x="139" y="75"/>
                    </a:lnTo>
                    <a:lnTo>
                      <a:pt x="118" y="102"/>
                    </a:lnTo>
                    <a:lnTo>
                      <a:pt x="100" y="127"/>
                    </a:lnTo>
                    <a:lnTo>
                      <a:pt x="67" y="184"/>
                    </a:lnTo>
                    <a:lnTo>
                      <a:pt x="40" y="244"/>
                    </a:lnTo>
                    <a:lnTo>
                      <a:pt x="19" y="304"/>
                    </a:lnTo>
                    <a:lnTo>
                      <a:pt x="10" y="334"/>
                    </a:lnTo>
                    <a:lnTo>
                      <a:pt x="3" y="364"/>
                    </a:lnTo>
                    <a:lnTo>
                      <a:pt x="0" y="394"/>
                    </a:lnTo>
                    <a:lnTo>
                      <a:pt x="0" y="424"/>
                    </a:lnTo>
                    <a:lnTo>
                      <a:pt x="0" y="424"/>
                    </a:lnTo>
                    <a:lnTo>
                      <a:pt x="0" y="458"/>
                    </a:lnTo>
                    <a:lnTo>
                      <a:pt x="6" y="491"/>
                    </a:lnTo>
                    <a:lnTo>
                      <a:pt x="16" y="518"/>
                    </a:lnTo>
                    <a:lnTo>
                      <a:pt x="25" y="545"/>
                    </a:lnTo>
                    <a:lnTo>
                      <a:pt x="40" y="569"/>
                    </a:lnTo>
                    <a:lnTo>
                      <a:pt x="58" y="587"/>
                    </a:lnTo>
                    <a:lnTo>
                      <a:pt x="76" y="605"/>
                    </a:lnTo>
                    <a:lnTo>
                      <a:pt x="97" y="620"/>
                    </a:lnTo>
                    <a:lnTo>
                      <a:pt x="121" y="635"/>
                    </a:lnTo>
                    <a:lnTo>
                      <a:pt x="148" y="644"/>
                    </a:lnTo>
                    <a:lnTo>
                      <a:pt x="175" y="653"/>
                    </a:lnTo>
                    <a:lnTo>
                      <a:pt x="202" y="662"/>
                    </a:lnTo>
                    <a:lnTo>
                      <a:pt x="235" y="665"/>
                    </a:lnTo>
                    <a:lnTo>
                      <a:pt x="265" y="671"/>
                    </a:lnTo>
                    <a:lnTo>
                      <a:pt x="331" y="674"/>
                    </a:lnTo>
                    <a:lnTo>
                      <a:pt x="331" y="674"/>
                    </a:lnTo>
                    <a:lnTo>
                      <a:pt x="401" y="671"/>
                    </a:lnTo>
                    <a:lnTo>
                      <a:pt x="431" y="665"/>
                    </a:lnTo>
                    <a:lnTo>
                      <a:pt x="461" y="662"/>
                    </a:lnTo>
                    <a:lnTo>
                      <a:pt x="491" y="653"/>
                    </a:lnTo>
                    <a:lnTo>
                      <a:pt x="518" y="644"/>
                    </a:lnTo>
                    <a:lnTo>
                      <a:pt x="545" y="635"/>
                    </a:lnTo>
                    <a:lnTo>
                      <a:pt x="569" y="620"/>
                    </a:lnTo>
                    <a:lnTo>
                      <a:pt x="590" y="605"/>
                    </a:lnTo>
                    <a:lnTo>
                      <a:pt x="608" y="587"/>
                    </a:lnTo>
                    <a:lnTo>
                      <a:pt x="626" y="569"/>
                    </a:lnTo>
                    <a:lnTo>
                      <a:pt x="638" y="545"/>
                    </a:lnTo>
                    <a:lnTo>
                      <a:pt x="650" y="518"/>
                    </a:lnTo>
                    <a:lnTo>
                      <a:pt x="660" y="491"/>
                    </a:lnTo>
                    <a:lnTo>
                      <a:pt x="663" y="458"/>
                    </a:lnTo>
                    <a:lnTo>
                      <a:pt x="666" y="424"/>
                    </a:lnTo>
                    <a:lnTo>
                      <a:pt x="666" y="424"/>
                    </a:lnTo>
                    <a:lnTo>
                      <a:pt x="666" y="394"/>
                    </a:lnTo>
                    <a:lnTo>
                      <a:pt x="660" y="367"/>
                    </a:lnTo>
                    <a:lnTo>
                      <a:pt x="653" y="337"/>
                    </a:lnTo>
                    <a:lnTo>
                      <a:pt x="647" y="307"/>
                    </a:lnTo>
                    <a:lnTo>
                      <a:pt x="623" y="247"/>
                    </a:lnTo>
                    <a:lnTo>
                      <a:pt x="596" y="190"/>
                    </a:lnTo>
                    <a:lnTo>
                      <a:pt x="563" y="136"/>
                    </a:lnTo>
                    <a:lnTo>
                      <a:pt x="524" y="84"/>
                    </a:lnTo>
                    <a:lnTo>
                      <a:pt x="482" y="42"/>
                    </a:lnTo>
                    <a:lnTo>
                      <a:pt x="461" y="21"/>
                    </a:lnTo>
                    <a:lnTo>
                      <a:pt x="440" y="6"/>
                    </a:lnTo>
                    <a:lnTo>
                      <a:pt x="440"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88" name="Google Shape;2788;p34"/>
            <p:cNvSpPr txBox="1"/>
            <p:nvPr/>
          </p:nvSpPr>
          <p:spPr>
            <a:xfrm>
              <a:off x="692800" y="2211850"/>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주가데이터</a:t>
              </a:r>
              <a:endParaRPr b="1">
                <a:solidFill>
                  <a:schemeClr val="lt1"/>
                </a:solidFill>
                <a:latin typeface="Barlow"/>
                <a:ea typeface="Barlow"/>
                <a:cs typeface="Barlow"/>
                <a:sym typeface="Barlow"/>
              </a:endParaRPr>
            </a:p>
          </p:txBody>
        </p:sp>
      </p:grpSp>
      <p:sp>
        <p:nvSpPr>
          <p:cNvPr id="2789" name="Google Shape;2789;p34"/>
          <p:cNvSpPr txBox="1"/>
          <p:nvPr/>
        </p:nvSpPr>
        <p:spPr>
          <a:xfrm>
            <a:off x="423400" y="3963125"/>
            <a:ext cx="165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수익률과 변동률이 큰 주식을 선택 </a:t>
            </a:r>
            <a:endParaRPr>
              <a:latin typeface="Barlow Light"/>
              <a:ea typeface="Barlow Light"/>
              <a:cs typeface="Barlow Light"/>
              <a:sym typeface="Barlow Light"/>
            </a:endParaRPr>
          </a:p>
        </p:txBody>
      </p:sp>
      <p:grpSp>
        <p:nvGrpSpPr>
          <p:cNvPr id="2790" name="Google Shape;2790;p34"/>
          <p:cNvGrpSpPr/>
          <p:nvPr/>
        </p:nvGrpSpPr>
        <p:grpSpPr>
          <a:xfrm>
            <a:off x="2592830" y="1411624"/>
            <a:ext cx="1740618" cy="1587952"/>
            <a:chOff x="5859463" y="3019425"/>
            <a:chExt cx="5675313" cy="5675313"/>
          </a:xfrm>
        </p:grpSpPr>
        <p:sp>
          <p:nvSpPr>
            <p:cNvPr id="2791" name="Google Shape;2791;p34"/>
            <p:cNvSpPr/>
            <p:nvPr/>
          </p:nvSpPr>
          <p:spPr>
            <a:xfrm>
              <a:off x="5859463" y="3019425"/>
              <a:ext cx="5675313" cy="5675313"/>
            </a:xfrm>
            <a:custGeom>
              <a:rect b="b" l="l" r="r" t="t"/>
              <a:pathLst>
                <a:path extrusionOk="0" h="3575" w="3575">
                  <a:moveTo>
                    <a:pt x="1787" y="0"/>
                  </a:moveTo>
                  <a:lnTo>
                    <a:pt x="1787" y="0"/>
                  </a:lnTo>
                  <a:lnTo>
                    <a:pt x="1881" y="3"/>
                  </a:lnTo>
                  <a:lnTo>
                    <a:pt x="1971" y="9"/>
                  </a:lnTo>
                  <a:lnTo>
                    <a:pt x="2058" y="21"/>
                  </a:lnTo>
                  <a:lnTo>
                    <a:pt x="2149" y="36"/>
                  </a:lnTo>
                  <a:lnTo>
                    <a:pt x="2233" y="57"/>
                  </a:lnTo>
                  <a:lnTo>
                    <a:pt x="2320" y="81"/>
                  </a:lnTo>
                  <a:lnTo>
                    <a:pt x="2401" y="108"/>
                  </a:lnTo>
                  <a:lnTo>
                    <a:pt x="2483" y="141"/>
                  </a:lnTo>
                  <a:lnTo>
                    <a:pt x="2561" y="178"/>
                  </a:lnTo>
                  <a:lnTo>
                    <a:pt x="2639" y="217"/>
                  </a:lnTo>
                  <a:lnTo>
                    <a:pt x="2714" y="259"/>
                  </a:lnTo>
                  <a:lnTo>
                    <a:pt x="2787" y="307"/>
                  </a:lnTo>
                  <a:lnTo>
                    <a:pt x="2856" y="355"/>
                  </a:lnTo>
                  <a:lnTo>
                    <a:pt x="2925" y="409"/>
                  </a:lnTo>
                  <a:lnTo>
                    <a:pt x="2988" y="463"/>
                  </a:lnTo>
                  <a:lnTo>
                    <a:pt x="3051" y="524"/>
                  </a:lnTo>
                  <a:lnTo>
                    <a:pt x="3112" y="587"/>
                  </a:lnTo>
                  <a:lnTo>
                    <a:pt x="3166" y="650"/>
                  </a:lnTo>
                  <a:lnTo>
                    <a:pt x="3220" y="719"/>
                  </a:lnTo>
                  <a:lnTo>
                    <a:pt x="3268" y="788"/>
                  </a:lnTo>
                  <a:lnTo>
                    <a:pt x="3316" y="861"/>
                  </a:lnTo>
                  <a:lnTo>
                    <a:pt x="3358" y="936"/>
                  </a:lnTo>
                  <a:lnTo>
                    <a:pt x="3397" y="1014"/>
                  </a:lnTo>
                  <a:lnTo>
                    <a:pt x="3434" y="1092"/>
                  </a:lnTo>
                  <a:lnTo>
                    <a:pt x="3467" y="1174"/>
                  </a:lnTo>
                  <a:lnTo>
                    <a:pt x="3494" y="1255"/>
                  </a:lnTo>
                  <a:lnTo>
                    <a:pt x="3518" y="1342"/>
                  </a:lnTo>
                  <a:lnTo>
                    <a:pt x="3539" y="1426"/>
                  </a:lnTo>
                  <a:lnTo>
                    <a:pt x="3554" y="1517"/>
                  </a:lnTo>
                  <a:lnTo>
                    <a:pt x="3566" y="1604"/>
                  </a:lnTo>
                  <a:lnTo>
                    <a:pt x="3572" y="1694"/>
                  </a:lnTo>
                  <a:lnTo>
                    <a:pt x="3575" y="1788"/>
                  </a:lnTo>
                  <a:lnTo>
                    <a:pt x="3575" y="1788"/>
                  </a:lnTo>
                  <a:lnTo>
                    <a:pt x="3572" y="1878"/>
                  </a:lnTo>
                  <a:lnTo>
                    <a:pt x="3566" y="1971"/>
                  </a:lnTo>
                  <a:lnTo>
                    <a:pt x="3554" y="2058"/>
                  </a:lnTo>
                  <a:lnTo>
                    <a:pt x="3539" y="2149"/>
                  </a:lnTo>
                  <a:lnTo>
                    <a:pt x="3518" y="2233"/>
                  </a:lnTo>
                  <a:lnTo>
                    <a:pt x="3494" y="2317"/>
                  </a:lnTo>
                  <a:lnTo>
                    <a:pt x="3467" y="2401"/>
                  </a:lnTo>
                  <a:lnTo>
                    <a:pt x="3434" y="2483"/>
                  </a:lnTo>
                  <a:lnTo>
                    <a:pt x="3397" y="2561"/>
                  </a:lnTo>
                  <a:lnTo>
                    <a:pt x="3358" y="2639"/>
                  </a:lnTo>
                  <a:lnTo>
                    <a:pt x="3316" y="2714"/>
                  </a:lnTo>
                  <a:lnTo>
                    <a:pt x="3268" y="2787"/>
                  </a:lnTo>
                  <a:lnTo>
                    <a:pt x="3220" y="2856"/>
                  </a:lnTo>
                  <a:lnTo>
                    <a:pt x="3166" y="2925"/>
                  </a:lnTo>
                  <a:lnTo>
                    <a:pt x="3112" y="2988"/>
                  </a:lnTo>
                  <a:lnTo>
                    <a:pt x="3051" y="3051"/>
                  </a:lnTo>
                  <a:lnTo>
                    <a:pt x="2988" y="3109"/>
                  </a:lnTo>
                  <a:lnTo>
                    <a:pt x="2925" y="3166"/>
                  </a:lnTo>
                  <a:lnTo>
                    <a:pt x="2856" y="3220"/>
                  </a:lnTo>
                  <a:lnTo>
                    <a:pt x="2787" y="3268"/>
                  </a:lnTo>
                  <a:lnTo>
                    <a:pt x="2714" y="3316"/>
                  </a:lnTo>
                  <a:lnTo>
                    <a:pt x="2639" y="3358"/>
                  </a:lnTo>
                  <a:lnTo>
                    <a:pt x="2561" y="3398"/>
                  </a:lnTo>
                  <a:lnTo>
                    <a:pt x="2483" y="3434"/>
                  </a:lnTo>
                  <a:lnTo>
                    <a:pt x="2401" y="3467"/>
                  </a:lnTo>
                  <a:lnTo>
                    <a:pt x="2320" y="3494"/>
                  </a:lnTo>
                  <a:lnTo>
                    <a:pt x="2233" y="3518"/>
                  </a:lnTo>
                  <a:lnTo>
                    <a:pt x="2149" y="3539"/>
                  </a:lnTo>
                  <a:lnTo>
                    <a:pt x="2058" y="3554"/>
                  </a:lnTo>
                  <a:lnTo>
                    <a:pt x="1971" y="3566"/>
                  </a:lnTo>
                  <a:lnTo>
                    <a:pt x="1881" y="3572"/>
                  </a:lnTo>
                  <a:lnTo>
                    <a:pt x="1787" y="3575"/>
                  </a:lnTo>
                  <a:lnTo>
                    <a:pt x="1787" y="3575"/>
                  </a:lnTo>
                  <a:lnTo>
                    <a:pt x="1697" y="3572"/>
                  </a:lnTo>
                  <a:lnTo>
                    <a:pt x="1604" y="3566"/>
                  </a:lnTo>
                  <a:lnTo>
                    <a:pt x="1517" y="3554"/>
                  </a:lnTo>
                  <a:lnTo>
                    <a:pt x="1426" y="3539"/>
                  </a:lnTo>
                  <a:lnTo>
                    <a:pt x="1342" y="3518"/>
                  </a:lnTo>
                  <a:lnTo>
                    <a:pt x="1258" y="3494"/>
                  </a:lnTo>
                  <a:lnTo>
                    <a:pt x="1174" y="3467"/>
                  </a:lnTo>
                  <a:lnTo>
                    <a:pt x="1092" y="3434"/>
                  </a:lnTo>
                  <a:lnTo>
                    <a:pt x="1014" y="3398"/>
                  </a:lnTo>
                  <a:lnTo>
                    <a:pt x="936" y="3358"/>
                  </a:lnTo>
                  <a:lnTo>
                    <a:pt x="861" y="3316"/>
                  </a:lnTo>
                  <a:lnTo>
                    <a:pt x="788" y="3268"/>
                  </a:lnTo>
                  <a:lnTo>
                    <a:pt x="719" y="3220"/>
                  </a:lnTo>
                  <a:lnTo>
                    <a:pt x="650" y="3166"/>
                  </a:lnTo>
                  <a:lnTo>
                    <a:pt x="587" y="3109"/>
                  </a:lnTo>
                  <a:lnTo>
                    <a:pt x="524" y="3051"/>
                  </a:lnTo>
                  <a:lnTo>
                    <a:pt x="466" y="2988"/>
                  </a:lnTo>
                  <a:lnTo>
                    <a:pt x="409" y="2925"/>
                  </a:lnTo>
                  <a:lnTo>
                    <a:pt x="355" y="2856"/>
                  </a:lnTo>
                  <a:lnTo>
                    <a:pt x="307" y="2787"/>
                  </a:lnTo>
                  <a:lnTo>
                    <a:pt x="259" y="2714"/>
                  </a:lnTo>
                  <a:lnTo>
                    <a:pt x="217" y="2639"/>
                  </a:lnTo>
                  <a:lnTo>
                    <a:pt x="178" y="2561"/>
                  </a:lnTo>
                  <a:lnTo>
                    <a:pt x="141" y="2483"/>
                  </a:lnTo>
                  <a:lnTo>
                    <a:pt x="108" y="2401"/>
                  </a:lnTo>
                  <a:lnTo>
                    <a:pt x="81" y="2317"/>
                  </a:lnTo>
                  <a:lnTo>
                    <a:pt x="57" y="2233"/>
                  </a:lnTo>
                  <a:lnTo>
                    <a:pt x="36" y="2149"/>
                  </a:lnTo>
                  <a:lnTo>
                    <a:pt x="21" y="2058"/>
                  </a:lnTo>
                  <a:lnTo>
                    <a:pt x="9" y="1971"/>
                  </a:lnTo>
                  <a:lnTo>
                    <a:pt x="3" y="1878"/>
                  </a:lnTo>
                  <a:lnTo>
                    <a:pt x="0" y="1788"/>
                  </a:lnTo>
                  <a:lnTo>
                    <a:pt x="0" y="1788"/>
                  </a:lnTo>
                  <a:lnTo>
                    <a:pt x="3" y="1694"/>
                  </a:lnTo>
                  <a:lnTo>
                    <a:pt x="9" y="1604"/>
                  </a:lnTo>
                  <a:lnTo>
                    <a:pt x="21" y="1517"/>
                  </a:lnTo>
                  <a:lnTo>
                    <a:pt x="36" y="1426"/>
                  </a:lnTo>
                  <a:lnTo>
                    <a:pt x="57" y="1342"/>
                  </a:lnTo>
                  <a:lnTo>
                    <a:pt x="81" y="1255"/>
                  </a:lnTo>
                  <a:lnTo>
                    <a:pt x="108" y="1174"/>
                  </a:lnTo>
                  <a:lnTo>
                    <a:pt x="141" y="1092"/>
                  </a:lnTo>
                  <a:lnTo>
                    <a:pt x="178" y="1014"/>
                  </a:lnTo>
                  <a:lnTo>
                    <a:pt x="217" y="936"/>
                  </a:lnTo>
                  <a:lnTo>
                    <a:pt x="259" y="861"/>
                  </a:lnTo>
                  <a:lnTo>
                    <a:pt x="307" y="788"/>
                  </a:lnTo>
                  <a:lnTo>
                    <a:pt x="355" y="719"/>
                  </a:lnTo>
                  <a:lnTo>
                    <a:pt x="409" y="650"/>
                  </a:lnTo>
                  <a:lnTo>
                    <a:pt x="466" y="587"/>
                  </a:lnTo>
                  <a:lnTo>
                    <a:pt x="524" y="524"/>
                  </a:lnTo>
                  <a:lnTo>
                    <a:pt x="587" y="463"/>
                  </a:lnTo>
                  <a:lnTo>
                    <a:pt x="650" y="409"/>
                  </a:lnTo>
                  <a:lnTo>
                    <a:pt x="719" y="355"/>
                  </a:lnTo>
                  <a:lnTo>
                    <a:pt x="788" y="307"/>
                  </a:lnTo>
                  <a:lnTo>
                    <a:pt x="861" y="259"/>
                  </a:lnTo>
                  <a:lnTo>
                    <a:pt x="936" y="217"/>
                  </a:lnTo>
                  <a:lnTo>
                    <a:pt x="1014" y="178"/>
                  </a:lnTo>
                  <a:lnTo>
                    <a:pt x="1092" y="141"/>
                  </a:lnTo>
                  <a:lnTo>
                    <a:pt x="1174" y="108"/>
                  </a:lnTo>
                  <a:lnTo>
                    <a:pt x="1258" y="81"/>
                  </a:lnTo>
                  <a:lnTo>
                    <a:pt x="1342" y="57"/>
                  </a:lnTo>
                  <a:lnTo>
                    <a:pt x="1426" y="36"/>
                  </a:lnTo>
                  <a:lnTo>
                    <a:pt x="1517" y="21"/>
                  </a:lnTo>
                  <a:lnTo>
                    <a:pt x="1604" y="9"/>
                  </a:lnTo>
                  <a:lnTo>
                    <a:pt x="1697" y="3"/>
                  </a:lnTo>
                  <a:lnTo>
                    <a:pt x="1787" y="0"/>
                  </a:lnTo>
                  <a:lnTo>
                    <a:pt x="1787" y="0"/>
                  </a:lnTo>
                  <a:close/>
                  <a:moveTo>
                    <a:pt x="1787" y="328"/>
                  </a:moveTo>
                  <a:lnTo>
                    <a:pt x="1787" y="328"/>
                  </a:lnTo>
                  <a:lnTo>
                    <a:pt x="1712" y="331"/>
                  </a:lnTo>
                  <a:lnTo>
                    <a:pt x="1640" y="337"/>
                  </a:lnTo>
                  <a:lnTo>
                    <a:pt x="1565" y="346"/>
                  </a:lnTo>
                  <a:lnTo>
                    <a:pt x="1493" y="358"/>
                  </a:lnTo>
                  <a:lnTo>
                    <a:pt x="1423" y="376"/>
                  </a:lnTo>
                  <a:lnTo>
                    <a:pt x="1354" y="394"/>
                  </a:lnTo>
                  <a:lnTo>
                    <a:pt x="1285" y="418"/>
                  </a:lnTo>
                  <a:lnTo>
                    <a:pt x="1219" y="442"/>
                  </a:lnTo>
                  <a:lnTo>
                    <a:pt x="1156" y="472"/>
                  </a:lnTo>
                  <a:lnTo>
                    <a:pt x="1092" y="506"/>
                  </a:lnTo>
                  <a:lnTo>
                    <a:pt x="1032" y="542"/>
                  </a:lnTo>
                  <a:lnTo>
                    <a:pt x="972" y="578"/>
                  </a:lnTo>
                  <a:lnTo>
                    <a:pt x="915" y="620"/>
                  </a:lnTo>
                  <a:lnTo>
                    <a:pt x="861" y="662"/>
                  </a:lnTo>
                  <a:lnTo>
                    <a:pt x="806" y="707"/>
                  </a:lnTo>
                  <a:lnTo>
                    <a:pt x="755" y="755"/>
                  </a:lnTo>
                  <a:lnTo>
                    <a:pt x="707" y="806"/>
                  </a:lnTo>
                  <a:lnTo>
                    <a:pt x="662" y="861"/>
                  </a:lnTo>
                  <a:lnTo>
                    <a:pt x="620" y="915"/>
                  </a:lnTo>
                  <a:lnTo>
                    <a:pt x="578" y="972"/>
                  </a:lnTo>
                  <a:lnTo>
                    <a:pt x="542" y="1032"/>
                  </a:lnTo>
                  <a:lnTo>
                    <a:pt x="506" y="1092"/>
                  </a:lnTo>
                  <a:lnTo>
                    <a:pt x="472" y="1156"/>
                  </a:lnTo>
                  <a:lnTo>
                    <a:pt x="445" y="1219"/>
                  </a:lnTo>
                  <a:lnTo>
                    <a:pt x="418" y="1285"/>
                  </a:lnTo>
                  <a:lnTo>
                    <a:pt x="394" y="1354"/>
                  </a:lnTo>
                  <a:lnTo>
                    <a:pt x="376" y="1423"/>
                  </a:lnTo>
                  <a:lnTo>
                    <a:pt x="358" y="1493"/>
                  </a:lnTo>
                  <a:lnTo>
                    <a:pt x="346" y="1565"/>
                  </a:lnTo>
                  <a:lnTo>
                    <a:pt x="337" y="1637"/>
                  </a:lnTo>
                  <a:lnTo>
                    <a:pt x="331" y="1712"/>
                  </a:lnTo>
                  <a:lnTo>
                    <a:pt x="331" y="1788"/>
                  </a:lnTo>
                  <a:lnTo>
                    <a:pt x="331" y="1788"/>
                  </a:lnTo>
                  <a:lnTo>
                    <a:pt x="331" y="1863"/>
                  </a:lnTo>
                  <a:lnTo>
                    <a:pt x="337" y="1935"/>
                  </a:lnTo>
                  <a:lnTo>
                    <a:pt x="346" y="2010"/>
                  </a:lnTo>
                  <a:lnTo>
                    <a:pt x="358" y="2082"/>
                  </a:lnTo>
                  <a:lnTo>
                    <a:pt x="376" y="2152"/>
                  </a:lnTo>
                  <a:lnTo>
                    <a:pt x="394" y="2221"/>
                  </a:lnTo>
                  <a:lnTo>
                    <a:pt x="418" y="2290"/>
                  </a:lnTo>
                  <a:lnTo>
                    <a:pt x="445" y="2356"/>
                  </a:lnTo>
                  <a:lnTo>
                    <a:pt x="472" y="2419"/>
                  </a:lnTo>
                  <a:lnTo>
                    <a:pt x="506" y="2483"/>
                  </a:lnTo>
                  <a:lnTo>
                    <a:pt x="542" y="2543"/>
                  </a:lnTo>
                  <a:lnTo>
                    <a:pt x="578" y="2603"/>
                  </a:lnTo>
                  <a:lnTo>
                    <a:pt x="620" y="2660"/>
                  </a:lnTo>
                  <a:lnTo>
                    <a:pt x="662" y="2714"/>
                  </a:lnTo>
                  <a:lnTo>
                    <a:pt x="707" y="2769"/>
                  </a:lnTo>
                  <a:lnTo>
                    <a:pt x="755" y="2820"/>
                  </a:lnTo>
                  <a:lnTo>
                    <a:pt x="806" y="2868"/>
                  </a:lnTo>
                  <a:lnTo>
                    <a:pt x="861" y="2913"/>
                  </a:lnTo>
                  <a:lnTo>
                    <a:pt x="915" y="2955"/>
                  </a:lnTo>
                  <a:lnTo>
                    <a:pt x="972" y="2997"/>
                  </a:lnTo>
                  <a:lnTo>
                    <a:pt x="1032" y="3033"/>
                  </a:lnTo>
                  <a:lnTo>
                    <a:pt x="1092" y="3069"/>
                  </a:lnTo>
                  <a:lnTo>
                    <a:pt x="1156" y="3103"/>
                  </a:lnTo>
                  <a:lnTo>
                    <a:pt x="1219" y="3130"/>
                  </a:lnTo>
                  <a:lnTo>
                    <a:pt x="1285" y="3157"/>
                  </a:lnTo>
                  <a:lnTo>
                    <a:pt x="1354" y="3181"/>
                  </a:lnTo>
                  <a:lnTo>
                    <a:pt x="1423" y="3199"/>
                  </a:lnTo>
                  <a:lnTo>
                    <a:pt x="1493" y="3217"/>
                  </a:lnTo>
                  <a:lnTo>
                    <a:pt x="1565" y="3229"/>
                  </a:lnTo>
                  <a:lnTo>
                    <a:pt x="1640" y="3238"/>
                  </a:lnTo>
                  <a:lnTo>
                    <a:pt x="1712" y="3244"/>
                  </a:lnTo>
                  <a:lnTo>
                    <a:pt x="1787" y="3244"/>
                  </a:lnTo>
                  <a:lnTo>
                    <a:pt x="1787" y="3244"/>
                  </a:lnTo>
                  <a:lnTo>
                    <a:pt x="1863" y="3244"/>
                  </a:lnTo>
                  <a:lnTo>
                    <a:pt x="1938" y="3238"/>
                  </a:lnTo>
                  <a:lnTo>
                    <a:pt x="2010" y="3229"/>
                  </a:lnTo>
                  <a:lnTo>
                    <a:pt x="2082" y="3217"/>
                  </a:lnTo>
                  <a:lnTo>
                    <a:pt x="2152" y="3199"/>
                  </a:lnTo>
                  <a:lnTo>
                    <a:pt x="2221" y="3181"/>
                  </a:lnTo>
                  <a:lnTo>
                    <a:pt x="2290" y="3157"/>
                  </a:lnTo>
                  <a:lnTo>
                    <a:pt x="2356" y="3130"/>
                  </a:lnTo>
                  <a:lnTo>
                    <a:pt x="2419" y="3103"/>
                  </a:lnTo>
                  <a:lnTo>
                    <a:pt x="2483" y="3069"/>
                  </a:lnTo>
                  <a:lnTo>
                    <a:pt x="2543" y="3033"/>
                  </a:lnTo>
                  <a:lnTo>
                    <a:pt x="2603" y="2997"/>
                  </a:lnTo>
                  <a:lnTo>
                    <a:pt x="2660" y="2955"/>
                  </a:lnTo>
                  <a:lnTo>
                    <a:pt x="2714" y="2913"/>
                  </a:lnTo>
                  <a:lnTo>
                    <a:pt x="2769" y="2868"/>
                  </a:lnTo>
                  <a:lnTo>
                    <a:pt x="2820" y="2820"/>
                  </a:lnTo>
                  <a:lnTo>
                    <a:pt x="2868" y="2769"/>
                  </a:lnTo>
                  <a:lnTo>
                    <a:pt x="2913" y="2714"/>
                  </a:lnTo>
                  <a:lnTo>
                    <a:pt x="2955" y="2660"/>
                  </a:lnTo>
                  <a:lnTo>
                    <a:pt x="2997" y="2603"/>
                  </a:lnTo>
                  <a:lnTo>
                    <a:pt x="3033" y="2543"/>
                  </a:lnTo>
                  <a:lnTo>
                    <a:pt x="3069" y="2483"/>
                  </a:lnTo>
                  <a:lnTo>
                    <a:pt x="3103" y="2419"/>
                  </a:lnTo>
                  <a:lnTo>
                    <a:pt x="3130" y="2356"/>
                  </a:lnTo>
                  <a:lnTo>
                    <a:pt x="3157" y="2290"/>
                  </a:lnTo>
                  <a:lnTo>
                    <a:pt x="3181" y="2221"/>
                  </a:lnTo>
                  <a:lnTo>
                    <a:pt x="3199" y="2152"/>
                  </a:lnTo>
                  <a:lnTo>
                    <a:pt x="3217" y="2082"/>
                  </a:lnTo>
                  <a:lnTo>
                    <a:pt x="3229" y="2010"/>
                  </a:lnTo>
                  <a:lnTo>
                    <a:pt x="3238" y="1935"/>
                  </a:lnTo>
                  <a:lnTo>
                    <a:pt x="3244" y="1863"/>
                  </a:lnTo>
                  <a:lnTo>
                    <a:pt x="3247" y="1788"/>
                  </a:lnTo>
                  <a:lnTo>
                    <a:pt x="3247" y="1788"/>
                  </a:lnTo>
                  <a:lnTo>
                    <a:pt x="3244" y="1712"/>
                  </a:lnTo>
                  <a:lnTo>
                    <a:pt x="3238" y="1637"/>
                  </a:lnTo>
                  <a:lnTo>
                    <a:pt x="3229" y="1565"/>
                  </a:lnTo>
                  <a:lnTo>
                    <a:pt x="3217" y="1493"/>
                  </a:lnTo>
                  <a:lnTo>
                    <a:pt x="3199" y="1423"/>
                  </a:lnTo>
                  <a:lnTo>
                    <a:pt x="3181" y="1354"/>
                  </a:lnTo>
                  <a:lnTo>
                    <a:pt x="3157" y="1285"/>
                  </a:lnTo>
                  <a:lnTo>
                    <a:pt x="3130" y="1219"/>
                  </a:lnTo>
                  <a:lnTo>
                    <a:pt x="3103" y="1156"/>
                  </a:lnTo>
                  <a:lnTo>
                    <a:pt x="3069" y="1092"/>
                  </a:lnTo>
                  <a:lnTo>
                    <a:pt x="3033" y="1032"/>
                  </a:lnTo>
                  <a:lnTo>
                    <a:pt x="2997" y="972"/>
                  </a:lnTo>
                  <a:lnTo>
                    <a:pt x="2955" y="915"/>
                  </a:lnTo>
                  <a:lnTo>
                    <a:pt x="2913" y="861"/>
                  </a:lnTo>
                  <a:lnTo>
                    <a:pt x="2868" y="806"/>
                  </a:lnTo>
                  <a:lnTo>
                    <a:pt x="2820" y="755"/>
                  </a:lnTo>
                  <a:lnTo>
                    <a:pt x="2769" y="707"/>
                  </a:lnTo>
                  <a:lnTo>
                    <a:pt x="2714" y="662"/>
                  </a:lnTo>
                  <a:lnTo>
                    <a:pt x="2660" y="620"/>
                  </a:lnTo>
                  <a:lnTo>
                    <a:pt x="2603" y="578"/>
                  </a:lnTo>
                  <a:lnTo>
                    <a:pt x="2543" y="542"/>
                  </a:lnTo>
                  <a:lnTo>
                    <a:pt x="2483" y="506"/>
                  </a:lnTo>
                  <a:lnTo>
                    <a:pt x="2419" y="472"/>
                  </a:lnTo>
                  <a:lnTo>
                    <a:pt x="2356" y="442"/>
                  </a:lnTo>
                  <a:lnTo>
                    <a:pt x="2290" y="418"/>
                  </a:lnTo>
                  <a:lnTo>
                    <a:pt x="2221" y="394"/>
                  </a:lnTo>
                  <a:lnTo>
                    <a:pt x="2152" y="376"/>
                  </a:lnTo>
                  <a:lnTo>
                    <a:pt x="2082" y="358"/>
                  </a:lnTo>
                  <a:lnTo>
                    <a:pt x="2010" y="346"/>
                  </a:lnTo>
                  <a:lnTo>
                    <a:pt x="1938" y="337"/>
                  </a:lnTo>
                  <a:lnTo>
                    <a:pt x="1863" y="331"/>
                  </a:lnTo>
                  <a:lnTo>
                    <a:pt x="1787" y="328"/>
                  </a:lnTo>
                  <a:lnTo>
                    <a:pt x="1787" y="3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2" name="Google Shape;2792;p34"/>
            <p:cNvSpPr/>
            <p:nvPr/>
          </p:nvSpPr>
          <p:spPr>
            <a:xfrm>
              <a:off x="6753226" y="3913188"/>
              <a:ext cx="3887788" cy="3887788"/>
            </a:xfrm>
            <a:custGeom>
              <a:rect b="b" l="l" r="r" t="t"/>
              <a:pathLst>
                <a:path extrusionOk="0" h="2449" w="2449">
                  <a:moveTo>
                    <a:pt x="1224" y="0"/>
                  </a:moveTo>
                  <a:lnTo>
                    <a:pt x="1224" y="0"/>
                  </a:lnTo>
                  <a:lnTo>
                    <a:pt x="1288" y="0"/>
                  </a:lnTo>
                  <a:lnTo>
                    <a:pt x="1351" y="6"/>
                  </a:lnTo>
                  <a:lnTo>
                    <a:pt x="1411" y="12"/>
                  </a:lnTo>
                  <a:lnTo>
                    <a:pt x="1471" y="24"/>
                  </a:lnTo>
                  <a:lnTo>
                    <a:pt x="1531" y="36"/>
                  </a:lnTo>
                  <a:lnTo>
                    <a:pt x="1589" y="54"/>
                  </a:lnTo>
                  <a:lnTo>
                    <a:pt x="1646" y="72"/>
                  </a:lnTo>
                  <a:lnTo>
                    <a:pt x="1703" y="96"/>
                  </a:lnTo>
                  <a:lnTo>
                    <a:pt x="1757" y="120"/>
                  </a:lnTo>
                  <a:lnTo>
                    <a:pt x="1808" y="147"/>
                  </a:lnTo>
                  <a:lnTo>
                    <a:pt x="1859" y="177"/>
                  </a:lnTo>
                  <a:lnTo>
                    <a:pt x="1911" y="207"/>
                  </a:lnTo>
                  <a:lnTo>
                    <a:pt x="1959" y="243"/>
                  </a:lnTo>
                  <a:lnTo>
                    <a:pt x="2004" y="280"/>
                  </a:lnTo>
                  <a:lnTo>
                    <a:pt x="2049" y="316"/>
                  </a:lnTo>
                  <a:lnTo>
                    <a:pt x="2091" y="358"/>
                  </a:lnTo>
                  <a:lnTo>
                    <a:pt x="2133" y="400"/>
                  </a:lnTo>
                  <a:lnTo>
                    <a:pt x="2169" y="445"/>
                  </a:lnTo>
                  <a:lnTo>
                    <a:pt x="2206" y="490"/>
                  </a:lnTo>
                  <a:lnTo>
                    <a:pt x="2242" y="538"/>
                  </a:lnTo>
                  <a:lnTo>
                    <a:pt x="2272" y="590"/>
                  </a:lnTo>
                  <a:lnTo>
                    <a:pt x="2302" y="641"/>
                  </a:lnTo>
                  <a:lnTo>
                    <a:pt x="2329" y="692"/>
                  </a:lnTo>
                  <a:lnTo>
                    <a:pt x="2353" y="746"/>
                  </a:lnTo>
                  <a:lnTo>
                    <a:pt x="2377" y="803"/>
                  </a:lnTo>
                  <a:lnTo>
                    <a:pt x="2395" y="860"/>
                  </a:lnTo>
                  <a:lnTo>
                    <a:pt x="2413" y="918"/>
                  </a:lnTo>
                  <a:lnTo>
                    <a:pt x="2425" y="978"/>
                  </a:lnTo>
                  <a:lnTo>
                    <a:pt x="2437" y="1038"/>
                  </a:lnTo>
                  <a:lnTo>
                    <a:pt x="2443" y="1098"/>
                  </a:lnTo>
                  <a:lnTo>
                    <a:pt x="2449" y="1161"/>
                  </a:lnTo>
                  <a:lnTo>
                    <a:pt x="2449" y="1225"/>
                  </a:lnTo>
                  <a:lnTo>
                    <a:pt x="2449" y="1225"/>
                  </a:lnTo>
                  <a:lnTo>
                    <a:pt x="2449" y="1288"/>
                  </a:lnTo>
                  <a:lnTo>
                    <a:pt x="2443" y="1351"/>
                  </a:lnTo>
                  <a:lnTo>
                    <a:pt x="2437" y="1411"/>
                  </a:lnTo>
                  <a:lnTo>
                    <a:pt x="2425" y="1471"/>
                  </a:lnTo>
                  <a:lnTo>
                    <a:pt x="2413" y="1531"/>
                  </a:lnTo>
                  <a:lnTo>
                    <a:pt x="2395" y="1589"/>
                  </a:lnTo>
                  <a:lnTo>
                    <a:pt x="2377" y="1646"/>
                  </a:lnTo>
                  <a:lnTo>
                    <a:pt x="2353" y="1700"/>
                  </a:lnTo>
                  <a:lnTo>
                    <a:pt x="2329" y="1757"/>
                  </a:lnTo>
                  <a:lnTo>
                    <a:pt x="2302" y="1808"/>
                  </a:lnTo>
                  <a:lnTo>
                    <a:pt x="2272" y="1859"/>
                  </a:lnTo>
                  <a:lnTo>
                    <a:pt x="2242" y="1911"/>
                  </a:lnTo>
                  <a:lnTo>
                    <a:pt x="2206" y="1959"/>
                  </a:lnTo>
                  <a:lnTo>
                    <a:pt x="2169" y="2004"/>
                  </a:lnTo>
                  <a:lnTo>
                    <a:pt x="2133" y="2049"/>
                  </a:lnTo>
                  <a:lnTo>
                    <a:pt x="2091" y="2091"/>
                  </a:lnTo>
                  <a:lnTo>
                    <a:pt x="2049" y="2130"/>
                  </a:lnTo>
                  <a:lnTo>
                    <a:pt x="2004" y="2169"/>
                  </a:lnTo>
                  <a:lnTo>
                    <a:pt x="1959" y="2206"/>
                  </a:lnTo>
                  <a:lnTo>
                    <a:pt x="1911" y="2242"/>
                  </a:lnTo>
                  <a:lnTo>
                    <a:pt x="1859" y="2272"/>
                  </a:lnTo>
                  <a:lnTo>
                    <a:pt x="1808" y="2302"/>
                  </a:lnTo>
                  <a:lnTo>
                    <a:pt x="1757" y="2329"/>
                  </a:lnTo>
                  <a:lnTo>
                    <a:pt x="1703" y="2353"/>
                  </a:lnTo>
                  <a:lnTo>
                    <a:pt x="1646" y="2377"/>
                  </a:lnTo>
                  <a:lnTo>
                    <a:pt x="1589" y="2395"/>
                  </a:lnTo>
                  <a:lnTo>
                    <a:pt x="1531" y="2410"/>
                  </a:lnTo>
                  <a:lnTo>
                    <a:pt x="1471" y="2425"/>
                  </a:lnTo>
                  <a:lnTo>
                    <a:pt x="1411" y="2437"/>
                  </a:lnTo>
                  <a:lnTo>
                    <a:pt x="1351" y="2443"/>
                  </a:lnTo>
                  <a:lnTo>
                    <a:pt x="1288" y="2449"/>
                  </a:lnTo>
                  <a:lnTo>
                    <a:pt x="1224" y="2449"/>
                  </a:lnTo>
                  <a:lnTo>
                    <a:pt x="1224" y="2449"/>
                  </a:lnTo>
                  <a:lnTo>
                    <a:pt x="1161" y="2449"/>
                  </a:lnTo>
                  <a:lnTo>
                    <a:pt x="1098" y="2443"/>
                  </a:lnTo>
                  <a:lnTo>
                    <a:pt x="1038" y="2437"/>
                  </a:lnTo>
                  <a:lnTo>
                    <a:pt x="978" y="2425"/>
                  </a:lnTo>
                  <a:lnTo>
                    <a:pt x="918" y="2410"/>
                  </a:lnTo>
                  <a:lnTo>
                    <a:pt x="860" y="2395"/>
                  </a:lnTo>
                  <a:lnTo>
                    <a:pt x="803" y="2377"/>
                  </a:lnTo>
                  <a:lnTo>
                    <a:pt x="749" y="2353"/>
                  </a:lnTo>
                  <a:lnTo>
                    <a:pt x="692" y="2329"/>
                  </a:lnTo>
                  <a:lnTo>
                    <a:pt x="641" y="2302"/>
                  </a:lnTo>
                  <a:lnTo>
                    <a:pt x="590" y="2272"/>
                  </a:lnTo>
                  <a:lnTo>
                    <a:pt x="538" y="2242"/>
                  </a:lnTo>
                  <a:lnTo>
                    <a:pt x="490" y="2206"/>
                  </a:lnTo>
                  <a:lnTo>
                    <a:pt x="445" y="2169"/>
                  </a:lnTo>
                  <a:lnTo>
                    <a:pt x="400" y="2130"/>
                  </a:lnTo>
                  <a:lnTo>
                    <a:pt x="358" y="2091"/>
                  </a:lnTo>
                  <a:lnTo>
                    <a:pt x="319" y="2049"/>
                  </a:lnTo>
                  <a:lnTo>
                    <a:pt x="280" y="2004"/>
                  </a:lnTo>
                  <a:lnTo>
                    <a:pt x="243" y="1959"/>
                  </a:lnTo>
                  <a:lnTo>
                    <a:pt x="207" y="1911"/>
                  </a:lnTo>
                  <a:lnTo>
                    <a:pt x="177" y="1859"/>
                  </a:lnTo>
                  <a:lnTo>
                    <a:pt x="147" y="1808"/>
                  </a:lnTo>
                  <a:lnTo>
                    <a:pt x="120" y="1757"/>
                  </a:lnTo>
                  <a:lnTo>
                    <a:pt x="96" y="1700"/>
                  </a:lnTo>
                  <a:lnTo>
                    <a:pt x="72" y="1646"/>
                  </a:lnTo>
                  <a:lnTo>
                    <a:pt x="54" y="1589"/>
                  </a:lnTo>
                  <a:lnTo>
                    <a:pt x="39" y="1531"/>
                  </a:lnTo>
                  <a:lnTo>
                    <a:pt x="24" y="1471"/>
                  </a:lnTo>
                  <a:lnTo>
                    <a:pt x="12" y="1411"/>
                  </a:lnTo>
                  <a:lnTo>
                    <a:pt x="6" y="1351"/>
                  </a:lnTo>
                  <a:lnTo>
                    <a:pt x="0" y="1288"/>
                  </a:lnTo>
                  <a:lnTo>
                    <a:pt x="0" y="1225"/>
                  </a:lnTo>
                  <a:lnTo>
                    <a:pt x="0" y="1225"/>
                  </a:lnTo>
                  <a:lnTo>
                    <a:pt x="0" y="1161"/>
                  </a:lnTo>
                  <a:lnTo>
                    <a:pt x="6" y="1098"/>
                  </a:lnTo>
                  <a:lnTo>
                    <a:pt x="12" y="1038"/>
                  </a:lnTo>
                  <a:lnTo>
                    <a:pt x="24" y="978"/>
                  </a:lnTo>
                  <a:lnTo>
                    <a:pt x="39" y="918"/>
                  </a:lnTo>
                  <a:lnTo>
                    <a:pt x="54" y="860"/>
                  </a:lnTo>
                  <a:lnTo>
                    <a:pt x="72" y="803"/>
                  </a:lnTo>
                  <a:lnTo>
                    <a:pt x="96" y="746"/>
                  </a:lnTo>
                  <a:lnTo>
                    <a:pt x="120" y="692"/>
                  </a:lnTo>
                  <a:lnTo>
                    <a:pt x="147" y="641"/>
                  </a:lnTo>
                  <a:lnTo>
                    <a:pt x="177" y="590"/>
                  </a:lnTo>
                  <a:lnTo>
                    <a:pt x="207" y="538"/>
                  </a:lnTo>
                  <a:lnTo>
                    <a:pt x="243" y="490"/>
                  </a:lnTo>
                  <a:lnTo>
                    <a:pt x="280" y="445"/>
                  </a:lnTo>
                  <a:lnTo>
                    <a:pt x="319" y="400"/>
                  </a:lnTo>
                  <a:lnTo>
                    <a:pt x="358" y="358"/>
                  </a:lnTo>
                  <a:lnTo>
                    <a:pt x="400" y="316"/>
                  </a:lnTo>
                  <a:lnTo>
                    <a:pt x="445" y="280"/>
                  </a:lnTo>
                  <a:lnTo>
                    <a:pt x="490" y="243"/>
                  </a:lnTo>
                  <a:lnTo>
                    <a:pt x="538" y="207"/>
                  </a:lnTo>
                  <a:lnTo>
                    <a:pt x="590" y="177"/>
                  </a:lnTo>
                  <a:lnTo>
                    <a:pt x="641" y="147"/>
                  </a:lnTo>
                  <a:lnTo>
                    <a:pt x="692" y="120"/>
                  </a:lnTo>
                  <a:lnTo>
                    <a:pt x="749" y="96"/>
                  </a:lnTo>
                  <a:lnTo>
                    <a:pt x="803" y="72"/>
                  </a:lnTo>
                  <a:lnTo>
                    <a:pt x="860" y="54"/>
                  </a:lnTo>
                  <a:lnTo>
                    <a:pt x="918" y="36"/>
                  </a:lnTo>
                  <a:lnTo>
                    <a:pt x="978" y="24"/>
                  </a:lnTo>
                  <a:lnTo>
                    <a:pt x="1038" y="12"/>
                  </a:lnTo>
                  <a:lnTo>
                    <a:pt x="1098" y="6"/>
                  </a:lnTo>
                  <a:lnTo>
                    <a:pt x="1161" y="0"/>
                  </a:lnTo>
                  <a:lnTo>
                    <a:pt x="1224" y="0"/>
                  </a:lnTo>
                  <a:lnTo>
                    <a:pt x="122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3" name="Google Shape;2793;p34"/>
          <p:cNvSpPr/>
          <p:nvPr/>
        </p:nvSpPr>
        <p:spPr>
          <a:xfrm>
            <a:off x="2866765" y="2971365"/>
            <a:ext cx="1182054" cy="763033"/>
          </a:xfrm>
          <a:custGeom>
            <a:rect b="b" l="l" r="r" t="t"/>
            <a:pathLst>
              <a:path extrusionOk="0" h="1718" w="2428">
                <a:moveTo>
                  <a:pt x="1273" y="1649"/>
                </a:moveTo>
                <a:lnTo>
                  <a:pt x="1273" y="1652"/>
                </a:lnTo>
                <a:lnTo>
                  <a:pt x="1273" y="1652"/>
                </a:lnTo>
                <a:lnTo>
                  <a:pt x="1273" y="1667"/>
                </a:lnTo>
                <a:lnTo>
                  <a:pt x="1267" y="1679"/>
                </a:lnTo>
                <a:lnTo>
                  <a:pt x="1261" y="1688"/>
                </a:lnTo>
                <a:lnTo>
                  <a:pt x="1255" y="1700"/>
                </a:lnTo>
                <a:lnTo>
                  <a:pt x="1246" y="1706"/>
                </a:lnTo>
                <a:lnTo>
                  <a:pt x="1234" y="1712"/>
                </a:lnTo>
                <a:lnTo>
                  <a:pt x="1221" y="1715"/>
                </a:lnTo>
                <a:lnTo>
                  <a:pt x="1209" y="1718"/>
                </a:lnTo>
                <a:lnTo>
                  <a:pt x="1209" y="1718"/>
                </a:lnTo>
                <a:lnTo>
                  <a:pt x="1194" y="1715"/>
                </a:lnTo>
                <a:lnTo>
                  <a:pt x="1182" y="1712"/>
                </a:lnTo>
                <a:lnTo>
                  <a:pt x="1173" y="1706"/>
                </a:lnTo>
                <a:lnTo>
                  <a:pt x="1161" y="1700"/>
                </a:lnTo>
                <a:lnTo>
                  <a:pt x="1155" y="1688"/>
                </a:lnTo>
                <a:lnTo>
                  <a:pt x="1149" y="1679"/>
                </a:lnTo>
                <a:lnTo>
                  <a:pt x="1143" y="1667"/>
                </a:lnTo>
                <a:lnTo>
                  <a:pt x="1143" y="1652"/>
                </a:lnTo>
                <a:lnTo>
                  <a:pt x="1143" y="1649"/>
                </a:lnTo>
                <a:lnTo>
                  <a:pt x="1143" y="1649"/>
                </a:lnTo>
                <a:lnTo>
                  <a:pt x="1143" y="1637"/>
                </a:lnTo>
                <a:lnTo>
                  <a:pt x="1149" y="1625"/>
                </a:lnTo>
                <a:lnTo>
                  <a:pt x="1155" y="1613"/>
                </a:lnTo>
                <a:lnTo>
                  <a:pt x="1161" y="1604"/>
                </a:lnTo>
                <a:lnTo>
                  <a:pt x="1173" y="1595"/>
                </a:lnTo>
                <a:lnTo>
                  <a:pt x="1182" y="1589"/>
                </a:lnTo>
                <a:lnTo>
                  <a:pt x="1194" y="1586"/>
                </a:lnTo>
                <a:lnTo>
                  <a:pt x="1209" y="1583"/>
                </a:lnTo>
                <a:lnTo>
                  <a:pt x="1209" y="1583"/>
                </a:lnTo>
                <a:lnTo>
                  <a:pt x="1221" y="1586"/>
                </a:lnTo>
                <a:lnTo>
                  <a:pt x="1234" y="1589"/>
                </a:lnTo>
                <a:lnTo>
                  <a:pt x="1246" y="1595"/>
                </a:lnTo>
                <a:lnTo>
                  <a:pt x="1255" y="1604"/>
                </a:lnTo>
                <a:lnTo>
                  <a:pt x="1261" y="1613"/>
                </a:lnTo>
                <a:lnTo>
                  <a:pt x="1267" y="1625"/>
                </a:lnTo>
                <a:lnTo>
                  <a:pt x="1273" y="1637"/>
                </a:lnTo>
                <a:lnTo>
                  <a:pt x="1273" y="1649"/>
                </a:lnTo>
                <a:lnTo>
                  <a:pt x="1273" y="1649"/>
                </a:lnTo>
                <a:close/>
                <a:moveTo>
                  <a:pt x="66" y="129"/>
                </a:moveTo>
                <a:lnTo>
                  <a:pt x="66" y="129"/>
                </a:lnTo>
                <a:lnTo>
                  <a:pt x="48" y="126"/>
                </a:lnTo>
                <a:lnTo>
                  <a:pt x="30" y="117"/>
                </a:lnTo>
                <a:lnTo>
                  <a:pt x="30" y="117"/>
                </a:lnTo>
                <a:lnTo>
                  <a:pt x="27" y="114"/>
                </a:lnTo>
                <a:lnTo>
                  <a:pt x="27" y="114"/>
                </a:lnTo>
                <a:lnTo>
                  <a:pt x="18" y="105"/>
                </a:lnTo>
                <a:lnTo>
                  <a:pt x="9" y="96"/>
                </a:lnTo>
                <a:lnTo>
                  <a:pt x="6" y="84"/>
                </a:lnTo>
                <a:lnTo>
                  <a:pt x="3" y="72"/>
                </a:lnTo>
                <a:lnTo>
                  <a:pt x="0" y="60"/>
                </a:lnTo>
                <a:lnTo>
                  <a:pt x="3" y="48"/>
                </a:lnTo>
                <a:lnTo>
                  <a:pt x="6" y="36"/>
                </a:lnTo>
                <a:lnTo>
                  <a:pt x="15" y="24"/>
                </a:lnTo>
                <a:lnTo>
                  <a:pt x="15" y="24"/>
                </a:lnTo>
                <a:lnTo>
                  <a:pt x="24" y="15"/>
                </a:lnTo>
                <a:lnTo>
                  <a:pt x="33" y="9"/>
                </a:lnTo>
                <a:lnTo>
                  <a:pt x="45" y="3"/>
                </a:lnTo>
                <a:lnTo>
                  <a:pt x="57" y="0"/>
                </a:lnTo>
                <a:lnTo>
                  <a:pt x="69" y="0"/>
                </a:lnTo>
                <a:lnTo>
                  <a:pt x="81" y="0"/>
                </a:lnTo>
                <a:lnTo>
                  <a:pt x="93" y="6"/>
                </a:lnTo>
                <a:lnTo>
                  <a:pt x="105" y="12"/>
                </a:lnTo>
                <a:lnTo>
                  <a:pt x="105" y="12"/>
                </a:lnTo>
                <a:lnTo>
                  <a:pt x="114" y="21"/>
                </a:lnTo>
                <a:lnTo>
                  <a:pt x="123" y="30"/>
                </a:lnTo>
                <a:lnTo>
                  <a:pt x="126" y="42"/>
                </a:lnTo>
                <a:lnTo>
                  <a:pt x="129" y="54"/>
                </a:lnTo>
                <a:lnTo>
                  <a:pt x="132" y="66"/>
                </a:lnTo>
                <a:lnTo>
                  <a:pt x="129" y="81"/>
                </a:lnTo>
                <a:lnTo>
                  <a:pt x="126" y="93"/>
                </a:lnTo>
                <a:lnTo>
                  <a:pt x="120" y="102"/>
                </a:lnTo>
                <a:lnTo>
                  <a:pt x="120" y="102"/>
                </a:lnTo>
                <a:lnTo>
                  <a:pt x="108" y="114"/>
                </a:lnTo>
                <a:lnTo>
                  <a:pt x="96" y="123"/>
                </a:lnTo>
                <a:lnTo>
                  <a:pt x="81" y="129"/>
                </a:lnTo>
                <a:lnTo>
                  <a:pt x="66" y="129"/>
                </a:lnTo>
                <a:lnTo>
                  <a:pt x="66" y="129"/>
                </a:lnTo>
                <a:close/>
                <a:moveTo>
                  <a:pt x="2362" y="144"/>
                </a:moveTo>
                <a:lnTo>
                  <a:pt x="2362" y="144"/>
                </a:lnTo>
                <a:lnTo>
                  <a:pt x="2347" y="144"/>
                </a:lnTo>
                <a:lnTo>
                  <a:pt x="2332" y="138"/>
                </a:lnTo>
                <a:lnTo>
                  <a:pt x="2320" y="129"/>
                </a:lnTo>
                <a:lnTo>
                  <a:pt x="2308" y="117"/>
                </a:lnTo>
                <a:lnTo>
                  <a:pt x="2308" y="117"/>
                </a:lnTo>
                <a:lnTo>
                  <a:pt x="2302" y="108"/>
                </a:lnTo>
                <a:lnTo>
                  <a:pt x="2299" y="96"/>
                </a:lnTo>
                <a:lnTo>
                  <a:pt x="2296" y="84"/>
                </a:lnTo>
                <a:lnTo>
                  <a:pt x="2296" y="72"/>
                </a:lnTo>
                <a:lnTo>
                  <a:pt x="2299" y="57"/>
                </a:lnTo>
                <a:lnTo>
                  <a:pt x="2305" y="48"/>
                </a:lnTo>
                <a:lnTo>
                  <a:pt x="2314" y="36"/>
                </a:lnTo>
                <a:lnTo>
                  <a:pt x="2323" y="27"/>
                </a:lnTo>
                <a:lnTo>
                  <a:pt x="2326" y="24"/>
                </a:lnTo>
                <a:lnTo>
                  <a:pt x="2326" y="24"/>
                </a:lnTo>
                <a:lnTo>
                  <a:pt x="2338" y="18"/>
                </a:lnTo>
                <a:lnTo>
                  <a:pt x="2350" y="15"/>
                </a:lnTo>
                <a:lnTo>
                  <a:pt x="2362" y="12"/>
                </a:lnTo>
                <a:lnTo>
                  <a:pt x="2374" y="15"/>
                </a:lnTo>
                <a:lnTo>
                  <a:pt x="2386" y="18"/>
                </a:lnTo>
                <a:lnTo>
                  <a:pt x="2398" y="21"/>
                </a:lnTo>
                <a:lnTo>
                  <a:pt x="2407" y="30"/>
                </a:lnTo>
                <a:lnTo>
                  <a:pt x="2416" y="39"/>
                </a:lnTo>
                <a:lnTo>
                  <a:pt x="2416" y="39"/>
                </a:lnTo>
                <a:lnTo>
                  <a:pt x="2422" y="51"/>
                </a:lnTo>
                <a:lnTo>
                  <a:pt x="2428" y="63"/>
                </a:lnTo>
                <a:lnTo>
                  <a:pt x="2428" y="75"/>
                </a:lnTo>
                <a:lnTo>
                  <a:pt x="2428" y="87"/>
                </a:lnTo>
                <a:lnTo>
                  <a:pt x="2425" y="99"/>
                </a:lnTo>
                <a:lnTo>
                  <a:pt x="2419" y="111"/>
                </a:lnTo>
                <a:lnTo>
                  <a:pt x="2413" y="120"/>
                </a:lnTo>
                <a:lnTo>
                  <a:pt x="2401" y="129"/>
                </a:lnTo>
                <a:lnTo>
                  <a:pt x="2398" y="132"/>
                </a:lnTo>
                <a:lnTo>
                  <a:pt x="2398" y="132"/>
                </a:lnTo>
                <a:lnTo>
                  <a:pt x="2380" y="141"/>
                </a:lnTo>
                <a:lnTo>
                  <a:pt x="2362" y="144"/>
                </a:lnTo>
                <a:lnTo>
                  <a:pt x="2362" y="144"/>
                </a:lnTo>
                <a:close/>
                <a:moveTo>
                  <a:pt x="328" y="292"/>
                </a:moveTo>
                <a:lnTo>
                  <a:pt x="328" y="292"/>
                </a:lnTo>
                <a:lnTo>
                  <a:pt x="313" y="292"/>
                </a:lnTo>
                <a:lnTo>
                  <a:pt x="298" y="286"/>
                </a:lnTo>
                <a:lnTo>
                  <a:pt x="331" y="229"/>
                </a:lnTo>
                <a:lnTo>
                  <a:pt x="298" y="286"/>
                </a:lnTo>
                <a:lnTo>
                  <a:pt x="298" y="286"/>
                </a:lnTo>
                <a:lnTo>
                  <a:pt x="286" y="277"/>
                </a:lnTo>
                <a:lnTo>
                  <a:pt x="277" y="268"/>
                </a:lnTo>
                <a:lnTo>
                  <a:pt x="271" y="259"/>
                </a:lnTo>
                <a:lnTo>
                  <a:pt x="265" y="247"/>
                </a:lnTo>
                <a:lnTo>
                  <a:pt x="262" y="235"/>
                </a:lnTo>
                <a:lnTo>
                  <a:pt x="262" y="223"/>
                </a:lnTo>
                <a:lnTo>
                  <a:pt x="262" y="211"/>
                </a:lnTo>
                <a:lnTo>
                  <a:pt x="268" y="198"/>
                </a:lnTo>
                <a:lnTo>
                  <a:pt x="268" y="198"/>
                </a:lnTo>
                <a:lnTo>
                  <a:pt x="274" y="186"/>
                </a:lnTo>
                <a:lnTo>
                  <a:pt x="283" y="177"/>
                </a:lnTo>
                <a:lnTo>
                  <a:pt x="295" y="171"/>
                </a:lnTo>
                <a:lnTo>
                  <a:pt x="304" y="165"/>
                </a:lnTo>
                <a:lnTo>
                  <a:pt x="316" y="162"/>
                </a:lnTo>
                <a:lnTo>
                  <a:pt x="328" y="162"/>
                </a:lnTo>
                <a:lnTo>
                  <a:pt x="343" y="162"/>
                </a:lnTo>
                <a:lnTo>
                  <a:pt x="355" y="168"/>
                </a:lnTo>
                <a:lnTo>
                  <a:pt x="361" y="171"/>
                </a:lnTo>
                <a:lnTo>
                  <a:pt x="361" y="171"/>
                </a:lnTo>
                <a:lnTo>
                  <a:pt x="370" y="177"/>
                </a:lnTo>
                <a:lnTo>
                  <a:pt x="379" y="186"/>
                </a:lnTo>
                <a:lnTo>
                  <a:pt x="388" y="198"/>
                </a:lnTo>
                <a:lnTo>
                  <a:pt x="391" y="211"/>
                </a:lnTo>
                <a:lnTo>
                  <a:pt x="394" y="223"/>
                </a:lnTo>
                <a:lnTo>
                  <a:pt x="394" y="235"/>
                </a:lnTo>
                <a:lnTo>
                  <a:pt x="391" y="247"/>
                </a:lnTo>
                <a:lnTo>
                  <a:pt x="388" y="259"/>
                </a:lnTo>
                <a:lnTo>
                  <a:pt x="388" y="259"/>
                </a:lnTo>
                <a:lnTo>
                  <a:pt x="376" y="274"/>
                </a:lnTo>
                <a:lnTo>
                  <a:pt x="361" y="283"/>
                </a:lnTo>
                <a:lnTo>
                  <a:pt x="346" y="292"/>
                </a:lnTo>
                <a:lnTo>
                  <a:pt x="328" y="292"/>
                </a:lnTo>
                <a:lnTo>
                  <a:pt x="328" y="292"/>
                </a:lnTo>
                <a:close/>
                <a:moveTo>
                  <a:pt x="2100" y="304"/>
                </a:moveTo>
                <a:lnTo>
                  <a:pt x="2100" y="304"/>
                </a:lnTo>
                <a:lnTo>
                  <a:pt x="2082" y="301"/>
                </a:lnTo>
                <a:lnTo>
                  <a:pt x="2067" y="295"/>
                </a:lnTo>
                <a:lnTo>
                  <a:pt x="2052" y="283"/>
                </a:lnTo>
                <a:lnTo>
                  <a:pt x="2040" y="268"/>
                </a:lnTo>
                <a:lnTo>
                  <a:pt x="2040" y="268"/>
                </a:lnTo>
                <a:lnTo>
                  <a:pt x="2037" y="256"/>
                </a:lnTo>
                <a:lnTo>
                  <a:pt x="2034" y="244"/>
                </a:lnTo>
                <a:lnTo>
                  <a:pt x="2034" y="232"/>
                </a:lnTo>
                <a:lnTo>
                  <a:pt x="2037" y="220"/>
                </a:lnTo>
                <a:lnTo>
                  <a:pt x="2043" y="208"/>
                </a:lnTo>
                <a:lnTo>
                  <a:pt x="2049" y="198"/>
                </a:lnTo>
                <a:lnTo>
                  <a:pt x="2058" y="189"/>
                </a:lnTo>
                <a:lnTo>
                  <a:pt x="2070" y="180"/>
                </a:lnTo>
                <a:lnTo>
                  <a:pt x="2070" y="180"/>
                </a:lnTo>
                <a:lnTo>
                  <a:pt x="2073" y="180"/>
                </a:lnTo>
                <a:lnTo>
                  <a:pt x="2073" y="180"/>
                </a:lnTo>
                <a:lnTo>
                  <a:pt x="2085" y="174"/>
                </a:lnTo>
                <a:lnTo>
                  <a:pt x="2097" y="171"/>
                </a:lnTo>
                <a:lnTo>
                  <a:pt x="2112" y="171"/>
                </a:lnTo>
                <a:lnTo>
                  <a:pt x="2124" y="174"/>
                </a:lnTo>
                <a:lnTo>
                  <a:pt x="2133" y="180"/>
                </a:lnTo>
                <a:lnTo>
                  <a:pt x="2145" y="186"/>
                </a:lnTo>
                <a:lnTo>
                  <a:pt x="2154" y="198"/>
                </a:lnTo>
                <a:lnTo>
                  <a:pt x="2160" y="208"/>
                </a:lnTo>
                <a:lnTo>
                  <a:pt x="2160" y="208"/>
                </a:lnTo>
                <a:lnTo>
                  <a:pt x="2166" y="220"/>
                </a:lnTo>
                <a:lnTo>
                  <a:pt x="2166" y="232"/>
                </a:lnTo>
                <a:lnTo>
                  <a:pt x="2166" y="247"/>
                </a:lnTo>
                <a:lnTo>
                  <a:pt x="2163" y="259"/>
                </a:lnTo>
                <a:lnTo>
                  <a:pt x="2160" y="268"/>
                </a:lnTo>
                <a:lnTo>
                  <a:pt x="2151" y="280"/>
                </a:lnTo>
                <a:lnTo>
                  <a:pt x="2142" y="289"/>
                </a:lnTo>
                <a:lnTo>
                  <a:pt x="2130" y="295"/>
                </a:lnTo>
                <a:lnTo>
                  <a:pt x="2103" y="238"/>
                </a:lnTo>
                <a:lnTo>
                  <a:pt x="2127" y="298"/>
                </a:lnTo>
                <a:lnTo>
                  <a:pt x="2127" y="298"/>
                </a:lnTo>
                <a:lnTo>
                  <a:pt x="2115" y="301"/>
                </a:lnTo>
                <a:lnTo>
                  <a:pt x="2100" y="304"/>
                </a:lnTo>
                <a:lnTo>
                  <a:pt x="2100" y="304"/>
                </a:lnTo>
                <a:close/>
                <a:moveTo>
                  <a:pt x="611" y="412"/>
                </a:moveTo>
                <a:lnTo>
                  <a:pt x="611" y="412"/>
                </a:lnTo>
                <a:lnTo>
                  <a:pt x="593" y="409"/>
                </a:lnTo>
                <a:lnTo>
                  <a:pt x="590" y="409"/>
                </a:lnTo>
                <a:lnTo>
                  <a:pt x="590" y="409"/>
                </a:lnTo>
                <a:lnTo>
                  <a:pt x="577" y="403"/>
                </a:lnTo>
                <a:lnTo>
                  <a:pt x="565" y="397"/>
                </a:lnTo>
                <a:lnTo>
                  <a:pt x="556" y="388"/>
                </a:lnTo>
                <a:lnTo>
                  <a:pt x="550" y="376"/>
                </a:lnTo>
                <a:lnTo>
                  <a:pt x="544" y="364"/>
                </a:lnTo>
                <a:lnTo>
                  <a:pt x="544" y="352"/>
                </a:lnTo>
                <a:lnTo>
                  <a:pt x="544" y="340"/>
                </a:lnTo>
                <a:lnTo>
                  <a:pt x="544" y="328"/>
                </a:lnTo>
                <a:lnTo>
                  <a:pt x="544" y="328"/>
                </a:lnTo>
                <a:lnTo>
                  <a:pt x="550" y="316"/>
                </a:lnTo>
                <a:lnTo>
                  <a:pt x="559" y="304"/>
                </a:lnTo>
                <a:lnTo>
                  <a:pt x="568" y="295"/>
                </a:lnTo>
                <a:lnTo>
                  <a:pt x="577" y="289"/>
                </a:lnTo>
                <a:lnTo>
                  <a:pt x="590" y="283"/>
                </a:lnTo>
                <a:lnTo>
                  <a:pt x="602" y="283"/>
                </a:lnTo>
                <a:lnTo>
                  <a:pt x="614" y="283"/>
                </a:lnTo>
                <a:lnTo>
                  <a:pt x="626" y="286"/>
                </a:lnTo>
                <a:lnTo>
                  <a:pt x="632" y="286"/>
                </a:lnTo>
                <a:lnTo>
                  <a:pt x="632" y="286"/>
                </a:lnTo>
                <a:lnTo>
                  <a:pt x="644" y="292"/>
                </a:lnTo>
                <a:lnTo>
                  <a:pt x="656" y="298"/>
                </a:lnTo>
                <a:lnTo>
                  <a:pt x="662" y="307"/>
                </a:lnTo>
                <a:lnTo>
                  <a:pt x="671" y="319"/>
                </a:lnTo>
                <a:lnTo>
                  <a:pt x="674" y="331"/>
                </a:lnTo>
                <a:lnTo>
                  <a:pt x="677" y="343"/>
                </a:lnTo>
                <a:lnTo>
                  <a:pt x="677" y="355"/>
                </a:lnTo>
                <a:lnTo>
                  <a:pt x="674" y="367"/>
                </a:lnTo>
                <a:lnTo>
                  <a:pt x="674" y="367"/>
                </a:lnTo>
                <a:lnTo>
                  <a:pt x="665" y="385"/>
                </a:lnTo>
                <a:lnTo>
                  <a:pt x="650" y="400"/>
                </a:lnTo>
                <a:lnTo>
                  <a:pt x="632" y="409"/>
                </a:lnTo>
                <a:lnTo>
                  <a:pt x="611" y="412"/>
                </a:lnTo>
                <a:lnTo>
                  <a:pt x="611" y="412"/>
                </a:lnTo>
                <a:close/>
                <a:moveTo>
                  <a:pt x="1814" y="418"/>
                </a:moveTo>
                <a:lnTo>
                  <a:pt x="1814" y="418"/>
                </a:lnTo>
                <a:lnTo>
                  <a:pt x="1796" y="415"/>
                </a:lnTo>
                <a:lnTo>
                  <a:pt x="1778" y="406"/>
                </a:lnTo>
                <a:lnTo>
                  <a:pt x="1763" y="394"/>
                </a:lnTo>
                <a:lnTo>
                  <a:pt x="1754" y="376"/>
                </a:lnTo>
                <a:lnTo>
                  <a:pt x="1754" y="376"/>
                </a:lnTo>
                <a:lnTo>
                  <a:pt x="1751" y="364"/>
                </a:lnTo>
                <a:lnTo>
                  <a:pt x="1751" y="349"/>
                </a:lnTo>
                <a:lnTo>
                  <a:pt x="1751" y="337"/>
                </a:lnTo>
                <a:lnTo>
                  <a:pt x="1757" y="325"/>
                </a:lnTo>
                <a:lnTo>
                  <a:pt x="1763" y="316"/>
                </a:lnTo>
                <a:lnTo>
                  <a:pt x="1772" y="307"/>
                </a:lnTo>
                <a:lnTo>
                  <a:pt x="1781" y="298"/>
                </a:lnTo>
                <a:lnTo>
                  <a:pt x="1793" y="295"/>
                </a:lnTo>
                <a:lnTo>
                  <a:pt x="1799" y="292"/>
                </a:lnTo>
                <a:lnTo>
                  <a:pt x="1799" y="292"/>
                </a:lnTo>
                <a:lnTo>
                  <a:pt x="1814" y="289"/>
                </a:lnTo>
                <a:lnTo>
                  <a:pt x="1826" y="289"/>
                </a:lnTo>
                <a:lnTo>
                  <a:pt x="1838" y="292"/>
                </a:lnTo>
                <a:lnTo>
                  <a:pt x="1850" y="295"/>
                </a:lnTo>
                <a:lnTo>
                  <a:pt x="1859" y="304"/>
                </a:lnTo>
                <a:lnTo>
                  <a:pt x="1868" y="313"/>
                </a:lnTo>
                <a:lnTo>
                  <a:pt x="1878" y="322"/>
                </a:lnTo>
                <a:lnTo>
                  <a:pt x="1881" y="334"/>
                </a:lnTo>
                <a:lnTo>
                  <a:pt x="1881" y="334"/>
                </a:lnTo>
                <a:lnTo>
                  <a:pt x="1884" y="349"/>
                </a:lnTo>
                <a:lnTo>
                  <a:pt x="1884" y="361"/>
                </a:lnTo>
                <a:lnTo>
                  <a:pt x="1881" y="373"/>
                </a:lnTo>
                <a:lnTo>
                  <a:pt x="1878" y="385"/>
                </a:lnTo>
                <a:lnTo>
                  <a:pt x="1868" y="394"/>
                </a:lnTo>
                <a:lnTo>
                  <a:pt x="1859" y="403"/>
                </a:lnTo>
                <a:lnTo>
                  <a:pt x="1850" y="409"/>
                </a:lnTo>
                <a:lnTo>
                  <a:pt x="1838" y="415"/>
                </a:lnTo>
                <a:lnTo>
                  <a:pt x="1820" y="352"/>
                </a:lnTo>
                <a:lnTo>
                  <a:pt x="1835" y="415"/>
                </a:lnTo>
                <a:lnTo>
                  <a:pt x="1835" y="415"/>
                </a:lnTo>
                <a:lnTo>
                  <a:pt x="1814" y="418"/>
                </a:lnTo>
                <a:lnTo>
                  <a:pt x="1814" y="418"/>
                </a:lnTo>
                <a:close/>
                <a:moveTo>
                  <a:pt x="909" y="484"/>
                </a:moveTo>
                <a:lnTo>
                  <a:pt x="909" y="484"/>
                </a:lnTo>
                <a:lnTo>
                  <a:pt x="899" y="484"/>
                </a:lnTo>
                <a:lnTo>
                  <a:pt x="899" y="484"/>
                </a:lnTo>
                <a:lnTo>
                  <a:pt x="896" y="484"/>
                </a:lnTo>
                <a:lnTo>
                  <a:pt x="896" y="484"/>
                </a:lnTo>
                <a:lnTo>
                  <a:pt x="884" y="481"/>
                </a:lnTo>
                <a:lnTo>
                  <a:pt x="872" y="475"/>
                </a:lnTo>
                <a:lnTo>
                  <a:pt x="863" y="466"/>
                </a:lnTo>
                <a:lnTo>
                  <a:pt x="854" y="457"/>
                </a:lnTo>
                <a:lnTo>
                  <a:pt x="848" y="448"/>
                </a:lnTo>
                <a:lnTo>
                  <a:pt x="842" y="436"/>
                </a:lnTo>
                <a:lnTo>
                  <a:pt x="842" y="424"/>
                </a:lnTo>
                <a:lnTo>
                  <a:pt x="842" y="409"/>
                </a:lnTo>
                <a:lnTo>
                  <a:pt x="842" y="409"/>
                </a:lnTo>
                <a:lnTo>
                  <a:pt x="845" y="397"/>
                </a:lnTo>
                <a:lnTo>
                  <a:pt x="851" y="385"/>
                </a:lnTo>
                <a:lnTo>
                  <a:pt x="857" y="376"/>
                </a:lnTo>
                <a:lnTo>
                  <a:pt x="866" y="367"/>
                </a:lnTo>
                <a:lnTo>
                  <a:pt x="878" y="361"/>
                </a:lnTo>
                <a:lnTo>
                  <a:pt x="890" y="358"/>
                </a:lnTo>
                <a:lnTo>
                  <a:pt x="902" y="355"/>
                </a:lnTo>
                <a:lnTo>
                  <a:pt x="915" y="355"/>
                </a:lnTo>
                <a:lnTo>
                  <a:pt x="915" y="355"/>
                </a:lnTo>
                <a:lnTo>
                  <a:pt x="927" y="358"/>
                </a:lnTo>
                <a:lnTo>
                  <a:pt x="939" y="364"/>
                </a:lnTo>
                <a:lnTo>
                  <a:pt x="951" y="373"/>
                </a:lnTo>
                <a:lnTo>
                  <a:pt x="960" y="382"/>
                </a:lnTo>
                <a:lnTo>
                  <a:pt x="966" y="391"/>
                </a:lnTo>
                <a:lnTo>
                  <a:pt x="969" y="403"/>
                </a:lnTo>
                <a:lnTo>
                  <a:pt x="972" y="415"/>
                </a:lnTo>
                <a:lnTo>
                  <a:pt x="972" y="430"/>
                </a:lnTo>
                <a:lnTo>
                  <a:pt x="972" y="430"/>
                </a:lnTo>
                <a:lnTo>
                  <a:pt x="969" y="442"/>
                </a:lnTo>
                <a:lnTo>
                  <a:pt x="966" y="451"/>
                </a:lnTo>
                <a:lnTo>
                  <a:pt x="957" y="460"/>
                </a:lnTo>
                <a:lnTo>
                  <a:pt x="951" y="469"/>
                </a:lnTo>
                <a:lnTo>
                  <a:pt x="942" y="475"/>
                </a:lnTo>
                <a:lnTo>
                  <a:pt x="933" y="481"/>
                </a:lnTo>
                <a:lnTo>
                  <a:pt x="921" y="484"/>
                </a:lnTo>
                <a:lnTo>
                  <a:pt x="909" y="484"/>
                </a:lnTo>
                <a:lnTo>
                  <a:pt x="909" y="484"/>
                </a:lnTo>
                <a:close/>
                <a:moveTo>
                  <a:pt x="1516" y="490"/>
                </a:moveTo>
                <a:lnTo>
                  <a:pt x="1516" y="490"/>
                </a:lnTo>
                <a:lnTo>
                  <a:pt x="1504" y="487"/>
                </a:lnTo>
                <a:lnTo>
                  <a:pt x="1492" y="484"/>
                </a:lnTo>
                <a:lnTo>
                  <a:pt x="1483" y="481"/>
                </a:lnTo>
                <a:lnTo>
                  <a:pt x="1474" y="472"/>
                </a:lnTo>
                <a:lnTo>
                  <a:pt x="1465" y="466"/>
                </a:lnTo>
                <a:lnTo>
                  <a:pt x="1459" y="457"/>
                </a:lnTo>
                <a:lnTo>
                  <a:pt x="1456" y="445"/>
                </a:lnTo>
                <a:lnTo>
                  <a:pt x="1453" y="433"/>
                </a:lnTo>
                <a:lnTo>
                  <a:pt x="1453" y="433"/>
                </a:lnTo>
                <a:lnTo>
                  <a:pt x="1450" y="421"/>
                </a:lnTo>
                <a:lnTo>
                  <a:pt x="1453" y="409"/>
                </a:lnTo>
                <a:lnTo>
                  <a:pt x="1459" y="397"/>
                </a:lnTo>
                <a:lnTo>
                  <a:pt x="1465" y="385"/>
                </a:lnTo>
                <a:lnTo>
                  <a:pt x="1471" y="376"/>
                </a:lnTo>
                <a:lnTo>
                  <a:pt x="1483" y="370"/>
                </a:lnTo>
                <a:lnTo>
                  <a:pt x="1495" y="364"/>
                </a:lnTo>
                <a:lnTo>
                  <a:pt x="1507" y="361"/>
                </a:lnTo>
                <a:lnTo>
                  <a:pt x="1507" y="361"/>
                </a:lnTo>
                <a:lnTo>
                  <a:pt x="1510" y="358"/>
                </a:lnTo>
                <a:lnTo>
                  <a:pt x="1510" y="358"/>
                </a:lnTo>
                <a:lnTo>
                  <a:pt x="1525" y="358"/>
                </a:lnTo>
                <a:lnTo>
                  <a:pt x="1537" y="361"/>
                </a:lnTo>
                <a:lnTo>
                  <a:pt x="1549" y="364"/>
                </a:lnTo>
                <a:lnTo>
                  <a:pt x="1559" y="370"/>
                </a:lnTo>
                <a:lnTo>
                  <a:pt x="1568" y="379"/>
                </a:lnTo>
                <a:lnTo>
                  <a:pt x="1577" y="391"/>
                </a:lnTo>
                <a:lnTo>
                  <a:pt x="1583" y="400"/>
                </a:lnTo>
                <a:lnTo>
                  <a:pt x="1586" y="415"/>
                </a:lnTo>
                <a:lnTo>
                  <a:pt x="1586" y="415"/>
                </a:lnTo>
                <a:lnTo>
                  <a:pt x="1586" y="427"/>
                </a:lnTo>
                <a:lnTo>
                  <a:pt x="1583" y="439"/>
                </a:lnTo>
                <a:lnTo>
                  <a:pt x="1580" y="451"/>
                </a:lnTo>
                <a:lnTo>
                  <a:pt x="1574" y="463"/>
                </a:lnTo>
                <a:lnTo>
                  <a:pt x="1565" y="472"/>
                </a:lnTo>
                <a:lnTo>
                  <a:pt x="1556" y="478"/>
                </a:lnTo>
                <a:lnTo>
                  <a:pt x="1543" y="484"/>
                </a:lnTo>
                <a:lnTo>
                  <a:pt x="1531" y="487"/>
                </a:lnTo>
                <a:lnTo>
                  <a:pt x="1519" y="424"/>
                </a:lnTo>
                <a:lnTo>
                  <a:pt x="1525" y="487"/>
                </a:lnTo>
                <a:lnTo>
                  <a:pt x="1525" y="487"/>
                </a:lnTo>
                <a:lnTo>
                  <a:pt x="1516" y="490"/>
                </a:lnTo>
                <a:lnTo>
                  <a:pt x="1516" y="490"/>
                </a:lnTo>
                <a:close/>
                <a:moveTo>
                  <a:pt x="1215" y="511"/>
                </a:moveTo>
                <a:lnTo>
                  <a:pt x="1209" y="511"/>
                </a:lnTo>
                <a:lnTo>
                  <a:pt x="1209" y="511"/>
                </a:lnTo>
                <a:lnTo>
                  <a:pt x="1197" y="508"/>
                </a:lnTo>
                <a:lnTo>
                  <a:pt x="1185" y="505"/>
                </a:lnTo>
                <a:lnTo>
                  <a:pt x="1173" y="499"/>
                </a:lnTo>
                <a:lnTo>
                  <a:pt x="1164" y="490"/>
                </a:lnTo>
                <a:lnTo>
                  <a:pt x="1158" y="481"/>
                </a:lnTo>
                <a:lnTo>
                  <a:pt x="1152" y="472"/>
                </a:lnTo>
                <a:lnTo>
                  <a:pt x="1146" y="460"/>
                </a:lnTo>
                <a:lnTo>
                  <a:pt x="1146" y="445"/>
                </a:lnTo>
                <a:lnTo>
                  <a:pt x="1146" y="445"/>
                </a:lnTo>
                <a:lnTo>
                  <a:pt x="1146" y="433"/>
                </a:lnTo>
                <a:lnTo>
                  <a:pt x="1152" y="421"/>
                </a:lnTo>
                <a:lnTo>
                  <a:pt x="1158" y="409"/>
                </a:lnTo>
                <a:lnTo>
                  <a:pt x="1164" y="400"/>
                </a:lnTo>
                <a:lnTo>
                  <a:pt x="1173" y="391"/>
                </a:lnTo>
                <a:lnTo>
                  <a:pt x="1185" y="385"/>
                </a:lnTo>
                <a:lnTo>
                  <a:pt x="1197" y="382"/>
                </a:lnTo>
                <a:lnTo>
                  <a:pt x="1209" y="382"/>
                </a:lnTo>
                <a:lnTo>
                  <a:pt x="1209" y="382"/>
                </a:lnTo>
                <a:lnTo>
                  <a:pt x="1224" y="382"/>
                </a:lnTo>
                <a:lnTo>
                  <a:pt x="1237" y="385"/>
                </a:lnTo>
                <a:lnTo>
                  <a:pt x="1249" y="391"/>
                </a:lnTo>
                <a:lnTo>
                  <a:pt x="1258" y="400"/>
                </a:lnTo>
                <a:lnTo>
                  <a:pt x="1267" y="409"/>
                </a:lnTo>
                <a:lnTo>
                  <a:pt x="1273" y="421"/>
                </a:lnTo>
                <a:lnTo>
                  <a:pt x="1276" y="433"/>
                </a:lnTo>
                <a:lnTo>
                  <a:pt x="1279" y="445"/>
                </a:lnTo>
                <a:lnTo>
                  <a:pt x="1279" y="445"/>
                </a:lnTo>
                <a:lnTo>
                  <a:pt x="1276" y="460"/>
                </a:lnTo>
                <a:lnTo>
                  <a:pt x="1273" y="472"/>
                </a:lnTo>
                <a:lnTo>
                  <a:pt x="1267" y="481"/>
                </a:lnTo>
                <a:lnTo>
                  <a:pt x="1261" y="490"/>
                </a:lnTo>
                <a:lnTo>
                  <a:pt x="1252" y="499"/>
                </a:lnTo>
                <a:lnTo>
                  <a:pt x="1240" y="505"/>
                </a:lnTo>
                <a:lnTo>
                  <a:pt x="1227" y="508"/>
                </a:lnTo>
                <a:lnTo>
                  <a:pt x="1215" y="511"/>
                </a:lnTo>
                <a:lnTo>
                  <a:pt x="1215" y="511"/>
                </a:lnTo>
                <a:close/>
                <a:moveTo>
                  <a:pt x="1273" y="1339"/>
                </a:moveTo>
                <a:lnTo>
                  <a:pt x="1273" y="1342"/>
                </a:lnTo>
                <a:lnTo>
                  <a:pt x="1273" y="1342"/>
                </a:lnTo>
                <a:lnTo>
                  <a:pt x="1273" y="1357"/>
                </a:lnTo>
                <a:lnTo>
                  <a:pt x="1267" y="1369"/>
                </a:lnTo>
                <a:lnTo>
                  <a:pt x="1261" y="1378"/>
                </a:lnTo>
                <a:lnTo>
                  <a:pt x="1255" y="1387"/>
                </a:lnTo>
                <a:lnTo>
                  <a:pt x="1246" y="1396"/>
                </a:lnTo>
                <a:lnTo>
                  <a:pt x="1234" y="1402"/>
                </a:lnTo>
                <a:lnTo>
                  <a:pt x="1221" y="1405"/>
                </a:lnTo>
                <a:lnTo>
                  <a:pt x="1209" y="1408"/>
                </a:lnTo>
                <a:lnTo>
                  <a:pt x="1209" y="1408"/>
                </a:lnTo>
                <a:lnTo>
                  <a:pt x="1194" y="1405"/>
                </a:lnTo>
                <a:lnTo>
                  <a:pt x="1182" y="1402"/>
                </a:lnTo>
                <a:lnTo>
                  <a:pt x="1173" y="1396"/>
                </a:lnTo>
                <a:lnTo>
                  <a:pt x="1161" y="1387"/>
                </a:lnTo>
                <a:lnTo>
                  <a:pt x="1155" y="1378"/>
                </a:lnTo>
                <a:lnTo>
                  <a:pt x="1149" y="1369"/>
                </a:lnTo>
                <a:lnTo>
                  <a:pt x="1143" y="1357"/>
                </a:lnTo>
                <a:lnTo>
                  <a:pt x="1143" y="1342"/>
                </a:lnTo>
                <a:lnTo>
                  <a:pt x="1143" y="1339"/>
                </a:lnTo>
                <a:lnTo>
                  <a:pt x="1143" y="1339"/>
                </a:lnTo>
                <a:lnTo>
                  <a:pt x="1143" y="1324"/>
                </a:lnTo>
                <a:lnTo>
                  <a:pt x="1149" y="1312"/>
                </a:lnTo>
                <a:lnTo>
                  <a:pt x="1155" y="1303"/>
                </a:lnTo>
                <a:lnTo>
                  <a:pt x="1161" y="1294"/>
                </a:lnTo>
                <a:lnTo>
                  <a:pt x="1173" y="1285"/>
                </a:lnTo>
                <a:lnTo>
                  <a:pt x="1182" y="1279"/>
                </a:lnTo>
                <a:lnTo>
                  <a:pt x="1194" y="1276"/>
                </a:lnTo>
                <a:lnTo>
                  <a:pt x="1209" y="1273"/>
                </a:lnTo>
                <a:lnTo>
                  <a:pt x="1209" y="1273"/>
                </a:lnTo>
                <a:lnTo>
                  <a:pt x="1221" y="1276"/>
                </a:lnTo>
                <a:lnTo>
                  <a:pt x="1234" y="1279"/>
                </a:lnTo>
                <a:lnTo>
                  <a:pt x="1246" y="1285"/>
                </a:lnTo>
                <a:lnTo>
                  <a:pt x="1255" y="1294"/>
                </a:lnTo>
                <a:lnTo>
                  <a:pt x="1261" y="1303"/>
                </a:lnTo>
                <a:lnTo>
                  <a:pt x="1267" y="1312"/>
                </a:lnTo>
                <a:lnTo>
                  <a:pt x="1273" y="1324"/>
                </a:lnTo>
                <a:lnTo>
                  <a:pt x="1273" y="1339"/>
                </a:lnTo>
                <a:lnTo>
                  <a:pt x="1273" y="1339"/>
                </a:lnTo>
                <a:close/>
                <a:moveTo>
                  <a:pt x="1273" y="1029"/>
                </a:moveTo>
                <a:lnTo>
                  <a:pt x="1273" y="1032"/>
                </a:lnTo>
                <a:lnTo>
                  <a:pt x="1273" y="1032"/>
                </a:lnTo>
                <a:lnTo>
                  <a:pt x="1273" y="1047"/>
                </a:lnTo>
                <a:lnTo>
                  <a:pt x="1267" y="1059"/>
                </a:lnTo>
                <a:lnTo>
                  <a:pt x="1261" y="1068"/>
                </a:lnTo>
                <a:lnTo>
                  <a:pt x="1255" y="1077"/>
                </a:lnTo>
                <a:lnTo>
                  <a:pt x="1246" y="1086"/>
                </a:lnTo>
                <a:lnTo>
                  <a:pt x="1234" y="1092"/>
                </a:lnTo>
                <a:lnTo>
                  <a:pt x="1221" y="1095"/>
                </a:lnTo>
                <a:lnTo>
                  <a:pt x="1209" y="1098"/>
                </a:lnTo>
                <a:lnTo>
                  <a:pt x="1209" y="1098"/>
                </a:lnTo>
                <a:lnTo>
                  <a:pt x="1194" y="1095"/>
                </a:lnTo>
                <a:lnTo>
                  <a:pt x="1182" y="1092"/>
                </a:lnTo>
                <a:lnTo>
                  <a:pt x="1173" y="1086"/>
                </a:lnTo>
                <a:lnTo>
                  <a:pt x="1161" y="1077"/>
                </a:lnTo>
                <a:lnTo>
                  <a:pt x="1155" y="1068"/>
                </a:lnTo>
                <a:lnTo>
                  <a:pt x="1149" y="1059"/>
                </a:lnTo>
                <a:lnTo>
                  <a:pt x="1143" y="1047"/>
                </a:lnTo>
                <a:lnTo>
                  <a:pt x="1143" y="1032"/>
                </a:lnTo>
                <a:lnTo>
                  <a:pt x="1143" y="1029"/>
                </a:lnTo>
                <a:lnTo>
                  <a:pt x="1143" y="1029"/>
                </a:lnTo>
                <a:lnTo>
                  <a:pt x="1143" y="1014"/>
                </a:lnTo>
                <a:lnTo>
                  <a:pt x="1149" y="1002"/>
                </a:lnTo>
                <a:lnTo>
                  <a:pt x="1155" y="993"/>
                </a:lnTo>
                <a:lnTo>
                  <a:pt x="1161" y="981"/>
                </a:lnTo>
                <a:lnTo>
                  <a:pt x="1173" y="975"/>
                </a:lnTo>
                <a:lnTo>
                  <a:pt x="1182" y="969"/>
                </a:lnTo>
                <a:lnTo>
                  <a:pt x="1194" y="966"/>
                </a:lnTo>
                <a:lnTo>
                  <a:pt x="1209" y="963"/>
                </a:lnTo>
                <a:lnTo>
                  <a:pt x="1209" y="963"/>
                </a:lnTo>
                <a:lnTo>
                  <a:pt x="1221" y="966"/>
                </a:lnTo>
                <a:lnTo>
                  <a:pt x="1234" y="969"/>
                </a:lnTo>
                <a:lnTo>
                  <a:pt x="1246" y="975"/>
                </a:lnTo>
                <a:lnTo>
                  <a:pt x="1255" y="981"/>
                </a:lnTo>
                <a:lnTo>
                  <a:pt x="1261" y="993"/>
                </a:lnTo>
                <a:lnTo>
                  <a:pt x="1267" y="1002"/>
                </a:lnTo>
                <a:lnTo>
                  <a:pt x="1273" y="1014"/>
                </a:lnTo>
                <a:lnTo>
                  <a:pt x="1273" y="1029"/>
                </a:lnTo>
                <a:lnTo>
                  <a:pt x="1273" y="1029"/>
                </a:lnTo>
                <a:close/>
                <a:moveTo>
                  <a:pt x="1273" y="719"/>
                </a:moveTo>
                <a:lnTo>
                  <a:pt x="1273" y="722"/>
                </a:lnTo>
                <a:lnTo>
                  <a:pt x="1273" y="722"/>
                </a:lnTo>
                <a:lnTo>
                  <a:pt x="1273" y="737"/>
                </a:lnTo>
                <a:lnTo>
                  <a:pt x="1267" y="749"/>
                </a:lnTo>
                <a:lnTo>
                  <a:pt x="1261" y="761"/>
                </a:lnTo>
                <a:lnTo>
                  <a:pt x="1252" y="770"/>
                </a:lnTo>
                <a:lnTo>
                  <a:pt x="1243" y="776"/>
                </a:lnTo>
                <a:lnTo>
                  <a:pt x="1234" y="782"/>
                </a:lnTo>
                <a:lnTo>
                  <a:pt x="1221" y="785"/>
                </a:lnTo>
                <a:lnTo>
                  <a:pt x="1209" y="785"/>
                </a:lnTo>
                <a:lnTo>
                  <a:pt x="1197" y="785"/>
                </a:lnTo>
                <a:lnTo>
                  <a:pt x="1185" y="782"/>
                </a:lnTo>
                <a:lnTo>
                  <a:pt x="1173" y="776"/>
                </a:lnTo>
                <a:lnTo>
                  <a:pt x="1164" y="770"/>
                </a:lnTo>
                <a:lnTo>
                  <a:pt x="1155" y="761"/>
                </a:lnTo>
                <a:lnTo>
                  <a:pt x="1149" y="749"/>
                </a:lnTo>
                <a:lnTo>
                  <a:pt x="1146" y="737"/>
                </a:lnTo>
                <a:lnTo>
                  <a:pt x="1143" y="722"/>
                </a:lnTo>
                <a:lnTo>
                  <a:pt x="1143" y="719"/>
                </a:lnTo>
                <a:lnTo>
                  <a:pt x="1143" y="719"/>
                </a:lnTo>
                <a:lnTo>
                  <a:pt x="1143" y="704"/>
                </a:lnTo>
                <a:lnTo>
                  <a:pt x="1149" y="692"/>
                </a:lnTo>
                <a:lnTo>
                  <a:pt x="1155" y="683"/>
                </a:lnTo>
                <a:lnTo>
                  <a:pt x="1161" y="671"/>
                </a:lnTo>
                <a:lnTo>
                  <a:pt x="1173" y="665"/>
                </a:lnTo>
                <a:lnTo>
                  <a:pt x="1182" y="659"/>
                </a:lnTo>
                <a:lnTo>
                  <a:pt x="1194" y="653"/>
                </a:lnTo>
                <a:lnTo>
                  <a:pt x="1209" y="653"/>
                </a:lnTo>
                <a:lnTo>
                  <a:pt x="1209" y="653"/>
                </a:lnTo>
                <a:lnTo>
                  <a:pt x="1221" y="653"/>
                </a:lnTo>
                <a:lnTo>
                  <a:pt x="1234" y="659"/>
                </a:lnTo>
                <a:lnTo>
                  <a:pt x="1246" y="665"/>
                </a:lnTo>
                <a:lnTo>
                  <a:pt x="1255" y="671"/>
                </a:lnTo>
                <a:lnTo>
                  <a:pt x="1261" y="683"/>
                </a:lnTo>
                <a:lnTo>
                  <a:pt x="1267" y="692"/>
                </a:lnTo>
                <a:lnTo>
                  <a:pt x="1273" y="704"/>
                </a:lnTo>
                <a:lnTo>
                  <a:pt x="1273" y="719"/>
                </a:lnTo>
                <a:lnTo>
                  <a:pt x="1273" y="7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chemeClr val="lt2"/>
              </a:highlight>
              <a:latin typeface="Calibri"/>
              <a:ea typeface="Calibri"/>
              <a:cs typeface="Calibri"/>
              <a:sym typeface="Calibri"/>
            </a:endParaRPr>
          </a:p>
        </p:txBody>
      </p:sp>
      <p:sp>
        <p:nvSpPr>
          <p:cNvPr id="2794" name="Google Shape;2794;p34"/>
          <p:cNvSpPr/>
          <p:nvPr/>
        </p:nvSpPr>
        <p:spPr>
          <a:xfrm>
            <a:off x="3341437" y="3794801"/>
            <a:ext cx="238553" cy="107926"/>
          </a:xfrm>
          <a:custGeom>
            <a:rect b="b" l="l" r="r" t="t"/>
            <a:pathLst>
              <a:path extrusionOk="0" h="243" w="490">
                <a:moveTo>
                  <a:pt x="0" y="0"/>
                </a:moveTo>
                <a:lnTo>
                  <a:pt x="243" y="243"/>
                </a:lnTo>
                <a:lnTo>
                  <a:pt x="490" y="0"/>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95" name="Google Shape;2795;p34"/>
          <p:cNvGrpSpPr/>
          <p:nvPr/>
        </p:nvGrpSpPr>
        <p:grpSpPr>
          <a:xfrm>
            <a:off x="2900699" y="1778074"/>
            <a:ext cx="1114200" cy="848188"/>
            <a:chOff x="2264725" y="1778074"/>
            <a:chExt cx="1114200" cy="848188"/>
          </a:xfrm>
        </p:grpSpPr>
        <p:grpSp>
          <p:nvGrpSpPr>
            <p:cNvPr id="2796" name="Google Shape;2796;p34"/>
            <p:cNvGrpSpPr/>
            <p:nvPr/>
          </p:nvGrpSpPr>
          <p:grpSpPr>
            <a:xfrm>
              <a:off x="2619022" y="1778074"/>
              <a:ext cx="416288" cy="377999"/>
              <a:chOff x="8018463" y="4329113"/>
              <a:chExt cx="1357313" cy="1350963"/>
            </a:xfrm>
          </p:grpSpPr>
          <p:sp>
            <p:nvSpPr>
              <p:cNvPr id="2797" name="Google Shape;2797;p34"/>
              <p:cNvSpPr/>
              <p:nvPr/>
            </p:nvSpPr>
            <p:spPr>
              <a:xfrm>
                <a:off x="8018463" y="4329113"/>
                <a:ext cx="1357313" cy="1350963"/>
              </a:xfrm>
              <a:custGeom>
                <a:rect b="b" l="l" r="r" t="t"/>
                <a:pathLst>
                  <a:path extrusionOk="0" h="851" w="855">
                    <a:moveTo>
                      <a:pt x="427" y="788"/>
                    </a:moveTo>
                    <a:lnTo>
                      <a:pt x="427" y="788"/>
                    </a:lnTo>
                    <a:lnTo>
                      <a:pt x="391" y="788"/>
                    </a:lnTo>
                    <a:lnTo>
                      <a:pt x="355" y="782"/>
                    </a:lnTo>
                    <a:lnTo>
                      <a:pt x="319" y="773"/>
                    </a:lnTo>
                    <a:lnTo>
                      <a:pt x="286" y="761"/>
                    </a:lnTo>
                    <a:lnTo>
                      <a:pt x="256" y="746"/>
                    </a:lnTo>
                    <a:lnTo>
                      <a:pt x="226" y="728"/>
                    </a:lnTo>
                    <a:lnTo>
                      <a:pt x="196" y="707"/>
                    </a:lnTo>
                    <a:lnTo>
                      <a:pt x="172" y="683"/>
                    </a:lnTo>
                    <a:lnTo>
                      <a:pt x="148" y="656"/>
                    </a:lnTo>
                    <a:lnTo>
                      <a:pt x="127" y="628"/>
                    </a:lnTo>
                    <a:lnTo>
                      <a:pt x="109" y="598"/>
                    </a:lnTo>
                    <a:lnTo>
                      <a:pt x="93" y="568"/>
                    </a:lnTo>
                    <a:lnTo>
                      <a:pt x="81" y="535"/>
                    </a:lnTo>
                    <a:lnTo>
                      <a:pt x="72" y="499"/>
                    </a:lnTo>
                    <a:lnTo>
                      <a:pt x="66" y="463"/>
                    </a:lnTo>
                    <a:lnTo>
                      <a:pt x="63" y="427"/>
                    </a:lnTo>
                    <a:lnTo>
                      <a:pt x="63" y="427"/>
                    </a:lnTo>
                    <a:lnTo>
                      <a:pt x="66" y="391"/>
                    </a:lnTo>
                    <a:lnTo>
                      <a:pt x="72" y="355"/>
                    </a:lnTo>
                    <a:lnTo>
                      <a:pt x="81" y="319"/>
                    </a:lnTo>
                    <a:lnTo>
                      <a:pt x="93" y="285"/>
                    </a:lnTo>
                    <a:lnTo>
                      <a:pt x="109" y="252"/>
                    </a:lnTo>
                    <a:lnTo>
                      <a:pt x="127" y="222"/>
                    </a:lnTo>
                    <a:lnTo>
                      <a:pt x="148" y="195"/>
                    </a:lnTo>
                    <a:lnTo>
                      <a:pt x="172" y="171"/>
                    </a:lnTo>
                    <a:lnTo>
                      <a:pt x="196" y="147"/>
                    </a:lnTo>
                    <a:lnTo>
                      <a:pt x="226" y="126"/>
                    </a:lnTo>
                    <a:lnTo>
                      <a:pt x="256" y="108"/>
                    </a:lnTo>
                    <a:lnTo>
                      <a:pt x="286" y="93"/>
                    </a:lnTo>
                    <a:lnTo>
                      <a:pt x="319" y="81"/>
                    </a:lnTo>
                    <a:lnTo>
                      <a:pt x="355" y="72"/>
                    </a:lnTo>
                    <a:lnTo>
                      <a:pt x="391" y="66"/>
                    </a:lnTo>
                    <a:lnTo>
                      <a:pt x="427" y="63"/>
                    </a:lnTo>
                    <a:lnTo>
                      <a:pt x="427" y="63"/>
                    </a:lnTo>
                    <a:lnTo>
                      <a:pt x="464" y="66"/>
                    </a:lnTo>
                    <a:lnTo>
                      <a:pt x="500" y="72"/>
                    </a:lnTo>
                    <a:lnTo>
                      <a:pt x="536" y="81"/>
                    </a:lnTo>
                    <a:lnTo>
                      <a:pt x="569" y="93"/>
                    </a:lnTo>
                    <a:lnTo>
                      <a:pt x="602" y="108"/>
                    </a:lnTo>
                    <a:lnTo>
                      <a:pt x="629" y="126"/>
                    </a:lnTo>
                    <a:lnTo>
                      <a:pt x="659" y="147"/>
                    </a:lnTo>
                    <a:lnTo>
                      <a:pt x="683" y="171"/>
                    </a:lnTo>
                    <a:lnTo>
                      <a:pt x="707" y="195"/>
                    </a:lnTo>
                    <a:lnTo>
                      <a:pt x="728" y="222"/>
                    </a:lnTo>
                    <a:lnTo>
                      <a:pt x="746" y="252"/>
                    </a:lnTo>
                    <a:lnTo>
                      <a:pt x="762" y="285"/>
                    </a:lnTo>
                    <a:lnTo>
                      <a:pt x="774" y="319"/>
                    </a:lnTo>
                    <a:lnTo>
                      <a:pt x="783" y="355"/>
                    </a:lnTo>
                    <a:lnTo>
                      <a:pt x="789" y="391"/>
                    </a:lnTo>
                    <a:lnTo>
                      <a:pt x="792" y="427"/>
                    </a:lnTo>
                    <a:lnTo>
                      <a:pt x="792" y="427"/>
                    </a:lnTo>
                    <a:lnTo>
                      <a:pt x="789" y="463"/>
                    </a:lnTo>
                    <a:lnTo>
                      <a:pt x="783" y="499"/>
                    </a:lnTo>
                    <a:lnTo>
                      <a:pt x="774" y="535"/>
                    </a:lnTo>
                    <a:lnTo>
                      <a:pt x="762" y="568"/>
                    </a:lnTo>
                    <a:lnTo>
                      <a:pt x="746" y="598"/>
                    </a:lnTo>
                    <a:lnTo>
                      <a:pt x="728" y="628"/>
                    </a:lnTo>
                    <a:lnTo>
                      <a:pt x="707" y="656"/>
                    </a:lnTo>
                    <a:lnTo>
                      <a:pt x="683" y="683"/>
                    </a:lnTo>
                    <a:lnTo>
                      <a:pt x="659" y="707"/>
                    </a:lnTo>
                    <a:lnTo>
                      <a:pt x="629" y="728"/>
                    </a:lnTo>
                    <a:lnTo>
                      <a:pt x="602" y="746"/>
                    </a:lnTo>
                    <a:lnTo>
                      <a:pt x="569" y="761"/>
                    </a:lnTo>
                    <a:lnTo>
                      <a:pt x="536" y="773"/>
                    </a:lnTo>
                    <a:lnTo>
                      <a:pt x="500" y="782"/>
                    </a:lnTo>
                    <a:lnTo>
                      <a:pt x="464" y="788"/>
                    </a:lnTo>
                    <a:lnTo>
                      <a:pt x="427" y="788"/>
                    </a:lnTo>
                    <a:lnTo>
                      <a:pt x="427" y="788"/>
                    </a:lnTo>
                    <a:close/>
                    <a:moveTo>
                      <a:pt x="427" y="0"/>
                    </a:moveTo>
                    <a:lnTo>
                      <a:pt x="427" y="0"/>
                    </a:lnTo>
                    <a:lnTo>
                      <a:pt x="385" y="3"/>
                    </a:lnTo>
                    <a:lnTo>
                      <a:pt x="343" y="9"/>
                    </a:lnTo>
                    <a:lnTo>
                      <a:pt x="301" y="21"/>
                    </a:lnTo>
                    <a:lnTo>
                      <a:pt x="262" y="33"/>
                    </a:lnTo>
                    <a:lnTo>
                      <a:pt x="226" y="51"/>
                    </a:lnTo>
                    <a:lnTo>
                      <a:pt x="190" y="72"/>
                    </a:lnTo>
                    <a:lnTo>
                      <a:pt x="157" y="99"/>
                    </a:lnTo>
                    <a:lnTo>
                      <a:pt x="127" y="126"/>
                    </a:lnTo>
                    <a:lnTo>
                      <a:pt x="99" y="156"/>
                    </a:lnTo>
                    <a:lnTo>
                      <a:pt x="75" y="189"/>
                    </a:lnTo>
                    <a:lnTo>
                      <a:pt x="54" y="222"/>
                    </a:lnTo>
                    <a:lnTo>
                      <a:pt x="36" y="261"/>
                    </a:lnTo>
                    <a:lnTo>
                      <a:pt x="21" y="300"/>
                    </a:lnTo>
                    <a:lnTo>
                      <a:pt x="9" y="340"/>
                    </a:lnTo>
                    <a:lnTo>
                      <a:pt x="3" y="382"/>
                    </a:lnTo>
                    <a:lnTo>
                      <a:pt x="0" y="427"/>
                    </a:lnTo>
                    <a:lnTo>
                      <a:pt x="0" y="427"/>
                    </a:lnTo>
                    <a:lnTo>
                      <a:pt x="3" y="469"/>
                    </a:lnTo>
                    <a:lnTo>
                      <a:pt x="9" y="511"/>
                    </a:lnTo>
                    <a:lnTo>
                      <a:pt x="21" y="553"/>
                    </a:lnTo>
                    <a:lnTo>
                      <a:pt x="36" y="592"/>
                    </a:lnTo>
                    <a:lnTo>
                      <a:pt x="54" y="628"/>
                    </a:lnTo>
                    <a:lnTo>
                      <a:pt x="75" y="665"/>
                    </a:lnTo>
                    <a:lnTo>
                      <a:pt x="99" y="698"/>
                    </a:lnTo>
                    <a:lnTo>
                      <a:pt x="127" y="728"/>
                    </a:lnTo>
                    <a:lnTo>
                      <a:pt x="157" y="755"/>
                    </a:lnTo>
                    <a:lnTo>
                      <a:pt x="190" y="779"/>
                    </a:lnTo>
                    <a:lnTo>
                      <a:pt x="226" y="800"/>
                    </a:lnTo>
                    <a:lnTo>
                      <a:pt x="262" y="818"/>
                    </a:lnTo>
                    <a:lnTo>
                      <a:pt x="301" y="833"/>
                    </a:lnTo>
                    <a:lnTo>
                      <a:pt x="343" y="845"/>
                    </a:lnTo>
                    <a:lnTo>
                      <a:pt x="385" y="851"/>
                    </a:lnTo>
                    <a:lnTo>
                      <a:pt x="427" y="851"/>
                    </a:lnTo>
                    <a:lnTo>
                      <a:pt x="427" y="851"/>
                    </a:lnTo>
                    <a:lnTo>
                      <a:pt x="473" y="851"/>
                    </a:lnTo>
                    <a:lnTo>
                      <a:pt x="515" y="845"/>
                    </a:lnTo>
                    <a:lnTo>
                      <a:pt x="554" y="833"/>
                    </a:lnTo>
                    <a:lnTo>
                      <a:pt x="593" y="818"/>
                    </a:lnTo>
                    <a:lnTo>
                      <a:pt x="629" y="800"/>
                    </a:lnTo>
                    <a:lnTo>
                      <a:pt x="665" y="779"/>
                    </a:lnTo>
                    <a:lnTo>
                      <a:pt x="698" y="755"/>
                    </a:lnTo>
                    <a:lnTo>
                      <a:pt x="728" y="728"/>
                    </a:lnTo>
                    <a:lnTo>
                      <a:pt x="755" y="698"/>
                    </a:lnTo>
                    <a:lnTo>
                      <a:pt x="780" y="665"/>
                    </a:lnTo>
                    <a:lnTo>
                      <a:pt x="804" y="628"/>
                    </a:lnTo>
                    <a:lnTo>
                      <a:pt x="822" y="592"/>
                    </a:lnTo>
                    <a:lnTo>
                      <a:pt x="834" y="553"/>
                    </a:lnTo>
                    <a:lnTo>
                      <a:pt x="846" y="511"/>
                    </a:lnTo>
                    <a:lnTo>
                      <a:pt x="852" y="469"/>
                    </a:lnTo>
                    <a:lnTo>
                      <a:pt x="855" y="427"/>
                    </a:lnTo>
                    <a:lnTo>
                      <a:pt x="855" y="427"/>
                    </a:lnTo>
                    <a:lnTo>
                      <a:pt x="852" y="382"/>
                    </a:lnTo>
                    <a:lnTo>
                      <a:pt x="846" y="340"/>
                    </a:lnTo>
                    <a:lnTo>
                      <a:pt x="834" y="300"/>
                    </a:lnTo>
                    <a:lnTo>
                      <a:pt x="822" y="261"/>
                    </a:lnTo>
                    <a:lnTo>
                      <a:pt x="804" y="222"/>
                    </a:lnTo>
                    <a:lnTo>
                      <a:pt x="780" y="189"/>
                    </a:lnTo>
                    <a:lnTo>
                      <a:pt x="755" y="156"/>
                    </a:lnTo>
                    <a:lnTo>
                      <a:pt x="728" y="126"/>
                    </a:lnTo>
                    <a:lnTo>
                      <a:pt x="698" y="99"/>
                    </a:lnTo>
                    <a:lnTo>
                      <a:pt x="665" y="72"/>
                    </a:lnTo>
                    <a:lnTo>
                      <a:pt x="629" y="51"/>
                    </a:lnTo>
                    <a:lnTo>
                      <a:pt x="593" y="33"/>
                    </a:lnTo>
                    <a:lnTo>
                      <a:pt x="554" y="21"/>
                    </a:lnTo>
                    <a:lnTo>
                      <a:pt x="515" y="9"/>
                    </a:lnTo>
                    <a:lnTo>
                      <a:pt x="473" y="3"/>
                    </a:lnTo>
                    <a:lnTo>
                      <a:pt x="427" y="0"/>
                    </a:lnTo>
                    <a:lnTo>
                      <a:pt x="42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8" name="Google Shape;2798;p34"/>
              <p:cNvSpPr/>
              <p:nvPr/>
            </p:nvSpPr>
            <p:spPr>
              <a:xfrm>
                <a:off x="8662988" y="4462463"/>
                <a:ext cx="68263" cy="133350"/>
              </a:xfrm>
              <a:custGeom>
                <a:rect b="b" l="l" r="r" t="t"/>
                <a:pathLst>
                  <a:path extrusionOk="0" h="84" w="43">
                    <a:moveTo>
                      <a:pt x="21" y="84"/>
                    </a:moveTo>
                    <a:lnTo>
                      <a:pt x="21" y="84"/>
                    </a:lnTo>
                    <a:lnTo>
                      <a:pt x="31" y="81"/>
                    </a:lnTo>
                    <a:lnTo>
                      <a:pt x="37" y="78"/>
                    </a:lnTo>
                    <a:lnTo>
                      <a:pt x="40" y="72"/>
                    </a:lnTo>
                    <a:lnTo>
                      <a:pt x="43" y="63"/>
                    </a:lnTo>
                    <a:lnTo>
                      <a:pt x="43" y="21"/>
                    </a:lnTo>
                    <a:lnTo>
                      <a:pt x="43" y="21"/>
                    </a:lnTo>
                    <a:lnTo>
                      <a:pt x="40" y="12"/>
                    </a:lnTo>
                    <a:lnTo>
                      <a:pt x="37" y="6"/>
                    </a:lnTo>
                    <a:lnTo>
                      <a:pt x="31" y="3"/>
                    </a:lnTo>
                    <a:lnTo>
                      <a:pt x="21" y="0"/>
                    </a:lnTo>
                    <a:lnTo>
                      <a:pt x="21" y="0"/>
                    </a:lnTo>
                    <a:lnTo>
                      <a:pt x="12" y="3"/>
                    </a:lnTo>
                    <a:lnTo>
                      <a:pt x="6" y="6"/>
                    </a:lnTo>
                    <a:lnTo>
                      <a:pt x="3" y="12"/>
                    </a:lnTo>
                    <a:lnTo>
                      <a:pt x="0" y="21"/>
                    </a:lnTo>
                    <a:lnTo>
                      <a:pt x="0" y="63"/>
                    </a:lnTo>
                    <a:lnTo>
                      <a:pt x="0" y="63"/>
                    </a:lnTo>
                    <a:lnTo>
                      <a:pt x="3" y="72"/>
                    </a:lnTo>
                    <a:lnTo>
                      <a:pt x="6" y="78"/>
                    </a:lnTo>
                    <a:lnTo>
                      <a:pt x="12" y="81"/>
                    </a:lnTo>
                    <a:lnTo>
                      <a:pt x="21" y="84"/>
                    </a:lnTo>
                    <a:lnTo>
                      <a:pt x="21" y="8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9" name="Google Shape;2799;p34"/>
              <p:cNvSpPr/>
              <p:nvPr/>
            </p:nvSpPr>
            <p:spPr>
              <a:xfrm>
                <a:off x="8662988" y="5408613"/>
                <a:ext cx="68263" cy="133350"/>
              </a:xfrm>
              <a:custGeom>
                <a:rect b="b" l="l" r="r" t="t"/>
                <a:pathLst>
                  <a:path extrusionOk="0" h="84" w="43">
                    <a:moveTo>
                      <a:pt x="21" y="0"/>
                    </a:moveTo>
                    <a:lnTo>
                      <a:pt x="21" y="0"/>
                    </a:lnTo>
                    <a:lnTo>
                      <a:pt x="12" y="3"/>
                    </a:lnTo>
                    <a:lnTo>
                      <a:pt x="6" y="6"/>
                    </a:lnTo>
                    <a:lnTo>
                      <a:pt x="3" y="12"/>
                    </a:lnTo>
                    <a:lnTo>
                      <a:pt x="0" y="21"/>
                    </a:lnTo>
                    <a:lnTo>
                      <a:pt x="0" y="63"/>
                    </a:lnTo>
                    <a:lnTo>
                      <a:pt x="0" y="63"/>
                    </a:lnTo>
                    <a:lnTo>
                      <a:pt x="3" y="72"/>
                    </a:lnTo>
                    <a:lnTo>
                      <a:pt x="6" y="78"/>
                    </a:lnTo>
                    <a:lnTo>
                      <a:pt x="12" y="81"/>
                    </a:lnTo>
                    <a:lnTo>
                      <a:pt x="21" y="84"/>
                    </a:lnTo>
                    <a:lnTo>
                      <a:pt x="21" y="84"/>
                    </a:lnTo>
                    <a:lnTo>
                      <a:pt x="31" y="81"/>
                    </a:lnTo>
                    <a:lnTo>
                      <a:pt x="37" y="78"/>
                    </a:lnTo>
                    <a:lnTo>
                      <a:pt x="40" y="72"/>
                    </a:lnTo>
                    <a:lnTo>
                      <a:pt x="43" y="63"/>
                    </a:lnTo>
                    <a:lnTo>
                      <a:pt x="43" y="21"/>
                    </a:lnTo>
                    <a:lnTo>
                      <a:pt x="43" y="21"/>
                    </a:lnTo>
                    <a:lnTo>
                      <a:pt x="40" y="12"/>
                    </a:lnTo>
                    <a:lnTo>
                      <a:pt x="37" y="6"/>
                    </a:lnTo>
                    <a:lnTo>
                      <a:pt x="31" y="3"/>
                    </a:lnTo>
                    <a:lnTo>
                      <a:pt x="21" y="0"/>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0" name="Google Shape;2800;p34"/>
              <p:cNvSpPr/>
              <p:nvPr/>
            </p:nvSpPr>
            <p:spPr>
              <a:xfrm>
                <a:off x="8156576" y="4968875"/>
                <a:ext cx="134938" cy="66675"/>
              </a:xfrm>
              <a:custGeom>
                <a:rect b="b" l="l" r="r" t="t"/>
                <a:pathLst>
                  <a:path extrusionOk="0" h="42" w="85">
                    <a:moveTo>
                      <a:pt x="64" y="0"/>
                    </a:moveTo>
                    <a:lnTo>
                      <a:pt x="22" y="0"/>
                    </a:lnTo>
                    <a:lnTo>
                      <a:pt x="22" y="0"/>
                    </a:lnTo>
                    <a:lnTo>
                      <a:pt x="12" y="3"/>
                    </a:lnTo>
                    <a:lnTo>
                      <a:pt x="6" y="6"/>
                    </a:lnTo>
                    <a:lnTo>
                      <a:pt x="3" y="12"/>
                    </a:lnTo>
                    <a:lnTo>
                      <a:pt x="0" y="21"/>
                    </a:lnTo>
                    <a:lnTo>
                      <a:pt x="0" y="21"/>
                    </a:lnTo>
                    <a:lnTo>
                      <a:pt x="3" y="30"/>
                    </a:lnTo>
                    <a:lnTo>
                      <a:pt x="6" y="36"/>
                    </a:lnTo>
                    <a:lnTo>
                      <a:pt x="12" y="39"/>
                    </a:lnTo>
                    <a:lnTo>
                      <a:pt x="22" y="42"/>
                    </a:lnTo>
                    <a:lnTo>
                      <a:pt x="64" y="42"/>
                    </a:lnTo>
                    <a:lnTo>
                      <a:pt x="64" y="42"/>
                    </a:lnTo>
                    <a:lnTo>
                      <a:pt x="73" y="39"/>
                    </a:lnTo>
                    <a:lnTo>
                      <a:pt x="79" y="36"/>
                    </a:lnTo>
                    <a:lnTo>
                      <a:pt x="82" y="30"/>
                    </a:lnTo>
                    <a:lnTo>
                      <a:pt x="85" y="21"/>
                    </a:lnTo>
                    <a:lnTo>
                      <a:pt x="85" y="21"/>
                    </a:lnTo>
                    <a:lnTo>
                      <a:pt x="82" y="12"/>
                    </a:lnTo>
                    <a:lnTo>
                      <a:pt x="79" y="6"/>
                    </a:lnTo>
                    <a:lnTo>
                      <a:pt x="73" y="3"/>
                    </a:lnTo>
                    <a:lnTo>
                      <a:pt x="64" y="0"/>
                    </a:lnTo>
                    <a:lnTo>
                      <a:pt x="6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34"/>
              <p:cNvSpPr/>
              <p:nvPr/>
            </p:nvSpPr>
            <p:spPr>
              <a:xfrm>
                <a:off x="9102726" y="4968875"/>
                <a:ext cx="134938" cy="66675"/>
              </a:xfrm>
              <a:custGeom>
                <a:rect b="b" l="l" r="r" t="t"/>
                <a:pathLst>
                  <a:path extrusionOk="0" h="42" w="85">
                    <a:moveTo>
                      <a:pt x="63" y="0"/>
                    </a:moveTo>
                    <a:lnTo>
                      <a:pt x="21" y="0"/>
                    </a:lnTo>
                    <a:lnTo>
                      <a:pt x="21" y="0"/>
                    </a:lnTo>
                    <a:lnTo>
                      <a:pt x="12" y="3"/>
                    </a:lnTo>
                    <a:lnTo>
                      <a:pt x="6" y="6"/>
                    </a:lnTo>
                    <a:lnTo>
                      <a:pt x="3" y="12"/>
                    </a:lnTo>
                    <a:lnTo>
                      <a:pt x="0" y="21"/>
                    </a:lnTo>
                    <a:lnTo>
                      <a:pt x="0" y="21"/>
                    </a:lnTo>
                    <a:lnTo>
                      <a:pt x="3" y="30"/>
                    </a:lnTo>
                    <a:lnTo>
                      <a:pt x="6" y="36"/>
                    </a:lnTo>
                    <a:lnTo>
                      <a:pt x="12" y="39"/>
                    </a:lnTo>
                    <a:lnTo>
                      <a:pt x="21" y="42"/>
                    </a:lnTo>
                    <a:lnTo>
                      <a:pt x="63" y="42"/>
                    </a:lnTo>
                    <a:lnTo>
                      <a:pt x="63" y="42"/>
                    </a:lnTo>
                    <a:lnTo>
                      <a:pt x="72" y="39"/>
                    </a:lnTo>
                    <a:lnTo>
                      <a:pt x="79" y="36"/>
                    </a:lnTo>
                    <a:lnTo>
                      <a:pt x="82" y="30"/>
                    </a:lnTo>
                    <a:lnTo>
                      <a:pt x="85" y="21"/>
                    </a:lnTo>
                    <a:lnTo>
                      <a:pt x="85" y="21"/>
                    </a:lnTo>
                    <a:lnTo>
                      <a:pt x="82" y="12"/>
                    </a:lnTo>
                    <a:lnTo>
                      <a:pt x="79" y="6"/>
                    </a:lnTo>
                    <a:lnTo>
                      <a:pt x="72" y="3"/>
                    </a:lnTo>
                    <a:lnTo>
                      <a:pt x="63" y="0"/>
                    </a:lnTo>
                    <a:lnTo>
                      <a:pt x="6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34"/>
              <p:cNvSpPr/>
              <p:nvPr/>
            </p:nvSpPr>
            <p:spPr>
              <a:xfrm>
                <a:off x="8334376" y="4686300"/>
                <a:ext cx="439738" cy="620713"/>
              </a:xfrm>
              <a:custGeom>
                <a:rect b="b" l="l" r="r" t="t"/>
                <a:pathLst>
                  <a:path extrusionOk="0" h="391" w="277">
                    <a:moveTo>
                      <a:pt x="250" y="154"/>
                    </a:moveTo>
                    <a:lnTo>
                      <a:pt x="250" y="21"/>
                    </a:lnTo>
                    <a:lnTo>
                      <a:pt x="250" y="21"/>
                    </a:lnTo>
                    <a:lnTo>
                      <a:pt x="247" y="12"/>
                    </a:lnTo>
                    <a:lnTo>
                      <a:pt x="244" y="6"/>
                    </a:lnTo>
                    <a:lnTo>
                      <a:pt x="238" y="3"/>
                    </a:lnTo>
                    <a:lnTo>
                      <a:pt x="228" y="0"/>
                    </a:lnTo>
                    <a:lnTo>
                      <a:pt x="228" y="0"/>
                    </a:lnTo>
                    <a:lnTo>
                      <a:pt x="219" y="3"/>
                    </a:lnTo>
                    <a:lnTo>
                      <a:pt x="213" y="6"/>
                    </a:lnTo>
                    <a:lnTo>
                      <a:pt x="210" y="12"/>
                    </a:lnTo>
                    <a:lnTo>
                      <a:pt x="207" y="21"/>
                    </a:lnTo>
                    <a:lnTo>
                      <a:pt x="207" y="157"/>
                    </a:lnTo>
                    <a:lnTo>
                      <a:pt x="207" y="157"/>
                    </a:lnTo>
                    <a:lnTo>
                      <a:pt x="192" y="166"/>
                    </a:lnTo>
                    <a:lnTo>
                      <a:pt x="183" y="181"/>
                    </a:lnTo>
                    <a:lnTo>
                      <a:pt x="180" y="199"/>
                    </a:lnTo>
                    <a:lnTo>
                      <a:pt x="183" y="208"/>
                    </a:lnTo>
                    <a:lnTo>
                      <a:pt x="186" y="217"/>
                    </a:lnTo>
                    <a:lnTo>
                      <a:pt x="9" y="355"/>
                    </a:lnTo>
                    <a:lnTo>
                      <a:pt x="9" y="355"/>
                    </a:lnTo>
                    <a:lnTo>
                      <a:pt x="3" y="361"/>
                    </a:lnTo>
                    <a:lnTo>
                      <a:pt x="0" y="367"/>
                    </a:lnTo>
                    <a:lnTo>
                      <a:pt x="3" y="376"/>
                    </a:lnTo>
                    <a:lnTo>
                      <a:pt x="6" y="385"/>
                    </a:lnTo>
                    <a:lnTo>
                      <a:pt x="6" y="385"/>
                    </a:lnTo>
                    <a:lnTo>
                      <a:pt x="12" y="388"/>
                    </a:lnTo>
                    <a:lnTo>
                      <a:pt x="18" y="391"/>
                    </a:lnTo>
                    <a:lnTo>
                      <a:pt x="27" y="391"/>
                    </a:lnTo>
                    <a:lnTo>
                      <a:pt x="36" y="388"/>
                    </a:lnTo>
                    <a:lnTo>
                      <a:pt x="219" y="244"/>
                    </a:lnTo>
                    <a:lnTo>
                      <a:pt x="219" y="244"/>
                    </a:lnTo>
                    <a:lnTo>
                      <a:pt x="228" y="247"/>
                    </a:lnTo>
                    <a:lnTo>
                      <a:pt x="238" y="244"/>
                    </a:lnTo>
                    <a:lnTo>
                      <a:pt x="253" y="238"/>
                    </a:lnTo>
                    <a:lnTo>
                      <a:pt x="268" y="229"/>
                    </a:lnTo>
                    <a:lnTo>
                      <a:pt x="274" y="214"/>
                    </a:lnTo>
                    <a:lnTo>
                      <a:pt x="277" y="199"/>
                    </a:lnTo>
                    <a:lnTo>
                      <a:pt x="274" y="181"/>
                    </a:lnTo>
                    <a:lnTo>
                      <a:pt x="265" y="166"/>
                    </a:lnTo>
                    <a:lnTo>
                      <a:pt x="259" y="160"/>
                    </a:lnTo>
                    <a:lnTo>
                      <a:pt x="250" y="154"/>
                    </a:lnTo>
                    <a:lnTo>
                      <a:pt x="250" y="1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03" name="Google Shape;2803;p34"/>
            <p:cNvSpPr txBox="1"/>
            <p:nvPr/>
          </p:nvSpPr>
          <p:spPr>
            <a:xfrm>
              <a:off x="2264725" y="2226063"/>
              <a:ext cx="111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뉴스데이터</a:t>
              </a:r>
              <a:endParaRPr b="1">
                <a:solidFill>
                  <a:schemeClr val="lt1"/>
                </a:solidFill>
                <a:latin typeface="Barlow"/>
                <a:ea typeface="Barlow"/>
                <a:cs typeface="Barlow"/>
                <a:sym typeface="Barlow"/>
              </a:endParaRPr>
            </a:p>
          </p:txBody>
        </p:sp>
      </p:grpSp>
      <p:sp>
        <p:nvSpPr>
          <p:cNvPr id="2804" name="Google Shape;2804;p34"/>
          <p:cNvSpPr txBox="1"/>
          <p:nvPr/>
        </p:nvSpPr>
        <p:spPr>
          <a:xfrm>
            <a:off x="2568687" y="3963125"/>
            <a:ext cx="178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비슷한 뉴스 기사의 중복을 제거</a:t>
            </a:r>
            <a:endParaRPr>
              <a:latin typeface="Barlow Light"/>
              <a:ea typeface="Barlow Light"/>
              <a:cs typeface="Barlow Light"/>
              <a:sym typeface="Barlow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8" name="Shape 2808"/>
        <p:cNvGrpSpPr/>
        <p:nvPr/>
      </p:nvGrpSpPr>
      <p:grpSpPr>
        <a:xfrm>
          <a:off x="0" y="0"/>
          <a:ext cx="0" cy="0"/>
          <a:chOff x="0" y="0"/>
          <a:chExt cx="0" cy="0"/>
        </a:xfrm>
      </p:grpSpPr>
      <p:sp>
        <p:nvSpPr>
          <p:cNvPr id="2809" name="Google Shape;2809;p3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10" name="Google Shape;2810;p35"/>
          <p:cNvSpPr txBox="1"/>
          <p:nvPr>
            <p:ph idx="4294967295" type="ctrTitle"/>
          </p:nvPr>
        </p:nvSpPr>
        <p:spPr>
          <a:xfrm>
            <a:off x="685800" y="1202450"/>
            <a:ext cx="49221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7200">
                <a:latin typeface="Tenor Sans"/>
                <a:ea typeface="Tenor Sans"/>
                <a:cs typeface="Tenor Sans"/>
                <a:sym typeface="Tenor Sans"/>
              </a:rPr>
              <a:t>감사합니다</a:t>
            </a:r>
            <a:endParaRPr b="1" sz="7200">
              <a:latin typeface="Tenor Sans"/>
              <a:ea typeface="Tenor Sans"/>
              <a:cs typeface="Tenor Sans"/>
              <a:sym typeface="Tenor Sans"/>
            </a:endParaRPr>
          </a:p>
        </p:txBody>
      </p:sp>
      <p:sp>
        <p:nvSpPr>
          <p:cNvPr id="2811" name="Google Shape;2811;p35"/>
          <p:cNvSpPr txBox="1"/>
          <p:nvPr/>
        </p:nvSpPr>
        <p:spPr>
          <a:xfrm>
            <a:off x="685800" y="2325450"/>
            <a:ext cx="5357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accent2"/>
                </a:solidFill>
              </a:rPr>
              <a:t>금준호, 김란, 노두호, 안지윤, 최규진</a:t>
            </a:r>
            <a:endParaRPr b="1" sz="2000">
              <a:solidFill>
                <a:schemeClr val="accent2"/>
              </a:solidFill>
              <a:latin typeface="Barlow"/>
              <a:ea typeface="Barlow"/>
              <a:cs typeface="Barlow"/>
              <a:sym typeface="Barlow"/>
            </a:endParaRPr>
          </a:p>
        </p:txBody>
      </p:sp>
      <p:grpSp>
        <p:nvGrpSpPr>
          <p:cNvPr id="2812" name="Google Shape;2812;p35"/>
          <p:cNvGrpSpPr/>
          <p:nvPr/>
        </p:nvGrpSpPr>
        <p:grpSpPr>
          <a:xfrm>
            <a:off x="6126480" y="1491425"/>
            <a:ext cx="2557433" cy="3168370"/>
            <a:chOff x="5122427" y="668001"/>
            <a:chExt cx="3841143" cy="3893303"/>
          </a:xfrm>
        </p:grpSpPr>
        <p:grpSp>
          <p:nvGrpSpPr>
            <p:cNvPr id="2813" name="Google Shape;2813;p35"/>
            <p:cNvGrpSpPr/>
            <p:nvPr/>
          </p:nvGrpSpPr>
          <p:grpSpPr>
            <a:xfrm>
              <a:off x="5144045" y="893590"/>
              <a:ext cx="2833667" cy="2964311"/>
              <a:chOff x="3860721" y="1330073"/>
              <a:chExt cx="3544299" cy="3707706"/>
            </a:xfrm>
          </p:grpSpPr>
          <p:sp>
            <p:nvSpPr>
              <p:cNvPr id="2814" name="Google Shape;2814;p3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3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6" name="Google Shape;2816;p3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7" name="Google Shape;2817;p3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3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3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3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1" name="Google Shape;2821;p3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2" name="Google Shape;2822;p3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3" name="Google Shape;2823;p3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3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3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3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3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8" name="Google Shape;2828;p3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3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0" name="Google Shape;2830;p3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1" name="Google Shape;2831;p3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2" name="Google Shape;2832;p3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3" name="Google Shape;2833;p3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4" name="Google Shape;2834;p3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5" name="Google Shape;2835;p3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6" name="Google Shape;2836;p3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7" name="Google Shape;2837;p3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8" name="Google Shape;2838;p3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9" name="Google Shape;2839;p3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0" name="Google Shape;2840;p3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1" name="Google Shape;2841;p3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2" name="Google Shape;2842;p3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3" name="Google Shape;2843;p3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4" name="Google Shape;2844;p3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5" name="Google Shape;2845;p3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6" name="Google Shape;2846;p3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7" name="Google Shape;2847;p3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3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3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0" name="Google Shape;2850;p3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1" name="Google Shape;2851;p3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3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3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3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3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3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7" name="Google Shape;2857;p3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3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3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0" name="Google Shape;2860;p3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1" name="Google Shape;2861;p3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3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3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4" name="Google Shape;2864;p3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5" name="Google Shape;2865;p3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6" name="Google Shape;2866;p3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7" name="Google Shape;2867;p3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8" name="Google Shape;2868;p3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9" name="Google Shape;2869;p3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0" name="Google Shape;2870;p3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1" name="Google Shape;2871;p3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2" name="Google Shape;2872;p3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3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4" name="Google Shape;2874;p3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5" name="Google Shape;2875;p3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6" name="Google Shape;2876;p3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7" name="Google Shape;2877;p3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8" name="Google Shape;2878;p3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3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0" name="Google Shape;2880;p3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1" name="Google Shape;2881;p3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2" name="Google Shape;2882;p3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3" name="Google Shape;2883;p3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4" name="Google Shape;2884;p3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5" name="Google Shape;2885;p3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6" name="Google Shape;2886;p3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7" name="Google Shape;2887;p3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8" name="Google Shape;2888;p3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9" name="Google Shape;2889;p3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3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1" name="Google Shape;2891;p3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2" name="Google Shape;2892;p3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3" name="Google Shape;2893;p3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4" name="Google Shape;2894;p3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5" name="Google Shape;2895;p3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6" name="Google Shape;2896;p3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7" name="Google Shape;2897;p3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8" name="Google Shape;2898;p3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9" name="Google Shape;2899;p3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0" name="Google Shape;2900;p3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1" name="Google Shape;2901;p3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2" name="Google Shape;2902;p3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3" name="Google Shape;2903;p3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4" name="Google Shape;2904;p3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5" name="Google Shape;2905;p3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6" name="Google Shape;2906;p3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7" name="Google Shape;2907;p3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8" name="Google Shape;2908;p3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9" name="Google Shape;2909;p3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0" name="Google Shape;2910;p3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1" name="Google Shape;2911;p3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2" name="Google Shape;2912;p3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3" name="Google Shape;2913;p3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4" name="Google Shape;2914;p3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5" name="Google Shape;2915;p3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6" name="Google Shape;2916;p3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7" name="Google Shape;2917;p3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8" name="Google Shape;2918;p3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9" name="Google Shape;2919;p3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0" name="Google Shape;2920;p3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21" name="Google Shape;2921;p3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2" name="Google Shape;2922;p3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3" name="Google Shape;2923;p3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4" name="Google Shape;2924;p3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5" name="Google Shape;2925;p3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6" name="Google Shape;2926;p3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7" name="Google Shape;2927;p3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8" name="Google Shape;2928;p3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9" name="Google Shape;2929;p3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0" name="Google Shape;2930;p3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1" name="Google Shape;2931;p3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2" name="Google Shape;2932;p3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3" name="Google Shape;2933;p3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4" name="Google Shape;2934;p3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5" name="Google Shape;2935;p35"/>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6" name="Google Shape;2936;p35"/>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7" name="Google Shape;2937;p35"/>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8" name="Google Shape;2938;p35"/>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9" name="Google Shape;2939;p35"/>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0" name="Google Shape;2940;p35"/>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1" name="Google Shape;2941;p35"/>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2" name="Google Shape;2942;p35"/>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3" name="Google Shape;2943;p35"/>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4" name="Google Shape;2944;p35"/>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5" name="Google Shape;2945;p35"/>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6" name="Google Shape;2946;p35"/>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7" name="Google Shape;2947;p35"/>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8" name="Google Shape;2948;p35"/>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9" name="Google Shape;2949;p35"/>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0" name="Google Shape;2950;p35"/>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1" name="Google Shape;2951;p35"/>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52" name="Google Shape;2952;p35"/>
            <p:cNvGrpSpPr/>
            <p:nvPr/>
          </p:nvGrpSpPr>
          <p:grpSpPr>
            <a:xfrm flipH="1">
              <a:off x="5678143" y="1227582"/>
              <a:ext cx="345795" cy="1043508"/>
              <a:chOff x="5678143" y="1151382"/>
              <a:chExt cx="345795" cy="1043508"/>
            </a:xfrm>
          </p:grpSpPr>
          <p:sp>
            <p:nvSpPr>
              <p:cNvPr id="2953" name="Google Shape;2953;p3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4" name="Google Shape;2954;p3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5" name="Google Shape;2955;p3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6" name="Google Shape;2956;p3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7" name="Google Shape;2957;p3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8" name="Google Shape;2958;p3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9" name="Google Shape;2959;p3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0" name="Google Shape;2960;p3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1" name="Google Shape;2961;p3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2" name="Google Shape;2962;p3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3" name="Google Shape;2963;p3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4" name="Google Shape;2964;p3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5" name="Google Shape;2965;p3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6" name="Google Shape;2966;p3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7" name="Google Shape;2967;p3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8" name="Google Shape;2968;p3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9" name="Google Shape;2969;p3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0" name="Google Shape;2970;p35"/>
            <p:cNvGrpSpPr/>
            <p:nvPr/>
          </p:nvGrpSpPr>
          <p:grpSpPr>
            <a:xfrm>
              <a:off x="5122427" y="3292365"/>
              <a:ext cx="823270" cy="1268939"/>
              <a:chOff x="5490177" y="3555452"/>
              <a:chExt cx="823270" cy="1268939"/>
            </a:xfrm>
          </p:grpSpPr>
          <p:sp>
            <p:nvSpPr>
              <p:cNvPr id="2971" name="Google Shape;2971;p3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2" name="Google Shape;2972;p3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3" name="Google Shape;2973;p3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4" name="Google Shape;2974;p3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5" name="Google Shape;2975;p3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6" name="Google Shape;2976;p3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7" name="Google Shape;2977;p3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8" name="Google Shape;2978;p3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9" name="Google Shape;2979;p3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0" name="Google Shape;2980;p3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1" name="Google Shape;2981;p3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2" name="Google Shape;2982;p3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3" name="Google Shape;2983;p3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4" name="Google Shape;2984;p3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5" name="Google Shape;2985;p3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6" name="Google Shape;2986;p3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7" name="Google Shape;2987;p3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8" name="Google Shape;2988;p3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9" name="Google Shape;2989;p3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0" name="Google Shape;2990;p3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1" name="Google Shape;2991;p3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2" name="Google Shape;2992;p3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3" name="Google Shape;2993;p3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4" name="Google Shape;2994;p3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5" name="Google Shape;2995;p3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6" name="Google Shape;2996;p3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7" name="Google Shape;2997;p3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8" name="Google Shape;2998;p3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9" name="Google Shape;2999;p3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0" name="Google Shape;3000;p3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1" name="Google Shape;3001;p3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02" name="Google Shape;3002;p35"/>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3" name="Google Shape;3003;p35"/>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4" name="Google Shape;3004;p35"/>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5" name="Google Shape;3005;p35"/>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6" name="Google Shape;3006;p35"/>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7" name="Google Shape;3007;p35"/>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8" name="Google Shape;3008;p35"/>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9" name="Google Shape;3009;p35"/>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0" name="Google Shape;3010;p35"/>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1" name="Google Shape;3011;p35"/>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2" name="Google Shape;3012;p35"/>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3" name="Google Shape;3013;p3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4" name="Google Shape;3014;p3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5" name="Google Shape;3015;p3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6" name="Google Shape;3016;p3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7" name="Google Shape;3017;p3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8" name="Google Shape;3018;p3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9" name="Google Shape;3019;p3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0" name="Google Shape;3020;p3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1" name="Google Shape;3021;p3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2" name="Google Shape;3022;p3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3" name="Google Shape;3023;p3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4" name="Google Shape;3024;p3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5" name="Google Shape;3025;p35"/>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6" name="Google Shape;3026;p35"/>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7" name="Google Shape;3027;p35"/>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8" name="Google Shape;3028;p35"/>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9" name="Google Shape;3029;p35"/>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0" name="Google Shape;3030;p35"/>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1" name="Google Shape;3031;p35"/>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2" name="Google Shape;3032;p35"/>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3" name="Google Shape;3033;p35"/>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4" name="Google Shape;3034;p35"/>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5" name="Google Shape;3035;p35"/>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6" name="Google Shape;3036;p35"/>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7" name="Google Shape;3037;p35"/>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8" name="Google Shape;3038;p35"/>
            <p:cNvGrpSpPr/>
            <p:nvPr/>
          </p:nvGrpSpPr>
          <p:grpSpPr>
            <a:xfrm>
              <a:off x="6544681" y="927100"/>
              <a:ext cx="264550" cy="200503"/>
              <a:chOff x="6621095" y="1452181"/>
              <a:chExt cx="330894" cy="250785"/>
            </a:xfrm>
          </p:grpSpPr>
          <p:sp>
            <p:nvSpPr>
              <p:cNvPr id="3039" name="Google Shape;3039;p3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0" name="Google Shape;3040;p3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1" name="Google Shape;3041;p3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2" name="Google Shape;3042;p3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3" name="Google Shape;3043;p3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44" name="Google Shape;3044;p35"/>
            <p:cNvGrpSpPr/>
            <p:nvPr/>
          </p:nvGrpSpPr>
          <p:grpSpPr>
            <a:xfrm>
              <a:off x="7210360" y="1314224"/>
              <a:ext cx="264550" cy="200503"/>
              <a:chOff x="6621095" y="1452181"/>
              <a:chExt cx="330894" cy="250785"/>
            </a:xfrm>
          </p:grpSpPr>
          <p:sp>
            <p:nvSpPr>
              <p:cNvPr id="3045" name="Google Shape;3045;p3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6" name="Google Shape;3046;p3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7" name="Google Shape;3047;p3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8" name="Google Shape;3048;p3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9" name="Google Shape;3049;p3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50" name="Google Shape;3050;p35"/>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1" name="Google Shape;3051;p35"/>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52" name="Google Shape;3052;p35"/>
            <p:cNvGrpSpPr/>
            <p:nvPr/>
          </p:nvGrpSpPr>
          <p:grpSpPr>
            <a:xfrm flipH="1">
              <a:off x="8183210" y="2407472"/>
              <a:ext cx="780360" cy="1195999"/>
              <a:chOff x="3975528" y="3303922"/>
              <a:chExt cx="780360" cy="1195999"/>
            </a:xfrm>
          </p:grpSpPr>
          <p:sp>
            <p:nvSpPr>
              <p:cNvPr id="3053" name="Google Shape;3053;p3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4" name="Google Shape;3054;p3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5" name="Google Shape;3055;p3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6" name="Google Shape;3056;p3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7" name="Google Shape;3057;p3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8" name="Google Shape;3058;p3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9" name="Google Shape;3059;p3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0" name="Google Shape;3060;p3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1" name="Google Shape;3061;p3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2" name="Google Shape;3062;p3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3" name="Google Shape;3063;p3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4" name="Google Shape;3064;p3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5" name="Google Shape;3065;p3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6" name="Google Shape;3066;p3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7" name="Google Shape;3067;p3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8" name="Google Shape;3068;p3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9" name="Google Shape;3069;p3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0" name="Google Shape;3070;p3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1" name="Google Shape;3071;p3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2" name="Google Shape;3072;p3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3" name="Google Shape;3073;p3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4" name="Google Shape;3074;p3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5" name="Google Shape;3075;p3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6" name="Google Shape;3076;p3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7" name="Google Shape;3077;p3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8" name="Google Shape;3078;p3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79" name="Google Shape;3079;p35"/>
              <p:cNvGrpSpPr/>
              <p:nvPr/>
            </p:nvGrpSpPr>
            <p:grpSpPr>
              <a:xfrm flipH="1">
                <a:off x="4321768" y="3621401"/>
                <a:ext cx="239005" cy="181217"/>
                <a:chOff x="6621095" y="1452181"/>
                <a:chExt cx="330894" cy="250785"/>
              </a:xfrm>
            </p:grpSpPr>
            <p:sp>
              <p:nvSpPr>
                <p:cNvPr id="3080" name="Google Shape;3080;p3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1" name="Google Shape;3081;p3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2" name="Google Shape;3082;p3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3" name="Google Shape;3083;p3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4" name="Google Shape;3084;p3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85" name="Google Shape;3085;p3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6" name="Google Shape;3086;p3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68" name="Google Shape;368;p15"/>
          <p:cNvGrpSpPr/>
          <p:nvPr/>
        </p:nvGrpSpPr>
        <p:grpSpPr>
          <a:xfrm>
            <a:off x="5612580" y="1009210"/>
            <a:ext cx="2822460" cy="3627532"/>
            <a:chOff x="2152775" y="305709"/>
            <a:chExt cx="4264823" cy="4762415"/>
          </a:xfrm>
        </p:grpSpPr>
        <p:grpSp>
          <p:nvGrpSpPr>
            <p:cNvPr id="369" name="Google Shape;369;p15"/>
            <p:cNvGrpSpPr/>
            <p:nvPr/>
          </p:nvGrpSpPr>
          <p:grpSpPr>
            <a:xfrm>
              <a:off x="2593845" y="3487641"/>
              <a:ext cx="936028" cy="696373"/>
              <a:chOff x="4403470" y="4229766"/>
              <a:chExt cx="936028" cy="696373"/>
            </a:xfrm>
          </p:grpSpPr>
          <p:sp>
            <p:nvSpPr>
              <p:cNvPr id="370" name="Google Shape;370;p15"/>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5"/>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5"/>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5"/>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5"/>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5"/>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5"/>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7" name="Google Shape;387;p15"/>
            <p:cNvGrpSpPr/>
            <p:nvPr/>
          </p:nvGrpSpPr>
          <p:grpSpPr>
            <a:xfrm>
              <a:off x="2682040" y="3351243"/>
              <a:ext cx="883852" cy="621125"/>
              <a:chOff x="4491665" y="4093368"/>
              <a:chExt cx="883852" cy="621125"/>
            </a:xfrm>
          </p:grpSpPr>
          <p:sp>
            <p:nvSpPr>
              <p:cNvPr id="388" name="Google Shape;388;p15"/>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5"/>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5"/>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5"/>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5"/>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5"/>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5"/>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4" name="Google Shape;404;p15"/>
            <p:cNvGrpSpPr/>
            <p:nvPr/>
          </p:nvGrpSpPr>
          <p:grpSpPr>
            <a:xfrm>
              <a:off x="2654955" y="3219989"/>
              <a:ext cx="883852" cy="621029"/>
              <a:chOff x="4464580" y="3962114"/>
              <a:chExt cx="883852" cy="621029"/>
            </a:xfrm>
          </p:grpSpPr>
          <p:sp>
            <p:nvSpPr>
              <p:cNvPr id="405" name="Google Shape;405;p15"/>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5"/>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5"/>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5"/>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5"/>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5"/>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5"/>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5"/>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5"/>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5"/>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5"/>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5"/>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1" name="Google Shape;421;p15"/>
            <p:cNvGrpSpPr/>
            <p:nvPr/>
          </p:nvGrpSpPr>
          <p:grpSpPr>
            <a:xfrm>
              <a:off x="2692590" y="3093401"/>
              <a:ext cx="883852" cy="621030"/>
              <a:chOff x="4502215" y="3835526"/>
              <a:chExt cx="883852" cy="621030"/>
            </a:xfrm>
          </p:grpSpPr>
          <p:sp>
            <p:nvSpPr>
              <p:cNvPr id="422" name="Google Shape;422;p15"/>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5"/>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5"/>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5"/>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5"/>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5"/>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5"/>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5"/>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5"/>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5"/>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5"/>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5"/>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5"/>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5"/>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5"/>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5"/>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8" name="Google Shape;438;p15"/>
            <p:cNvGrpSpPr/>
            <p:nvPr/>
          </p:nvGrpSpPr>
          <p:grpSpPr>
            <a:xfrm>
              <a:off x="2665504" y="2962052"/>
              <a:ext cx="883852" cy="621125"/>
              <a:chOff x="4475129" y="3704177"/>
              <a:chExt cx="883852" cy="621125"/>
            </a:xfrm>
          </p:grpSpPr>
          <p:sp>
            <p:nvSpPr>
              <p:cNvPr id="439" name="Google Shape;439;p15"/>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5"/>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5"/>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5"/>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5"/>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5"/>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5"/>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5"/>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5"/>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5"/>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5"/>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5"/>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5"/>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5"/>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5"/>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5"/>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5" name="Google Shape;455;p15"/>
            <p:cNvGrpSpPr/>
            <p:nvPr/>
          </p:nvGrpSpPr>
          <p:grpSpPr>
            <a:xfrm>
              <a:off x="2665504" y="2818605"/>
              <a:ext cx="883852" cy="621125"/>
              <a:chOff x="4475129" y="3560730"/>
              <a:chExt cx="883852" cy="621125"/>
            </a:xfrm>
          </p:grpSpPr>
          <p:sp>
            <p:nvSpPr>
              <p:cNvPr id="456" name="Google Shape;456;p15"/>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5"/>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5"/>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5"/>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5"/>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5"/>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5"/>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2" name="Google Shape;472;p15"/>
            <p:cNvGrpSpPr/>
            <p:nvPr/>
          </p:nvGrpSpPr>
          <p:grpSpPr>
            <a:xfrm>
              <a:off x="2694110" y="2656109"/>
              <a:ext cx="883852" cy="621029"/>
              <a:chOff x="4503735" y="3398234"/>
              <a:chExt cx="883852" cy="621029"/>
            </a:xfrm>
          </p:grpSpPr>
          <p:sp>
            <p:nvSpPr>
              <p:cNvPr id="473" name="Google Shape;473;p15"/>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5"/>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5"/>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5"/>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5"/>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5"/>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5"/>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5"/>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9" name="Google Shape;489;p15"/>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5"/>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5"/>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4" name="Google Shape;494;p15"/>
            <p:cNvGrpSpPr/>
            <p:nvPr/>
          </p:nvGrpSpPr>
          <p:grpSpPr>
            <a:xfrm>
              <a:off x="3781914" y="3000342"/>
              <a:ext cx="883852" cy="621125"/>
              <a:chOff x="5591539" y="3742467"/>
              <a:chExt cx="883852" cy="621125"/>
            </a:xfrm>
          </p:grpSpPr>
          <p:sp>
            <p:nvSpPr>
              <p:cNvPr id="495" name="Google Shape;495;p15"/>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1" name="Google Shape;511;p15"/>
            <p:cNvGrpSpPr/>
            <p:nvPr/>
          </p:nvGrpSpPr>
          <p:grpSpPr>
            <a:xfrm>
              <a:off x="3781914" y="2856896"/>
              <a:ext cx="883852" cy="621029"/>
              <a:chOff x="5591539" y="3599021"/>
              <a:chExt cx="883852" cy="621029"/>
            </a:xfrm>
          </p:grpSpPr>
          <p:sp>
            <p:nvSpPr>
              <p:cNvPr id="512" name="Google Shape;512;p15"/>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8" name="Google Shape;528;p15"/>
            <p:cNvGrpSpPr/>
            <p:nvPr/>
          </p:nvGrpSpPr>
          <p:grpSpPr>
            <a:xfrm>
              <a:off x="3810520" y="2694304"/>
              <a:ext cx="883852" cy="621125"/>
              <a:chOff x="5620145" y="3436429"/>
              <a:chExt cx="883852" cy="621125"/>
            </a:xfrm>
          </p:grpSpPr>
          <p:sp>
            <p:nvSpPr>
              <p:cNvPr id="529" name="Google Shape;529;p15"/>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5"/>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5"/>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5"/>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5"/>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5"/>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5"/>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5"/>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5"/>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5"/>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5"/>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5"/>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5"/>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5"/>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5"/>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5"/>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5" name="Google Shape;545;p15"/>
            <p:cNvGrpSpPr/>
            <p:nvPr/>
          </p:nvGrpSpPr>
          <p:grpSpPr>
            <a:xfrm>
              <a:off x="3800921" y="2531712"/>
              <a:ext cx="883852" cy="621125"/>
              <a:chOff x="5610546" y="3273837"/>
              <a:chExt cx="883852" cy="621125"/>
            </a:xfrm>
          </p:grpSpPr>
          <p:sp>
            <p:nvSpPr>
              <p:cNvPr id="546" name="Google Shape;546;p15"/>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5"/>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5"/>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5"/>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5"/>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5"/>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5"/>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5"/>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5"/>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5"/>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5"/>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5"/>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5"/>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5"/>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5"/>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5"/>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2" name="Google Shape;562;p15"/>
            <p:cNvGrpSpPr/>
            <p:nvPr/>
          </p:nvGrpSpPr>
          <p:grpSpPr>
            <a:xfrm>
              <a:off x="3829623" y="2378741"/>
              <a:ext cx="883852" cy="621029"/>
              <a:chOff x="5639248" y="3120866"/>
              <a:chExt cx="883852" cy="621029"/>
            </a:xfrm>
          </p:grpSpPr>
          <p:sp>
            <p:nvSpPr>
              <p:cNvPr id="563" name="Google Shape;563;p15"/>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5"/>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5"/>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5"/>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5"/>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5"/>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5"/>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5"/>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5"/>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5"/>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5"/>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5"/>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5"/>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5"/>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5"/>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5"/>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9" name="Google Shape;579;p15"/>
            <p:cNvGrpSpPr/>
            <p:nvPr/>
          </p:nvGrpSpPr>
          <p:grpSpPr>
            <a:xfrm>
              <a:off x="3810520" y="2225674"/>
              <a:ext cx="883852" cy="621125"/>
              <a:chOff x="5620145" y="2967799"/>
              <a:chExt cx="883852" cy="621125"/>
            </a:xfrm>
          </p:grpSpPr>
          <p:sp>
            <p:nvSpPr>
              <p:cNvPr id="580" name="Google Shape;580;p15"/>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5"/>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5"/>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5"/>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5"/>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5"/>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5"/>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5"/>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5"/>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5"/>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5"/>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5"/>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5"/>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5"/>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5"/>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5"/>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6" name="Google Shape;596;p15"/>
            <p:cNvGrpSpPr/>
            <p:nvPr/>
          </p:nvGrpSpPr>
          <p:grpSpPr>
            <a:xfrm>
              <a:off x="3839126" y="2072703"/>
              <a:ext cx="883852" cy="621124"/>
              <a:chOff x="5648751" y="2814828"/>
              <a:chExt cx="883852" cy="621124"/>
            </a:xfrm>
          </p:grpSpPr>
          <p:sp>
            <p:nvSpPr>
              <p:cNvPr id="597" name="Google Shape;597;p15"/>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5"/>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5"/>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5"/>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5"/>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5"/>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5"/>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5"/>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5"/>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5"/>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5"/>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5"/>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5"/>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5"/>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5"/>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5"/>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3" name="Google Shape;613;p15"/>
            <p:cNvGrpSpPr/>
            <p:nvPr/>
          </p:nvGrpSpPr>
          <p:grpSpPr>
            <a:xfrm>
              <a:off x="3799020" y="4220685"/>
              <a:ext cx="883852" cy="621125"/>
              <a:chOff x="5608645" y="4962810"/>
              <a:chExt cx="883852" cy="621125"/>
            </a:xfrm>
          </p:grpSpPr>
          <p:sp>
            <p:nvSpPr>
              <p:cNvPr id="614" name="Google Shape;614;p15"/>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5"/>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5"/>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5"/>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5"/>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5"/>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5"/>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5"/>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5"/>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5"/>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5"/>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5"/>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5"/>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5"/>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5"/>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5"/>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0" name="Google Shape;630;p15"/>
            <p:cNvGrpSpPr/>
            <p:nvPr/>
          </p:nvGrpSpPr>
          <p:grpSpPr>
            <a:xfrm>
              <a:off x="3799020" y="4077239"/>
              <a:ext cx="883852" cy="621125"/>
              <a:chOff x="5608645" y="4819364"/>
              <a:chExt cx="883852" cy="621125"/>
            </a:xfrm>
          </p:grpSpPr>
          <p:sp>
            <p:nvSpPr>
              <p:cNvPr id="631" name="Google Shape;631;p15"/>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5"/>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5"/>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5"/>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5"/>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5"/>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5"/>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5"/>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5"/>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5"/>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5"/>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5"/>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5"/>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5"/>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5"/>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5"/>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7" name="Google Shape;647;p15"/>
            <p:cNvGrpSpPr/>
            <p:nvPr/>
          </p:nvGrpSpPr>
          <p:grpSpPr>
            <a:xfrm>
              <a:off x="3827627" y="3914647"/>
              <a:ext cx="883852" cy="621125"/>
              <a:chOff x="5637252" y="4656772"/>
              <a:chExt cx="883852" cy="621125"/>
            </a:xfrm>
          </p:grpSpPr>
          <p:sp>
            <p:nvSpPr>
              <p:cNvPr id="648" name="Google Shape;648;p15"/>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5"/>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5"/>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5"/>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5"/>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5"/>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5"/>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5"/>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5"/>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5"/>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5"/>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5"/>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5"/>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5"/>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5"/>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5"/>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4" name="Google Shape;664;p15"/>
            <p:cNvGrpSpPr/>
            <p:nvPr/>
          </p:nvGrpSpPr>
          <p:grpSpPr>
            <a:xfrm>
              <a:off x="3818123" y="3752055"/>
              <a:ext cx="883852" cy="621125"/>
              <a:chOff x="5627748" y="4494180"/>
              <a:chExt cx="883852" cy="621125"/>
            </a:xfrm>
          </p:grpSpPr>
          <p:sp>
            <p:nvSpPr>
              <p:cNvPr id="665" name="Google Shape;665;p15"/>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5"/>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5"/>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5"/>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5"/>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5"/>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5"/>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5"/>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5"/>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5"/>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5"/>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5"/>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5"/>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5"/>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5"/>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5"/>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1" name="Google Shape;681;p15"/>
            <p:cNvGrpSpPr/>
            <p:nvPr/>
          </p:nvGrpSpPr>
          <p:grpSpPr>
            <a:xfrm>
              <a:off x="2205711" y="4330032"/>
              <a:ext cx="883852" cy="621125"/>
              <a:chOff x="4015336" y="5072157"/>
              <a:chExt cx="883852" cy="621125"/>
            </a:xfrm>
          </p:grpSpPr>
          <p:sp>
            <p:nvSpPr>
              <p:cNvPr id="682" name="Google Shape;682;p15"/>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5"/>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5"/>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5"/>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5"/>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5"/>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5"/>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5"/>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5"/>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5"/>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5"/>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5"/>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5"/>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5"/>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5"/>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5"/>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8" name="Google Shape;698;p15"/>
            <p:cNvGrpSpPr/>
            <p:nvPr/>
          </p:nvGrpSpPr>
          <p:grpSpPr>
            <a:xfrm>
              <a:off x="5533746" y="4396707"/>
              <a:ext cx="883852" cy="621030"/>
              <a:chOff x="7343371" y="5138832"/>
              <a:chExt cx="883852" cy="621030"/>
            </a:xfrm>
          </p:grpSpPr>
          <p:sp>
            <p:nvSpPr>
              <p:cNvPr id="699" name="Google Shape;699;p15"/>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5"/>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5"/>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5"/>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5"/>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5"/>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5"/>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5"/>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5"/>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5"/>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5"/>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5"/>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5"/>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5"/>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5"/>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5"/>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5" name="Google Shape;715;p15"/>
            <p:cNvGrpSpPr/>
            <p:nvPr/>
          </p:nvGrpSpPr>
          <p:grpSpPr>
            <a:xfrm>
              <a:off x="5533746" y="4253261"/>
              <a:ext cx="883852" cy="621029"/>
              <a:chOff x="7343371" y="4995386"/>
              <a:chExt cx="883852" cy="621029"/>
            </a:xfrm>
          </p:grpSpPr>
          <p:sp>
            <p:nvSpPr>
              <p:cNvPr id="716" name="Google Shape;716;p15"/>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5"/>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5"/>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5"/>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5"/>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5"/>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5"/>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5"/>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5"/>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5"/>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5"/>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5"/>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5"/>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5"/>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5"/>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5"/>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2" name="Google Shape;732;p15"/>
            <p:cNvGrpSpPr/>
            <p:nvPr/>
          </p:nvGrpSpPr>
          <p:grpSpPr>
            <a:xfrm>
              <a:off x="4965040" y="3574128"/>
              <a:ext cx="883852" cy="621125"/>
              <a:chOff x="6774665" y="4316253"/>
              <a:chExt cx="883852" cy="621125"/>
            </a:xfrm>
          </p:grpSpPr>
          <p:sp>
            <p:nvSpPr>
              <p:cNvPr id="733" name="Google Shape;733;p15"/>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5"/>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5"/>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5"/>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5"/>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5"/>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5"/>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5"/>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5"/>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5"/>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5"/>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5"/>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5"/>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5"/>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5"/>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5"/>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9" name="Google Shape;749;p15"/>
            <p:cNvGrpSpPr/>
            <p:nvPr/>
          </p:nvGrpSpPr>
          <p:grpSpPr>
            <a:xfrm>
              <a:off x="4965040" y="3430682"/>
              <a:ext cx="883852" cy="621125"/>
              <a:chOff x="6774665" y="4172807"/>
              <a:chExt cx="883852" cy="621125"/>
            </a:xfrm>
          </p:grpSpPr>
          <p:sp>
            <p:nvSpPr>
              <p:cNvPr id="750" name="Google Shape;750;p15"/>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5"/>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5"/>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5"/>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5"/>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5"/>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5"/>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5"/>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5"/>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5"/>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5"/>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5"/>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5"/>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5"/>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15"/>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5"/>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6" name="Google Shape;766;p15"/>
            <p:cNvGrpSpPr/>
            <p:nvPr/>
          </p:nvGrpSpPr>
          <p:grpSpPr>
            <a:xfrm>
              <a:off x="4993741" y="3268090"/>
              <a:ext cx="883853" cy="621125"/>
              <a:chOff x="6803366" y="4010215"/>
              <a:chExt cx="883853" cy="621125"/>
            </a:xfrm>
          </p:grpSpPr>
          <p:sp>
            <p:nvSpPr>
              <p:cNvPr id="767" name="Google Shape;767;p15"/>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5"/>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5"/>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5"/>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5"/>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5"/>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15"/>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15"/>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15"/>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5"/>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5"/>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5"/>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5"/>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5"/>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5"/>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5"/>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3" name="Google Shape;783;p15"/>
            <p:cNvGrpSpPr/>
            <p:nvPr/>
          </p:nvGrpSpPr>
          <p:grpSpPr>
            <a:xfrm>
              <a:off x="4984142" y="3105498"/>
              <a:ext cx="883852" cy="621125"/>
              <a:chOff x="6793767" y="3847623"/>
              <a:chExt cx="883852" cy="621125"/>
            </a:xfrm>
          </p:grpSpPr>
          <p:sp>
            <p:nvSpPr>
              <p:cNvPr id="784" name="Google Shape;784;p15"/>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15"/>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15"/>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5"/>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5"/>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5"/>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5"/>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5"/>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5"/>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5"/>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5"/>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15"/>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15"/>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15"/>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15"/>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15"/>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0" name="Google Shape;800;p15"/>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15"/>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15"/>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15"/>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15"/>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15"/>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15"/>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15"/>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15"/>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15"/>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15"/>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15"/>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15"/>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15"/>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15"/>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15"/>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15"/>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15"/>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15"/>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15"/>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15"/>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15"/>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15"/>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15"/>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15"/>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15"/>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15"/>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15"/>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15"/>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15"/>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15"/>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5"/>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5"/>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5"/>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5"/>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5"/>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5"/>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5"/>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5"/>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15"/>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15"/>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15"/>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15"/>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15"/>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15"/>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15"/>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15"/>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15"/>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15"/>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15"/>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15"/>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15"/>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15"/>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15"/>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15"/>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15"/>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15"/>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15"/>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15"/>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15"/>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15"/>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15"/>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15"/>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15"/>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15"/>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15"/>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15"/>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15"/>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15"/>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15"/>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15"/>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5"/>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5"/>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5"/>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5"/>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75" name="Google Shape;875;p15"/>
            <p:cNvGrpSpPr/>
            <p:nvPr/>
          </p:nvGrpSpPr>
          <p:grpSpPr>
            <a:xfrm>
              <a:off x="2715952" y="2834463"/>
              <a:ext cx="319677" cy="242660"/>
              <a:chOff x="6621095" y="1452181"/>
              <a:chExt cx="330894" cy="250785"/>
            </a:xfrm>
          </p:grpSpPr>
          <p:sp>
            <p:nvSpPr>
              <p:cNvPr id="876" name="Google Shape;87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1" name="Google Shape;881;p15"/>
            <p:cNvGrpSpPr/>
            <p:nvPr/>
          </p:nvGrpSpPr>
          <p:grpSpPr>
            <a:xfrm flipH="1">
              <a:off x="5538041" y="3330111"/>
              <a:ext cx="319677" cy="242660"/>
              <a:chOff x="6621095" y="1452181"/>
              <a:chExt cx="330894" cy="250785"/>
            </a:xfrm>
          </p:grpSpPr>
          <p:sp>
            <p:nvSpPr>
              <p:cNvPr id="882" name="Google Shape;882;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7" name="Google Shape;887;p15"/>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15"/>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9" name="Google Shape;889;p15"/>
          <p:cNvSpPr txBox="1"/>
          <p:nvPr/>
        </p:nvSpPr>
        <p:spPr>
          <a:xfrm>
            <a:off x="28750" y="580700"/>
            <a:ext cx="45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accent2"/>
                </a:solidFill>
                <a:latin typeface="Barlow"/>
                <a:ea typeface="Barlow"/>
                <a:cs typeface="Barlow"/>
                <a:sym typeface="Barlow"/>
              </a:rPr>
              <a:t>1</a:t>
            </a:r>
            <a:endParaRPr b="1" sz="5000">
              <a:solidFill>
                <a:schemeClr val="accent2"/>
              </a:solidFill>
              <a:latin typeface="Barlow"/>
              <a:ea typeface="Barlow"/>
              <a:cs typeface="Barlow"/>
              <a:sym typeface="Barlow"/>
            </a:endParaRPr>
          </a:p>
        </p:txBody>
      </p:sp>
      <p:sp>
        <p:nvSpPr>
          <p:cNvPr id="890" name="Google Shape;890;p15"/>
          <p:cNvSpPr txBox="1"/>
          <p:nvPr>
            <p:ph idx="4294967295" type="title"/>
          </p:nvPr>
        </p:nvSpPr>
        <p:spPr>
          <a:xfrm>
            <a:off x="685800" y="529400"/>
            <a:ext cx="8541000" cy="108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Tenor Sans"/>
                <a:ea typeface="Tenor Sans"/>
                <a:cs typeface="Tenor Sans"/>
                <a:sym typeface="Tenor Sans"/>
              </a:rPr>
              <a:t> 프로젝트 개요</a:t>
            </a:r>
            <a:endParaRPr b="1">
              <a:solidFill>
                <a:schemeClr val="lt1"/>
              </a:solidFill>
              <a:latin typeface="Tenor Sans"/>
              <a:ea typeface="Tenor Sans"/>
              <a:cs typeface="Tenor Sans"/>
              <a:sym typeface="Teno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6"/>
          <p:cNvSpPr txBox="1"/>
          <p:nvPr>
            <p:ph idx="1" type="body"/>
          </p:nvPr>
        </p:nvSpPr>
        <p:spPr>
          <a:xfrm>
            <a:off x="5124300" y="2072900"/>
            <a:ext cx="3907200" cy="2725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i="1" lang="en" sz="1000">
                <a:solidFill>
                  <a:schemeClr val="dk2"/>
                </a:solidFill>
                <a:latin typeface="Raleway"/>
                <a:ea typeface="Raleway"/>
                <a:cs typeface="Raleway"/>
                <a:sym typeface="Raleway"/>
              </a:rPr>
              <a:t>“그 결과 </a:t>
            </a:r>
            <a:r>
              <a:rPr b="1" i="1" lang="en" sz="1000">
                <a:solidFill>
                  <a:schemeClr val="accent1"/>
                </a:solidFill>
                <a:latin typeface="Raleway"/>
                <a:ea typeface="Raleway"/>
                <a:cs typeface="Raleway"/>
                <a:sym typeface="Raleway"/>
              </a:rPr>
              <a:t>뉴스 컨텐츠의 감성분석 결과값과 주가지수 등락과는 유의한 관계를 가지고 있었으며</a:t>
            </a:r>
            <a:r>
              <a:rPr i="1" lang="en" sz="1000">
                <a:solidFill>
                  <a:schemeClr val="dk2"/>
                </a:solidFill>
                <a:latin typeface="Raleway"/>
                <a:ea typeface="Raleway"/>
                <a:cs typeface="Raleway"/>
                <a:sym typeface="Raleway"/>
              </a:rPr>
              <a:t>, 좀 더 세부적으로는 주식시장 개장 전 뉴스들과 주가지수의 등락과의 관계 또한 통계적으로 유의하여, 뉴스의 감성분석 결과를 이용해 주가지수의 변동성 예측이 가능할 것으로 판단되었다”</a:t>
            </a:r>
            <a:endParaRPr i="1" sz="1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1000">
                <a:latin typeface="Raleway"/>
                <a:ea typeface="Raleway"/>
                <a:cs typeface="Raleway"/>
                <a:sym typeface="Raleway"/>
              </a:rPr>
              <a:t>뉴스와 주가 : 빅데이터 감성분석을 통한 지능형 투자의사결정모형 </a:t>
            </a:r>
            <a:endParaRPr sz="1000">
              <a:latin typeface="Raleway"/>
              <a:ea typeface="Raleway"/>
              <a:cs typeface="Raleway"/>
              <a:sym typeface="Raleway"/>
            </a:endParaRPr>
          </a:p>
          <a:p>
            <a:pPr indent="0" lvl="0" marL="0" rtl="0" algn="l">
              <a:lnSpc>
                <a:spcPct val="115000"/>
              </a:lnSpc>
              <a:spcBef>
                <a:spcPts val="0"/>
              </a:spcBef>
              <a:spcAft>
                <a:spcPts val="0"/>
              </a:spcAft>
              <a:buNone/>
            </a:pPr>
            <a:r>
              <a:t/>
            </a:r>
            <a:endParaRPr sz="10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i="1" lang="en" sz="1000">
                <a:solidFill>
                  <a:schemeClr val="dk2"/>
                </a:solidFill>
                <a:latin typeface="Raleway"/>
                <a:ea typeface="Raleway"/>
                <a:cs typeface="Raleway"/>
                <a:sym typeface="Raleway"/>
              </a:rPr>
              <a:t>The count of the positive and negative sentiment of news articles for each day and variance of adjacent days close price along with historical data is used for prediction purpose and </a:t>
            </a:r>
            <a:r>
              <a:rPr b="1" i="1" lang="en" sz="1000">
                <a:solidFill>
                  <a:schemeClr val="accent1"/>
                </a:solidFill>
                <a:latin typeface="Raleway"/>
                <a:ea typeface="Raleway"/>
                <a:cs typeface="Raleway"/>
                <a:sym typeface="Raleway"/>
              </a:rPr>
              <a:t>an accuracy ranging from 65.30 to 91.2 % achieved with various machine learning techniques.</a:t>
            </a:r>
            <a:endParaRPr b="1" i="1" sz="1000">
              <a:solidFill>
                <a:schemeClr val="accent1"/>
              </a:solidFill>
              <a:latin typeface="Raleway"/>
              <a:ea typeface="Raleway"/>
              <a:cs typeface="Raleway"/>
              <a:sym typeface="Raleway"/>
            </a:endParaRPr>
          </a:p>
          <a:p>
            <a:pPr indent="0" lvl="0" marL="0" rtl="0" algn="l">
              <a:lnSpc>
                <a:spcPct val="115000"/>
              </a:lnSpc>
              <a:spcBef>
                <a:spcPts val="0"/>
              </a:spcBef>
              <a:spcAft>
                <a:spcPts val="0"/>
              </a:spcAft>
              <a:buNone/>
            </a:pPr>
            <a:r>
              <a:rPr b="1" lang="en" sz="1000">
                <a:latin typeface="Raleway"/>
                <a:ea typeface="Raleway"/>
                <a:cs typeface="Raleway"/>
                <a:sym typeface="Raleway"/>
              </a:rPr>
              <a:t>Efficacy of News Sentiment for Stock Market Prediction (2019)</a:t>
            </a:r>
            <a:endParaRPr>
              <a:latin typeface="Raleway Light"/>
              <a:ea typeface="Raleway Light"/>
              <a:cs typeface="Raleway Light"/>
              <a:sym typeface="Raleway Light"/>
            </a:endParaRPr>
          </a:p>
        </p:txBody>
      </p:sp>
      <p:grpSp>
        <p:nvGrpSpPr>
          <p:cNvPr id="896" name="Google Shape;896;p16"/>
          <p:cNvGrpSpPr/>
          <p:nvPr/>
        </p:nvGrpSpPr>
        <p:grpSpPr>
          <a:xfrm>
            <a:off x="380993" y="1517906"/>
            <a:ext cx="4558743" cy="3332893"/>
            <a:chOff x="4581175" y="687925"/>
            <a:chExt cx="4320674" cy="3018925"/>
          </a:xfrm>
        </p:grpSpPr>
        <p:pic>
          <p:nvPicPr>
            <p:cNvPr id="897" name="Google Shape;897;p16"/>
            <p:cNvPicPr preferRelativeResize="0"/>
            <p:nvPr/>
          </p:nvPicPr>
          <p:blipFill>
            <a:blip r:embed="rId3">
              <a:alphaModFix/>
            </a:blip>
            <a:stretch>
              <a:fillRect/>
            </a:stretch>
          </p:blipFill>
          <p:spPr>
            <a:xfrm>
              <a:off x="4581175" y="687925"/>
              <a:ext cx="4320674" cy="3018925"/>
            </a:xfrm>
            <a:prstGeom prst="rect">
              <a:avLst/>
            </a:prstGeom>
            <a:noFill/>
            <a:ln>
              <a:noFill/>
            </a:ln>
          </p:spPr>
        </p:pic>
        <p:sp>
          <p:nvSpPr>
            <p:cNvPr id="898" name="Google Shape;898;p16"/>
            <p:cNvSpPr/>
            <p:nvPr/>
          </p:nvSpPr>
          <p:spPr>
            <a:xfrm>
              <a:off x="5620250" y="907175"/>
              <a:ext cx="1274400" cy="269700"/>
            </a:xfrm>
            <a:prstGeom prst="rect">
              <a:avLst/>
            </a:prstGeom>
            <a:noFill/>
            <a:ln cap="flat" cmpd="sng" w="76200">
              <a:solidFill>
                <a:schemeClr val="accent1"/>
              </a:solidFill>
              <a:prstDash val="solid"/>
              <a:round/>
              <a:headEnd len="sm" w="sm" type="none"/>
              <a:tailEnd len="sm" w="sm" type="none"/>
            </a:ln>
            <a:effectLst>
              <a:reflection blurRad="0" dir="0" dist="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00" name="Google Shape;900;p16"/>
          <p:cNvSpPr txBox="1"/>
          <p:nvPr>
            <p:ph type="title"/>
          </p:nvPr>
        </p:nvSpPr>
        <p:spPr>
          <a:xfrm>
            <a:off x="381000" y="529400"/>
            <a:ext cx="8724900" cy="60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주가와 증권뉴스 감성 상관관계</a:t>
            </a:r>
            <a:endParaRPr b="1">
              <a:latin typeface="Tenor Sans"/>
              <a:ea typeface="Tenor Sans"/>
              <a:cs typeface="Tenor Sans"/>
              <a:sym typeface="Teno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marR="0" rtl="0" algn="l">
              <a:lnSpc>
                <a:spcPct val="80000"/>
              </a:lnSpc>
              <a:spcBef>
                <a:spcPts val="0"/>
              </a:spcBef>
              <a:spcAft>
                <a:spcPts val="0"/>
              </a:spcAft>
              <a:buNone/>
            </a:pPr>
            <a:r>
              <a:rPr b="1" lang="en">
                <a:latin typeface="Tenor Sans"/>
                <a:ea typeface="Tenor Sans"/>
                <a:cs typeface="Tenor Sans"/>
                <a:sym typeface="Tenor Sans"/>
              </a:rPr>
              <a:t>데이터 </a:t>
            </a:r>
            <a:r>
              <a:rPr b="1" lang="en">
                <a:latin typeface="Tenor Sans"/>
                <a:ea typeface="Tenor Sans"/>
                <a:cs typeface="Tenor Sans"/>
                <a:sym typeface="Tenor Sans"/>
              </a:rPr>
              <a:t>분석</a:t>
            </a:r>
            <a:r>
              <a:rPr b="1" lang="en">
                <a:latin typeface="Tenor Sans"/>
                <a:ea typeface="Tenor Sans"/>
                <a:cs typeface="Tenor Sans"/>
                <a:sym typeface="Tenor Sans"/>
              </a:rPr>
              <a:t> 계획</a:t>
            </a:r>
            <a:endParaRPr b="1">
              <a:latin typeface="Tenor Sans"/>
              <a:ea typeface="Tenor Sans"/>
              <a:cs typeface="Tenor Sans"/>
              <a:sym typeface="Tenor Sans"/>
            </a:endParaRPr>
          </a:p>
        </p:txBody>
      </p:sp>
      <p:sp>
        <p:nvSpPr>
          <p:cNvPr id="906" name="Google Shape;906;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07" name="Google Shape;907;p17"/>
          <p:cNvGrpSpPr/>
          <p:nvPr/>
        </p:nvGrpSpPr>
        <p:grpSpPr>
          <a:xfrm>
            <a:off x="855292" y="1413043"/>
            <a:ext cx="3608219" cy="3243858"/>
            <a:chOff x="3778727" y="4460423"/>
            <a:chExt cx="720160" cy="647438"/>
          </a:xfrm>
        </p:grpSpPr>
        <p:sp>
          <p:nvSpPr>
            <p:cNvPr id="908" name="Google Shape;908;p17"/>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Barlow"/>
                  <a:ea typeface="Barlow"/>
                  <a:cs typeface="Barlow"/>
                  <a:sym typeface="Barlow"/>
                </a:rPr>
                <a:t>scipy.stats</a:t>
              </a:r>
              <a:endParaRPr i="0" sz="1200" u="none" cap="none" strike="noStrike">
                <a:solidFill>
                  <a:schemeClr val="lt1"/>
                </a:solidFill>
                <a:latin typeface="Barlow"/>
                <a:ea typeface="Barlow"/>
                <a:cs typeface="Barlow"/>
                <a:sym typeface="Barlow"/>
              </a:endParaRPr>
            </a:p>
          </p:txBody>
        </p:sp>
        <p:sp>
          <p:nvSpPr>
            <p:cNvPr id="909" name="Google Shape;909;p17"/>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Barlow"/>
                  <a:ea typeface="Barlow"/>
                  <a:cs typeface="Barlow"/>
                  <a:sym typeface="Barlow"/>
                </a:rPr>
                <a:t>matplotlib,</a:t>
              </a:r>
              <a:endParaRPr b="1" sz="1200">
                <a:solidFill>
                  <a:schemeClr val="lt1"/>
                </a:solidFill>
                <a:latin typeface="Barlow"/>
                <a:ea typeface="Barlow"/>
                <a:cs typeface="Barlow"/>
                <a:sym typeface="Barlow"/>
              </a:endParaRPr>
            </a:p>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Barlow"/>
                  <a:ea typeface="Barlow"/>
                  <a:cs typeface="Barlow"/>
                  <a:sym typeface="Barlow"/>
                </a:rPr>
                <a:t>seaborn</a:t>
              </a:r>
              <a:endParaRPr b="1" sz="1200">
                <a:solidFill>
                  <a:schemeClr val="lt1"/>
                </a:solidFill>
                <a:latin typeface="Barlow"/>
                <a:ea typeface="Barlow"/>
                <a:cs typeface="Barlow"/>
                <a:sym typeface="Barlow"/>
              </a:endParaRPr>
            </a:p>
          </p:txBody>
        </p:sp>
        <p:sp>
          <p:nvSpPr>
            <p:cNvPr id="910" name="Google Shape;910;p17"/>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 sz="1200">
                  <a:solidFill>
                    <a:schemeClr val="lt1"/>
                  </a:solidFill>
                  <a:latin typeface="Barlow"/>
                  <a:ea typeface="Barlow"/>
                  <a:cs typeface="Barlow"/>
                  <a:sym typeface="Barlow"/>
                </a:rPr>
                <a:t>FinanceDataReader, Pandas</a:t>
              </a:r>
              <a:endParaRPr b="1" sz="1200">
                <a:solidFill>
                  <a:schemeClr val="lt1"/>
                </a:solidFill>
                <a:latin typeface="Barlow"/>
                <a:ea typeface="Barlow"/>
                <a:cs typeface="Barlow"/>
                <a:sym typeface="Barlow"/>
              </a:endParaRPr>
            </a:p>
          </p:txBody>
        </p:sp>
        <p:sp>
          <p:nvSpPr>
            <p:cNvPr id="911" name="Google Shape;911;p17"/>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400"/>
                <a:buFont typeface="Calibri"/>
                <a:buNone/>
              </a:pPr>
              <a:r>
                <a:rPr b="1" lang="en" sz="1200">
                  <a:solidFill>
                    <a:schemeClr val="lt1"/>
                  </a:solidFill>
                  <a:latin typeface="Barlow"/>
                  <a:ea typeface="Barlow"/>
                  <a:cs typeface="Barlow"/>
                  <a:sym typeface="Barlow"/>
                </a:rPr>
                <a:t>Googletrans , konlpy.tag</a:t>
              </a:r>
              <a:r>
                <a:rPr lang="en" sz="1200">
                  <a:solidFill>
                    <a:schemeClr val="lt1"/>
                  </a:solidFill>
                  <a:latin typeface="Barlow"/>
                  <a:ea typeface="Barlow"/>
                  <a:cs typeface="Barlow"/>
                  <a:sym typeface="Barlow"/>
                </a:rPr>
                <a:t>.Kkma</a:t>
              </a:r>
              <a:endParaRPr sz="1200">
                <a:solidFill>
                  <a:schemeClr val="lt1"/>
                </a:solidFill>
                <a:latin typeface="Barlow"/>
                <a:ea typeface="Barlow"/>
                <a:cs typeface="Barlow"/>
                <a:sym typeface="Barlow"/>
              </a:endParaRPr>
            </a:p>
          </p:txBody>
        </p:sp>
        <p:sp>
          <p:nvSpPr>
            <p:cNvPr id="912" name="Google Shape;912;p17"/>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b="1" sz="1200">
                <a:solidFill>
                  <a:schemeClr val="lt1"/>
                </a:solidFill>
                <a:latin typeface="Barlow"/>
                <a:ea typeface="Barlow"/>
                <a:cs typeface="Barlow"/>
                <a:sym typeface="Barlow"/>
              </a:endParaRPr>
            </a:p>
            <a:p>
              <a:pPr indent="0" lvl="0" marL="0" rtl="0" algn="ctr">
                <a:spcBef>
                  <a:spcPts val="0"/>
                </a:spcBef>
                <a:spcAft>
                  <a:spcPts val="0"/>
                </a:spcAft>
                <a:buNone/>
              </a:pPr>
              <a:r>
                <a:rPr b="1" lang="en" sz="1200">
                  <a:solidFill>
                    <a:schemeClr val="lt1"/>
                  </a:solidFill>
                  <a:latin typeface="Barlow"/>
                  <a:ea typeface="Barlow"/>
                  <a:cs typeface="Barlow"/>
                  <a:sym typeface="Barlow"/>
                </a:rPr>
                <a:t>urllib</a:t>
              </a:r>
              <a:r>
                <a:rPr lang="en" sz="1200">
                  <a:solidFill>
                    <a:schemeClr val="lt1"/>
                  </a:solidFill>
                  <a:latin typeface="Barlow"/>
                  <a:ea typeface="Barlow"/>
                  <a:cs typeface="Barlow"/>
                  <a:sym typeface="Barlow"/>
                </a:rPr>
                <a:t>.request, parse</a:t>
              </a:r>
              <a:endParaRPr sz="1200">
                <a:solidFill>
                  <a:schemeClr val="lt1"/>
                </a:solidFill>
                <a:latin typeface="Barlow"/>
                <a:ea typeface="Barlow"/>
                <a:cs typeface="Barlow"/>
                <a:sym typeface="Barlow"/>
              </a:endParaRPr>
            </a:p>
            <a:p>
              <a:pPr indent="0" lvl="0" marL="0" rtl="0" algn="ctr">
                <a:spcBef>
                  <a:spcPts val="0"/>
                </a:spcBef>
                <a:spcAft>
                  <a:spcPts val="0"/>
                </a:spcAft>
                <a:buNone/>
              </a:pPr>
              <a:r>
                <a:rPr b="1" lang="en" sz="1200">
                  <a:solidFill>
                    <a:schemeClr val="lt1"/>
                  </a:solidFill>
                  <a:latin typeface="Barlow"/>
                  <a:ea typeface="Barlow"/>
                  <a:cs typeface="Barlow"/>
                  <a:sym typeface="Barlow"/>
                </a:rPr>
                <a:t>bs4</a:t>
              </a:r>
              <a:r>
                <a:rPr lang="en" sz="1200">
                  <a:solidFill>
                    <a:schemeClr val="lt1"/>
                  </a:solidFill>
                  <a:latin typeface="Barlow"/>
                  <a:ea typeface="Barlow"/>
                  <a:cs typeface="Barlow"/>
                  <a:sym typeface="Barlow"/>
                </a:rPr>
                <a:t>. BeautifulSoup</a:t>
              </a:r>
              <a:endParaRPr sz="1200">
                <a:solidFill>
                  <a:schemeClr val="lt1"/>
                </a:solidFill>
                <a:latin typeface="Barlow"/>
                <a:ea typeface="Barlow"/>
                <a:cs typeface="Barlow"/>
                <a:sym typeface="Barlow"/>
              </a:endParaRPr>
            </a:p>
          </p:txBody>
        </p:sp>
        <p:sp>
          <p:nvSpPr>
            <p:cNvPr id="913" name="Google Shape;913;p17"/>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lang="en" sz="1200">
                  <a:solidFill>
                    <a:schemeClr val="lt1"/>
                  </a:solidFill>
                  <a:latin typeface="Barlow"/>
                  <a:ea typeface="Barlow"/>
                  <a:cs typeface="Barlow"/>
                  <a:sym typeface="Barlow"/>
                </a:rPr>
                <a:t>Afinn</a:t>
              </a:r>
              <a:endParaRPr b="1" sz="1200">
                <a:solidFill>
                  <a:schemeClr val="lt1"/>
                </a:solidFill>
                <a:latin typeface="Barlow"/>
                <a:ea typeface="Barlow"/>
                <a:cs typeface="Barlow"/>
                <a:sym typeface="Barlow"/>
              </a:endParaRPr>
            </a:p>
          </p:txBody>
        </p:sp>
        <p:sp>
          <p:nvSpPr>
            <p:cNvPr id="914" name="Google Shape;914;p17"/>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Barlow"/>
                <a:ea typeface="Barlow"/>
                <a:cs typeface="Barlow"/>
                <a:sym typeface="Barlow"/>
              </a:endParaRPr>
            </a:p>
          </p:txBody>
        </p:sp>
      </p:grpSp>
      <p:cxnSp>
        <p:nvCxnSpPr>
          <p:cNvPr id="915" name="Google Shape;915;p17"/>
          <p:cNvCxnSpPr/>
          <p:nvPr/>
        </p:nvCxnSpPr>
        <p:spPr>
          <a:xfrm>
            <a:off x="4383550" y="19500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916" name="Google Shape;916;p17"/>
          <p:cNvSpPr txBox="1"/>
          <p:nvPr/>
        </p:nvSpPr>
        <p:spPr>
          <a:xfrm>
            <a:off x="5502050" y="1778025"/>
            <a:ext cx="36420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latin typeface="Raleway"/>
                <a:ea typeface="Raleway"/>
                <a:cs typeface="Raleway"/>
                <a:sym typeface="Raleway"/>
              </a:rPr>
              <a:t>1. </a:t>
            </a:r>
            <a:r>
              <a:rPr lang="en" sz="1500">
                <a:solidFill>
                  <a:schemeClr val="dk1"/>
                </a:solidFill>
                <a:latin typeface="Raleway"/>
                <a:ea typeface="Raleway"/>
                <a:cs typeface="Raleway"/>
                <a:sym typeface="Raleway"/>
              </a:rPr>
              <a:t>삼성전자 2년치 </a:t>
            </a:r>
            <a:r>
              <a:rPr lang="en" sz="1500">
                <a:solidFill>
                  <a:schemeClr val="dk1"/>
                </a:solidFill>
                <a:latin typeface="Raleway"/>
                <a:ea typeface="Raleway"/>
                <a:cs typeface="Raleway"/>
                <a:sym typeface="Raleway"/>
              </a:rPr>
              <a:t>주가 </a:t>
            </a:r>
            <a:r>
              <a:rPr b="1" lang="en" sz="1500">
                <a:solidFill>
                  <a:schemeClr val="dk1"/>
                </a:solidFill>
                <a:latin typeface="Raleway"/>
                <a:ea typeface="Raleway"/>
                <a:cs typeface="Raleway"/>
                <a:sym typeface="Raleway"/>
              </a:rPr>
              <a:t>데이터프레임 생성</a:t>
            </a:r>
            <a:endParaRPr b="1" sz="1500">
              <a:solidFill>
                <a:schemeClr val="dk1"/>
              </a:solidFill>
              <a:latin typeface="Raleway"/>
              <a:ea typeface="Raleway"/>
              <a:cs typeface="Raleway"/>
              <a:sym typeface="Raleway"/>
            </a:endParaRPr>
          </a:p>
        </p:txBody>
      </p:sp>
      <p:cxnSp>
        <p:nvCxnSpPr>
          <p:cNvPr id="917" name="Google Shape;917;p17"/>
          <p:cNvCxnSpPr/>
          <p:nvPr/>
        </p:nvCxnSpPr>
        <p:spPr>
          <a:xfrm>
            <a:off x="4227875" y="2431700"/>
            <a:ext cx="1212600" cy="0"/>
          </a:xfrm>
          <a:prstGeom prst="straightConnector1">
            <a:avLst/>
          </a:prstGeom>
          <a:noFill/>
          <a:ln cap="flat" cmpd="sng" w="9525">
            <a:solidFill>
              <a:schemeClr val="accent2"/>
            </a:solidFill>
            <a:prstDash val="solid"/>
            <a:round/>
            <a:headEnd len="med" w="med" type="oval"/>
            <a:tailEnd len="med" w="med" type="oval"/>
          </a:ln>
        </p:spPr>
      </p:cxnSp>
      <p:sp>
        <p:nvSpPr>
          <p:cNvPr id="918" name="Google Shape;918;p17"/>
          <p:cNvSpPr txBox="1"/>
          <p:nvPr/>
        </p:nvSpPr>
        <p:spPr>
          <a:xfrm>
            <a:off x="5502050" y="2259650"/>
            <a:ext cx="3755400" cy="344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500">
                <a:solidFill>
                  <a:schemeClr val="dk1"/>
                </a:solidFill>
                <a:latin typeface="Raleway"/>
                <a:ea typeface="Raleway"/>
                <a:cs typeface="Raleway"/>
                <a:sym typeface="Raleway"/>
              </a:rPr>
              <a:t>2. </a:t>
            </a:r>
            <a:r>
              <a:rPr lang="en" sz="1500">
                <a:solidFill>
                  <a:schemeClr val="dk1"/>
                </a:solidFill>
                <a:latin typeface="Raleway"/>
                <a:ea typeface="Raleway"/>
                <a:cs typeface="Raleway"/>
                <a:sym typeface="Raleway"/>
              </a:rPr>
              <a:t>네이버 증권 뉴스 제목, 첫 문단 </a:t>
            </a:r>
            <a:r>
              <a:rPr b="1" lang="en" sz="1500">
                <a:solidFill>
                  <a:schemeClr val="dk1"/>
                </a:solidFill>
                <a:latin typeface="Raleway"/>
                <a:ea typeface="Raleway"/>
                <a:cs typeface="Raleway"/>
                <a:sym typeface="Raleway"/>
              </a:rPr>
              <a:t>크롤링</a:t>
            </a:r>
            <a:endParaRPr b="1" sz="1500">
              <a:solidFill>
                <a:schemeClr val="dk1"/>
              </a:solidFill>
              <a:latin typeface="Raleway"/>
              <a:ea typeface="Raleway"/>
              <a:cs typeface="Raleway"/>
              <a:sym typeface="Raleway"/>
            </a:endParaRPr>
          </a:p>
        </p:txBody>
      </p:sp>
      <p:cxnSp>
        <p:nvCxnSpPr>
          <p:cNvPr id="919" name="Google Shape;919;p17"/>
          <p:cNvCxnSpPr/>
          <p:nvPr/>
        </p:nvCxnSpPr>
        <p:spPr>
          <a:xfrm>
            <a:off x="4006650" y="29133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920" name="Google Shape;920;p17"/>
          <p:cNvSpPr txBox="1"/>
          <p:nvPr/>
        </p:nvSpPr>
        <p:spPr>
          <a:xfrm>
            <a:off x="5502050" y="2741255"/>
            <a:ext cx="3492900" cy="344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500">
                <a:solidFill>
                  <a:schemeClr val="dk1"/>
                </a:solidFill>
                <a:latin typeface="Raleway"/>
                <a:ea typeface="Raleway"/>
                <a:cs typeface="Raleway"/>
                <a:sym typeface="Raleway"/>
              </a:rPr>
              <a:t>3. </a:t>
            </a:r>
            <a:r>
              <a:rPr b="1" lang="en" sz="1500">
                <a:solidFill>
                  <a:schemeClr val="dk1"/>
                </a:solidFill>
                <a:latin typeface="Raleway"/>
                <a:ea typeface="Raleway"/>
                <a:cs typeface="Raleway"/>
                <a:sym typeface="Raleway"/>
              </a:rPr>
              <a:t>한영번역</a:t>
            </a:r>
            <a:r>
              <a:rPr lang="en" sz="1500">
                <a:solidFill>
                  <a:schemeClr val="dk1"/>
                </a:solidFill>
                <a:latin typeface="Raleway"/>
                <a:ea typeface="Raleway"/>
                <a:cs typeface="Raleway"/>
                <a:sym typeface="Raleway"/>
              </a:rPr>
              <a:t>과 텍스트</a:t>
            </a:r>
            <a:r>
              <a:rPr lang="en" sz="1500">
                <a:solidFill>
                  <a:schemeClr val="dk1"/>
                </a:solidFill>
                <a:latin typeface="Raleway"/>
                <a:ea typeface="Raleway"/>
                <a:cs typeface="Raleway"/>
                <a:sym typeface="Raleway"/>
              </a:rPr>
              <a:t> </a:t>
            </a:r>
            <a:r>
              <a:rPr b="1" lang="en" sz="1500">
                <a:solidFill>
                  <a:schemeClr val="dk1"/>
                </a:solidFill>
                <a:latin typeface="Raleway"/>
                <a:ea typeface="Raleway"/>
                <a:cs typeface="Raleway"/>
                <a:sym typeface="Raleway"/>
              </a:rPr>
              <a:t>전처리</a:t>
            </a:r>
            <a:endParaRPr b="1" sz="1500">
              <a:solidFill>
                <a:schemeClr val="dk1"/>
              </a:solidFill>
              <a:latin typeface="Raleway"/>
              <a:ea typeface="Raleway"/>
              <a:cs typeface="Raleway"/>
              <a:sym typeface="Raleway"/>
            </a:endParaRPr>
          </a:p>
        </p:txBody>
      </p:sp>
      <p:cxnSp>
        <p:nvCxnSpPr>
          <p:cNvPr id="921" name="Google Shape;921;p17"/>
          <p:cNvCxnSpPr/>
          <p:nvPr/>
        </p:nvCxnSpPr>
        <p:spPr>
          <a:xfrm>
            <a:off x="3818200" y="3394925"/>
            <a:ext cx="1622100" cy="0"/>
          </a:xfrm>
          <a:prstGeom prst="straightConnector1">
            <a:avLst/>
          </a:prstGeom>
          <a:noFill/>
          <a:ln cap="flat" cmpd="sng" w="9525">
            <a:solidFill>
              <a:schemeClr val="accent4"/>
            </a:solidFill>
            <a:prstDash val="solid"/>
            <a:round/>
            <a:headEnd len="med" w="med" type="oval"/>
            <a:tailEnd len="med" w="med" type="oval"/>
          </a:ln>
        </p:spPr>
      </p:cxnSp>
      <p:sp>
        <p:nvSpPr>
          <p:cNvPr id="922" name="Google Shape;922;p17"/>
          <p:cNvSpPr txBox="1"/>
          <p:nvPr/>
        </p:nvSpPr>
        <p:spPr>
          <a:xfrm>
            <a:off x="5502050" y="3222870"/>
            <a:ext cx="34929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latin typeface="Raleway"/>
                <a:ea typeface="Raleway"/>
                <a:cs typeface="Raleway"/>
                <a:sym typeface="Raleway"/>
              </a:rPr>
              <a:t>4. </a:t>
            </a:r>
            <a:r>
              <a:rPr b="1" lang="en" sz="1500">
                <a:solidFill>
                  <a:schemeClr val="dk1"/>
                </a:solidFill>
                <a:latin typeface="Raleway"/>
                <a:ea typeface="Raleway"/>
                <a:cs typeface="Raleway"/>
                <a:sym typeface="Raleway"/>
              </a:rPr>
              <a:t>감성분석</a:t>
            </a:r>
            <a:endParaRPr b="1" sz="1500">
              <a:solidFill>
                <a:schemeClr val="dk1"/>
              </a:solidFill>
              <a:latin typeface="Raleway"/>
              <a:ea typeface="Raleway"/>
              <a:cs typeface="Raleway"/>
              <a:sym typeface="Raleway"/>
            </a:endParaRPr>
          </a:p>
        </p:txBody>
      </p:sp>
      <p:cxnSp>
        <p:nvCxnSpPr>
          <p:cNvPr id="923" name="Google Shape;923;p17"/>
          <p:cNvCxnSpPr/>
          <p:nvPr/>
        </p:nvCxnSpPr>
        <p:spPr>
          <a:xfrm>
            <a:off x="3613350" y="38765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924" name="Google Shape;924;p17"/>
          <p:cNvSpPr txBox="1"/>
          <p:nvPr/>
        </p:nvSpPr>
        <p:spPr>
          <a:xfrm>
            <a:off x="5502050" y="3704498"/>
            <a:ext cx="34929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latin typeface="Raleway"/>
                <a:ea typeface="Raleway"/>
                <a:cs typeface="Raleway"/>
                <a:sym typeface="Raleway"/>
              </a:rPr>
              <a:t>5. </a:t>
            </a:r>
            <a:r>
              <a:rPr b="1" lang="en" sz="1500">
                <a:solidFill>
                  <a:schemeClr val="dk1"/>
                </a:solidFill>
                <a:latin typeface="Raleway"/>
                <a:ea typeface="Raleway"/>
                <a:cs typeface="Raleway"/>
                <a:sym typeface="Raleway"/>
              </a:rPr>
              <a:t>상관관계</a:t>
            </a:r>
            <a:r>
              <a:rPr lang="en" sz="1500">
                <a:solidFill>
                  <a:schemeClr val="dk1"/>
                </a:solidFill>
                <a:latin typeface="Raleway"/>
                <a:ea typeface="Raleway"/>
                <a:cs typeface="Raleway"/>
                <a:sym typeface="Raleway"/>
              </a:rPr>
              <a:t> 분석</a:t>
            </a:r>
            <a:endParaRPr sz="1500">
              <a:solidFill>
                <a:schemeClr val="dk1"/>
              </a:solidFill>
              <a:latin typeface="Raleway"/>
              <a:ea typeface="Raleway"/>
              <a:cs typeface="Raleway"/>
              <a:sym typeface="Raleway"/>
            </a:endParaRPr>
          </a:p>
        </p:txBody>
      </p:sp>
      <p:cxnSp>
        <p:nvCxnSpPr>
          <p:cNvPr id="925" name="Google Shape;925;p17"/>
          <p:cNvCxnSpPr/>
          <p:nvPr/>
        </p:nvCxnSpPr>
        <p:spPr>
          <a:xfrm>
            <a:off x="3400325" y="4358150"/>
            <a:ext cx="2031600" cy="0"/>
          </a:xfrm>
          <a:prstGeom prst="straightConnector1">
            <a:avLst/>
          </a:prstGeom>
          <a:noFill/>
          <a:ln cap="flat" cmpd="sng" w="9525">
            <a:solidFill>
              <a:schemeClr val="accent6"/>
            </a:solidFill>
            <a:prstDash val="solid"/>
            <a:round/>
            <a:headEnd len="med" w="med" type="oval"/>
            <a:tailEnd len="med" w="med" type="oval"/>
          </a:ln>
        </p:spPr>
      </p:cxnSp>
      <p:sp>
        <p:nvSpPr>
          <p:cNvPr id="926" name="Google Shape;926;p17"/>
          <p:cNvSpPr txBox="1"/>
          <p:nvPr/>
        </p:nvSpPr>
        <p:spPr>
          <a:xfrm>
            <a:off x="5502050" y="4186100"/>
            <a:ext cx="34929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latin typeface="Raleway"/>
                <a:ea typeface="Raleway"/>
                <a:cs typeface="Raleway"/>
                <a:sym typeface="Raleway"/>
              </a:rPr>
              <a:t>6. </a:t>
            </a:r>
            <a:r>
              <a:rPr lang="en" sz="1500">
                <a:solidFill>
                  <a:schemeClr val="dk1"/>
                </a:solidFill>
                <a:latin typeface="Raleway"/>
                <a:ea typeface="Raleway"/>
                <a:cs typeface="Raleway"/>
                <a:sym typeface="Raleway"/>
              </a:rPr>
              <a:t>데이터 </a:t>
            </a:r>
            <a:r>
              <a:rPr b="1" lang="en" sz="1500">
                <a:solidFill>
                  <a:schemeClr val="dk1"/>
                </a:solidFill>
                <a:latin typeface="Raleway"/>
                <a:ea typeface="Raleway"/>
                <a:cs typeface="Raleway"/>
                <a:sym typeface="Raleway"/>
              </a:rPr>
              <a:t>시각화</a:t>
            </a:r>
            <a:endParaRPr b="1" sz="15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32" name="Google Shape;932;p18"/>
          <p:cNvSpPr txBox="1"/>
          <p:nvPr/>
        </p:nvSpPr>
        <p:spPr>
          <a:xfrm>
            <a:off x="28750" y="580700"/>
            <a:ext cx="45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accent2"/>
                </a:solidFill>
                <a:latin typeface="Barlow"/>
                <a:ea typeface="Barlow"/>
                <a:cs typeface="Barlow"/>
                <a:sym typeface="Barlow"/>
              </a:rPr>
              <a:t>2</a:t>
            </a:r>
            <a:endParaRPr b="1" sz="5000">
              <a:solidFill>
                <a:schemeClr val="accent2"/>
              </a:solidFill>
              <a:latin typeface="Barlow"/>
              <a:ea typeface="Barlow"/>
              <a:cs typeface="Barlow"/>
              <a:sym typeface="Barlow"/>
            </a:endParaRPr>
          </a:p>
        </p:txBody>
      </p:sp>
      <p:sp>
        <p:nvSpPr>
          <p:cNvPr id="933" name="Google Shape;933;p18"/>
          <p:cNvSpPr txBox="1"/>
          <p:nvPr>
            <p:ph idx="4294967295" type="title"/>
          </p:nvPr>
        </p:nvSpPr>
        <p:spPr>
          <a:xfrm>
            <a:off x="685800" y="529400"/>
            <a:ext cx="8541000" cy="108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 </a:t>
            </a:r>
            <a:r>
              <a:rPr b="1" lang="en">
                <a:solidFill>
                  <a:schemeClr val="lt1"/>
                </a:solidFill>
                <a:latin typeface="Tenor Sans"/>
                <a:ea typeface="Tenor Sans"/>
                <a:cs typeface="Tenor Sans"/>
                <a:sym typeface="Tenor Sans"/>
              </a:rPr>
              <a:t>데이터 분석</a:t>
            </a:r>
            <a:endParaRPr>
              <a:solidFill>
                <a:schemeClr val="lt1"/>
              </a:solidFill>
            </a:endParaRPr>
          </a:p>
        </p:txBody>
      </p:sp>
      <p:grpSp>
        <p:nvGrpSpPr>
          <p:cNvPr id="934" name="Google Shape;934;p18"/>
          <p:cNvGrpSpPr/>
          <p:nvPr/>
        </p:nvGrpSpPr>
        <p:grpSpPr>
          <a:xfrm>
            <a:off x="5612580" y="1009210"/>
            <a:ext cx="2822460" cy="3627532"/>
            <a:chOff x="2152775" y="305709"/>
            <a:chExt cx="4264823" cy="4762415"/>
          </a:xfrm>
        </p:grpSpPr>
        <p:grpSp>
          <p:nvGrpSpPr>
            <p:cNvPr id="935" name="Google Shape;935;p18"/>
            <p:cNvGrpSpPr/>
            <p:nvPr/>
          </p:nvGrpSpPr>
          <p:grpSpPr>
            <a:xfrm>
              <a:off x="2593845" y="3487641"/>
              <a:ext cx="936028" cy="696373"/>
              <a:chOff x="4403470" y="4229766"/>
              <a:chExt cx="936028" cy="696373"/>
            </a:xfrm>
          </p:grpSpPr>
          <p:sp>
            <p:nvSpPr>
              <p:cNvPr id="936" name="Google Shape;936;p18"/>
              <p:cNvSpPr/>
              <p:nvPr/>
            </p:nvSpPr>
            <p:spPr>
              <a:xfrm>
                <a:off x="4403470" y="441464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18"/>
              <p:cNvSpPr/>
              <p:nvPr/>
            </p:nvSpPr>
            <p:spPr>
              <a:xfrm>
                <a:off x="4455646" y="433930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18"/>
              <p:cNvSpPr/>
              <p:nvPr/>
            </p:nvSpPr>
            <p:spPr>
              <a:xfrm>
                <a:off x="4455741" y="448246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18"/>
              <p:cNvSpPr/>
              <p:nvPr/>
            </p:nvSpPr>
            <p:spPr>
              <a:xfrm>
                <a:off x="5272972" y="448551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18"/>
              <p:cNvSpPr/>
              <p:nvPr/>
            </p:nvSpPr>
            <p:spPr>
              <a:xfrm>
                <a:off x="4455646" y="42297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18"/>
              <p:cNvSpPr/>
              <p:nvPr/>
            </p:nvSpPr>
            <p:spPr>
              <a:xfrm>
                <a:off x="4581266" y="4299370"/>
                <a:ext cx="632693" cy="366117"/>
              </a:xfrm>
              <a:custGeom>
                <a:rect b="b" l="l" r="r" t="t"/>
                <a:pathLst>
                  <a:path extrusionOk="0" h="366117" w="632693">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18"/>
              <p:cNvSpPr/>
              <p:nvPr/>
            </p:nvSpPr>
            <p:spPr>
              <a:xfrm>
                <a:off x="4581856" y="4321278"/>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18"/>
              <p:cNvSpPr/>
              <p:nvPr/>
            </p:nvSpPr>
            <p:spPr>
              <a:xfrm>
                <a:off x="4743040" y="4404074"/>
                <a:ext cx="295357" cy="184784"/>
              </a:xfrm>
              <a:custGeom>
                <a:rect b="b" l="l" r="r" t="t"/>
                <a:pathLst>
                  <a:path extrusionOk="0" h="184784" w="295357">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18"/>
              <p:cNvSpPr/>
              <p:nvPr/>
            </p:nvSpPr>
            <p:spPr>
              <a:xfrm>
                <a:off x="4865259" y="4541234"/>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18"/>
              <p:cNvSpPr/>
              <p:nvPr/>
            </p:nvSpPr>
            <p:spPr>
              <a:xfrm>
                <a:off x="4992800" y="4552092"/>
                <a:ext cx="42006" cy="19716"/>
              </a:xfrm>
              <a:custGeom>
                <a:rect b="b" l="l" r="r" t="t"/>
                <a:pathLst>
                  <a:path extrusionOk="0" h="19716" w="42006">
                    <a:moveTo>
                      <a:pt x="42007" y="17240"/>
                    </a:moveTo>
                    <a:lnTo>
                      <a:pt x="42007" y="0"/>
                    </a:lnTo>
                    <a:lnTo>
                      <a:pt x="0" y="3238"/>
                    </a:lnTo>
                    <a:lnTo>
                      <a:pt x="24045" y="19717"/>
                    </a:lnTo>
                    <a:lnTo>
                      <a:pt x="42007"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18"/>
              <p:cNvSpPr/>
              <p:nvPr/>
            </p:nvSpPr>
            <p:spPr>
              <a:xfrm>
                <a:off x="5006866" y="448894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18"/>
              <p:cNvSpPr/>
              <p:nvPr/>
            </p:nvSpPr>
            <p:spPr>
              <a:xfrm>
                <a:off x="4908026" y="44953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18"/>
              <p:cNvSpPr/>
              <p:nvPr/>
            </p:nvSpPr>
            <p:spPr>
              <a:xfrm>
                <a:off x="4811468" y="4440078"/>
                <a:ext cx="58923" cy="38957"/>
              </a:xfrm>
              <a:custGeom>
                <a:rect b="b" l="l" r="r" t="t"/>
                <a:pathLst>
                  <a:path extrusionOk="0" h="38957" w="58923">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18"/>
              <p:cNvSpPr/>
              <p:nvPr/>
            </p:nvSpPr>
            <p:spPr>
              <a:xfrm>
                <a:off x="4865639" y="440902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18"/>
              <p:cNvSpPr/>
              <p:nvPr/>
            </p:nvSpPr>
            <p:spPr>
              <a:xfrm>
                <a:off x="4743421" y="440397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18"/>
              <p:cNvSpPr/>
              <p:nvPr/>
            </p:nvSpPr>
            <p:spPr>
              <a:xfrm>
                <a:off x="4744371" y="4461509"/>
                <a:ext cx="29936" cy="30289"/>
              </a:xfrm>
              <a:custGeom>
                <a:rect b="b" l="l" r="r" t="t"/>
                <a:pathLst>
                  <a:path extrusionOk="0" h="30289" w="29936">
                    <a:moveTo>
                      <a:pt x="0" y="1790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18"/>
              <p:cNvSpPr/>
              <p:nvPr/>
            </p:nvSpPr>
            <p:spPr>
              <a:xfrm>
                <a:off x="4743040" y="4386929"/>
                <a:ext cx="295352" cy="185070"/>
              </a:xfrm>
              <a:custGeom>
                <a:rect b="b" l="l" r="r" t="t"/>
                <a:pathLst>
                  <a:path extrusionOk="0" h="185070" w="295352">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3" name="Google Shape;953;p18"/>
            <p:cNvGrpSpPr/>
            <p:nvPr/>
          </p:nvGrpSpPr>
          <p:grpSpPr>
            <a:xfrm>
              <a:off x="2682040" y="3351243"/>
              <a:ext cx="883852" cy="621125"/>
              <a:chOff x="4491665" y="4093368"/>
              <a:chExt cx="883852" cy="621125"/>
            </a:xfrm>
          </p:grpSpPr>
          <p:sp>
            <p:nvSpPr>
              <p:cNvPr id="954" name="Google Shape;954;p18"/>
              <p:cNvSpPr/>
              <p:nvPr/>
            </p:nvSpPr>
            <p:spPr>
              <a:xfrm>
                <a:off x="4491665" y="4203001"/>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18"/>
              <p:cNvSpPr/>
              <p:nvPr/>
            </p:nvSpPr>
            <p:spPr>
              <a:xfrm>
                <a:off x="4491855" y="43460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18"/>
              <p:cNvSpPr/>
              <p:nvPr/>
            </p:nvSpPr>
            <p:spPr>
              <a:xfrm>
                <a:off x="5309086" y="4349115"/>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18"/>
              <p:cNvSpPr/>
              <p:nvPr/>
            </p:nvSpPr>
            <p:spPr>
              <a:xfrm>
                <a:off x="4491665" y="409336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18"/>
              <p:cNvSpPr/>
              <p:nvPr/>
            </p:nvSpPr>
            <p:spPr>
              <a:xfrm>
                <a:off x="4617381" y="4162996"/>
                <a:ext cx="632721" cy="366093"/>
              </a:xfrm>
              <a:custGeom>
                <a:rect b="b" l="l" r="r" t="t"/>
                <a:pathLst>
                  <a:path extrusionOk="0" h="366093" w="632721">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18"/>
              <p:cNvSpPr/>
              <p:nvPr/>
            </p:nvSpPr>
            <p:spPr>
              <a:xfrm>
                <a:off x="4617971" y="4184904"/>
                <a:ext cx="631526" cy="344185"/>
              </a:xfrm>
              <a:custGeom>
                <a:rect b="b" l="l" r="r" t="t"/>
                <a:pathLst>
                  <a:path extrusionOk="0" h="344185"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18"/>
              <p:cNvSpPr/>
              <p:nvPr/>
            </p:nvSpPr>
            <p:spPr>
              <a:xfrm>
                <a:off x="4779725" y="4267771"/>
                <a:ext cx="295065" cy="184880"/>
              </a:xfrm>
              <a:custGeom>
                <a:rect b="b" l="l" r="r" t="t"/>
                <a:pathLst>
                  <a:path extrusionOk="0" h="184880" w="295065">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18"/>
              <p:cNvSpPr/>
              <p:nvPr/>
            </p:nvSpPr>
            <p:spPr>
              <a:xfrm>
                <a:off x="4901754" y="4404931"/>
                <a:ext cx="19007" cy="25527"/>
              </a:xfrm>
              <a:custGeom>
                <a:rect b="b" l="l" r="r" t="t"/>
                <a:pathLst>
                  <a:path extrusionOk="0" h="25527"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18"/>
              <p:cNvSpPr/>
              <p:nvPr/>
            </p:nvSpPr>
            <p:spPr>
              <a:xfrm>
                <a:off x="5028819" y="4415790"/>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18"/>
              <p:cNvSpPr/>
              <p:nvPr/>
            </p:nvSpPr>
            <p:spPr>
              <a:xfrm>
                <a:off x="5042980" y="435254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18"/>
              <p:cNvSpPr/>
              <p:nvPr/>
            </p:nvSpPr>
            <p:spPr>
              <a:xfrm>
                <a:off x="4944141" y="4358925"/>
                <a:ext cx="47328" cy="33146"/>
              </a:xfrm>
              <a:custGeom>
                <a:rect b="b" l="l" r="r" t="t"/>
                <a:pathLst>
                  <a:path extrusionOk="0" h="33146"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18"/>
              <p:cNvSpPr/>
              <p:nvPr/>
            </p:nvSpPr>
            <p:spPr>
              <a:xfrm>
                <a:off x="4847487" y="4303680"/>
                <a:ext cx="58543" cy="38957"/>
              </a:xfrm>
              <a:custGeom>
                <a:rect b="b" l="l" r="r" t="t"/>
                <a:pathLst>
                  <a:path extrusionOk="0" h="38957" w="58543">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18"/>
              <p:cNvSpPr/>
              <p:nvPr/>
            </p:nvSpPr>
            <p:spPr>
              <a:xfrm>
                <a:off x="4901754" y="4272629"/>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18"/>
              <p:cNvSpPr/>
              <p:nvPr/>
            </p:nvSpPr>
            <p:spPr>
              <a:xfrm>
                <a:off x="4779535" y="4267581"/>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18"/>
              <p:cNvSpPr/>
              <p:nvPr/>
            </p:nvSpPr>
            <p:spPr>
              <a:xfrm>
                <a:off x="4780485" y="4325492"/>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18"/>
              <p:cNvSpPr/>
              <p:nvPr/>
            </p:nvSpPr>
            <p:spPr>
              <a:xfrm>
                <a:off x="4779725" y="4250816"/>
                <a:ext cx="295065" cy="184594"/>
              </a:xfrm>
              <a:custGeom>
                <a:rect b="b" l="l" r="r" t="t"/>
                <a:pathLst>
                  <a:path extrusionOk="0" h="184594" w="295065">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0" name="Google Shape;970;p18"/>
            <p:cNvGrpSpPr/>
            <p:nvPr/>
          </p:nvGrpSpPr>
          <p:grpSpPr>
            <a:xfrm>
              <a:off x="2654955" y="3219989"/>
              <a:ext cx="883852" cy="621029"/>
              <a:chOff x="4464580" y="3962114"/>
              <a:chExt cx="883852" cy="621029"/>
            </a:xfrm>
          </p:grpSpPr>
          <p:sp>
            <p:nvSpPr>
              <p:cNvPr id="971" name="Google Shape;971;p18"/>
              <p:cNvSpPr/>
              <p:nvPr/>
            </p:nvSpPr>
            <p:spPr>
              <a:xfrm>
                <a:off x="4464580" y="407165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18"/>
              <p:cNvSpPr/>
              <p:nvPr/>
            </p:nvSpPr>
            <p:spPr>
              <a:xfrm>
                <a:off x="4464770" y="4214812"/>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18"/>
              <p:cNvSpPr/>
              <p:nvPr/>
            </p:nvSpPr>
            <p:spPr>
              <a:xfrm>
                <a:off x="5281905" y="4217860"/>
                <a:ext cx="66526" cy="157067"/>
              </a:xfrm>
              <a:custGeom>
                <a:rect b="b" l="l" r="r" t="t"/>
                <a:pathLst>
                  <a:path extrusionOk="0" h="157067" w="66526">
                    <a:moveTo>
                      <a:pt x="66527" y="0"/>
                    </a:moveTo>
                    <a:lnTo>
                      <a:pt x="66527" y="109538"/>
                    </a:lnTo>
                    <a:lnTo>
                      <a:pt x="21954"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18"/>
              <p:cNvSpPr/>
              <p:nvPr/>
            </p:nvSpPr>
            <p:spPr>
              <a:xfrm>
                <a:off x="4464580" y="396211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18"/>
              <p:cNvSpPr/>
              <p:nvPr/>
            </p:nvSpPr>
            <p:spPr>
              <a:xfrm>
                <a:off x="4590295" y="4031718"/>
                <a:ext cx="632609" cy="366117"/>
              </a:xfrm>
              <a:custGeom>
                <a:rect b="b" l="l" r="r" t="t"/>
                <a:pathLst>
                  <a:path extrusionOk="0" h="366117" w="632609">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18"/>
              <p:cNvSpPr/>
              <p:nvPr/>
            </p:nvSpPr>
            <p:spPr>
              <a:xfrm>
                <a:off x="4590885" y="4053625"/>
                <a:ext cx="631431" cy="344209"/>
              </a:xfrm>
              <a:custGeom>
                <a:rect b="b" l="l" r="r" t="t"/>
                <a:pathLst>
                  <a:path extrusionOk="0" h="344209" w="631431">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18"/>
              <p:cNvSpPr/>
              <p:nvPr/>
            </p:nvSpPr>
            <p:spPr>
              <a:xfrm>
                <a:off x="4752449" y="4136612"/>
                <a:ext cx="294752" cy="184784"/>
              </a:xfrm>
              <a:custGeom>
                <a:rect b="b" l="l" r="r" t="t"/>
                <a:pathLst>
                  <a:path extrusionOk="0" h="184784" w="294752">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18"/>
              <p:cNvSpPr/>
              <p:nvPr/>
            </p:nvSpPr>
            <p:spPr>
              <a:xfrm>
                <a:off x="4874763" y="4273581"/>
                <a:ext cx="19007" cy="25621"/>
              </a:xfrm>
              <a:custGeom>
                <a:rect b="b" l="l" r="r" t="t"/>
                <a:pathLst>
                  <a:path extrusionOk="0" h="25621" w="19007">
                    <a:moveTo>
                      <a:pt x="0" y="17240"/>
                    </a:moveTo>
                    <a:cubicBezTo>
                      <a:pt x="0" y="16002"/>
                      <a:pt x="0" y="0"/>
                      <a:pt x="0" y="0"/>
                    </a:cubicBezTo>
                    <a:lnTo>
                      <a:pt x="19008" y="12668"/>
                    </a:lnTo>
                    <a:lnTo>
                      <a:pt x="10644" y="2562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18"/>
              <p:cNvSpPr/>
              <p:nvPr/>
            </p:nvSpPr>
            <p:spPr>
              <a:xfrm>
                <a:off x="5001734" y="428453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18"/>
              <p:cNvSpPr/>
              <p:nvPr/>
            </p:nvSpPr>
            <p:spPr>
              <a:xfrm>
                <a:off x="5015894" y="4221289"/>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18"/>
              <p:cNvSpPr/>
              <p:nvPr/>
            </p:nvSpPr>
            <p:spPr>
              <a:xfrm>
                <a:off x="4917055" y="4227671"/>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18"/>
              <p:cNvSpPr/>
              <p:nvPr/>
            </p:nvSpPr>
            <p:spPr>
              <a:xfrm>
                <a:off x="4820401" y="4172521"/>
                <a:ext cx="58543" cy="38957"/>
              </a:xfrm>
              <a:custGeom>
                <a:rect b="b" l="l" r="r" t="t"/>
                <a:pathLst>
                  <a:path extrusionOk="0" h="38957" w="58543">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18"/>
              <p:cNvSpPr/>
              <p:nvPr/>
            </p:nvSpPr>
            <p:spPr>
              <a:xfrm>
                <a:off x="4874573" y="4141374"/>
                <a:ext cx="27370" cy="24479"/>
              </a:xfrm>
              <a:custGeom>
                <a:rect b="b" l="l" r="r" t="t"/>
                <a:pathLst>
                  <a:path extrusionOk="0" h="24479" w="2737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18"/>
              <p:cNvSpPr/>
              <p:nvPr/>
            </p:nvSpPr>
            <p:spPr>
              <a:xfrm>
                <a:off x="4752449" y="4136326"/>
                <a:ext cx="26040" cy="19430"/>
              </a:xfrm>
              <a:custGeom>
                <a:rect b="b" l="l" r="r" t="t"/>
                <a:pathLst>
                  <a:path extrusionOk="0" h="19430" w="26040">
                    <a:moveTo>
                      <a:pt x="0" y="17145"/>
                    </a:moveTo>
                    <a:lnTo>
                      <a:pt x="0" y="0"/>
                    </a:lnTo>
                    <a:lnTo>
                      <a:pt x="26040" y="2762"/>
                    </a:lnTo>
                    <a:lnTo>
                      <a:pt x="17582"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18"/>
              <p:cNvSpPr/>
              <p:nvPr/>
            </p:nvSpPr>
            <p:spPr>
              <a:xfrm>
                <a:off x="4753400" y="4193857"/>
                <a:ext cx="29936" cy="30480"/>
              </a:xfrm>
              <a:custGeom>
                <a:rect b="b" l="l" r="r" t="t"/>
                <a:pathLst>
                  <a:path extrusionOk="0" h="30480" w="29936">
                    <a:moveTo>
                      <a:pt x="0" y="17907"/>
                    </a:moveTo>
                    <a:lnTo>
                      <a:pt x="0" y="0"/>
                    </a:lnTo>
                    <a:lnTo>
                      <a:pt x="29937" y="0"/>
                    </a:lnTo>
                    <a:lnTo>
                      <a:pt x="22619" y="16193"/>
                    </a:lnTo>
                    <a:lnTo>
                      <a:pt x="9599"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18"/>
              <p:cNvSpPr/>
              <p:nvPr/>
            </p:nvSpPr>
            <p:spPr>
              <a:xfrm>
                <a:off x="4752639" y="4119372"/>
                <a:ext cx="294568" cy="184689"/>
              </a:xfrm>
              <a:custGeom>
                <a:rect b="b" l="l" r="r" t="t"/>
                <a:pathLst>
                  <a:path extrusionOk="0" h="184689" w="294568">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7" name="Google Shape;987;p18"/>
            <p:cNvGrpSpPr/>
            <p:nvPr/>
          </p:nvGrpSpPr>
          <p:grpSpPr>
            <a:xfrm>
              <a:off x="2692590" y="3093401"/>
              <a:ext cx="883852" cy="621030"/>
              <a:chOff x="4502215" y="3835526"/>
              <a:chExt cx="883852" cy="621030"/>
            </a:xfrm>
          </p:grpSpPr>
          <p:sp>
            <p:nvSpPr>
              <p:cNvPr id="988" name="Google Shape;988;p18"/>
              <p:cNvSpPr/>
              <p:nvPr/>
            </p:nvSpPr>
            <p:spPr>
              <a:xfrm>
                <a:off x="4502215" y="39450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18"/>
              <p:cNvSpPr/>
              <p:nvPr/>
            </p:nvSpPr>
            <p:spPr>
              <a:xfrm>
                <a:off x="4502310" y="4088225"/>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18"/>
              <p:cNvSpPr/>
              <p:nvPr/>
            </p:nvSpPr>
            <p:spPr>
              <a:xfrm>
                <a:off x="5319540" y="4091273"/>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18"/>
              <p:cNvSpPr/>
              <p:nvPr/>
            </p:nvSpPr>
            <p:spPr>
              <a:xfrm>
                <a:off x="4502215" y="383552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18"/>
              <p:cNvSpPr/>
              <p:nvPr/>
            </p:nvSpPr>
            <p:spPr>
              <a:xfrm>
                <a:off x="4627912" y="3905130"/>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18"/>
              <p:cNvSpPr/>
              <p:nvPr/>
            </p:nvSpPr>
            <p:spPr>
              <a:xfrm>
                <a:off x="4628520" y="3927038"/>
                <a:ext cx="631431" cy="344209"/>
              </a:xfrm>
              <a:custGeom>
                <a:rect b="b" l="l" r="r" t="t"/>
                <a:pathLst>
                  <a:path extrusionOk="0" h="344209" w="631431">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18"/>
              <p:cNvSpPr/>
              <p:nvPr/>
            </p:nvSpPr>
            <p:spPr>
              <a:xfrm>
                <a:off x="4789989" y="4009739"/>
                <a:ext cx="294525" cy="184880"/>
              </a:xfrm>
              <a:custGeom>
                <a:rect b="b" l="l" r="r" t="t"/>
                <a:pathLst>
                  <a:path extrusionOk="0" h="184880" w="294525">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18"/>
              <p:cNvSpPr/>
              <p:nvPr/>
            </p:nvSpPr>
            <p:spPr>
              <a:xfrm>
                <a:off x="4912208" y="4146994"/>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18"/>
              <p:cNvSpPr/>
              <p:nvPr/>
            </p:nvSpPr>
            <p:spPr>
              <a:xfrm>
                <a:off x="5039369" y="415785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18"/>
              <p:cNvSpPr/>
              <p:nvPr/>
            </p:nvSpPr>
            <p:spPr>
              <a:xfrm>
                <a:off x="5053434" y="4094702"/>
                <a:ext cx="31457" cy="17335"/>
              </a:xfrm>
              <a:custGeom>
                <a:rect b="b" l="l" r="r" t="t"/>
                <a:pathLst>
                  <a:path extrusionOk="0" h="17335" w="31457">
                    <a:moveTo>
                      <a:pt x="31458" y="17335"/>
                    </a:moveTo>
                    <a:lnTo>
                      <a:pt x="31458" y="0"/>
                    </a:lnTo>
                    <a:lnTo>
                      <a:pt x="0" y="11334"/>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18"/>
              <p:cNvSpPr/>
              <p:nvPr/>
            </p:nvSpPr>
            <p:spPr>
              <a:xfrm>
                <a:off x="4954595" y="4101083"/>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18"/>
              <p:cNvSpPr/>
              <p:nvPr/>
            </p:nvSpPr>
            <p:spPr>
              <a:xfrm>
                <a:off x="4858036" y="4045839"/>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18"/>
              <p:cNvSpPr/>
              <p:nvPr/>
            </p:nvSpPr>
            <p:spPr>
              <a:xfrm>
                <a:off x="4912208" y="401478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18"/>
              <p:cNvSpPr/>
              <p:nvPr/>
            </p:nvSpPr>
            <p:spPr>
              <a:xfrm>
                <a:off x="4789989" y="4009643"/>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18"/>
              <p:cNvSpPr/>
              <p:nvPr/>
            </p:nvSpPr>
            <p:spPr>
              <a:xfrm>
                <a:off x="4790940" y="4067175"/>
                <a:ext cx="29936" cy="30289"/>
              </a:xfrm>
              <a:custGeom>
                <a:rect b="b" l="l" r="r" t="t"/>
                <a:pathLst>
                  <a:path extrusionOk="0" h="30289" w="29936">
                    <a:moveTo>
                      <a:pt x="0" y="1800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18"/>
              <p:cNvSpPr/>
              <p:nvPr/>
            </p:nvSpPr>
            <p:spPr>
              <a:xfrm>
                <a:off x="4789989" y="3992594"/>
                <a:ext cx="294519" cy="184499"/>
              </a:xfrm>
              <a:custGeom>
                <a:rect b="b" l="l" r="r" t="t"/>
                <a:pathLst>
                  <a:path extrusionOk="0" h="184499" w="294519">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4" name="Google Shape;1004;p18"/>
            <p:cNvGrpSpPr/>
            <p:nvPr/>
          </p:nvGrpSpPr>
          <p:grpSpPr>
            <a:xfrm>
              <a:off x="2665504" y="2962052"/>
              <a:ext cx="883852" cy="621125"/>
              <a:chOff x="4475129" y="3704177"/>
              <a:chExt cx="883852" cy="621125"/>
            </a:xfrm>
          </p:grpSpPr>
          <p:sp>
            <p:nvSpPr>
              <p:cNvPr id="1005" name="Google Shape;1005;p18"/>
              <p:cNvSpPr/>
              <p:nvPr/>
            </p:nvSpPr>
            <p:spPr>
              <a:xfrm>
                <a:off x="4475129" y="3813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18"/>
              <p:cNvSpPr/>
              <p:nvPr/>
            </p:nvSpPr>
            <p:spPr>
              <a:xfrm>
                <a:off x="4475224" y="3956875"/>
                <a:ext cx="87339" cy="116490"/>
              </a:xfrm>
              <a:custGeom>
                <a:rect b="b" l="l" r="r" t="t"/>
                <a:pathLst>
                  <a:path extrusionOk="0" h="116490" w="87339">
                    <a:moveTo>
                      <a:pt x="0" y="116491"/>
                    </a:moveTo>
                    <a:lnTo>
                      <a:pt x="0" y="0"/>
                    </a:lnTo>
                    <a:lnTo>
                      <a:pt x="87340" y="78009"/>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18"/>
              <p:cNvSpPr/>
              <p:nvPr/>
            </p:nvSpPr>
            <p:spPr>
              <a:xfrm>
                <a:off x="5292454" y="3959923"/>
                <a:ext cx="66431" cy="157162"/>
              </a:xfrm>
              <a:custGeom>
                <a:rect b="b" l="l" r="r" t="t"/>
                <a:pathLst>
                  <a:path extrusionOk="0" h="157162" w="66431">
                    <a:moveTo>
                      <a:pt x="66432" y="0"/>
                    </a:moveTo>
                    <a:lnTo>
                      <a:pt x="66432" y="109633"/>
                    </a:lnTo>
                    <a:lnTo>
                      <a:pt x="21859" y="157163"/>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18"/>
              <p:cNvSpPr/>
              <p:nvPr/>
            </p:nvSpPr>
            <p:spPr>
              <a:xfrm>
                <a:off x="4475129" y="370417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18"/>
              <p:cNvSpPr/>
              <p:nvPr/>
            </p:nvSpPr>
            <p:spPr>
              <a:xfrm>
                <a:off x="4600749" y="3773876"/>
                <a:ext cx="632686" cy="366022"/>
              </a:xfrm>
              <a:custGeom>
                <a:rect b="b" l="l" r="r" t="t"/>
                <a:pathLst>
                  <a:path extrusionOk="0" h="366022" w="632686">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18"/>
              <p:cNvSpPr/>
              <p:nvPr/>
            </p:nvSpPr>
            <p:spPr>
              <a:xfrm>
                <a:off x="4601339" y="3795784"/>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18"/>
              <p:cNvSpPr/>
              <p:nvPr/>
            </p:nvSpPr>
            <p:spPr>
              <a:xfrm>
                <a:off x="4762903" y="3878294"/>
                <a:ext cx="294875" cy="184975"/>
              </a:xfrm>
              <a:custGeom>
                <a:rect b="b" l="l" r="r" t="t"/>
                <a:pathLst>
                  <a:path extrusionOk="0" h="184975" w="294875">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18"/>
              <p:cNvSpPr/>
              <p:nvPr/>
            </p:nvSpPr>
            <p:spPr>
              <a:xfrm>
                <a:off x="4885122" y="4015740"/>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18"/>
              <p:cNvSpPr/>
              <p:nvPr/>
            </p:nvSpPr>
            <p:spPr>
              <a:xfrm>
                <a:off x="5012188" y="402659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18"/>
              <p:cNvSpPr/>
              <p:nvPr/>
            </p:nvSpPr>
            <p:spPr>
              <a:xfrm>
                <a:off x="5026348" y="3963352"/>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18"/>
              <p:cNvSpPr/>
              <p:nvPr/>
            </p:nvSpPr>
            <p:spPr>
              <a:xfrm>
                <a:off x="4927509" y="3969734"/>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18"/>
              <p:cNvSpPr/>
              <p:nvPr/>
            </p:nvSpPr>
            <p:spPr>
              <a:xfrm>
                <a:off x="4830855" y="3914584"/>
                <a:ext cx="58543" cy="38957"/>
              </a:xfrm>
              <a:custGeom>
                <a:rect b="b" l="l" r="r" t="t"/>
                <a:pathLst>
                  <a:path extrusionOk="0" h="38957" w="58543">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18"/>
              <p:cNvSpPr/>
              <p:nvPr/>
            </p:nvSpPr>
            <p:spPr>
              <a:xfrm>
                <a:off x="4885122" y="3883437"/>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18"/>
              <p:cNvSpPr/>
              <p:nvPr/>
            </p:nvSpPr>
            <p:spPr>
              <a:xfrm>
                <a:off x="4762903" y="387838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18"/>
              <p:cNvSpPr/>
              <p:nvPr/>
            </p:nvSpPr>
            <p:spPr>
              <a:xfrm>
                <a:off x="4763854" y="3936015"/>
                <a:ext cx="29936" cy="30289"/>
              </a:xfrm>
              <a:custGeom>
                <a:rect b="b" l="l" r="r" t="t"/>
                <a:pathLst>
                  <a:path extrusionOk="0" h="30289" w="29936">
                    <a:moveTo>
                      <a:pt x="0" y="17812"/>
                    </a:moveTo>
                    <a:lnTo>
                      <a:pt x="0" y="0"/>
                    </a:lnTo>
                    <a:lnTo>
                      <a:pt x="29937" y="0"/>
                    </a:lnTo>
                    <a:lnTo>
                      <a:pt x="22619" y="15907"/>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18"/>
              <p:cNvSpPr/>
              <p:nvPr/>
            </p:nvSpPr>
            <p:spPr>
              <a:xfrm>
                <a:off x="4762618" y="3860577"/>
                <a:ext cx="295161" cy="185547"/>
              </a:xfrm>
              <a:custGeom>
                <a:rect b="b" l="l" r="r" t="t"/>
                <a:pathLst>
                  <a:path extrusionOk="0" h="185547" w="295161">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1" name="Google Shape;1021;p18"/>
            <p:cNvGrpSpPr/>
            <p:nvPr/>
          </p:nvGrpSpPr>
          <p:grpSpPr>
            <a:xfrm>
              <a:off x="2665504" y="2818605"/>
              <a:ext cx="883852" cy="621125"/>
              <a:chOff x="4475129" y="3560730"/>
              <a:chExt cx="883852" cy="621125"/>
            </a:xfrm>
          </p:grpSpPr>
          <p:sp>
            <p:nvSpPr>
              <p:cNvPr id="1022" name="Google Shape;1022;p18"/>
              <p:cNvSpPr/>
              <p:nvPr/>
            </p:nvSpPr>
            <p:spPr>
              <a:xfrm>
                <a:off x="4475129" y="367036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18"/>
              <p:cNvSpPr/>
              <p:nvPr/>
            </p:nvSpPr>
            <p:spPr>
              <a:xfrm>
                <a:off x="4475224" y="3813428"/>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18"/>
              <p:cNvSpPr/>
              <p:nvPr/>
            </p:nvSpPr>
            <p:spPr>
              <a:xfrm>
                <a:off x="5292454" y="3816476"/>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18"/>
              <p:cNvSpPr/>
              <p:nvPr/>
            </p:nvSpPr>
            <p:spPr>
              <a:xfrm>
                <a:off x="4475129" y="356073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18"/>
              <p:cNvSpPr/>
              <p:nvPr/>
            </p:nvSpPr>
            <p:spPr>
              <a:xfrm>
                <a:off x="4600749" y="3630358"/>
                <a:ext cx="632686" cy="366093"/>
              </a:xfrm>
              <a:custGeom>
                <a:rect b="b" l="l" r="r" t="t"/>
                <a:pathLst>
                  <a:path extrusionOk="0" h="366093" w="632686">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18"/>
              <p:cNvSpPr/>
              <p:nvPr/>
            </p:nvSpPr>
            <p:spPr>
              <a:xfrm>
                <a:off x="4601339" y="3652337"/>
                <a:ext cx="631526" cy="344114"/>
              </a:xfrm>
              <a:custGeom>
                <a:rect b="b" l="l" r="r" t="t"/>
                <a:pathLst>
                  <a:path extrusionOk="0" h="344114" w="631526">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18"/>
              <p:cNvSpPr/>
              <p:nvPr/>
            </p:nvSpPr>
            <p:spPr>
              <a:xfrm>
                <a:off x="4762618" y="3735419"/>
                <a:ext cx="295161" cy="184403"/>
              </a:xfrm>
              <a:custGeom>
                <a:rect b="b" l="l" r="r" t="t"/>
                <a:pathLst>
                  <a:path extrusionOk="0" h="184403" w="295161">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18"/>
              <p:cNvSpPr/>
              <p:nvPr/>
            </p:nvSpPr>
            <p:spPr>
              <a:xfrm>
                <a:off x="4885122" y="387229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18"/>
              <p:cNvSpPr/>
              <p:nvPr/>
            </p:nvSpPr>
            <p:spPr>
              <a:xfrm>
                <a:off x="5012188" y="3883151"/>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18"/>
              <p:cNvSpPr/>
              <p:nvPr/>
            </p:nvSpPr>
            <p:spPr>
              <a:xfrm>
                <a:off x="5026348" y="381990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18"/>
              <p:cNvSpPr/>
              <p:nvPr/>
            </p:nvSpPr>
            <p:spPr>
              <a:xfrm>
                <a:off x="4927509" y="3826287"/>
                <a:ext cx="47328" cy="33147"/>
              </a:xfrm>
              <a:custGeom>
                <a:rect b="b" l="l" r="r" t="t"/>
                <a:pathLst>
                  <a:path extrusionOk="0" h="33147" w="47328">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18"/>
              <p:cNvSpPr/>
              <p:nvPr/>
            </p:nvSpPr>
            <p:spPr>
              <a:xfrm>
                <a:off x="4830855" y="3771042"/>
                <a:ext cx="58543" cy="38957"/>
              </a:xfrm>
              <a:custGeom>
                <a:rect b="b" l="l" r="r" t="t"/>
                <a:pathLst>
                  <a:path extrusionOk="0" h="38957" w="58543">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18"/>
              <p:cNvSpPr/>
              <p:nvPr/>
            </p:nvSpPr>
            <p:spPr>
              <a:xfrm>
                <a:off x="4885122" y="3739991"/>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18"/>
              <p:cNvSpPr/>
              <p:nvPr/>
            </p:nvSpPr>
            <p:spPr>
              <a:xfrm>
                <a:off x="4762903" y="3734942"/>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18"/>
              <p:cNvSpPr/>
              <p:nvPr/>
            </p:nvSpPr>
            <p:spPr>
              <a:xfrm>
                <a:off x="4763854" y="3792188"/>
                <a:ext cx="29936" cy="30194"/>
              </a:xfrm>
              <a:custGeom>
                <a:rect b="b" l="l" r="r" t="t"/>
                <a:pathLst>
                  <a:path extrusionOk="0" h="30194" w="29936">
                    <a:moveTo>
                      <a:pt x="0" y="17812"/>
                    </a:moveTo>
                    <a:lnTo>
                      <a:pt x="0" y="0"/>
                    </a:lnTo>
                    <a:lnTo>
                      <a:pt x="29937"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18"/>
              <p:cNvSpPr/>
              <p:nvPr/>
            </p:nvSpPr>
            <p:spPr>
              <a:xfrm>
                <a:off x="4762903" y="3717226"/>
                <a:ext cx="294875" cy="185451"/>
              </a:xfrm>
              <a:custGeom>
                <a:rect b="b" l="l" r="r" t="t"/>
                <a:pathLst>
                  <a:path extrusionOk="0" h="185451" w="294875">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8" name="Google Shape;1038;p18"/>
            <p:cNvGrpSpPr/>
            <p:nvPr/>
          </p:nvGrpSpPr>
          <p:grpSpPr>
            <a:xfrm>
              <a:off x="2694110" y="2656109"/>
              <a:ext cx="883852" cy="621029"/>
              <a:chOff x="4503735" y="3398234"/>
              <a:chExt cx="883852" cy="621029"/>
            </a:xfrm>
          </p:grpSpPr>
          <p:sp>
            <p:nvSpPr>
              <p:cNvPr id="1039" name="Google Shape;1039;p18"/>
              <p:cNvSpPr/>
              <p:nvPr/>
            </p:nvSpPr>
            <p:spPr>
              <a:xfrm>
                <a:off x="4503735" y="350777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18"/>
              <p:cNvSpPr/>
              <p:nvPr/>
            </p:nvSpPr>
            <p:spPr>
              <a:xfrm>
                <a:off x="4503925" y="3650932"/>
                <a:ext cx="87244" cy="116490"/>
              </a:xfrm>
              <a:custGeom>
                <a:rect b="b" l="l" r="r" t="t"/>
                <a:pathLst>
                  <a:path extrusionOk="0" h="116490" w="87244">
                    <a:moveTo>
                      <a:pt x="0" y="116491"/>
                    </a:moveTo>
                    <a:lnTo>
                      <a:pt x="0" y="0"/>
                    </a:lnTo>
                    <a:lnTo>
                      <a:pt x="87245"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18"/>
              <p:cNvSpPr/>
              <p:nvPr/>
            </p:nvSpPr>
            <p:spPr>
              <a:xfrm>
                <a:off x="5321061" y="365398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18"/>
              <p:cNvSpPr/>
              <p:nvPr/>
            </p:nvSpPr>
            <p:spPr>
              <a:xfrm>
                <a:off x="4503735" y="339823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18"/>
              <p:cNvSpPr/>
              <p:nvPr/>
            </p:nvSpPr>
            <p:spPr>
              <a:xfrm>
                <a:off x="4629431" y="3467838"/>
                <a:ext cx="632610" cy="366093"/>
              </a:xfrm>
              <a:custGeom>
                <a:rect b="b" l="l" r="r" t="t"/>
                <a:pathLst>
                  <a:path extrusionOk="0" h="366093" w="63261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18"/>
              <p:cNvSpPr/>
              <p:nvPr/>
            </p:nvSpPr>
            <p:spPr>
              <a:xfrm>
                <a:off x="4630040" y="3489745"/>
                <a:ext cx="631431" cy="344185"/>
              </a:xfrm>
              <a:custGeom>
                <a:rect b="b" l="l" r="r" t="t"/>
                <a:pathLst>
                  <a:path extrusionOk="0" h="344185" w="631431">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18"/>
              <p:cNvSpPr/>
              <p:nvPr/>
            </p:nvSpPr>
            <p:spPr>
              <a:xfrm>
                <a:off x="4791985" y="3572160"/>
                <a:ext cx="294810" cy="185070"/>
              </a:xfrm>
              <a:custGeom>
                <a:rect b="b" l="l" r="r" t="t"/>
                <a:pathLst>
                  <a:path extrusionOk="0" h="185070" w="29481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18"/>
              <p:cNvSpPr/>
              <p:nvPr/>
            </p:nvSpPr>
            <p:spPr>
              <a:xfrm>
                <a:off x="4913728" y="3709701"/>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18"/>
              <p:cNvSpPr/>
              <p:nvPr/>
            </p:nvSpPr>
            <p:spPr>
              <a:xfrm>
                <a:off x="5040889" y="372056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18"/>
              <p:cNvSpPr/>
              <p:nvPr/>
            </p:nvSpPr>
            <p:spPr>
              <a:xfrm>
                <a:off x="5054955" y="3657409"/>
                <a:ext cx="31457" cy="17335"/>
              </a:xfrm>
              <a:custGeom>
                <a:rect b="b" l="l" r="r" t="t"/>
                <a:pathLst>
                  <a:path extrusionOk="0" h="17335" w="31457">
                    <a:moveTo>
                      <a:pt x="31458" y="17335"/>
                    </a:moveTo>
                    <a:lnTo>
                      <a:pt x="31458" y="0"/>
                    </a:lnTo>
                    <a:lnTo>
                      <a:pt x="0" y="11335"/>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18"/>
              <p:cNvSpPr/>
              <p:nvPr/>
            </p:nvSpPr>
            <p:spPr>
              <a:xfrm>
                <a:off x="4956115" y="3663791"/>
                <a:ext cx="47423" cy="33051"/>
              </a:xfrm>
              <a:custGeom>
                <a:rect b="b" l="l" r="r" t="t"/>
                <a:pathLst>
                  <a:path extrusionOk="0" h="33051" w="47423">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18"/>
              <p:cNvSpPr/>
              <p:nvPr/>
            </p:nvSpPr>
            <p:spPr>
              <a:xfrm>
                <a:off x="4859557" y="3608355"/>
                <a:ext cx="58448" cy="38957"/>
              </a:xfrm>
              <a:custGeom>
                <a:rect b="b" l="l" r="r" t="t"/>
                <a:pathLst>
                  <a:path extrusionOk="0" h="38957" w="58448">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18"/>
              <p:cNvSpPr/>
              <p:nvPr/>
            </p:nvSpPr>
            <p:spPr>
              <a:xfrm>
                <a:off x="4913728" y="357749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18"/>
              <p:cNvSpPr/>
              <p:nvPr/>
            </p:nvSpPr>
            <p:spPr>
              <a:xfrm>
                <a:off x="4791510" y="3572351"/>
                <a:ext cx="26135" cy="19526"/>
              </a:xfrm>
              <a:custGeom>
                <a:rect b="b" l="l" r="r" t="t"/>
                <a:pathLst>
                  <a:path extrusionOk="0" h="19526" w="26135">
                    <a:moveTo>
                      <a:pt x="0" y="17240"/>
                    </a:moveTo>
                    <a:lnTo>
                      <a:pt x="0" y="0"/>
                    </a:lnTo>
                    <a:lnTo>
                      <a:pt x="26135" y="2858"/>
                    </a:lnTo>
                    <a:lnTo>
                      <a:pt x="17677" y="19526"/>
                    </a:lnTo>
                    <a:lnTo>
                      <a:pt x="0"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18"/>
              <p:cNvSpPr/>
              <p:nvPr/>
            </p:nvSpPr>
            <p:spPr>
              <a:xfrm>
                <a:off x="4792460" y="3629977"/>
                <a:ext cx="29936" cy="30289"/>
              </a:xfrm>
              <a:custGeom>
                <a:rect b="b" l="l" r="r" t="t"/>
                <a:pathLst>
                  <a:path extrusionOk="0" h="30289" w="29936">
                    <a:moveTo>
                      <a:pt x="0" y="18097"/>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18"/>
              <p:cNvSpPr/>
              <p:nvPr/>
            </p:nvSpPr>
            <p:spPr>
              <a:xfrm>
                <a:off x="4791985" y="3555587"/>
                <a:ext cx="294804" cy="184499"/>
              </a:xfrm>
              <a:custGeom>
                <a:rect b="b" l="l" r="r" t="t"/>
                <a:pathLst>
                  <a:path extrusionOk="0" h="184499" w="294804">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5" name="Google Shape;1055;p18"/>
            <p:cNvSpPr/>
            <p:nvPr/>
          </p:nvSpPr>
          <p:spPr>
            <a:xfrm>
              <a:off x="3754828" y="439689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18"/>
            <p:cNvSpPr/>
            <p:nvPr/>
          </p:nvSpPr>
          <p:spPr>
            <a:xfrm>
              <a:off x="4924079" y="375300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18"/>
            <p:cNvSpPr/>
            <p:nvPr/>
          </p:nvSpPr>
          <p:spPr>
            <a:xfrm>
              <a:off x="3741903" y="3161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18"/>
            <p:cNvSpPr/>
            <p:nvPr/>
          </p:nvSpPr>
          <p:spPr>
            <a:xfrm>
              <a:off x="2152775" y="4481289"/>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18"/>
            <p:cNvSpPr/>
            <p:nvPr/>
          </p:nvSpPr>
          <p:spPr>
            <a:xfrm>
              <a:off x="5481476" y="45566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60" name="Google Shape;1060;p18"/>
            <p:cNvGrpSpPr/>
            <p:nvPr/>
          </p:nvGrpSpPr>
          <p:grpSpPr>
            <a:xfrm>
              <a:off x="3781914" y="3000342"/>
              <a:ext cx="883852" cy="621125"/>
              <a:chOff x="5591539" y="3742467"/>
              <a:chExt cx="883852" cy="621125"/>
            </a:xfrm>
          </p:grpSpPr>
          <p:sp>
            <p:nvSpPr>
              <p:cNvPr id="1061" name="Google Shape;1061;p18"/>
              <p:cNvSpPr/>
              <p:nvPr/>
            </p:nvSpPr>
            <p:spPr>
              <a:xfrm>
                <a:off x="5591539" y="385210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18"/>
              <p:cNvSpPr/>
              <p:nvPr/>
            </p:nvSpPr>
            <p:spPr>
              <a:xfrm>
                <a:off x="5591633" y="3995166"/>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18"/>
              <p:cNvSpPr/>
              <p:nvPr/>
            </p:nvSpPr>
            <p:spPr>
              <a:xfrm>
                <a:off x="6408864" y="399821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18"/>
              <p:cNvSpPr/>
              <p:nvPr/>
            </p:nvSpPr>
            <p:spPr>
              <a:xfrm>
                <a:off x="5591539" y="374246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18"/>
              <p:cNvSpPr/>
              <p:nvPr/>
            </p:nvSpPr>
            <p:spPr>
              <a:xfrm>
                <a:off x="5717159" y="3812071"/>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18"/>
              <p:cNvSpPr/>
              <p:nvPr/>
            </p:nvSpPr>
            <p:spPr>
              <a:xfrm>
                <a:off x="5717749" y="3833979"/>
                <a:ext cx="631526" cy="344209"/>
              </a:xfrm>
              <a:custGeom>
                <a:rect b="b" l="l" r="r" t="t"/>
                <a:pathLst>
                  <a:path extrusionOk="0" h="344209" w="631526">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18"/>
              <p:cNvSpPr/>
              <p:nvPr/>
            </p:nvSpPr>
            <p:spPr>
              <a:xfrm>
                <a:off x="5879313" y="3916870"/>
                <a:ext cx="294875" cy="185070"/>
              </a:xfrm>
              <a:custGeom>
                <a:rect b="b" l="l" r="r" t="t"/>
                <a:pathLst>
                  <a:path extrusionOk="0" h="185070" w="294875">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18"/>
              <p:cNvSpPr/>
              <p:nvPr/>
            </p:nvSpPr>
            <p:spPr>
              <a:xfrm>
                <a:off x="6001532" y="4053935"/>
                <a:ext cx="19007" cy="25527"/>
              </a:xfrm>
              <a:custGeom>
                <a:rect b="b" l="l" r="r" t="t"/>
                <a:pathLst>
                  <a:path extrusionOk="0" h="25527" w="19007">
                    <a:moveTo>
                      <a:pt x="0" y="17241"/>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18"/>
              <p:cNvSpPr/>
              <p:nvPr/>
            </p:nvSpPr>
            <p:spPr>
              <a:xfrm>
                <a:off x="6128693" y="4064889"/>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18"/>
              <p:cNvSpPr/>
              <p:nvPr/>
            </p:nvSpPr>
            <p:spPr>
              <a:xfrm>
                <a:off x="6142758" y="400164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18"/>
              <p:cNvSpPr/>
              <p:nvPr/>
            </p:nvSpPr>
            <p:spPr>
              <a:xfrm>
                <a:off x="6043729" y="4008024"/>
                <a:ext cx="47328" cy="33146"/>
              </a:xfrm>
              <a:custGeom>
                <a:rect b="b" l="l" r="r" t="t"/>
                <a:pathLst>
                  <a:path extrusionOk="0" h="33146"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18"/>
              <p:cNvSpPr/>
              <p:nvPr/>
            </p:nvSpPr>
            <p:spPr>
              <a:xfrm>
                <a:off x="5947360" y="3952875"/>
                <a:ext cx="58923" cy="38957"/>
              </a:xfrm>
              <a:custGeom>
                <a:rect b="b" l="l" r="r" t="t"/>
                <a:pathLst>
                  <a:path extrusionOk="0" h="38957" w="58923">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8"/>
              <p:cNvSpPr/>
              <p:nvPr/>
            </p:nvSpPr>
            <p:spPr>
              <a:xfrm>
                <a:off x="6001532" y="3921728"/>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18"/>
              <p:cNvSpPr/>
              <p:nvPr/>
            </p:nvSpPr>
            <p:spPr>
              <a:xfrm>
                <a:off x="5879313" y="391668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18"/>
              <p:cNvSpPr/>
              <p:nvPr/>
            </p:nvSpPr>
            <p:spPr>
              <a:xfrm>
                <a:off x="5880264" y="3974210"/>
                <a:ext cx="30412" cy="30289"/>
              </a:xfrm>
              <a:custGeom>
                <a:rect b="b" l="l" r="r" t="t"/>
                <a:pathLst>
                  <a:path extrusionOk="0" h="30289" w="30412">
                    <a:moveTo>
                      <a:pt x="0" y="17907"/>
                    </a:moveTo>
                    <a:lnTo>
                      <a:pt x="0" y="0"/>
                    </a:lnTo>
                    <a:lnTo>
                      <a:pt x="30412" y="0"/>
                    </a:lnTo>
                    <a:lnTo>
                      <a:pt x="23094"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18"/>
              <p:cNvSpPr/>
              <p:nvPr/>
            </p:nvSpPr>
            <p:spPr>
              <a:xfrm>
                <a:off x="5879313" y="3898868"/>
                <a:ext cx="294881" cy="185547"/>
              </a:xfrm>
              <a:custGeom>
                <a:rect b="b" l="l" r="r" t="t"/>
                <a:pathLst>
                  <a:path extrusionOk="0" h="185547" w="294881">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7" name="Google Shape;1077;p18"/>
            <p:cNvGrpSpPr/>
            <p:nvPr/>
          </p:nvGrpSpPr>
          <p:grpSpPr>
            <a:xfrm>
              <a:off x="3781914" y="2856896"/>
              <a:ext cx="883852" cy="621029"/>
              <a:chOff x="5591539" y="3599021"/>
              <a:chExt cx="883852" cy="621029"/>
            </a:xfrm>
          </p:grpSpPr>
          <p:sp>
            <p:nvSpPr>
              <p:cNvPr id="1078" name="Google Shape;1078;p18"/>
              <p:cNvSpPr/>
              <p:nvPr/>
            </p:nvSpPr>
            <p:spPr>
              <a:xfrm>
                <a:off x="5591539" y="370855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18"/>
              <p:cNvSpPr/>
              <p:nvPr/>
            </p:nvSpPr>
            <p:spPr>
              <a:xfrm>
                <a:off x="5591633" y="3851719"/>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18"/>
              <p:cNvSpPr/>
              <p:nvPr/>
            </p:nvSpPr>
            <p:spPr>
              <a:xfrm>
                <a:off x="6408864" y="3854767"/>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18"/>
              <p:cNvSpPr/>
              <p:nvPr/>
            </p:nvSpPr>
            <p:spPr>
              <a:xfrm>
                <a:off x="5591539" y="3599021"/>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18"/>
              <p:cNvSpPr/>
              <p:nvPr/>
            </p:nvSpPr>
            <p:spPr>
              <a:xfrm>
                <a:off x="5717159" y="3668625"/>
                <a:ext cx="632686" cy="366117"/>
              </a:xfrm>
              <a:custGeom>
                <a:rect b="b" l="l" r="r" t="t"/>
                <a:pathLst>
                  <a:path extrusionOk="0" h="366117" w="632686">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18"/>
              <p:cNvSpPr/>
              <p:nvPr/>
            </p:nvSpPr>
            <p:spPr>
              <a:xfrm>
                <a:off x="5717749" y="3690532"/>
                <a:ext cx="631526" cy="344209"/>
              </a:xfrm>
              <a:custGeom>
                <a:rect b="b" l="l" r="r" t="t"/>
                <a:pathLst>
                  <a:path extrusionOk="0" h="344209" w="631526">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18"/>
              <p:cNvSpPr/>
              <p:nvPr/>
            </p:nvSpPr>
            <p:spPr>
              <a:xfrm>
                <a:off x="5879313" y="3772757"/>
                <a:ext cx="294875" cy="185547"/>
              </a:xfrm>
              <a:custGeom>
                <a:rect b="b" l="l" r="r" t="t"/>
                <a:pathLst>
                  <a:path extrusionOk="0" h="185547" w="294875">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18"/>
              <p:cNvSpPr/>
              <p:nvPr/>
            </p:nvSpPr>
            <p:spPr>
              <a:xfrm>
                <a:off x="6001532" y="3910488"/>
                <a:ext cx="19007" cy="25527"/>
              </a:xfrm>
              <a:custGeom>
                <a:rect b="b" l="l" r="r" t="t"/>
                <a:pathLst>
                  <a:path extrusionOk="0" h="25527" w="19007">
                    <a:moveTo>
                      <a:pt x="0" y="17240"/>
                    </a:moveTo>
                    <a:cubicBezTo>
                      <a:pt x="475"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18"/>
              <p:cNvSpPr/>
              <p:nvPr/>
            </p:nvSpPr>
            <p:spPr>
              <a:xfrm>
                <a:off x="6128693" y="3921442"/>
                <a:ext cx="42006" cy="19716"/>
              </a:xfrm>
              <a:custGeom>
                <a:rect b="b" l="l" r="r" t="t"/>
                <a:pathLst>
                  <a:path extrusionOk="0" h="19716" w="42006">
                    <a:moveTo>
                      <a:pt x="42007" y="17145"/>
                    </a:moveTo>
                    <a:lnTo>
                      <a:pt x="42007" y="0"/>
                    </a:lnTo>
                    <a:lnTo>
                      <a:pt x="0" y="3143"/>
                    </a:lnTo>
                    <a:lnTo>
                      <a:pt x="24045"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18"/>
              <p:cNvSpPr/>
              <p:nvPr/>
            </p:nvSpPr>
            <p:spPr>
              <a:xfrm>
                <a:off x="6142758" y="3858196"/>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18"/>
              <p:cNvSpPr/>
              <p:nvPr/>
            </p:nvSpPr>
            <p:spPr>
              <a:xfrm>
                <a:off x="6043729" y="3865054"/>
                <a:ext cx="47328" cy="33147"/>
              </a:xfrm>
              <a:custGeom>
                <a:rect b="b" l="l" r="r" t="t"/>
                <a:pathLst>
                  <a:path extrusionOk="0" h="33147" w="47328">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18"/>
              <p:cNvSpPr/>
              <p:nvPr/>
            </p:nvSpPr>
            <p:spPr>
              <a:xfrm>
                <a:off x="5947360" y="3809142"/>
                <a:ext cx="58828" cy="38957"/>
              </a:xfrm>
              <a:custGeom>
                <a:rect b="b" l="l" r="r" t="t"/>
                <a:pathLst>
                  <a:path extrusionOk="0" h="38957" w="58828">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18"/>
              <p:cNvSpPr/>
              <p:nvPr/>
            </p:nvSpPr>
            <p:spPr>
              <a:xfrm>
                <a:off x="6001532" y="3778281"/>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18"/>
              <p:cNvSpPr/>
              <p:nvPr/>
            </p:nvSpPr>
            <p:spPr>
              <a:xfrm>
                <a:off x="5879313" y="3773233"/>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18"/>
              <p:cNvSpPr/>
              <p:nvPr/>
            </p:nvSpPr>
            <p:spPr>
              <a:xfrm>
                <a:off x="5880264" y="3830764"/>
                <a:ext cx="30412" cy="30289"/>
              </a:xfrm>
              <a:custGeom>
                <a:rect b="b" l="l" r="r" t="t"/>
                <a:pathLst>
                  <a:path extrusionOk="0" h="30289" w="30412">
                    <a:moveTo>
                      <a:pt x="0" y="17907"/>
                    </a:moveTo>
                    <a:lnTo>
                      <a:pt x="0" y="0"/>
                    </a:lnTo>
                    <a:lnTo>
                      <a:pt x="30412" y="0"/>
                    </a:lnTo>
                    <a:lnTo>
                      <a:pt x="23094"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18"/>
              <p:cNvSpPr/>
              <p:nvPr/>
            </p:nvSpPr>
            <p:spPr>
              <a:xfrm>
                <a:off x="5879313" y="3755421"/>
                <a:ext cx="294881" cy="185547"/>
              </a:xfrm>
              <a:custGeom>
                <a:rect b="b" l="l" r="r" t="t"/>
                <a:pathLst>
                  <a:path extrusionOk="0" h="185547" w="294881">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4" name="Google Shape;1094;p18"/>
            <p:cNvGrpSpPr/>
            <p:nvPr/>
          </p:nvGrpSpPr>
          <p:grpSpPr>
            <a:xfrm>
              <a:off x="3810520" y="2694304"/>
              <a:ext cx="883852" cy="621125"/>
              <a:chOff x="5620145" y="3436429"/>
              <a:chExt cx="883852" cy="621125"/>
            </a:xfrm>
          </p:grpSpPr>
          <p:sp>
            <p:nvSpPr>
              <p:cNvPr id="1095" name="Google Shape;1095;p18"/>
              <p:cNvSpPr/>
              <p:nvPr/>
            </p:nvSpPr>
            <p:spPr>
              <a:xfrm>
                <a:off x="5620145" y="354606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18"/>
              <p:cNvSpPr/>
              <p:nvPr/>
            </p:nvSpPr>
            <p:spPr>
              <a:xfrm>
                <a:off x="5620240" y="3689127"/>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18"/>
              <p:cNvSpPr/>
              <p:nvPr/>
            </p:nvSpPr>
            <p:spPr>
              <a:xfrm>
                <a:off x="6437470" y="3692175"/>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18"/>
              <p:cNvSpPr/>
              <p:nvPr/>
            </p:nvSpPr>
            <p:spPr>
              <a:xfrm>
                <a:off x="5620145" y="343642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18"/>
              <p:cNvSpPr/>
              <p:nvPr/>
            </p:nvSpPr>
            <p:spPr>
              <a:xfrm>
                <a:off x="5745842" y="3506057"/>
                <a:ext cx="632610" cy="366093"/>
              </a:xfrm>
              <a:custGeom>
                <a:rect b="b" l="l" r="r" t="t"/>
                <a:pathLst>
                  <a:path extrusionOk="0" h="366093" w="63261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18"/>
              <p:cNvSpPr/>
              <p:nvPr/>
            </p:nvSpPr>
            <p:spPr>
              <a:xfrm>
                <a:off x="5746450" y="3527964"/>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18"/>
              <p:cNvSpPr/>
              <p:nvPr/>
            </p:nvSpPr>
            <p:spPr>
              <a:xfrm>
                <a:off x="5908110" y="3610832"/>
                <a:ext cx="294341" cy="184880"/>
              </a:xfrm>
              <a:custGeom>
                <a:rect b="b" l="l" r="r" t="t"/>
                <a:pathLst>
                  <a:path extrusionOk="0" h="184880" w="294341">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8"/>
              <p:cNvSpPr/>
              <p:nvPr/>
            </p:nvSpPr>
            <p:spPr>
              <a:xfrm>
                <a:off x="6030138" y="3747992"/>
                <a:ext cx="19007" cy="25431"/>
              </a:xfrm>
              <a:custGeom>
                <a:rect b="b" l="l" r="r" t="t"/>
                <a:pathLst>
                  <a:path extrusionOk="0" h="25431" w="19007">
                    <a:moveTo>
                      <a:pt x="0" y="17145"/>
                    </a:moveTo>
                    <a:cubicBezTo>
                      <a:pt x="475"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18"/>
              <p:cNvSpPr/>
              <p:nvPr/>
            </p:nvSpPr>
            <p:spPr>
              <a:xfrm>
                <a:off x="6157299" y="3758850"/>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18"/>
              <p:cNvSpPr/>
              <p:nvPr/>
            </p:nvSpPr>
            <p:spPr>
              <a:xfrm>
                <a:off x="6171364" y="3695604"/>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18"/>
              <p:cNvSpPr/>
              <p:nvPr/>
            </p:nvSpPr>
            <p:spPr>
              <a:xfrm>
                <a:off x="6072240" y="3701986"/>
                <a:ext cx="47423" cy="33147"/>
              </a:xfrm>
              <a:custGeom>
                <a:rect b="b" l="l" r="r" t="t"/>
                <a:pathLst>
                  <a:path extrusionOk="0" h="33147" w="47423">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18"/>
              <p:cNvSpPr/>
              <p:nvPr/>
            </p:nvSpPr>
            <p:spPr>
              <a:xfrm>
                <a:off x="5975967" y="3647217"/>
                <a:ext cx="58828" cy="38957"/>
              </a:xfrm>
              <a:custGeom>
                <a:rect b="b" l="l" r="r" t="t"/>
                <a:pathLst>
                  <a:path extrusionOk="0" h="38957" w="58828">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18"/>
              <p:cNvSpPr/>
              <p:nvPr/>
            </p:nvSpPr>
            <p:spPr>
              <a:xfrm>
                <a:off x="6030138" y="3615690"/>
                <a:ext cx="27275" cy="24479"/>
              </a:xfrm>
              <a:custGeom>
                <a:rect b="b" l="l" r="r" t="t"/>
                <a:pathLst>
                  <a:path extrusionOk="0" h="24479" w="27275">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8"/>
              <p:cNvSpPr/>
              <p:nvPr/>
            </p:nvSpPr>
            <p:spPr>
              <a:xfrm>
                <a:off x="5907920" y="3610641"/>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18"/>
              <p:cNvSpPr/>
              <p:nvPr/>
            </p:nvSpPr>
            <p:spPr>
              <a:xfrm>
                <a:off x="5908870" y="3668267"/>
                <a:ext cx="30317" cy="30289"/>
              </a:xfrm>
              <a:custGeom>
                <a:rect b="b" l="l" r="r" t="t"/>
                <a:pathLst>
                  <a:path extrusionOk="0" h="30289" w="30317">
                    <a:moveTo>
                      <a:pt x="0" y="17907"/>
                    </a:moveTo>
                    <a:lnTo>
                      <a:pt x="0" y="0"/>
                    </a:lnTo>
                    <a:lnTo>
                      <a:pt x="30317" y="0"/>
                    </a:lnTo>
                    <a:lnTo>
                      <a:pt x="22999" y="16002"/>
                    </a:lnTo>
                    <a:lnTo>
                      <a:pt x="1007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18"/>
              <p:cNvSpPr/>
              <p:nvPr/>
            </p:nvSpPr>
            <p:spPr>
              <a:xfrm>
                <a:off x="5907539" y="3592925"/>
                <a:ext cx="294911" cy="185451"/>
              </a:xfrm>
              <a:custGeom>
                <a:rect b="b" l="l" r="r" t="t"/>
                <a:pathLst>
                  <a:path extrusionOk="0" h="185451" w="294911">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1" name="Google Shape;1111;p18"/>
            <p:cNvGrpSpPr/>
            <p:nvPr/>
          </p:nvGrpSpPr>
          <p:grpSpPr>
            <a:xfrm>
              <a:off x="3800921" y="2531712"/>
              <a:ext cx="883852" cy="621125"/>
              <a:chOff x="5610546" y="3273837"/>
              <a:chExt cx="883852" cy="621125"/>
            </a:xfrm>
          </p:grpSpPr>
          <p:sp>
            <p:nvSpPr>
              <p:cNvPr id="1112" name="Google Shape;1112;p18"/>
              <p:cNvSpPr/>
              <p:nvPr/>
            </p:nvSpPr>
            <p:spPr>
              <a:xfrm>
                <a:off x="5610546" y="338347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18"/>
              <p:cNvSpPr/>
              <p:nvPr/>
            </p:nvSpPr>
            <p:spPr>
              <a:xfrm>
                <a:off x="5610736" y="3526535"/>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18"/>
              <p:cNvSpPr/>
              <p:nvPr/>
            </p:nvSpPr>
            <p:spPr>
              <a:xfrm>
                <a:off x="6427967" y="3529583"/>
                <a:ext cx="66431" cy="157067"/>
              </a:xfrm>
              <a:custGeom>
                <a:rect b="b" l="l" r="r" t="t"/>
                <a:pathLst>
                  <a:path extrusionOk="0" h="157067" w="66431">
                    <a:moveTo>
                      <a:pt x="66432" y="0"/>
                    </a:moveTo>
                    <a:lnTo>
                      <a:pt x="66432" y="109633"/>
                    </a:lnTo>
                    <a:lnTo>
                      <a:pt x="21859" y="157067"/>
                    </a:lnTo>
                    <a:lnTo>
                      <a:pt x="0" y="31623"/>
                    </a:lnTo>
                    <a:lnTo>
                      <a:pt x="66432"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18"/>
              <p:cNvSpPr/>
              <p:nvPr/>
            </p:nvSpPr>
            <p:spPr>
              <a:xfrm>
                <a:off x="5610546" y="327383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18"/>
              <p:cNvSpPr/>
              <p:nvPr/>
            </p:nvSpPr>
            <p:spPr>
              <a:xfrm>
                <a:off x="5736262" y="3343465"/>
                <a:ext cx="632609" cy="366093"/>
              </a:xfrm>
              <a:custGeom>
                <a:rect b="b" l="l" r="r" t="t"/>
                <a:pathLst>
                  <a:path extrusionOk="0" h="366093" w="632609">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18"/>
              <p:cNvSpPr/>
              <p:nvPr/>
            </p:nvSpPr>
            <p:spPr>
              <a:xfrm>
                <a:off x="5736851" y="3365444"/>
                <a:ext cx="631431" cy="344114"/>
              </a:xfrm>
              <a:custGeom>
                <a:rect b="b" l="l" r="r" t="t"/>
                <a:pathLst>
                  <a:path extrusionOk="0" h="344114" w="631431">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18"/>
              <p:cNvSpPr/>
              <p:nvPr/>
            </p:nvSpPr>
            <p:spPr>
              <a:xfrm>
                <a:off x="5898416" y="3447859"/>
                <a:ext cx="294651" cy="185451"/>
              </a:xfrm>
              <a:custGeom>
                <a:rect b="b" l="l" r="r" t="t"/>
                <a:pathLst>
                  <a:path extrusionOk="0" h="185451" w="294651">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8"/>
              <p:cNvSpPr/>
              <p:nvPr/>
            </p:nvSpPr>
            <p:spPr>
              <a:xfrm>
                <a:off x="6020539" y="3585400"/>
                <a:ext cx="19482" cy="25526"/>
              </a:xfrm>
              <a:custGeom>
                <a:rect b="b" l="l" r="r" t="t"/>
                <a:pathLst>
                  <a:path extrusionOk="0" h="25526" w="19482">
                    <a:moveTo>
                      <a:pt x="0" y="17145"/>
                    </a:moveTo>
                    <a:cubicBezTo>
                      <a:pt x="285" y="11430"/>
                      <a:pt x="285" y="5715"/>
                      <a:pt x="0" y="0"/>
                    </a:cubicBezTo>
                    <a:lnTo>
                      <a:pt x="19483" y="12478"/>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8"/>
              <p:cNvSpPr/>
              <p:nvPr/>
            </p:nvSpPr>
            <p:spPr>
              <a:xfrm>
                <a:off x="6147700" y="3596258"/>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8"/>
              <p:cNvSpPr/>
              <p:nvPr/>
            </p:nvSpPr>
            <p:spPr>
              <a:xfrm>
                <a:off x="6161861" y="3533013"/>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18"/>
              <p:cNvSpPr/>
              <p:nvPr/>
            </p:nvSpPr>
            <p:spPr>
              <a:xfrm>
                <a:off x="6062736" y="3539394"/>
                <a:ext cx="47328" cy="33147"/>
              </a:xfrm>
              <a:custGeom>
                <a:rect b="b" l="l" r="r" t="t"/>
                <a:pathLst>
                  <a:path extrusionOk="0" h="33147" w="47328">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18"/>
              <p:cNvSpPr/>
              <p:nvPr/>
            </p:nvSpPr>
            <p:spPr>
              <a:xfrm>
                <a:off x="5966368" y="3484530"/>
                <a:ext cx="58543" cy="38957"/>
              </a:xfrm>
              <a:custGeom>
                <a:rect b="b" l="l" r="r" t="t"/>
                <a:pathLst>
                  <a:path extrusionOk="0" h="38957" w="58543">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18"/>
              <p:cNvSpPr/>
              <p:nvPr/>
            </p:nvSpPr>
            <p:spPr>
              <a:xfrm>
                <a:off x="6020539" y="3453098"/>
                <a:ext cx="27370" cy="24574"/>
              </a:xfrm>
              <a:custGeom>
                <a:rect b="b" l="l" r="r" t="t"/>
                <a:pathLst>
                  <a:path extrusionOk="0" h="24574" w="2737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18"/>
              <p:cNvSpPr/>
              <p:nvPr/>
            </p:nvSpPr>
            <p:spPr>
              <a:xfrm>
                <a:off x="5898416" y="3448050"/>
                <a:ext cx="26040" cy="19430"/>
              </a:xfrm>
              <a:custGeom>
                <a:rect b="b" l="l" r="r" t="t"/>
                <a:pathLst>
                  <a:path extrusionOk="0" h="19430"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18"/>
              <p:cNvSpPr/>
              <p:nvPr/>
            </p:nvSpPr>
            <p:spPr>
              <a:xfrm>
                <a:off x="5899366" y="3505676"/>
                <a:ext cx="30317" cy="30194"/>
              </a:xfrm>
              <a:custGeom>
                <a:rect b="b" l="l" r="r" t="t"/>
                <a:pathLst>
                  <a:path extrusionOk="0" h="30194" w="30317">
                    <a:moveTo>
                      <a:pt x="0" y="17812"/>
                    </a:moveTo>
                    <a:lnTo>
                      <a:pt x="0" y="0"/>
                    </a:lnTo>
                    <a:lnTo>
                      <a:pt x="30317" y="0"/>
                    </a:lnTo>
                    <a:lnTo>
                      <a:pt x="22999" y="15907"/>
                    </a:lnTo>
                    <a:lnTo>
                      <a:pt x="997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18"/>
              <p:cNvSpPr/>
              <p:nvPr/>
            </p:nvSpPr>
            <p:spPr>
              <a:xfrm>
                <a:off x="5898416" y="3431095"/>
                <a:ext cx="294657" cy="185070"/>
              </a:xfrm>
              <a:custGeom>
                <a:rect b="b" l="l" r="r" t="t"/>
                <a:pathLst>
                  <a:path extrusionOk="0" h="185070" w="294657">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8" name="Google Shape;1128;p18"/>
            <p:cNvGrpSpPr/>
            <p:nvPr/>
          </p:nvGrpSpPr>
          <p:grpSpPr>
            <a:xfrm>
              <a:off x="3829623" y="2378741"/>
              <a:ext cx="883852" cy="621029"/>
              <a:chOff x="5639248" y="3120866"/>
              <a:chExt cx="883852" cy="621029"/>
            </a:xfrm>
          </p:grpSpPr>
          <p:sp>
            <p:nvSpPr>
              <p:cNvPr id="1129" name="Google Shape;1129;p18"/>
              <p:cNvSpPr/>
              <p:nvPr/>
            </p:nvSpPr>
            <p:spPr>
              <a:xfrm>
                <a:off x="5639248" y="323040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18"/>
              <p:cNvSpPr/>
              <p:nvPr/>
            </p:nvSpPr>
            <p:spPr>
              <a:xfrm>
                <a:off x="5639343" y="3373564"/>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8"/>
              <p:cNvSpPr/>
              <p:nvPr/>
            </p:nvSpPr>
            <p:spPr>
              <a:xfrm>
                <a:off x="6456573" y="3376612"/>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8"/>
              <p:cNvSpPr/>
              <p:nvPr/>
            </p:nvSpPr>
            <p:spPr>
              <a:xfrm>
                <a:off x="5639248" y="312086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8"/>
              <p:cNvSpPr/>
              <p:nvPr/>
            </p:nvSpPr>
            <p:spPr>
              <a:xfrm>
                <a:off x="5764868" y="3190470"/>
                <a:ext cx="632686" cy="366117"/>
              </a:xfrm>
              <a:custGeom>
                <a:rect b="b" l="l" r="r" t="t"/>
                <a:pathLst>
                  <a:path extrusionOk="0" h="366117" w="632686">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18"/>
              <p:cNvSpPr/>
              <p:nvPr/>
            </p:nvSpPr>
            <p:spPr>
              <a:xfrm>
                <a:off x="5765458" y="3212377"/>
                <a:ext cx="631526" cy="344209"/>
              </a:xfrm>
              <a:custGeom>
                <a:rect b="b" l="l" r="r" t="t"/>
                <a:pathLst>
                  <a:path extrusionOk="0" h="344209" w="631526">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18"/>
              <p:cNvSpPr/>
              <p:nvPr/>
            </p:nvSpPr>
            <p:spPr>
              <a:xfrm>
                <a:off x="5927022" y="3295364"/>
                <a:ext cx="294875" cy="184213"/>
              </a:xfrm>
              <a:custGeom>
                <a:rect b="b" l="l" r="r" t="t"/>
                <a:pathLst>
                  <a:path extrusionOk="0" h="184213" w="294875">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18"/>
              <p:cNvSpPr/>
              <p:nvPr/>
            </p:nvSpPr>
            <p:spPr>
              <a:xfrm>
                <a:off x="6049241" y="3432333"/>
                <a:ext cx="19007" cy="25526"/>
              </a:xfrm>
              <a:custGeom>
                <a:rect b="b" l="l" r="r" t="t"/>
                <a:pathLst>
                  <a:path extrusionOk="0" h="25526" w="19007">
                    <a:moveTo>
                      <a:pt x="0" y="17240"/>
                    </a:moveTo>
                    <a:cubicBezTo>
                      <a:pt x="0" y="15907"/>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18"/>
              <p:cNvSpPr/>
              <p:nvPr/>
            </p:nvSpPr>
            <p:spPr>
              <a:xfrm>
                <a:off x="6176402" y="3443287"/>
                <a:ext cx="42006" cy="19621"/>
              </a:xfrm>
              <a:custGeom>
                <a:rect b="b" l="l" r="r" t="t"/>
                <a:pathLst>
                  <a:path extrusionOk="0" h="19621" w="42006">
                    <a:moveTo>
                      <a:pt x="42007" y="17145"/>
                    </a:moveTo>
                    <a:lnTo>
                      <a:pt x="42007" y="0"/>
                    </a:lnTo>
                    <a:lnTo>
                      <a:pt x="0" y="3143"/>
                    </a:lnTo>
                    <a:lnTo>
                      <a:pt x="24140" y="19621"/>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18"/>
              <p:cNvSpPr/>
              <p:nvPr/>
            </p:nvSpPr>
            <p:spPr>
              <a:xfrm>
                <a:off x="6190467" y="3380041"/>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18"/>
              <p:cNvSpPr/>
              <p:nvPr/>
            </p:nvSpPr>
            <p:spPr>
              <a:xfrm>
                <a:off x="6091248" y="338642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18"/>
              <p:cNvSpPr/>
              <p:nvPr/>
            </p:nvSpPr>
            <p:spPr>
              <a:xfrm>
                <a:off x="5995069" y="3331273"/>
                <a:ext cx="58923" cy="38862"/>
              </a:xfrm>
              <a:custGeom>
                <a:rect b="b" l="l" r="r" t="t"/>
                <a:pathLst>
                  <a:path extrusionOk="0" h="38862" w="58923">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8"/>
              <p:cNvSpPr/>
              <p:nvPr/>
            </p:nvSpPr>
            <p:spPr>
              <a:xfrm>
                <a:off x="6049241" y="330012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18"/>
              <p:cNvSpPr/>
              <p:nvPr/>
            </p:nvSpPr>
            <p:spPr>
              <a:xfrm>
                <a:off x="5927022" y="3295078"/>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18"/>
              <p:cNvSpPr/>
              <p:nvPr/>
            </p:nvSpPr>
            <p:spPr>
              <a:xfrm>
                <a:off x="5927973" y="3352800"/>
                <a:ext cx="30221" cy="30289"/>
              </a:xfrm>
              <a:custGeom>
                <a:rect b="b" l="l" r="r" t="t"/>
                <a:pathLst>
                  <a:path extrusionOk="0" h="30289" w="30221">
                    <a:moveTo>
                      <a:pt x="0" y="17717"/>
                    </a:moveTo>
                    <a:lnTo>
                      <a:pt x="0" y="0"/>
                    </a:lnTo>
                    <a:lnTo>
                      <a:pt x="30222" y="0"/>
                    </a:lnTo>
                    <a:lnTo>
                      <a:pt x="22904"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18"/>
              <p:cNvSpPr/>
              <p:nvPr/>
            </p:nvSpPr>
            <p:spPr>
              <a:xfrm>
                <a:off x="5927022" y="3277266"/>
                <a:ext cx="294877" cy="185546"/>
              </a:xfrm>
              <a:custGeom>
                <a:rect b="b" l="l" r="r" t="t"/>
                <a:pathLst>
                  <a:path extrusionOk="0" h="185546" w="294877">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5" name="Google Shape;1145;p18"/>
            <p:cNvGrpSpPr/>
            <p:nvPr/>
          </p:nvGrpSpPr>
          <p:grpSpPr>
            <a:xfrm>
              <a:off x="3810520" y="2225674"/>
              <a:ext cx="883852" cy="621125"/>
              <a:chOff x="5620145" y="2967799"/>
              <a:chExt cx="883852" cy="621125"/>
            </a:xfrm>
          </p:grpSpPr>
          <p:sp>
            <p:nvSpPr>
              <p:cNvPr id="1146" name="Google Shape;1146;p18"/>
              <p:cNvSpPr/>
              <p:nvPr/>
            </p:nvSpPr>
            <p:spPr>
              <a:xfrm>
                <a:off x="5620145" y="307743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18"/>
              <p:cNvSpPr/>
              <p:nvPr/>
            </p:nvSpPr>
            <p:spPr>
              <a:xfrm>
                <a:off x="5620240" y="3220497"/>
                <a:ext cx="87339" cy="116586"/>
              </a:xfrm>
              <a:custGeom>
                <a:rect b="b" l="l" r="r" t="t"/>
                <a:pathLst>
                  <a:path extrusionOk="0" h="116586"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18"/>
              <p:cNvSpPr/>
              <p:nvPr/>
            </p:nvSpPr>
            <p:spPr>
              <a:xfrm>
                <a:off x="6437470" y="3223545"/>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18"/>
              <p:cNvSpPr/>
              <p:nvPr/>
            </p:nvSpPr>
            <p:spPr>
              <a:xfrm>
                <a:off x="5620145" y="2967799"/>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18"/>
              <p:cNvSpPr/>
              <p:nvPr/>
            </p:nvSpPr>
            <p:spPr>
              <a:xfrm>
                <a:off x="5745842" y="3037498"/>
                <a:ext cx="632610" cy="366021"/>
              </a:xfrm>
              <a:custGeom>
                <a:rect b="b" l="l" r="r" t="t"/>
                <a:pathLst>
                  <a:path extrusionOk="0" h="366021" w="63261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18"/>
              <p:cNvSpPr/>
              <p:nvPr/>
            </p:nvSpPr>
            <p:spPr>
              <a:xfrm>
                <a:off x="5746450" y="3059406"/>
                <a:ext cx="631431" cy="344114"/>
              </a:xfrm>
              <a:custGeom>
                <a:rect b="b" l="l" r="r" t="t"/>
                <a:pathLst>
                  <a:path extrusionOk="0" h="344114" w="631431">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18"/>
              <p:cNvSpPr/>
              <p:nvPr/>
            </p:nvSpPr>
            <p:spPr>
              <a:xfrm>
                <a:off x="5907730" y="3141821"/>
                <a:ext cx="294899" cy="185451"/>
              </a:xfrm>
              <a:custGeom>
                <a:rect b="b" l="l" r="r" t="t"/>
                <a:pathLst>
                  <a:path extrusionOk="0" h="185451" w="294899">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18"/>
              <p:cNvSpPr/>
              <p:nvPr/>
            </p:nvSpPr>
            <p:spPr>
              <a:xfrm>
                <a:off x="6030138" y="3279362"/>
                <a:ext cx="19007" cy="25527"/>
              </a:xfrm>
              <a:custGeom>
                <a:rect b="b" l="l" r="r" t="t"/>
                <a:pathLst>
                  <a:path extrusionOk="0" h="25527"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18"/>
              <p:cNvSpPr/>
              <p:nvPr/>
            </p:nvSpPr>
            <p:spPr>
              <a:xfrm>
                <a:off x="6157299" y="3290220"/>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18"/>
              <p:cNvSpPr/>
              <p:nvPr/>
            </p:nvSpPr>
            <p:spPr>
              <a:xfrm>
                <a:off x="6171364" y="3226974"/>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18"/>
              <p:cNvSpPr/>
              <p:nvPr/>
            </p:nvSpPr>
            <p:spPr>
              <a:xfrm>
                <a:off x="6072240" y="3233356"/>
                <a:ext cx="47423" cy="33146"/>
              </a:xfrm>
              <a:custGeom>
                <a:rect b="b" l="l" r="r" t="t"/>
                <a:pathLst>
                  <a:path extrusionOk="0" h="33146" w="47423">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18"/>
              <p:cNvSpPr/>
              <p:nvPr/>
            </p:nvSpPr>
            <p:spPr>
              <a:xfrm>
                <a:off x="5975967" y="3178206"/>
                <a:ext cx="59018" cy="38957"/>
              </a:xfrm>
              <a:custGeom>
                <a:rect b="b" l="l" r="r" t="t"/>
                <a:pathLst>
                  <a:path extrusionOk="0" h="38957" w="59018">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18"/>
              <p:cNvSpPr/>
              <p:nvPr/>
            </p:nvSpPr>
            <p:spPr>
              <a:xfrm>
                <a:off x="6030138" y="3147155"/>
                <a:ext cx="27275" cy="24479"/>
              </a:xfrm>
              <a:custGeom>
                <a:rect b="b" l="l" r="r" t="t"/>
                <a:pathLst>
                  <a:path extrusionOk="0" h="24479" w="27275">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18"/>
              <p:cNvSpPr/>
              <p:nvPr/>
            </p:nvSpPr>
            <p:spPr>
              <a:xfrm>
                <a:off x="5907920" y="3142011"/>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18"/>
              <p:cNvSpPr/>
              <p:nvPr/>
            </p:nvSpPr>
            <p:spPr>
              <a:xfrm>
                <a:off x="5908870" y="3199637"/>
                <a:ext cx="30317" cy="30289"/>
              </a:xfrm>
              <a:custGeom>
                <a:rect b="b" l="l" r="r" t="t"/>
                <a:pathLst>
                  <a:path extrusionOk="0" h="30289" w="30317">
                    <a:moveTo>
                      <a:pt x="0" y="17812"/>
                    </a:moveTo>
                    <a:lnTo>
                      <a:pt x="0" y="0"/>
                    </a:lnTo>
                    <a:lnTo>
                      <a:pt x="30317" y="0"/>
                    </a:lnTo>
                    <a:lnTo>
                      <a:pt x="22999" y="16002"/>
                    </a:lnTo>
                    <a:lnTo>
                      <a:pt x="10074" y="3029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18"/>
              <p:cNvSpPr/>
              <p:nvPr/>
            </p:nvSpPr>
            <p:spPr>
              <a:xfrm>
                <a:off x="5908110" y="3125057"/>
                <a:ext cx="294341" cy="184880"/>
              </a:xfrm>
              <a:custGeom>
                <a:rect b="b" l="l" r="r" t="t"/>
                <a:pathLst>
                  <a:path extrusionOk="0" h="184880" w="294341">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2" name="Google Shape;1162;p18"/>
            <p:cNvGrpSpPr/>
            <p:nvPr/>
          </p:nvGrpSpPr>
          <p:grpSpPr>
            <a:xfrm>
              <a:off x="3839126" y="2072703"/>
              <a:ext cx="883852" cy="621124"/>
              <a:chOff x="5648751" y="2814828"/>
              <a:chExt cx="883852" cy="621124"/>
            </a:xfrm>
          </p:grpSpPr>
          <p:sp>
            <p:nvSpPr>
              <p:cNvPr id="1163" name="Google Shape;1163;p18"/>
              <p:cNvSpPr/>
              <p:nvPr/>
            </p:nvSpPr>
            <p:spPr>
              <a:xfrm>
                <a:off x="5648751" y="292446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18"/>
              <p:cNvSpPr/>
              <p:nvPr/>
            </p:nvSpPr>
            <p:spPr>
              <a:xfrm>
                <a:off x="5648941" y="306752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18"/>
              <p:cNvSpPr/>
              <p:nvPr/>
            </p:nvSpPr>
            <p:spPr>
              <a:xfrm>
                <a:off x="6466077" y="3070574"/>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18"/>
              <p:cNvSpPr/>
              <p:nvPr/>
            </p:nvSpPr>
            <p:spPr>
              <a:xfrm>
                <a:off x="5648751" y="281482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18"/>
              <p:cNvSpPr/>
              <p:nvPr/>
            </p:nvSpPr>
            <p:spPr>
              <a:xfrm>
                <a:off x="5774449" y="2884431"/>
                <a:ext cx="632610" cy="366117"/>
              </a:xfrm>
              <a:custGeom>
                <a:rect b="b" l="l" r="r" t="t"/>
                <a:pathLst>
                  <a:path extrusionOk="0" h="366117" w="63261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18"/>
              <p:cNvSpPr/>
              <p:nvPr/>
            </p:nvSpPr>
            <p:spPr>
              <a:xfrm>
                <a:off x="5775057" y="2906363"/>
                <a:ext cx="631431" cy="344185"/>
              </a:xfrm>
              <a:custGeom>
                <a:rect b="b" l="l" r="r" t="t"/>
                <a:pathLst>
                  <a:path extrusionOk="0" h="344185" w="631431">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18"/>
              <p:cNvSpPr/>
              <p:nvPr/>
            </p:nvSpPr>
            <p:spPr>
              <a:xfrm>
                <a:off x="5936526" y="2988278"/>
                <a:ext cx="294942" cy="185832"/>
              </a:xfrm>
              <a:custGeom>
                <a:rect b="b" l="l" r="r" t="t"/>
                <a:pathLst>
                  <a:path extrusionOk="0" h="185832" w="294942">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18"/>
              <p:cNvSpPr/>
              <p:nvPr/>
            </p:nvSpPr>
            <p:spPr>
              <a:xfrm>
                <a:off x="6058745" y="3126009"/>
                <a:ext cx="19007" cy="25526"/>
              </a:xfrm>
              <a:custGeom>
                <a:rect b="b" l="l" r="r" t="t"/>
                <a:pathLst>
                  <a:path extrusionOk="0" h="25526" w="19007">
                    <a:moveTo>
                      <a:pt x="0" y="17240"/>
                    </a:moveTo>
                    <a:cubicBezTo>
                      <a:pt x="0" y="16002"/>
                      <a:pt x="0" y="0"/>
                      <a:pt x="0" y="0"/>
                    </a:cubicBezTo>
                    <a:lnTo>
                      <a:pt x="19008" y="12573"/>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18"/>
              <p:cNvSpPr/>
              <p:nvPr/>
            </p:nvSpPr>
            <p:spPr>
              <a:xfrm>
                <a:off x="6185905" y="3137249"/>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18"/>
              <p:cNvSpPr/>
              <p:nvPr/>
            </p:nvSpPr>
            <p:spPr>
              <a:xfrm>
                <a:off x="6199971" y="307400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18"/>
              <p:cNvSpPr/>
              <p:nvPr/>
            </p:nvSpPr>
            <p:spPr>
              <a:xfrm>
                <a:off x="6100751" y="3080384"/>
                <a:ext cx="47423" cy="33147"/>
              </a:xfrm>
              <a:custGeom>
                <a:rect b="b" l="l" r="r" t="t"/>
                <a:pathLst>
                  <a:path extrusionOk="0" h="33147" w="47423">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18"/>
              <p:cNvSpPr/>
              <p:nvPr/>
            </p:nvSpPr>
            <p:spPr>
              <a:xfrm>
                <a:off x="6004573" y="3025235"/>
                <a:ext cx="58733" cy="38957"/>
              </a:xfrm>
              <a:custGeom>
                <a:rect b="b" l="l" r="r" t="t"/>
                <a:pathLst>
                  <a:path extrusionOk="0" h="38957" w="58733">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18"/>
              <p:cNvSpPr/>
              <p:nvPr/>
            </p:nvSpPr>
            <p:spPr>
              <a:xfrm>
                <a:off x="6058745" y="2994088"/>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18"/>
              <p:cNvSpPr/>
              <p:nvPr/>
            </p:nvSpPr>
            <p:spPr>
              <a:xfrm>
                <a:off x="5936526" y="2989040"/>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18"/>
              <p:cNvSpPr/>
              <p:nvPr/>
            </p:nvSpPr>
            <p:spPr>
              <a:xfrm>
                <a:off x="5937476" y="3046571"/>
                <a:ext cx="30221" cy="30289"/>
              </a:xfrm>
              <a:custGeom>
                <a:rect b="b" l="l" r="r" t="t"/>
                <a:pathLst>
                  <a:path extrusionOk="0" h="30289" w="30221">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18"/>
              <p:cNvSpPr/>
              <p:nvPr/>
            </p:nvSpPr>
            <p:spPr>
              <a:xfrm>
                <a:off x="5936526" y="2971514"/>
                <a:ext cx="294948" cy="185546"/>
              </a:xfrm>
              <a:custGeom>
                <a:rect b="b" l="l" r="r" t="t"/>
                <a:pathLst>
                  <a:path extrusionOk="0" h="185546" w="294948">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9" name="Google Shape;1179;p18"/>
            <p:cNvGrpSpPr/>
            <p:nvPr/>
          </p:nvGrpSpPr>
          <p:grpSpPr>
            <a:xfrm>
              <a:off x="3799020" y="4220685"/>
              <a:ext cx="883852" cy="621125"/>
              <a:chOff x="5608645" y="4962810"/>
              <a:chExt cx="883852" cy="621125"/>
            </a:xfrm>
          </p:grpSpPr>
          <p:sp>
            <p:nvSpPr>
              <p:cNvPr id="1180" name="Google Shape;1180;p18"/>
              <p:cNvSpPr/>
              <p:nvPr/>
            </p:nvSpPr>
            <p:spPr>
              <a:xfrm>
                <a:off x="5608645" y="507244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18"/>
              <p:cNvSpPr/>
              <p:nvPr/>
            </p:nvSpPr>
            <p:spPr>
              <a:xfrm>
                <a:off x="5608835" y="5215508"/>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18"/>
              <p:cNvSpPr/>
              <p:nvPr/>
            </p:nvSpPr>
            <p:spPr>
              <a:xfrm>
                <a:off x="6425971" y="5218557"/>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18"/>
              <p:cNvSpPr/>
              <p:nvPr/>
            </p:nvSpPr>
            <p:spPr>
              <a:xfrm>
                <a:off x="5608645" y="496281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18"/>
              <p:cNvSpPr/>
              <p:nvPr/>
            </p:nvSpPr>
            <p:spPr>
              <a:xfrm>
                <a:off x="5734818" y="5032438"/>
                <a:ext cx="632517" cy="366093"/>
              </a:xfrm>
              <a:custGeom>
                <a:rect b="b" l="l" r="r" t="t"/>
                <a:pathLst>
                  <a:path extrusionOk="0" h="366093" w="632517">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18"/>
              <p:cNvSpPr/>
              <p:nvPr/>
            </p:nvSpPr>
            <p:spPr>
              <a:xfrm>
                <a:off x="5735426" y="5054346"/>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18"/>
              <p:cNvSpPr/>
              <p:nvPr/>
            </p:nvSpPr>
            <p:spPr>
              <a:xfrm>
                <a:off x="5896325" y="5137308"/>
                <a:ext cx="295037" cy="184784"/>
              </a:xfrm>
              <a:custGeom>
                <a:rect b="b" l="l" r="r" t="t"/>
                <a:pathLst>
                  <a:path extrusionOk="0" h="184784" w="295037">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18"/>
              <p:cNvSpPr/>
              <p:nvPr/>
            </p:nvSpPr>
            <p:spPr>
              <a:xfrm>
                <a:off x="6018639" y="5274373"/>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18"/>
              <p:cNvSpPr/>
              <p:nvPr/>
            </p:nvSpPr>
            <p:spPr>
              <a:xfrm>
                <a:off x="6145799" y="5285232"/>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18"/>
              <p:cNvSpPr/>
              <p:nvPr/>
            </p:nvSpPr>
            <p:spPr>
              <a:xfrm>
                <a:off x="6159865" y="5221985"/>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18"/>
              <p:cNvSpPr/>
              <p:nvPr/>
            </p:nvSpPr>
            <p:spPr>
              <a:xfrm>
                <a:off x="6061026" y="5228653"/>
                <a:ext cx="47423" cy="33147"/>
              </a:xfrm>
              <a:custGeom>
                <a:rect b="b" l="l" r="r" t="t"/>
                <a:pathLst>
                  <a:path extrusionOk="0" h="33147"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18"/>
              <p:cNvSpPr/>
              <p:nvPr/>
            </p:nvSpPr>
            <p:spPr>
              <a:xfrm>
                <a:off x="5964467" y="5173217"/>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18"/>
              <p:cNvSpPr/>
              <p:nvPr/>
            </p:nvSpPr>
            <p:spPr>
              <a:xfrm>
                <a:off x="6018639" y="5142071"/>
                <a:ext cx="27275" cy="24479"/>
              </a:xfrm>
              <a:custGeom>
                <a:rect b="b" l="l" r="r" t="t"/>
                <a:pathLst>
                  <a:path extrusionOk="0" h="24479" w="27275">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18"/>
              <p:cNvSpPr/>
              <p:nvPr/>
            </p:nvSpPr>
            <p:spPr>
              <a:xfrm>
                <a:off x="5896420" y="5137023"/>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18"/>
              <p:cNvSpPr/>
              <p:nvPr/>
            </p:nvSpPr>
            <p:spPr>
              <a:xfrm>
                <a:off x="5897465" y="5194553"/>
                <a:ext cx="29841" cy="29908"/>
              </a:xfrm>
              <a:custGeom>
                <a:rect b="b" l="l" r="r" t="t"/>
                <a:pathLst>
                  <a:path extrusionOk="0" h="29908" w="29841">
                    <a:moveTo>
                      <a:pt x="0" y="17907"/>
                    </a:moveTo>
                    <a:lnTo>
                      <a:pt x="0" y="0"/>
                    </a:lnTo>
                    <a:lnTo>
                      <a:pt x="29842" y="0"/>
                    </a:lnTo>
                    <a:lnTo>
                      <a:pt x="22714" y="15621"/>
                    </a:lnTo>
                    <a:lnTo>
                      <a:pt x="9694" y="2990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18"/>
              <p:cNvSpPr/>
              <p:nvPr/>
            </p:nvSpPr>
            <p:spPr>
              <a:xfrm>
                <a:off x="5896325" y="5119687"/>
                <a:ext cx="295043" cy="185547"/>
              </a:xfrm>
              <a:custGeom>
                <a:rect b="b" l="l" r="r" t="t"/>
                <a:pathLst>
                  <a:path extrusionOk="0" h="185547" w="295043">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6" name="Google Shape;1196;p18"/>
            <p:cNvGrpSpPr/>
            <p:nvPr/>
          </p:nvGrpSpPr>
          <p:grpSpPr>
            <a:xfrm>
              <a:off x="3799020" y="4077239"/>
              <a:ext cx="883852" cy="621125"/>
              <a:chOff x="5608645" y="4819364"/>
              <a:chExt cx="883852" cy="621125"/>
            </a:xfrm>
          </p:grpSpPr>
          <p:sp>
            <p:nvSpPr>
              <p:cNvPr id="1197" name="Google Shape;1197;p18"/>
              <p:cNvSpPr/>
              <p:nvPr/>
            </p:nvSpPr>
            <p:spPr>
              <a:xfrm>
                <a:off x="5608645" y="492899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8"/>
              <p:cNvSpPr/>
              <p:nvPr/>
            </p:nvSpPr>
            <p:spPr>
              <a:xfrm>
                <a:off x="5608835" y="5072062"/>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8"/>
              <p:cNvSpPr/>
              <p:nvPr/>
            </p:nvSpPr>
            <p:spPr>
              <a:xfrm>
                <a:off x="6425971" y="5075110"/>
                <a:ext cx="66526" cy="157067"/>
              </a:xfrm>
              <a:custGeom>
                <a:rect b="b" l="l" r="r" t="t"/>
                <a:pathLst>
                  <a:path extrusionOk="0" h="157067" w="66526">
                    <a:moveTo>
                      <a:pt x="66527" y="0"/>
                    </a:moveTo>
                    <a:lnTo>
                      <a:pt x="66527" y="109538"/>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8"/>
              <p:cNvSpPr/>
              <p:nvPr/>
            </p:nvSpPr>
            <p:spPr>
              <a:xfrm>
                <a:off x="5608645" y="4819364"/>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8"/>
              <p:cNvSpPr/>
              <p:nvPr/>
            </p:nvSpPr>
            <p:spPr>
              <a:xfrm>
                <a:off x="5734818" y="4888968"/>
                <a:ext cx="632517" cy="366117"/>
              </a:xfrm>
              <a:custGeom>
                <a:rect b="b" l="l" r="r" t="t"/>
                <a:pathLst>
                  <a:path extrusionOk="0" h="366117" w="632517">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18"/>
              <p:cNvSpPr/>
              <p:nvPr/>
            </p:nvSpPr>
            <p:spPr>
              <a:xfrm>
                <a:off x="5735426" y="4910899"/>
                <a:ext cx="631431" cy="344185"/>
              </a:xfrm>
              <a:custGeom>
                <a:rect b="b" l="l" r="r" t="t"/>
                <a:pathLst>
                  <a:path extrusionOk="0" h="344185" w="631431">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18"/>
              <p:cNvSpPr/>
              <p:nvPr/>
            </p:nvSpPr>
            <p:spPr>
              <a:xfrm>
                <a:off x="5896325" y="4993385"/>
                <a:ext cx="295037" cy="185261"/>
              </a:xfrm>
              <a:custGeom>
                <a:rect b="b" l="l" r="r" t="t"/>
                <a:pathLst>
                  <a:path extrusionOk="0" h="185261" w="295037">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18"/>
              <p:cNvSpPr/>
              <p:nvPr/>
            </p:nvSpPr>
            <p:spPr>
              <a:xfrm>
                <a:off x="6018639" y="5130926"/>
                <a:ext cx="19007" cy="25431"/>
              </a:xfrm>
              <a:custGeom>
                <a:rect b="b" l="l" r="r" t="t"/>
                <a:pathLst>
                  <a:path extrusionOk="0" h="25431" w="19007">
                    <a:moveTo>
                      <a:pt x="0" y="17145"/>
                    </a:moveTo>
                    <a:cubicBezTo>
                      <a:pt x="0" y="15907"/>
                      <a:pt x="0" y="0"/>
                      <a:pt x="0" y="0"/>
                    </a:cubicBezTo>
                    <a:lnTo>
                      <a:pt x="19008" y="12478"/>
                    </a:lnTo>
                    <a:lnTo>
                      <a:pt x="1064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18"/>
              <p:cNvSpPr/>
              <p:nvPr/>
            </p:nvSpPr>
            <p:spPr>
              <a:xfrm>
                <a:off x="6145799" y="5141785"/>
                <a:ext cx="42006" cy="19716"/>
              </a:xfrm>
              <a:custGeom>
                <a:rect b="b" l="l" r="r" t="t"/>
                <a:pathLst>
                  <a:path extrusionOk="0" h="19716" w="42006">
                    <a:moveTo>
                      <a:pt x="42007" y="17145"/>
                    </a:moveTo>
                    <a:lnTo>
                      <a:pt x="42007" y="0"/>
                    </a:lnTo>
                    <a:lnTo>
                      <a:pt x="0" y="3143"/>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18"/>
              <p:cNvSpPr/>
              <p:nvPr/>
            </p:nvSpPr>
            <p:spPr>
              <a:xfrm>
                <a:off x="6159865" y="5078539"/>
                <a:ext cx="31552" cy="17335"/>
              </a:xfrm>
              <a:custGeom>
                <a:rect b="b" l="l" r="r" t="t"/>
                <a:pathLst>
                  <a:path extrusionOk="0" h="17335" w="31552">
                    <a:moveTo>
                      <a:pt x="31552" y="17336"/>
                    </a:moveTo>
                    <a:lnTo>
                      <a:pt x="31552" y="0"/>
                    </a:lnTo>
                    <a:lnTo>
                      <a:pt x="0" y="11430"/>
                    </a:lnTo>
                    <a:lnTo>
                      <a:pt x="31552"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18"/>
              <p:cNvSpPr/>
              <p:nvPr/>
            </p:nvSpPr>
            <p:spPr>
              <a:xfrm>
                <a:off x="6061026" y="5084921"/>
                <a:ext cx="47423" cy="33146"/>
              </a:xfrm>
              <a:custGeom>
                <a:rect b="b" l="l" r="r" t="t"/>
                <a:pathLst>
                  <a:path extrusionOk="0" h="33146" w="47423">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18"/>
              <p:cNvSpPr/>
              <p:nvPr/>
            </p:nvSpPr>
            <p:spPr>
              <a:xfrm>
                <a:off x="5964467" y="5029771"/>
                <a:ext cx="59018" cy="38957"/>
              </a:xfrm>
              <a:custGeom>
                <a:rect b="b" l="l" r="r" t="t"/>
                <a:pathLst>
                  <a:path extrusionOk="0" h="38957" w="59018">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8"/>
              <p:cNvSpPr/>
              <p:nvPr/>
            </p:nvSpPr>
            <p:spPr>
              <a:xfrm>
                <a:off x="6018639" y="4998624"/>
                <a:ext cx="27275" cy="24479"/>
              </a:xfrm>
              <a:custGeom>
                <a:rect b="b" l="l" r="r" t="t"/>
                <a:pathLst>
                  <a:path extrusionOk="0" h="24479" w="27275">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8"/>
              <p:cNvSpPr/>
              <p:nvPr/>
            </p:nvSpPr>
            <p:spPr>
              <a:xfrm>
                <a:off x="5896420" y="4993576"/>
                <a:ext cx="26135" cy="19430"/>
              </a:xfrm>
              <a:custGeom>
                <a:rect b="b" l="l" r="r" t="t"/>
                <a:pathLst>
                  <a:path extrusionOk="0" h="19430"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8"/>
              <p:cNvSpPr/>
              <p:nvPr/>
            </p:nvSpPr>
            <p:spPr>
              <a:xfrm>
                <a:off x="5897465" y="5051107"/>
                <a:ext cx="29841" cy="30480"/>
              </a:xfrm>
              <a:custGeom>
                <a:rect b="b" l="l" r="r" t="t"/>
                <a:pathLst>
                  <a:path extrusionOk="0" h="30480" w="29841">
                    <a:moveTo>
                      <a:pt x="0" y="17907"/>
                    </a:moveTo>
                    <a:lnTo>
                      <a:pt x="0" y="0"/>
                    </a:lnTo>
                    <a:lnTo>
                      <a:pt x="29842" y="0"/>
                    </a:lnTo>
                    <a:lnTo>
                      <a:pt x="22714" y="16193"/>
                    </a:lnTo>
                    <a:lnTo>
                      <a:pt x="9694" y="3048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8"/>
              <p:cNvSpPr/>
              <p:nvPr/>
            </p:nvSpPr>
            <p:spPr>
              <a:xfrm>
                <a:off x="5896325" y="4976145"/>
                <a:ext cx="295043" cy="185166"/>
              </a:xfrm>
              <a:custGeom>
                <a:rect b="b" l="l" r="r" t="t"/>
                <a:pathLst>
                  <a:path extrusionOk="0" h="185166" w="295043">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3" name="Google Shape;1213;p18"/>
            <p:cNvGrpSpPr/>
            <p:nvPr/>
          </p:nvGrpSpPr>
          <p:grpSpPr>
            <a:xfrm>
              <a:off x="3827627" y="3914647"/>
              <a:ext cx="883852" cy="621125"/>
              <a:chOff x="5637252" y="4656772"/>
              <a:chExt cx="883852" cy="621125"/>
            </a:xfrm>
          </p:grpSpPr>
          <p:sp>
            <p:nvSpPr>
              <p:cNvPr id="1214" name="Google Shape;1214;p18"/>
              <p:cNvSpPr/>
              <p:nvPr/>
            </p:nvSpPr>
            <p:spPr>
              <a:xfrm>
                <a:off x="5637252" y="476640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8"/>
              <p:cNvSpPr/>
              <p:nvPr/>
            </p:nvSpPr>
            <p:spPr>
              <a:xfrm>
                <a:off x="5637442" y="4909470"/>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8"/>
              <p:cNvSpPr/>
              <p:nvPr/>
            </p:nvSpPr>
            <p:spPr>
              <a:xfrm>
                <a:off x="6454577" y="4912518"/>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8"/>
              <p:cNvSpPr/>
              <p:nvPr/>
            </p:nvSpPr>
            <p:spPr>
              <a:xfrm>
                <a:off x="5637252" y="4656772"/>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8"/>
              <p:cNvSpPr/>
              <p:nvPr/>
            </p:nvSpPr>
            <p:spPr>
              <a:xfrm>
                <a:off x="5763347" y="4726400"/>
                <a:ext cx="632534" cy="366093"/>
              </a:xfrm>
              <a:custGeom>
                <a:rect b="b" l="l" r="r" t="t"/>
                <a:pathLst>
                  <a:path extrusionOk="0" h="366093" w="632534">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8"/>
              <p:cNvSpPr/>
              <p:nvPr/>
            </p:nvSpPr>
            <p:spPr>
              <a:xfrm>
                <a:off x="5763937" y="4748307"/>
                <a:ext cx="631431" cy="344185"/>
              </a:xfrm>
              <a:custGeom>
                <a:rect b="b" l="l" r="r" t="t"/>
                <a:pathLst>
                  <a:path extrusionOk="0" h="344185" w="631431">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18"/>
              <p:cNvSpPr/>
              <p:nvPr/>
            </p:nvSpPr>
            <p:spPr>
              <a:xfrm>
                <a:off x="5925121" y="4831270"/>
                <a:ext cx="295222" cy="184784"/>
              </a:xfrm>
              <a:custGeom>
                <a:rect b="b" l="l" r="r" t="t"/>
                <a:pathLst>
                  <a:path extrusionOk="0" h="184784" w="295222">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8"/>
              <p:cNvSpPr/>
              <p:nvPr/>
            </p:nvSpPr>
            <p:spPr>
              <a:xfrm>
                <a:off x="6047245" y="4968335"/>
                <a:ext cx="19007" cy="25527"/>
              </a:xfrm>
              <a:custGeom>
                <a:rect b="b" l="l" r="r" t="t"/>
                <a:pathLst>
                  <a:path extrusionOk="0" h="25527" w="19007">
                    <a:moveTo>
                      <a:pt x="0" y="17145"/>
                    </a:moveTo>
                    <a:cubicBezTo>
                      <a:pt x="0"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18"/>
              <p:cNvSpPr/>
              <p:nvPr/>
            </p:nvSpPr>
            <p:spPr>
              <a:xfrm>
                <a:off x="6174406" y="4979193"/>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18"/>
              <p:cNvSpPr/>
              <p:nvPr/>
            </p:nvSpPr>
            <p:spPr>
              <a:xfrm>
                <a:off x="6188566" y="4915947"/>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18"/>
              <p:cNvSpPr/>
              <p:nvPr/>
            </p:nvSpPr>
            <p:spPr>
              <a:xfrm>
                <a:off x="6089632" y="4922329"/>
                <a:ext cx="47423" cy="33147"/>
              </a:xfrm>
              <a:custGeom>
                <a:rect b="b" l="l" r="r" t="t"/>
                <a:pathLst>
                  <a:path extrusionOk="0" h="33147" w="47423">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18"/>
              <p:cNvSpPr/>
              <p:nvPr/>
            </p:nvSpPr>
            <p:spPr>
              <a:xfrm>
                <a:off x="5993073" y="4867179"/>
                <a:ext cx="58543" cy="38957"/>
              </a:xfrm>
              <a:custGeom>
                <a:rect b="b" l="l" r="r" t="t"/>
                <a:pathLst>
                  <a:path extrusionOk="0" h="38957" w="58543">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18"/>
              <p:cNvSpPr/>
              <p:nvPr/>
            </p:nvSpPr>
            <p:spPr>
              <a:xfrm>
                <a:off x="6047245" y="4836033"/>
                <a:ext cx="27370" cy="24574"/>
              </a:xfrm>
              <a:custGeom>
                <a:rect b="b" l="l" r="r" t="t"/>
                <a:pathLst>
                  <a:path extrusionOk="0" h="24574" w="2737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8"/>
              <p:cNvSpPr/>
              <p:nvPr/>
            </p:nvSpPr>
            <p:spPr>
              <a:xfrm>
                <a:off x="5925121" y="483098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8"/>
              <p:cNvSpPr/>
              <p:nvPr/>
            </p:nvSpPr>
            <p:spPr>
              <a:xfrm>
                <a:off x="5926072" y="4888610"/>
                <a:ext cx="29841" cy="30194"/>
              </a:xfrm>
              <a:custGeom>
                <a:rect b="b" l="l" r="r" t="t"/>
                <a:pathLst>
                  <a:path extrusionOk="0" h="30194" w="29841">
                    <a:moveTo>
                      <a:pt x="0" y="17812"/>
                    </a:moveTo>
                    <a:lnTo>
                      <a:pt x="0" y="0"/>
                    </a:lnTo>
                    <a:lnTo>
                      <a:pt x="29842" y="0"/>
                    </a:lnTo>
                    <a:lnTo>
                      <a:pt x="22619" y="15907"/>
                    </a:lnTo>
                    <a:lnTo>
                      <a:pt x="9599"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8"/>
              <p:cNvSpPr/>
              <p:nvPr/>
            </p:nvSpPr>
            <p:spPr>
              <a:xfrm>
                <a:off x="5924931" y="4813649"/>
                <a:ext cx="295418" cy="185261"/>
              </a:xfrm>
              <a:custGeom>
                <a:rect b="b" l="l" r="r" t="t"/>
                <a:pathLst>
                  <a:path extrusionOk="0" h="185261" w="295418">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0" name="Google Shape;1230;p18"/>
            <p:cNvGrpSpPr/>
            <p:nvPr/>
          </p:nvGrpSpPr>
          <p:grpSpPr>
            <a:xfrm>
              <a:off x="3818123" y="3752055"/>
              <a:ext cx="883852" cy="621125"/>
              <a:chOff x="5627748" y="4494180"/>
              <a:chExt cx="883852" cy="621125"/>
            </a:xfrm>
          </p:grpSpPr>
          <p:sp>
            <p:nvSpPr>
              <p:cNvPr id="1231" name="Google Shape;1231;p18"/>
              <p:cNvSpPr/>
              <p:nvPr/>
            </p:nvSpPr>
            <p:spPr>
              <a:xfrm>
                <a:off x="5627748" y="460381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18"/>
              <p:cNvSpPr/>
              <p:nvPr/>
            </p:nvSpPr>
            <p:spPr>
              <a:xfrm>
                <a:off x="5627938" y="4746878"/>
                <a:ext cx="87244" cy="116586"/>
              </a:xfrm>
              <a:custGeom>
                <a:rect b="b" l="l" r="r" t="t"/>
                <a:pathLst>
                  <a:path extrusionOk="0" h="116586" w="87244">
                    <a:moveTo>
                      <a:pt x="0" y="116586"/>
                    </a:moveTo>
                    <a:lnTo>
                      <a:pt x="0" y="0"/>
                    </a:lnTo>
                    <a:lnTo>
                      <a:pt x="87245"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18"/>
              <p:cNvSpPr/>
              <p:nvPr/>
            </p:nvSpPr>
            <p:spPr>
              <a:xfrm>
                <a:off x="6445074" y="4749926"/>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8"/>
              <p:cNvSpPr/>
              <p:nvPr/>
            </p:nvSpPr>
            <p:spPr>
              <a:xfrm>
                <a:off x="5627748" y="449418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8"/>
              <p:cNvSpPr/>
              <p:nvPr/>
            </p:nvSpPr>
            <p:spPr>
              <a:xfrm>
                <a:off x="5753825" y="4563879"/>
                <a:ext cx="632535" cy="366022"/>
              </a:xfrm>
              <a:custGeom>
                <a:rect b="b" l="l" r="r" t="t"/>
                <a:pathLst>
                  <a:path extrusionOk="0" h="366022" w="632535">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8"/>
              <p:cNvSpPr/>
              <p:nvPr/>
            </p:nvSpPr>
            <p:spPr>
              <a:xfrm>
                <a:off x="5754433" y="4585787"/>
                <a:ext cx="631431" cy="344114"/>
              </a:xfrm>
              <a:custGeom>
                <a:rect b="b" l="l" r="r" t="t"/>
                <a:pathLst>
                  <a:path extrusionOk="0" h="344114" w="631431">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18"/>
              <p:cNvSpPr/>
              <p:nvPr/>
            </p:nvSpPr>
            <p:spPr>
              <a:xfrm>
                <a:off x="5915333" y="4668297"/>
                <a:ext cx="294899" cy="185261"/>
              </a:xfrm>
              <a:custGeom>
                <a:rect b="b" l="l" r="r" t="t"/>
                <a:pathLst>
                  <a:path extrusionOk="0" h="185261" w="294899">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18"/>
              <p:cNvSpPr/>
              <p:nvPr/>
            </p:nvSpPr>
            <p:spPr>
              <a:xfrm>
                <a:off x="6037741" y="4805743"/>
                <a:ext cx="19007" cy="25526"/>
              </a:xfrm>
              <a:custGeom>
                <a:rect b="b" l="l" r="r" t="t"/>
                <a:pathLst>
                  <a:path extrusionOk="0" h="25526" w="19007">
                    <a:moveTo>
                      <a:pt x="0" y="17145"/>
                    </a:moveTo>
                    <a:cubicBezTo>
                      <a:pt x="0"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8"/>
              <p:cNvSpPr/>
              <p:nvPr/>
            </p:nvSpPr>
            <p:spPr>
              <a:xfrm>
                <a:off x="6164902" y="4816601"/>
                <a:ext cx="42006" cy="19716"/>
              </a:xfrm>
              <a:custGeom>
                <a:rect b="b" l="l" r="r" t="t"/>
                <a:pathLst>
                  <a:path extrusionOk="0" h="19716" w="42006">
                    <a:moveTo>
                      <a:pt x="42007" y="17145"/>
                    </a:moveTo>
                    <a:lnTo>
                      <a:pt x="42007" y="0"/>
                    </a:lnTo>
                    <a:lnTo>
                      <a:pt x="0" y="3238"/>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8"/>
              <p:cNvSpPr/>
              <p:nvPr/>
            </p:nvSpPr>
            <p:spPr>
              <a:xfrm>
                <a:off x="6178968" y="4753356"/>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8"/>
              <p:cNvSpPr/>
              <p:nvPr/>
            </p:nvSpPr>
            <p:spPr>
              <a:xfrm>
                <a:off x="6080128" y="4759737"/>
                <a:ext cx="47423" cy="33147"/>
              </a:xfrm>
              <a:custGeom>
                <a:rect b="b" l="l" r="r" t="t"/>
                <a:pathLst>
                  <a:path extrusionOk="0" h="33147" w="47423">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8"/>
              <p:cNvSpPr/>
              <p:nvPr/>
            </p:nvSpPr>
            <p:spPr>
              <a:xfrm>
                <a:off x="5983570" y="4704588"/>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8"/>
              <p:cNvSpPr/>
              <p:nvPr/>
            </p:nvSpPr>
            <p:spPr>
              <a:xfrm>
                <a:off x="6037741" y="4673441"/>
                <a:ext cx="27275" cy="24574"/>
              </a:xfrm>
              <a:custGeom>
                <a:rect b="b" l="l" r="r" t="t"/>
                <a:pathLst>
                  <a:path extrusionOk="0" h="24574" w="27275">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8"/>
              <p:cNvSpPr/>
              <p:nvPr/>
            </p:nvSpPr>
            <p:spPr>
              <a:xfrm>
                <a:off x="5915523" y="4668392"/>
                <a:ext cx="26135" cy="19526"/>
              </a:xfrm>
              <a:custGeom>
                <a:rect b="b" l="l" r="r" t="t"/>
                <a:pathLst>
                  <a:path extrusionOk="0" h="19526" w="26135">
                    <a:moveTo>
                      <a:pt x="0" y="17145"/>
                    </a:moveTo>
                    <a:lnTo>
                      <a:pt x="0" y="0"/>
                    </a:lnTo>
                    <a:lnTo>
                      <a:pt x="26135" y="2858"/>
                    </a:lnTo>
                    <a:lnTo>
                      <a:pt x="17677"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8"/>
              <p:cNvSpPr/>
              <p:nvPr/>
            </p:nvSpPr>
            <p:spPr>
              <a:xfrm>
                <a:off x="5916473" y="4725638"/>
                <a:ext cx="29936" cy="30289"/>
              </a:xfrm>
              <a:custGeom>
                <a:rect b="b" l="l" r="r" t="t"/>
                <a:pathLst>
                  <a:path extrusionOk="0" h="30289" w="29936">
                    <a:moveTo>
                      <a:pt x="0" y="17812"/>
                    </a:moveTo>
                    <a:lnTo>
                      <a:pt x="0" y="0"/>
                    </a:lnTo>
                    <a:lnTo>
                      <a:pt x="29937" y="0"/>
                    </a:lnTo>
                    <a:lnTo>
                      <a:pt x="22619" y="16002"/>
                    </a:lnTo>
                    <a:lnTo>
                      <a:pt x="9694"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8"/>
              <p:cNvSpPr/>
              <p:nvPr/>
            </p:nvSpPr>
            <p:spPr>
              <a:xfrm>
                <a:off x="5915428" y="4651533"/>
                <a:ext cx="294626" cy="184784"/>
              </a:xfrm>
              <a:custGeom>
                <a:rect b="b" l="l" r="r" t="t"/>
                <a:pathLst>
                  <a:path extrusionOk="0" h="184784" w="294626">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7" name="Google Shape;1247;p18"/>
            <p:cNvGrpSpPr/>
            <p:nvPr/>
          </p:nvGrpSpPr>
          <p:grpSpPr>
            <a:xfrm>
              <a:off x="2205711" y="4330032"/>
              <a:ext cx="883852" cy="621125"/>
              <a:chOff x="4015336" y="5072157"/>
              <a:chExt cx="883852" cy="621125"/>
            </a:xfrm>
          </p:grpSpPr>
          <p:sp>
            <p:nvSpPr>
              <p:cNvPr id="1248" name="Google Shape;1248;p18"/>
              <p:cNvSpPr/>
              <p:nvPr/>
            </p:nvSpPr>
            <p:spPr>
              <a:xfrm>
                <a:off x="4015336" y="518179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8"/>
              <p:cNvSpPr/>
              <p:nvPr/>
            </p:nvSpPr>
            <p:spPr>
              <a:xfrm>
                <a:off x="4015526" y="5324856"/>
                <a:ext cx="87244" cy="116490"/>
              </a:xfrm>
              <a:custGeom>
                <a:rect b="b" l="l" r="r" t="t"/>
                <a:pathLst>
                  <a:path extrusionOk="0" h="116490" w="87244">
                    <a:moveTo>
                      <a:pt x="0" y="116491"/>
                    </a:moveTo>
                    <a:lnTo>
                      <a:pt x="0" y="0"/>
                    </a:lnTo>
                    <a:lnTo>
                      <a:pt x="87245"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8"/>
              <p:cNvSpPr/>
              <p:nvPr/>
            </p:nvSpPr>
            <p:spPr>
              <a:xfrm>
                <a:off x="4832661" y="5327903"/>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8"/>
              <p:cNvSpPr/>
              <p:nvPr/>
            </p:nvSpPr>
            <p:spPr>
              <a:xfrm>
                <a:off x="4015336" y="5072157"/>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8"/>
              <p:cNvSpPr/>
              <p:nvPr/>
            </p:nvSpPr>
            <p:spPr>
              <a:xfrm>
                <a:off x="4141033" y="5141785"/>
                <a:ext cx="632610" cy="366093"/>
              </a:xfrm>
              <a:custGeom>
                <a:rect b="b" l="l" r="r" t="t"/>
                <a:pathLst>
                  <a:path extrusionOk="0" h="366093" w="63261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8"/>
              <p:cNvSpPr/>
              <p:nvPr/>
            </p:nvSpPr>
            <p:spPr>
              <a:xfrm>
                <a:off x="4141641" y="5163692"/>
                <a:ext cx="631431" cy="344185"/>
              </a:xfrm>
              <a:custGeom>
                <a:rect b="b" l="l" r="r" t="t"/>
                <a:pathLst>
                  <a:path extrusionOk="0" h="344185" w="631431">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8"/>
              <p:cNvSpPr/>
              <p:nvPr/>
            </p:nvSpPr>
            <p:spPr>
              <a:xfrm>
                <a:off x="4303110" y="5245703"/>
                <a:ext cx="294907" cy="185737"/>
              </a:xfrm>
              <a:custGeom>
                <a:rect b="b" l="l" r="r" t="t"/>
                <a:pathLst>
                  <a:path extrusionOk="0" h="185737" w="294907">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18"/>
              <p:cNvSpPr/>
              <p:nvPr/>
            </p:nvSpPr>
            <p:spPr>
              <a:xfrm>
                <a:off x="4425329" y="5383530"/>
                <a:ext cx="19007" cy="25431"/>
              </a:xfrm>
              <a:custGeom>
                <a:rect b="b" l="l" r="r" t="t"/>
                <a:pathLst>
                  <a:path extrusionOk="0" h="25431" w="19007">
                    <a:moveTo>
                      <a:pt x="0" y="17145"/>
                    </a:moveTo>
                    <a:cubicBezTo>
                      <a:pt x="0" y="15907"/>
                      <a:pt x="0" y="0"/>
                      <a:pt x="0" y="0"/>
                    </a:cubicBezTo>
                    <a:lnTo>
                      <a:pt x="19008" y="12478"/>
                    </a:lnTo>
                    <a:lnTo>
                      <a:pt x="10549"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18"/>
              <p:cNvSpPr/>
              <p:nvPr/>
            </p:nvSpPr>
            <p:spPr>
              <a:xfrm>
                <a:off x="4552490" y="5394578"/>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18"/>
              <p:cNvSpPr/>
              <p:nvPr/>
            </p:nvSpPr>
            <p:spPr>
              <a:xfrm>
                <a:off x="4566555" y="5331333"/>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18"/>
              <p:cNvSpPr/>
              <p:nvPr/>
            </p:nvSpPr>
            <p:spPr>
              <a:xfrm>
                <a:off x="4467716" y="5337714"/>
                <a:ext cx="47423" cy="33146"/>
              </a:xfrm>
              <a:custGeom>
                <a:rect b="b" l="l" r="r" t="t"/>
                <a:pathLst>
                  <a:path extrusionOk="0" h="33146" w="47423">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18"/>
              <p:cNvSpPr/>
              <p:nvPr/>
            </p:nvSpPr>
            <p:spPr>
              <a:xfrm>
                <a:off x="4371062" y="5282565"/>
                <a:ext cx="59018" cy="38957"/>
              </a:xfrm>
              <a:custGeom>
                <a:rect b="b" l="l" r="r" t="t"/>
                <a:pathLst>
                  <a:path extrusionOk="0" h="38957" w="59018">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18"/>
              <p:cNvSpPr/>
              <p:nvPr/>
            </p:nvSpPr>
            <p:spPr>
              <a:xfrm>
                <a:off x="4425329" y="5251418"/>
                <a:ext cx="27275" cy="24479"/>
              </a:xfrm>
              <a:custGeom>
                <a:rect b="b" l="l" r="r" t="t"/>
                <a:pathLst>
                  <a:path extrusionOk="0" h="24479" w="27275">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18"/>
              <p:cNvSpPr/>
              <p:nvPr/>
            </p:nvSpPr>
            <p:spPr>
              <a:xfrm>
                <a:off x="4303110" y="5246369"/>
                <a:ext cx="26135" cy="19431"/>
              </a:xfrm>
              <a:custGeom>
                <a:rect b="b" l="l" r="r" t="t"/>
                <a:pathLst>
                  <a:path extrusionOk="0" h="19431" w="26135">
                    <a:moveTo>
                      <a:pt x="0" y="17145"/>
                    </a:moveTo>
                    <a:lnTo>
                      <a:pt x="0" y="0"/>
                    </a:lnTo>
                    <a:lnTo>
                      <a:pt x="26135"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18"/>
              <p:cNvSpPr/>
              <p:nvPr/>
            </p:nvSpPr>
            <p:spPr>
              <a:xfrm>
                <a:off x="4304536" y="5303900"/>
                <a:ext cx="29461" cy="30099"/>
              </a:xfrm>
              <a:custGeom>
                <a:rect b="b" l="l" r="r" t="t"/>
                <a:pathLst>
                  <a:path extrusionOk="0" h="30099" w="29461">
                    <a:moveTo>
                      <a:pt x="0" y="17907"/>
                    </a:moveTo>
                    <a:lnTo>
                      <a:pt x="0" y="0"/>
                    </a:lnTo>
                    <a:lnTo>
                      <a:pt x="29462" y="0"/>
                    </a:lnTo>
                    <a:lnTo>
                      <a:pt x="22144" y="16002"/>
                    </a:lnTo>
                    <a:lnTo>
                      <a:pt x="9504" y="3009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18"/>
              <p:cNvSpPr/>
              <p:nvPr/>
            </p:nvSpPr>
            <p:spPr>
              <a:xfrm>
                <a:off x="4303110" y="5229225"/>
                <a:ext cx="294907" cy="185356"/>
              </a:xfrm>
              <a:custGeom>
                <a:rect b="b" l="l" r="r" t="t"/>
                <a:pathLst>
                  <a:path extrusionOk="0" h="185356" w="294907">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4" name="Google Shape;1264;p18"/>
            <p:cNvGrpSpPr/>
            <p:nvPr/>
          </p:nvGrpSpPr>
          <p:grpSpPr>
            <a:xfrm>
              <a:off x="5533746" y="4396707"/>
              <a:ext cx="883852" cy="621030"/>
              <a:chOff x="7343371" y="5138832"/>
              <a:chExt cx="883852" cy="621030"/>
            </a:xfrm>
          </p:grpSpPr>
          <p:sp>
            <p:nvSpPr>
              <p:cNvPr id="1265" name="Google Shape;1265;p18"/>
              <p:cNvSpPr/>
              <p:nvPr/>
            </p:nvSpPr>
            <p:spPr>
              <a:xfrm>
                <a:off x="7343371" y="5248370"/>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18"/>
              <p:cNvSpPr/>
              <p:nvPr/>
            </p:nvSpPr>
            <p:spPr>
              <a:xfrm>
                <a:off x="7343561" y="539153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18"/>
              <p:cNvSpPr/>
              <p:nvPr/>
            </p:nvSpPr>
            <p:spPr>
              <a:xfrm>
                <a:off x="8160792" y="5394578"/>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8"/>
              <p:cNvSpPr/>
              <p:nvPr/>
            </p:nvSpPr>
            <p:spPr>
              <a:xfrm>
                <a:off x="7343371" y="5138832"/>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18"/>
              <p:cNvSpPr/>
              <p:nvPr/>
            </p:nvSpPr>
            <p:spPr>
              <a:xfrm>
                <a:off x="7469087" y="5208436"/>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18"/>
              <p:cNvSpPr/>
              <p:nvPr/>
            </p:nvSpPr>
            <p:spPr>
              <a:xfrm>
                <a:off x="7469677" y="5230344"/>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8"/>
              <p:cNvSpPr/>
              <p:nvPr/>
            </p:nvSpPr>
            <p:spPr>
              <a:xfrm>
                <a:off x="7630861" y="5313140"/>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8"/>
              <p:cNvSpPr/>
              <p:nvPr/>
            </p:nvSpPr>
            <p:spPr>
              <a:xfrm>
                <a:off x="7753460" y="5450109"/>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18"/>
              <p:cNvSpPr/>
              <p:nvPr/>
            </p:nvSpPr>
            <p:spPr>
              <a:xfrm>
                <a:off x="7880525" y="5461158"/>
                <a:ext cx="42101" cy="19811"/>
              </a:xfrm>
              <a:custGeom>
                <a:rect b="b" l="l" r="r" t="t"/>
                <a:pathLst>
                  <a:path extrusionOk="0" h="19811" w="42101">
                    <a:moveTo>
                      <a:pt x="42102" y="17240"/>
                    </a:moveTo>
                    <a:lnTo>
                      <a:pt x="42102" y="0"/>
                    </a:lnTo>
                    <a:lnTo>
                      <a:pt x="0" y="3238"/>
                    </a:lnTo>
                    <a:lnTo>
                      <a:pt x="24140" y="19812"/>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18"/>
              <p:cNvSpPr/>
              <p:nvPr/>
            </p:nvSpPr>
            <p:spPr>
              <a:xfrm>
                <a:off x="7894686" y="539800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18"/>
              <p:cNvSpPr/>
              <p:nvPr/>
            </p:nvSpPr>
            <p:spPr>
              <a:xfrm>
                <a:off x="7795847" y="5404389"/>
                <a:ext cx="47328" cy="33051"/>
              </a:xfrm>
              <a:custGeom>
                <a:rect b="b" l="l" r="r" t="t"/>
                <a:pathLst>
                  <a:path extrusionOk="0" h="33051" w="47328">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18"/>
              <p:cNvSpPr/>
              <p:nvPr/>
            </p:nvSpPr>
            <p:spPr>
              <a:xfrm>
                <a:off x="7699193" y="5349240"/>
                <a:ext cx="58543" cy="38861"/>
              </a:xfrm>
              <a:custGeom>
                <a:rect b="b" l="l" r="r" t="t"/>
                <a:pathLst>
                  <a:path extrusionOk="0" h="38861" w="58543">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8"/>
              <p:cNvSpPr/>
              <p:nvPr/>
            </p:nvSpPr>
            <p:spPr>
              <a:xfrm>
                <a:off x="7753460" y="5318093"/>
                <a:ext cx="27275" cy="24479"/>
              </a:xfrm>
              <a:custGeom>
                <a:rect b="b" l="l" r="r" t="t"/>
                <a:pathLst>
                  <a:path extrusionOk="0" h="24479" w="27275">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18"/>
              <p:cNvSpPr/>
              <p:nvPr/>
            </p:nvSpPr>
            <p:spPr>
              <a:xfrm>
                <a:off x="7631241" y="5313044"/>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18"/>
              <p:cNvSpPr/>
              <p:nvPr/>
            </p:nvSpPr>
            <p:spPr>
              <a:xfrm>
                <a:off x="7632192" y="5370575"/>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18"/>
              <p:cNvSpPr/>
              <p:nvPr/>
            </p:nvSpPr>
            <p:spPr>
              <a:xfrm>
                <a:off x="7630861" y="5295995"/>
                <a:ext cx="295637" cy="184880"/>
              </a:xfrm>
              <a:custGeom>
                <a:rect b="b" l="l" r="r" t="t"/>
                <a:pathLst>
                  <a:path extrusionOk="0" h="184880" w="295637">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1" name="Google Shape;1281;p18"/>
            <p:cNvGrpSpPr/>
            <p:nvPr/>
          </p:nvGrpSpPr>
          <p:grpSpPr>
            <a:xfrm>
              <a:off x="5533746" y="4253261"/>
              <a:ext cx="883852" cy="621029"/>
              <a:chOff x="7343371" y="4995386"/>
              <a:chExt cx="883852" cy="621029"/>
            </a:xfrm>
          </p:grpSpPr>
          <p:sp>
            <p:nvSpPr>
              <p:cNvPr id="1282" name="Google Shape;1282;p18"/>
              <p:cNvSpPr/>
              <p:nvPr/>
            </p:nvSpPr>
            <p:spPr>
              <a:xfrm>
                <a:off x="7343371" y="51049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18"/>
              <p:cNvSpPr/>
              <p:nvPr/>
            </p:nvSpPr>
            <p:spPr>
              <a:xfrm>
                <a:off x="7343561" y="5248084"/>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18"/>
              <p:cNvSpPr/>
              <p:nvPr/>
            </p:nvSpPr>
            <p:spPr>
              <a:xfrm>
                <a:off x="8160792" y="5251132"/>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8"/>
              <p:cNvSpPr/>
              <p:nvPr/>
            </p:nvSpPr>
            <p:spPr>
              <a:xfrm>
                <a:off x="7343371" y="4995386"/>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18"/>
              <p:cNvSpPr/>
              <p:nvPr/>
            </p:nvSpPr>
            <p:spPr>
              <a:xfrm>
                <a:off x="7469087" y="5064990"/>
                <a:ext cx="632615" cy="366117"/>
              </a:xfrm>
              <a:custGeom>
                <a:rect b="b" l="l" r="r" t="t"/>
                <a:pathLst>
                  <a:path extrusionOk="0" h="366117" w="632615">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18"/>
              <p:cNvSpPr/>
              <p:nvPr/>
            </p:nvSpPr>
            <p:spPr>
              <a:xfrm>
                <a:off x="7469677" y="5086897"/>
                <a:ext cx="631526" cy="344209"/>
              </a:xfrm>
              <a:custGeom>
                <a:rect b="b" l="l" r="r" t="t"/>
                <a:pathLst>
                  <a:path extrusionOk="0" h="344209" w="631526">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8"/>
              <p:cNvSpPr/>
              <p:nvPr/>
            </p:nvSpPr>
            <p:spPr>
              <a:xfrm>
                <a:off x="7630861" y="5169693"/>
                <a:ext cx="295642" cy="184784"/>
              </a:xfrm>
              <a:custGeom>
                <a:rect b="b" l="l" r="r" t="t"/>
                <a:pathLst>
                  <a:path extrusionOk="0" h="184784" w="295642">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8"/>
              <p:cNvSpPr/>
              <p:nvPr/>
            </p:nvSpPr>
            <p:spPr>
              <a:xfrm>
                <a:off x="7753460" y="5307234"/>
                <a:ext cx="19007" cy="25526"/>
              </a:xfrm>
              <a:custGeom>
                <a:rect b="b" l="l" r="r" t="t"/>
                <a:pathLst>
                  <a:path extrusionOk="0" h="25526" w="19007">
                    <a:moveTo>
                      <a:pt x="0" y="17240"/>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8"/>
              <p:cNvSpPr/>
              <p:nvPr/>
            </p:nvSpPr>
            <p:spPr>
              <a:xfrm>
                <a:off x="7880525" y="5317712"/>
                <a:ext cx="42101" cy="19716"/>
              </a:xfrm>
              <a:custGeom>
                <a:rect b="b" l="l" r="r" t="t"/>
                <a:pathLst>
                  <a:path extrusionOk="0" h="19716" w="42101">
                    <a:moveTo>
                      <a:pt x="42102" y="17240"/>
                    </a:moveTo>
                    <a:lnTo>
                      <a:pt x="42102" y="0"/>
                    </a:lnTo>
                    <a:lnTo>
                      <a:pt x="0" y="3238"/>
                    </a:lnTo>
                    <a:lnTo>
                      <a:pt x="24140" y="19717"/>
                    </a:lnTo>
                    <a:lnTo>
                      <a:pt x="42102" y="17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8"/>
              <p:cNvSpPr/>
              <p:nvPr/>
            </p:nvSpPr>
            <p:spPr>
              <a:xfrm>
                <a:off x="7894686" y="5254561"/>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18"/>
              <p:cNvSpPr/>
              <p:nvPr/>
            </p:nvSpPr>
            <p:spPr>
              <a:xfrm>
                <a:off x="7795847" y="5260943"/>
                <a:ext cx="47328" cy="33051"/>
              </a:xfrm>
              <a:custGeom>
                <a:rect b="b" l="l" r="r" t="t"/>
                <a:pathLst>
                  <a:path extrusionOk="0" h="33051" w="47328">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18"/>
              <p:cNvSpPr/>
              <p:nvPr/>
            </p:nvSpPr>
            <p:spPr>
              <a:xfrm>
                <a:off x="7699193" y="5205793"/>
                <a:ext cx="58543" cy="38861"/>
              </a:xfrm>
              <a:custGeom>
                <a:rect b="b" l="l" r="r" t="t"/>
                <a:pathLst>
                  <a:path extrusionOk="0" h="38861" w="58543">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8"/>
              <p:cNvSpPr/>
              <p:nvPr/>
            </p:nvSpPr>
            <p:spPr>
              <a:xfrm>
                <a:off x="7753460" y="5174646"/>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8"/>
              <p:cNvSpPr/>
              <p:nvPr/>
            </p:nvSpPr>
            <p:spPr>
              <a:xfrm>
                <a:off x="7631241" y="5169598"/>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8"/>
              <p:cNvSpPr/>
              <p:nvPr/>
            </p:nvSpPr>
            <p:spPr>
              <a:xfrm>
                <a:off x="7632192" y="5227129"/>
                <a:ext cx="29936" cy="30289"/>
              </a:xfrm>
              <a:custGeom>
                <a:rect b="b" l="l" r="r" t="t"/>
                <a:pathLst>
                  <a:path extrusionOk="0" h="30289" w="29936">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8"/>
              <p:cNvSpPr/>
              <p:nvPr/>
            </p:nvSpPr>
            <p:spPr>
              <a:xfrm>
                <a:off x="7630861" y="5152548"/>
                <a:ext cx="295637" cy="184403"/>
              </a:xfrm>
              <a:custGeom>
                <a:rect b="b" l="l" r="r" t="t"/>
                <a:pathLst>
                  <a:path extrusionOk="0" h="184403" w="295637">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98" name="Google Shape;1298;p18"/>
            <p:cNvGrpSpPr/>
            <p:nvPr/>
          </p:nvGrpSpPr>
          <p:grpSpPr>
            <a:xfrm>
              <a:off x="4965040" y="3574128"/>
              <a:ext cx="883852" cy="621125"/>
              <a:chOff x="6774665" y="4316253"/>
              <a:chExt cx="883852" cy="621125"/>
            </a:xfrm>
          </p:grpSpPr>
          <p:sp>
            <p:nvSpPr>
              <p:cNvPr id="1299" name="Google Shape;1299;p18"/>
              <p:cNvSpPr/>
              <p:nvPr/>
            </p:nvSpPr>
            <p:spPr>
              <a:xfrm>
                <a:off x="6774665" y="442588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8"/>
              <p:cNvSpPr/>
              <p:nvPr/>
            </p:nvSpPr>
            <p:spPr>
              <a:xfrm>
                <a:off x="6774855" y="4568951"/>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8"/>
              <p:cNvSpPr/>
              <p:nvPr/>
            </p:nvSpPr>
            <p:spPr>
              <a:xfrm>
                <a:off x="7592086" y="4572000"/>
                <a:ext cx="66431" cy="157067"/>
              </a:xfrm>
              <a:custGeom>
                <a:rect b="b" l="l" r="r" t="t"/>
                <a:pathLst>
                  <a:path extrusionOk="0" h="157067" w="66431">
                    <a:moveTo>
                      <a:pt x="66431" y="0"/>
                    </a:moveTo>
                    <a:lnTo>
                      <a:pt x="66431" y="109633"/>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8"/>
              <p:cNvSpPr/>
              <p:nvPr/>
            </p:nvSpPr>
            <p:spPr>
              <a:xfrm>
                <a:off x="6774665" y="4316253"/>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8"/>
              <p:cNvSpPr/>
              <p:nvPr/>
            </p:nvSpPr>
            <p:spPr>
              <a:xfrm>
                <a:off x="6900380" y="4385881"/>
                <a:ext cx="632615" cy="366093"/>
              </a:xfrm>
              <a:custGeom>
                <a:rect b="b" l="l" r="r" t="t"/>
                <a:pathLst>
                  <a:path extrusionOk="0" h="366093" w="632615">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8"/>
              <p:cNvSpPr/>
              <p:nvPr/>
            </p:nvSpPr>
            <p:spPr>
              <a:xfrm>
                <a:off x="6900970" y="4407789"/>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8"/>
              <p:cNvSpPr/>
              <p:nvPr/>
            </p:nvSpPr>
            <p:spPr>
              <a:xfrm>
                <a:off x="7062535" y="4489799"/>
                <a:ext cx="295132" cy="185547"/>
              </a:xfrm>
              <a:custGeom>
                <a:rect b="b" l="l" r="r" t="t"/>
                <a:pathLst>
                  <a:path extrusionOk="0" h="185547" w="295132">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18"/>
              <p:cNvSpPr/>
              <p:nvPr/>
            </p:nvSpPr>
            <p:spPr>
              <a:xfrm>
                <a:off x="7184658" y="4627816"/>
                <a:ext cx="19482" cy="25431"/>
              </a:xfrm>
              <a:custGeom>
                <a:rect b="b" l="l" r="r" t="t"/>
                <a:pathLst>
                  <a:path extrusionOk="0" h="25431" w="19482">
                    <a:moveTo>
                      <a:pt x="0" y="17145"/>
                    </a:moveTo>
                    <a:cubicBezTo>
                      <a:pt x="285" y="11430"/>
                      <a:pt x="285" y="5715"/>
                      <a:pt x="0" y="0"/>
                    </a:cubicBezTo>
                    <a:lnTo>
                      <a:pt x="19483" y="12478"/>
                    </a:lnTo>
                    <a:lnTo>
                      <a:pt x="11024" y="2543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18"/>
              <p:cNvSpPr/>
              <p:nvPr/>
            </p:nvSpPr>
            <p:spPr>
              <a:xfrm>
                <a:off x="7311819" y="4638675"/>
                <a:ext cx="42101" cy="19716"/>
              </a:xfrm>
              <a:custGeom>
                <a:rect b="b" l="l" r="r" t="t"/>
                <a:pathLst>
                  <a:path extrusionOk="0" h="19716" w="42101">
                    <a:moveTo>
                      <a:pt x="42102" y="17145"/>
                    </a:moveTo>
                    <a:lnTo>
                      <a:pt x="42102" y="0"/>
                    </a:lnTo>
                    <a:lnTo>
                      <a:pt x="0" y="3238"/>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18"/>
              <p:cNvSpPr/>
              <p:nvPr/>
            </p:nvSpPr>
            <p:spPr>
              <a:xfrm>
                <a:off x="7325980" y="4575428"/>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18"/>
              <p:cNvSpPr/>
              <p:nvPr/>
            </p:nvSpPr>
            <p:spPr>
              <a:xfrm>
                <a:off x="7227140" y="4581810"/>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18"/>
              <p:cNvSpPr/>
              <p:nvPr/>
            </p:nvSpPr>
            <p:spPr>
              <a:xfrm>
                <a:off x="7130487" y="4526660"/>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18"/>
              <p:cNvSpPr/>
              <p:nvPr/>
            </p:nvSpPr>
            <p:spPr>
              <a:xfrm>
                <a:off x="7184753" y="4495514"/>
                <a:ext cx="27275" cy="24479"/>
              </a:xfrm>
              <a:custGeom>
                <a:rect b="b" l="l" r="r" t="t"/>
                <a:pathLst>
                  <a:path extrusionOk="0" h="24479" w="27275">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18"/>
              <p:cNvSpPr/>
              <p:nvPr/>
            </p:nvSpPr>
            <p:spPr>
              <a:xfrm>
                <a:off x="7062535" y="4490466"/>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18"/>
              <p:cNvSpPr/>
              <p:nvPr/>
            </p:nvSpPr>
            <p:spPr>
              <a:xfrm>
                <a:off x="7063485" y="4547997"/>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18"/>
              <p:cNvSpPr/>
              <p:nvPr/>
            </p:nvSpPr>
            <p:spPr>
              <a:xfrm>
                <a:off x="7062535" y="4472654"/>
                <a:ext cx="295233" cy="185546"/>
              </a:xfrm>
              <a:custGeom>
                <a:rect b="b" l="l" r="r" t="t"/>
                <a:pathLst>
                  <a:path extrusionOk="0" h="185546" w="295233">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5" name="Google Shape;1315;p18"/>
            <p:cNvGrpSpPr/>
            <p:nvPr/>
          </p:nvGrpSpPr>
          <p:grpSpPr>
            <a:xfrm>
              <a:off x="4965040" y="3430682"/>
              <a:ext cx="883852" cy="621125"/>
              <a:chOff x="6774665" y="4172807"/>
              <a:chExt cx="883852" cy="621125"/>
            </a:xfrm>
          </p:grpSpPr>
          <p:sp>
            <p:nvSpPr>
              <p:cNvPr id="1316" name="Google Shape;1316;p18"/>
              <p:cNvSpPr/>
              <p:nvPr/>
            </p:nvSpPr>
            <p:spPr>
              <a:xfrm>
                <a:off x="6774665" y="4282440"/>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18"/>
              <p:cNvSpPr/>
              <p:nvPr/>
            </p:nvSpPr>
            <p:spPr>
              <a:xfrm>
                <a:off x="6774855" y="4425505"/>
                <a:ext cx="87339" cy="116490"/>
              </a:xfrm>
              <a:custGeom>
                <a:rect b="b" l="l" r="r" t="t"/>
                <a:pathLst>
                  <a:path extrusionOk="0" h="116490" w="87339">
                    <a:moveTo>
                      <a:pt x="0" y="116491"/>
                    </a:moveTo>
                    <a:lnTo>
                      <a:pt x="0" y="0"/>
                    </a:lnTo>
                    <a:lnTo>
                      <a:pt x="87340" y="77914"/>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18"/>
              <p:cNvSpPr/>
              <p:nvPr/>
            </p:nvSpPr>
            <p:spPr>
              <a:xfrm>
                <a:off x="7592086" y="4428553"/>
                <a:ext cx="66431" cy="157067"/>
              </a:xfrm>
              <a:custGeom>
                <a:rect b="b" l="l" r="r" t="t"/>
                <a:pathLst>
                  <a:path extrusionOk="0" h="157067" w="66431">
                    <a:moveTo>
                      <a:pt x="66431" y="0"/>
                    </a:moveTo>
                    <a:lnTo>
                      <a:pt x="66431" y="109538"/>
                    </a:lnTo>
                    <a:lnTo>
                      <a:pt x="21859" y="157067"/>
                    </a:lnTo>
                    <a:lnTo>
                      <a:pt x="0" y="31623"/>
                    </a:lnTo>
                    <a:lnTo>
                      <a:pt x="66431"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18"/>
              <p:cNvSpPr/>
              <p:nvPr/>
            </p:nvSpPr>
            <p:spPr>
              <a:xfrm>
                <a:off x="6774665" y="4172807"/>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18"/>
              <p:cNvSpPr/>
              <p:nvPr/>
            </p:nvSpPr>
            <p:spPr>
              <a:xfrm>
                <a:off x="6900380" y="4242411"/>
                <a:ext cx="632615" cy="366117"/>
              </a:xfrm>
              <a:custGeom>
                <a:rect b="b" l="l" r="r" t="t"/>
                <a:pathLst>
                  <a:path extrusionOk="0" h="366117" w="632615">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18"/>
              <p:cNvSpPr/>
              <p:nvPr/>
            </p:nvSpPr>
            <p:spPr>
              <a:xfrm>
                <a:off x="6900970" y="4264342"/>
                <a:ext cx="631431" cy="344185"/>
              </a:xfrm>
              <a:custGeom>
                <a:rect b="b" l="l" r="r" t="t"/>
                <a:pathLst>
                  <a:path extrusionOk="0" h="344185" w="631431">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18"/>
              <p:cNvSpPr/>
              <p:nvPr/>
            </p:nvSpPr>
            <p:spPr>
              <a:xfrm>
                <a:off x="7062535" y="4346352"/>
                <a:ext cx="295228" cy="185547"/>
              </a:xfrm>
              <a:custGeom>
                <a:rect b="b" l="l" r="r" t="t"/>
                <a:pathLst>
                  <a:path extrusionOk="0" h="185547" w="295228">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18"/>
              <p:cNvSpPr/>
              <p:nvPr/>
            </p:nvSpPr>
            <p:spPr>
              <a:xfrm>
                <a:off x="7184658" y="4484274"/>
                <a:ext cx="19482" cy="25526"/>
              </a:xfrm>
              <a:custGeom>
                <a:rect b="b" l="l" r="r" t="t"/>
                <a:pathLst>
                  <a:path extrusionOk="0" h="25526" w="19482">
                    <a:moveTo>
                      <a:pt x="0" y="17240"/>
                    </a:moveTo>
                    <a:cubicBezTo>
                      <a:pt x="570" y="16002"/>
                      <a:pt x="0" y="0"/>
                      <a:pt x="0" y="0"/>
                    </a:cubicBezTo>
                    <a:lnTo>
                      <a:pt x="19483" y="12573"/>
                    </a:lnTo>
                    <a:lnTo>
                      <a:pt x="1102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18"/>
              <p:cNvSpPr/>
              <p:nvPr/>
            </p:nvSpPr>
            <p:spPr>
              <a:xfrm>
                <a:off x="7311819" y="4495228"/>
                <a:ext cx="42101" cy="19716"/>
              </a:xfrm>
              <a:custGeom>
                <a:rect b="b" l="l" r="r" t="t"/>
                <a:pathLst>
                  <a:path extrusionOk="0" h="19716" w="42101">
                    <a:moveTo>
                      <a:pt x="42102" y="17145"/>
                    </a:moveTo>
                    <a:lnTo>
                      <a:pt x="42102" y="0"/>
                    </a:lnTo>
                    <a:lnTo>
                      <a:pt x="0" y="3143"/>
                    </a:lnTo>
                    <a:lnTo>
                      <a:pt x="24140"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18"/>
              <p:cNvSpPr/>
              <p:nvPr/>
            </p:nvSpPr>
            <p:spPr>
              <a:xfrm>
                <a:off x="7325980" y="4431982"/>
                <a:ext cx="31457" cy="17335"/>
              </a:xfrm>
              <a:custGeom>
                <a:rect b="b" l="l" r="r" t="t"/>
                <a:pathLst>
                  <a:path extrusionOk="0" h="17335" w="31457">
                    <a:moveTo>
                      <a:pt x="31458" y="17336"/>
                    </a:moveTo>
                    <a:lnTo>
                      <a:pt x="31458" y="0"/>
                    </a:lnTo>
                    <a:lnTo>
                      <a:pt x="0" y="11430"/>
                    </a:lnTo>
                    <a:lnTo>
                      <a:pt x="31458" y="17336"/>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18"/>
              <p:cNvSpPr/>
              <p:nvPr/>
            </p:nvSpPr>
            <p:spPr>
              <a:xfrm>
                <a:off x="7227140" y="4438078"/>
                <a:ext cx="47328" cy="33147"/>
              </a:xfrm>
              <a:custGeom>
                <a:rect b="b" l="l" r="r" t="t"/>
                <a:pathLst>
                  <a:path extrusionOk="0" h="33147" w="47328">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18"/>
              <p:cNvSpPr/>
              <p:nvPr/>
            </p:nvSpPr>
            <p:spPr>
              <a:xfrm>
                <a:off x="7130487" y="4383214"/>
                <a:ext cx="59018" cy="38957"/>
              </a:xfrm>
              <a:custGeom>
                <a:rect b="b" l="l" r="r" t="t"/>
                <a:pathLst>
                  <a:path extrusionOk="0" h="38957" w="59018">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18"/>
              <p:cNvSpPr/>
              <p:nvPr/>
            </p:nvSpPr>
            <p:spPr>
              <a:xfrm>
                <a:off x="7184753" y="4352067"/>
                <a:ext cx="27275" cy="24479"/>
              </a:xfrm>
              <a:custGeom>
                <a:rect b="b" l="l" r="r" t="t"/>
                <a:pathLst>
                  <a:path extrusionOk="0" h="24479" w="27275">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18"/>
              <p:cNvSpPr/>
              <p:nvPr/>
            </p:nvSpPr>
            <p:spPr>
              <a:xfrm>
                <a:off x="7062535" y="4347019"/>
                <a:ext cx="26040" cy="19431"/>
              </a:xfrm>
              <a:custGeom>
                <a:rect b="b" l="l" r="r" t="t"/>
                <a:pathLst>
                  <a:path extrusionOk="0" h="19431" w="26040">
                    <a:moveTo>
                      <a:pt x="0" y="17145"/>
                    </a:moveTo>
                    <a:lnTo>
                      <a:pt x="0" y="0"/>
                    </a:lnTo>
                    <a:lnTo>
                      <a:pt x="26040"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18"/>
              <p:cNvSpPr/>
              <p:nvPr/>
            </p:nvSpPr>
            <p:spPr>
              <a:xfrm>
                <a:off x="7063485" y="4404550"/>
                <a:ext cx="29937" cy="30289"/>
              </a:xfrm>
              <a:custGeom>
                <a:rect b="b" l="l" r="r" t="t"/>
                <a:pathLst>
                  <a:path extrusionOk="0" h="30289" w="29937">
                    <a:moveTo>
                      <a:pt x="0" y="17907"/>
                    </a:moveTo>
                    <a:lnTo>
                      <a:pt x="0" y="0"/>
                    </a:lnTo>
                    <a:lnTo>
                      <a:pt x="29937"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18"/>
              <p:cNvSpPr/>
              <p:nvPr/>
            </p:nvSpPr>
            <p:spPr>
              <a:xfrm>
                <a:off x="7062535" y="4329112"/>
                <a:ext cx="295233" cy="185547"/>
              </a:xfrm>
              <a:custGeom>
                <a:rect b="b" l="l" r="r" t="t"/>
                <a:pathLst>
                  <a:path extrusionOk="0" h="185547" w="295233">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2" name="Google Shape;1332;p18"/>
            <p:cNvGrpSpPr/>
            <p:nvPr/>
          </p:nvGrpSpPr>
          <p:grpSpPr>
            <a:xfrm>
              <a:off x="4993741" y="3268090"/>
              <a:ext cx="883853" cy="621125"/>
              <a:chOff x="6803366" y="4010215"/>
              <a:chExt cx="883853" cy="621125"/>
            </a:xfrm>
          </p:grpSpPr>
          <p:sp>
            <p:nvSpPr>
              <p:cNvPr id="1333" name="Google Shape;1333;p18"/>
              <p:cNvSpPr/>
              <p:nvPr/>
            </p:nvSpPr>
            <p:spPr>
              <a:xfrm>
                <a:off x="6803366" y="4119848"/>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18"/>
              <p:cNvSpPr/>
              <p:nvPr/>
            </p:nvSpPr>
            <p:spPr>
              <a:xfrm>
                <a:off x="6803461" y="4262913"/>
                <a:ext cx="87339" cy="116490"/>
              </a:xfrm>
              <a:custGeom>
                <a:rect b="b" l="l" r="r" t="t"/>
                <a:pathLst>
                  <a:path extrusionOk="0" h="116490" w="87339">
                    <a:moveTo>
                      <a:pt x="0" y="116491"/>
                    </a:moveTo>
                    <a:lnTo>
                      <a:pt x="0" y="0"/>
                    </a:lnTo>
                    <a:lnTo>
                      <a:pt x="87340" y="77915"/>
                    </a:lnTo>
                    <a:lnTo>
                      <a:pt x="0" y="116491"/>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8"/>
              <p:cNvSpPr/>
              <p:nvPr/>
            </p:nvSpPr>
            <p:spPr>
              <a:xfrm>
                <a:off x="7620692" y="4265961"/>
                <a:ext cx="66526" cy="157067"/>
              </a:xfrm>
              <a:custGeom>
                <a:rect b="b" l="l" r="r" t="t"/>
                <a:pathLst>
                  <a:path extrusionOk="0" h="157067" w="66526">
                    <a:moveTo>
                      <a:pt x="66527" y="0"/>
                    </a:moveTo>
                    <a:lnTo>
                      <a:pt x="66527" y="109633"/>
                    </a:lnTo>
                    <a:lnTo>
                      <a:pt x="21859" y="157067"/>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8"/>
              <p:cNvSpPr/>
              <p:nvPr/>
            </p:nvSpPr>
            <p:spPr>
              <a:xfrm>
                <a:off x="6803366" y="4010215"/>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8"/>
              <p:cNvSpPr/>
              <p:nvPr/>
            </p:nvSpPr>
            <p:spPr>
              <a:xfrm>
                <a:off x="6928987" y="4079843"/>
                <a:ext cx="632689" cy="366093"/>
              </a:xfrm>
              <a:custGeom>
                <a:rect b="b" l="l" r="r" t="t"/>
                <a:pathLst>
                  <a:path extrusionOk="0" h="366093" w="632689">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18"/>
              <p:cNvSpPr/>
              <p:nvPr/>
            </p:nvSpPr>
            <p:spPr>
              <a:xfrm>
                <a:off x="6929577" y="4101750"/>
                <a:ext cx="631526" cy="344186"/>
              </a:xfrm>
              <a:custGeom>
                <a:rect b="b" l="l" r="r" t="t"/>
                <a:pathLst>
                  <a:path extrusionOk="0" h="344186" w="631526">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18"/>
              <p:cNvSpPr/>
              <p:nvPr/>
            </p:nvSpPr>
            <p:spPr>
              <a:xfrm>
                <a:off x="7091046" y="4183856"/>
                <a:ext cx="294970" cy="185451"/>
              </a:xfrm>
              <a:custGeom>
                <a:rect b="b" l="l" r="r" t="t"/>
                <a:pathLst>
                  <a:path extrusionOk="0" h="185451" w="29497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18"/>
              <p:cNvSpPr/>
              <p:nvPr/>
            </p:nvSpPr>
            <p:spPr>
              <a:xfrm>
                <a:off x="7213360" y="4321778"/>
                <a:ext cx="19007" cy="25526"/>
              </a:xfrm>
              <a:custGeom>
                <a:rect b="b" l="l" r="r" t="t"/>
                <a:pathLst>
                  <a:path extrusionOk="0" h="25526" w="19007">
                    <a:moveTo>
                      <a:pt x="0" y="17145"/>
                    </a:moveTo>
                    <a:cubicBezTo>
                      <a:pt x="475" y="15907"/>
                      <a:pt x="0" y="0"/>
                      <a:pt x="0" y="0"/>
                    </a:cubicBezTo>
                    <a:lnTo>
                      <a:pt x="19008" y="12478"/>
                    </a:lnTo>
                    <a:lnTo>
                      <a:pt x="10549"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18"/>
              <p:cNvSpPr/>
              <p:nvPr/>
            </p:nvSpPr>
            <p:spPr>
              <a:xfrm>
                <a:off x="7340425" y="4332636"/>
                <a:ext cx="42101" cy="19716"/>
              </a:xfrm>
              <a:custGeom>
                <a:rect b="b" l="l" r="r" t="t"/>
                <a:pathLst>
                  <a:path extrusionOk="0" h="19716" w="42101">
                    <a:moveTo>
                      <a:pt x="42102" y="17145"/>
                    </a:moveTo>
                    <a:lnTo>
                      <a:pt x="42102" y="0"/>
                    </a:lnTo>
                    <a:lnTo>
                      <a:pt x="0" y="3238"/>
                    </a:lnTo>
                    <a:lnTo>
                      <a:pt x="24235" y="19717"/>
                    </a:lnTo>
                    <a:lnTo>
                      <a:pt x="42102"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18"/>
              <p:cNvSpPr/>
              <p:nvPr/>
            </p:nvSpPr>
            <p:spPr>
              <a:xfrm>
                <a:off x="7354586" y="4269390"/>
                <a:ext cx="31457" cy="17335"/>
              </a:xfrm>
              <a:custGeom>
                <a:rect b="b" l="l" r="r" t="t"/>
                <a:pathLst>
                  <a:path extrusionOk="0" h="17335" w="31457">
                    <a:moveTo>
                      <a:pt x="31458" y="17335"/>
                    </a:moveTo>
                    <a:lnTo>
                      <a:pt x="31458" y="0"/>
                    </a:lnTo>
                    <a:lnTo>
                      <a:pt x="0" y="11430"/>
                    </a:lnTo>
                    <a:lnTo>
                      <a:pt x="31458" y="1733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18"/>
              <p:cNvSpPr/>
              <p:nvPr/>
            </p:nvSpPr>
            <p:spPr>
              <a:xfrm>
                <a:off x="7255747" y="4276153"/>
                <a:ext cx="47328" cy="33147"/>
              </a:xfrm>
              <a:custGeom>
                <a:rect b="b" l="l" r="r" t="t"/>
                <a:pathLst>
                  <a:path extrusionOk="0" h="33147" w="47328">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18"/>
              <p:cNvSpPr/>
              <p:nvPr/>
            </p:nvSpPr>
            <p:spPr>
              <a:xfrm>
                <a:off x="7159188" y="4220622"/>
                <a:ext cx="58923" cy="38957"/>
              </a:xfrm>
              <a:custGeom>
                <a:rect b="b" l="l" r="r" t="t"/>
                <a:pathLst>
                  <a:path extrusionOk="0" h="38957" w="58923">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18"/>
              <p:cNvSpPr/>
              <p:nvPr/>
            </p:nvSpPr>
            <p:spPr>
              <a:xfrm>
                <a:off x="7213360" y="4189475"/>
                <a:ext cx="27275" cy="24574"/>
              </a:xfrm>
              <a:custGeom>
                <a:rect b="b" l="l" r="r" t="t"/>
                <a:pathLst>
                  <a:path extrusionOk="0" h="24574" w="27275">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18"/>
              <p:cNvSpPr/>
              <p:nvPr/>
            </p:nvSpPr>
            <p:spPr>
              <a:xfrm>
                <a:off x="7091141" y="4184427"/>
                <a:ext cx="26040" cy="19431"/>
              </a:xfrm>
              <a:custGeom>
                <a:rect b="b" l="l" r="r" t="t"/>
                <a:pathLst>
                  <a:path extrusionOk="0" h="19431" w="26040">
                    <a:moveTo>
                      <a:pt x="0" y="17145"/>
                    </a:moveTo>
                    <a:lnTo>
                      <a:pt x="0" y="0"/>
                    </a:lnTo>
                    <a:lnTo>
                      <a:pt x="26041" y="2762"/>
                    </a:lnTo>
                    <a:lnTo>
                      <a:pt x="17677" y="19431"/>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8"/>
              <p:cNvSpPr/>
              <p:nvPr/>
            </p:nvSpPr>
            <p:spPr>
              <a:xfrm>
                <a:off x="7092091" y="4242053"/>
                <a:ext cx="29936" cy="30194"/>
              </a:xfrm>
              <a:custGeom>
                <a:rect b="b" l="l" r="r" t="t"/>
                <a:pathLst>
                  <a:path extrusionOk="0" h="30194" w="29936">
                    <a:moveTo>
                      <a:pt x="0" y="17812"/>
                    </a:moveTo>
                    <a:lnTo>
                      <a:pt x="0" y="0"/>
                    </a:lnTo>
                    <a:lnTo>
                      <a:pt x="29937" y="0"/>
                    </a:lnTo>
                    <a:lnTo>
                      <a:pt x="22619" y="15907"/>
                    </a:lnTo>
                    <a:lnTo>
                      <a:pt x="9694" y="3019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18"/>
              <p:cNvSpPr/>
              <p:nvPr/>
            </p:nvSpPr>
            <p:spPr>
              <a:xfrm>
                <a:off x="7091046" y="4166616"/>
                <a:ext cx="294970" cy="185547"/>
              </a:xfrm>
              <a:custGeom>
                <a:rect b="b" l="l" r="r" t="t"/>
                <a:pathLst>
                  <a:path extrusionOk="0" h="185547" w="29497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9" name="Google Shape;1349;p18"/>
            <p:cNvGrpSpPr/>
            <p:nvPr/>
          </p:nvGrpSpPr>
          <p:grpSpPr>
            <a:xfrm>
              <a:off x="4984142" y="3105498"/>
              <a:ext cx="883852" cy="621125"/>
              <a:chOff x="6793767" y="3847623"/>
              <a:chExt cx="883852" cy="621125"/>
            </a:xfrm>
          </p:grpSpPr>
          <p:sp>
            <p:nvSpPr>
              <p:cNvPr id="1350" name="Google Shape;1350;p18"/>
              <p:cNvSpPr/>
              <p:nvPr/>
            </p:nvSpPr>
            <p:spPr>
              <a:xfrm>
                <a:off x="6793767" y="3957256"/>
                <a:ext cx="883852" cy="511492"/>
              </a:xfrm>
              <a:custGeom>
                <a:rect b="b" l="l" r="r" t="t"/>
                <a:pathLst>
                  <a:path extrusionOk="0" h="511492" w="883852">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8"/>
              <p:cNvSpPr/>
              <p:nvPr/>
            </p:nvSpPr>
            <p:spPr>
              <a:xfrm>
                <a:off x="6793958" y="4100322"/>
                <a:ext cx="87339" cy="116585"/>
              </a:xfrm>
              <a:custGeom>
                <a:rect b="b" l="l" r="r" t="t"/>
                <a:pathLst>
                  <a:path extrusionOk="0" h="116585" w="87339">
                    <a:moveTo>
                      <a:pt x="0" y="116586"/>
                    </a:moveTo>
                    <a:lnTo>
                      <a:pt x="0" y="0"/>
                    </a:lnTo>
                    <a:lnTo>
                      <a:pt x="87340" y="78010"/>
                    </a:lnTo>
                    <a:lnTo>
                      <a:pt x="0" y="116586"/>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8"/>
              <p:cNvSpPr/>
              <p:nvPr/>
            </p:nvSpPr>
            <p:spPr>
              <a:xfrm>
                <a:off x="7611093" y="4103369"/>
                <a:ext cx="66526" cy="157162"/>
              </a:xfrm>
              <a:custGeom>
                <a:rect b="b" l="l" r="r" t="t"/>
                <a:pathLst>
                  <a:path extrusionOk="0" h="157162" w="66526">
                    <a:moveTo>
                      <a:pt x="66527" y="0"/>
                    </a:moveTo>
                    <a:lnTo>
                      <a:pt x="66527" y="109633"/>
                    </a:lnTo>
                    <a:lnTo>
                      <a:pt x="21859" y="157163"/>
                    </a:lnTo>
                    <a:lnTo>
                      <a:pt x="0" y="31623"/>
                    </a:lnTo>
                    <a:lnTo>
                      <a:pt x="66527"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18"/>
              <p:cNvSpPr/>
              <p:nvPr/>
            </p:nvSpPr>
            <p:spPr>
              <a:xfrm>
                <a:off x="6793767" y="3847623"/>
                <a:ext cx="883852" cy="511492"/>
              </a:xfrm>
              <a:custGeom>
                <a:rect b="b" l="l" r="r" t="t"/>
                <a:pathLst>
                  <a:path extrusionOk="0" h="511492" w="883852">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18"/>
              <p:cNvSpPr/>
              <p:nvPr/>
            </p:nvSpPr>
            <p:spPr>
              <a:xfrm>
                <a:off x="6919483" y="3917323"/>
                <a:ext cx="632596" cy="366021"/>
              </a:xfrm>
              <a:custGeom>
                <a:rect b="b" l="l" r="r" t="t"/>
                <a:pathLst>
                  <a:path extrusionOk="0" h="366021" w="632596">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18"/>
              <p:cNvSpPr/>
              <p:nvPr/>
            </p:nvSpPr>
            <p:spPr>
              <a:xfrm>
                <a:off x="6920073" y="3939230"/>
                <a:ext cx="631431" cy="344114"/>
              </a:xfrm>
              <a:custGeom>
                <a:rect b="b" l="l" r="r" t="t"/>
                <a:pathLst>
                  <a:path extrusionOk="0" h="344114" w="631431">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18"/>
              <p:cNvSpPr/>
              <p:nvPr/>
            </p:nvSpPr>
            <p:spPr>
              <a:xfrm>
                <a:off x="7081637" y="4021645"/>
                <a:ext cx="294557" cy="185070"/>
              </a:xfrm>
              <a:custGeom>
                <a:rect b="b" l="l" r="r" t="t"/>
                <a:pathLst>
                  <a:path extrusionOk="0" h="185070" w="294557">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18"/>
              <p:cNvSpPr/>
              <p:nvPr/>
            </p:nvSpPr>
            <p:spPr>
              <a:xfrm>
                <a:off x="7203761" y="4159186"/>
                <a:ext cx="19007" cy="25526"/>
              </a:xfrm>
              <a:custGeom>
                <a:rect b="b" l="l" r="r" t="t"/>
                <a:pathLst>
                  <a:path extrusionOk="0" h="25526" w="19007">
                    <a:moveTo>
                      <a:pt x="0" y="17145"/>
                    </a:moveTo>
                    <a:cubicBezTo>
                      <a:pt x="475" y="15907"/>
                      <a:pt x="0" y="0"/>
                      <a:pt x="0" y="0"/>
                    </a:cubicBezTo>
                    <a:lnTo>
                      <a:pt x="19008" y="12478"/>
                    </a:lnTo>
                    <a:lnTo>
                      <a:pt x="10644" y="2552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18"/>
              <p:cNvSpPr/>
              <p:nvPr/>
            </p:nvSpPr>
            <p:spPr>
              <a:xfrm>
                <a:off x="7330922" y="4170044"/>
                <a:ext cx="42006" cy="19716"/>
              </a:xfrm>
              <a:custGeom>
                <a:rect b="b" l="l" r="r" t="t"/>
                <a:pathLst>
                  <a:path extrusionOk="0" h="19716" w="42006">
                    <a:moveTo>
                      <a:pt x="42007" y="17145"/>
                    </a:moveTo>
                    <a:lnTo>
                      <a:pt x="42007" y="0"/>
                    </a:lnTo>
                    <a:lnTo>
                      <a:pt x="0" y="3239"/>
                    </a:lnTo>
                    <a:lnTo>
                      <a:pt x="24140" y="19717"/>
                    </a:lnTo>
                    <a:lnTo>
                      <a:pt x="42007"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18"/>
              <p:cNvSpPr/>
              <p:nvPr/>
            </p:nvSpPr>
            <p:spPr>
              <a:xfrm>
                <a:off x="7345082" y="4106799"/>
                <a:ext cx="31457" cy="17430"/>
              </a:xfrm>
              <a:custGeom>
                <a:rect b="b" l="l" r="r" t="t"/>
                <a:pathLst>
                  <a:path extrusionOk="0" h="17430" w="31457">
                    <a:moveTo>
                      <a:pt x="31458" y="17431"/>
                    </a:moveTo>
                    <a:lnTo>
                      <a:pt x="31458" y="0"/>
                    </a:lnTo>
                    <a:lnTo>
                      <a:pt x="0" y="11430"/>
                    </a:lnTo>
                    <a:lnTo>
                      <a:pt x="31458" y="17431"/>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18"/>
              <p:cNvSpPr/>
              <p:nvPr/>
            </p:nvSpPr>
            <p:spPr>
              <a:xfrm>
                <a:off x="7246148" y="4113180"/>
                <a:ext cx="47424" cy="33147"/>
              </a:xfrm>
              <a:custGeom>
                <a:rect b="b" l="l" r="r" t="t"/>
                <a:pathLst>
                  <a:path extrusionOk="0" h="33147" w="47424">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18"/>
              <p:cNvSpPr/>
              <p:nvPr/>
            </p:nvSpPr>
            <p:spPr>
              <a:xfrm>
                <a:off x="7149589" y="4058031"/>
                <a:ext cx="59018" cy="38957"/>
              </a:xfrm>
              <a:custGeom>
                <a:rect b="b" l="l" r="r" t="t"/>
                <a:pathLst>
                  <a:path extrusionOk="0" h="38957" w="59018">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8"/>
              <p:cNvSpPr/>
              <p:nvPr/>
            </p:nvSpPr>
            <p:spPr>
              <a:xfrm>
                <a:off x="7203761" y="4026884"/>
                <a:ext cx="27370" cy="24574"/>
              </a:xfrm>
              <a:custGeom>
                <a:rect b="b" l="l" r="r" t="t"/>
                <a:pathLst>
                  <a:path extrusionOk="0" h="24574" w="2737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8"/>
              <p:cNvSpPr/>
              <p:nvPr/>
            </p:nvSpPr>
            <p:spPr>
              <a:xfrm>
                <a:off x="7081637" y="4021835"/>
                <a:ext cx="26040" cy="19526"/>
              </a:xfrm>
              <a:custGeom>
                <a:rect b="b" l="l" r="r" t="t"/>
                <a:pathLst>
                  <a:path extrusionOk="0" h="19526" w="26040">
                    <a:moveTo>
                      <a:pt x="0" y="17145"/>
                    </a:moveTo>
                    <a:lnTo>
                      <a:pt x="0" y="0"/>
                    </a:lnTo>
                    <a:lnTo>
                      <a:pt x="26041" y="2858"/>
                    </a:lnTo>
                    <a:lnTo>
                      <a:pt x="17582" y="19526"/>
                    </a:lnTo>
                    <a:lnTo>
                      <a:pt x="0" y="1714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8"/>
              <p:cNvSpPr/>
              <p:nvPr/>
            </p:nvSpPr>
            <p:spPr>
              <a:xfrm>
                <a:off x="7082588" y="4079462"/>
                <a:ext cx="29842" cy="30289"/>
              </a:xfrm>
              <a:custGeom>
                <a:rect b="b" l="l" r="r" t="t"/>
                <a:pathLst>
                  <a:path extrusionOk="0" h="30289" w="29842">
                    <a:moveTo>
                      <a:pt x="0" y="17812"/>
                    </a:moveTo>
                    <a:lnTo>
                      <a:pt x="0" y="0"/>
                    </a:lnTo>
                    <a:lnTo>
                      <a:pt x="29842" y="0"/>
                    </a:lnTo>
                    <a:lnTo>
                      <a:pt x="22619" y="16002"/>
                    </a:lnTo>
                    <a:lnTo>
                      <a:pt x="9599" y="3028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18"/>
              <p:cNvSpPr/>
              <p:nvPr/>
            </p:nvSpPr>
            <p:spPr>
              <a:xfrm>
                <a:off x="7081542" y="4004024"/>
                <a:ext cx="294657" cy="185547"/>
              </a:xfrm>
              <a:custGeom>
                <a:rect b="b" l="l" r="r" t="t"/>
                <a:pathLst>
                  <a:path extrusionOk="0" h="185547" w="294657">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66" name="Google Shape;1366;p18"/>
            <p:cNvSpPr/>
            <p:nvPr/>
          </p:nvSpPr>
          <p:spPr>
            <a:xfrm>
              <a:off x="2890886" y="2508793"/>
              <a:ext cx="205462" cy="301290"/>
            </a:xfrm>
            <a:custGeom>
              <a:rect b="b" l="l" r="r" t="t"/>
              <a:pathLst>
                <a:path extrusionOk="0" h="301290" w="205462">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18"/>
            <p:cNvSpPr/>
            <p:nvPr/>
          </p:nvSpPr>
          <p:spPr>
            <a:xfrm>
              <a:off x="2906291" y="2506021"/>
              <a:ext cx="98213" cy="121997"/>
            </a:xfrm>
            <a:custGeom>
              <a:rect b="b" l="l" r="r" t="t"/>
              <a:pathLst>
                <a:path extrusionOk="0" h="121997" w="98213">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18"/>
            <p:cNvSpPr/>
            <p:nvPr/>
          </p:nvSpPr>
          <p:spPr>
            <a:xfrm>
              <a:off x="2925684" y="2638202"/>
              <a:ext cx="121328" cy="136036"/>
            </a:xfrm>
            <a:custGeom>
              <a:rect b="b" l="l" r="r" t="t"/>
              <a:pathLst>
                <a:path extrusionOk="0" h="136036" w="121328">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8"/>
            <p:cNvSpPr/>
            <p:nvPr/>
          </p:nvSpPr>
          <p:spPr>
            <a:xfrm>
              <a:off x="2718513" y="2692113"/>
              <a:ext cx="229495" cy="326875"/>
            </a:xfrm>
            <a:custGeom>
              <a:rect b="b" l="l" r="r" t="t"/>
              <a:pathLst>
                <a:path extrusionOk="0" h="326875" w="229495">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8"/>
            <p:cNvSpPr/>
            <p:nvPr/>
          </p:nvSpPr>
          <p:spPr>
            <a:xfrm>
              <a:off x="2890388" y="2682707"/>
              <a:ext cx="176857" cy="233853"/>
            </a:xfrm>
            <a:custGeom>
              <a:rect b="b" l="l" r="r" t="t"/>
              <a:pathLst>
                <a:path extrusionOk="0" h="233853" w="176857">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8"/>
            <p:cNvSpPr/>
            <p:nvPr/>
          </p:nvSpPr>
          <p:spPr>
            <a:xfrm>
              <a:off x="2921860" y="2515790"/>
              <a:ext cx="130560" cy="160797"/>
            </a:xfrm>
            <a:custGeom>
              <a:rect b="b" l="l" r="r" t="t"/>
              <a:pathLst>
                <a:path extrusionOk="0" h="160797" w="13056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8"/>
            <p:cNvSpPr/>
            <p:nvPr/>
          </p:nvSpPr>
          <p:spPr>
            <a:xfrm>
              <a:off x="2927048" y="2514816"/>
              <a:ext cx="130747" cy="123290"/>
            </a:xfrm>
            <a:custGeom>
              <a:rect b="b" l="l" r="r" t="t"/>
              <a:pathLst>
                <a:path extrusionOk="0" h="123290" w="130747">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8"/>
            <p:cNvSpPr/>
            <p:nvPr/>
          </p:nvSpPr>
          <p:spPr>
            <a:xfrm>
              <a:off x="2770258" y="3324285"/>
              <a:ext cx="102779" cy="78901"/>
            </a:xfrm>
            <a:custGeom>
              <a:rect b="b" l="l" r="r" t="t"/>
              <a:pathLst>
                <a:path extrusionOk="0" h="78901" w="102779">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8"/>
            <p:cNvSpPr/>
            <p:nvPr/>
          </p:nvSpPr>
          <p:spPr>
            <a:xfrm>
              <a:off x="2770711" y="3349338"/>
              <a:ext cx="102274" cy="53559"/>
            </a:xfrm>
            <a:custGeom>
              <a:rect b="b" l="l" r="r" t="t"/>
              <a:pathLst>
                <a:path extrusionOk="0" h="53559" w="102274">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8"/>
            <p:cNvSpPr/>
            <p:nvPr/>
          </p:nvSpPr>
          <p:spPr>
            <a:xfrm>
              <a:off x="2718772" y="3290474"/>
              <a:ext cx="94135" cy="73100"/>
            </a:xfrm>
            <a:custGeom>
              <a:rect b="b" l="l" r="r" t="t"/>
              <a:pathLst>
                <a:path extrusionOk="0" h="73100" w="94135">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18"/>
            <p:cNvSpPr/>
            <p:nvPr/>
          </p:nvSpPr>
          <p:spPr>
            <a:xfrm>
              <a:off x="2719200" y="3314572"/>
              <a:ext cx="93731" cy="48987"/>
            </a:xfrm>
            <a:custGeom>
              <a:rect b="b" l="l" r="r" t="t"/>
              <a:pathLst>
                <a:path extrusionOk="0" h="48987" w="93731">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18"/>
            <p:cNvSpPr/>
            <p:nvPr/>
          </p:nvSpPr>
          <p:spPr>
            <a:xfrm>
              <a:off x="2753699" y="2913665"/>
              <a:ext cx="223980" cy="387148"/>
            </a:xfrm>
            <a:custGeom>
              <a:rect b="b" l="l" r="r" t="t"/>
              <a:pathLst>
                <a:path extrusionOk="0" h="387148" w="22398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18"/>
            <p:cNvSpPr/>
            <p:nvPr/>
          </p:nvSpPr>
          <p:spPr>
            <a:xfrm>
              <a:off x="2814713" y="2914427"/>
              <a:ext cx="222989" cy="419220"/>
            </a:xfrm>
            <a:custGeom>
              <a:rect b="b" l="l" r="r" t="t"/>
              <a:pathLst>
                <a:path extrusionOk="0" h="419220" w="222989">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18"/>
            <p:cNvSpPr/>
            <p:nvPr/>
          </p:nvSpPr>
          <p:spPr>
            <a:xfrm>
              <a:off x="2731717" y="2888138"/>
              <a:ext cx="333476" cy="307358"/>
            </a:xfrm>
            <a:custGeom>
              <a:rect b="b" l="l" r="r" t="t"/>
              <a:pathLst>
                <a:path extrusionOk="0" h="307358" w="333476">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18"/>
            <p:cNvSpPr/>
            <p:nvPr/>
          </p:nvSpPr>
          <p:spPr>
            <a:xfrm>
              <a:off x="2999836" y="2706202"/>
              <a:ext cx="116284" cy="406848"/>
            </a:xfrm>
            <a:custGeom>
              <a:rect b="b" l="l" r="r" t="t"/>
              <a:pathLst>
                <a:path extrusionOk="0" h="406848" w="116284">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18"/>
            <p:cNvSpPr/>
            <p:nvPr/>
          </p:nvSpPr>
          <p:spPr>
            <a:xfrm>
              <a:off x="3022743" y="2701064"/>
              <a:ext cx="69955" cy="89236"/>
            </a:xfrm>
            <a:custGeom>
              <a:rect b="b" l="l" r="r" t="t"/>
              <a:pathLst>
                <a:path extrusionOk="0" h="89236" w="69955">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18"/>
            <p:cNvSpPr/>
            <p:nvPr/>
          </p:nvSpPr>
          <p:spPr>
            <a:xfrm>
              <a:off x="2885136" y="2682643"/>
              <a:ext cx="59968" cy="63096"/>
            </a:xfrm>
            <a:custGeom>
              <a:rect b="b" l="l" r="r" t="t"/>
              <a:pathLst>
                <a:path extrusionOk="0" h="63096" w="59968">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18"/>
            <p:cNvSpPr/>
            <p:nvPr/>
          </p:nvSpPr>
          <p:spPr>
            <a:xfrm>
              <a:off x="4136405" y="305709"/>
              <a:ext cx="1608303" cy="2009690"/>
            </a:xfrm>
            <a:custGeom>
              <a:rect b="b" l="l" r="r" t="t"/>
              <a:pathLst>
                <a:path extrusionOk="0" h="2009690" w="1608303">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18"/>
            <p:cNvSpPr/>
            <p:nvPr/>
          </p:nvSpPr>
          <p:spPr>
            <a:xfrm>
              <a:off x="4119583" y="322825"/>
              <a:ext cx="1594925" cy="1994313"/>
            </a:xfrm>
            <a:custGeom>
              <a:rect b="b" l="l" r="r" t="t"/>
              <a:pathLst>
                <a:path extrusionOk="0" h="1994313" w="1594925">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18"/>
            <p:cNvSpPr/>
            <p:nvPr/>
          </p:nvSpPr>
          <p:spPr>
            <a:xfrm>
              <a:off x="4241517" y="588041"/>
              <a:ext cx="58543" cy="817911"/>
            </a:xfrm>
            <a:custGeom>
              <a:rect b="b" l="l" r="r" t="t"/>
              <a:pathLst>
                <a:path extrusionOk="0" h="817911" w="58543">
                  <a:moveTo>
                    <a:pt x="57878" y="817912"/>
                  </a:moveTo>
                  <a:lnTo>
                    <a:pt x="0" y="783431"/>
                  </a:lnTo>
                  <a:lnTo>
                    <a:pt x="760" y="0"/>
                  </a:lnTo>
                  <a:lnTo>
                    <a:pt x="58543" y="34481"/>
                  </a:lnTo>
                  <a:lnTo>
                    <a:pt x="57878" y="8179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18"/>
            <p:cNvSpPr/>
            <p:nvPr/>
          </p:nvSpPr>
          <p:spPr>
            <a:xfrm>
              <a:off x="4241517" y="1216214"/>
              <a:ext cx="58448" cy="189833"/>
            </a:xfrm>
            <a:custGeom>
              <a:rect b="b" l="l" r="r" t="t"/>
              <a:pathLst>
                <a:path extrusionOk="0" h="189833" w="58448">
                  <a:moveTo>
                    <a:pt x="57878" y="189833"/>
                  </a:moveTo>
                  <a:lnTo>
                    <a:pt x="0" y="156115"/>
                  </a:lnTo>
                  <a:lnTo>
                    <a:pt x="570" y="0"/>
                  </a:lnTo>
                  <a:lnTo>
                    <a:pt x="58448" y="33814"/>
                  </a:lnTo>
                  <a:lnTo>
                    <a:pt x="57878" y="1898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18"/>
            <p:cNvSpPr/>
            <p:nvPr/>
          </p:nvSpPr>
          <p:spPr>
            <a:xfrm>
              <a:off x="4424940" y="694149"/>
              <a:ext cx="58353" cy="818006"/>
            </a:xfrm>
            <a:custGeom>
              <a:rect b="b" l="l" r="r" t="t"/>
              <a:pathLst>
                <a:path extrusionOk="0" h="818006" w="58353">
                  <a:moveTo>
                    <a:pt x="57878" y="818007"/>
                  </a:moveTo>
                  <a:lnTo>
                    <a:pt x="0" y="783336"/>
                  </a:lnTo>
                  <a:lnTo>
                    <a:pt x="570" y="0"/>
                  </a:lnTo>
                  <a:lnTo>
                    <a:pt x="58353" y="34766"/>
                  </a:lnTo>
                  <a:lnTo>
                    <a:pt x="57878" y="81800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18"/>
            <p:cNvSpPr/>
            <p:nvPr/>
          </p:nvSpPr>
          <p:spPr>
            <a:xfrm>
              <a:off x="4424940" y="1350993"/>
              <a:ext cx="58353" cy="161258"/>
            </a:xfrm>
            <a:custGeom>
              <a:rect b="b" l="l" r="r" t="t"/>
              <a:pathLst>
                <a:path extrusionOk="0" h="161258" w="58353">
                  <a:moveTo>
                    <a:pt x="57878" y="161258"/>
                  </a:moveTo>
                  <a:lnTo>
                    <a:pt x="0" y="127444"/>
                  </a:lnTo>
                  <a:lnTo>
                    <a:pt x="475" y="0"/>
                  </a:lnTo>
                  <a:lnTo>
                    <a:pt x="58353" y="33719"/>
                  </a:lnTo>
                  <a:lnTo>
                    <a:pt x="57878" y="1612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18"/>
            <p:cNvSpPr/>
            <p:nvPr/>
          </p:nvSpPr>
          <p:spPr>
            <a:xfrm>
              <a:off x="4608458" y="801877"/>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18"/>
            <p:cNvSpPr/>
            <p:nvPr/>
          </p:nvSpPr>
          <p:spPr>
            <a:xfrm>
              <a:off x="4608458" y="1266316"/>
              <a:ext cx="59113" cy="352044"/>
            </a:xfrm>
            <a:custGeom>
              <a:rect b="b" l="l" r="r" t="t"/>
              <a:pathLst>
                <a:path extrusionOk="0" h="352044" w="59113">
                  <a:moveTo>
                    <a:pt x="57878" y="352044"/>
                  </a:moveTo>
                  <a:lnTo>
                    <a:pt x="0" y="318325"/>
                  </a:lnTo>
                  <a:lnTo>
                    <a:pt x="1235" y="0"/>
                  </a:lnTo>
                  <a:lnTo>
                    <a:pt x="59113" y="33814"/>
                  </a:lnTo>
                  <a:lnTo>
                    <a:pt x="57878" y="3520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18"/>
            <p:cNvSpPr/>
            <p:nvPr/>
          </p:nvSpPr>
          <p:spPr>
            <a:xfrm>
              <a:off x="4793306" y="908938"/>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18"/>
            <p:cNvSpPr/>
            <p:nvPr/>
          </p:nvSpPr>
          <p:spPr>
            <a:xfrm>
              <a:off x="4793306" y="1421097"/>
              <a:ext cx="58923" cy="304228"/>
            </a:xfrm>
            <a:custGeom>
              <a:rect b="b" l="l" r="r" t="t"/>
              <a:pathLst>
                <a:path extrusionOk="0" h="304228" w="58923">
                  <a:moveTo>
                    <a:pt x="57783" y="304229"/>
                  </a:moveTo>
                  <a:lnTo>
                    <a:pt x="0" y="270510"/>
                  </a:lnTo>
                  <a:lnTo>
                    <a:pt x="1046" y="0"/>
                  </a:lnTo>
                  <a:lnTo>
                    <a:pt x="58924" y="33719"/>
                  </a:lnTo>
                  <a:lnTo>
                    <a:pt x="57783" y="30422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18"/>
            <p:cNvSpPr/>
            <p:nvPr/>
          </p:nvSpPr>
          <p:spPr>
            <a:xfrm>
              <a:off x="4978440" y="1016189"/>
              <a:ext cx="60919" cy="816483"/>
            </a:xfrm>
            <a:custGeom>
              <a:rect b="b" l="l" r="r" t="t"/>
              <a:pathLst>
                <a:path extrusionOk="0" h="816483" w="60919">
                  <a:moveTo>
                    <a:pt x="57783" y="816483"/>
                  </a:moveTo>
                  <a:lnTo>
                    <a:pt x="0" y="782669"/>
                  </a:lnTo>
                  <a:lnTo>
                    <a:pt x="3136" y="0"/>
                  </a:lnTo>
                  <a:lnTo>
                    <a:pt x="60919" y="33719"/>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18"/>
            <p:cNvSpPr/>
            <p:nvPr/>
          </p:nvSpPr>
          <p:spPr>
            <a:xfrm>
              <a:off x="4978440" y="1384997"/>
              <a:ext cx="59493" cy="447484"/>
            </a:xfrm>
            <a:custGeom>
              <a:rect b="b" l="l" r="r" t="t"/>
              <a:pathLst>
                <a:path extrusionOk="0" h="447484" w="59493">
                  <a:moveTo>
                    <a:pt x="57878" y="447485"/>
                  </a:moveTo>
                  <a:lnTo>
                    <a:pt x="0" y="413671"/>
                  </a:lnTo>
                  <a:lnTo>
                    <a:pt x="1615" y="0"/>
                  </a:lnTo>
                  <a:lnTo>
                    <a:pt x="59494" y="33719"/>
                  </a:lnTo>
                  <a:lnTo>
                    <a:pt x="57878" y="44748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18"/>
            <p:cNvSpPr/>
            <p:nvPr/>
          </p:nvSpPr>
          <p:spPr>
            <a:xfrm>
              <a:off x="5164524" y="1123917"/>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18"/>
            <p:cNvSpPr/>
            <p:nvPr/>
          </p:nvSpPr>
          <p:spPr>
            <a:xfrm>
              <a:off x="5164524" y="1368614"/>
              <a:ext cx="59968" cy="571500"/>
            </a:xfrm>
            <a:custGeom>
              <a:rect b="b" l="l" r="r" t="t"/>
              <a:pathLst>
                <a:path extrusionOk="0" h="571500" w="59968">
                  <a:moveTo>
                    <a:pt x="57783" y="571500"/>
                  </a:moveTo>
                  <a:lnTo>
                    <a:pt x="0" y="537782"/>
                  </a:lnTo>
                  <a:lnTo>
                    <a:pt x="2091" y="0"/>
                  </a:lnTo>
                  <a:lnTo>
                    <a:pt x="59969" y="33814"/>
                  </a:lnTo>
                  <a:lnTo>
                    <a:pt x="57783" y="571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18"/>
            <p:cNvSpPr/>
            <p:nvPr/>
          </p:nvSpPr>
          <p:spPr>
            <a:xfrm>
              <a:off x="5351084" y="1231931"/>
              <a:ext cx="61014" cy="816578"/>
            </a:xfrm>
            <a:custGeom>
              <a:rect b="b" l="l" r="r" t="t"/>
              <a:pathLst>
                <a:path extrusionOk="0" h="816578" w="61014">
                  <a:moveTo>
                    <a:pt x="57878" y="816578"/>
                  </a:moveTo>
                  <a:lnTo>
                    <a:pt x="0" y="782764"/>
                  </a:lnTo>
                  <a:lnTo>
                    <a:pt x="3136" y="0"/>
                  </a:lnTo>
                  <a:lnTo>
                    <a:pt x="61014" y="33814"/>
                  </a:lnTo>
                  <a:lnTo>
                    <a:pt x="57878"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18"/>
            <p:cNvSpPr/>
            <p:nvPr/>
          </p:nvSpPr>
          <p:spPr>
            <a:xfrm>
              <a:off x="5351179" y="1342992"/>
              <a:ext cx="60443" cy="705135"/>
            </a:xfrm>
            <a:custGeom>
              <a:rect b="b" l="l" r="r" t="t"/>
              <a:pathLst>
                <a:path extrusionOk="0" h="705135" w="60443">
                  <a:moveTo>
                    <a:pt x="57783" y="705136"/>
                  </a:moveTo>
                  <a:lnTo>
                    <a:pt x="0" y="671417"/>
                  </a:lnTo>
                  <a:lnTo>
                    <a:pt x="2661" y="0"/>
                  </a:lnTo>
                  <a:lnTo>
                    <a:pt x="60444" y="33814"/>
                  </a:lnTo>
                  <a:lnTo>
                    <a:pt x="57783" y="7051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9" name="Google Shape;1399;p18"/>
            <p:cNvSpPr/>
            <p:nvPr/>
          </p:nvSpPr>
          <p:spPr>
            <a:xfrm>
              <a:off x="5538879" y="1340706"/>
              <a:ext cx="61014" cy="816483"/>
            </a:xfrm>
            <a:custGeom>
              <a:rect b="b" l="l" r="r" t="t"/>
              <a:pathLst>
                <a:path extrusionOk="0" h="816483" w="61014">
                  <a:moveTo>
                    <a:pt x="57878" y="816483"/>
                  </a:moveTo>
                  <a:lnTo>
                    <a:pt x="0" y="782765"/>
                  </a:lnTo>
                  <a:lnTo>
                    <a:pt x="3136" y="0"/>
                  </a:lnTo>
                  <a:lnTo>
                    <a:pt x="61014" y="33814"/>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0" name="Google Shape;1400;p18"/>
            <p:cNvSpPr/>
            <p:nvPr/>
          </p:nvSpPr>
          <p:spPr>
            <a:xfrm>
              <a:off x="5538879" y="1442147"/>
              <a:ext cx="60634" cy="714660"/>
            </a:xfrm>
            <a:custGeom>
              <a:rect b="b" l="l" r="r" t="t"/>
              <a:pathLst>
                <a:path extrusionOk="0" h="714660" w="60634">
                  <a:moveTo>
                    <a:pt x="57878" y="714661"/>
                  </a:moveTo>
                  <a:lnTo>
                    <a:pt x="0" y="680847"/>
                  </a:lnTo>
                  <a:lnTo>
                    <a:pt x="2756" y="0"/>
                  </a:lnTo>
                  <a:lnTo>
                    <a:pt x="60634" y="33814"/>
                  </a:lnTo>
                  <a:lnTo>
                    <a:pt x="57878" y="71466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18"/>
            <p:cNvSpPr/>
            <p:nvPr/>
          </p:nvSpPr>
          <p:spPr>
            <a:xfrm>
              <a:off x="4516176" y="748442"/>
              <a:ext cx="61299" cy="816768"/>
            </a:xfrm>
            <a:custGeom>
              <a:rect b="b" l="l" r="r" t="t"/>
              <a:pathLst>
                <a:path extrusionOk="0" h="816768" w="61299">
                  <a:moveTo>
                    <a:pt x="58163" y="816769"/>
                  </a:moveTo>
                  <a:lnTo>
                    <a:pt x="0" y="782764"/>
                  </a:lnTo>
                  <a:lnTo>
                    <a:pt x="3136" y="0"/>
                  </a:lnTo>
                  <a:lnTo>
                    <a:pt x="61300" y="34004"/>
                  </a:lnTo>
                  <a:lnTo>
                    <a:pt x="58163" y="816769"/>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18"/>
            <p:cNvSpPr/>
            <p:nvPr/>
          </p:nvSpPr>
          <p:spPr>
            <a:xfrm>
              <a:off x="4516366" y="1270221"/>
              <a:ext cx="58923" cy="294893"/>
            </a:xfrm>
            <a:custGeom>
              <a:rect b="b" l="l" r="r" t="t"/>
              <a:pathLst>
                <a:path extrusionOk="0" h="294893" w="58923">
                  <a:moveTo>
                    <a:pt x="57783" y="294894"/>
                  </a:moveTo>
                  <a:lnTo>
                    <a:pt x="0" y="261080"/>
                  </a:lnTo>
                  <a:lnTo>
                    <a:pt x="1045" y="0"/>
                  </a:lnTo>
                  <a:lnTo>
                    <a:pt x="58923" y="33814"/>
                  </a:lnTo>
                  <a:lnTo>
                    <a:pt x="57783" y="2948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18"/>
            <p:cNvSpPr/>
            <p:nvPr/>
          </p:nvSpPr>
          <p:spPr>
            <a:xfrm>
              <a:off x="4700740" y="855312"/>
              <a:ext cx="60919" cy="816578"/>
            </a:xfrm>
            <a:custGeom>
              <a:rect b="b" l="l" r="r" t="t"/>
              <a:pathLst>
                <a:path extrusionOk="0" h="816578" w="60919">
                  <a:moveTo>
                    <a:pt x="57783" y="816578"/>
                  </a:moveTo>
                  <a:lnTo>
                    <a:pt x="0" y="782765"/>
                  </a:lnTo>
                  <a:lnTo>
                    <a:pt x="3041"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8"/>
            <p:cNvSpPr/>
            <p:nvPr/>
          </p:nvSpPr>
          <p:spPr>
            <a:xfrm>
              <a:off x="4700740" y="1272031"/>
              <a:ext cx="59303" cy="399764"/>
            </a:xfrm>
            <a:custGeom>
              <a:rect b="b" l="l" r="r" t="t"/>
              <a:pathLst>
                <a:path extrusionOk="0" h="399764" w="59303">
                  <a:moveTo>
                    <a:pt x="57783" y="399764"/>
                  </a:moveTo>
                  <a:lnTo>
                    <a:pt x="0" y="365951"/>
                  </a:lnTo>
                  <a:lnTo>
                    <a:pt x="1426" y="0"/>
                  </a:lnTo>
                  <a:lnTo>
                    <a:pt x="59304" y="33814"/>
                  </a:lnTo>
                  <a:lnTo>
                    <a:pt x="57783" y="39976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8"/>
            <p:cNvSpPr/>
            <p:nvPr/>
          </p:nvSpPr>
          <p:spPr>
            <a:xfrm>
              <a:off x="4885398" y="962278"/>
              <a:ext cx="60919" cy="816483"/>
            </a:xfrm>
            <a:custGeom>
              <a:rect b="b" l="l" r="r" t="t"/>
              <a:pathLst>
                <a:path extrusionOk="0" h="816483" w="60919">
                  <a:moveTo>
                    <a:pt x="57783" y="816483"/>
                  </a:moveTo>
                  <a:lnTo>
                    <a:pt x="0" y="782764"/>
                  </a:lnTo>
                  <a:lnTo>
                    <a:pt x="3136"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8"/>
            <p:cNvSpPr/>
            <p:nvPr/>
          </p:nvSpPr>
          <p:spPr>
            <a:xfrm>
              <a:off x="4885398" y="1264506"/>
              <a:ext cx="59778" cy="514159"/>
            </a:xfrm>
            <a:custGeom>
              <a:rect b="b" l="l" r="r" t="t"/>
              <a:pathLst>
                <a:path extrusionOk="0" h="514159" w="59778">
                  <a:moveTo>
                    <a:pt x="57783" y="514159"/>
                  </a:moveTo>
                  <a:lnTo>
                    <a:pt x="0" y="480346"/>
                  </a:lnTo>
                  <a:lnTo>
                    <a:pt x="1901" y="0"/>
                  </a:lnTo>
                  <a:lnTo>
                    <a:pt x="59779" y="33719"/>
                  </a:lnTo>
                  <a:lnTo>
                    <a:pt x="57783" y="51415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18"/>
            <p:cNvSpPr/>
            <p:nvPr/>
          </p:nvSpPr>
          <p:spPr>
            <a:xfrm>
              <a:off x="5071197" y="1069910"/>
              <a:ext cx="60919" cy="816483"/>
            </a:xfrm>
            <a:custGeom>
              <a:rect b="b" l="l" r="r" t="t"/>
              <a:pathLst>
                <a:path extrusionOk="0" h="816483" w="60919">
                  <a:moveTo>
                    <a:pt x="57878" y="816483"/>
                  </a:moveTo>
                  <a:lnTo>
                    <a:pt x="0" y="782669"/>
                  </a:lnTo>
                  <a:lnTo>
                    <a:pt x="3136" y="0"/>
                  </a:lnTo>
                  <a:lnTo>
                    <a:pt x="60919" y="33719"/>
                  </a:lnTo>
                  <a:lnTo>
                    <a:pt x="57878"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18"/>
            <p:cNvSpPr/>
            <p:nvPr/>
          </p:nvSpPr>
          <p:spPr>
            <a:xfrm>
              <a:off x="5071197" y="1371948"/>
              <a:ext cx="59778" cy="514254"/>
            </a:xfrm>
            <a:custGeom>
              <a:rect b="b" l="l" r="r" t="t"/>
              <a:pathLst>
                <a:path extrusionOk="0" h="514254" w="59778">
                  <a:moveTo>
                    <a:pt x="57878" y="514255"/>
                  </a:moveTo>
                  <a:lnTo>
                    <a:pt x="0" y="480441"/>
                  </a:lnTo>
                  <a:lnTo>
                    <a:pt x="1901" y="0"/>
                  </a:lnTo>
                  <a:lnTo>
                    <a:pt x="59779" y="33814"/>
                  </a:lnTo>
                  <a:lnTo>
                    <a:pt x="57878" y="5142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18"/>
            <p:cNvSpPr/>
            <p:nvPr/>
          </p:nvSpPr>
          <p:spPr>
            <a:xfrm>
              <a:off x="5257662" y="1177829"/>
              <a:ext cx="60919" cy="816482"/>
            </a:xfrm>
            <a:custGeom>
              <a:rect b="b" l="l" r="r" t="t"/>
              <a:pathLst>
                <a:path extrusionOk="0" h="816482" w="60919">
                  <a:moveTo>
                    <a:pt x="57783" y="816483"/>
                  </a:moveTo>
                  <a:lnTo>
                    <a:pt x="0" y="782765"/>
                  </a:lnTo>
                  <a:lnTo>
                    <a:pt x="3041" y="0"/>
                  </a:lnTo>
                  <a:lnTo>
                    <a:pt x="60919" y="33814"/>
                  </a:lnTo>
                  <a:lnTo>
                    <a:pt x="57783" y="81648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18"/>
            <p:cNvSpPr/>
            <p:nvPr/>
          </p:nvSpPr>
          <p:spPr>
            <a:xfrm>
              <a:off x="5257662" y="1365376"/>
              <a:ext cx="60253" cy="628649"/>
            </a:xfrm>
            <a:custGeom>
              <a:rect b="b" l="l" r="r" t="t"/>
              <a:pathLst>
                <a:path extrusionOk="0" h="628649" w="60253">
                  <a:moveTo>
                    <a:pt x="57878" y="628650"/>
                  </a:moveTo>
                  <a:lnTo>
                    <a:pt x="0" y="594932"/>
                  </a:lnTo>
                  <a:lnTo>
                    <a:pt x="2376" y="0"/>
                  </a:lnTo>
                  <a:lnTo>
                    <a:pt x="60254" y="33719"/>
                  </a:lnTo>
                  <a:lnTo>
                    <a:pt x="57878" y="6286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18"/>
            <p:cNvSpPr/>
            <p:nvPr/>
          </p:nvSpPr>
          <p:spPr>
            <a:xfrm>
              <a:off x="5444886" y="1286223"/>
              <a:ext cx="60919" cy="816578"/>
            </a:xfrm>
            <a:custGeom>
              <a:rect b="b" l="l" r="r" t="t"/>
              <a:pathLst>
                <a:path extrusionOk="0" h="816578" w="60919">
                  <a:moveTo>
                    <a:pt x="57783" y="816578"/>
                  </a:moveTo>
                  <a:lnTo>
                    <a:pt x="0" y="782765"/>
                  </a:lnTo>
                  <a:lnTo>
                    <a:pt x="3136" y="0"/>
                  </a:lnTo>
                  <a:lnTo>
                    <a:pt x="60919" y="33814"/>
                  </a:lnTo>
                  <a:lnTo>
                    <a:pt x="57783" y="816578"/>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18"/>
            <p:cNvSpPr/>
            <p:nvPr/>
          </p:nvSpPr>
          <p:spPr>
            <a:xfrm>
              <a:off x="5444886" y="1359185"/>
              <a:ext cx="60729" cy="743235"/>
            </a:xfrm>
            <a:custGeom>
              <a:rect b="b" l="l" r="r" t="t"/>
              <a:pathLst>
                <a:path extrusionOk="0" h="743235" w="60729">
                  <a:moveTo>
                    <a:pt x="57878" y="743236"/>
                  </a:moveTo>
                  <a:lnTo>
                    <a:pt x="0" y="709422"/>
                  </a:lnTo>
                  <a:lnTo>
                    <a:pt x="2851" y="0"/>
                  </a:lnTo>
                  <a:lnTo>
                    <a:pt x="60729" y="33814"/>
                  </a:lnTo>
                  <a:lnTo>
                    <a:pt x="57878" y="7432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18"/>
            <p:cNvSpPr/>
            <p:nvPr/>
          </p:nvSpPr>
          <p:spPr>
            <a:xfrm>
              <a:off x="4333133" y="641190"/>
              <a:ext cx="58828" cy="817816"/>
            </a:xfrm>
            <a:custGeom>
              <a:rect b="b" l="l" r="r" t="t"/>
              <a:pathLst>
                <a:path extrusionOk="0" h="817816" w="58828">
                  <a:moveTo>
                    <a:pt x="57878" y="817817"/>
                  </a:moveTo>
                  <a:lnTo>
                    <a:pt x="0" y="783527"/>
                  </a:lnTo>
                  <a:lnTo>
                    <a:pt x="950" y="0"/>
                  </a:lnTo>
                  <a:lnTo>
                    <a:pt x="58828" y="34385"/>
                  </a:lnTo>
                  <a:lnTo>
                    <a:pt x="57878" y="81781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18"/>
            <p:cNvSpPr/>
            <p:nvPr/>
          </p:nvSpPr>
          <p:spPr>
            <a:xfrm>
              <a:off x="4333133" y="1231074"/>
              <a:ext cx="58638" cy="228028"/>
            </a:xfrm>
            <a:custGeom>
              <a:rect b="b" l="l" r="r" t="t"/>
              <a:pathLst>
                <a:path extrusionOk="0" h="228028" w="58638">
                  <a:moveTo>
                    <a:pt x="57783" y="228028"/>
                  </a:moveTo>
                  <a:lnTo>
                    <a:pt x="0" y="194215"/>
                  </a:lnTo>
                  <a:lnTo>
                    <a:pt x="760" y="0"/>
                  </a:lnTo>
                  <a:lnTo>
                    <a:pt x="58638" y="33718"/>
                  </a:lnTo>
                  <a:lnTo>
                    <a:pt x="57783" y="2280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18"/>
            <p:cNvSpPr/>
            <p:nvPr/>
          </p:nvSpPr>
          <p:spPr>
            <a:xfrm rot="-1801764">
              <a:off x="4182051" y="402648"/>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8"/>
            <p:cNvSpPr/>
            <p:nvPr/>
          </p:nvSpPr>
          <p:spPr>
            <a:xfrm rot="-1801764">
              <a:off x="4256393" y="445744"/>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8"/>
            <p:cNvSpPr/>
            <p:nvPr/>
          </p:nvSpPr>
          <p:spPr>
            <a:xfrm rot="-1801764">
              <a:off x="4330817" y="488696"/>
              <a:ext cx="40450" cy="70232"/>
            </a:xfrm>
            <a:custGeom>
              <a:rect b="b" l="l" r="r" t="t"/>
              <a:pathLst>
                <a:path extrusionOk="0" h="70294" w="40486">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8"/>
            <p:cNvSpPr/>
            <p:nvPr/>
          </p:nvSpPr>
          <p:spPr>
            <a:xfrm>
              <a:off x="4106792" y="1565782"/>
              <a:ext cx="86160" cy="187928"/>
            </a:xfrm>
            <a:custGeom>
              <a:rect b="b" l="l" r="r" t="t"/>
              <a:pathLst>
                <a:path extrusionOk="0" h="187928" w="8616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18"/>
            <p:cNvSpPr/>
            <p:nvPr/>
          </p:nvSpPr>
          <p:spPr>
            <a:xfrm>
              <a:off x="4118918" y="1488575"/>
              <a:ext cx="61869" cy="119039"/>
            </a:xfrm>
            <a:custGeom>
              <a:rect b="b" l="l" r="r" t="t"/>
              <a:pathLst>
                <a:path extrusionOk="0" h="119039" w="61869">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18"/>
            <p:cNvSpPr/>
            <p:nvPr/>
          </p:nvSpPr>
          <p:spPr>
            <a:xfrm>
              <a:off x="4255221" y="2314593"/>
              <a:ext cx="133508" cy="75339"/>
            </a:xfrm>
            <a:custGeom>
              <a:rect b="b" l="l" r="r" t="t"/>
              <a:pathLst>
                <a:path extrusionOk="0" h="75339" w="133508">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18"/>
            <p:cNvSpPr/>
            <p:nvPr/>
          </p:nvSpPr>
          <p:spPr>
            <a:xfrm>
              <a:off x="4257103" y="2327115"/>
              <a:ext cx="131644" cy="62816"/>
            </a:xfrm>
            <a:custGeom>
              <a:rect b="b" l="l" r="r" t="t"/>
              <a:pathLst>
                <a:path extrusionOk="0" h="62816" w="131644">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8"/>
            <p:cNvSpPr/>
            <p:nvPr/>
          </p:nvSpPr>
          <p:spPr>
            <a:xfrm>
              <a:off x="4157606" y="2270641"/>
              <a:ext cx="133494" cy="75381"/>
            </a:xfrm>
            <a:custGeom>
              <a:rect b="b" l="l" r="r" t="t"/>
              <a:pathLst>
                <a:path extrusionOk="0" h="75381" w="133494">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8"/>
            <p:cNvSpPr/>
            <p:nvPr/>
          </p:nvSpPr>
          <p:spPr>
            <a:xfrm>
              <a:off x="4159499" y="2283205"/>
              <a:ext cx="131564" cy="62816"/>
            </a:xfrm>
            <a:custGeom>
              <a:rect b="b" l="l" r="r" t="t"/>
              <a:pathLst>
                <a:path extrusionOk="0" h="62816" w="131564">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8"/>
            <p:cNvSpPr/>
            <p:nvPr/>
          </p:nvSpPr>
          <p:spPr>
            <a:xfrm>
              <a:off x="4157684" y="1783524"/>
              <a:ext cx="195217" cy="552238"/>
            </a:xfrm>
            <a:custGeom>
              <a:rect b="b" l="l" r="r" t="t"/>
              <a:pathLst>
                <a:path extrusionOk="0" h="552238" w="195217">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18"/>
            <p:cNvSpPr/>
            <p:nvPr/>
          </p:nvSpPr>
          <p:spPr>
            <a:xfrm>
              <a:off x="4182697" y="1330426"/>
              <a:ext cx="141754" cy="227198"/>
            </a:xfrm>
            <a:custGeom>
              <a:rect b="b" l="l" r="r" t="t"/>
              <a:pathLst>
                <a:path extrusionOk="0" h="227198" w="141754">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18"/>
            <p:cNvSpPr/>
            <p:nvPr/>
          </p:nvSpPr>
          <p:spPr>
            <a:xfrm>
              <a:off x="4136412" y="1491278"/>
              <a:ext cx="217917" cy="361626"/>
            </a:xfrm>
            <a:custGeom>
              <a:rect b="b" l="l" r="r" t="t"/>
              <a:pathLst>
                <a:path extrusionOk="0" h="361626" w="217917">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18"/>
            <p:cNvSpPr/>
            <p:nvPr/>
          </p:nvSpPr>
          <p:spPr>
            <a:xfrm>
              <a:off x="4290792" y="1536579"/>
              <a:ext cx="276750" cy="215760"/>
            </a:xfrm>
            <a:custGeom>
              <a:rect b="b" l="l" r="r" t="t"/>
              <a:pathLst>
                <a:path extrusionOk="0" h="215760" w="27675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18"/>
            <p:cNvSpPr/>
            <p:nvPr/>
          </p:nvSpPr>
          <p:spPr>
            <a:xfrm>
              <a:off x="4280886" y="1531786"/>
              <a:ext cx="84275" cy="123474"/>
            </a:xfrm>
            <a:custGeom>
              <a:rect b="b" l="l" r="r" t="t"/>
              <a:pathLst>
                <a:path extrusionOk="0" h="123474" w="84275">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18"/>
            <p:cNvSpPr/>
            <p:nvPr/>
          </p:nvSpPr>
          <p:spPr>
            <a:xfrm>
              <a:off x="4187208" y="1320312"/>
              <a:ext cx="137401" cy="151685"/>
            </a:xfrm>
            <a:custGeom>
              <a:rect b="b" l="l" r="r" t="t"/>
              <a:pathLst>
                <a:path extrusionOk="0" h="151685" w="137401">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8"/>
            <p:cNvSpPr/>
            <p:nvPr/>
          </p:nvSpPr>
          <p:spPr>
            <a:xfrm>
              <a:off x="5589453" y="3105692"/>
              <a:ext cx="158988" cy="313238"/>
            </a:xfrm>
            <a:custGeom>
              <a:rect b="b" l="l" r="r" t="t"/>
              <a:pathLst>
                <a:path extrusionOk="0" h="313238" w="158988">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8"/>
            <p:cNvSpPr/>
            <p:nvPr/>
          </p:nvSpPr>
          <p:spPr>
            <a:xfrm>
              <a:off x="5625064" y="3841302"/>
              <a:ext cx="109135" cy="84940"/>
            </a:xfrm>
            <a:custGeom>
              <a:rect b="b" l="l" r="r" t="t"/>
              <a:pathLst>
                <a:path extrusionOk="0" h="84940" w="109135">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8"/>
            <p:cNvSpPr/>
            <p:nvPr/>
          </p:nvSpPr>
          <p:spPr>
            <a:xfrm>
              <a:off x="5624449" y="3869213"/>
              <a:ext cx="108591" cy="56989"/>
            </a:xfrm>
            <a:custGeom>
              <a:rect b="b" l="l" r="r" t="t"/>
              <a:pathLst>
                <a:path extrusionOk="0" h="56989" w="108591">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8"/>
            <p:cNvSpPr/>
            <p:nvPr/>
          </p:nvSpPr>
          <p:spPr>
            <a:xfrm>
              <a:off x="5756800" y="3764382"/>
              <a:ext cx="108931" cy="81850"/>
            </a:xfrm>
            <a:custGeom>
              <a:rect b="b" l="l" r="r" t="t"/>
              <a:pathLst>
                <a:path extrusionOk="0" h="81850" w="108931">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8"/>
            <p:cNvSpPr/>
            <p:nvPr/>
          </p:nvSpPr>
          <p:spPr>
            <a:xfrm>
              <a:off x="5756201" y="3790822"/>
              <a:ext cx="108657" cy="56976"/>
            </a:xfrm>
            <a:custGeom>
              <a:rect b="b" l="l" r="r" t="t"/>
              <a:pathLst>
                <a:path extrusionOk="0" h="56976" w="108657">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18"/>
            <p:cNvSpPr/>
            <p:nvPr/>
          </p:nvSpPr>
          <p:spPr>
            <a:xfrm>
              <a:off x="5454721" y="3387696"/>
              <a:ext cx="383168" cy="465480"/>
            </a:xfrm>
            <a:custGeom>
              <a:rect b="b" l="l" r="r" t="t"/>
              <a:pathLst>
                <a:path extrusionOk="0" h="465480" w="383168">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18"/>
            <p:cNvSpPr/>
            <p:nvPr/>
          </p:nvSpPr>
          <p:spPr>
            <a:xfrm>
              <a:off x="5486791" y="3077400"/>
              <a:ext cx="120860" cy="118150"/>
            </a:xfrm>
            <a:custGeom>
              <a:rect b="b" l="l" r="r" t="t"/>
              <a:pathLst>
                <a:path extrusionOk="0" h="118150" w="12086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18"/>
            <p:cNvSpPr/>
            <p:nvPr/>
          </p:nvSpPr>
          <p:spPr>
            <a:xfrm>
              <a:off x="5455024" y="3093521"/>
              <a:ext cx="195218" cy="382396"/>
            </a:xfrm>
            <a:custGeom>
              <a:rect b="b" l="l" r="r" t="t"/>
              <a:pathLst>
                <a:path extrusionOk="0" h="382396" w="195218">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18"/>
            <p:cNvSpPr/>
            <p:nvPr/>
          </p:nvSpPr>
          <p:spPr>
            <a:xfrm>
              <a:off x="5481752" y="2955179"/>
              <a:ext cx="130450" cy="158871"/>
            </a:xfrm>
            <a:custGeom>
              <a:rect b="b" l="l" r="r" t="t"/>
              <a:pathLst>
                <a:path extrusionOk="0" h="158871" w="13045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18"/>
            <p:cNvSpPr/>
            <p:nvPr/>
          </p:nvSpPr>
          <p:spPr>
            <a:xfrm>
              <a:off x="5470442" y="2941583"/>
              <a:ext cx="136833" cy="135816"/>
            </a:xfrm>
            <a:custGeom>
              <a:rect b="b" l="l" r="r" t="t"/>
              <a:pathLst>
                <a:path extrusionOk="0" h="135816" w="136833">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18"/>
            <p:cNvSpPr/>
            <p:nvPr/>
          </p:nvSpPr>
          <p:spPr>
            <a:xfrm>
              <a:off x="5607306" y="3093878"/>
              <a:ext cx="63200" cy="92106"/>
            </a:xfrm>
            <a:custGeom>
              <a:rect b="b" l="l" r="r" t="t"/>
              <a:pathLst>
                <a:path extrusionOk="0" h="92106" w="6320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41" name="Google Shape;1441;p18"/>
            <p:cNvGrpSpPr/>
            <p:nvPr/>
          </p:nvGrpSpPr>
          <p:grpSpPr>
            <a:xfrm>
              <a:off x="2715952" y="2834463"/>
              <a:ext cx="319677" cy="242660"/>
              <a:chOff x="6621095" y="1452181"/>
              <a:chExt cx="330894" cy="250785"/>
            </a:xfrm>
          </p:grpSpPr>
          <p:sp>
            <p:nvSpPr>
              <p:cNvPr id="1442" name="Google Shape;1442;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7" name="Google Shape;1447;p18"/>
            <p:cNvGrpSpPr/>
            <p:nvPr/>
          </p:nvGrpSpPr>
          <p:grpSpPr>
            <a:xfrm flipH="1">
              <a:off x="5538041" y="3330111"/>
              <a:ext cx="319677" cy="242660"/>
              <a:chOff x="6621095" y="1452181"/>
              <a:chExt cx="330894" cy="250785"/>
            </a:xfrm>
          </p:grpSpPr>
          <p:sp>
            <p:nvSpPr>
              <p:cNvPr id="1448" name="Google Shape;1448;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53" name="Google Shape;1453;p18"/>
            <p:cNvSpPr/>
            <p:nvPr/>
          </p:nvSpPr>
          <p:spPr>
            <a:xfrm>
              <a:off x="5420536" y="3157173"/>
              <a:ext cx="148553" cy="414880"/>
            </a:xfrm>
            <a:custGeom>
              <a:rect b="b" l="l" r="r" t="t"/>
              <a:pathLst>
                <a:path extrusionOk="0" h="414880" w="148553">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18"/>
            <p:cNvSpPr/>
            <p:nvPr/>
          </p:nvSpPr>
          <p:spPr>
            <a:xfrm>
              <a:off x="5414664" y="3153198"/>
              <a:ext cx="85059" cy="115922"/>
            </a:xfrm>
            <a:custGeom>
              <a:rect b="b" l="l" r="r" t="t"/>
              <a:pathLst>
                <a:path extrusionOk="0" h="115922" w="85059">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1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데이터 </a:t>
            </a:r>
            <a:r>
              <a:rPr b="1" lang="en">
                <a:latin typeface="Tenor Sans"/>
                <a:ea typeface="Tenor Sans"/>
                <a:cs typeface="Tenor Sans"/>
                <a:sym typeface="Tenor Sans"/>
              </a:rPr>
              <a:t>분석 모델</a:t>
            </a:r>
            <a:endParaRPr b="1">
              <a:latin typeface="Tenor Sans"/>
              <a:ea typeface="Tenor Sans"/>
              <a:cs typeface="Tenor Sans"/>
              <a:sym typeface="Tenor Sans"/>
            </a:endParaRPr>
          </a:p>
        </p:txBody>
      </p:sp>
      <p:sp>
        <p:nvSpPr>
          <p:cNvPr id="1460" name="Google Shape;1460;p19"/>
          <p:cNvSpPr/>
          <p:nvPr/>
        </p:nvSpPr>
        <p:spPr>
          <a:xfrm>
            <a:off x="36360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1462" name="Google Shape;1462;p19"/>
          <p:cNvGrpSpPr/>
          <p:nvPr/>
        </p:nvGrpSpPr>
        <p:grpSpPr>
          <a:xfrm>
            <a:off x="438942" y="4068350"/>
            <a:ext cx="8335171" cy="757200"/>
            <a:chOff x="457200" y="4282275"/>
            <a:chExt cx="8016900" cy="757200"/>
          </a:xfrm>
        </p:grpSpPr>
        <p:sp>
          <p:nvSpPr>
            <p:cNvPr id="1463" name="Google Shape;1463;p19"/>
            <p:cNvSpPr/>
            <p:nvPr/>
          </p:nvSpPr>
          <p:spPr>
            <a:xfrm>
              <a:off x="457200" y="4282275"/>
              <a:ext cx="8016900" cy="751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1464" name="Google Shape;1464;p19"/>
            <p:cNvSpPr txBox="1"/>
            <p:nvPr/>
          </p:nvSpPr>
          <p:spPr>
            <a:xfrm>
              <a:off x="621900" y="4358475"/>
              <a:ext cx="76875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lt1"/>
                  </a:solidFill>
                  <a:latin typeface="Raleway"/>
                  <a:ea typeface="Raleway"/>
                  <a:cs typeface="Raleway"/>
                  <a:sym typeface="Raleway"/>
                </a:rPr>
                <a:t>1. 뉴스가 주가에 반영되는 데에 3일 걸린다고 가정</a:t>
              </a:r>
              <a:endParaRPr b="1" sz="1500">
                <a:solidFill>
                  <a:schemeClr val="lt1"/>
                </a:solidFill>
                <a:latin typeface="Raleway"/>
                <a:ea typeface="Raleway"/>
                <a:cs typeface="Raleway"/>
                <a:sym typeface="Raleway"/>
              </a:endParaRPr>
            </a:p>
            <a:p>
              <a:pPr indent="0" lvl="0" marL="0" rtl="0" algn="ctr">
                <a:lnSpc>
                  <a:spcPct val="115000"/>
                </a:lnSpc>
                <a:spcBef>
                  <a:spcPts val="0"/>
                </a:spcBef>
                <a:spcAft>
                  <a:spcPts val="0"/>
                </a:spcAft>
                <a:buNone/>
              </a:pPr>
              <a:r>
                <a:rPr b="1" lang="en" sz="1500">
                  <a:solidFill>
                    <a:schemeClr val="lt1"/>
                  </a:solidFill>
                  <a:latin typeface="Raleway"/>
                  <a:ea typeface="Raleway"/>
                  <a:cs typeface="Raleway"/>
                  <a:sym typeface="Raleway"/>
                </a:rPr>
                <a:t>2. 유의미한 표본양을 30주로 계산     </a:t>
              </a:r>
              <a:r>
                <a:rPr b="1" lang="en" sz="1500">
                  <a:solidFill>
                    <a:schemeClr val="accent1"/>
                  </a:solidFill>
                  <a:latin typeface="Raleway"/>
                  <a:ea typeface="Raleway"/>
                  <a:cs typeface="Raleway"/>
                  <a:sym typeface="Raleway"/>
                </a:rPr>
                <a:t>ㅇㅇㅇㅇㅇㅇ</a:t>
              </a:r>
              <a:endParaRPr b="1" sz="1500">
                <a:solidFill>
                  <a:schemeClr val="accent1"/>
                </a:solidFill>
                <a:latin typeface="Raleway"/>
                <a:ea typeface="Raleway"/>
                <a:cs typeface="Raleway"/>
                <a:sym typeface="Raleway"/>
              </a:endParaRPr>
            </a:p>
          </p:txBody>
        </p:sp>
      </p:grpSp>
      <p:sp>
        <p:nvSpPr>
          <p:cNvPr id="1465" name="Google Shape;1465;p19"/>
          <p:cNvSpPr/>
          <p:nvPr/>
        </p:nvSpPr>
        <p:spPr>
          <a:xfrm>
            <a:off x="157095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66" name="Google Shape;1466;p19"/>
          <p:cNvGraphicFramePr/>
          <p:nvPr/>
        </p:nvGraphicFramePr>
        <p:xfrm>
          <a:off x="363588" y="1766350"/>
          <a:ext cx="3000000" cy="3000000"/>
        </p:xfrm>
        <a:graphic>
          <a:graphicData uri="http://schemas.openxmlformats.org/drawingml/2006/table">
            <a:tbl>
              <a:tblPr>
                <a:noFill/>
                <a:tableStyleId>{70BF43A6-1D25-434E-9A4A-2B6C91779C79}</a:tableStyleId>
              </a:tblPr>
              <a:tblGrid>
                <a:gridCol w="2421675"/>
              </a:tblGrid>
              <a:tr h="784275">
                <a:tc>
                  <a:txBody>
                    <a:bodyPr/>
                    <a:lstStyle/>
                    <a:p>
                      <a:pPr indent="0" lvl="0" marL="0" rtl="0" algn="l">
                        <a:lnSpc>
                          <a:spcPct val="115000"/>
                        </a:lnSpc>
                        <a:spcBef>
                          <a:spcPts val="0"/>
                        </a:spcBef>
                        <a:spcAft>
                          <a:spcPts val="1000"/>
                        </a:spcAft>
                        <a:buNone/>
                      </a:pPr>
                      <a:r>
                        <a:rPr b="1" lang="en" sz="1700">
                          <a:solidFill>
                            <a:schemeClr val="accent1"/>
                          </a:solidFill>
                          <a:latin typeface="Raleway"/>
                          <a:ea typeface="Raleway"/>
                          <a:cs typeface="Raleway"/>
                          <a:sym typeface="Raleway"/>
                        </a:rPr>
                        <a:t>a</a:t>
                      </a:r>
                      <a:r>
                        <a:rPr b="1" lang="en" sz="1700">
                          <a:solidFill>
                            <a:schemeClr val="accent1"/>
                          </a:solidFill>
                          <a:latin typeface="Raleway"/>
                          <a:ea typeface="Raleway"/>
                          <a:cs typeface="Raleway"/>
                          <a:sym typeface="Raleway"/>
                        </a:rPr>
                        <a:t>. 종가 </a:t>
                      </a:r>
                      <a:r>
                        <a:rPr b="1" lang="en" sz="1700">
                          <a:latin typeface="Raleway"/>
                          <a:ea typeface="Raleway"/>
                          <a:cs typeface="Raleway"/>
                          <a:sym typeface="Raleway"/>
                        </a:rPr>
                        <a:t>높고 낮은 30일 </a:t>
                      </a:r>
                      <a:r>
                        <a:rPr b="1" lang="en" sz="1700">
                          <a:solidFill>
                            <a:schemeClr val="lt1"/>
                          </a:solidFill>
                          <a:latin typeface="Raleway"/>
                          <a:ea typeface="Raleway"/>
                          <a:cs typeface="Raleway"/>
                          <a:sym typeface="Raleway"/>
                        </a:rPr>
                        <a:t>…</a:t>
                      </a:r>
                      <a:r>
                        <a:rPr b="1" lang="en" sz="1700">
                          <a:latin typeface="Raleway"/>
                          <a:ea typeface="Raleway"/>
                          <a:cs typeface="Raleway"/>
                          <a:sym typeface="Raleway"/>
                        </a:rPr>
                        <a:t>직전 3일 뉴스 분석</a:t>
                      </a:r>
                      <a:endParaRPr sz="1600">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262925">
                <a:tc>
                  <a:txBody>
                    <a:bodyPr/>
                    <a:lstStyle/>
                    <a:p>
                      <a:pPr indent="0" lvl="0" marL="0" rtl="0" algn="l">
                        <a:lnSpc>
                          <a:spcPct val="115000"/>
                        </a:lnSpc>
                        <a:spcBef>
                          <a:spcPts val="0"/>
                        </a:spcBef>
                        <a:spcAft>
                          <a:spcPts val="0"/>
                        </a:spcAft>
                        <a:buNone/>
                      </a:pPr>
                      <a:r>
                        <a:rPr lang="en" sz="1500">
                          <a:latin typeface="Raleway"/>
                          <a:ea typeface="Raleway"/>
                          <a:cs typeface="Raleway"/>
                          <a:sym typeface="Raleway"/>
                        </a:rPr>
                        <a:t>2년 내 주식 최고가, 최저가 찍기 직전 3일 뉴스 감성분석</a:t>
                      </a:r>
                      <a:endParaRPr>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467" name="Google Shape;1467;p19"/>
          <p:cNvSpPr/>
          <p:nvPr/>
        </p:nvSpPr>
        <p:spPr>
          <a:xfrm>
            <a:off x="331035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451770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69" name="Google Shape;1469;p19"/>
          <p:cNvGraphicFramePr/>
          <p:nvPr/>
        </p:nvGraphicFramePr>
        <p:xfrm>
          <a:off x="3337463" y="1766350"/>
          <a:ext cx="3000000" cy="3000000"/>
        </p:xfrm>
        <a:graphic>
          <a:graphicData uri="http://schemas.openxmlformats.org/drawingml/2006/table">
            <a:tbl>
              <a:tblPr>
                <a:noFill/>
                <a:tableStyleId>{70BF43A6-1D25-434E-9A4A-2B6C91779C79}</a:tableStyleId>
              </a:tblPr>
              <a:tblGrid>
                <a:gridCol w="2523300"/>
              </a:tblGrid>
              <a:tr h="784275">
                <a:tc>
                  <a:txBody>
                    <a:bodyPr/>
                    <a:lstStyle/>
                    <a:p>
                      <a:pPr indent="0" lvl="0" marL="0" rtl="0" algn="l">
                        <a:lnSpc>
                          <a:spcPct val="115000"/>
                        </a:lnSpc>
                        <a:spcBef>
                          <a:spcPts val="0"/>
                        </a:spcBef>
                        <a:spcAft>
                          <a:spcPts val="1000"/>
                        </a:spcAft>
                        <a:buNone/>
                      </a:pPr>
                      <a:r>
                        <a:rPr b="1" lang="en" sz="1700">
                          <a:solidFill>
                            <a:schemeClr val="lt1"/>
                          </a:solidFill>
                          <a:latin typeface="Raleway"/>
                          <a:ea typeface="Raleway"/>
                          <a:cs typeface="Raleway"/>
                          <a:sym typeface="Raleway"/>
                        </a:rPr>
                        <a:t>….</a:t>
                      </a:r>
                      <a:r>
                        <a:rPr b="1" lang="en" sz="1700">
                          <a:solidFill>
                            <a:schemeClr val="accent1"/>
                          </a:solidFill>
                          <a:latin typeface="Raleway"/>
                          <a:ea typeface="Raleway"/>
                          <a:cs typeface="Raleway"/>
                          <a:sym typeface="Raleway"/>
                        </a:rPr>
                        <a:t>b. 수익률 </a:t>
                      </a:r>
                      <a:r>
                        <a:rPr b="1" lang="en" sz="1700">
                          <a:latin typeface="Raleway"/>
                          <a:ea typeface="Raleway"/>
                          <a:cs typeface="Raleway"/>
                          <a:sym typeface="Raleway"/>
                        </a:rPr>
                        <a:t>큰</a:t>
                      </a:r>
                      <a:r>
                        <a:rPr b="1" lang="en" sz="1700">
                          <a:latin typeface="Raleway"/>
                          <a:ea typeface="Raleway"/>
                          <a:cs typeface="Raleway"/>
                          <a:sym typeface="Raleway"/>
                        </a:rPr>
                        <a:t> 30일      </a:t>
                      </a:r>
                      <a:r>
                        <a:rPr b="1" lang="en" sz="1700">
                          <a:solidFill>
                            <a:schemeClr val="lt1"/>
                          </a:solidFill>
                          <a:latin typeface="Raleway"/>
                          <a:ea typeface="Raleway"/>
                          <a:cs typeface="Raleway"/>
                          <a:sym typeface="Raleway"/>
                        </a:rPr>
                        <a:t>…</a:t>
                      </a:r>
                      <a:r>
                        <a:rPr b="1" lang="en" sz="1700">
                          <a:latin typeface="Raleway"/>
                          <a:ea typeface="Raleway"/>
                          <a:cs typeface="Raleway"/>
                          <a:sym typeface="Raleway"/>
                        </a:rPr>
                        <a:t>직전 3일 뉴스 분석</a:t>
                      </a:r>
                      <a:endParaRPr sz="1600">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262925">
                <a:tc>
                  <a:txBody>
                    <a:bodyPr/>
                    <a:lstStyle/>
                    <a:p>
                      <a:pPr indent="0" lvl="0" marL="0" rtl="0" algn="l">
                        <a:lnSpc>
                          <a:spcPct val="115000"/>
                        </a:lnSpc>
                        <a:spcBef>
                          <a:spcPts val="0"/>
                        </a:spcBef>
                        <a:spcAft>
                          <a:spcPts val="0"/>
                        </a:spcAft>
                        <a:buNone/>
                      </a:pPr>
                      <a:r>
                        <a:rPr lang="en" sz="1500">
                          <a:latin typeface="Raleway"/>
                          <a:ea typeface="Raleway"/>
                          <a:cs typeface="Raleway"/>
                          <a:sym typeface="Raleway"/>
                        </a:rPr>
                        <a:t>주가 자체보다 </a:t>
                      </a:r>
                      <a:endParaRPr sz="1500">
                        <a:latin typeface="Raleway"/>
                        <a:ea typeface="Raleway"/>
                        <a:cs typeface="Raleway"/>
                        <a:sym typeface="Raleway"/>
                      </a:endParaRPr>
                    </a:p>
                    <a:p>
                      <a:pPr indent="0" lvl="0" marL="0" rtl="0" algn="l">
                        <a:lnSpc>
                          <a:spcPct val="115000"/>
                        </a:lnSpc>
                        <a:spcBef>
                          <a:spcPts val="0"/>
                        </a:spcBef>
                        <a:spcAft>
                          <a:spcPts val="0"/>
                        </a:spcAft>
                        <a:buNone/>
                      </a:pPr>
                      <a:r>
                        <a:rPr lang="en" sz="1500">
                          <a:latin typeface="Raleway"/>
                          <a:ea typeface="Raleway"/>
                          <a:cs typeface="Raleway"/>
                          <a:sym typeface="Raleway"/>
                        </a:rPr>
                        <a:t>많이 오르고 내린, 변동량이 큰 기간이 더 상관관계가 클 것이라 가설 </a:t>
                      </a:r>
                      <a:endParaRPr>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470" name="Google Shape;1470;p19"/>
          <p:cNvSpPr/>
          <p:nvPr/>
        </p:nvSpPr>
        <p:spPr>
          <a:xfrm>
            <a:off x="6250500" y="1620300"/>
            <a:ext cx="2523300" cy="22509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7457850" y="3871200"/>
            <a:ext cx="120900" cy="29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72" name="Google Shape;1472;p19"/>
          <p:cNvGraphicFramePr/>
          <p:nvPr/>
        </p:nvGraphicFramePr>
        <p:xfrm>
          <a:off x="6353813" y="1766350"/>
          <a:ext cx="3000000" cy="3000000"/>
        </p:xfrm>
        <a:graphic>
          <a:graphicData uri="http://schemas.openxmlformats.org/drawingml/2006/table">
            <a:tbl>
              <a:tblPr>
                <a:noFill/>
                <a:tableStyleId>{70BF43A6-1D25-434E-9A4A-2B6C91779C79}</a:tableStyleId>
              </a:tblPr>
              <a:tblGrid>
                <a:gridCol w="2318350"/>
              </a:tblGrid>
              <a:tr h="784275">
                <a:tc>
                  <a:txBody>
                    <a:bodyPr/>
                    <a:lstStyle/>
                    <a:p>
                      <a:pPr indent="0" lvl="0" marL="0" rtl="0" algn="l">
                        <a:lnSpc>
                          <a:spcPct val="115000"/>
                        </a:lnSpc>
                        <a:spcBef>
                          <a:spcPts val="0"/>
                        </a:spcBef>
                        <a:spcAft>
                          <a:spcPts val="1000"/>
                        </a:spcAft>
                        <a:buNone/>
                      </a:pPr>
                      <a:r>
                        <a:rPr b="1" lang="en" sz="1700">
                          <a:solidFill>
                            <a:schemeClr val="accent1"/>
                          </a:solidFill>
                          <a:latin typeface="Raleway"/>
                          <a:ea typeface="Raleway"/>
                          <a:cs typeface="Raleway"/>
                          <a:sym typeface="Raleway"/>
                        </a:rPr>
                        <a:t>c. 당일 뉴스 </a:t>
                      </a:r>
                      <a:r>
                        <a:rPr b="1" lang="en" sz="1700">
                          <a:latin typeface="Raleway"/>
                          <a:ea typeface="Raleway"/>
                          <a:cs typeface="Raleway"/>
                          <a:sym typeface="Raleway"/>
                        </a:rPr>
                        <a:t>감성분석</a:t>
                      </a:r>
                      <a:endParaRPr sz="1600">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262925">
                <a:tc>
                  <a:txBody>
                    <a:bodyPr/>
                    <a:lstStyle/>
                    <a:p>
                      <a:pPr indent="0" lvl="0" marL="0" rtl="0" algn="l">
                        <a:lnSpc>
                          <a:spcPct val="115000"/>
                        </a:lnSpc>
                        <a:spcBef>
                          <a:spcPts val="0"/>
                        </a:spcBef>
                        <a:spcAft>
                          <a:spcPts val="0"/>
                        </a:spcAft>
                        <a:buNone/>
                      </a:pPr>
                      <a:r>
                        <a:rPr lang="en" sz="1500">
                          <a:latin typeface="Raleway"/>
                          <a:ea typeface="Raleway"/>
                          <a:cs typeface="Raleway"/>
                          <a:sym typeface="Raleway"/>
                        </a:rPr>
                        <a:t>365일 뉴스 감성 분석값 과 수익률과의 상관관계 분석</a:t>
                      </a:r>
                      <a:endParaRPr>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0"/>
          <p:cNvSpPr txBox="1"/>
          <p:nvPr>
            <p:ph type="title"/>
          </p:nvPr>
        </p:nvSpPr>
        <p:spPr>
          <a:xfrm>
            <a:off x="457200" y="529400"/>
            <a:ext cx="8541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Tenor Sans"/>
                <a:ea typeface="Tenor Sans"/>
                <a:cs typeface="Tenor Sans"/>
                <a:sym typeface="Tenor Sans"/>
              </a:rPr>
              <a:t>1. 주가 데이터프레임 생성</a:t>
            </a:r>
            <a:endParaRPr b="1">
              <a:latin typeface="Tenor Sans"/>
              <a:ea typeface="Tenor Sans"/>
              <a:cs typeface="Tenor Sans"/>
              <a:sym typeface="Tenor Sans"/>
            </a:endParaRPr>
          </a:p>
        </p:txBody>
      </p:sp>
      <p:graphicFrame>
        <p:nvGraphicFramePr>
          <p:cNvPr id="1478" name="Google Shape;1478;p20"/>
          <p:cNvGraphicFramePr/>
          <p:nvPr/>
        </p:nvGraphicFramePr>
        <p:xfrm>
          <a:off x="602650" y="1938875"/>
          <a:ext cx="3000000" cy="3000000"/>
        </p:xfrm>
        <a:graphic>
          <a:graphicData uri="http://schemas.openxmlformats.org/drawingml/2006/table">
            <a:tbl>
              <a:tblPr>
                <a:noFill/>
                <a:tableStyleId>{00878752-EC05-4102-B154-33E06580AD55}</a:tableStyleId>
              </a:tblPr>
              <a:tblGrid>
                <a:gridCol w="3499625"/>
              </a:tblGrid>
              <a:tr h="2189950">
                <a:tc>
                  <a:txBody>
                    <a:bodyPr/>
                    <a:lstStyle/>
                    <a:p>
                      <a:pPr indent="0" lvl="0" marL="0" rtl="0" algn="l">
                        <a:lnSpc>
                          <a:spcPct val="115000"/>
                        </a:lnSpc>
                        <a:spcBef>
                          <a:spcPts val="0"/>
                        </a:spcBef>
                        <a:spcAft>
                          <a:spcPts val="0"/>
                        </a:spcAft>
                        <a:buNone/>
                      </a:pPr>
                      <a:r>
                        <a:rPr b="1" lang="en" sz="1000">
                          <a:solidFill>
                            <a:srgbClr val="955AE7"/>
                          </a:solidFill>
                          <a:highlight>
                            <a:srgbClr val="EFECF4"/>
                          </a:highlight>
                          <a:latin typeface="Consolas"/>
                          <a:ea typeface="Consolas"/>
                          <a:cs typeface="Consolas"/>
                          <a:sym typeface="Consolas"/>
                        </a:rPr>
                        <a:t>def</a:t>
                      </a:r>
                      <a:r>
                        <a:rPr b="1" lang="en" sz="1000">
                          <a:solidFill>
                            <a:srgbClr val="585260"/>
                          </a:solidFill>
                          <a:highlight>
                            <a:srgbClr val="EFECF4"/>
                          </a:highlight>
                          <a:latin typeface="Consolas"/>
                          <a:ea typeface="Consolas"/>
                          <a:cs typeface="Consolas"/>
                          <a:sym typeface="Consolas"/>
                        </a:rPr>
                        <a:t> </a:t>
                      </a:r>
                      <a:r>
                        <a:rPr b="1" lang="en" sz="1000">
                          <a:solidFill>
                            <a:srgbClr val="576DDB"/>
                          </a:solidFill>
                          <a:highlight>
                            <a:srgbClr val="EFECF4"/>
                          </a:highlight>
                          <a:latin typeface="Consolas"/>
                          <a:ea typeface="Consolas"/>
                          <a:cs typeface="Consolas"/>
                          <a:sym typeface="Consolas"/>
                        </a:rPr>
                        <a:t>Finace_data</a:t>
                      </a:r>
                      <a:r>
                        <a:rPr b="1" lang="en" sz="1000">
                          <a:solidFill>
                            <a:srgbClr val="AA573C"/>
                          </a:solidFill>
                          <a:highlight>
                            <a:srgbClr val="EFECF4"/>
                          </a:highlight>
                          <a:latin typeface="Consolas"/>
                          <a:ea typeface="Consolas"/>
                          <a:cs typeface="Consolas"/>
                          <a:sym typeface="Consolas"/>
                        </a:rPr>
                        <a:t>(code, name)</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655F6D"/>
                          </a:solidFill>
                          <a:highlight>
                            <a:srgbClr val="EFECF4"/>
                          </a:highlight>
                          <a:latin typeface="Consolas"/>
                          <a:ea typeface="Consolas"/>
                          <a:cs typeface="Consolas"/>
                          <a:sym typeface="Consolas"/>
                        </a:rPr>
                        <a:t># 데이터 얻기</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data = fdr.DataReader(code,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start=</a:t>
                      </a:r>
                      <a:r>
                        <a:rPr b="1" lang="en" sz="1000">
                          <a:solidFill>
                            <a:srgbClr val="2A9292"/>
                          </a:solidFill>
                          <a:highlight>
                            <a:srgbClr val="EFECF4"/>
                          </a:highlight>
                          <a:latin typeface="Consolas"/>
                          <a:ea typeface="Consolas"/>
                          <a:cs typeface="Consolas"/>
                          <a:sym typeface="Consolas"/>
                        </a:rPr>
                        <a:t>'2021-01-01'</a:t>
                      </a:r>
                      <a:r>
                        <a:rPr b="1" lang="en" sz="1000">
                          <a:solidFill>
                            <a:srgbClr val="585260"/>
                          </a:solidFill>
                          <a:highlight>
                            <a:srgbClr val="EFECF4"/>
                          </a:highlight>
                          <a:latin typeface="Consolas"/>
                          <a:ea typeface="Consolas"/>
                          <a:cs typeface="Consolas"/>
                          <a:sym typeface="Consolas"/>
                        </a:rPr>
                        <a:t>,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    end=</a:t>
                      </a:r>
                      <a:r>
                        <a:rPr b="1" lang="en" sz="1000">
                          <a:solidFill>
                            <a:srgbClr val="2A9292"/>
                          </a:solidFill>
                          <a:highlight>
                            <a:srgbClr val="EFECF4"/>
                          </a:highlight>
                          <a:latin typeface="Consolas"/>
                          <a:ea typeface="Consolas"/>
                          <a:cs typeface="Consolas"/>
                          <a:sym typeface="Consolas"/>
                        </a:rPr>
                        <a:t>'2022-12-31'</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655F6D"/>
                          </a:solidFill>
                          <a:highlight>
                            <a:srgbClr val="EFECF4"/>
                          </a:highlight>
                          <a:latin typeface="Consolas"/>
                          <a:ea typeface="Consolas"/>
                          <a:cs typeface="Consolas"/>
                          <a:sym typeface="Consolas"/>
                        </a:rPr>
                        <a:t>    # 결측치 제거</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data.dropna(inplace=</a:t>
                      </a:r>
                      <a:r>
                        <a:rPr b="1" lang="en" sz="1000">
                          <a:solidFill>
                            <a:srgbClr val="955AE7"/>
                          </a:solidFill>
                          <a:highlight>
                            <a:srgbClr val="EFECF4"/>
                          </a:highlight>
                          <a:latin typeface="Consolas"/>
                          <a:ea typeface="Consolas"/>
                          <a:cs typeface="Consolas"/>
                          <a:sym typeface="Consolas"/>
                        </a:rPr>
                        <a:t>True</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655F6D"/>
                          </a:solidFill>
                          <a:highlight>
                            <a:srgbClr val="EFECF4"/>
                          </a:highlight>
                          <a:latin typeface="Consolas"/>
                          <a:ea typeface="Consolas"/>
                          <a:cs typeface="Consolas"/>
                          <a:sym typeface="Consolas"/>
                        </a:rPr>
                        <a:t>   </a:t>
                      </a:r>
                      <a:br>
                        <a:rPr b="1" lang="en" sz="1000">
                          <a:solidFill>
                            <a:srgbClr val="585260"/>
                          </a:solidFill>
                          <a:highlight>
                            <a:srgbClr val="EFECF4"/>
                          </a:highlight>
                          <a:latin typeface="Consolas"/>
                          <a:ea typeface="Consolas"/>
                          <a:cs typeface="Consolas"/>
                          <a:sym typeface="Consolas"/>
                        </a:rPr>
                      </a:br>
                      <a:r>
                        <a:rPr b="1" lang="en" sz="1000">
                          <a:solidFill>
                            <a:srgbClr val="655F6D"/>
                          </a:solidFill>
                          <a:highlight>
                            <a:srgbClr val="EFECF4"/>
                          </a:highlight>
                          <a:latin typeface="Consolas"/>
                          <a:ea typeface="Consolas"/>
                          <a:cs typeface="Consolas"/>
                          <a:sym typeface="Consolas"/>
                        </a:rPr>
                        <a:t>#함수 실행</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Finace_data(</a:t>
                      </a:r>
                      <a:r>
                        <a:rPr b="1" lang="en" sz="1000">
                          <a:solidFill>
                            <a:srgbClr val="2A9292"/>
                          </a:solidFill>
                          <a:highlight>
                            <a:srgbClr val="EFECF4"/>
                          </a:highlight>
                          <a:latin typeface="Consolas"/>
                          <a:ea typeface="Consolas"/>
                          <a:cs typeface="Consolas"/>
                          <a:sym typeface="Consolas"/>
                        </a:rPr>
                        <a:t>'005930'</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'Samsung'</a:t>
                      </a:r>
                      <a:r>
                        <a:rPr b="1" lang="en" sz="1000">
                          <a:solidFill>
                            <a:srgbClr val="585260"/>
                          </a:solidFill>
                          <a:highlight>
                            <a:srgbClr val="EFECF4"/>
                          </a:highlight>
                          <a:latin typeface="Consolas"/>
                          <a:ea typeface="Consolas"/>
                          <a:cs typeface="Consolas"/>
                          <a:sym typeface="Consolas"/>
                        </a:rPr>
                        <a:t>)</a:t>
                      </a:r>
                      <a:endParaRPr b="1" sz="1000">
                        <a:solidFill>
                          <a:srgbClr val="585260"/>
                        </a:solidFill>
                        <a:highlight>
                          <a:srgbClr val="EFECF4"/>
                        </a:highlight>
                        <a:latin typeface="Consolas"/>
                        <a:ea typeface="Consolas"/>
                        <a:cs typeface="Consolas"/>
                        <a:sym typeface="Consolas"/>
                      </a:endParaRPr>
                    </a:p>
                  </a:txBody>
                  <a:tcPr marT="63500" marB="63500" marR="84025" marL="63500">
                    <a:solidFill>
                      <a:srgbClr val="EFECF4"/>
                    </a:solidFill>
                  </a:tcPr>
                </a:tc>
              </a:tr>
            </a:tbl>
          </a:graphicData>
        </a:graphic>
      </p:graphicFrame>
      <p:pic>
        <p:nvPicPr>
          <p:cNvPr id="1479" name="Google Shape;1479;p20"/>
          <p:cNvPicPr preferRelativeResize="0"/>
          <p:nvPr/>
        </p:nvPicPr>
        <p:blipFill rotWithShape="1">
          <a:blip r:embed="rId3">
            <a:alphaModFix/>
          </a:blip>
          <a:srcRect b="0" l="5186" r="0" t="0"/>
          <a:stretch/>
        </p:blipFill>
        <p:spPr>
          <a:xfrm>
            <a:off x="4449675" y="1405475"/>
            <a:ext cx="3689351" cy="33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21"/>
          <p:cNvSpPr txBox="1"/>
          <p:nvPr>
            <p:ph type="title"/>
          </p:nvPr>
        </p:nvSpPr>
        <p:spPr>
          <a:xfrm>
            <a:off x="304800" y="182925"/>
            <a:ext cx="3054600" cy="41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a. 종가 기준 모델</a:t>
            </a:r>
            <a:endParaRPr sz="2500"/>
          </a:p>
        </p:txBody>
      </p:sp>
      <p:sp>
        <p:nvSpPr>
          <p:cNvPr id="1485" name="Google Shape;1485;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86" name="Google Shape;1486;p21"/>
          <p:cNvGraphicFramePr/>
          <p:nvPr/>
        </p:nvGraphicFramePr>
        <p:xfrm>
          <a:off x="322775" y="507775"/>
          <a:ext cx="3000000" cy="3000000"/>
        </p:xfrm>
        <a:graphic>
          <a:graphicData uri="http://schemas.openxmlformats.org/drawingml/2006/table">
            <a:tbl>
              <a:tblPr>
                <a:noFill/>
                <a:tableStyleId>{00878752-EC05-4102-B154-33E06580AD55}</a:tableStyleId>
              </a:tblPr>
              <a:tblGrid>
                <a:gridCol w="8044450"/>
              </a:tblGrid>
              <a:tr h="998700">
                <a:tc>
                  <a:txBody>
                    <a:bodyPr/>
                    <a:lstStyle/>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highest30 = ssdf.nlargest(n=</a:t>
                      </a:r>
                      <a:r>
                        <a:rPr b="1" lang="en" sz="1000">
                          <a:solidFill>
                            <a:srgbClr val="AA573C"/>
                          </a:solidFill>
                          <a:highlight>
                            <a:srgbClr val="EFECF4"/>
                          </a:highlight>
                          <a:latin typeface="Consolas"/>
                          <a:ea typeface="Consolas"/>
                          <a:cs typeface="Consolas"/>
                          <a:sym typeface="Consolas"/>
                        </a:rPr>
                        <a:t>30</a:t>
                      </a:r>
                      <a:r>
                        <a:rPr b="1" lang="en" sz="1000">
                          <a:solidFill>
                            <a:srgbClr val="585260"/>
                          </a:solidFill>
                          <a:highlight>
                            <a:srgbClr val="EFECF4"/>
                          </a:highlight>
                          <a:latin typeface="Consolas"/>
                          <a:ea typeface="Consolas"/>
                          <a:cs typeface="Consolas"/>
                          <a:sym typeface="Consolas"/>
                        </a:rPr>
                        <a:t>,columns=</a:t>
                      </a:r>
                      <a:r>
                        <a:rPr b="1" lang="en" sz="1000">
                          <a:solidFill>
                            <a:srgbClr val="2A9292"/>
                          </a:solidFill>
                          <a:highlight>
                            <a:srgbClr val="EFECF4"/>
                          </a:highlight>
                          <a:latin typeface="Consolas"/>
                          <a:ea typeface="Consolas"/>
                          <a:cs typeface="Consolas"/>
                          <a:sym typeface="Consolas"/>
                        </a:rPr>
                        <a:t>'close'</a:t>
                      </a:r>
                      <a:r>
                        <a:rPr b="1" lang="en" sz="1000">
                          <a:solidFill>
                            <a:srgbClr val="585260"/>
                          </a:solidFill>
                          <a:highlight>
                            <a:srgbClr val="EFECF4"/>
                          </a:highlight>
                          <a:latin typeface="Consolas"/>
                          <a:ea typeface="Consolas"/>
                          <a:cs typeface="Consolas"/>
                          <a:sym typeface="Consolas"/>
                        </a:rPr>
                        <a:t>,keep=</a:t>
                      </a:r>
                      <a:r>
                        <a:rPr b="1" lang="en" sz="1000">
                          <a:solidFill>
                            <a:srgbClr val="2A9292"/>
                          </a:solidFill>
                          <a:highlight>
                            <a:srgbClr val="EFECF4"/>
                          </a:highlight>
                          <a:latin typeface="Consolas"/>
                          <a:ea typeface="Consolas"/>
                          <a:cs typeface="Consolas"/>
                          <a:sym typeface="Consolas"/>
                        </a:rPr>
                        <a:t>'all'</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highest30.sort_values(by=[</a:t>
                      </a:r>
                      <a:r>
                        <a:rPr b="1" lang="en" sz="1000">
                          <a:solidFill>
                            <a:srgbClr val="2A9292"/>
                          </a:solidFill>
                          <a:highlight>
                            <a:srgbClr val="EFECF4"/>
                          </a:highlight>
                          <a:latin typeface="Consolas"/>
                          <a:ea typeface="Consolas"/>
                          <a:cs typeface="Consolas"/>
                          <a:sym typeface="Consolas"/>
                        </a:rPr>
                        <a:t>'date'</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highest14_dates = [[</a:t>
                      </a:r>
                      <a:r>
                        <a:rPr b="1" lang="en" sz="1000">
                          <a:solidFill>
                            <a:srgbClr val="2A9292"/>
                          </a:solidFill>
                          <a:highlight>
                            <a:srgbClr val="EFECF4"/>
                          </a:highlight>
                          <a:latin typeface="Consolas"/>
                          <a:ea typeface="Consolas"/>
                          <a:cs typeface="Consolas"/>
                          <a:sym typeface="Consolas"/>
                        </a:rPr>
                        <a:t>"2021-01-06"</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"2021-01-08"</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"2021-01-09"</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"2021-01-11"</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"2021-01-12"</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"2021-01-14"</a:t>
                      </a:r>
                      <a:r>
                        <a:rPr b="1" lang="en" sz="1000">
                          <a:solidFill>
                            <a:srgbClr val="585260"/>
                          </a:solidFill>
                          <a:highlight>
                            <a:srgbClr val="EFECF4"/>
                          </a:highlight>
                          <a:latin typeface="Consolas"/>
                          <a:ea typeface="Consolas"/>
                          <a:cs typeface="Consolas"/>
                          <a:sym typeface="Consolas"/>
                        </a:rPr>
                        <a:t>], …]</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lowest16_dates = [[</a:t>
                      </a:r>
                      <a:r>
                        <a:rPr b="1" lang="en" sz="1000">
                          <a:solidFill>
                            <a:srgbClr val="2A9292"/>
                          </a:solidFill>
                          <a:highlight>
                            <a:srgbClr val="EFECF4"/>
                          </a:highlight>
                          <a:latin typeface="Consolas"/>
                          <a:ea typeface="Consolas"/>
                          <a:cs typeface="Consolas"/>
                          <a:sym typeface="Consolas"/>
                        </a:rPr>
                        <a:t>"2022-06-29"</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"2022-07-01"</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"2022-07-04"</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"2022-07-06"</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"2022-09-05"</a:t>
                      </a:r>
                      <a:r>
                        <a:rPr b="1" lang="en" sz="1000">
                          <a:solidFill>
                            <a:srgbClr val="585260"/>
                          </a:solidFill>
                          <a:highlight>
                            <a:srgbClr val="EFECF4"/>
                          </a:highlight>
                          <a:latin typeface="Consolas"/>
                          <a:ea typeface="Consolas"/>
                          <a:cs typeface="Consolas"/>
                          <a:sym typeface="Consolas"/>
                        </a:rPr>
                        <a:t>, </a:t>
                      </a:r>
                      <a:r>
                        <a:rPr b="1" lang="en" sz="1000">
                          <a:solidFill>
                            <a:srgbClr val="2A9292"/>
                          </a:solidFill>
                          <a:highlight>
                            <a:srgbClr val="EFECF4"/>
                          </a:highlight>
                          <a:latin typeface="Consolas"/>
                          <a:ea typeface="Consolas"/>
                          <a:cs typeface="Consolas"/>
                          <a:sym typeface="Consolas"/>
                        </a:rPr>
                        <a:t>"2022-09-07"</a:t>
                      </a:r>
                      <a:r>
                        <a:rPr b="1" lang="en" sz="1000">
                          <a:solidFill>
                            <a:srgbClr val="585260"/>
                          </a:solidFill>
                          <a:highlight>
                            <a:srgbClr val="EFECF4"/>
                          </a:highlight>
                          <a:latin typeface="Consolas"/>
                          <a:ea typeface="Consolas"/>
                          <a:cs typeface="Consolas"/>
                          <a:sym typeface="Consolas"/>
                        </a:rPr>
                        <a:t>],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dates = highest14_dates + lowest16_dates</a:t>
                      </a:r>
                      <a:endParaRPr sz="1000">
                        <a:solidFill>
                          <a:srgbClr val="585260"/>
                        </a:solidFill>
                        <a:highlight>
                          <a:srgbClr val="EFECF4"/>
                        </a:highlight>
                        <a:latin typeface="Consolas"/>
                        <a:ea typeface="Consolas"/>
                        <a:cs typeface="Consolas"/>
                        <a:sym typeface="Consolas"/>
                      </a:endParaRPr>
                    </a:p>
                  </a:txBody>
                  <a:tcPr marT="63500" marB="63500" marR="63500" marL="63500">
                    <a:solidFill>
                      <a:srgbClr val="EFECF4"/>
                    </a:solidFill>
                  </a:tcPr>
                </a:tc>
              </a:tr>
            </a:tbl>
          </a:graphicData>
        </a:graphic>
      </p:graphicFrame>
      <p:sp>
        <p:nvSpPr>
          <p:cNvPr id="1487" name="Google Shape;1487;p21"/>
          <p:cNvSpPr txBox="1"/>
          <p:nvPr>
            <p:ph type="title"/>
          </p:nvPr>
        </p:nvSpPr>
        <p:spPr>
          <a:xfrm>
            <a:off x="304800" y="1706925"/>
            <a:ext cx="4198200" cy="41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b. 수익률 기준 모델</a:t>
            </a:r>
            <a:endParaRPr sz="2500"/>
          </a:p>
          <a:p>
            <a:pPr indent="0" lvl="0" marL="0" rtl="0" algn="l">
              <a:spcBef>
                <a:spcPts val="0"/>
              </a:spcBef>
              <a:spcAft>
                <a:spcPts val="0"/>
              </a:spcAft>
              <a:buNone/>
            </a:pPr>
            <a:r>
              <a:t/>
            </a:r>
            <a:endParaRPr sz="2500"/>
          </a:p>
        </p:txBody>
      </p:sp>
      <p:graphicFrame>
        <p:nvGraphicFramePr>
          <p:cNvPr id="1488" name="Google Shape;1488;p21"/>
          <p:cNvGraphicFramePr/>
          <p:nvPr/>
        </p:nvGraphicFramePr>
        <p:xfrm>
          <a:off x="322775" y="2031775"/>
          <a:ext cx="3000000" cy="3000000"/>
        </p:xfrm>
        <a:graphic>
          <a:graphicData uri="http://schemas.openxmlformats.org/drawingml/2006/table">
            <a:tbl>
              <a:tblPr>
                <a:noFill/>
                <a:tableStyleId>{00878752-EC05-4102-B154-33E06580AD55}</a:tableStyleId>
              </a:tblPr>
              <a:tblGrid>
                <a:gridCol w="8044450"/>
              </a:tblGrid>
              <a:tr h="998700">
                <a:tc>
                  <a:txBody>
                    <a:bodyPr/>
                    <a:lstStyle/>
                    <a:p>
                      <a:pPr indent="0" lvl="0" marL="0" rtl="0" algn="l">
                        <a:lnSpc>
                          <a:spcPct val="115000"/>
                        </a:lnSpc>
                        <a:spcBef>
                          <a:spcPts val="0"/>
                        </a:spcBef>
                        <a:spcAft>
                          <a:spcPts val="0"/>
                        </a:spcAft>
                        <a:buNone/>
                      </a:pPr>
                      <a:r>
                        <a:rPr b="1" lang="en" sz="1000">
                          <a:solidFill>
                            <a:srgbClr val="955AE7"/>
                          </a:solidFill>
                          <a:highlight>
                            <a:srgbClr val="EFECF4"/>
                          </a:highlight>
                          <a:latin typeface="Consolas"/>
                          <a:ea typeface="Consolas"/>
                          <a:cs typeface="Consolas"/>
                          <a:sym typeface="Consolas"/>
                        </a:rPr>
                        <a:t>def</a:t>
                      </a:r>
                      <a:r>
                        <a:rPr b="1" lang="en" sz="1000">
                          <a:solidFill>
                            <a:srgbClr val="585260"/>
                          </a:solidFill>
                          <a:highlight>
                            <a:srgbClr val="EFECF4"/>
                          </a:highlight>
                          <a:latin typeface="Consolas"/>
                          <a:ea typeface="Consolas"/>
                          <a:cs typeface="Consolas"/>
                          <a:sym typeface="Consolas"/>
                        </a:rPr>
                        <a:t> </a:t>
                      </a:r>
                      <a:r>
                        <a:rPr b="1" lang="en" sz="1000">
                          <a:solidFill>
                            <a:srgbClr val="576DDB"/>
                          </a:solidFill>
                          <a:highlight>
                            <a:srgbClr val="EFECF4"/>
                          </a:highlight>
                          <a:latin typeface="Consolas"/>
                          <a:ea typeface="Consolas"/>
                          <a:cs typeface="Consolas"/>
                          <a:sym typeface="Consolas"/>
                        </a:rPr>
                        <a:t>top_N_changes</a:t>
                      </a:r>
                      <a:r>
                        <a:rPr b="1" lang="en" sz="1000">
                          <a:solidFill>
                            <a:srgbClr val="AA573C"/>
                          </a:solidFill>
                          <a:highlight>
                            <a:srgbClr val="EFECF4"/>
                          </a:highlight>
                          <a:latin typeface="Consolas"/>
                          <a:ea typeface="Consolas"/>
                          <a:cs typeface="Consolas"/>
                          <a:sym typeface="Consolas"/>
                        </a:rPr>
                        <a:t>(ssdf, N)</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ssdf[</a:t>
                      </a:r>
                      <a:r>
                        <a:rPr b="1" lang="en" sz="1000">
                          <a:solidFill>
                            <a:srgbClr val="2A9292"/>
                          </a:solidFill>
                          <a:highlight>
                            <a:srgbClr val="EFECF4"/>
                          </a:highlight>
                          <a:latin typeface="Consolas"/>
                          <a:ea typeface="Consolas"/>
                          <a:cs typeface="Consolas"/>
                          <a:sym typeface="Consolas"/>
                        </a:rPr>
                        <a:t>'Abs_Change'</a:t>
                      </a:r>
                      <a:r>
                        <a:rPr b="1" lang="en" sz="1000">
                          <a:solidFill>
                            <a:srgbClr val="585260"/>
                          </a:solidFill>
                          <a:highlight>
                            <a:srgbClr val="EFECF4"/>
                          </a:highlight>
                          <a:latin typeface="Consolas"/>
                          <a:ea typeface="Consolas"/>
                          <a:cs typeface="Consolas"/>
                          <a:sym typeface="Consolas"/>
                        </a:rPr>
                        <a:t>] = ssdf[</a:t>
                      </a:r>
                      <a:r>
                        <a:rPr b="1" lang="en" sz="1000">
                          <a:solidFill>
                            <a:srgbClr val="2A9292"/>
                          </a:solidFill>
                          <a:highlight>
                            <a:srgbClr val="EFECF4"/>
                          </a:highlight>
                          <a:latin typeface="Consolas"/>
                          <a:ea typeface="Consolas"/>
                          <a:cs typeface="Consolas"/>
                          <a:sym typeface="Consolas"/>
                        </a:rPr>
                        <a:t>'change'</a:t>
                      </a:r>
                      <a:r>
                        <a:rPr b="1" lang="en" sz="1000">
                          <a:solidFill>
                            <a:srgbClr val="585260"/>
                          </a:solidFill>
                          <a:highlight>
                            <a:srgbClr val="EFECF4"/>
                          </a:highlight>
                          <a:latin typeface="Consolas"/>
                          <a:ea typeface="Consolas"/>
                          <a:cs typeface="Consolas"/>
                          <a:sym typeface="Consolas"/>
                        </a:rPr>
                        <a:t>].abs()</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top_N = ssdf.sort_values(by=</a:t>
                      </a:r>
                      <a:r>
                        <a:rPr b="1" lang="en" sz="1000">
                          <a:solidFill>
                            <a:srgbClr val="2A9292"/>
                          </a:solidFill>
                          <a:highlight>
                            <a:srgbClr val="EFECF4"/>
                          </a:highlight>
                          <a:latin typeface="Consolas"/>
                          <a:ea typeface="Consolas"/>
                          <a:cs typeface="Consolas"/>
                          <a:sym typeface="Consolas"/>
                        </a:rPr>
                        <a:t>'Abs_Change'</a:t>
                      </a:r>
                      <a:r>
                        <a:rPr b="1" lang="en" sz="1000">
                          <a:solidFill>
                            <a:srgbClr val="585260"/>
                          </a:solidFill>
                          <a:highlight>
                            <a:srgbClr val="EFECF4"/>
                          </a:highlight>
                          <a:latin typeface="Consolas"/>
                          <a:ea typeface="Consolas"/>
                          <a:cs typeface="Consolas"/>
                          <a:sym typeface="Consolas"/>
                        </a:rPr>
                        <a:t>,ascending=</a:t>
                      </a:r>
                      <a:r>
                        <a:rPr b="1" lang="en" sz="1000">
                          <a:solidFill>
                            <a:srgbClr val="955AE7"/>
                          </a:solidFill>
                          <a:highlight>
                            <a:srgbClr val="EFECF4"/>
                          </a:highlight>
                          <a:latin typeface="Consolas"/>
                          <a:ea typeface="Consolas"/>
                          <a:cs typeface="Consolas"/>
                          <a:sym typeface="Consolas"/>
                        </a:rPr>
                        <a:t>False</a:t>
                      </a:r>
                      <a:r>
                        <a:rPr b="1" lang="en" sz="1000">
                          <a:solidFill>
                            <a:srgbClr val="585260"/>
                          </a:solidFill>
                          <a:highlight>
                            <a:srgbClr val="EFECF4"/>
                          </a:highlight>
                          <a:latin typeface="Consolas"/>
                          <a:ea typeface="Consolas"/>
                          <a:cs typeface="Consolas"/>
                          <a:sym typeface="Consolas"/>
                        </a:rPr>
                        <a:t>).head(N)</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top_N = top_N.drop(</a:t>
                      </a:r>
                      <a:r>
                        <a:rPr b="1" lang="en" sz="1000">
                          <a:solidFill>
                            <a:srgbClr val="2A9292"/>
                          </a:solidFill>
                          <a:highlight>
                            <a:srgbClr val="EFECF4"/>
                          </a:highlight>
                          <a:latin typeface="Consolas"/>
                          <a:ea typeface="Consolas"/>
                          <a:cs typeface="Consolas"/>
                          <a:sym typeface="Consolas"/>
                        </a:rPr>
                        <a:t>'Abs_Change'</a:t>
                      </a:r>
                      <a:r>
                        <a:rPr b="1" lang="en" sz="1000">
                          <a:solidFill>
                            <a:srgbClr val="585260"/>
                          </a:solidFill>
                          <a:highlight>
                            <a:srgbClr val="EFECF4"/>
                          </a:highlight>
                          <a:latin typeface="Consolas"/>
                          <a:ea typeface="Consolas"/>
                          <a:cs typeface="Consolas"/>
                          <a:sym typeface="Consolas"/>
                        </a:rPr>
                        <a:t>, axis=</a:t>
                      </a:r>
                      <a:r>
                        <a:rPr b="1" lang="en" sz="1000">
                          <a:solidFill>
                            <a:srgbClr val="AA573C"/>
                          </a:solidFill>
                          <a:highlight>
                            <a:srgbClr val="EFECF4"/>
                          </a:highlight>
                          <a:latin typeface="Consolas"/>
                          <a:ea typeface="Consolas"/>
                          <a:cs typeface="Consolas"/>
                          <a:sym typeface="Consolas"/>
                        </a:rPr>
                        <a:t>1</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a:t>
                      </a:r>
                      <a:r>
                        <a:rPr b="1" lang="en" sz="1000">
                          <a:solidFill>
                            <a:srgbClr val="955AE7"/>
                          </a:solidFill>
                          <a:highlight>
                            <a:srgbClr val="EFECF4"/>
                          </a:highlight>
                          <a:latin typeface="Consolas"/>
                          <a:ea typeface="Consolas"/>
                          <a:cs typeface="Consolas"/>
                          <a:sym typeface="Consolas"/>
                        </a:rPr>
                        <a:t>return</a:t>
                      </a:r>
                      <a:r>
                        <a:rPr b="1" lang="en" sz="1000">
                          <a:solidFill>
                            <a:srgbClr val="585260"/>
                          </a:solidFill>
                          <a:highlight>
                            <a:srgbClr val="EFECF4"/>
                          </a:highlight>
                          <a:latin typeface="Consolas"/>
                          <a:ea typeface="Consolas"/>
                          <a:cs typeface="Consolas"/>
                          <a:sym typeface="Consolas"/>
                        </a:rPr>
                        <a:t> top_N</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0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1000">
                          <a:solidFill>
                            <a:srgbClr val="585260"/>
                          </a:solidFill>
                          <a:highlight>
                            <a:srgbClr val="EFECF4"/>
                          </a:highlight>
                          <a:latin typeface="Consolas"/>
                          <a:ea typeface="Consolas"/>
                          <a:cs typeface="Consolas"/>
                          <a:sym typeface="Consolas"/>
                        </a:rPr>
                        <a:t>top30 = top_N_changes(samsung, </a:t>
                      </a:r>
                      <a:r>
                        <a:rPr b="1" lang="en" sz="1000">
                          <a:solidFill>
                            <a:srgbClr val="AA573C"/>
                          </a:solidFill>
                          <a:highlight>
                            <a:srgbClr val="EFECF4"/>
                          </a:highlight>
                          <a:latin typeface="Consolas"/>
                          <a:ea typeface="Consolas"/>
                          <a:cs typeface="Consolas"/>
                          <a:sym typeface="Consolas"/>
                        </a:rPr>
                        <a:t>30</a:t>
                      </a:r>
                      <a:r>
                        <a:rPr b="1" lang="en" sz="1000">
                          <a:solidFill>
                            <a:srgbClr val="585260"/>
                          </a:solidFill>
                          <a:highlight>
                            <a:srgbClr val="EFECF4"/>
                          </a:highlight>
                          <a:latin typeface="Consolas"/>
                          <a:ea typeface="Consolas"/>
                          <a:cs typeface="Consolas"/>
                          <a:sym typeface="Consolas"/>
                        </a:rPr>
                        <a:t>)</a:t>
                      </a:r>
                      <a:br>
                        <a:rPr b="1" lang="en" sz="1000">
                          <a:solidFill>
                            <a:srgbClr val="585260"/>
                          </a:solidFill>
                          <a:highlight>
                            <a:srgbClr val="EFECF4"/>
                          </a:highlight>
                          <a:latin typeface="Consolas"/>
                          <a:ea typeface="Consolas"/>
                          <a:cs typeface="Consolas"/>
                          <a:sym typeface="Consolas"/>
                        </a:rPr>
                      </a:br>
                      <a:r>
                        <a:rPr b="1" lang="en" sz="1000">
                          <a:solidFill>
                            <a:srgbClr val="585260"/>
                          </a:solidFill>
                          <a:highlight>
                            <a:srgbClr val="EFECF4"/>
                          </a:highlight>
                          <a:latin typeface="Consolas"/>
                          <a:ea typeface="Consolas"/>
                          <a:cs typeface="Consolas"/>
                          <a:sym typeface="Consolas"/>
                        </a:rPr>
                        <a:t># 결과값 :[</a:t>
                      </a:r>
                      <a:r>
                        <a:rPr b="1" lang="en" sz="1000">
                          <a:solidFill>
                            <a:srgbClr val="2A9292"/>
                          </a:solidFill>
                          <a:highlight>
                            <a:srgbClr val="EFECF4"/>
                          </a:highlight>
                          <a:latin typeface="Consolas"/>
                          <a:ea typeface="Consolas"/>
                          <a:cs typeface="Consolas"/>
                          <a:sym typeface="Consolas"/>
                        </a:rPr>
                        <a:t>'2021-01-08'</a:t>
                      </a:r>
                      <a:r>
                        <a:rPr b="1" lang="en" sz="1000">
                          <a:solidFill>
                            <a:srgbClr val="585260"/>
                          </a:solidFill>
                          <a:highlight>
                            <a:srgbClr val="EFECF4"/>
                          </a:highlight>
                          <a:latin typeface="Consolas"/>
                          <a:ea typeface="Consolas"/>
                          <a:cs typeface="Consolas"/>
                          <a:sym typeface="Consolas"/>
                        </a:rPr>
                        <a:t>,</a:t>
                      </a:r>
                      <a:r>
                        <a:rPr b="1" lang="en" sz="1000">
                          <a:solidFill>
                            <a:srgbClr val="2A9292"/>
                          </a:solidFill>
                          <a:highlight>
                            <a:srgbClr val="EFECF4"/>
                          </a:highlight>
                          <a:latin typeface="Consolas"/>
                          <a:ea typeface="Consolas"/>
                          <a:cs typeface="Consolas"/>
                          <a:sym typeface="Consolas"/>
                        </a:rPr>
                        <a:t>'2021-01-18'</a:t>
                      </a:r>
                      <a:r>
                        <a:rPr b="1" lang="en" sz="1000">
                          <a:solidFill>
                            <a:srgbClr val="585260"/>
                          </a:solidFill>
                          <a:highlight>
                            <a:srgbClr val="EFECF4"/>
                          </a:highlight>
                          <a:latin typeface="Consolas"/>
                          <a:ea typeface="Consolas"/>
                          <a:cs typeface="Consolas"/>
                          <a:sym typeface="Consolas"/>
                        </a:rPr>
                        <a:t>,</a:t>
                      </a:r>
                      <a:r>
                        <a:rPr b="1" lang="en" sz="1000">
                          <a:solidFill>
                            <a:srgbClr val="2A9292"/>
                          </a:solidFill>
                          <a:highlight>
                            <a:srgbClr val="EFECF4"/>
                          </a:highlight>
                          <a:latin typeface="Consolas"/>
                          <a:ea typeface="Consolas"/>
                          <a:cs typeface="Consolas"/>
                          <a:sym typeface="Consolas"/>
                        </a:rPr>
                        <a:t>...]</a:t>
                      </a:r>
                      <a:endParaRPr b="1" sz="1000">
                        <a:solidFill>
                          <a:srgbClr val="585260"/>
                        </a:solidFill>
                        <a:highlight>
                          <a:srgbClr val="EFECF4"/>
                        </a:highlight>
                        <a:latin typeface="Consolas"/>
                        <a:ea typeface="Consolas"/>
                        <a:cs typeface="Consolas"/>
                        <a:sym typeface="Consolas"/>
                      </a:endParaRPr>
                    </a:p>
                  </a:txBody>
                  <a:tcPr marT="63500" marB="63500" marR="63500" marL="63500">
                    <a:solidFill>
                      <a:srgbClr val="EFECF4"/>
                    </a:solidFill>
                  </a:tcPr>
                </a:tc>
              </a:tr>
            </a:tbl>
          </a:graphicData>
        </a:graphic>
      </p:graphicFrame>
      <p:sp>
        <p:nvSpPr>
          <p:cNvPr id="1489" name="Google Shape;1489;p21"/>
          <p:cNvSpPr txBox="1"/>
          <p:nvPr>
            <p:ph type="title"/>
          </p:nvPr>
        </p:nvSpPr>
        <p:spPr>
          <a:xfrm>
            <a:off x="304800" y="3688125"/>
            <a:ext cx="4625100" cy="41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c. 당일 뉴스 기준 모델</a:t>
            </a:r>
            <a:endParaRPr sz="2500"/>
          </a:p>
          <a:p>
            <a:pPr indent="0" lvl="0" marL="0" rtl="0" algn="l">
              <a:spcBef>
                <a:spcPts val="0"/>
              </a:spcBef>
              <a:spcAft>
                <a:spcPts val="0"/>
              </a:spcAft>
              <a:buNone/>
            </a:pPr>
            <a:r>
              <a:t/>
            </a:r>
            <a:endParaRPr sz="2500"/>
          </a:p>
        </p:txBody>
      </p:sp>
      <p:graphicFrame>
        <p:nvGraphicFramePr>
          <p:cNvPr id="1490" name="Google Shape;1490;p21"/>
          <p:cNvGraphicFramePr/>
          <p:nvPr/>
        </p:nvGraphicFramePr>
        <p:xfrm>
          <a:off x="322775" y="4012975"/>
          <a:ext cx="3000000" cy="3000000"/>
        </p:xfrm>
        <a:graphic>
          <a:graphicData uri="http://schemas.openxmlformats.org/drawingml/2006/table">
            <a:tbl>
              <a:tblPr>
                <a:noFill/>
                <a:tableStyleId>{00878752-EC05-4102-B154-33E06580AD55}</a:tableStyleId>
              </a:tblPr>
              <a:tblGrid>
                <a:gridCol w="8044450"/>
              </a:tblGrid>
              <a:tr h="1092375">
                <a:tc>
                  <a:txBody>
                    <a:bodyPr/>
                    <a:lstStyle/>
                    <a:p>
                      <a:pPr indent="0" lvl="0" marL="0" rtl="0" algn="l">
                        <a:lnSpc>
                          <a:spcPct val="115000"/>
                        </a:lnSpc>
                        <a:spcBef>
                          <a:spcPts val="0"/>
                        </a:spcBef>
                        <a:spcAft>
                          <a:spcPts val="0"/>
                        </a:spcAft>
                        <a:buNone/>
                      </a:pPr>
                      <a:r>
                        <a:rPr b="1" lang="en" sz="900">
                          <a:solidFill>
                            <a:srgbClr val="585260"/>
                          </a:solidFill>
                          <a:highlight>
                            <a:srgbClr val="EFECF4"/>
                          </a:highlight>
                          <a:latin typeface="Consolas"/>
                          <a:ea typeface="Consolas"/>
                          <a:cs typeface="Consolas"/>
                          <a:sym typeface="Consolas"/>
                        </a:rPr>
                        <a:t>Holidays = [] # 공휴일 지정 </a:t>
                      </a:r>
                      <a:endParaRPr b="1" sz="800">
                        <a:solidFill>
                          <a:srgbClr val="585260"/>
                        </a:solidFill>
                        <a:highlight>
                          <a:srgbClr val="EFECF4"/>
                        </a:highlight>
                        <a:latin typeface="Consolas"/>
                        <a:ea typeface="Consolas"/>
                        <a:cs typeface="Consolas"/>
                        <a:sym typeface="Consolas"/>
                      </a:endParaRPr>
                    </a:p>
                    <a:p>
                      <a:pPr indent="0" lvl="0" marL="0" rtl="0" algn="l">
                        <a:lnSpc>
                          <a:spcPct val="115000"/>
                        </a:lnSpc>
                        <a:spcBef>
                          <a:spcPts val="0"/>
                        </a:spcBef>
                        <a:spcAft>
                          <a:spcPts val="0"/>
                        </a:spcAft>
                        <a:buNone/>
                      </a:pPr>
                      <a:r>
                        <a:rPr b="1" lang="en" sz="900">
                          <a:solidFill>
                            <a:srgbClr val="585260"/>
                          </a:solidFill>
                          <a:highlight>
                            <a:srgbClr val="EFECF4"/>
                          </a:highlight>
                          <a:latin typeface="Consolas"/>
                          <a:ea typeface="Consolas"/>
                          <a:cs typeface="Consolas"/>
                          <a:sym typeface="Consolas"/>
                        </a:rPr>
                        <a:t>current_date = datetime.datetime.strptime(start_date, </a:t>
                      </a:r>
                      <a:r>
                        <a:rPr b="1" lang="en" sz="900">
                          <a:solidFill>
                            <a:srgbClr val="2A9292"/>
                          </a:solidFill>
                          <a:highlight>
                            <a:srgbClr val="EFECF4"/>
                          </a:highlight>
                          <a:latin typeface="Consolas"/>
                          <a:ea typeface="Consolas"/>
                          <a:cs typeface="Consolas"/>
                          <a:sym typeface="Consolas"/>
                        </a:rPr>
                        <a:t>"%Y%m%d"</a:t>
                      </a:r>
                      <a:r>
                        <a:rPr b="1" lang="en" sz="900">
                          <a:solidFill>
                            <a:srgbClr val="585260"/>
                          </a:solidFill>
                          <a:highlight>
                            <a:srgbClr val="EFECF4"/>
                          </a:highlight>
                          <a:latin typeface="Consolas"/>
                          <a:ea typeface="Consolas"/>
                          <a:cs typeface="Consolas"/>
                          <a:sym typeface="Consolas"/>
                        </a:rPr>
                        <a:t>) #string to datetime</a:t>
                      </a:r>
                      <a:br>
                        <a:rPr b="1" lang="en" sz="900">
                          <a:solidFill>
                            <a:srgbClr val="585260"/>
                          </a:solidFill>
                          <a:highlight>
                            <a:srgbClr val="EFECF4"/>
                          </a:highlight>
                          <a:latin typeface="Consolas"/>
                          <a:ea typeface="Consolas"/>
                          <a:cs typeface="Consolas"/>
                          <a:sym typeface="Consolas"/>
                        </a:rPr>
                      </a:br>
                      <a:r>
                        <a:rPr b="1" lang="en" sz="900">
                          <a:solidFill>
                            <a:srgbClr val="585260"/>
                          </a:solidFill>
                          <a:highlight>
                            <a:srgbClr val="EFECF4"/>
                          </a:highlight>
                          <a:latin typeface="Consolas"/>
                          <a:ea typeface="Consolas"/>
                          <a:cs typeface="Consolas"/>
                          <a:sym typeface="Consolas"/>
                        </a:rPr>
                        <a:t>end_date = datetime.datetime.strptime(end_date, </a:t>
                      </a:r>
                      <a:r>
                        <a:rPr b="1" lang="en" sz="900">
                          <a:solidFill>
                            <a:srgbClr val="2A9292"/>
                          </a:solidFill>
                          <a:highlight>
                            <a:srgbClr val="EFECF4"/>
                          </a:highlight>
                          <a:latin typeface="Consolas"/>
                          <a:ea typeface="Consolas"/>
                          <a:cs typeface="Consolas"/>
                          <a:sym typeface="Consolas"/>
                        </a:rPr>
                        <a:t>"%Y%m%d"</a:t>
                      </a:r>
                      <a:r>
                        <a:rPr b="1" lang="en" sz="900">
                          <a:solidFill>
                            <a:srgbClr val="585260"/>
                          </a:solidFill>
                          <a:highlight>
                            <a:srgbClr val="EFECF4"/>
                          </a:highlight>
                          <a:latin typeface="Consolas"/>
                          <a:ea typeface="Consolas"/>
                          <a:cs typeface="Consolas"/>
                          <a:sym typeface="Consolas"/>
                        </a:rPr>
                        <a:t>)</a:t>
                      </a:r>
                      <a:br>
                        <a:rPr b="1" lang="en" sz="900">
                          <a:solidFill>
                            <a:srgbClr val="585260"/>
                          </a:solidFill>
                          <a:highlight>
                            <a:srgbClr val="EFECF4"/>
                          </a:highlight>
                          <a:latin typeface="Consolas"/>
                          <a:ea typeface="Consolas"/>
                          <a:cs typeface="Consolas"/>
                          <a:sym typeface="Consolas"/>
                        </a:rPr>
                      </a:br>
                      <a:br>
                        <a:rPr b="1" lang="en" sz="900">
                          <a:solidFill>
                            <a:srgbClr val="585260"/>
                          </a:solidFill>
                          <a:highlight>
                            <a:srgbClr val="EFECF4"/>
                          </a:highlight>
                          <a:latin typeface="Consolas"/>
                          <a:ea typeface="Consolas"/>
                          <a:cs typeface="Consolas"/>
                          <a:sym typeface="Consolas"/>
                        </a:rPr>
                      </a:br>
                      <a:r>
                        <a:rPr b="1" lang="en" sz="900">
                          <a:solidFill>
                            <a:srgbClr val="955AE7"/>
                          </a:solidFill>
                          <a:highlight>
                            <a:srgbClr val="EFECF4"/>
                          </a:highlight>
                          <a:latin typeface="Consolas"/>
                          <a:ea typeface="Consolas"/>
                          <a:cs typeface="Consolas"/>
                          <a:sym typeface="Consolas"/>
                        </a:rPr>
                        <a:t>while</a:t>
                      </a:r>
                      <a:r>
                        <a:rPr b="1" lang="en" sz="900">
                          <a:solidFill>
                            <a:srgbClr val="585260"/>
                          </a:solidFill>
                          <a:highlight>
                            <a:srgbClr val="EFECF4"/>
                          </a:highlight>
                          <a:latin typeface="Consolas"/>
                          <a:ea typeface="Consolas"/>
                          <a:cs typeface="Consolas"/>
                          <a:sym typeface="Consolas"/>
                        </a:rPr>
                        <a:t> current_date &lt;= end_date:</a:t>
                      </a:r>
                      <a:br>
                        <a:rPr b="1" lang="en" sz="900">
                          <a:solidFill>
                            <a:srgbClr val="585260"/>
                          </a:solidFill>
                          <a:highlight>
                            <a:srgbClr val="EFECF4"/>
                          </a:highlight>
                          <a:latin typeface="Consolas"/>
                          <a:ea typeface="Consolas"/>
                          <a:cs typeface="Consolas"/>
                          <a:sym typeface="Consolas"/>
                        </a:rPr>
                      </a:br>
                      <a:r>
                        <a:rPr b="1" lang="en" sz="900">
                          <a:solidFill>
                            <a:srgbClr val="585260"/>
                          </a:solidFill>
                          <a:highlight>
                            <a:srgbClr val="EFECF4"/>
                          </a:highlight>
                          <a:latin typeface="Consolas"/>
                          <a:ea typeface="Consolas"/>
                          <a:cs typeface="Consolas"/>
                          <a:sym typeface="Consolas"/>
                        </a:rPr>
                        <a:t>    </a:t>
                      </a:r>
                      <a:r>
                        <a:rPr b="1" lang="en" sz="900">
                          <a:solidFill>
                            <a:srgbClr val="955AE7"/>
                          </a:solidFill>
                          <a:highlight>
                            <a:srgbClr val="EFECF4"/>
                          </a:highlight>
                          <a:latin typeface="Consolas"/>
                          <a:ea typeface="Consolas"/>
                          <a:cs typeface="Consolas"/>
                          <a:sym typeface="Consolas"/>
                        </a:rPr>
                        <a:t>if</a:t>
                      </a:r>
                      <a:r>
                        <a:rPr b="1" lang="en" sz="900">
                          <a:solidFill>
                            <a:srgbClr val="585260"/>
                          </a:solidFill>
                          <a:highlight>
                            <a:srgbClr val="EFECF4"/>
                          </a:highlight>
                          <a:latin typeface="Consolas"/>
                          <a:ea typeface="Consolas"/>
                          <a:cs typeface="Consolas"/>
                          <a:sym typeface="Consolas"/>
                        </a:rPr>
                        <a:t> current_date.weekday() &gt;= 5 </a:t>
                      </a:r>
                      <a:r>
                        <a:rPr b="1" lang="en" sz="900">
                          <a:solidFill>
                            <a:srgbClr val="955AE7"/>
                          </a:solidFill>
                          <a:highlight>
                            <a:srgbClr val="EFECF4"/>
                          </a:highlight>
                          <a:latin typeface="Consolas"/>
                          <a:ea typeface="Consolas"/>
                          <a:cs typeface="Consolas"/>
                          <a:sym typeface="Consolas"/>
                        </a:rPr>
                        <a:t>or</a:t>
                      </a:r>
                      <a:r>
                        <a:rPr b="1" lang="en" sz="900">
                          <a:solidFill>
                            <a:srgbClr val="585260"/>
                          </a:solidFill>
                          <a:highlight>
                            <a:srgbClr val="EFECF4"/>
                          </a:highlight>
                          <a:latin typeface="Consolas"/>
                          <a:ea typeface="Consolas"/>
                          <a:cs typeface="Consolas"/>
                          <a:sym typeface="Consolas"/>
                        </a:rPr>
                        <a:t> current_date.strftime(</a:t>
                      </a:r>
                      <a:r>
                        <a:rPr b="1" lang="en" sz="900">
                          <a:solidFill>
                            <a:srgbClr val="2A9292"/>
                          </a:solidFill>
                          <a:highlight>
                            <a:srgbClr val="EFECF4"/>
                          </a:highlight>
                          <a:latin typeface="Consolas"/>
                          <a:ea typeface="Consolas"/>
                          <a:cs typeface="Consolas"/>
                          <a:sym typeface="Consolas"/>
                        </a:rPr>
                        <a:t>"%Y-%m-%d"</a:t>
                      </a:r>
                      <a:r>
                        <a:rPr b="1" lang="en" sz="900">
                          <a:solidFill>
                            <a:srgbClr val="585260"/>
                          </a:solidFill>
                          <a:highlight>
                            <a:srgbClr val="EFECF4"/>
                          </a:highlight>
                          <a:latin typeface="Consolas"/>
                          <a:ea typeface="Consolas"/>
                          <a:cs typeface="Consolas"/>
                          <a:sym typeface="Consolas"/>
                        </a:rPr>
                        <a:t>) </a:t>
                      </a:r>
                      <a:r>
                        <a:rPr b="1" lang="en" sz="900">
                          <a:solidFill>
                            <a:srgbClr val="955AE7"/>
                          </a:solidFill>
                          <a:highlight>
                            <a:srgbClr val="EFECF4"/>
                          </a:highlight>
                          <a:latin typeface="Consolas"/>
                          <a:ea typeface="Consolas"/>
                          <a:cs typeface="Consolas"/>
                          <a:sym typeface="Consolas"/>
                        </a:rPr>
                        <a:t>in</a:t>
                      </a:r>
                      <a:r>
                        <a:rPr b="1" lang="en" sz="900">
                          <a:solidFill>
                            <a:srgbClr val="585260"/>
                          </a:solidFill>
                          <a:highlight>
                            <a:srgbClr val="EFECF4"/>
                          </a:highlight>
                          <a:latin typeface="Consolas"/>
                          <a:ea typeface="Consolas"/>
                          <a:cs typeface="Consolas"/>
                          <a:sym typeface="Consolas"/>
                        </a:rPr>
                        <a:t> holidays:</a:t>
                      </a:r>
                      <a:endParaRPr b="1" sz="10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CF4"/>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