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9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8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3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9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5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3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2100-914E-459F-8E72-E7B14E4E8A8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4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39069" y="530305"/>
            <a:ext cx="7015992" cy="602187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야구 데이터 시각화 분석 사이트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44" y="70902"/>
            <a:ext cx="1708879" cy="15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4792" y="637563"/>
            <a:ext cx="955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8290" y="562062"/>
            <a:ext cx="9479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어릴 때부터 야구를 사랑하고 야구 경기장을 자주 가던 저는 한 경기에서 내가 보기에도 특별한 선수를 발견했습니다.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Söhne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그 선수의 이번 시즌 타율과 홈런 개수가 어떤지 궁금해졌지만, 적절한 정보를 찾지 못해 답답한 마음을 가졌습니다.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Söhne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그래서 제가 직접 데이터 시각화 기능을 개발하여 그 선수의 다양한 시즌 성적을 보여주기로 결심했습니다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000000"/>
              </a:solidFill>
              <a:latin typeface="Arial" panose="020B0604020202020204" pitchFamily="34" charset="0"/>
              <a:ea typeface="Söhne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제가 개발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할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데이터 시각화 기능을 통해 그 선수의 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시즌별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타율과 홈런 개수를 한눈에 알아볼 수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있도록 하려고 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대시보드 형태로 구성되어 있어 선수의 성적 추이를 파악할 수 있고, 그 선수의 역량과 향상 과정을 살펴볼 수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있도록 하려고 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또한, 선수의 성적을 다른 유명 선수들과 비교해보는 기능도 제공하여 그 선수의 위치와 역량을 판단할 수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있도록 하려고 합니다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더불어 성적 분석을 통해 특정 시즌의 변화나 상대 팀에 대한 성적 등을 확인할 수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있도록 하려고 합니다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제가 개발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할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다양한 데이터 시각화 기능을 통해 그 선수의 성적을 더욱 쉽고 효과적으로 파악할 수 있게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하려고 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사용자들은 그 선수의 성적 데이터를 상호작용적으로 조작하며, 야구에 대한 열정을 더욱 키울 수 있을 것입니다.</a:t>
            </a:r>
          </a:p>
        </p:txBody>
      </p:sp>
    </p:spTree>
    <p:extLst>
      <p:ext uri="{BB962C8B-B14F-4D97-AF65-F5344CB8AC3E}">
        <p14:creationId xmlns:p14="http://schemas.microsoft.com/office/powerpoint/2010/main" val="28962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015" y="805343"/>
            <a:ext cx="860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44536" y="1686403"/>
            <a:ext cx="7189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야구 데이터 시각화 분석 사이트 </a:t>
            </a:r>
            <a:endParaRPr lang="en-US" altLang="ko-KR" dirty="0" smtClean="0"/>
          </a:p>
          <a:p>
            <a:r>
              <a:rPr lang="ko-KR" altLang="en-US" dirty="0" smtClean="0"/>
              <a:t>사용 도구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python,csv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024" y="1182848"/>
            <a:ext cx="9496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어릴 때부터 아빠도 야구를 좋아하고 나도 아빠를 따라서 야구를 좋아하게 돼서 야구 경기장을 많이 갔는데 야구 경기를 </a:t>
            </a:r>
            <a:r>
              <a:rPr lang="ko-KR" altLang="en-US" dirty="0" err="1" smtClean="0"/>
              <a:t>보던중</a:t>
            </a:r>
            <a:r>
              <a:rPr lang="ko-KR" altLang="en-US" dirty="0" smtClean="0"/>
              <a:t> 나는 내가 보기에도 </a:t>
            </a:r>
            <a:r>
              <a:rPr lang="ko-KR" altLang="en-US" dirty="0" err="1" smtClean="0"/>
              <a:t>못하는것같은</a:t>
            </a:r>
            <a:r>
              <a:rPr lang="ko-KR" altLang="en-US" dirty="0" smtClean="0"/>
              <a:t> 선수를 발견했다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나는 그 선수의 </a:t>
            </a:r>
            <a:r>
              <a:rPr lang="ko-KR" altLang="en-US" dirty="0" err="1" smtClean="0"/>
              <a:t>이번시즌</a:t>
            </a:r>
            <a:r>
              <a:rPr lang="ko-KR" altLang="en-US" dirty="0" smtClean="0"/>
              <a:t> 타율과 홈런의 개수가 궁금했다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나는 그 선수의 다양한 시즌의 성적을 보고싶었는데 아무리 찾아도 적절한 정보가 없어서</a:t>
            </a:r>
            <a:r>
              <a:rPr lang="en-US" altLang="ko-KR" dirty="0"/>
              <a:t> </a:t>
            </a:r>
            <a:r>
              <a:rPr lang="ko-KR" altLang="en-US" dirty="0" smtClean="0"/>
              <a:t>답답했다 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나는 내가 만들기로 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이처럼 다양한 데이터 시각화 기능을 만들었다 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59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247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Söhne</vt:lpstr>
      <vt:lpstr>맑은 고딕</vt:lpstr>
      <vt:lpstr>Arial</vt:lpstr>
      <vt:lpstr>Office 테마</vt:lpstr>
      <vt:lpstr>야구 데이터 시각화 분석 사이트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야구 데이터 시각화 분석 사이트</dc:title>
  <dc:creator>user</dc:creator>
  <cp:lastModifiedBy>user</cp:lastModifiedBy>
  <cp:revision>9</cp:revision>
  <dcterms:created xsi:type="dcterms:W3CDTF">2023-06-10T04:32:02Z</dcterms:created>
  <dcterms:modified xsi:type="dcterms:W3CDTF">2023-06-17T06:39:30Z</dcterms:modified>
</cp:coreProperties>
</file>