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dba590b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dba590b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dba590b7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dba590b7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d90d0e4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d90d0e4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d90d0e4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d90d0e4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d90d0e4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d90d0e4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dba590b7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dba590b7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d90d0e47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d90d0e4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dba590b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dba590b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crfs.com/blog/how-to-deal-with-gps-jamming-and-spoof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Main Processor Design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 Cua, Parshant Juneja, Ravinsher Singh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53850"/>
            <a:ext cx="7874700" cy="30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Preventing download and execution of malicious code on the vehicle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Mitigating the effects of sensor fooling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Prevent physical devices from accessing hardware &amp; stopping system communication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Detect devices if they are placed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Identify blocked signals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Minimizing radio noise generated by vehicle to prevent detection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853850"/>
            <a:ext cx="7895700" cy="27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Robustness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If a vehicle gets affected, other vehicles can continue operating normally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Return to deterministic states (failsafe)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If a vehicle is being controlled by an unwanted party, control will be returned to the vehicle.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Situational awareness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Know where other vehicles are, inform them of vehicle status if necessary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Preventing enemy exploitation in case of capture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Destroy access to data infrastructure in case of vehicle capture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23400" y="164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Two computers per vehicle: one master, one slave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4775375" y="1945925"/>
            <a:ext cx="3513000" cy="2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Slave computer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-"/>
            </a:pPr>
            <a:r>
              <a:rPr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Radio communication enabled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-"/>
            </a:pPr>
            <a:r>
              <a:rPr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Receives sensor data on vehicle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-"/>
            </a:pPr>
            <a:r>
              <a:rPr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Pings remote receiver whenever a remote instruction is received.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-"/>
            </a:pPr>
            <a:r>
              <a:rPr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Read-only access to master computer data.</a:t>
            </a:r>
            <a:endParaRPr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10225" y="1945925"/>
            <a:ext cx="26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623400" y="1853850"/>
            <a:ext cx="3944400" cy="3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Master computer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-"/>
            </a:pPr>
            <a:r>
              <a:rPr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Contains route data (checkpoints) &amp; local area map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-"/>
            </a:pPr>
            <a:r>
              <a:rPr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Monitors slave computer actions (i.e. direction, speed)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-"/>
            </a:pPr>
            <a:r>
              <a:rPr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Not directly connected to any RF communications devices, only accessible through physical means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-"/>
            </a:pPr>
            <a:r>
              <a:rPr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Responsible for rebooting slave computer and taking over during downtime</a:t>
            </a:r>
            <a:endParaRPr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of solution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1853850"/>
            <a:ext cx="80007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master computer will have a copy of the operational map, and will reference movements made by the slave computer to it and a routing solution consisting of checkpoints</a:t>
            </a:r>
            <a:endParaRPr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the slave moves too far off-course or out of the operational zone, the master will stop the slave computer using a hardware interrupt and take over.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During this process, a clean reboot of slave is conducted.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reboot signal is sent to the rest of the vehicles in the operational zone, to indicate the vehicle is operating on fallback procedures.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slave computer will always send a radio message in response to receiving one</a:t>
            </a:r>
            <a:endParaRPr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Allows remote operator to monitor communications to the autonomous vehicle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a vehicle sends a ‘message received’ ping without the operator or nearby vehicles sending something, it can notify remote operators or handlers of the start of a communications attack.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process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7650" y="1853850"/>
            <a:ext cx="76887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Tiffany Rad, discussed the feasibility of taking over remote vehicles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LTC Chris, discussed the necessity of uptime and the need to react promptly to changes (maintaining adaptability)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Frederica Nelson, discussed the possibility of fooling GPS sensor, leading us to use a solution based on preprogrammed maps. Also discussed fooling/jamming other sensors leading to faulty input. Hardware access is also a big threat in our system.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SSG Stan Walker, discussed the existence of preprogrammed maps, radio protocols, and the danger of a vehicle being physically captured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LTC Chris Orlowski, discussed frequency hopping in existing vehicles, and dangers (and tools) of upcoming autonomous vehicles he’s seen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Evaluation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783575"/>
            <a:ext cx="8520600" cy="37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Robustness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Each vehicle has independent master-slave computers, one vehicle will not affect the others if it goes down.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Reduced dependency on GPS by matching internal position to GPS information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Returning to deterministic state (failsafe)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Master oversees slave computer’s decisions, and takes control if it determines the slave computer is compromised.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May have false positives, but no false negatives.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Reboots slave computer with fresh OS &amp; original code.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Takes temporary control of vehicle with internal instructions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Situational Awareness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Master sends compromised signal through radio transmitter to other vehicles (transmit only)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Slave communicates with other slave computers (receive and transmit)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Preventing enemy exploitation in case of capture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Mechanical system controlled by master computer to press ‘kill switch’ if it cannot progress with mission.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&amp; Backgrounds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1805375"/>
            <a:ext cx="7688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07"/>
              <a:t>Ravisher Singh </a:t>
            </a:r>
            <a:endParaRPr sz="1507"/>
          </a:p>
          <a:p>
            <a:pPr indent="-32432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8"/>
              <a:buChar char="-"/>
            </a:pPr>
            <a:r>
              <a:rPr lang="en" sz="1507"/>
              <a:t>Junior at University of Colorado,Denver ,CS major </a:t>
            </a:r>
            <a:endParaRPr sz="1507"/>
          </a:p>
          <a:p>
            <a:pPr indent="-3243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8"/>
              <a:buChar char="-"/>
            </a:pPr>
            <a:r>
              <a:rPr lang="en" sz="1507"/>
              <a:t>Discord:  sandhu.singh.ravi #0742</a:t>
            </a:r>
            <a:endParaRPr sz="15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07"/>
              <a:t>Parshant Juneja</a:t>
            </a:r>
            <a:endParaRPr sz="1507"/>
          </a:p>
          <a:p>
            <a:pPr indent="-32432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8"/>
              <a:buChar char="-"/>
            </a:pPr>
            <a:r>
              <a:rPr lang="en" sz="1507"/>
              <a:t>Senior at UC </a:t>
            </a:r>
            <a:r>
              <a:rPr lang="en" sz="1507"/>
              <a:t>Berkeley as an EECS major</a:t>
            </a:r>
            <a:r>
              <a:rPr lang="en" sz="1507"/>
              <a:t> </a:t>
            </a:r>
            <a:endParaRPr sz="1507"/>
          </a:p>
          <a:p>
            <a:pPr indent="-3243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8"/>
              <a:buChar char="-"/>
            </a:pPr>
            <a:r>
              <a:rPr lang="en" sz="1507">
                <a:solidFill>
                  <a:srgbClr val="5F6368"/>
                </a:solidFill>
                <a:highlight>
                  <a:srgbClr val="FFFFFF"/>
                </a:highlight>
              </a:rPr>
              <a:t>juneja2019@berkeley.edu</a:t>
            </a:r>
            <a:endParaRPr sz="1507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07">
                <a:solidFill>
                  <a:srgbClr val="5F6368"/>
                </a:solidFill>
                <a:highlight>
                  <a:srgbClr val="FFFFFF"/>
                </a:highlight>
              </a:rPr>
              <a:t>Ethan Cua</a:t>
            </a:r>
            <a:endParaRPr sz="1507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-32432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F6368"/>
              </a:buClr>
              <a:buSzPts val="1508"/>
              <a:buChar char="-"/>
            </a:pPr>
            <a:r>
              <a:rPr lang="en" sz="1507">
                <a:solidFill>
                  <a:srgbClr val="5F6368"/>
                </a:solidFill>
                <a:highlight>
                  <a:srgbClr val="FFFFFF"/>
                </a:highlight>
              </a:rPr>
              <a:t>Junior at SDSU, Computer Engineering major</a:t>
            </a:r>
            <a:endParaRPr sz="1507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-3243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508"/>
              <a:buChar char="-"/>
            </a:pPr>
            <a:r>
              <a:rPr lang="en" sz="1507">
                <a:solidFill>
                  <a:srgbClr val="5F6368"/>
                </a:solidFill>
                <a:highlight>
                  <a:srgbClr val="FFFFFF"/>
                </a:highlight>
              </a:rPr>
              <a:t>TheVIllageIdiot#3945, ethancua@gmail.com</a:t>
            </a:r>
            <a:endParaRPr sz="1507">
              <a:solidFill>
                <a:srgbClr val="5F636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https://www.crfs.com/blog/how-to-deal-with-gps-jamming-and-spoofing/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https://spectrum.ieee.org/telecom/security/protecting-gps-from-spoofers-is-critical-to-the-future-of-navigation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