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9902825" cx="6858000"/>
  <p:notesSz cx="6718300" cy="8101000"/>
  <p:embeddedFontLst>
    <p:embeddedFont>
      <p:font typeface="Arial Black"/>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19">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9"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71825" y="3847975"/>
            <a:ext cx="5374625" cy="36454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71825" y="3847975"/>
            <a:ext cx="5374625" cy="3645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19925" y="607575"/>
            <a:ext cx="4479075" cy="30378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body"/>
          </p:nvPr>
        </p:nvSpPr>
        <p:spPr>
          <a:xfrm>
            <a:off x="514350" y="2751138"/>
            <a:ext cx="5829300" cy="5942012"/>
          </a:xfrm>
          <a:prstGeom prst="rect">
            <a:avLst/>
          </a:prstGeom>
          <a:noFill/>
          <a:ln>
            <a:noFill/>
          </a:ln>
        </p:spPr>
        <p:txBody>
          <a:bodyPr anchorCtr="0" anchor="t" bIns="45700" lIns="91425" spcFirstLastPara="1" rIns="91425" wrap="square" tIns="45700">
            <a:noAutofit/>
          </a:bodyPr>
          <a:lstStyle>
            <a:lvl1pPr indent="-342900" lvl="0" marL="457200" algn="l">
              <a:lnSpc>
                <a:spcPct val="80000"/>
              </a:lnSpc>
              <a:spcBef>
                <a:spcPts val="360"/>
              </a:spcBef>
              <a:spcAft>
                <a:spcPts val="0"/>
              </a:spcAft>
              <a:buClr>
                <a:srgbClr val="0066FF"/>
              </a:buClr>
              <a:buSzPts val="1800"/>
              <a:buChar char="•"/>
              <a:defRPr/>
            </a:lvl1pPr>
            <a:lvl2pPr indent="-342900" lvl="1" marL="914400" algn="l">
              <a:lnSpc>
                <a:spcPct val="80000"/>
              </a:lnSpc>
              <a:spcBef>
                <a:spcPts val="360"/>
              </a:spcBef>
              <a:spcAft>
                <a:spcPts val="0"/>
              </a:spcAft>
              <a:buClr>
                <a:srgbClr val="0066FF"/>
              </a:buClr>
              <a:buSzPts val="1800"/>
              <a:buChar char="–"/>
              <a:defRPr/>
            </a:lvl2pPr>
            <a:lvl3pPr indent="-228600" lvl="2" marL="1371600" algn="l">
              <a:lnSpc>
                <a:spcPct val="80000"/>
              </a:lnSpc>
              <a:spcBef>
                <a:spcPts val="360"/>
              </a:spcBef>
              <a:spcAft>
                <a:spcPts val="0"/>
              </a:spcAft>
              <a:buSzPts val="1400"/>
              <a:buNone/>
              <a:defRPr/>
            </a:lvl3pPr>
            <a:lvl4pPr indent="-342900" lvl="3" marL="1828800" algn="l">
              <a:lnSpc>
                <a:spcPct val="80000"/>
              </a:lnSpc>
              <a:spcBef>
                <a:spcPts val="360"/>
              </a:spcBef>
              <a:spcAft>
                <a:spcPts val="0"/>
              </a:spcAft>
              <a:buClr>
                <a:srgbClr val="0066FF"/>
              </a:buClr>
              <a:buSzPts val="1800"/>
              <a:buChar char="–"/>
              <a:defRPr/>
            </a:lvl4pPr>
            <a:lvl5pPr indent="-342900" lvl="4" marL="2286000" algn="l">
              <a:lnSpc>
                <a:spcPct val="80000"/>
              </a:lnSpc>
              <a:spcBef>
                <a:spcPts val="360"/>
              </a:spcBef>
              <a:spcAft>
                <a:spcPts val="0"/>
              </a:spcAft>
              <a:buClr>
                <a:srgbClr val="0066FF"/>
              </a:buClr>
              <a:buSzPts val="1800"/>
              <a:buChar char="»"/>
              <a:defRPr/>
            </a:lvl5pPr>
            <a:lvl6pPr indent="-342900" lvl="5" marL="2743200" algn="l">
              <a:lnSpc>
                <a:spcPct val="80000"/>
              </a:lnSpc>
              <a:spcBef>
                <a:spcPts val="360"/>
              </a:spcBef>
              <a:spcAft>
                <a:spcPts val="0"/>
              </a:spcAft>
              <a:buClr>
                <a:srgbClr val="0066FF"/>
              </a:buClr>
              <a:buSzPts val="1800"/>
              <a:buChar char="»"/>
              <a:defRPr/>
            </a:lvl6pPr>
            <a:lvl7pPr indent="-342900" lvl="6" marL="3200400" algn="l">
              <a:lnSpc>
                <a:spcPct val="80000"/>
              </a:lnSpc>
              <a:spcBef>
                <a:spcPts val="360"/>
              </a:spcBef>
              <a:spcAft>
                <a:spcPts val="0"/>
              </a:spcAft>
              <a:buClr>
                <a:srgbClr val="0066FF"/>
              </a:buClr>
              <a:buSzPts val="1800"/>
              <a:buChar char="»"/>
              <a:defRPr/>
            </a:lvl7pPr>
            <a:lvl8pPr indent="-342900" lvl="7" marL="3657600" algn="l">
              <a:lnSpc>
                <a:spcPct val="80000"/>
              </a:lnSpc>
              <a:spcBef>
                <a:spcPts val="360"/>
              </a:spcBef>
              <a:spcAft>
                <a:spcPts val="0"/>
              </a:spcAft>
              <a:buClr>
                <a:srgbClr val="0066FF"/>
              </a:buClr>
              <a:buSzPts val="1800"/>
              <a:buChar char="»"/>
              <a:defRPr/>
            </a:lvl8pPr>
            <a:lvl9pPr indent="-342900" lvl="8" marL="4114800" algn="l">
              <a:lnSpc>
                <a:spcPct val="80000"/>
              </a:lnSpc>
              <a:spcBef>
                <a:spcPts val="360"/>
              </a:spcBef>
              <a:spcAft>
                <a:spcPts val="0"/>
              </a:spcAft>
              <a:buClr>
                <a:srgbClr val="0066FF"/>
              </a:buClr>
              <a:buSzPts val="1800"/>
              <a:buChar char="»"/>
              <a:defRPr/>
            </a:lvl9pPr>
          </a:lstStyle>
          <a:p/>
        </p:txBody>
      </p:sp>
      <p:sp>
        <p:nvSpPr>
          <p:cNvPr id="14" name="Google Shape;14;p2"/>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rot="5400000">
            <a:off x="457994" y="2807494"/>
            <a:ext cx="5942012" cy="5829300"/>
          </a:xfrm>
          <a:prstGeom prst="rect">
            <a:avLst/>
          </a:prstGeom>
          <a:noFill/>
          <a:ln>
            <a:noFill/>
          </a:ln>
        </p:spPr>
        <p:txBody>
          <a:bodyPr anchorCtr="0" anchor="t" bIns="45700" lIns="91425" spcFirstLastPara="1" rIns="91425" wrap="square" tIns="45700">
            <a:noAutofit/>
          </a:bodyPr>
          <a:lstStyle>
            <a:lvl1pPr indent="-342900" lvl="0" marL="457200" algn="l">
              <a:lnSpc>
                <a:spcPct val="80000"/>
              </a:lnSpc>
              <a:spcBef>
                <a:spcPts val="360"/>
              </a:spcBef>
              <a:spcAft>
                <a:spcPts val="0"/>
              </a:spcAft>
              <a:buClr>
                <a:srgbClr val="0066FF"/>
              </a:buClr>
              <a:buSzPts val="1800"/>
              <a:buChar char="•"/>
              <a:defRPr/>
            </a:lvl1pPr>
            <a:lvl2pPr indent="-342900" lvl="1" marL="914400" algn="l">
              <a:lnSpc>
                <a:spcPct val="80000"/>
              </a:lnSpc>
              <a:spcBef>
                <a:spcPts val="360"/>
              </a:spcBef>
              <a:spcAft>
                <a:spcPts val="0"/>
              </a:spcAft>
              <a:buClr>
                <a:srgbClr val="0066FF"/>
              </a:buClr>
              <a:buSzPts val="1800"/>
              <a:buChar char="–"/>
              <a:defRPr/>
            </a:lvl2pPr>
            <a:lvl3pPr indent="-228600" lvl="2" marL="1371600" algn="l">
              <a:lnSpc>
                <a:spcPct val="80000"/>
              </a:lnSpc>
              <a:spcBef>
                <a:spcPts val="360"/>
              </a:spcBef>
              <a:spcAft>
                <a:spcPts val="0"/>
              </a:spcAft>
              <a:buSzPts val="1400"/>
              <a:buNone/>
              <a:defRPr/>
            </a:lvl3pPr>
            <a:lvl4pPr indent="-342900" lvl="3" marL="1828800" algn="l">
              <a:lnSpc>
                <a:spcPct val="80000"/>
              </a:lnSpc>
              <a:spcBef>
                <a:spcPts val="360"/>
              </a:spcBef>
              <a:spcAft>
                <a:spcPts val="0"/>
              </a:spcAft>
              <a:buClr>
                <a:srgbClr val="0066FF"/>
              </a:buClr>
              <a:buSzPts val="1800"/>
              <a:buChar char="–"/>
              <a:defRPr/>
            </a:lvl4pPr>
            <a:lvl5pPr indent="-342900" lvl="4" marL="2286000" algn="l">
              <a:lnSpc>
                <a:spcPct val="80000"/>
              </a:lnSpc>
              <a:spcBef>
                <a:spcPts val="360"/>
              </a:spcBef>
              <a:spcAft>
                <a:spcPts val="0"/>
              </a:spcAft>
              <a:buClr>
                <a:srgbClr val="0066FF"/>
              </a:buClr>
              <a:buSzPts val="1800"/>
              <a:buChar char="»"/>
              <a:defRPr/>
            </a:lvl5pPr>
            <a:lvl6pPr indent="-342900" lvl="5" marL="2743200" algn="l">
              <a:lnSpc>
                <a:spcPct val="80000"/>
              </a:lnSpc>
              <a:spcBef>
                <a:spcPts val="360"/>
              </a:spcBef>
              <a:spcAft>
                <a:spcPts val="0"/>
              </a:spcAft>
              <a:buClr>
                <a:srgbClr val="0066FF"/>
              </a:buClr>
              <a:buSzPts val="1800"/>
              <a:buChar char="»"/>
              <a:defRPr/>
            </a:lvl6pPr>
            <a:lvl7pPr indent="-342900" lvl="6" marL="3200400" algn="l">
              <a:lnSpc>
                <a:spcPct val="80000"/>
              </a:lnSpc>
              <a:spcBef>
                <a:spcPts val="360"/>
              </a:spcBef>
              <a:spcAft>
                <a:spcPts val="0"/>
              </a:spcAft>
              <a:buClr>
                <a:srgbClr val="0066FF"/>
              </a:buClr>
              <a:buSzPts val="1800"/>
              <a:buChar char="»"/>
              <a:defRPr/>
            </a:lvl7pPr>
            <a:lvl8pPr indent="-342900" lvl="7" marL="3657600" algn="l">
              <a:lnSpc>
                <a:spcPct val="80000"/>
              </a:lnSpc>
              <a:spcBef>
                <a:spcPts val="360"/>
              </a:spcBef>
              <a:spcAft>
                <a:spcPts val="0"/>
              </a:spcAft>
              <a:buClr>
                <a:srgbClr val="0066FF"/>
              </a:buClr>
              <a:buSzPts val="1800"/>
              <a:buChar char="»"/>
              <a:defRPr/>
            </a:lvl8pPr>
            <a:lvl9pPr indent="-342900" lvl="8" marL="4114800" algn="l">
              <a:lnSpc>
                <a:spcPct val="80000"/>
              </a:lnSpc>
              <a:spcBef>
                <a:spcPts val="360"/>
              </a:spcBef>
              <a:spcAft>
                <a:spcPts val="0"/>
              </a:spcAft>
              <a:buClr>
                <a:srgbClr val="0066FF"/>
              </a:buClr>
              <a:buSzPts val="1800"/>
              <a:buChar char="»"/>
              <a:defRPr/>
            </a:lvl9pPr>
          </a:lstStyle>
          <a:p/>
        </p:txBody>
      </p:sp>
      <p:sp>
        <p:nvSpPr>
          <p:cNvPr id="71" name="Google Shape;71;p11"/>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08150" y="4057650"/>
            <a:ext cx="7813675" cy="1457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2"/>
          <p:cNvSpPr txBox="1"/>
          <p:nvPr>
            <p:ph idx="1" type="body"/>
          </p:nvPr>
        </p:nvSpPr>
        <p:spPr>
          <a:xfrm rot="5400000">
            <a:off x="-1282700" y="2676525"/>
            <a:ext cx="7813675" cy="4219575"/>
          </a:xfrm>
          <a:prstGeom prst="rect">
            <a:avLst/>
          </a:prstGeom>
          <a:noFill/>
          <a:ln>
            <a:noFill/>
          </a:ln>
        </p:spPr>
        <p:txBody>
          <a:bodyPr anchorCtr="0" anchor="t" bIns="45700" lIns="91425" spcFirstLastPara="1" rIns="91425" wrap="square" tIns="45700">
            <a:noAutofit/>
          </a:bodyPr>
          <a:lstStyle>
            <a:lvl1pPr indent="-342900" lvl="0" marL="457200" algn="l">
              <a:lnSpc>
                <a:spcPct val="80000"/>
              </a:lnSpc>
              <a:spcBef>
                <a:spcPts val="360"/>
              </a:spcBef>
              <a:spcAft>
                <a:spcPts val="0"/>
              </a:spcAft>
              <a:buClr>
                <a:srgbClr val="0066FF"/>
              </a:buClr>
              <a:buSzPts val="1800"/>
              <a:buChar char="•"/>
              <a:defRPr/>
            </a:lvl1pPr>
            <a:lvl2pPr indent="-342900" lvl="1" marL="914400" algn="l">
              <a:lnSpc>
                <a:spcPct val="80000"/>
              </a:lnSpc>
              <a:spcBef>
                <a:spcPts val="360"/>
              </a:spcBef>
              <a:spcAft>
                <a:spcPts val="0"/>
              </a:spcAft>
              <a:buClr>
                <a:srgbClr val="0066FF"/>
              </a:buClr>
              <a:buSzPts val="1800"/>
              <a:buChar char="–"/>
              <a:defRPr/>
            </a:lvl2pPr>
            <a:lvl3pPr indent="-228600" lvl="2" marL="1371600" algn="l">
              <a:lnSpc>
                <a:spcPct val="80000"/>
              </a:lnSpc>
              <a:spcBef>
                <a:spcPts val="360"/>
              </a:spcBef>
              <a:spcAft>
                <a:spcPts val="0"/>
              </a:spcAft>
              <a:buSzPts val="1400"/>
              <a:buNone/>
              <a:defRPr/>
            </a:lvl3pPr>
            <a:lvl4pPr indent="-342900" lvl="3" marL="1828800" algn="l">
              <a:lnSpc>
                <a:spcPct val="80000"/>
              </a:lnSpc>
              <a:spcBef>
                <a:spcPts val="360"/>
              </a:spcBef>
              <a:spcAft>
                <a:spcPts val="0"/>
              </a:spcAft>
              <a:buClr>
                <a:srgbClr val="0066FF"/>
              </a:buClr>
              <a:buSzPts val="1800"/>
              <a:buChar char="–"/>
              <a:defRPr/>
            </a:lvl4pPr>
            <a:lvl5pPr indent="-342900" lvl="4" marL="2286000" algn="l">
              <a:lnSpc>
                <a:spcPct val="80000"/>
              </a:lnSpc>
              <a:spcBef>
                <a:spcPts val="360"/>
              </a:spcBef>
              <a:spcAft>
                <a:spcPts val="0"/>
              </a:spcAft>
              <a:buClr>
                <a:srgbClr val="0066FF"/>
              </a:buClr>
              <a:buSzPts val="1800"/>
              <a:buChar char="»"/>
              <a:defRPr/>
            </a:lvl5pPr>
            <a:lvl6pPr indent="-342900" lvl="5" marL="2743200" algn="l">
              <a:lnSpc>
                <a:spcPct val="80000"/>
              </a:lnSpc>
              <a:spcBef>
                <a:spcPts val="360"/>
              </a:spcBef>
              <a:spcAft>
                <a:spcPts val="0"/>
              </a:spcAft>
              <a:buClr>
                <a:srgbClr val="0066FF"/>
              </a:buClr>
              <a:buSzPts val="1800"/>
              <a:buChar char="»"/>
              <a:defRPr/>
            </a:lvl6pPr>
            <a:lvl7pPr indent="-342900" lvl="6" marL="3200400" algn="l">
              <a:lnSpc>
                <a:spcPct val="80000"/>
              </a:lnSpc>
              <a:spcBef>
                <a:spcPts val="360"/>
              </a:spcBef>
              <a:spcAft>
                <a:spcPts val="0"/>
              </a:spcAft>
              <a:buClr>
                <a:srgbClr val="0066FF"/>
              </a:buClr>
              <a:buSzPts val="1800"/>
              <a:buChar char="»"/>
              <a:defRPr/>
            </a:lvl7pPr>
            <a:lvl8pPr indent="-342900" lvl="7" marL="3657600" algn="l">
              <a:lnSpc>
                <a:spcPct val="80000"/>
              </a:lnSpc>
              <a:spcBef>
                <a:spcPts val="360"/>
              </a:spcBef>
              <a:spcAft>
                <a:spcPts val="0"/>
              </a:spcAft>
              <a:buClr>
                <a:srgbClr val="0066FF"/>
              </a:buClr>
              <a:buSzPts val="1800"/>
              <a:buChar char="»"/>
              <a:defRPr/>
            </a:lvl8pPr>
            <a:lvl9pPr indent="-342900" lvl="8" marL="4114800" algn="l">
              <a:lnSpc>
                <a:spcPct val="80000"/>
              </a:lnSpc>
              <a:spcBef>
                <a:spcPts val="360"/>
              </a:spcBef>
              <a:spcAft>
                <a:spcPts val="0"/>
              </a:spcAft>
              <a:buClr>
                <a:srgbClr val="0066FF"/>
              </a:buClr>
              <a:buSzPts val="1800"/>
              <a:buChar char="»"/>
              <a:defRPr/>
            </a:lvl9pPr>
          </a:lstStyle>
          <a:p/>
        </p:txBody>
      </p:sp>
      <p:sp>
        <p:nvSpPr>
          <p:cNvPr id="77" name="Google Shape;77;p12"/>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514350" y="3076575"/>
            <a:ext cx="5829300" cy="21224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 type="subTitle"/>
          </p:nvPr>
        </p:nvSpPr>
        <p:spPr>
          <a:xfrm>
            <a:off x="1028700" y="5611813"/>
            <a:ext cx="4800600" cy="2530475"/>
          </a:xfrm>
          <a:prstGeom prst="rect">
            <a:avLst/>
          </a:prstGeom>
          <a:noFill/>
          <a:ln>
            <a:noFill/>
          </a:ln>
        </p:spPr>
        <p:txBody>
          <a:bodyPr anchorCtr="0" anchor="t" bIns="45700" lIns="91425" spcFirstLastPara="1" rIns="91425" wrap="square" tIns="45700">
            <a:noAutofit/>
          </a:bodyPr>
          <a:lstStyle>
            <a:lvl1pPr lvl="0" algn="ctr">
              <a:lnSpc>
                <a:spcPct val="80000"/>
              </a:lnSpc>
              <a:spcBef>
                <a:spcPts val="560"/>
              </a:spcBef>
              <a:spcAft>
                <a:spcPts val="0"/>
              </a:spcAft>
              <a:buClr>
                <a:srgbClr val="0066FF"/>
              </a:buClr>
              <a:buSzPts val="2800"/>
              <a:buFont typeface="Courier New"/>
              <a:buNone/>
              <a:defRPr/>
            </a:lvl1pPr>
            <a:lvl2pPr lvl="1" algn="ctr">
              <a:lnSpc>
                <a:spcPct val="80000"/>
              </a:lnSpc>
              <a:spcBef>
                <a:spcPts val="560"/>
              </a:spcBef>
              <a:spcAft>
                <a:spcPts val="0"/>
              </a:spcAft>
              <a:buClr>
                <a:srgbClr val="0066FF"/>
              </a:buClr>
              <a:buSzPts val="2800"/>
              <a:buFont typeface="Courier New"/>
              <a:buNone/>
              <a:defRPr/>
            </a:lvl2pPr>
            <a:lvl3pPr lvl="2" algn="ctr">
              <a:lnSpc>
                <a:spcPct val="80000"/>
              </a:lnSpc>
              <a:spcBef>
                <a:spcPts val="480"/>
              </a:spcBef>
              <a:spcAft>
                <a:spcPts val="0"/>
              </a:spcAft>
              <a:buClr>
                <a:srgbClr val="0066FF"/>
              </a:buClr>
              <a:buSzPts val="2400"/>
              <a:buFont typeface="Courier New"/>
              <a:buNone/>
              <a:defRPr/>
            </a:lvl3pPr>
            <a:lvl4pPr lvl="3" algn="ctr">
              <a:lnSpc>
                <a:spcPct val="80000"/>
              </a:lnSpc>
              <a:spcBef>
                <a:spcPts val="400"/>
              </a:spcBef>
              <a:spcAft>
                <a:spcPts val="0"/>
              </a:spcAft>
              <a:buClr>
                <a:srgbClr val="0066FF"/>
              </a:buClr>
              <a:buSzPts val="2000"/>
              <a:buFont typeface="Courier New"/>
              <a:buNone/>
              <a:defRPr/>
            </a:lvl4pPr>
            <a:lvl5pPr lvl="4" algn="ctr">
              <a:lnSpc>
                <a:spcPct val="80000"/>
              </a:lnSpc>
              <a:spcBef>
                <a:spcPts val="400"/>
              </a:spcBef>
              <a:spcAft>
                <a:spcPts val="0"/>
              </a:spcAft>
              <a:buClr>
                <a:srgbClr val="0066FF"/>
              </a:buClr>
              <a:buSzPts val="2000"/>
              <a:buFont typeface="Courier New"/>
              <a:buNone/>
              <a:defRPr/>
            </a:lvl5pPr>
            <a:lvl6pPr lvl="5" algn="ctr">
              <a:lnSpc>
                <a:spcPct val="80000"/>
              </a:lnSpc>
              <a:spcBef>
                <a:spcPts val="400"/>
              </a:spcBef>
              <a:spcAft>
                <a:spcPts val="0"/>
              </a:spcAft>
              <a:buClr>
                <a:srgbClr val="0066FF"/>
              </a:buClr>
              <a:buSzPts val="2000"/>
              <a:buFont typeface="Courier New"/>
              <a:buNone/>
              <a:defRPr/>
            </a:lvl6pPr>
            <a:lvl7pPr lvl="6" algn="ctr">
              <a:lnSpc>
                <a:spcPct val="80000"/>
              </a:lnSpc>
              <a:spcBef>
                <a:spcPts val="400"/>
              </a:spcBef>
              <a:spcAft>
                <a:spcPts val="0"/>
              </a:spcAft>
              <a:buClr>
                <a:srgbClr val="0066FF"/>
              </a:buClr>
              <a:buSzPts val="2000"/>
              <a:buFont typeface="Courier New"/>
              <a:buNone/>
              <a:defRPr/>
            </a:lvl7pPr>
            <a:lvl8pPr lvl="7" algn="ctr">
              <a:lnSpc>
                <a:spcPct val="80000"/>
              </a:lnSpc>
              <a:spcBef>
                <a:spcPts val="400"/>
              </a:spcBef>
              <a:spcAft>
                <a:spcPts val="0"/>
              </a:spcAft>
              <a:buClr>
                <a:srgbClr val="0066FF"/>
              </a:buClr>
              <a:buSzPts val="2000"/>
              <a:buFont typeface="Courier New"/>
              <a:buNone/>
              <a:defRPr/>
            </a:lvl8pPr>
            <a:lvl9pPr lvl="8" algn="ctr">
              <a:lnSpc>
                <a:spcPct val="80000"/>
              </a:lnSpc>
              <a:spcBef>
                <a:spcPts val="400"/>
              </a:spcBef>
              <a:spcAft>
                <a:spcPts val="0"/>
              </a:spcAft>
              <a:buClr>
                <a:srgbClr val="0066FF"/>
              </a:buClr>
              <a:buSzPts val="2000"/>
              <a:buFont typeface="Courier New"/>
              <a:buNone/>
              <a:defRPr/>
            </a:lvl9pPr>
          </a:lstStyle>
          <a:p/>
        </p:txBody>
      </p:sp>
      <p:sp>
        <p:nvSpPr>
          <p:cNvPr id="20" name="Google Shape;20;p3"/>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541338" y="6362700"/>
            <a:ext cx="5829300" cy="19669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
          <p:cNvSpPr txBox="1"/>
          <p:nvPr>
            <p:ph idx="1" type="body"/>
          </p:nvPr>
        </p:nvSpPr>
        <p:spPr>
          <a:xfrm>
            <a:off x="541338" y="4197350"/>
            <a:ext cx="5829300" cy="2165350"/>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00"/>
              </a:spcBef>
              <a:spcAft>
                <a:spcPts val="0"/>
              </a:spcAft>
              <a:buClr>
                <a:srgbClr val="0066FF"/>
              </a:buClr>
              <a:buSzPts val="2000"/>
              <a:buFont typeface="Courier New"/>
              <a:buNone/>
              <a:defRPr sz="2000"/>
            </a:lvl1pPr>
            <a:lvl2pPr indent="-228600" lvl="1" marL="914400" algn="l">
              <a:lnSpc>
                <a:spcPct val="80000"/>
              </a:lnSpc>
              <a:spcBef>
                <a:spcPts val="360"/>
              </a:spcBef>
              <a:spcAft>
                <a:spcPts val="0"/>
              </a:spcAft>
              <a:buClr>
                <a:srgbClr val="0066FF"/>
              </a:buClr>
              <a:buSzPts val="1800"/>
              <a:buFont typeface="Courier New"/>
              <a:buNone/>
              <a:defRPr sz="1800"/>
            </a:lvl2pPr>
            <a:lvl3pPr indent="-228600" lvl="2" marL="1371600" algn="l">
              <a:lnSpc>
                <a:spcPct val="80000"/>
              </a:lnSpc>
              <a:spcBef>
                <a:spcPts val="320"/>
              </a:spcBef>
              <a:spcAft>
                <a:spcPts val="0"/>
              </a:spcAft>
              <a:buClr>
                <a:srgbClr val="0066FF"/>
              </a:buClr>
              <a:buSzPts val="1600"/>
              <a:buFont typeface="Courier New"/>
              <a:buNone/>
              <a:defRPr sz="1600"/>
            </a:lvl3pPr>
            <a:lvl4pPr indent="-228600" lvl="3" marL="1828800" algn="l">
              <a:lnSpc>
                <a:spcPct val="80000"/>
              </a:lnSpc>
              <a:spcBef>
                <a:spcPts val="280"/>
              </a:spcBef>
              <a:spcAft>
                <a:spcPts val="0"/>
              </a:spcAft>
              <a:buClr>
                <a:srgbClr val="0066FF"/>
              </a:buClr>
              <a:buSzPts val="1400"/>
              <a:buFont typeface="Courier New"/>
              <a:buNone/>
              <a:defRPr sz="1400"/>
            </a:lvl4pPr>
            <a:lvl5pPr indent="-228600" lvl="4" marL="2286000" algn="l">
              <a:lnSpc>
                <a:spcPct val="80000"/>
              </a:lnSpc>
              <a:spcBef>
                <a:spcPts val="280"/>
              </a:spcBef>
              <a:spcAft>
                <a:spcPts val="0"/>
              </a:spcAft>
              <a:buClr>
                <a:srgbClr val="0066FF"/>
              </a:buClr>
              <a:buSzPts val="1400"/>
              <a:buFont typeface="Courier New"/>
              <a:buNone/>
              <a:defRPr sz="1400"/>
            </a:lvl5pPr>
            <a:lvl6pPr indent="-228600" lvl="5" marL="2743200" algn="l">
              <a:lnSpc>
                <a:spcPct val="80000"/>
              </a:lnSpc>
              <a:spcBef>
                <a:spcPts val="280"/>
              </a:spcBef>
              <a:spcAft>
                <a:spcPts val="0"/>
              </a:spcAft>
              <a:buClr>
                <a:srgbClr val="0066FF"/>
              </a:buClr>
              <a:buSzPts val="1400"/>
              <a:buFont typeface="Courier New"/>
              <a:buNone/>
              <a:defRPr sz="1400"/>
            </a:lvl6pPr>
            <a:lvl7pPr indent="-228600" lvl="6" marL="3200400" algn="l">
              <a:lnSpc>
                <a:spcPct val="80000"/>
              </a:lnSpc>
              <a:spcBef>
                <a:spcPts val="280"/>
              </a:spcBef>
              <a:spcAft>
                <a:spcPts val="0"/>
              </a:spcAft>
              <a:buClr>
                <a:srgbClr val="0066FF"/>
              </a:buClr>
              <a:buSzPts val="1400"/>
              <a:buFont typeface="Courier New"/>
              <a:buNone/>
              <a:defRPr sz="1400"/>
            </a:lvl7pPr>
            <a:lvl8pPr indent="-228600" lvl="7" marL="3657600" algn="l">
              <a:lnSpc>
                <a:spcPct val="80000"/>
              </a:lnSpc>
              <a:spcBef>
                <a:spcPts val="280"/>
              </a:spcBef>
              <a:spcAft>
                <a:spcPts val="0"/>
              </a:spcAft>
              <a:buClr>
                <a:srgbClr val="0066FF"/>
              </a:buClr>
              <a:buSzPts val="1400"/>
              <a:buFont typeface="Courier New"/>
              <a:buNone/>
              <a:defRPr sz="1400"/>
            </a:lvl8pPr>
            <a:lvl9pPr indent="-228600" lvl="8" marL="4114800" algn="l">
              <a:lnSpc>
                <a:spcPct val="80000"/>
              </a:lnSpc>
              <a:spcBef>
                <a:spcPts val="280"/>
              </a:spcBef>
              <a:spcAft>
                <a:spcPts val="0"/>
              </a:spcAft>
              <a:buClr>
                <a:srgbClr val="0066FF"/>
              </a:buClr>
              <a:buSzPts val="1400"/>
              <a:buFont typeface="Courier New"/>
              <a:buNone/>
              <a:defRPr sz="1400"/>
            </a:lvl9pPr>
          </a:lstStyle>
          <a:p/>
        </p:txBody>
      </p:sp>
      <p:sp>
        <p:nvSpPr>
          <p:cNvPr id="26" name="Google Shape;26;p4"/>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
          <p:cNvSpPr txBox="1"/>
          <p:nvPr>
            <p:ph idx="1" type="body"/>
          </p:nvPr>
        </p:nvSpPr>
        <p:spPr>
          <a:xfrm>
            <a:off x="514350" y="2751138"/>
            <a:ext cx="2838450" cy="5942012"/>
          </a:xfrm>
          <a:prstGeom prst="rect">
            <a:avLst/>
          </a:prstGeom>
          <a:noFill/>
          <a:ln>
            <a:noFill/>
          </a:ln>
        </p:spPr>
        <p:txBody>
          <a:bodyPr anchorCtr="0" anchor="t" bIns="45700" lIns="91425" spcFirstLastPara="1" rIns="91425" wrap="square" tIns="45700">
            <a:noAutofit/>
          </a:bodyPr>
          <a:lstStyle>
            <a:lvl1pPr indent="-406400" lvl="0" marL="457200" algn="l">
              <a:lnSpc>
                <a:spcPct val="80000"/>
              </a:lnSpc>
              <a:spcBef>
                <a:spcPts val="560"/>
              </a:spcBef>
              <a:spcAft>
                <a:spcPts val="0"/>
              </a:spcAft>
              <a:buClr>
                <a:srgbClr val="0066FF"/>
              </a:buClr>
              <a:buSzPts val="2800"/>
              <a:buFont typeface="Courier New"/>
              <a:buChar char="•"/>
              <a:defRPr sz="2800"/>
            </a:lvl1pPr>
            <a:lvl2pPr indent="-381000" lvl="1" marL="914400" algn="l">
              <a:lnSpc>
                <a:spcPct val="80000"/>
              </a:lnSpc>
              <a:spcBef>
                <a:spcPts val="480"/>
              </a:spcBef>
              <a:spcAft>
                <a:spcPts val="0"/>
              </a:spcAft>
              <a:buClr>
                <a:srgbClr val="0066FF"/>
              </a:buClr>
              <a:buSzPts val="2400"/>
              <a:buFont typeface="Courier New"/>
              <a:buChar char="–"/>
              <a:defRPr sz="2400"/>
            </a:lvl2pPr>
            <a:lvl3pPr indent="-228600" lvl="2" marL="1371600" algn="l">
              <a:lnSpc>
                <a:spcPct val="80000"/>
              </a:lnSpc>
              <a:spcBef>
                <a:spcPts val="400"/>
              </a:spcBef>
              <a:spcAft>
                <a:spcPts val="0"/>
              </a:spcAft>
              <a:buSzPts val="1400"/>
              <a:buNone/>
              <a:defRPr sz="2000"/>
            </a:lvl3pPr>
            <a:lvl4pPr indent="-342900" lvl="3" marL="1828800" algn="l">
              <a:lnSpc>
                <a:spcPct val="80000"/>
              </a:lnSpc>
              <a:spcBef>
                <a:spcPts val="360"/>
              </a:spcBef>
              <a:spcAft>
                <a:spcPts val="0"/>
              </a:spcAft>
              <a:buClr>
                <a:srgbClr val="0066FF"/>
              </a:buClr>
              <a:buSzPts val="1800"/>
              <a:buFont typeface="Courier New"/>
              <a:buChar char="–"/>
              <a:defRPr sz="1800"/>
            </a:lvl4pPr>
            <a:lvl5pPr indent="-342900" lvl="4" marL="2286000" algn="l">
              <a:lnSpc>
                <a:spcPct val="80000"/>
              </a:lnSpc>
              <a:spcBef>
                <a:spcPts val="360"/>
              </a:spcBef>
              <a:spcAft>
                <a:spcPts val="0"/>
              </a:spcAft>
              <a:buClr>
                <a:srgbClr val="0066FF"/>
              </a:buClr>
              <a:buSzPts val="1800"/>
              <a:buFont typeface="Courier New"/>
              <a:buChar char="»"/>
              <a:defRPr sz="1800"/>
            </a:lvl5pPr>
            <a:lvl6pPr indent="-342900" lvl="5" marL="2743200" algn="l">
              <a:lnSpc>
                <a:spcPct val="80000"/>
              </a:lnSpc>
              <a:spcBef>
                <a:spcPts val="360"/>
              </a:spcBef>
              <a:spcAft>
                <a:spcPts val="0"/>
              </a:spcAft>
              <a:buClr>
                <a:srgbClr val="0066FF"/>
              </a:buClr>
              <a:buSzPts val="1800"/>
              <a:buFont typeface="Courier New"/>
              <a:buChar char="»"/>
              <a:defRPr sz="1800"/>
            </a:lvl6pPr>
            <a:lvl7pPr indent="-342900" lvl="6" marL="3200400" algn="l">
              <a:lnSpc>
                <a:spcPct val="80000"/>
              </a:lnSpc>
              <a:spcBef>
                <a:spcPts val="360"/>
              </a:spcBef>
              <a:spcAft>
                <a:spcPts val="0"/>
              </a:spcAft>
              <a:buClr>
                <a:srgbClr val="0066FF"/>
              </a:buClr>
              <a:buSzPts val="1800"/>
              <a:buFont typeface="Courier New"/>
              <a:buChar char="»"/>
              <a:defRPr sz="1800"/>
            </a:lvl7pPr>
            <a:lvl8pPr indent="-342900" lvl="7" marL="3657600" algn="l">
              <a:lnSpc>
                <a:spcPct val="80000"/>
              </a:lnSpc>
              <a:spcBef>
                <a:spcPts val="360"/>
              </a:spcBef>
              <a:spcAft>
                <a:spcPts val="0"/>
              </a:spcAft>
              <a:buClr>
                <a:srgbClr val="0066FF"/>
              </a:buClr>
              <a:buSzPts val="1800"/>
              <a:buFont typeface="Courier New"/>
              <a:buChar char="»"/>
              <a:defRPr sz="1800"/>
            </a:lvl8pPr>
            <a:lvl9pPr indent="-342900" lvl="8" marL="4114800" algn="l">
              <a:lnSpc>
                <a:spcPct val="80000"/>
              </a:lnSpc>
              <a:spcBef>
                <a:spcPts val="360"/>
              </a:spcBef>
              <a:spcAft>
                <a:spcPts val="0"/>
              </a:spcAft>
              <a:buClr>
                <a:srgbClr val="0066FF"/>
              </a:buClr>
              <a:buSzPts val="1800"/>
              <a:buFont typeface="Courier New"/>
              <a:buChar char="»"/>
              <a:defRPr sz="1800"/>
            </a:lvl9pPr>
          </a:lstStyle>
          <a:p/>
        </p:txBody>
      </p:sp>
      <p:sp>
        <p:nvSpPr>
          <p:cNvPr id="32" name="Google Shape;32;p5"/>
          <p:cNvSpPr txBox="1"/>
          <p:nvPr>
            <p:ph idx="2" type="body"/>
          </p:nvPr>
        </p:nvSpPr>
        <p:spPr>
          <a:xfrm>
            <a:off x="3505200" y="2751138"/>
            <a:ext cx="2838450" cy="5942012"/>
          </a:xfrm>
          <a:prstGeom prst="rect">
            <a:avLst/>
          </a:prstGeom>
          <a:noFill/>
          <a:ln>
            <a:noFill/>
          </a:ln>
        </p:spPr>
        <p:txBody>
          <a:bodyPr anchorCtr="0" anchor="t" bIns="45700" lIns="91425" spcFirstLastPara="1" rIns="91425" wrap="square" tIns="45700">
            <a:noAutofit/>
          </a:bodyPr>
          <a:lstStyle>
            <a:lvl1pPr indent="-406400" lvl="0" marL="457200" algn="l">
              <a:lnSpc>
                <a:spcPct val="80000"/>
              </a:lnSpc>
              <a:spcBef>
                <a:spcPts val="560"/>
              </a:spcBef>
              <a:spcAft>
                <a:spcPts val="0"/>
              </a:spcAft>
              <a:buClr>
                <a:srgbClr val="0066FF"/>
              </a:buClr>
              <a:buSzPts val="2800"/>
              <a:buFont typeface="Courier New"/>
              <a:buChar char="•"/>
              <a:defRPr sz="2800"/>
            </a:lvl1pPr>
            <a:lvl2pPr indent="-381000" lvl="1" marL="914400" algn="l">
              <a:lnSpc>
                <a:spcPct val="80000"/>
              </a:lnSpc>
              <a:spcBef>
                <a:spcPts val="480"/>
              </a:spcBef>
              <a:spcAft>
                <a:spcPts val="0"/>
              </a:spcAft>
              <a:buClr>
                <a:srgbClr val="0066FF"/>
              </a:buClr>
              <a:buSzPts val="2400"/>
              <a:buFont typeface="Courier New"/>
              <a:buChar char="–"/>
              <a:defRPr sz="2400"/>
            </a:lvl2pPr>
            <a:lvl3pPr indent="-228600" lvl="2" marL="1371600" algn="l">
              <a:lnSpc>
                <a:spcPct val="80000"/>
              </a:lnSpc>
              <a:spcBef>
                <a:spcPts val="400"/>
              </a:spcBef>
              <a:spcAft>
                <a:spcPts val="0"/>
              </a:spcAft>
              <a:buSzPts val="1400"/>
              <a:buNone/>
              <a:defRPr sz="2000"/>
            </a:lvl3pPr>
            <a:lvl4pPr indent="-342900" lvl="3" marL="1828800" algn="l">
              <a:lnSpc>
                <a:spcPct val="80000"/>
              </a:lnSpc>
              <a:spcBef>
                <a:spcPts val="360"/>
              </a:spcBef>
              <a:spcAft>
                <a:spcPts val="0"/>
              </a:spcAft>
              <a:buClr>
                <a:srgbClr val="0066FF"/>
              </a:buClr>
              <a:buSzPts val="1800"/>
              <a:buFont typeface="Courier New"/>
              <a:buChar char="–"/>
              <a:defRPr sz="1800"/>
            </a:lvl4pPr>
            <a:lvl5pPr indent="-342900" lvl="4" marL="2286000" algn="l">
              <a:lnSpc>
                <a:spcPct val="80000"/>
              </a:lnSpc>
              <a:spcBef>
                <a:spcPts val="360"/>
              </a:spcBef>
              <a:spcAft>
                <a:spcPts val="0"/>
              </a:spcAft>
              <a:buClr>
                <a:srgbClr val="0066FF"/>
              </a:buClr>
              <a:buSzPts val="1800"/>
              <a:buFont typeface="Courier New"/>
              <a:buChar char="»"/>
              <a:defRPr sz="1800"/>
            </a:lvl5pPr>
            <a:lvl6pPr indent="-342900" lvl="5" marL="2743200" algn="l">
              <a:lnSpc>
                <a:spcPct val="80000"/>
              </a:lnSpc>
              <a:spcBef>
                <a:spcPts val="360"/>
              </a:spcBef>
              <a:spcAft>
                <a:spcPts val="0"/>
              </a:spcAft>
              <a:buClr>
                <a:srgbClr val="0066FF"/>
              </a:buClr>
              <a:buSzPts val="1800"/>
              <a:buFont typeface="Courier New"/>
              <a:buChar char="»"/>
              <a:defRPr sz="1800"/>
            </a:lvl6pPr>
            <a:lvl7pPr indent="-342900" lvl="6" marL="3200400" algn="l">
              <a:lnSpc>
                <a:spcPct val="80000"/>
              </a:lnSpc>
              <a:spcBef>
                <a:spcPts val="360"/>
              </a:spcBef>
              <a:spcAft>
                <a:spcPts val="0"/>
              </a:spcAft>
              <a:buClr>
                <a:srgbClr val="0066FF"/>
              </a:buClr>
              <a:buSzPts val="1800"/>
              <a:buFont typeface="Courier New"/>
              <a:buChar char="»"/>
              <a:defRPr sz="1800"/>
            </a:lvl7pPr>
            <a:lvl8pPr indent="-342900" lvl="7" marL="3657600" algn="l">
              <a:lnSpc>
                <a:spcPct val="80000"/>
              </a:lnSpc>
              <a:spcBef>
                <a:spcPts val="360"/>
              </a:spcBef>
              <a:spcAft>
                <a:spcPts val="0"/>
              </a:spcAft>
              <a:buClr>
                <a:srgbClr val="0066FF"/>
              </a:buClr>
              <a:buSzPts val="1800"/>
              <a:buFont typeface="Courier New"/>
              <a:buChar char="»"/>
              <a:defRPr sz="1800"/>
            </a:lvl8pPr>
            <a:lvl9pPr indent="-342900" lvl="8" marL="4114800" algn="l">
              <a:lnSpc>
                <a:spcPct val="80000"/>
              </a:lnSpc>
              <a:spcBef>
                <a:spcPts val="360"/>
              </a:spcBef>
              <a:spcAft>
                <a:spcPts val="0"/>
              </a:spcAft>
              <a:buClr>
                <a:srgbClr val="0066FF"/>
              </a:buClr>
              <a:buSzPts val="1800"/>
              <a:buFont typeface="Courier New"/>
              <a:buChar char="»"/>
              <a:defRPr sz="1800"/>
            </a:lvl9pPr>
          </a:lstStyle>
          <a:p/>
        </p:txBody>
      </p:sp>
      <p:sp>
        <p:nvSpPr>
          <p:cNvPr id="33" name="Google Shape;33;p5"/>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42900" y="396875"/>
            <a:ext cx="6172200" cy="16494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342900" y="2216150"/>
            <a:ext cx="3030538" cy="923925"/>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Clr>
                <a:srgbClr val="0066FF"/>
              </a:buClr>
              <a:buSzPts val="2400"/>
              <a:buFont typeface="Courier New"/>
              <a:buNone/>
              <a:defRPr b="1" sz="2400"/>
            </a:lvl1pPr>
            <a:lvl2pPr indent="-228600" lvl="1" marL="914400" algn="l">
              <a:lnSpc>
                <a:spcPct val="80000"/>
              </a:lnSpc>
              <a:spcBef>
                <a:spcPts val="400"/>
              </a:spcBef>
              <a:spcAft>
                <a:spcPts val="0"/>
              </a:spcAft>
              <a:buClr>
                <a:srgbClr val="0066FF"/>
              </a:buClr>
              <a:buSzPts val="2000"/>
              <a:buFont typeface="Courier New"/>
              <a:buNone/>
              <a:defRPr b="1" sz="2000"/>
            </a:lvl2pPr>
            <a:lvl3pPr indent="-228600" lvl="2" marL="1371600" algn="l">
              <a:lnSpc>
                <a:spcPct val="80000"/>
              </a:lnSpc>
              <a:spcBef>
                <a:spcPts val="360"/>
              </a:spcBef>
              <a:spcAft>
                <a:spcPts val="0"/>
              </a:spcAft>
              <a:buClr>
                <a:srgbClr val="0066FF"/>
              </a:buClr>
              <a:buSzPts val="1800"/>
              <a:buFont typeface="Courier New"/>
              <a:buNone/>
              <a:defRPr b="1" sz="1800"/>
            </a:lvl3pPr>
            <a:lvl4pPr indent="-228600" lvl="3" marL="1828800" algn="l">
              <a:lnSpc>
                <a:spcPct val="80000"/>
              </a:lnSpc>
              <a:spcBef>
                <a:spcPts val="320"/>
              </a:spcBef>
              <a:spcAft>
                <a:spcPts val="0"/>
              </a:spcAft>
              <a:buClr>
                <a:srgbClr val="0066FF"/>
              </a:buClr>
              <a:buSzPts val="1600"/>
              <a:buFont typeface="Courier New"/>
              <a:buNone/>
              <a:defRPr b="1" sz="1600"/>
            </a:lvl4pPr>
            <a:lvl5pPr indent="-228600" lvl="4" marL="2286000" algn="l">
              <a:lnSpc>
                <a:spcPct val="80000"/>
              </a:lnSpc>
              <a:spcBef>
                <a:spcPts val="320"/>
              </a:spcBef>
              <a:spcAft>
                <a:spcPts val="0"/>
              </a:spcAft>
              <a:buClr>
                <a:srgbClr val="0066FF"/>
              </a:buClr>
              <a:buSzPts val="1600"/>
              <a:buFont typeface="Courier New"/>
              <a:buNone/>
              <a:defRPr b="1" sz="1600"/>
            </a:lvl5pPr>
            <a:lvl6pPr indent="-228600" lvl="5" marL="2743200" algn="l">
              <a:lnSpc>
                <a:spcPct val="80000"/>
              </a:lnSpc>
              <a:spcBef>
                <a:spcPts val="320"/>
              </a:spcBef>
              <a:spcAft>
                <a:spcPts val="0"/>
              </a:spcAft>
              <a:buClr>
                <a:srgbClr val="0066FF"/>
              </a:buClr>
              <a:buSzPts val="1600"/>
              <a:buFont typeface="Courier New"/>
              <a:buNone/>
              <a:defRPr b="1" sz="1600"/>
            </a:lvl6pPr>
            <a:lvl7pPr indent="-228600" lvl="6" marL="3200400" algn="l">
              <a:lnSpc>
                <a:spcPct val="80000"/>
              </a:lnSpc>
              <a:spcBef>
                <a:spcPts val="320"/>
              </a:spcBef>
              <a:spcAft>
                <a:spcPts val="0"/>
              </a:spcAft>
              <a:buClr>
                <a:srgbClr val="0066FF"/>
              </a:buClr>
              <a:buSzPts val="1600"/>
              <a:buFont typeface="Courier New"/>
              <a:buNone/>
              <a:defRPr b="1" sz="1600"/>
            </a:lvl7pPr>
            <a:lvl8pPr indent="-228600" lvl="7" marL="3657600" algn="l">
              <a:lnSpc>
                <a:spcPct val="80000"/>
              </a:lnSpc>
              <a:spcBef>
                <a:spcPts val="320"/>
              </a:spcBef>
              <a:spcAft>
                <a:spcPts val="0"/>
              </a:spcAft>
              <a:buClr>
                <a:srgbClr val="0066FF"/>
              </a:buClr>
              <a:buSzPts val="1600"/>
              <a:buFont typeface="Courier New"/>
              <a:buNone/>
              <a:defRPr b="1" sz="1600"/>
            </a:lvl8pPr>
            <a:lvl9pPr indent="-228600" lvl="8" marL="4114800" algn="l">
              <a:lnSpc>
                <a:spcPct val="80000"/>
              </a:lnSpc>
              <a:spcBef>
                <a:spcPts val="320"/>
              </a:spcBef>
              <a:spcAft>
                <a:spcPts val="0"/>
              </a:spcAft>
              <a:buClr>
                <a:srgbClr val="0066FF"/>
              </a:buClr>
              <a:buSzPts val="1600"/>
              <a:buFont typeface="Courier New"/>
              <a:buNone/>
              <a:defRPr b="1" sz="1600"/>
            </a:lvl9pPr>
          </a:lstStyle>
          <a:p/>
        </p:txBody>
      </p:sp>
      <p:sp>
        <p:nvSpPr>
          <p:cNvPr id="39" name="Google Shape;39;p6"/>
          <p:cNvSpPr txBox="1"/>
          <p:nvPr>
            <p:ph idx="2" type="body"/>
          </p:nvPr>
        </p:nvSpPr>
        <p:spPr>
          <a:xfrm>
            <a:off x="342900" y="3140075"/>
            <a:ext cx="3030538" cy="5705475"/>
          </a:xfrm>
          <a:prstGeom prst="rect">
            <a:avLst/>
          </a:prstGeom>
          <a:noFill/>
          <a:ln>
            <a:noFill/>
          </a:ln>
        </p:spPr>
        <p:txBody>
          <a:bodyPr anchorCtr="0" anchor="t" bIns="45700" lIns="91425" spcFirstLastPara="1" rIns="91425" wrap="square" tIns="45700">
            <a:noAutofit/>
          </a:bodyPr>
          <a:lstStyle>
            <a:lvl1pPr indent="-381000" lvl="0" marL="457200" algn="l">
              <a:lnSpc>
                <a:spcPct val="80000"/>
              </a:lnSpc>
              <a:spcBef>
                <a:spcPts val="480"/>
              </a:spcBef>
              <a:spcAft>
                <a:spcPts val="0"/>
              </a:spcAft>
              <a:buClr>
                <a:srgbClr val="0066FF"/>
              </a:buClr>
              <a:buSzPts val="2400"/>
              <a:buFont typeface="Courier New"/>
              <a:buChar char="•"/>
              <a:defRPr sz="2400"/>
            </a:lvl1pPr>
            <a:lvl2pPr indent="-355600" lvl="1" marL="914400" algn="l">
              <a:lnSpc>
                <a:spcPct val="80000"/>
              </a:lnSpc>
              <a:spcBef>
                <a:spcPts val="400"/>
              </a:spcBef>
              <a:spcAft>
                <a:spcPts val="0"/>
              </a:spcAft>
              <a:buClr>
                <a:srgbClr val="0066FF"/>
              </a:buClr>
              <a:buSzPts val="2000"/>
              <a:buFont typeface="Courier New"/>
              <a:buChar char="–"/>
              <a:defRPr sz="2000"/>
            </a:lvl2pPr>
            <a:lvl3pPr indent="-228600" lvl="2" marL="1371600" algn="l">
              <a:lnSpc>
                <a:spcPct val="80000"/>
              </a:lnSpc>
              <a:spcBef>
                <a:spcPts val="360"/>
              </a:spcBef>
              <a:spcAft>
                <a:spcPts val="0"/>
              </a:spcAft>
              <a:buSzPts val="1400"/>
              <a:buNone/>
              <a:defRPr sz="1800"/>
            </a:lvl3pPr>
            <a:lvl4pPr indent="-330200" lvl="3" marL="1828800" algn="l">
              <a:lnSpc>
                <a:spcPct val="80000"/>
              </a:lnSpc>
              <a:spcBef>
                <a:spcPts val="320"/>
              </a:spcBef>
              <a:spcAft>
                <a:spcPts val="0"/>
              </a:spcAft>
              <a:buClr>
                <a:srgbClr val="0066FF"/>
              </a:buClr>
              <a:buSzPts val="1600"/>
              <a:buFont typeface="Courier New"/>
              <a:buChar char="–"/>
              <a:defRPr sz="1600"/>
            </a:lvl4pPr>
            <a:lvl5pPr indent="-330200" lvl="4" marL="2286000" algn="l">
              <a:lnSpc>
                <a:spcPct val="80000"/>
              </a:lnSpc>
              <a:spcBef>
                <a:spcPts val="320"/>
              </a:spcBef>
              <a:spcAft>
                <a:spcPts val="0"/>
              </a:spcAft>
              <a:buClr>
                <a:srgbClr val="0066FF"/>
              </a:buClr>
              <a:buSzPts val="1600"/>
              <a:buFont typeface="Courier New"/>
              <a:buChar char="»"/>
              <a:defRPr sz="1600"/>
            </a:lvl5pPr>
            <a:lvl6pPr indent="-330200" lvl="5" marL="2743200" algn="l">
              <a:lnSpc>
                <a:spcPct val="80000"/>
              </a:lnSpc>
              <a:spcBef>
                <a:spcPts val="320"/>
              </a:spcBef>
              <a:spcAft>
                <a:spcPts val="0"/>
              </a:spcAft>
              <a:buClr>
                <a:srgbClr val="0066FF"/>
              </a:buClr>
              <a:buSzPts val="1600"/>
              <a:buFont typeface="Courier New"/>
              <a:buChar char="»"/>
              <a:defRPr sz="1600"/>
            </a:lvl6pPr>
            <a:lvl7pPr indent="-330200" lvl="6" marL="3200400" algn="l">
              <a:lnSpc>
                <a:spcPct val="80000"/>
              </a:lnSpc>
              <a:spcBef>
                <a:spcPts val="320"/>
              </a:spcBef>
              <a:spcAft>
                <a:spcPts val="0"/>
              </a:spcAft>
              <a:buClr>
                <a:srgbClr val="0066FF"/>
              </a:buClr>
              <a:buSzPts val="1600"/>
              <a:buFont typeface="Courier New"/>
              <a:buChar char="»"/>
              <a:defRPr sz="1600"/>
            </a:lvl7pPr>
            <a:lvl8pPr indent="-330200" lvl="7" marL="3657600" algn="l">
              <a:lnSpc>
                <a:spcPct val="80000"/>
              </a:lnSpc>
              <a:spcBef>
                <a:spcPts val="320"/>
              </a:spcBef>
              <a:spcAft>
                <a:spcPts val="0"/>
              </a:spcAft>
              <a:buClr>
                <a:srgbClr val="0066FF"/>
              </a:buClr>
              <a:buSzPts val="1600"/>
              <a:buFont typeface="Courier New"/>
              <a:buChar char="»"/>
              <a:defRPr sz="1600"/>
            </a:lvl8pPr>
            <a:lvl9pPr indent="-330200" lvl="8" marL="4114800" algn="l">
              <a:lnSpc>
                <a:spcPct val="80000"/>
              </a:lnSpc>
              <a:spcBef>
                <a:spcPts val="320"/>
              </a:spcBef>
              <a:spcAft>
                <a:spcPts val="0"/>
              </a:spcAft>
              <a:buClr>
                <a:srgbClr val="0066FF"/>
              </a:buClr>
              <a:buSzPts val="1600"/>
              <a:buFont typeface="Courier New"/>
              <a:buChar char="»"/>
              <a:defRPr sz="1600"/>
            </a:lvl9pPr>
          </a:lstStyle>
          <a:p/>
        </p:txBody>
      </p:sp>
      <p:sp>
        <p:nvSpPr>
          <p:cNvPr id="40" name="Google Shape;40;p6"/>
          <p:cNvSpPr txBox="1"/>
          <p:nvPr>
            <p:ph idx="3" type="body"/>
          </p:nvPr>
        </p:nvSpPr>
        <p:spPr>
          <a:xfrm>
            <a:off x="3484563" y="2216150"/>
            <a:ext cx="3030537" cy="923925"/>
          </a:xfrm>
          <a:prstGeom prst="rect">
            <a:avLst/>
          </a:prstGeom>
          <a:noFill/>
          <a:ln>
            <a:noFill/>
          </a:ln>
        </p:spPr>
        <p:txBody>
          <a:bodyPr anchorCtr="0" anchor="b" bIns="45700" lIns="91425" spcFirstLastPara="1" rIns="91425" wrap="square" tIns="45700">
            <a:noAutofit/>
          </a:bodyPr>
          <a:lstStyle>
            <a:lvl1pPr indent="-228600" lvl="0" marL="457200" algn="l">
              <a:lnSpc>
                <a:spcPct val="80000"/>
              </a:lnSpc>
              <a:spcBef>
                <a:spcPts val="480"/>
              </a:spcBef>
              <a:spcAft>
                <a:spcPts val="0"/>
              </a:spcAft>
              <a:buClr>
                <a:srgbClr val="0066FF"/>
              </a:buClr>
              <a:buSzPts val="2400"/>
              <a:buFont typeface="Courier New"/>
              <a:buNone/>
              <a:defRPr b="1" sz="2400"/>
            </a:lvl1pPr>
            <a:lvl2pPr indent="-228600" lvl="1" marL="914400" algn="l">
              <a:lnSpc>
                <a:spcPct val="80000"/>
              </a:lnSpc>
              <a:spcBef>
                <a:spcPts val="400"/>
              </a:spcBef>
              <a:spcAft>
                <a:spcPts val="0"/>
              </a:spcAft>
              <a:buClr>
                <a:srgbClr val="0066FF"/>
              </a:buClr>
              <a:buSzPts val="2000"/>
              <a:buFont typeface="Courier New"/>
              <a:buNone/>
              <a:defRPr b="1" sz="2000"/>
            </a:lvl2pPr>
            <a:lvl3pPr indent="-228600" lvl="2" marL="1371600" algn="l">
              <a:lnSpc>
                <a:spcPct val="80000"/>
              </a:lnSpc>
              <a:spcBef>
                <a:spcPts val="360"/>
              </a:spcBef>
              <a:spcAft>
                <a:spcPts val="0"/>
              </a:spcAft>
              <a:buClr>
                <a:srgbClr val="0066FF"/>
              </a:buClr>
              <a:buSzPts val="1800"/>
              <a:buFont typeface="Courier New"/>
              <a:buNone/>
              <a:defRPr b="1" sz="1800"/>
            </a:lvl3pPr>
            <a:lvl4pPr indent="-228600" lvl="3" marL="1828800" algn="l">
              <a:lnSpc>
                <a:spcPct val="80000"/>
              </a:lnSpc>
              <a:spcBef>
                <a:spcPts val="320"/>
              </a:spcBef>
              <a:spcAft>
                <a:spcPts val="0"/>
              </a:spcAft>
              <a:buClr>
                <a:srgbClr val="0066FF"/>
              </a:buClr>
              <a:buSzPts val="1600"/>
              <a:buFont typeface="Courier New"/>
              <a:buNone/>
              <a:defRPr b="1" sz="1600"/>
            </a:lvl4pPr>
            <a:lvl5pPr indent="-228600" lvl="4" marL="2286000" algn="l">
              <a:lnSpc>
                <a:spcPct val="80000"/>
              </a:lnSpc>
              <a:spcBef>
                <a:spcPts val="320"/>
              </a:spcBef>
              <a:spcAft>
                <a:spcPts val="0"/>
              </a:spcAft>
              <a:buClr>
                <a:srgbClr val="0066FF"/>
              </a:buClr>
              <a:buSzPts val="1600"/>
              <a:buFont typeface="Courier New"/>
              <a:buNone/>
              <a:defRPr b="1" sz="1600"/>
            </a:lvl5pPr>
            <a:lvl6pPr indent="-228600" lvl="5" marL="2743200" algn="l">
              <a:lnSpc>
                <a:spcPct val="80000"/>
              </a:lnSpc>
              <a:spcBef>
                <a:spcPts val="320"/>
              </a:spcBef>
              <a:spcAft>
                <a:spcPts val="0"/>
              </a:spcAft>
              <a:buClr>
                <a:srgbClr val="0066FF"/>
              </a:buClr>
              <a:buSzPts val="1600"/>
              <a:buFont typeface="Courier New"/>
              <a:buNone/>
              <a:defRPr b="1" sz="1600"/>
            </a:lvl6pPr>
            <a:lvl7pPr indent="-228600" lvl="6" marL="3200400" algn="l">
              <a:lnSpc>
                <a:spcPct val="80000"/>
              </a:lnSpc>
              <a:spcBef>
                <a:spcPts val="320"/>
              </a:spcBef>
              <a:spcAft>
                <a:spcPts val="0"/>
              </a:spcAft>
              <a:buClr>
                <a:srgbClr val="0066FF"/>
              </a:buClr>
              <a:buSzPts val="1600"/>
              <a:buFont typeface="Courier New"/>
              <a:buNone/>
              <a:defRPr b="1" sz="1600"/>
            </a:lvl7pPr>
            <a:lvl8pPr indent="-228600" lvl="7" marL="3657600" algn="l">
              <a:lnSpc>
                <a:spcPct val="80000"/>
              </a:lnSpc>
              <a:spcBef>
                <a:spcPts val="320"/>
              </a:spcBef>
              <a:spcAft>
                <a:spcPts val="0"/>
              </a:spcAft>
              <a:buClr>
                <a:srgbClr val="0066FF"/>
              </a:buClr>
              <a:buSzPts val="1600"/>
              <a:buFont typeface="Courier New"/>
              <a:buNone/>
              <a:defRPr b="1" sz="1600"/>
            </a:lvl8pPr>
            <a:lvl9pPr indent="-228600" lvl="8" marL="4114800" algn="l">
              <a:lnSpc>
                <a:spcPct val="80000"/>
              </a:lnSpc>
              <a:spcBef>
                <a:spcPts val="320"/>
              </a:spcBef>
              <a:spcAft>
                <a:spcPts val="0"/>
              </a:spcAft>
              <a:buClr>
                <a:srgbClr val="0066FF"/>
              </a:buClr>
              <a:buSzPts val="1600"/>
              <a:buFont typeface="Courier New"/>
              <a:buNone/>
              <a:defRPr b="1" sz="1600"/>
            </a:lvl9pPr>
          </a:lstStyle>
          <a:p/>
        </p:txBody>
      </p:sp>
      <p:sp>
        <p:nvSpPr>
          <p:cNvPr id="41" name="Google Shape;41;p6"/>
          <p:cNvSpPr txBox="1"/>
          <p:nvPr>
            <p:ph idx="4" type="body"/>
          </p:nvPr>
        </p:nvSpPr>
        <p:spPr>
          <a:xfrm>
            <a:off x="3484563" y="3140075"/>
            <a:ext cx="3030537" cy="5705475"/>
          </a:xfrm>
          <a:prstGeom prst="rect">
            <a:avLst/>
          </a:prstGeom>
          <a:noFill/>
          <a:ln>
            <a:noFill/>
          </a:ln>
        </p:spPr>
        <p:txBody>
          <a:bodyPr anchorCtr="0" anchor="t" bIns="45700" lIns="91425" spcFirstLastPara="1" rIns="91425" wrap="square" tIns="45700">
            <a:noAutofit/>
          </a:bodyPr>
          <a:lstStyle>
            <a:lvl1pPr indent="-381000" lvl="0" marL="457200" algn="l">
              <a:lnSpc>
                <a:spcPct val="80000"/>
              </a:lnSpc>
              <a:spcBef>
                <a:spcPts val="480"/>
              </a:spcBef>
              <a:spcAft>
                <a:spcPts val="0"/>
              </a:spcAft>
              <a:buClr>
                <a:srgbClr val="0066FF"/>
              </a:buClr>
              <a:buSzPts val="2400"/>
              <a:buFont typeface="Courier New"/>
              <a:buChar char="•"/>
              <a:defRPr sz="2400"/>
            </a:lvl1pPr>
            <a:lvl2pPr indent="-355600" lvl="1" marL="914400" algn="l">
              <a:lnSpc>
                <a:spcPct val="80000"/>
              </a:lnSpc>
              <a:spcBef>
                <a:spcPts val="400"/>
              </a:spcBef>
              <a:spcAft>
                <a:spcPts val="0"/>
              </a:spcAft>
              <a:buClr>
                <a:srgbClr val="0066FF"/>
              </a:buClr>
              <a:buSzPts val="2000"/>
              <a:buFont typeface="Courier New"/>
              <a:buChar char="–"/>
              <a:defRPr sz="2000"/>
            </a:lvl2pPr>
            <a:lvl3pPr indent="-228600" lvl="2" marL="1371600" algn="l">
              <a:lnSpc>
                <a:spcPct val="80000"/>
              </a:lnSpc>
              <a:spcBef>
                <a:spcPts val="360"/>
              </a:spcBef>
              <a:spcAft>
                <a:spcPts val="0"/>
              </a:spcAft>
              <a:buSzPts val="1400"/>
              <a:buNone/>
              <a:defRPr sz="1800"/>
            </a:lvl3pPr>
            <a:lvl4pPr indent="-330200" lvl="3" marL="1828800" algn="l">
              <a:lnSpc>
                <a:spcPct val="80000"/>
              </a:lnSpc>
              <a:spcBef>
                <a:spcPts val="320"/>
              </a:spcBef>
              <a:spcAft>
                <a:spcPts val="0"/>
              </a:spcAft>
              <a:buClr>
                <a:srgbClr val="0066FF"/>
              </a:buClr>
              <a:buSzPts val="1600"/>
              <a:buFont typeface="Courier New"/>
              <a:buChar char="–"/>
              <a:defRPr sz="1600"/>
            </a:lvl4pPr>
            <a:lvl5pPr indent="-330200" lvl="4" marL="2286000" algn="l">
              <a:lnSpc>
                <a:spcPct val="80000"/>
              </a:lnSpc>
              <a:spcBef>
                <a:spcPts val="320"/>
              </a:spcBef>
              <a:spcAft>
                <a:spcPts val="0"/>
              </a:spcAft>
              <a:buClr>
                <a:srgbClr val="0066FF"/>
              </a:buClr>
              <a:buSzPts val="1600"/>
              <a:buFont typeface="Courier New"/>
              <a:buChar char="»"/>
              <a:defRPr sz="1600"/>
            </a:lvl5pPr>
            <a:lvl6pPr indent="-330200" lvl="5" marL="2743200" algn="l">
              <a:lnSpc>
                <a:spcPct val="80000"/>
              </a:lnSpc>
              <a:spcBef>
                <a:spcPts val="320"/>
              </a:spcBef>
              <a:spcAft>
                <a:spcPts val="0"/>
              </a:spcAft>
              <a:buClr>
                <a:srgbClr val="0066FF"/>
              </a:buClr>
              <a:buSzPts val="1600"/>
              <a:buFont typeface="Courier New"/>
              <a:buChar char="»"/>
              <a:defRPr sz="1600"/>
            </a:lvl6pPr>
            <a:lvl7pPr indent="-330200" lvl="6" marL="3200400" algn="l">
              <a:lnSpc>
                <a:spcPct val="80000"/>
              </a:lnSpc>
              <a:spcBef>
                <a:spcPts val="320"/>
              </a:spcBef>
              <a:spcAft>
                <a:spcPts val="0"/>
              </a:spcAft>
              <a:buClr>
                <a:srgbClr val="0066FF"/>
              </a:buClr>
              <a:buSzPts val="1600"/>
              <a:buFont typeface="Courier New"/>
              <a:buChar char="»"/>
              <a:defRPr sz="1600"/>
            </a:lvl7pPr>
            <a:lvl8pPr indent="-330200" lvl="7" marL="3657600" algn="l">
              <a:lnSpc>
                <a:spcPct val="80000"/>
              </a:lnSpc>
              <a:spcBef>
                <a:spcPts val="320"/>
              </a:spcBef>
              <a:spcAft>
                <a:spcPts val="0"/>
              </a:spcAft>
              <a:buClr>
                <a:srgbClr val="0066FF"/>
              </a:buClr>
              <a:buSzPts val="1600"/>
              <a:buFont typeface="Courier New"/>
              <a:buChar char="»"/>
              <a:defRPr sz="1600"/>
            </a:lvl8pPr>
            <a:lvl9pPr indent="-330200" lvl="8" marL="4114800" algn="l">
              <a:lnSpc>
                <a:spcPct val="80000"/>
              </a:lnSpc>
              <a:spcBef>
                <a:spcPts val="320"/>
              </a:spcBef>
              <a:spcAft>
                <a:spcPts val="0"/>
              </a:spcAft>
              <a:buClr>
                <a:srgbClr val="0066FF"/>
              </a:buClr>
              <a:buSzPts val="1600"/>
              <a:buFont typeface="Courier New"/>
              <a:buChar char="»"/>
              <a:defRPr sz="1600"/>
            </a:lvl9pPr>
          </a:lstStyle>
          <a:p/>
        </p:txBody>
      </p:sp>
      <p:sp>
        <p:nvSpPr>
          <p:cNvPr id="42" name="Google Shape;42;p6"/>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42900" y="393700"/>
            <a:ext cx="2255838" cy="16779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9"/>
          <p:cNvSpPr txBox="1"/>
          <p:nvPr>
            <p:ph idx="1" type="body"/>
          </p:nvPr>
        </p:nvSpPr>
        <p:spPr>
          <a:xfrm>
            <a:off x="2681288" y="393700"/>
            <a:ext cx="3833812" cy="8451850"/>
          </a:xfrm>
          <a:prstGeom prst="rect">
            <a:avLst/>
          </a:prstGeom>
          <a:noFill/>
          <a:ln>
            <a:noFill/>
          </a:ln>
        </p:spPr>
        <p:txBody>
          <a:bodyPr anchorCtr="0" anchor="t" bIns="45700" lIns="91425" spcFirstLastPara="1" rIns="91425" wrap="square" tIns="45700">
            <a:noAutofit/>
          </a:bodyPr>
          <a:lstStyle>
            <a:lvl1pPr indent="-431800" lvl="0" marL="457200" algn="l">
              <a:lnSpc>
                <a:spcPct val="80000"/>
              </a:lnSpc>
              <a:spcBef>
                <a:spcPts val="640"/>
              </a:spcBef>
              <a:spcAft>
                <a:spcPts val="0"/>
              </a:spcAft>
              <a:buClr>
                <a:srgbClr val="0066FF"/>
              </a:buClr>
              <a:buSzPts val="3200"/>
              <a:buFont typeface="Courier New"/>
              <a:buChar char="•"/>
              <a:defRPr sz="3200"/>
            </a:lvl1pPr>
            <a:lvl2pPr indent="-406400" lvl="1" marL="914400" algn="l">
              <a:lnSpc>
                <a:spcPct val="80000"/>
              </a:lnSpc>
              <a:spcBef>
                <a:spcPts val="560"/>
              </a:spcBef>
              <a:spcAft>
                <a:spcPts val="0"/>
              </a:spcAft>
              <a:buClr>
                <a:srgbClr val="0066FF"/>
              </a:buClr>
              <a:buSzPts val="2800"/>
              <a:buFont typeface="Courier New"/>
              <a:buChar char="–"/>
              <a:defRPr sz="2800"/>
            </a:lvl2pPr>
            <a:lvl3pPr indent="-228600" lvl="2" marL="1371600" algn="l">
              <a:lnSpc>
                <a:spcPct val="80000"/>
              </a:lnSpc>
              <a:spcBef>
                <a:spcPts val="480"/>
              </a:spcBef>
              <a:spcAft>
                <a:spcPts val="0"/>
              </a:spcAft>
              <a:buSzPts val="1400"/>
              <a:buNone/>
              <a:defRPr sz="2400"/>
            </a:lvl3pPr>
            <a:lvl4pPr indent="-355600" lvl="3" marL="1828800" algn="l">
              <a:lnSpc>
                <a:spcPct val="80000"/>
              </a:lnSpc>
              <a:spcBef>
                <a:spcPts val="400"/>
              </a:spcBef>
              <a:spcAft>
                <a:spcPts val="0"/>
              </a:spcAft>
              <a:buClr>
                <a:srgbClr val="0066FF"/>
              </a:buClr>
              <a:buSzPts val="2000"/>
              <a:buFont typeface="Courier New"/>
              <a:buChar char="–"/>
              <a:defRPr sz="2000"/>
            </a:lvl4pPr>
            <a:lvl5pPr indent="-355600" lvl="4" marL="2286000" algn="l">
              <a:lnSpc>
                <a:spcPct val="80000"/>
              </a:lnSpc>
              <a:spcBef>
                <a:spcPts val="400"/>
              </a:spcBef>
              <a:spcAft>
                <a:spcPts val="0"/>
              </a:spcAft>
              <a:buClr>
                <a:srgbClr val="0066FF"/>
              </a:buClr>
              <a:buSzPts val="2000"/>
              <a:buFont typeface="Courier New"/>
              <a:buChar char="»"/>
              <a:defRPr sz="2000"/>
            </a:lvl5pPr>
            <a:lvl6pPr indent="-355600" lvl="5" marL="2743200" algn="l">
              <a:lnSpc>
                <a:spcPct val="80000"/>
              </a:lnSpc>
              <a:spcBef>
                <a:spcPts val="400"/>
              </a:spcBef>
              <a:spcAft>
                <a:spcPts val="0"/>
              </a:spcAft>
              <a:buClr>
                <a:srgbClr val="0066FF"/>
              </a:buClr>
              <a:buSzPts val="2000"/>
              <a:buFont typeface="Courier New"/>
              <a:buChar char="»"/>
              <a:defRPr sz="2000"/>
            </a:lvl6pPr>
            <a:lvl7pPr indent="-355600" lvl="6" marL="3200400" algn="l">
              <a:lnSpc>
                <a:spcPct val="80000"/>
              </a:lnSpc>
              <a:spcBef>
                <a:spcPts val="400"/>
              </a:spcBef>
              <a:spcAft>
                <a:spcPts val="0"/>
              </a:spcAft>
              <a:buClr>
                <a:srgbClr val="0066FF"/>
              </a:buClr>
              <a:buSzPts val="2000"/>
              <a:buFont typeface="Courier New"/>
              <a:buChar char="»"/>
              <a:defRPr sz="2000"/>
            </a:lvl7pPr>
            <a:lvl8pPr indent="-355600" lvl="7" marL="3657600" algn="l">
              <a:lnSpc>
                <a:spcPct val="80000"/>
              </a:lnSpc>
              <a:spcBef>
                <a:spcPts val="400"/>
              </a:spcBef>
              <a:spcAft>
                <a:spcPts val="0"/>
              </a:spcAft>
              <a:buClr>
                <a:srgbClr val="0066FF"/>
              </a:buClr>
              <a:buSzPts val="2000"/>
              <a:buFont typeface="Courier New"/>
              <a:buChar char="»"/>
              <a:defRPr sz="2000"/>
            </a:lvl8pPr>
            <a:lvl9pPr indent="-355600" lvl="8" marL="4114800" algn="l">
              <a:lnSpc>
                <a:spcPct val="80000"/>
              </a:lnSpc>
              <a:spcBef>
                <a:spcPts val="400"/>
              </a:spcBef>
              <a:spcAft>
                <a:spcPts val="0"/>
              </a:spcAft>
              <a:buClr>
                <a:srgbClr val="0066FF"/>
              </a:buClr>
              <a:buSzPts val="2000"/>
              <a:buFont typeface="Courier New"/>
              <a:buChar char="»"/>
              <a:defRPr sz="2000"/>
            </a:lvl9pPr>
          </a:lstStyle>
          <a:p/>
        </p:txBody>
      </p:sp>
      <p:sp>
        <p:nvSpPr>
          <p:cNvPr id="57" name="Google Shape;57;p9"/>
          <p:cNvSpPr txBox="1"/>
          <p:nvPr>
            <p:ph idx="2" type="body"/>
          </p:nvPr>
        </p:nvSpPr>
        <p:spPr>
          <a:xfrm>
            <a:off x="342900" y="2071688"/>
            <a:ext cx="2255838" cy="6773862"/>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Clr>
                <a:srgbClr val="0066FF"/>
              </a:buClr>
              <a:buSzPts val="1400"/>
              <a:buFont typeface="Courier New"/>
              <a:buNone/>
              <a:defRPr sz="1400"/>
            </a:lvl1pPr>
            <a:lvl2pPr indent="-228600" lvl="1" marL="914400" algn="l">
              <a:lnSpc>
                <a:spcPct val="80000"/>
              </a:lnSpc>
              <a:spcBef>
                <a:spcPts val="240"/>
              </a:spcBef>
              <a:spcAft>
                <a:spcPts val="0"/>
              </a:spcAft>
              <a:buClr>
                <a:srgbClr val="0066FF"/>
              </a:buClr>
              <a:buSzPts val="1200"/>
              <a:buFont typeface="Courier New"/>
              <a:buNone/>
              <a:defRPr sz="1200"/>
            </a:lvl2pPr>
            <a:lvl3pPr indent="-228600" lvl="2" marL="1371600" algn="l">
              <a:lnSpc>
                <a:spcPct val="80000"/>
              </a:lnSpc>
              <a:spcBef>
                <a:spcPts val="200"/>
              </a:spcBef>
              <a:spcAft>
                <a:spcPts val="0"/>
              </a:spcAft>
              <a:buClr>
                <a:srgbClr val="0066FF"/>
              </a:buClr>
              <a:buSzPts val="1000"/>
              <a:buFont typeface="Courier New"/>
              <a:buNone/>
              <a:defRPr sz="1000"/>
            </a:lvl3pPr>
            <a:lvl4pPr indent="-228600" lvl="3" marL="1828800" algn="l">
              <a:lnSpc>
                <a:spcPct val="80000"/>
              </a:lnSpc>
              <a:spcBef>
                <a:spcPts val="180"/>
              </a:spcBef>
              <a:spcAft>
                <a:spcPts val="0"/>
              </a:spcAft>
              <a:buClr>
                <a:srgbClr val="0066FF"/>
              </a:buClr>
              <a:buSzPts val="900"/>
              <a:buFont typeface="Courier New"/>
              <a:buNone/>
              <a:defRPr sz="900"/>
            </a:lvl4pPr>
            <a:lvl5pPr indent="-228600" lvl="4" marL="2286000" algn="l">
              <a:lnSpc>
                <a:spcPct val="80000"/>
              </a:lnSpc>
              <a:spcBef>
                <a:spcPts val="180"/>
              </a:spcBef>
              <a:spcAft>
                <a:spcPts val="0"/>
              </a:spcAft>
              <a:buClr>
                <a:srgbClr val="0066FF"/>
              </a:buClr>
              <a:buSzPts val="900"/>
              <a:buFont typeface="Courier New"/>
              <a:buNone/>
              <a:defRPr sz="900"/>
            </a:lvl5pPr>
            <a:lvl6pPr indent="-228600" lvl="5" marL="2743200" algn="l">
              <a:lnSpc>
                <a:spcPct val="80000"/>
              </a:lnSpc>
              <a:spcBef>
                <a:spcPts val="180"/>
              </a:spcBef>
              <a:spcAft>
                <a:spcPts val="0"/>
              </a:spcAft>
              <a:buClr>
                <a:srgbClr val="0066FF"/>
              </a:buClr>
              <a:buSzPts val="900"/>
              <a:buFont typeface="Courier New"/>
              <a:buNone/>
              <a:defRPr sz="900"/>
            </a:lvl6pPr>
            <a:lvl7pPr indent="-228600" lvl="6" marL="3200400" algn="l">
              <a:lnSpc>
                <a:spcPct val="80000"/>
              </a:lnSpc>
              <a:spcBef>
                <a:spcPts val="180"/>
              </a:spcBef>
              <a:spcAft>
                <a:spcPts val="0"/>
              </a:spcAft>
              <a:buClr>
                <a:srgbClr val="0066FF"/>
              </a:buClr>
              <a:buSzPts val="900"/>
              <a:buFont typeface="Courier New"/>
              <a:buNone/>
              <a:defRPr sz="900"/>
            </a:lvl7pPr>
            <a:lvl8pPr indent="-228600" lvl="7" marL="3657600" algn="l">
              <a:lnSpc>
                <a:spcPct val="80000"/>
              </a:lnSpc>
              <a:spcBef>
                <a:spcPts val="180"/>
              </a:spcBef>
              <a:spcAft>
                <a:spcPts val="0"/>
              </a:spcAft>
              <a:buClr>
                <a:srgbClr val="0066FF"/>
              </a:buClr>
              <a:buSzPts val="900"/>
              <a:buFont typeface="Courier New"/>
              <a:buNone/>
              <a:defRPr sz="900"/>
            </a:lvl8pPr>
            <a:lvl9pPr indent="-228600" lvl="8" marL="4114800" algn="l">
              <a:lnSpc>
                <a:spcPct val="80000"/>
              </a:lnSpc>
              <a:spcBef>
                <a:spcPts val="180"/>
              </a:spcBef>
              <a:spcAft>
                <a:spcPts val="0"/>
              </a:spcAft>
              <a:buClr>
                <a:srgbClr val="0066FF"/>
              </a:buClr>
              <a:buSzPts val="900"/>
              <a:buFont typeface="Courier New"/>
              <a:buNone/>
              <a:defRPr sz="900"/>
            </a:lvl9pPr>
          </a:lstStyle>
          <a:p/>
        </p:txBody>
      </p:sp>
      <p:sp>
        <p:nvSpPr>
          <p:cNvPr id="58" name="Google Shape;58;p9"/>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344613" y="6932613"/>
            <a:ext cx="4114800" cy="81756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p:nvPr>
            <p:ph idx="2" type="pic"/>
          </p:nvPr>
        </p:nvSpPr>
        <p:spPr>
          <a:xfrm>
            <a:off x="1344613" y="884238"/>
            <a:ext cx="4114800" cy="5942012"/>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640"/>
              </a:spcBef>
              <a:spcAft>
                <a:spcPts val="0"/>
              </a:spcAft>
              <a:buClr>
                <a:srgbClr val="0066FF"/>
              </a:buClr>
              <a:buSzPts val="3200"/>
              <a:buFont typeface="Courier New"/>
              <a:buNone/>
              <a:defRPr b="1" i="0" sz="3200" u="none" cap="none" strike="noStrike">
                <a:solidFill>
                  <a:srgbClr val="0066FF"/>
                </a:solidFill>
                <a:latin typeface="Courier New"/>
                <a:ea typeface="Courier New"/>
                <a:cs typeface="Courier New"/>
                <a:sym typeface="Courier New"/>
              </a:defRPr>
            </a:lvl1pPr>
            <a:lvl2pPr lvl="1" marR="0" rtl="0" algn="l">
              <a:lnSpc>
                <a:spcPct val="80000"/>
              </a:lnSpc>
              <a:spcBef>
                <a:spcPts val="560"/>
              </a:spcBef>
              <a:spcAft>
                <a:spcPts val="0"/>
              </a:spcAft>
              <a:buClr>
                <a:srgbClr val="0066FF"/>
              </a:buClr>
              <a:buSzPts val="2800"/>
              <a:buFont typeface="Courier New"/>
              <a:buNone/>
              <a:defRPr b="1" i="0" sz="2800" u="none" cap="none" strike="noStrike">
                <a:solidFill>
                  <a:srgbClr val="0066FF"/>
                </a:solidFill>
                <a:latin typeface="Courier New"/>
                <a:ea typeface="Courier New"/>
                <a:cs typeface="Courier New"/>
                <a:sym typeface="Courier New"/>
              </a:defRPr>
            </a:lvl2pPr>
            <a:lvl3pPr lvl="2" marR="0" rtl="0" algn="l">
              <a:lnSpc>
                <a:spcPct val="80000"/>
              </a:lnSpc>
              <a:spcBef>
                <a:spcPts val="480"/>
              </a:spcBef>
              <a:spcAft>
                <a:spcPts val="0"/>
              </a:spcAft>
              <a:buClr>
                <a:srgbClr val="0066FF"/>
              </a:buClr>
              <a:buSzPts val="2400"/>
              <a:buFont typeface="Courier New"/>
              <a:buNone/>
              <a:defRPr b="1" i="0" sz="2400" u="none" cap="none" strike="noStrike">
                <a:solidFill>
                  <a:srgbClr val="0066FF"/>
                </a:solidFill>
                <a:latin typeface="Courier New"/>
                <a:ea typeface="Courier New"/>
                <a:cs typeface="Courier New"/>
                <a:sym typeface="Courier New"/>
              </a:defRPr>
            </a:lvl3pPr>
            <a:lvl4pPr lvl="3"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4pPr>
            <a:lvl5pPr lvl="4"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5pPr>
            <a:lvl6pPr lvl="5"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6pPr>
            <a:lvl7pPr lvl="6"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7pPr>
            <a:lvl8pPr lvl="7"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8pPr>
            <a:lvl9pPr lvl="8" marR="0" rtl="0" algn="l">
              <a:lnSpc>
                <a:spcPct val="80000"/>
              </a:lnSpc>
              <a:spcBef>
                <a:spcPts val="400"/>
              </a:spcBef>
              <a:spcAft>
                <a:spcPts val="0"/>
              </a:spcAft>
              <a:buClr>
                <a:srgbClr val="0066FF"/>
              </a:buClr>
              <a:buSzPts val="2000"/>
              <a:buFont typeface="Courier New"/>
              <a:buNone/>
              <a:defRPr b="1" i="0" sz="2000" u="none" cap="none" strike="noStrike">
                <a:solidFill>
                  <a:srgbClr val="0066FF"/>
                </a:solidFill>
                <a:latin typeface="Courier New"/>
                <a:ea typeface="Courier New"/>
                <a:cs typeface="Courier New"/>
                <a:sym typeface="Courier New"/>
              </a:defRPr>
            </a:lvl9pPr>
          </a:lstStyle>
          <a:p/>
        </p:txBody>
      </p:sp>
      <p:sp>
        <p:nvSpPr>
          <p:cNvPr id="64" name="Google Shape;64;p10"/>
          <p:cNvSpPr txBox="1"/>
          <p:nvPr>
            <p:ph idx="1" type="body"/>
          </p:nvPr>
        </p:nvSpPr>
        <p:spPr>
          <a:xfrm>
            <a:off x="1344613" y="7750175"/>
            <a:ext cx="4114800" cy="1162050"/>
          </a:xfrm>
          <a:prstGeom prst="rect">
            <a:avLst/>
          </a:prstGeom>
          <a:noFill/>
          <a:ln>
            <a:noFill/>
          </a:ln>
        </p:spPr>
        <p:txBody>
          <a:bodyPr anchorCtr="0" anchor="t" bIns="45700" lIns="91425" spcFirstLastPara="1" rIns="91425" wrap="square" tIns="45700">
            <a:noAutofit/>
          </a:bodyPr>
          <a:lstStyle>
            <a:lvl1pPr indent="-228600" lvl="0" marL="457200" algn="l">
              <a:lnSpc>
                <a:spcPct val="80000"/>
              </a:lnSpc>
              <a:spcBef>
                <a:spcPts val="280"/>
              </a:spcBef>
              <a:spcAft>
                <a:spcPts val="0"/>
              </a:spcAft>
              <a:buClr>
                <a:srgbClr val="0066FF"/>
              </a:buClr>
              <a:buSzPts val="1400"/>
              <a:buFont typeface="Courier New"/>
              <a:buNone/>
              <a:defRPr sz="1400"/>
            </a:lvl1pPr>
            <a:lvl2pPr indent="-228600" lvl="1" marL="914400" algn="l">
              <a:lnSpc>
                <a:spcPct val="80000"/>
              </a:lnSpc>
              <a:spcBef>
                <a:spcPts val="240"/>
              </a:spcBef>
              <a:spcAft>
                <a:spcPts val="0"/>
              </a:spcAft>
              <a:buClr>
                <a:srgbClr val="0066FF"/>
              </a:buClr>
              <a:buSzPts val="1200"/>
              <a:buFont typeface="Courier New"/>
              <a:buNone/>
              <a:defRPr sz="1200"/>
            </a:lvl2pPr>
            <a:lvl3pPr indent="-228600" lvl="2" marL="1371600" algn="l">
              <a:lnSpc>
                <a:spcPct val="80000"/>
              </a:lnSpc>
              <a:spcBef>
                <a:spcPts val="200"/>
              </a:spcBef>
              <a:spcAft>
                <a:spcPts val="0"/>
              </a:spcAft>
              <a:buClr>
                <a:srgbClr val="0066FF"/>
              </a:buClr>
              <a:buSzPts val="1000"/>
              <a:buFont typeface="Courier New"/>
              <a:buNone/>
              <a:defRPr sz="1000"/>
            </a:lvl3pPr>
            <a:lvl4pPr indent="-228600" lvl="3" marL="1828800" algn="l">
              <a:lnSpc>
                <a:spcPct val="80000"/>
              </a:lnSpc>
              <a:spcBef>
                <a:spcPts val="180"/>
              </a:spcBef>
              <a:spcAft>
                <a:spcPts val="0"/>
              </a:spcAft>
              <a:buClr>
                <a:srgbClr val="0066FF"/>
              </a:buClr>
              <a:buSzPts val="900"/>
              <a:buFont typeface="Courier New"/>
              <a:buNone/>
              <a:defRPr sz="900"/>
            </a:lvl4pPr>
            <a:lvl5pPr indent="-228600" lvl="4" marL="2286000" algn="l">
              <a:lnSpc>
                <a:spcPct val="80000"/>
              </a:lnSpc>
              <a:spcBef>
                <a:spcPts val="180"/>
              </a:spcBef>
              <a:spcAft>
                <a:spcPts val="0"/>
              </a:spcAft>
              <a:buClr>
                <a:srgbClr val="0066FF"/>
              </a:buClr>
              <a:buSzPts val="900"/>
              <a:buFont typeface="Courier New"/>
              <a:buNone/>
              <a:defRPr sz="900"/>
            </a:lvl5pPr>
            <a:lvl6pPr indent="-228600" lvl="5" marL="2743200" algn="l">
              <a:lnSpc>
                <a:spcPct val="80000"/>
              </a:lnSpc>
              <a:spcBef>
                <a:spcPts val="180"/>
              </a:spcBef>
              <a:spcAft>
                <a:spcPts val="0"/>
              </a:spcAft>
              <a:buClr>
                <a:srgbClr val="0066FF"/>
              </a:buClr>
              <a:buSzPts val="900"/>
              <a:buFont typeface="Courier New"/>
              <a:buNone/>
              <a:defRPr sz="900"/>
            </a:lvl6pPr>
            <a:lvl7pPr indent="-228600" lvl="6" marL="3200400" algn="l">
              <a:lnSpc>
                <a:spcPct val="80000"/>
              </a:lnSpc>
              <a:spcBef>
                <a:spcPts val="180"/>
              </a:spcBef>
              <a:spcAft>
                <a:spcPts val="0"/>
              </a:spcAft>
              <a:buClr>
                <a:srgbClr val="0066FF"/>
              </a:buClr>
              <a:buSzPts val="900"/>
              <a:buFont typeface="Courier New"/>
              <a:buNone/>
              <a:defRPr sz="900"/>
            </a:lvl7pPr>
            <a:lvl8pPr indent="-228600" lvl="7" marL="3657600" algn="l">
              <a:lnSpc>
                <a:spcPct val="80000"/>
              </a:lnSpc>
              <a:spcBef>
                <a:spcPts val="180"/>
              </a:spcBef>
              <a:spcAft>
                <a:spcPts val="0"/>
              </a:spcAft>
              <a:buClr>
                <a:srgbClr val="0066FF"/>
              </a:buClr>
              <a:buSzPts val="900"/>
              <a:buFont typeface="Courier New"/>
              <a:buNone/>
              <a:defRPr sz="900"/>
            </a:lvl8pPr>
            <a:lvl9pPr indent="-228600" lvl="8" marL="4114800" algn="l">
              <a:lnSpc>
                <a:spcPct val="80000"/>
              </a:lnSpc>
              <a:spcBef>
                <a:spcPts val="180"/>
              </a:spcBef>
              <a:spcAft>
                <a:spcPts val="0"/>
              </a:spcAft>
              <a:buClr>
                <a:srgbClr val="0066FF"/>
              </a:buClr>
              <a:buSzPts val="900"/>
              <a:buFont typeface="Courier New"/>
              <a:buNone/>
              <a:defRPr sz="900"/>
            </a:lvl9pPr>
          </a:lstStyle>
          <a:p/>
        </p:txBody>
      </p:sp>
      <p:sp>
        <p:nvSpPr>
          <p:cNvPr id="65" name="Google Shape;65;p10"/>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Times New Roman"/>
                <a:ea typeface="Times New Roman"/>
                <a:cs typeface="Times New Roman"/>
                <a:sym typeface="Times New Roman"/>
              </a:defRPr>
            </a:lvl1pPr>
            <a:lvl2pPr indent="0" lvl="1" marL="0" algn="r">
              <a:spcBef>
                <a:spcPts val="0"/>
              </a:spcBef>
              <a:spcAft>
                <a:spcPts val="0"/>
              </a:spcAft>
              <a:buNone/>
              <a:defRPr sz="1400">
                <a:solidFill>
                  <a:schemeClr val="dk1"/>
                </a:solidFill>
                <a:latin typeface="Times New Roman"/>
                <a:ea typeface="Times New Roman"/>
                <a:cs typeface="Times New Roman"/>
                <a:sym typeface="Times New Roman"/>
              </a:defRPr>
            </a:lvl2pPr>
            <a:lvl3pPr indent="0" lvl="2" marL="0" algn="r">
              <a:spcBef>
                <a:spcPts val="0"/>
              </a:spcBef>
              <a:spcAft>
                <a:spcPts val="0"/>
              </a:spcAft>
              <a:buNone/>
              <a:defRPr sz="1400">
                <a:solidFill>
                  <a:schemeClr val="dk1"/>
                </a:solidFill>
                <a:latin typeface="Times New Roman"/>
                <a:ea typeface="Times New Roman"/>
                <a:cs typeface="Times New Roman"/>
                <a:sym typeface="Times New Roman"/>
              </a:defRPr>
            </a:lvl3pPr>
            <a:lvl4pPr indent="0" lvl="3" marL="0" algn="r">
              <a:spcBef>
                <a:spcPts val="0"/>
              </a:spcBef>
              <a:spcAft>
                <a:spcPts val="0"/>
              </a:spcAft>
              <a:buNone/>
              <a:defRPr sz="1400">
                <a:solidFill>
                  <a:schemeClr val="dk1"/>
                </a:solidFill>
                <a:latin typeface="Times New Roman"/>
                <a:ea typeface="Times New Roman"/>
                <a:cs typeface="Times New Roman"/>
                <a:sym typeface="Times New Roman"/>
              </a:defRPr>
            </a:lvl4pPr>
            <a:lvl5pPr indent="0" lvl="4" marL="0" algn="r">
              <a:spcBef>
                <a:spcPts val="0"/>
              </a:spcBef>
              <a:spcAft>
                <a:spcPts val="0"/>
              </a:spcAft>
              <a:buNone/>
              <a:defRPr sz="1400">
                <a:solidFill>
                  <a:schemeClr val="dk1"/>
                </a:solidFill>
                <a:latin typeface="Times New Roman"/>
                <a:ea typeface="Times New Roman"/>
                <a:cs typeface="Times New Roman"/>
                <a:sym typeface="Times New Roman"/>
              </a:defRPr>
            </a:lvl5pPr>
            <a:lvl6pPr indent="0" lvl="5" marL="0" algn="r">
              <a:spcBef>
                <a:spcPts val="0"/>
              </a:spcBef>
              <a:spcAft>
                <a:spcPts val="0"/>
              </a:spcAft>
              <a:buNone/>
              <a:defRPr sz="1400">
                <a:solidFill>
                  <a:schemeClr val="dk1"/>
                </a:solidFill>
                <a:latin typeface="Times New Roman"/>
                <a:ea typeface="Times New Roman"/>
                <a:cs typeface="Times New Roman"/>
                <a:sym typeface="Times New Roman"/>
              </a:defRPr>
            </a:lvl6pPr>
            <a:lvl7pPr indent="0" lvl="6" marL="0" algn="r">
              <a:spcBef>
                <a:spcPts val="0"/>
              </a:spcBef>
              <a:spcAft>
                <a:spcPts val="0"/>
              </a:spcAft>
              <a:buNone/>
              <a:defRPr sz="1400">
                <a:solidFill>
                  <a:schemeClr val="dk1"/>
                </a:solidFill>
                <a:latin typeface="Times New Roman"/>
                <a:ea typeface="Times New Roman"/>
                <a:cs typeface="Times New Roman"/>
                <a:sym typeface="Times New Roman"/>
              </a:defRPr>
            </a:lvl7pPr>
            <a:lvl8pPr indent="0" lvl="7" marL="0" algn="r">
              <a:spcBef>
                <a:spcPts val="0"/>
              </a:spcBef>
              <a:spcAft>
                <a:spcPts val="0"/>
              </a:spcAft>
              <a:buNone/>
              <a:defRPr sz="1400">
                <a:solidFill>
                  <a:schemeClr val="dk1"/>
                </a:solidFill>
                <a:latin typeface="Times New Roman"/>
                <a:ea typeface="Times New Roman"/>
                <a:cs typeface="Times New Roman"/>
                <a:sym typeface="Times New Roman"/>
              </a:defRPr>
            </a:lvl8pPr>
            <a:lvl9pPr indent="0" lvl="8" marL="0" algn="r">
              <a:spcBef>
                <a:spcPts val="0"/>
              </a:spcBef>
              <a:spcAft>
                <a:spcPts val="0"/>
              </a:spcAft>
              <a:buNone/>
              <a:defRPr sz="14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1pPr>
            <a:lvl2pPr lvl="1"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2pPr>
            <a:lvl3pPr lvl="2"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3pPr>
            <a:lvl4pPr lvl="3"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4pPr>
            <a:lvl5pPr lvl="4"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5pPr>
            <a:lvl6pPr lvl="5"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6pPr>
            <a:lvl7pPr lvl="6"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7pPr>
            <a:lvl8pPr lvl="7"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8pPr>
            <a:lvl9pPr lvl="8" marR="0" rtl="0" algn="ctr">
              <a:spcBef>
                <a:spcPts val="0"/>
              </a:spcBef>
              <a:spcAft>
                <a:spcPts val="0"/>
              </a:spcAft>
              <a:buSzPts val="1400"/>
              <a:buNone/>
              <a:defRPr b="0" i="0" sz="4400" u="none" cap="none" strike="noStrike">
                <a:solidFill>
                  <a:srgbClr val="CC0066"/>
                </a:solidFill>
                <a:latin typeface="Arial Black"/>
                <a:ea typeface="Arial Black"/>
                <a:cs typeface="Arial Black"/>
                <a:sym typeface="Arial Black"/>
              </a:defRPr>
            </a:lvl9pPr>
          </a:lstStyle>
          <a:p/>
        </p:txBody>
      </p:sp>
      <p:sp>
        <p:nvSpPr>
          <p:cNvPr id="7" name="Google Shape;7;p1"/>
          <p:cNvSpPr txBox="1"/>
          <p:nvPr>
            <p:ph idx="1" type="body"/>
          </p:nvPr>
        </p:nvSpPr>
        <p:spPr>
          <a:xfrm>
            <a:off x="514350" y="2751138"/>
            <a:ext cx="5829300" cy="59420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80000"/>
              </a:lnSpc>
              <a:spcBef>
                <a:spcPts val="560"/>
              </a:spcBef>
              <a:spcAft>
                <a:spcPts val="0"/>
              </a:spcAft>
              <a:buClr>
                <a:srgbClr val="0066FF"/>
              </a:buClr>
              <a:buSzPts val="2800"/>
              <a:buFont typeface="Courier New"/>
              <a:buChar char="•"/>
              <a:defRPr b="1" i="0" sz="2800" u="none" cap="none" strike="noStrike">
                <a:solidFill>
                  <a:srgbClr val="0066FF"/>
                </a:solidFill>
                <a:latin typeface="Courier New"/>
                <a:ea typeface="Courier New"/>
                <a:cs typeface="Courier New"/>
                <a:sym typeface="Courier New"/>
              </a:defRPr>
            </a:lvl1pPr>
            <a:lvl2pPr indent="-406400" lvl="1" marL="914400" marR="0" rtl="0" algn="l">
              <a:lnSpc>
                <a:spcPct val="80000"/>
              </a:lnSpc>
              <a:spcBef>
                <a:spcPts val="560"/>
              </a:spcBef>
              <a:spcAft>
                <a:spcPts val="0"/>
              </a:spcAft>
              <a:buClr>
                <a:srgbClr val="0066FF"/>
              </a:buClr>
              <a:buSzPts val="2800"/>
              <a:buFont typeface="Courier New"/>
              <a:buChar char="–"/>
              <a:defRPr b="1" i="0" sz="2800" u="none" cap="none" strike="noStrike">
                <a:solidFill>
                  <a:srgbClr val="0066FF"/>
                </a:solidFill>
                <a:latin typeface="Courier New"/>
                <a:ea typeface="Courier New"/>
                <a:cs typeface="Courier New"/>
                <a:sym typeface="Courier New"/>
              </a:defRPr>
            </a:lvl2pPr>
            <a:lvl3pPr indent="-228600" lvl="2" marL="1371600" marR="0" rtl="0" algn="l">
              <a:lnSpc>
                <a:spcPct val="80000"/>
              </a:lnSpc>
              <a:spcBef>
                <a:spcPts val="480"/>
              </a:spcBef>
              <a:spcAft>
                <a:spcPts val="0"/>
              </a:spcAft>
              <a:buSzPts val="1400"/>
              <a:buNone/>
              <a:defRPr b="1" i="0" sz="2400" u="none" cap="none" strike="noStrike">
                <a:solidFill>
                  <a:srgbClr val="0066FF"/>
                </a:solidFill>
                <a:latin typeface="Courier New"/>
                <a:ea typeface="Courier New"/>
                <a:cs typeface="Courier New"/>
                <a:sym typeface="Courier New"/>
              </a:defRPr>
            </a:lvl3pPr>
            <a:lvl4pPr indent="-355600" lvl="3" marL="18288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4pPr>
            <a:lvl5pPr indent="-355600" lvl="4" marL="22860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5pPr>
            <a:lvl6pPr indent="-355600" lvl="5" marL="27432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6pPr>
            <a:lvl7pPr indent="-355600" lvl="6" marL="32004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7pPr>
            <a:lvl8pPr indent="-355600" lvl="7" marL="36576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8pPr>
            <a:lvl9pPr indent="-355600" lvl="8" marL="4114800" marR="0" rtl="0" algn="l">
              <a:lnSpc>
                <a:spcPct val="80000"/>
              </a:lnSpc>
              <a:spcBef>
                <a:spcPts val="400"/>
              </a:spcBef>
              <a:spcAft>
                <a:spcPts val="0"/>
              </a:spcAft>
              <a:buClr>
                <a:srgbClr val="0066FF"/>
              </a:buClr>
              <a:buSzPts val="2000"/>
              <a:buFont typeface="Courier New"/>
              <a:buChar char="»"/>
              <a:defRPr b="1" i="0" sz="2000" u="none" cap="none" strike="noStrike">
                <a:solidFill>
                  <a:srgbClr val="0066FF"/>
                </a:solidFill>
                <a:latin typeface="Courier New"/>
                <a:ea typeface="Courier New"/>
                <a:cs typeface="Courier New"/>
                <a:sym typeface="Courier New"/>
              </a:defRPr>
            </a:lvl9pPr>
          </a:lstStyle>
          <a:p/>
        </p:txBody>
      </p:sp>
      <p:sp>
        <p:nvSpPr>
          <p:cNvPr id="8" name="Google Shape;8;p1"/>
          <p:cNvSpPr txBox="1"/>
          <p:nvPr>
            <p:ph idx="10" type="dt"/>
          </p:nvPr>
        </p:nvSpPr>
        <p:spPr>
          <a:xfrm>
            <a:off x="514350" y="9023350"/>
            <a:ext cx="1428750" cy="6588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2343150" y="9023350"/>
            <a:ext cx="2171700" cy="658813"/>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2pPr>
            <a:lvl3pPr lvl="2"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3pPr>
            <a:lvl4pPr lvl="3"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4pPr>
            <a:lvl5pPr lvl="4"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5pPr>
            <a:lvl6pPr lvl="5"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6pPr>
            <a:lvl7pPr lvl="6"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7pPr>
            <a:lvl8pPr lvl="7"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8pPr>
            <a:lvl9pPr lvl="8" marR="0" rtl="0" algn="l">
              <a:spcBef>
                <a:spcPts val="0"/>
              </a:spcBef>
              <a:spcAft>
                <a:spcPts val="0"/>
              </a:spcAft>
              <a:buSzPts val="1400"/>
              <a:buNone/>
              <a:defRPr b="0" i="0" sz="2000" u="none" cap="none" strike="noStrike">
                <a:solidFill>
                  <a:srgbClr val="0033CC"/>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4914900" y="9023350"/>
            <a:ext cx="1428750" cy="658813"/>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514350" y="912811"/>
            <a:ext cx="5829300" cy="16176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Project Title</a:t>
            </a:r>
            <a:endParaRPr/>
          </a:p>
        </p:txBody>
      </p:sp>
      <p:sp>
        <p:nvSpPr>
          <p:cNvPr id="85" name="Google Shape;85;p13"/>
          <p:cNvSpPr txBox="1"/>
          <p:nvPr>
            <p:ph idx="1" type="body"/>
          </p:nvPr>
        </p:nvSpPr>
        <p:spPr>
          <a:xfrm>
            <a:off x="514350" y="2751138"/>
            <a:ext cx="5829300" cy="1438274"/>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3200"/>
              <a:buFont typeface="Courier New"/>
              <a:buNone/>
            </a:pPr>
            <a:r>
              <a:rPr lang="en-US" sz="3200">
                <a:solidFill>
                  <a:schemeClr val="dk1"/>
                </a:solidFill>
              </a:rPr>
              <a:t>Periodic Table Elements Details</a:t>
            </a:r>
            <a:endParaRPr b="0" sz="3200">
              <a:solidFill>
                <a:schemeClr val="dk1"/>
              </a:solidFill>
            </a:endParaRPr>
          </a:p>
        </p:txBody>
      </p:sp>
      <p:sp>
        <p:nvSpPr>
          <p:cNvPr id="86" name="Google Shape;86;p13"/>
          <p:cNvSpPr txBox="1"/>
          <p:nvPr/>
        </p:nvSpPr>
        <p:spPr>
          <a:xfrm>
            <a:off x="533400" y="4875212"/>
            <a:ext cx="5829300" cy="16176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sng" cap="none" strike="noStrike">
                <a:solidFill>
                  <a:srgbClr val="0033CC"/>
                </a:solidFill>
                <a:latin typeface="Arial Black"/>
                <a:ea typeface="Arial Black"/>
                <a:cs typeface="Arial Black"/>
                <a:sym typeface="Arial Black"/>
              </a:rPr>
              <a:t>Purpose</a:t>
            </a:r>
            <a:endParaRPr b="0" i="0" sz="4400" u="none" cap="none" strike="noStrike">
              <a:solidFill>
                <a:srgbClr val="0033CC"/>
              </a:solidFill>
              <a:latin typeface="Arial Black"/>
              <a:ea typeface="Arial Black"/>
              <a:cs typeface="Arial Black"/>
              <a:sym typeface="Arial Black"/>
            </a:endParaRPr>
          </a:p>
        </p:txBody>
      </p:sp>
      <p:sp>
        <p:nvSpPr>
          <p:cNvPr id="87" name="Google Shape;87;p13"/>
          <p:cNvSpPr txBox="1"/>
          <p:nvPr/>
        </p:nvSpPr>
        <p:spPr>
          <a:xfrm>
            <a:off x="457200" y="6246812"/>
            <a:ext cx="5829300" cy="312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The main goal of the project is to get the details of each element in the periodic table by just one click. This program is easy to run &amp; display details of periodic table elements for each periodic number or symbol entered by user.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609600" y="4265612"/>
            <a:ext cx="5829300" cy="4722812"/>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2800"/>
              <a:buFont typeface="Times New Roman"/>
              <a:buNone/>
            </a:pPr>
            <a:r>
              <a:rPr b="0" lang="en-US">
                <a:solidFill>
                  <a:schemeClr val="dk1"/>
                </a:solidFill>
                <a:latin typeface="Times New Roman"/>
                <a:ea typeface="Times New Roman"/>
                <a:cs typeface="Times New Roman"/>
                <a:sym typeface="Times New Roman"/>
              </a:rPr>
              <a:t>This program will help students to get the details regarding each element which are available within the periodic table. Users will need to input the atomic numbers or symbol. The system will then show the detail of periodic element name, properties (such as atomic number &amp; atomic mass) &amp; their location in the periodic table.</a:t>
            </a:r>
            <a:endParaRPr/>
          </a:p>
          <a:p>
            <a:pPr indent="-342900" lvl="0" marL="342900" rtl="0" algn="ctr">
              <a:lnSpc>
                <a:spcPct val="80000"/>
              </a:lnSpc>
              <a:spcBef>
                <a:spcPts val="560"/>
              </a:spcBef>
              <a:spcAft>
                <a:spcPts val="0"/>
              </a:spcAft>
              <a:buClr>
                <a:srgbClr val="0066FF"/>
              </a:buClr>
              <a:buSzPts val="2800"/>
              <a:buFont typeface="Courier New"/>
              <a:buNone/>
            </a:pPr>
            <a:r>
              <a:t/>
            </a:r>
            <a:endParaRPr b="0">
              <a:solidFill>
                <a:schemeClr val="dk1"/>
              </a:solidFill>
              <a:latin typeface="Times New Roman"/>
              <a:ea typeface="Times New Roman"/>
              <a:cs typeface="Times New Roman"/>
              <a:sym typeface="Times New Roman"/>
            </a:endParaRPr>
          </a:p>
        </p:txBody>
      </p:sp>
      <p:sp>
        <p:nvSpPr>
          <p:cNvPr id="93" name="Google Shape;93;p14"/>
          <p:cNvSpPr txBox="1"/>
          <p:nvPr/>
        </p:nvSpPr>
        <p:spPr>
          <a:xfrm>
            <a:off x="533400" y="1293812"/>
            <a:ext cx="5829300" cy="16176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sng" cap="none" strike="noStrike">
                <a:solidFill>
                  <a:srgbClr val="0033CC"/>
                </a:solidFill>
                <a:latin typeface="Times New Roman"/>
                <a:ea typeface="Times New Roman"/>
                <a:cs typeface="Times New Roman"/>
                <a:sym typeface="Times New Roman"/>
              </a:rPr>
              <a:t>Overview </a:t>
            </a:r>
            <a:endParaRPr b="1" i="0" sz="4400" u="none" cap="none" strike="noStrike">
              <a:solidFill>
                <a:srgbClr val="0033CC"/>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FUNCTIONAL REQUIREMENTS </a:t>
            </a:r>
            <a:endParaRPr/>
          </a:p>
        </p:txBody>
      </p:sp>
      <p:sp>
        <p:nvSpPr>
          <p:cNvPr id="99" name="Google Shape;99;p15"/>
          <p:cNvSpPr txBox="1"/>
          <p:nvPr>
            <p:ph idx="1" type="body"/>
          </p:nvPr>
        </p:nvSpPr>
        <p:spPr>
          <a:xfrm>
            <a:off x="514350" y="2817812"/>
            <a:ext cx="5829300" cy="6477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Structure has been used as there is two types of variable in one element.</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Switch Case has been used to take input (atomic number or symbol) from users.</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Taken information has been passed to a Function.</a:t>
            </a:r>
            <a:endParaRPr sz="2400">
              <a:solidFill>
                <a:schemeClr val="dk1"/>
              </a:solidFill>
              <a:latin typeface="Times New Roman"/>
              <a:ea typeface="Times New Roman"/>
              <a:cs typeface="Times New Roman"/>
              <a:sym typeface="Times New Roman"/>
            </a:endParaRPr>
          </a:p>
          <a:p>
            <a:pPr indent="-1905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Input data is compared using 'if-else' statement.</a:t>
            </a:r>
            <a:endParaRPr sz="2400">
              <a:solidFill>
                <a:schemeClr val="dk1"/>
              </a:solidFill>
              <a:latin typeface="Times New Roman"/>
              <a:ea typeface="Times New Roman"/>
              <a:cs typeface="Times New Roman"/>
              <a:sym typeface="Times New Roman"/>
            </a:endParaRPr>
          </a:p>
          <a:p>
            <a:pPr indent="-1905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read files , 'fopen' function has been used.</a:t>
            </a:r>
            <a:endParaRPr sz="2400">
              <a:solidFill>
                <a:schemeClr val="dk1"/>
              </a:solidFill>
              <a:latin typeface="Times New Roman"/>
              <a:ea typeface="Times New Roman"/>
              <a:cs typeface="Times New Roman"/>
              <a:sym typeface="Times New Roman"/>
            </a:endParaRPr>
          </a:p>
          <a:p>
            <a:pPr indent="-1905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While loop has been used to read files until the end of the file &amp; print it to console.</a:t>
            </a:r>
            <a:endParaRPr sz="2400">
              <a:solidFill>
                <a:schemeClr val="dk1"/>
              </a:solidFill>
              <a:latin typeface="Times New Roman"/>
              <a:ea typeface="Times New Roman"/>
              <a:cs typeface="Times New Roman"/>
              <a:sym typeface="Times New Roman"/>
            </a:endParaRPr>
          </a:p>
          <a:p>
            <a:pPr indent="-190500" lvl="0" marL="342900" rtl="0" algn="l">
              <a:lnSpc>
                <a:spcPct val="80000"/>
              </a:lnSpc>
              <a:spcBef>
                <a:spcPts val="480"/>
              </a:spcBef>
              <a:spcAft>
                <a:spcPts val="0"/>
              </a:spcAft>
              <a:buClr>
                <a:srgbClr val="0066FF"/>
              </a:buClr>
              <a:buSzPts val="2400"/>
              <a:buFont typeface="Courier New"/>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514350" y="531813"/>
            <a:ext cx="5829300" cy="1447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SOURCE COCE </a:t>
            </a:r>
            <a:endParaRPr/>
          </a:p>
        </p:txBody>
      </p:sp>
      <p:sp>
        <p:nvSpPr>
          <p:cNvPr id="105" name="Google Shape;105;p16"/>
          <p:cNvSpPr txBox="1"/>
          <p:nvPr>
            <p:ph idx="1" type="body"/>
          </p:nvPr>
        </p:nvSpPr>
        <p:spPr>
          <a:xfrm>
            <a:off x="1524000" y="5484812"/>
            <a:ext cx="4762500" cy="2809874"/>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Courier New"/>
              <a:buNone/>
            </a:pPr>
            <a:r>
              <a:rPr lang="en-US" sz="2000">
                <a:solidFill>
                  <a:schemeClr val="dk1"/>
                </a:solidFill>
              </a:rPr>
              <a:t>#include&lt;stdio.h&gt;</a:t>
            </a:r>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#include&lt;string.h&gt;</a:t>
            </a:r>
            <a:endParaRPr/>
          </a:p>
          <a:p>
            <a:pPr indent="-342900" lvl="0" marL="342900" rtl="0" algn="l">
              <a:lnSpc>
                <a:spcPct val="80000"/>
              </a:lnSpc>
              <a:spcBef>
                <a:spcPts val="400"/>
              </a:spcBef>
              <a:spcAft>
                <a:spcPts val="0"/>
              </a:spcAft>
              <a:buClr>
                <a:srgbClr val="0066FF"/>
              </a:buClr>
              <a:buSzPts val="2000"/>
              <a:buFont typeface="Courier New"/>
              <a:buNone/>
            </a:pPr>
            <a:r>
              <a:t/>
            </a:r>
            <a:endParaRPr sz="2000">
              <a:solidFill>
                <a:schemeClr val="dk1"/>
              </a:solidFill>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struct elements</a:t>
            </a:r>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a:t>
            </a:r>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      char symbol[3];</a:t>
            </a:r>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      int AtomicNumber;</a:t>
            </a:r>
            <a:endParaRPr/>
          </a:p>
          <a:p>
            <a:pPr indent="-342900" lvl="0" marL="342900" rtl="0" algn="l">
              <a:lnSpc>
                <a:spcPct val="80000"/>
              </a:lnSpc>
              <a:spcBef>
                <a:spcPts val="400"/>
              </a:spcBef>
              <a:spcAft>
                <a:spcPts val="0"/>
              </a:spcAft>
              <a:buClr>
                <a:schemeClr val="dk1"/>
              </a:buClr>
              <a:buSzPts val="2000"/>
              <a:buFont typeface="Courier New"/>
              <a:buNone/>
            </a:pPr>
            <a:r>
              <a:rPr lang="en-US" sz="2000">
                <a:solidFill>
                  <a:schemeClr val="dk1"/>
                </a:solidFill>
              </a:rPr>
              <a:t>};</a:t>
            </a:r>
            <a:endParaRPr/>
          </a:p>
        </p:txBody>
      </p:sp>
      <p:sp>
        <p:nvSpPr>
          <p:cNvPr id="106" name="Google Shape;106;p16"/>
          <p:cNvSpPr txBox="1"/>
          <p:nvPr/>
        </p:nvSpPr>
        <p:spPr>
          <a:xfrm>
            <a:off x="1143000" y="3122612"/>
            <a:ext cx="4267200" cy="1219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00B0F0"/>
                </a:solidFill>
                <a:latin typeface="Arial Rounded"/>
                <a:ea typeface="Arial Rounded"/>
                <a:cs typeface="Arial Rounded"/>
                <a:sym typeface="Arial Rounded"/>
              </a:rPr>
              <a:t>Structure Declaration</a:t>
            </a:r>
            <a:endParaRPr/>
          </a:p>
        </p:txBody>
      </p:sp>
      <p:sp>
        <p:nvSpPr>
          <p:cNvPr id="107" name="Google Shape;107;p16"/>
          <p:cNvSpPr/>
          <p:nvPr/>
        </p:nvSpPr>
        <p:spPr>
          <a:xfrm>
            <a:off x="1143000" y="4646612"/>
            <a:ext cx="4572000" cy="4648200"/>
          </a:xfrm>
          <a:prstGeom prst="rect">
            <a:avLst/>
          </a:prstGeom>
          <a:noFill/>
          <a:ln cap="flat" cmpd="sng" w="9525">
            <a:solidFill>
              <a:srgbClr val="9933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000"/>
              <a:buFont typeface="Times New Roman"/>
              <a:buNone/>
            </a:pPr>
            <a:r>
              <a:t/>
            </a:r>
            <a:endParaRPr b="0" i="0" sz="2000" u="none" cap="none" strike="noStrike">
              <a:solidFill>
                <a:srgbClr val="0033CC"/>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1371600" y="760412"/>
            <a:ext cx="4267200" cy="1219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rgbClr val="00B0F0"/>
                </a:solidFill>
                <a:latin typeface="Arial Rounded"/>
                <a:ea typeface="Arial Rounded"/>
                <a:cs typeface="Arial Rounded"/>
                <a:sym typeface="Arial Rounded"/>
              </a:rPr>
              <a:t>Function Declaration</a:t>
            </a:r>
            <a:endParaRPr/>
          </a:p>
        </p:txBody>
      </p:sp>
      <p:sp>
        <p:nvSpPr>
          <p:cNvPr id="113" name="Google Shape;113;p17"/>
          <p:cNvSpPr txBox="1"/>
          <p:nvPr/>
        </p:nvSpPr>
        <p:spPr>
          <a:xfrm>
            <a:off x="1600200" y="2970212"/>
            <a:ext cx="4686300" cy="624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void printfile(struct elements 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FILE *fp;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if (E.AtomicNumber == 1 || strcmp(E.symbol,"H") == 0)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fp = fopen("1.txt", "r");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char c;</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while((c = getc(fp))!= EOF){</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putchar(c);</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fclose(fp);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else printf("Wrong Input!!");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400"/>
              </a:spcBef>
              <a:spcAft>
                <a:spcPts val="0"/>
              </a:spcAft>
              <a:buClr>
                <a:srgbClr val="0033CC"/>
              </a:buClr>
              <a:buSzPts val="2000"/>
              <a:buFont typeface="Times New Roman"/>
              <a:buNone/>
            </a:pPr>
            <a:r>
              <a:t/>
            </a:r>
            <a:endParaRPr b="1" i="0" sz="2000" u="none" cap="none" strike="noStrike">
              <a:solidFill>
                <a:schemeClr val="dk1"/>
              </a:solidFill>
              <a:latin typeface="Courier New"/>
              <a:ea typeface="Courier New"/>
              <a:cs typeface="Courier New"/>
              <a:sym typeface="Courier New"/>
            </a:endParaRPr>
          </a:p>
        </p:txBody>
      </p:sp>
      <p:sp>
        <p:nvSpPr>
          <p:cNvPr id="114" name="Google Shape;114;p17"/>
          <p:cNvSpPr/>
          <p:nvPr/>
        </p:nvSpPr>
        <p:spPr>
          <a:xfrm>
            <a:off x="685800" y="2589212"/>
            <a:ext cx="5486400" cy="6705600"/>
          </a:xfrm>
          <a:prstGeom prst="rect">
            <a:avLst/>
          </a:prstGeom>
          <a:noFill/>
          <a:ln cap="flat" cmpd="sng" w="9525">
            <a:solidFill>
              <a:srgbClr val="9933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000"/>
              <a:buFont typeface="Times New Roman"/>
              <a:buNone/>
            </a:pPr>
            <a:r>
              <a:t/>
            </a:r>
            <a:endParaRPr b="0" i="0" sz="2000" u="none" cap="none" strike="noStrike">
              <a:solidFill>
                <a:srgbClr val="0033C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1371600" y="227012"/>
            <a:ext cx="426720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rgbClr val="00B0F0"/>
                </a:solidFill>
                <a:latin typeface="Arial Rounded"/>
                <a:ea typeface="Arial Rounded"/>
                <a:cs typeface="Arial Rounded"/>
                <a:sym typeface="Arial Rounded"/>
              </a:rPr>
              <a:t>Main Body Function</a:t>
            </a:r>
            <a:endParaRPr b="1" i="0" sz="2800" u="none" cap="none" strike="noStrike">
              <a:solidFill>
                <a:srgbClr val="00B0F0"/>
              </a:solidFill>
              <a:latin typeface="Arial Rounded"/>
              <a:ea typeface="Arial Rounded"/>
              <a:cs typeface="Arial Rounded"/>
              <a:sym typeface="Arial Rounded"/>
            </a:endParaRPr>
          </a:p>
        </p:txBody>
      </p:sp>
      <p:sp>
        <p:nvSpPr>
          <p:cNvPr id="120" name="Google Shape;120;p18"/>
          <p:cNvSpPr txBox="1"/>
          <p:nvPr/>
        </p:nvSpPr>
        <p:spPr>
          <a:xfrm>
            <a:off x="990600" y="1217612"/>
            <a:ext cx="5295900" cy="830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int main(void)</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struct elements 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int 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printf("Search by:\n1.Atomic Number\n2.Symbol\n");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scanf("%d", &amp;x);</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switch (x)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case 1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printf("Please enter the Atomic Number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scanf("%d", &amp;E.AtomicNumber);</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break;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case 2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printf("Please enter the Symbol :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scanf("%s", E.symbol);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break;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default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printf("Wrong Input!");</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break;</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printfile(E);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return 0;</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360"/>
              </a:spcBef>
              <a:spcAft>
                <a:spcPts val="0"/>
              </a:spcAft>
              <a:buClr>
                <a:srgbClr val="0033CC"/>
              </a:buClr>
              <a:buSzPts val="1800"/>
              <a:buFont typeface="Times New Roman"/>
              <a:buNone/>
            </a:pPr>
            <a:r>
              <a:t/>
            </a:r>
            <a:endParaRPr b="1" i="0" sz="1800" u="none" cap="none" strike="noStrike">
              <a:solidFill>
                <a:schemeClr val="dk1"/>
              </a:solidFill>
              <a:latin typeface="Courier New"/>
              <a:ea typeface="Courier New"/>
              <a:cs typeface="Courier New"/>
              <a:sym typeface="Courier New"/>
            </a:endParaRPr>
          </a:p>
        </p:txBody>
      </p:sp>
      <p:sp>
        <p:nvSpPr>
          <p:cNvPr id="121" name="Google Shape;121;p18"/>
          <p:cNvSpPr/>
          <p:nvPr/>
        </p:nvSpPr>
        <p:spPr>
          <a:xfrm>
            <a:off x="381000" y="1065212"/>
            <a:ext cx="6019800" cy="8458200"/>
          </a:xfrm>
          <a:prstGeom prst="rect">
            <a:avLst/>
          </a:prstGeom>
          <a:noFill/>
          <a:ln cap="flat" cmpd="sng" w="9525">
            <a:solidFill>
              <a:srgbClr val="99336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000"/>
              <a:buFont typeface="Times New Roman"/>
              <a:buNone/>
            </a:pPr>
            <a:r>
              <a:t/>
            </a:r>
            <a:endParaRPr b="0" i="0" sz="2000" u="none" cap="none" strike="noStrike">
              <a:solidFill>
                <a:srgbClr val="0033C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14350" y="879475"/>
            <a:ext cx="5829300" cy="165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BUGS</a:t>
            </a:r>
            <a:endParaRPr/>
          </a:p>
        </p:txBody>
      </p:sp>
      <p:sp>
        <p:nvSpPr>
          <p:cNvPr id="127" name="Google Shape;127;p19"/>
          <p:cNvSpPr txBox="1"/>
          <p:nvPr>
            <p:ph idx="1" type="body"/>
          </p:nvPr>
        </p:nvSpPr>
        <p:spPr>
          <a:xfrm>
            <a:off x="514350" y="2751138"/>
            <a:ext cx="5829300" cy="6619874"/>
          </a:xfrm>
          <a:prstGeom prst="rect">
            <a:avLst/>
          </a:prstGeom>
          <a:noFill/>
          <a:ln>
            <a:noFill/>
          </a:ln>
        </p:spPr>
        <p:txBody>
          <a:bodyPr anchorCtr="0" anchor="t" bIns="45700" lIns="91425" spcFirstLastPara="1" rIns="91425" wrap="square" tIns="45700">
            <a:noAutofit/>
          </a:bodyPr>
          <a:lstStyle/>
          <a:p>
            <a:pPr indent="-342900" lvl="0" marL="342900" rtl="0" algn="ctr">
              <a:lnSpc>
                <a:spcPct val="80000"/>
              </a:lnSpc>
              <a:spcBef>
                <a:spcPts val="0"/>
              </a:spcBef>
              <a:spcAft>
                <a:spcPts val="0"/>
              </a:spcAft>
              <a:buClr>
                <a:schemeClr val="dk1"/>
              </a:buClr>
              <a:buSzPts val="2800"/>
              <a:buFont typeface="Times New Roman"/>
              <a:buChar char="•"/>
            </a:pPr>
            <a:r>
              <a:rPr b="0" lang="en-US">
                <a:solidFill>
                  <a:schemeClr val="dk1"/>
                </a:solidFill>
                <a:latin typeface="Times New Roman"/>
                <a:ea typeface="Times New Roman"/>
                <a:cs typeface="Times New Roman"/>
                <a:sym typeface="Times New Roman"/>
              </a:rPr>
              <a:t>If I put '2' to compare the condition of 'if' for Helium , then the program prints the details of 'He' ( Helium ) for any symbol entered by the users.</a:t>
            </a:r>
            <a:endParaRPr b="0">
              <a:solidFill>
                <a:schemeClr val="dk1"/>
              </a:solidFill>
              <a:latin typeface="Times New Roman"/>
              <a:ea typeface="Times New Roman"/>
              <a:cs typeface="Times New Roman"/>
              <a:sym typeface="Times New Roman"/>
            </a:endParaRPr>
          </a:p>
          <a:p>
            <a:pPr indent="-165100" lvl="0" marL="342900" rtl="0" algn="ctr">
              <a:lnSpc>
                <a:spcPct val="80000"/>
              </a:lnSpc>
              <a:spcBef>
                <a:spcPts val="560"/>
              </a:spcBef>
              <a:spcAft>
                <a:spcPts val="0"/>
              </a:spcAft>
              <a:buClr>
                <a:srgbClr val="0066FF"/>
              </a:buClr>
              <a:buSzPts val="2800"/>
              <a:buFont typeface="Courier New"/>
              <a:buNone/>
            </a:pPr>
            <a:r>
              <a:t/>
            </a:r>
            <a:endParaRPr b="0">
              <a:solidFill>
                <a:schemeClr val="dk1"/>
              </a:solidFill>
              <a:latin typeface="Times New Roman"/>
              <a:ea typeface="Times New Roman"/>
              <a:cs typeface="Times New Roman"/>
              <a:sym typeface="Times New Roman"/>
            </a:endParaRPr>
          </a:p>
          <a:p>
            <a:pPr indent="-165100" lvl="0" marL="342900" rtl="0" algn="ctr">
              <a:lnSpc>
                <a:spcPct val="80000"/>
              </a:lnSpc>
              <a:spcBef>
                <a:spcPts val="560"/>
              </a:spcBef>
              <a:spcAft>
                <a:spcPts val="0"/>
              </a:spcAft>
              <a:buClr>
                <a:srgbClr val="0066FF"/>
              </a:buClr>
              <a:buSzPts val="2800"/>
              <a:buFont typeface="Courier New"/>
              <a:buNone/>
            </a:pPr>
            <a:r>
              <a:t/>
            </a:r>
            <a:endParaRPr b="0">
              <a:solidFill>
                <a:schemeClr val="dk1"/>
              </a:solidFill>
              <a:latin typeface="Times New Roman"/>
              <a:ea typeface="Times New Roman"/>
              <a:cs typeface="Times New Roman"/>
              <a:sym typeface="Times New Roman"/>
            </a:endParaRPr>
          </a:p>
          <a:p>
            <a:pPr indent="-342900" lvl="0" marL="342900" rtl="0" algn="ctr">
              <a:lnSpc>
                <a:spcPct val="80000"/>
              </a:lnSpc>
              <a:spcBef>
                <a:spcPts val="560"/>
              </a:spcBef>
              <a:spcAft>
                <a:spcPts val="0"/>
              </a:spcAft>
              <a:buClr>
                <a:srgbClr val="0066FF"/>
              </a:buClr>
              <a:buSzPts val="2800"/>
              <a:buFont typeface="Courier New"/>
              <a:buNone/>
            </a:pPr>
            <a:r>
              <a:rPr lang="en-US" u="sng"/>
              <a:t>Tools &amp; Resources</a:t>
            </a:r>
            <a:endParaRPr/>
          </a:p>
          <a:p>
            <a:pPr indent="-342900" lvl="0" marL="342900" rtl="0" algn="ctr">
              <a:lnSpc>
                <a:spcPct val="80000"/>
              </a:lnSpc>
              <a:spcBef>
                <a:spcPts val="560"/>
              </a:spcBef>
              <a:spcAft>
                <a:spcPts val="0"/>
              </a:spcAft>
              <a:buClr>
                <a:srgbClr val="0066FF"/>
              </a:buClr>
              <a:buSzPts val="2800"/>
              <a:buFont typeface="Courier New"/>
              <a:buNone/>
            </a:pPr>
            <a:r>
              <a:t/>
            </a:r>
            <a:endParaRPr u="sng"/>
          </a:p>
          <a:p>
            <a:pPr indent="-342900" lvl="0" marL="342900" rtl="0" algn="ctr">
              <a:lnSpc>
                <a:spcPct val="80000"/>
              </a:lnSpc>
              <a:spcBef>
                <a:spcPts val="560"/>
              </a:spcBef>
              <a:spcAft>
                <a:spcPts val="0"/>
              </a:spcAft>
              <a:buClr>
                <a:schemeClr val="dk1"/>
              </a:buClr>
              <a:buSzPts val="2800"/>
              <a:buFont typeface="Times New Roman"/>
              <a:buNone/>
            </a:pPr>
            <a:r>
              <a:rPr b="0" lang="en-US">
                <a:solidFill>
                  <a:schemeClr val="dk1"/>
                </a:solidFill>
                <a:latin typeface="Times New Roman"/>
                <a:ea typeface="Times New Roman"/>
                <a:cs typeface="Times New Roman"/>
                <a:sym typeface="Times New Roman"/>
              </a:rPr>
              <a:t>C programming language</a:t>
            </a:r>
            <a:endParaRPr/>
          </a:p>
          <a:p>
            <a:pPr indent="-342900" lvl="0" marL="342900" rtl="0" algn="ctr">
              <a:lnSpc>
                <a:spcPct val="80000"/>
              </a:lnSpc>
              <a:spcBef>
                <a:spcPts val="560"/>
              </a:spcBef>
              <a:spcAft>
                <a:spcPts val="0"/>
              </a:spcAft>
              <a:buClr>
                <a:schemeClr val="dk1"/>
              </a:buClr>
              <a:buSzPts val="2800"/>
              <a:buFont typeface="Times New Roman"/>
              <a:buNone/>
            </a:pPr>
            <a:r>
              <a:rPr b="0" lang="en-US">
                <a:solidFill>
                  <a:schemeClr val="dk1"/>
                </a:solidFill>
                <a:latin typeface="Times New Roman"/>
                <a:ea typeface="Times New Roman"/>
                <a:cs typeface="Times New Roman"/>
                <a:sym typeface="Times New Roman"/>
              </a:rPr>
              <a:t>&amp; Code :: Blocks</a:t>
            </a:r>
            <a:endParaRPr/>
          </a:p>
          <a:p>
            <a:pPr indent="-342900" lvl="0" marL="342900" rtl="0" algn="ctr">
              <a:lnSpc>
                <a:spcPct val="80000"/>
              </a:lnSpc>
              <a:spcBef>
                <a:spcPts val="560"/>
              </a:spcBef>
              <a:spcAft>
                <a:spcPts val="0"/>
              </a:spcAft>
              <a:buClr>
                <a:srgbClr val="0066FF"/>
              </a:buClr>
              <a:buSzPts val="2800"/>
              <a:buFont typeface="Courier New"/>
              <a:buNone/>
            </a:pPr>
            <a:r>
              <a:t/>
            </a:r>
            <a:endParaRPr b="0">
              <a:solidFill>
                <a:schemeClr val="dk1"/>
              </a:solidFill>
              <a:latin typeface="Times New Roman"/>
              <a:ea typeface="Times New Roman"/>
              <a:cs typeface="Times New Roman"/>
              <a:sym typeface="Times New Roman"/>
            </a:endParaRPr>
          </a:p>
          <a:p>
            <a:pPr indent="-342900" lvl="0" marL="342900" rtl="0" algn="ctr">
              <a:lnSpc>
                <a:spcPct val="80000"/>
              </a:lnSpc>
              <a:spcBef>
                <a:spcPts val="560"/>
              </a:spcBef>
              <a:spcAft>
                <a:spcPts val="0"/>
              </a:spcAft>
              <a:buClr>
                <a:srgbClr val="0066FF"/>
              </a:buClr>
              <a:buSzPts val="2800"/>
              <a:buFont typeface="Courier New"/>
              <a:buNone/>
            </a:pPr>
            <a:r>
              <a:rPr lang="en-US" u="sng"/>
              <a:t>References</a:t>
            </a:r>
            <a:endParaRPr/>
          </a:p>
          <a:p>
            <a:pPr indent="-342900" lvl="0" marL="342900" rtl="0" algn="ctr">
              <a:lnSpc>
                <a:spcPct val="80000"/>
              </a:lnSpc>
              <a:spcBef>
                <a:spcPts val="560"/>
              </a:spcBef>
              <a:spcAft>
                <a:spcPts val="0"/>
              </a:spcAft>
              <a:buClr>
                <a:srgbClr val="0066FF"/>
              </a:buClr>
              <a:buSzPts val="2800"/>
              <a:buFont typeface="Courier New"/>
              <a:buNone/>
            </a:pPr>
            <a:r>
              <a:t/>
            </a:r>
            <a:endParaRPr b="0" u="sng">
              <a:solidFill>
                <a:schemeClr val="dk1"/>
              </a:solidFill>
              <a:latin typeface="Times New Roman"/>
              <a:ea typeface="Times New Roman"/>
              <a:cs typeface="Times New Roman"/>
              <a:sym typeface="Times New Roman"/>
            </a:endParaRPr>
          </a:p>
          <a:p>
            <a:pPr indent="-342900" lvl="0" marL="342900" rtl="0" algn="ctr">
              <a:lnSpc>
                <a:spcPct val="80000"/>
              </a:lnSpc>
              <a:spcBef>
                <a:spcPts val="560"/>
              </a:spcBef>
              <a:spcAft>
                <a:spcPts val="0"/>
              </a:spcAft>
              <a:buClr>
                <a:schemeClr val="dk1"/>
              </a:buClr>
              <a:buSzPts val="2800"/>
              <a:buFont typeface="Times New Roman"/>
              <a:buNone/>
            </a:pPr>
            <a:r>
              <a:rPr b="0" lang="en-US">
                <a:solidFill>
                  <a:schemeClr val="dk1"/>
                </a:solidFill>
                <a:latin typeface="Times New Roman"/>
                <a:ea typeface="Times New Roman"/>
                <a:cs typeface="Times New Roman"/>
                <a:sym typeface="Times New Roman"/>
              </a:rPr>
              <a:t>Wikipedia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0" y="1415772"/>
            <a:ext cx="6858000" cy="95410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Calibri"/>
              <a:buNone/>
            </a:pPr>
            <a:r>
              <a:rPr b="1" i="0" lang="en-US" sz="2800" u="sng" cap="none" strike="noStrike">
                <a:solidFill>
                  <a:schemeClr val="dk1"/>
                </a:solidFill>
                <a:latin typeface="Calibri"/>
                <a:ea typeface="Calibri"/>
                <a:cs typeface="Calibri"/>
                <a:sym typeface="Calibri"/>
              </a:rPr>
              <a:t>System Use Case Diagram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33CC"/>
              </a:buClr>
              <a:buSzPts val="2800"/>
              <a:buFont typeface="Times New Roman"/>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33" name="Google Shape;133;p20"/>
          <p:cNvPicPr preferRelativeResize="0"/>
          <p:nvPr/>
        </p:nvPicPr>
        <p:blipFill rotWithShape="1">
          <a:blip r:embed="rId3">
            <a:alphaModFix/>
          </a:blip>
          <a:srcRect b="0" l="0" r="0" t="0"/>
          <a:stretch/>
        </p:blipFill>
        <p:spPr>
          <a:xfrm>
            <a:off x="457200" y="3198812"/>
            <a:ext cx="5943600" cy="5410200"/>
          </a:xfrm>
          <a:prstGeom prst="rect">
            <a:avLst/>
          </a:prstGeom>
          <a:noFill/>
          <a:ln>
            <a:noFill/>
          </a:ln>
        </p:spPr>
      </p:pic>
      <p:sp>
        <p:nvSpPr>
          <p:cNvPr id="134" name="Google Shape;134;p20"/>
          <p:cNvSpPr/>
          <p:nvPr/>
        </p:nvSpPr>
        <p:spPr>
          <a:xfrm>
            <a:off x="0" y="5314950"/>
            <a:ext cx="6858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33CC"/>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