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6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7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3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2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5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2A08-339E-4748-BFFC-1EA93B47B10B}" type="datetimeFigureOut">
              <a:rPr lang="ko-KR" altLang="en-US" smtClean="0"/>
              <a:t>21-01-17-Sun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F1F4-A1BE-421F-86D6-C03EE1A18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7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984" y="212436"/>
            <a:ext cx="34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부록 </a:t>
            </a:r>
            <a:r>
              <a:rPr lang="ko-KR" altLang="en-US" dirty="0" err="1" smtClean="0"/>
              <a:t>환경구축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001" y="831273"/>
            <a:ext cx="5821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-------------------- 2</a:t>
            </a:r>
            <a:r>
              <a:rPr lang="ko-KR" altLang="en-US" dirty="0" smtClean="0"/>
              <a:t>장 필요</a:t>
            </a:r>
            <a:endParaRPr lang="en-US" altLang="ko-KR" dirty="0" smtClean="0"/>
          </a:p>
          <a:p>
            <a:r>
              <a:rPr lang="ko-KR" altLang="en-US" dirty="0" smtClean="0"/>
              <a:t>학습환경 </a:t>
            </a:r>
            <a:r>
              <a:rPr lang="en-US" altLang="ko-KR" dirty="0" smtClean="0"/>
              <a:t>1. Vagrant, </a:t>
            </a:r>
            <a:r>
              <a:rPr lang="ko-KR" altLang="en-US" dirty="0" err="1" smtClean="0"/>
              <a:t>미니쿠배</a:t>
            </a:r>
            <a:r>
              <a:rPr lang="ko-KR" altLang="en-US" dirty="0" smtClean="0"/>
              <a:t> 설치 실행</a:t>
            </a:r>
            <a:endParaRPr lang="en-US" altLang="ko-KR" dirty="0" smtClean="0"/>
          </a:p>
          <a:p>
            <a:r>
              <a:rPr lang="en-US" altLang="ko-KR" dirty="0" smtClean="0"/>
              <a:t>-------------------- 3</a:t>
            </a:r>
            <a:r>
              <a:rPr lang="ko-KR" altLang="en-US" dirty="0" smtClean="0"/>
              <a:t>장 부터 필요</a:t>
            </a:r>
            <a:endParaRPr lang="en-US" altLang="ko-KR" dirty="0" smtClean="0"/>
          </a:p>
          <a:p>
            <a:r>
              <a:rPr lang="ko-KR" altLang="en-US" dirty="0" smtClean="0"/>
              <a:t>학습환경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멀티노트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k8s, NFS ….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3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3984" y="212436"/>
            <a:ext cx="39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156P </a:t>
            </a:r>
            <a:r>
              <a:rPr lang="ko-KR" altLang="en-US" dirty="0" smtClean="0"/>
              <a:t>컨테이너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91" y="803564"/>
            <a:ext cx="7462981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85" y="785092"/>
            <a:ext cx="7351224" cy="5477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985" y="212436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108P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3257" y="2715492"/>
            <a:ext cx="328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커맨드 실행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이미지 다운로드</a:t>
            </a:r>
            <a:r>
              <a:rPr lang="en-US" altLang="ko-KR" dirty="0" smtClean="0"/>
              <a:t>(pull)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컨테이너 생성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43985" y="2586182"/>
            <a:ext cx="7211724" cy="15794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6166" y="4193309"/>
            <a:ext cx="35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= </a:t>
            </a:r>
            <a:r>
              <a:rPr lang="ko-KR" altLang="en-US" dirty="0" smtClean="0"/>
              <a:t>컨테이너에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올라가는 </a:t>
            </a:r>
            <a:r>
              <a:rPr lang="en-US" altLang="ko-KR" dirty="0" smtClean="0"/>
              <a:t>OS+SW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/>
              <a:t>repo:tag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레포지토리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이미지 보관소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3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985" y="212436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111P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2" y="561109"/>
            <a:ext cx="8395855" cy="629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6277" y="1496291"/>
            <a:ext cx="35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기본명령어가 리눅스 기반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72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985" y="212436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111~114P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8" y="749444"/>
            <a:ext cx="6315075" cy="981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08" y="1908341"/>
            <a:ext cx="6943725" cy="71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08" y="2800538"/>
            <a:ext cx="5124450" cy="466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7527" y="2897931"/>
            <a:ext cx="5624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-it=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연결입력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대화형 조작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실행과 함께 </a:t>
            </a:r>
            <a:r>
              <a:rPr lang="en-US" altLang="ko-KR" dirty="0" smtClean="0"/>
              <a:t>centos7 </a:t>
            </a:r>
            <a:r>
              <a:rPr lang="ko-KR" altLang="en-US" dirty="0" smtClean="0"/>
              <a:t>터미널로 이동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run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process start</a:t>
            </a:r>
            <a:r>
              <a:rPr lang="ko-KR" altLang="en-US" dirty="0" smtClean="0"/>
              <a:t>가 동시에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빠져오려면 </a:t>
            </a:r>
            <a:r>
              <a:rPr lang="en-US" altLang="ko-KR" dirty="0" smtClean="0"/>
              <a:t>exit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  2.2</a:t>
            </a:r>
            <a:r>
              <a:rPr lang="ko-KR" altLang="en-US" dirty="0" smtClean="0">
                <a:sym typeface="Wingdings" panose="05000000000000000000" pitchFamily="2" charset="2"/>
              </a:rPr>
              <a:t>장 컨테이너 다루기에 나옴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08" y="3267263"/>
            <a:ext cx="2762250" cy="1095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08" y="4558289"/>
            <a:ext cx="11125200" cy="752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08" y="5444114"/>
            <a:ext cx="4124325" cy="41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6048" y="5472833"/>
            <a:ext cx="37528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985" y="212436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115~123P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43985" y="2927728"/>
            <a:ext cx="7693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https://docs.docker.com/engine/reference/commandline/docker/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43985" y="3298715"/>
            <a:ext cx="7980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https://docs.docker.com/engine/reference/commandline/container/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43985" y="3668047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https://docs.docker.com/engine/reference/commandline/image/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85" y="4626779"/>
            <a:ext cx="10399085" cy="18537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16000" y="4257447"/>
            <a:ext cx="469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Docker Desktop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661954"/>
            <a:ext cx="7000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3985" y="212436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128~133P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84" y="904586"/>
            <a:ext cx="3676650" cy="1504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99" y="904586"/>
            <a:ext cx="4532555" cy="1504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1621" y="535254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실행중인 컨테이너에 접속이 가능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/>
              <a:t> 여러 터미널에서 조작 가능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63854" y="1973818"/>
            <a:ext cx="1708728" cy="4144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3984" y="1971055"/>
            <a:ext cx="3581833" cy="4144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3984" y="2628692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호스트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컨테이너를 실행하는 리눅스 서버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98024"/>
            <a:ext cx="5146635" cy="385997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524000" y="6012873"/>
            <a:ext cx="2919628" cy="4902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0" y="4192670"/>
            <a:ext cx="4525817" cy="4902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7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3984" y="212436"/>
            <a:ext cx="39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134~142P </a:t>
            </a:r>
            <a:r>
              <a:rPr lang="ko-KR" altLang="en-US" dirty="0" smtClean="0"/>
              <a:t>컨테이너 개발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3985" y="690440"/>
            <a:ext cx="5624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Dockerfile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베이스 이미지의 </a:t>
            </a:r>
            <a:r>
              <a:rPr lang="ko-KR" altLang="en-US" dirty="0" err="1" smtClean="0"/>
              <a:t>리포지터리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설치할 패키지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코드와 설정파일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컨테이너 </a:t>
            </a:r>
            <a:r>
              <a:rPr lang="ko-KR" altLang="en-US" dirty="0" err="1" smtClean="0">
                <a:sym typeface="Wingdings" panose="05000000000000000000" pitchFamily="2" charset="2"/>
              </a:rPr>
              <a:t>기동시</a:t>
            </a:r>
            <a:r>
              <a:rPr lang="ko-KR" altLang="en-US" dirty="0" smtClean="0">
                <a:sym typeface="Wingdings" panose="05000000000000000000" pitchFamily="2" charset="2"/>
              </a:rPr>
              <a:t> 실행될 명령어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3985" y="2167768"/>
            <a:ext cx="5624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빌드순서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디렉터리 생성 후 파일 담기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err="1" smtClean="0"/>
              <a:t>Dockerfile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App</a:t>
            </a:r>
            <a:r>
              <a:rPr lang="ko-KR" altLang="en-US" dirty="0" smtClean="0">
                <a:sym typeface="Wingdings" panose="05000000000000000000" pitchFamily="2" charset="2"/>
              </a:rPr>
              <a:t>코드 작성 및 </a:t>
            </a:r>
            <a:r>
              <a:rPr lang="ko-KR" altLang="en-US" dirty="0" err="1" smtClean="0">
                <a:sym typeface="Wingdings" panose="05000000000000000000" pitchFamily="2" charset="2"/>
              </a:rPr>
              <a:t>유닛테스트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이미지 빌드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컨테이너 실행 및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3984" y="212436"/>
            <a:ext cx="39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143~154P </a:t>
            </a:r>
            <a:r>
              <a:rPr lang="ko-KR" altLang="en-US" dirty="0" smtClean="0"/>
              <a:t>컨테이너와 네트워크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70" y="2272661"/>
            <a:ext cx="7595003" cy="41103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01" y="6333153"/>
            <a:ext cx="12007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https://youngmind.tistory.com/entry/%EB%8F%84%EC%BB%A4-%EA%B0%95%EC%A2%8C-3-%EB%8F%84%EC%BB%A4-%EB%84%A4%ED%8A%B8%EC%9B%8C%ED%81%AC-1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" y="581768"/>
            <a:ext cx="6104096" cy="32513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56547" y="688551"/>
            <a:ext cx="527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컨테이너 네트워크에서는 서로 통신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전용 컨테이너 네트워크 사용시 다른 컨테이너와 통신 불가 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ko-KR" altLang="en-US" dirty="0" err="1" smtClean="0"/>
              <a:t>공개시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–p </a:t>
            </a:r>
            <a:r>
              <a:rPr lang="ko-KR" altLang="en-US" dirty="0" smtClean="0"/>
              <a:t>옵션 설정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55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3984" y="212436"/>
            <a:ext cx="39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144~154P </a:t>
            </a:r>
            <a:r>
              <a:rPr lang="ko-KR" altLang="en-US" dirty="0" smtClean="0"/>
              <a:t>컨테이너와 네트워크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84" y="700520"/>
            <a:ext cx="5029200" cy="2076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84" y="3094903"/>
            <a:ext cx="4962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195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RyanKim</dc:creator>
  <cp:lastModifiedBy>RyanKim</cp:lastModifiedBy>
  <cp:revision>29</cp:revision>
  <dcterms:created xsi:type="dcterms:W3CDTF">2021-01-16T23:35:09Z</dcterms:created>
  <dcterms:modified xsi:type="dcterms:W3CDTF">2021-01-17T00:59:33Z</dcterms:modified>
</cp:coreProperties>
</file>