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282" r:id="rId3"/>
    <p:sldId id="283" r:id="rId4"/>
    <p:sldId id="262" r:id="rId5"/>
    <p:sldId id="265" r:id="rId6"/>
    <p:sldId id="288" r:id="rId7"/>
    <p:sldId id="315" r:id="rId8"/>
    <p:sldId id="284" r:id="rId9"/>
    <p:sldId id="293" r:id="rId10"/>
    <p:sldId id="323" r:id="rId11"/>
    <p:sldId id="324" r:id="rId12"/>
    <p:sldId id="325" r:id="rId13"/>
    <p:sldId id="326" r:id="rId14"/>
    <p:sldId id="335" r:id="rId15"/>
    <p:sldId id="280" r:id="rId16"/>
    <p:sldId id="286" r:id="rId17"/>
    <p:sldId id="291" r:id="rId18"/>
    <p:sldId id="287" r:id="rId19"/>
    <p:sldId id="290" r:id="rId20"/>
    <p:sldId id="299" r:id="rId21"/>
    <p:sldId id="289" r:id="rId22"/>
    <p:sldId id="296" r:id="rId23"/>
    <p:sldId id="301" r:id="rId24"/>
    <p:sldId id="304" r:id="rId25"/>
    <p:sldId id="339" r:id="rId26"/>
    <p:sldId id="344" r:id="rId27"/>
    <p:sldId id="341" r:id="rId28"/>
    <p:sldId id="305" r:id="rId29"/>
    <p:sldId id="306" r:id="rId30"/>
    <p:sldId id="307" r:id="rId31"/>
    <p:sldId id="308" r:id="rId32"/>
    <p:sldId id="309" r:id="rId33"/>
    <p:sldId id="310" r:id="rId34"/>
    <p:sldId id="311" r:id="rId35"/>
    <p:sldId id="313" r:id="rId36"/>
    <p:sldId id="312" r:id="rId37"/>
    <p:sldId id="314" r:id="rId38"/>
    <p:sldId id="327" r:id="rId39"/>
    <p:sldId id="328" r:id="rId40"/>
    <p:sldId id="329" r:id="rId41"/>
    <p:sldId id="331" r:id="rId42"/>
    <p:sldId id="338" r:id="rId43"/>
    <p:sldId id="334" r:id="rId44"/>
    <p:sldId id="332" r:id="rId45"/>
    <p:sldId id="333" r:id="rId46"/>
    <p:sldId id="322" r:id="rId47"/>
    <p:sldId id="321" r:id="rId48"/>
    <p:sldId id="320" r:id="rId49"/>
    <p:sldId id="319" r:id="rId50"/>
    <p:sldId id="318" r:id="rId51"/>
    <p:sldId id="317" r:id="rId52"/>
    <p:sldId id="316" r:id="rId53"/>
    <p:sldId id="342" r:id="rId54"/>
    <p:sldId id="337" r:id="rId55"/>
    <p:sldId id="330" r:id="rId56"/>
    <p:sldId id="278" r:id="rId5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1EFC64-1E88-047C-38EB-961E200BE372}" v="782" dt="2023-02-06T04:44:45.657"/>
    <p1510:client id="{4FF08E93-DEA2-4FC4-9CB7-A68F9A932236}" v="4988" dt="2023-02-06T04:48:57.582"/>
    <p1510:client id="{5D392303-5419-6CF9-A185-2C0E47A8A194}" v="1011" dt="2023-02-05T18:13:59.35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 Jing Xiang Eugene /CSF" userId="S::s10223426@connect.np.edu.sg::fa7b39ec-78ce-4022-8dd0-f1a963e9ae3a" providerId="AD" clId="Web-{A3503BA1-D76D-DBF2-1E6B-187F46358A34}"/>
    <pc:docChg chg="modSld">
      <pc:chgData name="Lor Jing Xiang Eugene /CSF" userId="S::s10223426@connect.np.edu.sg::fa7b39ec-78ce-4022-8dd0-f1a963e9ae3a" providerId="AD" clId="Web-{A3503BA1-D76D-DBF2-1E6B-187F46358A34}" dt="2023-01-21T13:07:29.329" v="115" actId="20577"/>
      <pc:docMkLst>
        <pc:docMk/>
      </pc:docMkLst>
      <pc:sldChg chg="modSp">
        <pc:chgData name="Lor Jing Xiang Eugene /CSF" userId="S::s10223426@connect.np.edu.sg::fa7b39ec-78ce-4022-8dd0-f1a963e9ae3a" providerId="AD" clId="Web-{A3503BA1-D76D-DBF2-1E6B-187F46358A34}" dt="2023-01-21T07:17:28.473" v="33" actId="20577"/>
        <pc:sldMkLst>
          <pc:docMk/>
          <pc:sldMk cId="0" sldId="256"/>
        </pc:sldMkLst>
        <pc:spChg chg="mod">
          <ac:chgData name="Lor Jing Xiang Eugene /CSF" userId="S::s10223426@connect.np.edu.sg::fa7b39ec-78ce-4022-8dd0-f1a963e9ae3a" providerId="AD" clId="Web-{A3503BA1-D76D-DBF2-1E6B-187F46358A34}" dt="2023-01-21T07:17:28.473" v="33" actId="20577"/>
          <ac:spMkLst>
            <pc:docMk/>
            <pc:sldMk cId="0" sldId="256"/>
            <ac:spMk id="3" creationId="{00000000-0000-0000-0000-000000000000}"/>
          </ac:spMkLst>
        </pc:spChg>
      </pc:sldChg>
      <pc:sldChg chg="addSp modSp">
        <pc:chgData name="Lor Jing Xiang Eugene /CSF" userId="S::s10223426@connect.np.edu.sg::fa7b39ec-78ce-4022-8dd0-f1a963e9ae3a" providerId="AD" clId="Web-{A3503BA1-D76D-DBF2-1E6B-187F46358A34}" dt="2023-01-21T13:07:29.329" v="115" actId="20577"/>
        <pc:sldMkLst>
          <pc:docMk/>
          <pc:sldMk cId="0" sldId="258"/>
        </pc:sldMkLst>
        <pc:spChg chg="add mod">
          <ac:chgData name="Lor Jing Xiang Eugene /CSF" userId="S::s10223426@connect.np.edu.sg::fa7b39ec-78ce-4022-8dd0-f1a963e9ae3a" providerId="AD" clId="Web-{A3503BA1-D76D-DBF2-1E6B-187F46358A34}" dt="2023-01-21T13:07:29.329" v="115" actId="20577"/>
          <ac:spMkLst>
            <pc:docMk/>
            <pc:sldMk cId="0" sldId="258"/>
            <ac:spMk id="4" creationId="{C9EE58EE-65DC-75DF-866C-1BBD6A12F791}"/>
          </ac:spMkLst>
        </pc:spChg>
      </pc:sldChg>
      <pc:sldChg chg="modSp">
        <pc:chgData name="Lor Jing Xiang Eugene /CSF" userId="S::s10223426@connect.np.edu.sg::fa7b39ec-78ce-4022-8dd0-f1a963e9ae3a" providerId="AD" clId="Web-{A3503BA1-D76D-DBF2-1E6B-187F46358A34}" dt="2023-01-21T04:34:10.422" v="3" actId="20577"/>
        <pc:sldMkLst>
          <pc:docMk/>
          <pc:sldMk cId="0" sldId="262"/>
        </pc:sldMkLst>
        <pc:spChg chg="mod">
          <ac:chgData name="Lor Jing Xiang Eugene /CSF" userId="S::s10223426@connect.np.edu.sg::fa7b39ec-78ce-4022-8dd0-f1a963e9ae3a" providerId="AD" clId="Web-{A3503BA1-D76D-DBF2-1E6B-187F46358A34}" dt="2023-01-21T04:34:10.422" v="3" actId="20577"/>
          <ac:spMkLst>
            <pc:docMk/>
            <pc:sldMk cId="0" sldId="262"/>
            <ac:spMk id="3" creationId="{00000000-0000-0000-0000-000000000000}"/>
          </ac:spMkLst>
        </pc:spChg>
      </pc:sldChg>
    </pc:docChg>
  </pc:docChgLst>
  <pc:docChgLst>
    <pc:chgData name="Lor Jing Xiang Eugene /CSF" userId="S::s10223426@connect.np.edu.sg::fa7b39ec-78ce-4022-8dd0-f1a963e9ae3a" providerId="AD" clId="Web-{D14E0DEA-1300-97BD-7F02-119254C7B72E}"/>
    <pc:docChg chg="addSld modSld">
      <pc:chgData name="Lor Jing Xiang Eugene /CSF" userId="S::s10223426@connect.np.edu.sg::fa7b39ec-78ce-4022-8dd0-f1a963e9ae3a" providerId="AD" clId="Web-{D14E0DEA-1300-97BD-7F02-119254C7B72E}" dt="2023-02-04T05:27:37.023" v="96" actId="1076"/>
      <pc:docMkLst>
        <pc:docMk/>
      </pc:docMkLst>
      <pc:sldChg chg="modSp">
        <pc:chgData name="Lor Jing Xiang Eugene /CSF" userId="S::s10223426@connect.np.edu.sg::fa7b39ec-78ce-4022-8dd0-f1a963e9ae3a" providerId="AD" clId="Web-{D14E0DEA-1300-97BD-7F02-119254C7B72E}" dt="2023-02-04T05:25:00.661" v="77" actId="20577"/>
        <pc:sldMkLst>
          <pc:docMk/>
          <pc:sldMk cId="1677052725" sldId="280"/>
        </pc:sldMkLst>
        <pc:spChg chg="mod">
          <ac:chgData name="Lor Jing Xiang Eugene /CSF" userId="S::s10223426@connect.np.edu.sg::fa7b39ec-78ce-4022-8dd0-f1a963e9ae3a" providerId="AD" clId="Web-{D14E0DEA-1300-97BD-7F02-119254C7B72E}" dt="2023-02-04T05:25:00.661" v="77" actId="20577"/>
          <ac:spMkLst>
            <pc:docMk/>
            <pc:sldMk cId="1677052725" sldId="280"/>
            <ac:spMk id="4" creationId="{02B4236C-B6E6-C5BC-9032-38D51B526D63}"/>
          </ac:spMkLst>
        </pc:spChg>
      </pc:sldChg>
      <pc:sldChg chg="delSp">
        <pc:chgData name="Lor Jing Xiang Eugene /CSF" userId="S::s10223426@connect.np.edu.sg::fa7b39ec-78ce-4022-8dd0-f1a963e9ae3a" providerId="AD" clId="Web-{D14E0DEA-1300-97BD-7F02-119254C7B72E}" dt="2023-02-04T05:27:18.554" v="88"/>
        <pc:sldMkLst>
          <pc:docMk/>
          <pc:sldMk cId="3092733728" sldId="285"/>
        </pc:sldMkLst>
        <pc:picChg chg="del">
          <ac:chgData name="Lor Jing Xiang Eugene /CSF" userId="S::s10223426@connect.np.edu.sg::fa7b39ec-78ce-4022-8dd0-f1a963e9ae3a" providerId="AD" clId="Web-{D14E0DEA-1300-97BD-7F02-119254C7B72E}" dt="2023-02-04T05:27:18.554" v="88"/>
          <ac:picMkLst>
            <pc:docMk/>
            <pc:sldMk cId="3092733728" sldId="285"/>
            <ac:picMk id="4" creationId="{64CFF55E-6D1F-0BF4-27B4-DE4766CBCCA2}"/>
          </ac:picMkLst>
        </pc:picChg>
      </pc:sldChg>
      <pc:sldChg chg="addSp modSp">
        <pc:chgData name="Lor Jing Xiang Eugene /CSF" userId="S::s10223426@connect.np.edu.sg::fa7b39ec-78ce-4022-8dd0-f1a963e9ae3a" providerId="AD" clId="Web-{D14E0DEA-1300-97BD-7F02-119254C7B72E}" dt="2023-02-04T05:27:37.023" v="96" actId="1076"/>
        <pc:sldMkLst>
          <pc:docMk/>
          <pc:sldMk cId="3733293008" sldId="287"/>
        </pc:sldMkLst>
        <pc:spChg chg="mod">
          <ac:chgData name="Lor Jing Xiang Eugene /CSF" userId="S::s10223426@connect.np.edu.sg::fa7b39ec-78ce-4022-8dd0-f1a963e9ae3a" providerId="AD" clId="Web-{D14E0DEA-1300-97BD-7F02-119254C7B72E}" dt="2023-02-04T04:35:34.871" v="40" actId="20577"/>
          <ac:spMkLst>
            <pc:docMk/>
            <pc:sldMk cId="3733293008" sldId="287"/>
            <ac:spMk id="3" creationId="{91B8323F-9062-0A0F-2B94-97B0936FB184}"/>
          </ac:spMkLst>
        </pc:spChg>
        <pc:picChg chg="add mod">
          <ac:chgData name="Lor Jing Xiang Eugene /CSF" userId="S::s10223426@connect.np.edu.sg::fa7b39ec-78ce-4022-8dd0-f1a963e9ae3a" providerId="AD" clId="Web-{D14E0DEA-1300-97BD-7F02-119254C7B72E}" dt="2023-02-04T05:27:37.023" v="96" actId="1076"/>
          <ac:picMkLst>
            <pc:docMk/>
            <pc:sldMk cId="3733293008" sldId="287"/>
            <ac:picMk id="4" creationId="{9BFB06B0-0E75-E01F-8808-B7A666473736}"/>
          </ac:picMkLst>
        </pc:picChg>
        <pc:picChg chg="add mod">
          <ac:chgData name="Lor Jing Xiang Eugene /CSF" userId="S::s10223426@connect.np.edu.sg::fa7b39ec-78ce-4022-8dd0-f1a963e9ae3a" providerId="AD" clId="Web-{D14E0DEA-1300-97BD-7F02-119254C7B72E}" dt="2023-02-04T05:27:35.508" v="95" actId="1076"/>
          <ac:picMkLst>
            <pc:docMk/>
            <pc:sldMk cId="3733293008" sldId="287"/>
            <ac:picMk id="5" creationId="{2F96BAF4-F3C1-3A1E-1FFA-AC9530F48782}"/>
          </ac:picMkLst>
        </pc:picChg>
      </pc:sldChg>
      <pc:sldChg chg="addSp delSp modSp new">
        <pc:chgData name="Lor Jing Xiang Eugene /CSF" userId="S::s10223426@connect.np.edu.sg::fa7b39ec-78ce-4022-8dd0-f1a963e9ae3a" providerId="AD" clId="Web-{D14E0DEA-1300-97BD-7F02-119254C7B72E}" dt="2023-02-04T05:25:39.849" v="83"/>
        <pc:sldMkLst>
          <pc:docMk/>
          <pc:sldMk cId="847943616" sldId="289"/>
        </pc:sldMkLst>
        <pc:spChg chg="mod">
          <ac:chgData name="Lor Jing Xiang Eugene /CSF" userId="S::s10223426@connect.np.edu.sg::fa7b39ec-78ce-4022-8dd0-f1a963e9ae3a" providerId="AD" clId="Web-{D14E0DEA-1300-97BD-7F02-119254C7B72E}" dt="2023-02-04T05:25:09.505" v="78" actId="20577"/>
          <ac:spMkLst>
            <pc:docMk/>
            <pc:sldMk cId="847943616" sldId="289"/>
            <ac:spMk id="2" creationId="{3296691D-CBB8-8F38-A50D-2288DCBD8195}"/>
          </ac:spMkLst>
        </pc:spChg>
        <pc:spChg chg="del">
          <ac:chgData name="Lor Jing Xiang Eugene /CSF" userId="S::s10223426@connect.np.edu.sg::fa7b39ec-78ce-4022-8dd0-f1a963e9ae3a" providerId="AD" clId="Web-{D14E0DEA-1300-97BD-7F02-119254C7B72E}" dt="2023-02-04T05:25:39.849" v="83"/>
          <ac:spMkLst>
            <pc:docMk/>
            <pc:sldMk cId="847943616" sldId="289"/>
            <ac:spMk id="3" creationId="{139B6145-F47B-E0A4-C49D-1FA3A0F35F35}"/>
          </ac:spMkLst>
        </pc:spChg>
        <pc:picChg chg="add del mod">
          <ac:chgData name="Lor Jing Xiang Eugene /CSF" userId="S::s10223426@connect.np.edu.sg::fa7b39ec-78ce-4022-8dd0-f1a963e9ae3a" providerId="AD" clId="Web-{D14E0DEA-1300-97BD-7F02-119254C7B72E}" dt="2023-02-04T05:25:10.973" v="79"/>
          <ac:picMkLst>
            <pc:docMk/>
            <pc:sldMk cId="847943616" sldId="289"/>
            <ac:picMk id="4" creationId="{241D0242-FFA0-1F3E-170D-227C512D4BD7}"/>
          </ac:picMkLst>
        </pc:picChg>
        <pc:picChg chg="add mod">
          <ac:chgData name="Lor Jing Xiang Eugene /CSF" userId="S::s10223426@connect.np.edu.sg::fa7b39ec-78ce-4022-8dd0-f1a963e9ae3a" providerId="AD" clId="Web-{D14E0DEA-1300-97BD-7F02-119254C7B72E}" dt="2023-02-04T05:25:34.958" v="82" actId="14100"/>
          <ac:picMkLst>
            <pc:docMk/>
            <pc:sldMk cId="847943616" sldId="289"/>
            <ac:picMk id="5" creationId="{4E9780B6-1167-CB99-A55A-BAF357D9AF62}"/>
          </ac:picMkLst>
        </pc:picChg>
      </pc:sldChg>
      <pc:sldChg chg="modSp new">
        <pc:chgData name="Lor Jing Xiang Eugene /CSF" userId="S::s10223426@connect.np.edu.sg::fa7b39ec-78ce-4022-8dd0-f1a963e9ae3a" providerId="AD" clId="Web-{D14E0DEA-1300-97BD-7F02-119254C7B72E}" dt="2023-02-04T05:27:11.820" v="87" actId="20577"/>
        <pc:sldMkLst>
          <pc:docMk/>
          <pc:sldMk cId="385826054" sldId="290"/>
        </pc:sldMkLst>
        <pc:spChg chg="mod">
          <ac:chgData name="Lor Jing Xiang Eugene /CSF" userId="S::s10223426@connect.np.edu.sg::fa7b39ec-78ce-4022-8dd0-f1a963e9ae3a" providerId="AD" clId="Web-{D14E0DEA-1300-97BD-7F02-119254C7B72E}" dt="2023-02-04T05:27:11.820" v="87" actId="20577"/>
          <ac:spMkLst>
            <pc:docMk/>
            <pc:sldMk cId="385826054" sldId="290"/>
            <ac:spMk id="2" creationId="{E9399B9F-7401-BA61-FB69-0C140E2C4222}"/>
          </ac:spMkLst>
        </pc:spChg>
      </pc:sldChg>
    </pc:docChg>
  </pc:docChgLst>
  <pc:docChgLst>
    <pc:chgData name="Leroi June Yen Hao /CSF" userId="28e0c31d-dab8-421f-bff8-62bfa1d51191" providerId="ADAL" clId="{4FF08E93-DEA2-4FC4-9CB7-A68F9A932236}"/>
    <pc:docChg chg="undo redo custSel addSld delSld modSld sldOrd">
      <pc:chgData name="Leroi June Yen Hao /CSF" userId="28e0c31d-dab8-421f-bff8-62bfa1d51191" providerId="ADAL" clId="{4FF08E93-DEA2-4FC4-9CB7-A68F9A932236}" dt="2023-02-06T04:48:57.584" v="11828"/>
      <pc:docMkLst>
        <pc:docMk/>
      </pc:docMkLst>
      <pc:sldChg chg="modSp del mod">
        <pc:chgData name="Leroi June Yen Hao /CSF" userId="28e0c31d-dab8-421f-bff8-62bfa1d51191" providerId="ADAL" clId="{4FF08E93-DEA2-4FC4-9CB7-A68F9A932236}" dt="2023-02-02T16:47:14.849" v="496" actId="2696"/>
        <pc:sldMkLst>
          <pc:docMk/>
          <pc:sldMk cId="0" sldId="258"/>
        </pc:sldMkLst>
        <pc:spChg chg="mod">
          <ac:chgData name="Leroi June Yen Hao /CSF" userId="28e0c31d-dab8-421f-bff8-62bfa1d51191" providerId="ADAL" clId="{4FF08E93-DEA2-4FC4-9CB7-A68F9A932236}" dt="2023-02-02T15:11:40.468" v="85" actId="20577"/>
          <ac:spMkLst>
            <pc:docMk/>
            <pc:sldMk cId="0" sldId="258"/>
            <ac:spMk id="2" creationId="{00000000-0000-0000-0000-000000000000}"/>
          </ac:spMkLst>
        </pc:spChg>
      </pc:sldChg>
      <pc:sldChg chg="del">
        <pc:chgData name="Leroi June Yen Hao /CSF" userId="28e0c31d-dab8-421f-bff8-62bfa1d51191" providerId="ADAL" clId="{4FF08E93-DEA2-4FC4-9CB7-A68F9A932236}" dt="2023-02-02T16:48:05.325" v="578" actId="2696"/>
        <pc:sldMkLst>
          <pc:docMk/>
          <pc:sldMk cId="0" sldId="261"/>
        </pc:sldMkLst>
      </pc:sldChg>
      <pc:sldChg chg="addSp modSp mod">
        <pc:chgData name="Leroi June Yen Hao /CSF" userId="28e0c31d-dab8-421f-bff8-62bfa1d51191" providerId="ADAL" clId="{4FF08E93-DEA2-4FC4-9CB7-A68F9A932236}" dt="2023-02-05T18:50:55.542" v="6166" actId="20577"/>
        <pc:sldMkLst>
          <pc:docMk/>
          <pc:sldMk cId="0" sldId="262"/>
        </pc:sldMkLst>
        <pc:spChg chg="mod">
          <ac:chgData name="Leroi June Yen Hao /CSF" userId="28e0c31d-dab8-421f-bff8-62bfa1d51191" providerId="ADAL" clId="{4FF08E93-DEA2-4FC4-9CB7-A68F9A932236}" dt="2023-02-02T16:52:57.866" v="714" actId="1076"/>
          <ac:spMkLst>
            <pc:docMk/>
            <pc:sldMk cId="0" sldId="262"/>
            <ac:spMk id="3" creationId="{00000000-0000-0000-0000-000000000000}"/>
          </ac:spMkLst>
        </pc:spChg>
        <pc:spChg chg="add mod">
          <ac:chgData name="Leroi June Yen Hao /CSF" userId="28e0c31d-dab8-421f-bff8-62bfa1d51191" providerId="ADAL" clId="{4FF08E93-DEA2-4FC4-9CB7-A68F9A932236}" dt="2023-02-05T18:50:37.241" v="6150" actId="1076"/>
          <ac:spMkLst>
            <pc:docMk/>
            <pc:sldMk cId="0" sldId="262"/>
            <ac:spMk id="6" creationId="{79AD097D-2723-3C7F-00F2-0A99A44DDB8D}"/>
          </ac:spMkLst>
        </pc:spChg>
        <pc:spChg chg="add mod">
          <ac:chgData name="Leroi June Yen Hao /CSF" userId="28e0c31d-dab8-421f-bff8-62bfa1d51191" providerId="ADAL" clId="{4FF08E93-DEA2-4FC4-9CB7-A68F9A932236}" dt="2023-02-05T18:50:55.542" v="6166" actId="20577"/>
          <ac:spMkLst>
            <pc:docMk/>
            <pc:sldMk cId="0" sldId="262"/>
            <ac:spMk id="9" creationId="{E984046A-A0C1-2944-DC93-8DBD1CE8217E}"/>
          </ac:spMkLst>
        </pc:spChg>
        <pc:spChg chg="add mod">
          <ac:chgData name="Leroi June Yen Hao /CSF" userId="28e0c31d-dab8-421f-bff8-62bfa1d51191" providerId="ADAL" clId="{4FF08E93-DEA2-4FC4-9CB7-A68F9A932236}" dt="2023-02-02T16:58:41.725" v="945" actId="20577"/>
          <ac:spMkLst>
            <pc:docMk/>
            <pc:sldMk cId="0" sldId="262"/>
            <ac:spMk id="12" creationId="{0D9C8723-D712-3F5C-3B97-620564236485}"/>
          </ac:spMkLst>
        </pc:spChg>
        <pc:picChg chg="add mod">
          <ac:chgData name="Leroi June Yen Hao /CSF" userId="28e0c31d-dab8-421f-bff8-62bfa1d51191" providerId="ADAL" clId="{4FF08E93-DEA2-4FC4-9CB7-A68F9A932236}" dt="2023-02-05T18:50:34.154" v="6149" actId="1076"/>
          <ac:picMkLst>
            <pc:docMk/>
            <pc:sldMk cId="0" sldId="262"/>
            <ac:picMk id="5" creationId="{02E0C52E-1839-9397-5CB4-0317D4FA37D5}"/>
          </ac:picMkLst>
        </pc:picChg>
        <pc:picChg chg="add mod">
          <ac:chgData name="Leroi June Yen Hao /CSF" userId="28e0c31d-dab8-421f-bff8-62bfa1d51191" providerId="ADAL" clId="{4FF08E93-DEA2-4FC4-9CB7-A68F9A932236}" dt="2023-02-02T16:55:47.711" v="819" actId="1076"/>
          <ac:picMkLst>
            <pc:docMk/>
            <pc:sldMk cId="0" sldId="262"/>
            <ac:picMk id="8" creationId="{53BE33A8-C4D5-3A81-8D8A-84DB976ABE57}"/>
          </ac:picMkLst>
        </pc:picChg>
        <pc:picChg chg="add mod">
          <ac:chgData name="Leroi June Yen Hao /CSF" userId="28e0c31d-dab8-421f-bff8-62bfa1d51191" providerId="ADAL" clId="{4FF08E93-DEA2-4FC4-9CB7-A68F9A932236}" dt="2023-02-02T16:58:33.319" v="932" actId="1076"/>
          <ac:picMkLst>
            <pc:docMk/>
            <pc:sldMk cId="0" sldId="262"/>
            <ac:picMk id="11" creationId="{A8F56653-5034-6FA5-8CC2-5C8C25C43078}"/>
          </ac:picMkLst>
        </pc:picChg>
      </pc:sldChg>
      <pc:sldChg chg="addSp delSp modSp mod modClrScheme chgLayout modNotesTx">
        <pc:chgData name="Leroi June Yen Hao /CSF" userId="28e0c31d-dab8-421f-bff8-62bfa1d51191" providerId="ADAL" clId="{4FF08E93-DEA2-4FC4-9CB7-A68F9A932236}" dt="2023-02-05T18:56:18.902" v="6597" actId="20577"/>
        <pc:sldMkLst>
          <pc:docMk/>
          <pc:sldMk cId="0" sldId="265"/>
        </pc:sldMkLst>
        <pc:spChg chg="mod">
          <ac:chgData name="Leroi June Yen Hao /CSF" userId="28e0c31d-dab8-421f-bff8-62bfa1d51191" providerId="ADAL" clId="{4FF08E93-DEA2-4FC4-9CB7-A68F9A932236}" dt="2023-02-04T01:23:26.956" v="1373" actId="26606"/>
          <ac:spMkLst>
            <pc:docMk/>
            <pc:sldMk cId="0" sldId="265"/>
            <ac:spMk id="2" creationId="{00000000-0000-0000-0000-000000000000}"/>
          </ac:spMkLst>
        </pc:spChg>
        <pc:spChg chg="add del mod">
          <ac:chgData name="Leroi June Yen Hao /CSF" userId="28e0c31d-dab8-421f-bff8-62bfa1d51191" providerId="ADAL" clId="{4FF08E93-DEA2-4FC4-9CB7-A68F9A932236}" dt="2023-02-04T01:23:26.956" v="1373" actId="26606"/>
          <ac:spMkLst>
            <pc:docMk/>
            <pc:sldMk cId="0" sldId="265"/>
            <ac:spMk id="3" creationId="{42C447CE-62C0-CBEB-CB38-323CCA90A5E1}"/>
          </ac:spMkLst>
        </pc:spChg>
        <pc:spChg chg="add mod">
          <ac:chgData name="Leroi June Yen Hao /CSF" userId="28e0c31d-dab8-421f-bff8-62bfa1d51191" providerId="ADAL" clId="{4FF08E93-DEA2-4FC4-9CB7-A68F9A932236}" dt="2023-02-04T01:24:29.497" v="1557" actId="1076"/>
          <ac:spMkLst>
            <pc:docMk/>
            <pc:sldMk cId="0" sldId="265"/>
            <ac:spMk id="6" creationId="{5F2C4667-5778-BE2D-3FA0-93EDD7512109}"/>
          </ac:spMkLst>
        </pc:spChg>
        <pc:spChg chg="add del mod">
          <ac:chgData name="Leroi June Yen Hao /CSF" userId="28e0c31d-dab8-421f-bff8-62bfa1d51191" providerId="ADAL" clId="{4FF08E93-DEA2-4FC4-9CB7-A68F9A932236}" dt="2023-02-04T01:23:07.449" v="1370" actId="26606"/>
          <ac:spMkLst>
            <pc:docMk/>
            <pc:sldMk cId="0" sldId="265"/>
            <ac:spMk id="9" creationId="{8C759DDE-E053-5E27-992B-92F81C81FC03}"/>
          </ac:spMkLst>
        </pc:spChg>
        <pc:graphicFrameChg chg="add del">
          <ac:chgData name="Leroi June Yen Hao /CSF" userId="28e0c31d-dab8-421f-bff8-62bfa1d51191" providerId="ADAL" clId="{4FF08E93-DEA2-4FC4-9CB7-A68F9A932236}" dt="2023-02-04T01:23:07.449" v="1370" actId="26606"/>
          <ac:graphicFrameMkLst>
            <pc:docMk/>
            <pc:sldMk cId="0" sldId="265"/>
            <ac:graphicFrameMk id="5" creationId="{B50B6244-B7B9-EDF5-660D-C19E19F1A989}"/>
          </ac:graphicFrameMkLst>
        </pc:graphicFrameChg>
        <pc:graphicFrameChg chg="add">
          <ac:chgData name="Leroi June Yen Hao /CSF" userId="28e0c31d-dab8-421f-bff8-62bfa1d51191" providerId="ADAL" clId="{4FF08E93-DEA2-4FC4-9CB7-A68F9A932236}" dt="2023-02-04T01:23:26.956" v="1373" actId="26606"/>
          <ac:graphicFrameMkLst>
            <pc:docMk/>
            <pc:sldMk cId="0" sldId="265"/>
            <ac:graphicFrameMk id="7" creationId="{7F874015-6262-D745-AAD8-A4F835456E1F}"/>
          </ac:graphicFrameMkLst>
        </pc:graphicFrameChg>
      </pc:sldChg>
      <pc:sldChg chg="modSp del mod">
        <pc:chgData name="Leroi June Yen Hao /CSF" userId="28e0c31d-dab8-421f-bff8-62bfa1d51191" providerId="ADAL" clId="{4FF08E93-DEA2-4FC4-9CB7-A68F9A932236}" dt="2023-02-05T17:22:24.171" v="4814" actId="2696"/>
        <pc:sldMkLst>
          <pc:docMk/>
          <pc:sldMk cId="0" sldId="277"/>
        </pc:sldMkLst>
        <pc:spChg chg="mod">
          <ac:chgData name="Leroi June Yen Hao /CSF" userId="28e0c31d-dab8-421f-bff8-62bfa1d51191" providerId="ADAL" clId="{4FF08E93-DEA2-4FC4-9CB7-A68F9A932236}" dt="2023-02-05T17:21:42.568" v="4796" actId="20577"/>
          <ac:spMkLst>
            <pc:docMk/>
            <pc:sldMk cId="0" sldId="277"/>
            <ac:spMk id="2" creationId="{00000000-0000-0000-0000-000000000000}"/>
          </ac:spMkLst>
        </pc:spChg>
      </pc:sldChg>
      <pc:sldChg chg="modSp mod">
        <pc:chgData name="Leroi June Yen Hao /CSF" userId="28e0c31d-dab8-421f-bff8-62bfa1d51191" providerId="ADAL" clId="{4FF08E93-DEA2-4FC4-9CB7-A68F9A932236}" dt="2023-02-05T19:39:51.851" v="9721" actId="1076"/>
        <pc:sldMkLst>
          <pc:docMk/>
          <pc:sldMk cId="0" sldId="278"/>
        </pc:sldMkLst>
        <pc:spChg chg="mod">
          <ac:chgData name="Leroi June Yen Hao /CSF" userId="28e0c31d-dab8-421f-bff8-62bfa1d51191" providerId="ADAL" clId="{4FF08E93-DEA2-4FC4-9CB7-A68F9A932236}" dt="2023-02-05T19:39:51.851" v="9721" actId="1076"/>
          <ac:spMkLst>
            <pc:docMk/>
            <pc:sldMk cId="0" sldId="278"/>
            <ac:spMk id="2" creationId="{00000000-0000-0000-0000-000000000000}"/>
          </ac:spMkLst>
        </pc:spChg>
      </pc:sldChg>
      <pc:sldChg chg="del">
        <pc:chgData name="Leroi June Yen Hao /CSF" userId="28e0c31d-dab8-421f-bff8-62bfa1d51191" providerId="ADAL" clId="{4FF08E93-DEA2-4FC4-9CB7-A68F9A932236}" dt="2023-02-05T14:04:31.317" v="3551" actId="47"/>
        <pc:sldMkLst>
          <pc:docMk/>
          <pc:sldMk cId="2101883925" sldId="279"/>
        </pc:sldMkLst>
      </pc:sldChg>
      <pc:sldChg chg="addSp delSp modSp add mod">
        <pc:chgData name="Leroi June Yen Hao /CSF" userId="28e0c31d-dab8-421f-bff8-62bfa1d51191" providerId="ADAL" clId="{4FF08E93-DEA2-4FC4-9CB7-A68F9A932236}" dt="2023-02-06T04:01:43.105" v="11799" actId="1076"/>
        <pc:sldMkLst>
          <pc:docMk/>
          <pc:sldMk cId="3282508938" sldId="282"/>
        </pc:sldMkLst>
        <pc:spChg chg="mod">
          <ac:chgData name="Leroi June Yen Hao /CSF" userId="28e0c31d-dab8-421f-bff8-62bfa1d51191" providerId="ADAL" clId="{4FF08E93-DEA2-4FC4-9CB7-A68F9A932236}" dt="2023-02-02T15:11:55.593" v="138" actId="20577"/>
          <ac:spMkLst>
            <pc:docMk/>
            <pc:sldMk cId="3282508938" sldId="282"/>
            <ac:spMk id="2" creationId="{00000000-0000-0000-0000-000000000000}"/>
          </ac:spMkLst>
        </pc:spChg>
        <pc:spChg chg="add del">
          <ac:chgData name="Leroi June Yen Hao /CSF" userId="28e0c31d-dab8-421f-bff8-62bfa1d51191" providerId="ADAL" clId="{4FF08E93-DEA2-4FC4-9CB7-A68F9A932236}" dt="2023-02-06T04:01:28.814" v="11791" actId="478"/>
          <ac:spMkLst>
            <pc:docMk/>
            <pc:sldMk cId="3282508938" sldId="282"/>
            <ac:spMk id="3" creationId="{BA4C9AE4-8A0E-B31F-9D96-724BE40F54D3}"/>
          </ac:spMkLst>
        </pc:spChg>
        <pc:spChg chg="add del mod">
          <ac:chgData name="Leroi June Yen Hao /CSF" userId="28e0c31d-dab8-421f-bff8-62bfa1d51191" providerId="ADAL" clId="{4FF08E93-DEA2-4FC4-9CB7-A68F9A932236}" dt="2023-02-02T16:13:49.784" v="495" actId="14100"/>
          <ac:spMkLst>
            <pc:docMk/>
            <pc:sldMk cId="3282508938" sldId="282"/>
            <ac:spMk id="4" creationId="{C9EE58EE-65DC-75DF-866C-1BBD6A12F791}"/>
          </ac:spMkLst>
        </pc:spChg>
        <pc:spChg chg="add del">
          <ac:chgData name="Leroi June Yen Hao /CSF" userId="28e0c31d-dab8-421f-bff8-62bfa1d51191" providerId="ADAL" clId="{4FF08E93-DEA2-4FC4-9CB7-A68F9A932236}" dt="2023-02-06T04:01:37.217" v="11793"/>
          <ac:spMkLst>
            <pc:docMk/>
            <pc:sldMk cId="3282508938" sldId="282"/>
            <ac:spMk id="5" creationId="{49A27F42-CF7C-16C9-174A-216A791BBFE3}"/>
          </ac:spMkLst>
        </pc:spChg>
        <pc:picChg chg="add mod">
          <ac:chgData name="Leroi June Yen Hao /CSF" userId="28e0c31d-dab8-421f-bff8-62bfa1d51191" providerId="ADAL" clId="{4FF08E93-DEA2-4FC4-9CB7-A68F9A932236}" dt="2023-02-06T04:01:43.105" v="11799" actId="1076"/>
          <ac:picMkLst>
            <pc:docMk/>
            <pc:sldMk cId="3282508938" sldId="282"/>
            <ac:picMk id="6" creationId="{78AFF2CD-8838-F9F9-2C28-460D0EC37132}"/>
          </ac:picMkLst>
        </pc:picChg>
      </pc:sldChg>
      <pc:sldChg chg="addSp modSp add mod">
        <pc:chgData name="Leroi June Yen Hao /CSF" userId="28e0c31d-dab8-421f-bff8-62bfa1d51191" providerId="ADAL" clId="{4FF08E93-DEA2-4FC4-9CB7-A68F9A932236}" dt="2023-02-05T17:45:36.526" v="5102" actId="20577"/>
        <pc:sldMkLst>
          <pc:docMk/>
          <pc:sldMk cId="2754066661" sldId="283"/>
        </pc:sldMkLst>
        <pc:spChg chg="mod">
          <ac:chgData name="Leroi June Yen Hao /CSF" userId="28e0c31d-dab8-421f-bff8-62bfa1d51191" providerId="ADAL" clId="{4FF08E93-DEA2-4FC4-9CB7-A68F9A932236}" dt="2023-02-02T16:47:29.713" v="514" actId="20577"/>
          <ac:spMkLst>
            <pc:docMk/>
            <pc:sldMk cId="2754066661" sldId="283"/>
            <ac:spMk id="2" creationId="{00000000-0000-0000-0000-000000000000}"/>
          </ac:spMkLst>
        </pc:spChg>
        <pc:spChg chg="add mod">
          <ac:chgData name="Leroi June Yen Hao /CSF" userId="28e0c31d-dab8-421f-bff8-62bfa1d51191" providerId="ADAL" clId="{4FF08E93-DEA2-4FC4-9CB7-A68F9A932236}" dt="2023-02-05T17:45:36.526" v="5102" actId="20577"/>
          <ac:spMkLst>
            <pc:docMk/>
            <pc:sldMk cId="2754066661" sldId="283"/>
            <ac:spMk id="3" creationId="{7E536BFC-18C0-DD4B-1808-6A3A8D2B179F}"/>
          </ac:spMkLst>
        </pc:spChg>
        <pc:spChg chg="mod">
          <ac:chgData name="Leroi June Yen Hao /CSF" userId="28e0c31d-dab8-421f-bff8-62bfa1d51191" providerId="ADAL" clId="{4FF08E93-DEA2-4FC4-9CB7-A68F9A932236}" dt="2023-02-05T17:44:46.790" v="5064" actId="1076"/>
          <ac:spMkLst>
            <pc:docMk/>
            <pc:sldMk cId="2754066661" sldId="283"/>
            <ac:spMk id="4" creationId="{C9EE58EE-65DC-75DF-866C-1BBD6A12F791}"/>
          </ac:spMkLst>
        </pc:spChg>
        <pc:picChg chg="add mod">
          <ac:chgData name="Leroi June Yen Hao /CSF" userId="28e0c31d-dab8-421f-bff8-62bfa1d51191" providerId="ADAL" clId="{4FF08E93-DEA2-4FC4-9CB7-A68F9A932236}" dt="2023-02-05T17:44:43.689" v="5063" actId="1076"/>
          <ac:picMkLst>
            <pc:docMk/>
            <pc:sldMk cId="2754066661" sldId="283"/>
            <ac:picMk id="1026" creationId="{5A3E2B97-BDC6-46BA-5E5E-66D8CC6D7DCC}"/>
          </ac:picMkLst>
        </pc:picChg>
        <pc:picChg chg="add mod">
          <ac:chgData name="Leroi June Yen Hao /CSF" userId="28e0c31d-dab8-421f-bff8-62bfa1d51191" providerId="ADAL" clId="{4FF08E93-DEA2-4FC4-9CB7-A68F9A932236}" dt="2023-02-05T17:45:08.006" v="5068" actId="1076"/>
          <ac:picMkLst>
            <pc:docMk/>
            <pc:sldMk cId="2754066661" sldId="283"/>
            <ac:picMk id="1028" creationId="{BC27CF4C-F9D3-9F9C-FC41-6FABAEF07534}"/>
          </ac:picMkLst>
        </pc:picChg>
      </pc:sldChg>
      <pc:sldChg chg="addSp delSp modSp add mod modClrScheme chgLayout modNotesTx">
        <pc:chgData name="Leroi June Yen Hao /CSF" userId="28e0c31d-dab8-421f-bff8-62bfa1d51191" providerId="ADAL" clId="{4FF08E93-DEA2-4FC4-9CB7-A68F9A932236}" dt="2023-02-05T19:04:25.263" v="7485" actId="20577"/>
        <pc:sldMkLst>
          <pc:docMk/>
          <pc:sldMk cId="2464144200" sldId="284"/>
        </pc:sldMkLst>
        <pc:spChg chg="mod">
          <ac:chgData name="Leroi June Yen Hao /CSF" userId="28e0c31d-dab8-421f-bff8-62bfa1d51191" providerId="ADAL" clId="{4FF08E93-DEA2-4FC4-9CB7-A68F9A932236}" dt="2023-02-04T08:15:41.892" v="2405" actId="1076"/>
          <ac:spMkLst>
            <pc:docMk/>
            <pc:sldMk cId="2464144200" sldId="284"/>
            <ac:spMk id="2" creationId="{00000000-0000-0000-0000-000000000000}"/>
          </ac:spMkLst>
        </pc:spChg>
        <pc:spChg chg="add del mod">
          <ac:chgData name="Leroi June Yen Hao /CSF" userId="28e0c31d-dab8-421f-bff8-62bfa1d51191" providerId="ADAL" clId="{4FF08E93-DEA2-4FC4-9CB7-A68F9A932236}" dt="2023-02-04T08:15:32.308" v="2403" actId="26606"/>
          <ac:spMkLst>
            <pc:docMk/>
            <pc:sldMk cId="2464144200" sldId="284"/>
            <ac:spMk id="3" creationId="{3D1CC2BD-2A85-E916-8B50-D033FA8EF148}"/>
          </ac:spMkLst>
        </pc:spChg>
        <pc:spChg chg="add del mod">
          <ac:chgData name="Leroi June Yen Hao /CSF" userId="28e0c31d-dab8-421f-bff8-62bfa1d51191" providerId="ADAL" clId="{4FF08E93-DEA2-4FC4-9CB7-A68F9A932236}" dt="2023-02-04T08:15:32.301" v="2402" actId="26606"/>
          <ac:spMkLst>
            <pc:docMk/>
            <pc:sldMk cId="2464144200" sldId="284"/>
            <ac:spMk id="9" creationId="{0C324A08-5315-7550-D693-10BD8501FA7F}"/>
          </ac:spMkLst>
        </pc:spChg>
        <pc:spChg chg="add mod">
          <ac:chgData name="Leroi June Yen Hao /CSF" userId="28e0c31d-dab8-421f-bff8-62bfa1d51191" providerId="ADAL" clId="{4FF08E93-DEA2-4FC4-9CB7-A68F9A932236}" dt="2023-02-04T08:15:45.602" v="2406" actId="1076"/>
          <ac:spMkLst>
            <pc:docMk/>
            <pc:sldMk cId="2464144200" sldId="284"/>
            <ac:spMk id="11" creationId="{3D1CC2BD-2A85-E916-8B50-D033FA8EF148}"/>
          </ac:spMkLst>
        </pc:spChg>
        <pc:graphicFrameChg chg="add del">
          <ac:chgData name="Leroi June Yen Hao /CSF" userId="28e0c31d-dab8-421f-bff8-62bfa1d51191" providerId="ADAL" clId="{4FF08E93-DEA2-4FC4-9CB7-A68F9A932236}" dt="2023-02-04T08:15:32.301" v="2402" actId="26606"/>
          <ac:graphicFrameMkLst>
            <pc:docMk/>
            <pc:sldMk cId="2464144200" sldId="284"/>
            <ac:graphicFrameMk id="5" creationId="{032DEB0C-E932-95B0-1ECD-EFC0EE30C52D}"/>
          </ac:graphicFrameMkLst>
        </pc:graphicFrameChg>
      </pc:sldChg>
      <pc:sldChg chg="addSp delSp modSp new mod">
        <pc:chgData name="Leroi June Yen Hao /CSF" userId="28e0c31d-dab8-421f-bff8-62bfa1d51191" providerId="ADAL" clId="{4FF08E93-DEA2-4FC4-9CB7-A68F9A932236}" dt="2023-02-04T01:38:22.032" v="2076" actId="1076"/>
        <pc:sldMkLst>
          <pc:docMk/>
          <pc:sldMk cId="3903555451" sldId="288"/>
        </pc:sldMkLst>
        <pc:spChg chg="mod">
          <ac:chgData name="Leroi June Yen Hao /CSF" userId="28e0c31d-dab8-421f-bff8-62bfa1d51191" providerId="ADAL" clId="{4FF08E93-DEA2-4FC4-9CB7-A68F9A932236}" dt="2023-02-04T01:35:27.388" v="2066" actId="26606"/>
          <ac:spMkLst>
            <pc:docMk/>
            <pc:sldMk cId="3903555451" sldId="288"/>
            <ac:spMk id="2" creationId="{E8475969-FC40-8EF3-B5AC-046AA6F8973A}"/>
          </ac:spMkLst>
        </pc:spChg>
        <pc:spChg chg="del mod">
          <ac:chgData name="Leroi June Yen Hao /CSF" userId="28e0c31d-dab8-421f-bff8-62bfa1d51191" providerId="ADAL" clId="{4FF08E93-DEA2-4FC4-9CB7-A68F9A932236}" dt="2023-02-04T01:35:27.388" v="2066" actId="26606"/>
          <ac:spMkLst>
            <pc:docMk/>
            <pc:sldMk cId="3903555451" sldId="288"/>
            <ac:spMk id="3" creationId="{E4FAB9FD-E751-60B9-5200-C3F2CA999E1E}"/>
          </ac:spMkLst>
        </pc:spChg>
        <pc:spChg chg="del">
          <ac:chgData name="Leroi June Yen Hao /CSF" userId="28e0c31d-dab8-421f-bff8-62bfa1d51191" providerId="ADAL" clId="{4FF08E93-DEA2-4FC4-9CB7-A68F9A932236}" dt="2023-02-04T01:24:58.264" v="1596" actId="478"/>
          <ac:spMkLst>
            <pc:docMk/>
            <pc:sldMk cId="3903555451" sldId="288"/>
            <ac:spMk id="4" creationId="{67B4CBC0-7100-B069-68BB-B10965265BFB}"/>
          </ac:spMkLst>
        </pc:spChg>
        <pc:spChg chg="add del">
          <ac:chgData name="Leroi June Yen Hao /CSF" userId="28e0c31d-dab8-421f-bff8-62bfa1d51191" providerId="ADAL" clId="{4FF08E93-DEA2-4FC4-9CB7-A68F9A932236}" dt="2023-02-04T01:35:33.727" v="2068" actId="478"/>
          <ac:spMkLst>
            <pc:docMk/>
            <pc:sldMk cId="3903555451" sldId="288"/>
            <ac:spMk id="9" creationId="{3B7F40AA-7769-4677-667D-06922F12BEDC}"/>
          </ac:spMkLst>
        </pc:spChg>
        <pc:graphicFrameChg chg="add mod">
          <ac:chgData name="Leroi June Yen Hao /CSF" userId="28e0c31d-dab8-421f-bff8-62bfa1d51191" providerId="ADAL" clId="{4FF08E93-DEA2-4FC4-9CB7-A68F9A932236}" dt="2023-02-04T01:38:22.032" v="2076" actId="1076"/>
          <ac:graphicFrameMkLst>
            <pc:docMk/>
            <pc:sldMk cId="3903555451" sldId="288"/>
            <ac:graphicFrameMk id="5" creationId="{03F50731-485F-E8D0-6237-5871161A793B}"/>
          </ac:graphicFrameMkLst>
        </pc:graphicFrameChg>
      </pc:sldChg>
      <pc:sldChg chg="new del">
        <pc:chgData name="Leroi June Yen Hao /CSF" userId="28e0c31d-dab8-421f-bff8-62bfa1d51191" providerId="ADAL" clId="{4FF08E93-DEA2-4FC4-9CB7-A68F9A932236}" dt="2023-02-04T01:38:51.538" v="2078" actId="47"/>
        <pc:sldMkLst>
          <pc:docMk/>
          <pc:sldMk cId="3053702013" sldId="289"/>
        </pc:sldMkLst>
      </pc:sldChg>
      <pc:sldChg chg="addSp delSp modSp new mod modClrScheme chgLayout modNotesTx">
        <pc:chgData name="Leroi June Yen Hao /CSF" userId="28e0c31d-dab8-421f-bff8-62bfa1d51191" providerId="ADAL" clId="{4FF08E93-DEA2-4FC4-9CB7-A68F9A932236}" dt="2023-02-05T19:05:02.093" v="7658" actId="20577"/>
        <pc:sldMkLst>
          <pc:docMk/>
          <pc:sldMk cId="4030633656" sldId="293"/>
        </pc:sldMkLst>
        <pc:spChg chg="add del">
          <ac:chgData name="Leroi June Yen Hao /CSF" userId="28e0c31d-dab8-421f-bff8-62bfa1d51191" providerId="ADAL" clId="{4FF08E93-DEA2-4FC4-9CB7-A68F9A932236}" dt="2023-02-04T08:18:27.267" v="2420" actId="26606"/>
          <ac:spMkLst>
            <pc:docMk/>
            <pc:sldMk cId="4030633656" sldId="293"/>
            <ac:spMk id="2" creationId="{D0A5A554-E35C-612D-115C-8E62991A53D7}"/>
          </ac:spMkLst>
        </pc:spChg>
        <pc:spChg chg="add del">
          <ac:chgData name="Leroi June Yen Hao /CSF" userId="28e0c31d-dab8-421f-bff8-62bfa1d51191" providerId="ADAL" clId="{4FF08E93-DEA2-4FC4-9CB7-A68F9A932236}" dt="2023-02-04T08:18:27.267" v="2420" actId="26606"/>
          <ac:spMkLst>
            <pc:docMk/>
            <pc:sldMk cId="4030633656" sldId="293"/>
            <ac:spMk id="3" creationId="{255AAD49-B231-E3E9-AAB0-E8DCFC1901C9}"/>
          </ac:spMkLst>
        </pc:spChg>
        <pc:spChg chg="add del mod">
          <ac:chgData name="Leroi June Yen Hao /CSF" userId="28e0c31d-dab8-421f-bff8-62bfa1d51191" providerId="ADAL" clId="{4FF08E93-DEA2-4FC4-9CB7-A68F9A932236}" dt="2023-02-05T08:58:49.382" v="2476"/>
          <ac:spMkLst>
            <pc:docMk/>
            <pc:sldMk cId="4030633656" sldId="293"/>
            <ac:spMk id="4" creationId="{7E04B91D-8FBA-605B-4CFC-0119A3F86388}"/>
          </ac:spMkLst>
        </pc:spChg>
        <pc:spChg chg="add del mod">
          <ac:chgData name="Leroi June Yen Hao /CSF" userId="28e0c31d-dab8-421f-bff8-62bfa1d51191" providerId="ADAL" clId="{4FF08E93-DEA2-4FC4-9CB7-A68F9A932236}" dt="2023-02-05T08:58:57.598" v="2480"/>
          <ac:spMkLst>
            <pc:docMk/>
            <pc:sldMk cId="4030633656" sldId="293"/>
            <ac:spMk id="5" creationId="{8FDB1525-7462-6172-4515-29CF02527C10}"/>
          </ac:spMkLst>
        </pc:spChg>
        <pc:spChg chg="add del mod">
          <ac:chgData name="Leroi June Yen Hao /CSF" userId="28e0c31d-dab8-421f-bff8-62bfa1d51191" providerId="ADAL" clId="{4FF08E93-DEA2-4FC4-9CB7-A68F9A932236}" dt="2023-02-04T08:18:20.602" v="2413" actId="26606"/>
          <ac:spMkLst>
            <pc:docMk/>
            <pc:sldMk cId="4030633656" sldId="293"/>
            <ac:spMk id="5" creationId="{E6327654-1D28-C5DB-9595-5CDFF2E1F607}"/>
          </ac:spMkLst>
        </pc:spChg>
        <pc:spChg chg="add del mod">
          <ac:chgData name="Leroi June Yen Hao /CSF" userId="28e0c31d-dab8-421f-bff8-62bfa1d51191" providerId="ADAL" clId="{4FF08E93-DEA2-4FC4-9CB7-A68F9A932236}" dt="2023-02-04T08:18:27.266" v="2419" actId="26606"/>
          <ac:spMkLst>
            <pc:docMk/>
            <pc:sldMk cId="4030633656" sldId="293"/>
            <ac:spMk id="6" creationId="{E6327654-1D28-C5DB-9595-5CDFF2E1F607}"/>
          </ac:spMkLst>
        </pc:spChg>
        <pc:spChg chg="add del mod">
          <ac:chgData name="Leroi June Yen Hao /CSF" userId="28e0c31d-dab8-421f-bff8-62bfa1d51191" providerId="ADAL" clId="{4FF08E93-DEA2-4FC4-9CB7-A68F9A932236}" dt="2023-02-04T08:18:27.266" v="2419" actId="26606"/>
          <ac:spMkLst>
            <pc:docMk/>
            <pc:sldMk cId="4030633656" sldId="293"/>
            <ac:spMk id="7" creationId="{6897F900-1BD3-992F-5C82-2FA744A9910E}"/>
          </ac:spMkLst>
        </pc:spChg>
        <pc:spChg chg="add del mod">
          <ac:chgData name="Leroi June Yen Hao /CSF" userId="28e0c31d-dab8-421f-bff8-62bfa1d51191" providerId="ADAL" clId="{4FF08E93-DEA2-4FC4-9CB7-A68F9A932236}" dt="2023-02-04T08:18:18.676" v="2409" actId="26606"/>
          <ac:spMkLst>
            <pc:docMk/>
            <pc:sldMk cId="4030633656" sldId="293"/>
            <ac:spMk id="8" creationId="{95F7A024-8953-0F70-A12D-A06FB3FD0232}"/>
          </ac:spMkLst>
        </pc:spChg>
        <pc:spChg chg="add mod">
          <ac:chgData name="Leroi June Yen Hao /CSF" userId="28e0c31d-dab8-421f-bff8-62bfa1d51191" providerId="ADAL" clId="{4FF08E93-DEA2-4FC4-9CB7-A68F9A932236}" dt="2023-02-05T08:58:21.314" v="2466" actId="20577"/>
          <ac:spMkLst>
            <pc:docMk/>
            <pc:sldMk cId="4030633656" sldId="293"/>
            <ac:spMk id="9" creationId="{95F7A024-8953-0F70-A12D-A06FB3FD0232}"/>
          </ac:spMkLst>
        </pc:spChg>
        <pc:spChg chg="add del mod">
          <ac:chgData name="Leroi June Yen Hao /CSF" userId="28e0c31d-dab8-421f-bff8-62bfa1d51191" providerId="ADAL" clId="{4FF08E93-DEA2-4FC4-9CB7-A68F9A932236}" dt="2023-02-04T08:18:20.602" v="2413" actId="26606"/>
          <ac:spMkLst>
            <pc:docMk/>
            <pc:sldMk cId="4030633656" sldId="293"/>
            <ac:spMk id="10" creationId="{6897F900-1BD3-992F-5C82-2FA744A9910E}"/>
          </ac:spMkLst>
        </pc:spChg>
        <pc:spChg chg="add mod">
          <ac:chgData name="Leroi June Yen Hao /CSF" userId="28e0c31d-dab8-421f-bff8-62bfa1d51191" providerId="ADAL" clId="{4FF08E93-DEA2-4FC4-9CB7-A68F9A932236}" dt="2023-02-05T09:01:06.167" v="2548" actId="1076"/>
          <ac:spMkLst>
            <pc:docMk/>
            <pc:sldMk cId="4030633656" sldId="293"/>
            <ac:spMk id="10" creationId="{A7082F08-354D-C4E2-0B52-44A3160D646D}"/>
          </ac:spMkLst>
        </pc:spChg>
        <pc:spChg chg="add del mod">
          <ac:chgData name="Leroi June Yen Hao /CSF" userId="28e0c31d-dab8-421f-bff8-62bfa1d51191" providerId="ADAL" clId="{4FF08E93-DEA2-4FC4-9CB7-A68F9A932236}" dt="2023-02-04T08:18:22.284" v="2415" actId="26606"/>
          <ac:spMkLst>
            <pc:docMk/>
            <pc:sldMk cId="4030633656" sldId="293"/>
            <ac:spMk id="12" creationId="{95F7A024-8953-0F70-A12D-A06FB3FD0232}"/>
          </ac:spMkLst>
        </pc:spChg>
        <pc:picChg chg="add del mod">
          <ac:chgData name="Leroi June Yen Hao /CSF" userId="28e0c31d-dab8-421f-bff8-62bfa1d51191" providerId="ADAL" clId="{4FF08E93-DEA2-4FC4-9CB7-A68F9A932236}" dt="2023-02-05T08:58:49.381" v="2474" actId="478"/>
          <ac:picMkLst>
            <pc:docMk/>
            <pc:sldMk cId="4030633656" sldId="293"/>
            <ac:picMk id="3" creationId="{9CC3C7F5-A9C6-5C9F-D7E8-C91507C6C6A0}"/>
          </ac:picMkLst>
        </pc:picChg>
        <pc:picChg chg="add mod">
          <ac:chgData name="Leroi June Yen Hao /CSF" userId="28e0c31d-dab8-421f-bff8-62bfa1d51191" providerId="ADAL" clId="{4FF08E93-DEA2-4FC4-9CB7-A68F9A932236}" dt="2023-02-05T08:59:00.068" v="2481" actId="1076"/>
          <ac:picMkLst>
            <pc:docMk/>
            <pc:sldMk cId="4030633656" sldId="293"/>
            <ac:picMk id="6" creationId="{9BBA18EA-73B6-327C-DCF6-B33B1496F364}"/>
          </ac:picMkLst>
        </pc:picChg>
        <pc:picChg chg="add mod">
          <ac:chgData name="Leroi June Yen Hao /CSF" userId="28e0c31d-dab8-421f-bff8-62bfa1d51191" providerId="ADAL" clId="{4FF08E93-DEA2-4FC4-9CB7-A68F9A932236}" dt="2023-02-05T09:00:34.399" v="2483" actId="1076"/>
          <ac:picMkLst>
            <pc:docMk/>
            <pc:sldMk cId="4030633656" sldId="293"/>
            <ac:picMk id="8" creationId="{21E1EC8C-A626-1F26-7A4A-F0AC5F2B21BA}"/>
          </ac:picMkLst>
        </pc:picChg>
      </pc:sldChg>
      <pc:sldChg chg="modSp mod modShow">
        <pc:chgData name="Leroi June Yen Hao /CSF" userId="28e0c31d-dab8-421f-bff8-62bfa1d51191" providerId="ADAL" clId="{4FF08E93-DEA2-4FC4-9CB7-A68F9A932236}" dt="2023-02-05T18:18:51.463" v="5462" actId="729"/>
        <pc:sldMkLst>
          <pc:docMk/>
          <pc:sldMk cId="77092278" sldId="304"/>
        </pc:sldMkLst>
        <pc:spChg chg="mod">
          <ac:chgData name="Leroi June Yen Hao /CSF" userId="28e0c31d-dab8-421f-bff8-62bfa1d51191" providerId="ADAL" clId="{4FF08E93-DEA2-4FC4-9CB7-A68F9A932236}" dt="2023-02-05T18:18:45.617" v="5460" actId="20578"/>
          <ac:spMkLst>
            <pc:docMk/>
            <pc:sldMk cId="77092278" sldId="304"/>
            <ac:spMk id="5" creationId="{840F3DFD-19F8-0B01-ED59-5597D35101CE}"/>
          </ac:spMkLst>
        </pc:spChg>
      </pc:sldChg>
      <pc:sldChg chg="mod modShow">
        <pc:chgData name="Leroi June Yen Hao /CSF" userId="28e0c31d-dab8-421f-bff8-62bfa1d51191" providerId="ADAL" clId="{4FF08E93-DEA2-4FC4-9CB7-A68F9A932236}" dt="2023-02-05T18:25:03.066" v="5931" actId="729"/>
        <pc:sldMkLst>
          <pc:docMk/>
          <pc:sldMk cId="3152604211" sldId="305"/>
        </pc:sldMkLst>
      </pc:sldChg>
      <pc:sldChg chg="mod modShow">
        <pc:chgData name="Leroi June Yen Hao /CSF" userId="28e0c31d-dab8-421f-bff8-62bfa1d51191" providerId="ADAL" clId="{4FF08E93-DEA2-4FC4-9CB7-A68F9A932236}" dt="2023-02-05T18:18:23.465" v="5456" actId="729"/>
        <pc:sldMkLst>
          <pc:docMk/>
          <pc:sldMk cId="771900256" sldId="306"/>
        </pc:sldMkLst>
      </pc:sldChg>
      <pc:sldChg chg="mod modShow">
        <pc:chgData name="Leroi June Yen Hao /CSF" userId="28e0c31d-dab8-421f-bff8-62bfa1d51191" providerId="ADAL" clId="{4FF08E93-DEA2-4FC4-9CB7-A68F9A932236}" dt="2023-02-05T18:38:30.641" v="5992" actId="729"/>
        <pc:sldMkLst>
          <pc:docMk/>
          <pc:sldMk cId="422790170" sldId="307"/>
        </pc:sldMkLst>
      </pc:sldChg>
      <pc:sldChg chg="addSp delSp modSp mod modShow">
        <pc:chgData name="Leroi June Yen Hao /CSF" userId="28e0c31d-dab8-421f-bff8-62bfa1d51191" providerId="ADAL" clId="{4FF08E93-DEA2-4FC4-9CB7-A68F9A932236}" dt="2023-02-06T04:08:51.608" v="11810" actId="729"/>
        <pc:sldMkLst>
          <pc:docMk/>
          <pc:sldMk cId="380835543" sldId="308"/>
        </pc:sldMkLst>
        <pc:picChg chg="del">
          <ac:chgData name="Leroi June Yen Hao /CSF" userId="28e0c31d-dab8-421f-bff8-62bfa1d51191" providerId="ADAL" clId="{4FF08E93-DEA2-4FC4-9CB7-A68F9A932236}" dt="2023-02-06T04:08:27.546" v="11802" actId="478"/>
          <ac:picMkLst>
            <pc:docMk/>
            <pc:sldMk cId="380835543" sldId="308"/>
            <ac:picMk id="3" creationId="{114C6D0B-1F5A-BD82-BE3A-1E775904BAF9}"/>
          </ac:picMkLst>
        </pc:picChg>
        <pc:picChg chg="add mod">
          <ac:chgData name="Leroi June Yen Hao /CSF" userId="28e0c31d-dab8-421f-bff8-62bfa1d51191" providerId="ADAL" clId="{4FF08E93-DEA2-4FC4-9CB7-A68F9A932236}" dt="2023-02-06T04:08:42.358" v="11809" actId="1076"/>
          <ac:picMkLst>
            <pc:docMk/>
            <pc:sldMk cId="380835543" sldId="308"/>
            <ac:picMk id="6" creationId="{8E2D6E52-A1EB-D719-7BC7-5434D7366E0E}"/>
          </ac:picMkLst>
        </pc:picChg>
      </pc:sldChg>
      <pc:sldChg chg="mod modShow">
        <pc:chgData name="Leroi June Yen Hao /CSF" userId="28e0c31d-dab8-421f-bff8-62bfa1d51191" providerId="ADAL" clId="{4FF08E93-DEA2-4FC4-9CB7-A68F9A932236}" dt="2023-02-05T18:38:40.109" v="5994" actId="729"/>
        <pc:sldMkLst>
          <pc:docMk/>
          <pc:sldMk cId="392177185" sldId="309"/>
        </pc:sldMkLst>
      </pc:sldChg>
      <pc:sldChg chg="mod modShow">
        <pc:chgData name="Leroi June Yen Hao /CSF" userId="28e0c31d-dab8-421f-bff8-62bfa1d51191" providerId="ADAL" clId="{4FF08E93-DEA2-4FC4-9CB7-A68F9A932236}" dt="2023-02-05T18:38:43.977" v="5995" actId="729"/>
        <pc:sldMkLst>
          <pc:docMk/>
          <pc:sldMk cId="3031604133" sldId="310"/>
        </pc:sldMkLst>
      </pc:sldChg>
      <pc:sldChg chg="mod modShow">
        <pc:chgData name="Leroi June Yen Hao /CSF" userId="28e0c31d-dab8-421f-bff8-62bfa1d51191" providerId="ADAL" clId="{4FF08E93-DEA2-4FC4-9CB7-A68F9A932236}" dt="2023-02-05T18:38:48.605" v="5996" actId="729"/>
        <pc:sldMkLst>
          <pc:docMk/>
          <pc:sldMk cId="428000431" sldId="311"/>
        </pc:sldMkLst>
      </pc:sldChg>
      <pc:sldChg chg="mod modShow">
        <pc:chgData name="Leroi June Yen Hao /CSF" userId="28e0c31d-dab8-421f-bff8-62bfa1d51191" providerId="ADAL" clId="{4FF08E93-DEA2-4FC4-9CB7-A68F9A932236}" dt="2023-02-05T18:38:58.551" v="5998" actId="729"/>
        <pc:sldMkLst>
          <pc:docMk/>
          <pc:sldMk cId="3756405999" sldId="312"/>
        </pc:sldMkLst>
      </pc:sldChg>
      <pc:sldChg chg="mod ord modShow">
        <pc:chgData name="Leroi June Yen Hao /CSF" userId="28e0c31d-dab8-421f-bff8-62bfa1d51191" providerId="ADAL" clId="{4FF08E93-DEA2-4FC4-9CB7-A68F9A932236}" dt="2023-02-05T18:39:16.058" v="6002" actId="20578"/>
        <pc:sldMkLst>
          <pc:docMk/>
          <pc:sldMk cId="1563420825" sldId="313"/>
        </pc:sldMkLst>
      </pc:sldChg>
      <pc:sldChg chg="mod modShow">
        <pc:chgData name="Leroi June Yen Hao /CSF" userId="28e0c31d-dab8-421f-bff8-62bfa1d51191" providerId="ADAL" clId="{4FF08E93-DEA2-4FC4-9CB7-A68F9A932236}" dt="2023-02-05T18:39:05.413" v="5999" actId="729"/>
        <pc:sldMkLst>
          <pc:docMk/>
          <pc:sldMk cId="1482939192" sldId="314"/>
        </pc:sldMkLst>
      </pc:sldChg>
      <pc:sldChg chg="modSp new mod modNotesTx">
        <pc:chgData name="Leroi June Yen Hao /CSF" userId="28e0c31d-dab8-421f-bff8-62bfa1d51191" providerId="ADAL" clId="{4FF08E93-DEA2-4FC4-9CB7-A68F9A932236}" dt="2023-02-05T19:01:42.906" v="7389" actId="20577"/>
        <pc:sldMkLst>
          <pc:docMk/>
          <pc:sldMk cId="2110475967" sldId="315"/>
        </pc:sldMkLst>
        <pc:spChg chg="mod">
          <ac:chgData name="Leroi June Yen Hao /CSF" userId="28e0c31d-dab8-421f-bff8-62bfa1d51191" providerId="ADAL" clId="{4FF08E93-DEA2-4FC4-9CB7-A68F9A932236}" dt="2023-02-05T18:57:35.255" v="6632" actId="20577"/>
          <ac:spMkLst>
            <pc:docMk/>
            <pc:sldMk cId="2110475967" sldId="315"/>
            <ac:spMk id="2" creationId="{5BD60391-0186-7FA5-F0CC-A0BB76F29C7E}"/>
          </ac:spMkLst>
        </pc:spChg>
        <pc:spChg chg="mod">
          <ac:chgData name="Leroi June Yen Hao /CSF" userId="28e0c31d-dab8-421f-bff8-62bfa1d51191" providerId="ADAL" clId="{4FF08E93-DEA2-4FC4-9CB7-A68F9A932236}" dt="2023-02-05T16:21:44.328" v="4176" actId="20577"/>
          <ac:spMkLst>
            <pc:docMk/>
            <pc:sldMk cId="2110475967" sldId="315"/>
            <ac:spMk id="3" creationId="{3B184A0A-DE52-F27F-8DC5-41FF83DBFB78}"/>
          </ac:spMkLst>
        </pc:spChg>
        <pc:spChg chg="mod">
          <ac:chgData name="Leroi June Yen Hao /CSF" userId="28e0c31d-dab8-421f-bff8-62bfa1d51191" providerId="ADAL" clId="{4FF08E93-DEA2-4FC4-9CB7-A68F9A932236}" dt="2023-02-05T19:00:50.204" v="7165" actId="13926"/>
          <ac:spMkLst>
            <pc:docMk/>
            <pc:sldMk cId="2110475967" sldId="315"/>
            <ac:spMk id="4" creationId="{254150DD-1D67-226C-D44D-AE1EB373C45B}"/>
          </ac:spMkLst>
        </pc:spChg>
      </pc:sldChg>
      <pc:sldChg chg="addSp delSp modSp new mod modNotesTx">
        <pc:chgData name="Leroi June Yen Hao /CSF" userId="28e0c31d-dab8-421f-bff8-62bfa1d51191" providerId="ADAL" clId="{4FF08E93-DEA2-4FC4-9CB7-A68F9A932236}" dt="2023-02-05T19:06:08.620" v="7792" actId="20577"/>
        <pc:sldMkLst>
          <pc:docMk/>
          <pc:sldMk cId="3802104069" sldId="323"/>
        </pc:sldMkLst>
        <pc:spChg chg="mod">
          <ac:chgData name="Leroi June Yen Hao /CSF" userId="28e0c31d-dab8-421f-bff8-62bfa1d51191" providerId="ADAL" clId="{4FF08E93-DEA2-4FC4-9CB7-A68F9A932236}" dt="2023-02-05T09:01:22.476" v="2550"/>
          <ac:spMkLst>
            <pc:docMk/>
            <pc:sldMk cId="3802104069" sldId="323"/>
            <ac:spMk id="2" creationId="{4DBA0C78-5FAC-B3A3-C18F-5FD438AED59F}"/>
          </ac:spMkLst>
        </pc:spChg>
        <pc:spChg chg="add del mod">
          <ac:chgData name="Leroi June Yen Hao /CSF" userId="28e0c31d-dab8-421f-bff8-62bfa1d51191" providerId="ADAL" clId="{4FF08E93-DEA2-4FC4-9CB7-A68F9A932236}" dt="2023-02-05T09:35:00.446" v="2571"/>
          <ac:spMkLst>
            <pc:docMk/>
            <pc:sldMk cId="3802104069" sldId="323"/>
            <ac:spMk id="7" creationId="{F33B5E21-CC14-EFB6-9272-B6CF4CFB7A38}"/>
          </ac:spMkLst>
        </pc:spChg>
        <pc:spChg chg="add del mod">
          <ac:chgData name="Leroi June Yen Hao /CSF" userId="28e0c31d-dab8-421f-bff8-62bfa1d51191" providerId="ADAL" clId="{4FF08E93-DEA2-4FC4-9CB7-A68F9A932236}" dt="2023-02-05T09:35:00.446" v="2573"/>
          <ac:spMkLst>
            <pc:docMk/>
            <pc:sldMk cId="3802104069" sldId="323"/>
            <ac:spMk id="8" creationId="{104D5881-DB0A-3252-6D36-60FE057F45F8}"/>
          </ac:spMkLst>
        </pc:spChg>
        <pc:spChg chg="add mod">
          <ac:chgData name="Leroi June Yen Hao /CSF" userId="28e0c31d-dab8-421f-bff8-62bfa1d51191" providerId="ADAL" clId="{4FF08E93-DEA2-4FC4-9CB7-A68F9A932236}" dt="2023-02-05T10:17:30.735" v="2716" actId="1076"/>
          <ac:spMkLst>
            <pc:docMk/>
            <pc:sldMk cId="3802104069" sldId="323"/>
            <ac:spMk id="9" creationId="{376F61F4-8EE5-DDF5-1288-F6C620999C28}"/>
          </ac:spMkLst>
        </pc:spChg>
        <pc:picChg chg="add mod">
          <ac:chgData name="Leroi June Yen Hao /CSF" userId="28e0c31d-dab8-421f-bff8-62bfa1d51191" providerId="ADAL" clId="{4FF08E93-DEA2-4FC4-9CB7-A68F9A932236}" dt="2023-02-05T09:05:26.784" v="2565" actId="1076"/>
          <ac:picMkLst>
            <pc:docMk/>
            <pc:sldMk cId="3802104069" sldId="323"/>
            <ac:picMk id="4" creationId="{F8042729-43E1-23DA-6F53-C50DB024345F}"/>
          </ac:picMkLst>
        </pc:picChg>
        <pc:picChg chg="add mod">
          <ac:chgData name="Leroi June Yen Hao /CSF" userId="28e0c31d-dab8-421f-bff8-62bfa1d51191" providerId="ADAL" clId="{4FF08E93-DEA2-4FC4-9CB7-A68F9A932236}" dt="2023-02-05T09:05:25.527" v="2564" actId="1076"/>
          <ac:picMkLst>
            <pc:docMk/>
            <pc:sldMk cId="3802104069" sldId="323"/>
            <ac:picMk id="6" creationId="{5117A148-5630-6F40-1B93-E677FEF08F41}"/>
          </ac:picMkLst>
        </pc:picChg>
      </pc:sldChg>
      <pc:sldChg chg="addSp delSp modSp new mod">
        <pc:chgData name="Leroi June Yen Hao /CSF" userId="28e0c31d-dab8-421f-bff8-62bfa1d51191" providerId="ADAL" clId="{4FF08E93-DEA2-4FC4-9CB7-A68F9A932236}" dt="2023-02-05T10:09:36.716" v="2592"/>
        <pc:sldMkLst>
          <pc:docMk/>
          <pc:sldMk cId="1245824383" sldId="324"/>
        </pc:sldMkLst>
        <pc:spChg chg="mod">
          <ac:chgData name="Leroi June Yen Hao /CSF" userId="28e0c31d-dab8-421f-bff8-62bfa1d51191" providerId="ADAL" clId="{4FF08E93-DEA2-4FC4-9CB7-A68F9A932236}" dt="2023-02-05T10:09:36.716" v="2592"/>
          <ac:spMkLst>
            <pc:docMk/>
            <pc:sldMk cId="1245824383" sldId="324"/>
            <ac:spMk id="2" creationId="{06EA7F68-1D92-79D1-BC26-11FDED98700A}"/>
          </ac:spMkLst>
        </pc:spChg>
        <pc:picChg chg="add del mod">
          <ac:chgData name="Leroi June Yen Hao /CSF" userId="28e0c31d-dab8-421f-bff8-62bfa1d51191" providerId="ADAL" clId="{4FF08E93-DEA2-4FC4-9CB7-A68F9A932236}" dt="2023-02-05T09:35:52.502" v="2579" actId="478"/>
          <ac:picMkLst>
            <pc:docMk/>
            <pc:sldMk cId="1245824383" sldId="324"/>
            <ac:picMk id="4" creationId="{ADA0099E-CD0C-4CC0-A5C7-8B3F7C25CC6E}"/>
          </ac:picMkLst>
        </pc:picChg>
        <pc:picChg chg="add mod">
          <ac:chgData name="Leroi June Yen Hao /CSF" userId="28e0c31d-dab8-421f-bff8-62bfa1d51191" providerId="ADAL" clId="{4FF08E93-DEA2-4FC4-9CB7-A68F9A932236}" dt="2023-02-05T09:35:53.874" v="2580" actId="1076"/>
          <ac:picMkLst>
            <pc:docMk/>
            <pc:sldMk cId="1245824383" sldId="324"/>
            <ac:picMk id="6" creationId="{EC732FE5-7DCD-7CC0-1620-870A8677B7F6}"/>
          </ac:picMkLst>
        </pc:picChg>
      </pc:sldChg>
      <pc:sldChg chg="addSp delSp modSp new mod">
        <pc:chgData name="Leroi June Yen Hao /CSF" userId="28e0c31d-dab8-421f-bff8-62bfa1d51191" providerId="ADAL" clId="{4FF08E93-DEA2-4FC4-9CB7-A68F9A932236}" dt="2023-02-06T01:59:01.812" v="9728" actId="1076"/>
        <pc:sldMkLst>
          <pc:docMk/>
          <pc:sldMk cId="636816363" sldId="325"/>
        </pc:sldMkLst>
        <pc:spChg chg="mod">
          <ac:chgData name="Leroi June Yen Hao /CSF" userId="28e0c31d-dab8-421f-bff8-62bfa1d51191" providerId="ADAL" clId="{4FF08E93-DEA2-4FC4-9CB7-A68F9A932236}" dt="2023-02-05T10:09:38.435" v="2593"/>
          <ac:spMkLst>
            <pc:docMk/>
            <pc:sldMk cId="636816363" sldId="325"/>
            <ac:spMk id="2" creationId="{53C9D342-1CE0-4818-5AA1-116FAE5D09F3}"/>
          </ac:spMkLst>
        </pc:spChg>
        <pc:picChg chg="add del mod">
          <ac:chgData name="Leroi June Yen Hao /CSF" userId="28e0c31d-dab8-421f-bff8-62bfa1d51191" providerId="ADAL" clId="{4FF08E93-DEA2-4FC4-9CB7-A68F9A932236}" dt="2023-02-05T19:06:21.589" v="7793" actId="478"/>
          <ac:picMkLst>
            <pc:docMk/>
            <pc:sldMk cId="636816363" sldId="325"/>
            <ac:picMk id="4" creationId="{80C87B0A-CF8F-C299-CA2E-3057354FC654}"/>
          </ac:picMkLst>
        </pc:picChg>
        <pc:picChg chg="add mod">
          <ac:chgData name="Leroi June Yen Hao /CSF" userId="28e0c31d-dab8-421f-bff8-62bfa1d51191" providerId="ADAL" clId="{4FF08E93-DEA2-4FC4-9CB7-A68F9A932236}" dt="2023-02-06T01:58:46.827" v="9725" actId="14100"/>
          <ac:picMkLst>
            <pc:docMk/>
            <pc:sldMk cId="636816363" sldId="325"/>
            <ac:picMk id="4" creationId="{97D29645-756D-F8DF-806E-109F83685598}"/>
          </ac:picMkLst>
        </pc:picChg>
        <pc:picChg chg="add mod">
          <ac:chgData name="Leroi June Yen Hao /CSF" userId="28e0c31d-dab8-421f-bff8-62bfa1d51191" providerId="ADAL" clId="{4FF08E93-DEA2-4FC4-9CB7-A68F9A932236}" dt="2023-02-06T01:59:01.812" v="9728" actId="1076"/>
          <ac:picMkLst>
            <pc:docMk/>
            <pc:sldMk cId="636816363" sldId="325"/>
            <ac:picMk id="6" creationId="{B0CC7BAE-BEED-8B0B-BAA6-E7E87CE7BD7C}"/>
          </ac:picMkLst>
        </pc:picChg>
        <pc:picChg chg="add del mod">
          <ac:chgData name="Leroi June Yen Hao /CSF" userId="28e0c31d-dab8-421f-bff8-62bfa1d51191" providerId="ADAL" clId="{4FF08E93-DEA2-4FC4-9CB7-A68F9A932236}" dt="2023-02-05T11:19:57.983" v="2721" actId="478"/>
          <ac:picMkLst>
            <pc:docMk/>
            <pc:sldMk cId="636816363" sldId="325"/>
            <ac:picMk id="6" creationId="{B5519F3F-D348-EF1B-274C-C4E1902C5A91}"/>
          </ac:picMkLst>
        </pc:picChg>
        <pc:picChg chg="add del mod">
          <ac:chgData name="Leroi June Yen Hao /CSF" userId="28e0c31d-dab8-421f-bff8-62bfa1d51191" providerId="ADAL" clId="{4FF08E93-DEA2-4FC4-9CB7-A68F9A932236}" dt="2023-02-05T11:20:08.337" v="2723" actId="478"/>
          <ac:picMkLst>
            <pc:docMk/>
            <pc:sldMk cId="636816363" sldId="325"/>
            <ac:picMk id="8" creationId="{1D1C6FAE-5B07-632C-9CDD-6BE69CF1689D}"/>
          </ac:picMkLst>
        </pc:picChg>
        <pc:picChg chg="add del mod">
          <ac:chgData name="Leroi June Yen Hao /CSF" userId="28e0c31d-dab8-421f-bff8-62bfa1d51191" providerId="ADAL" clId="{4FF08E93-DEA2-4FC4-9CB7-A68F9A932236}" dt="2023-02-06T01:58:41.540" v="9722" actId="478"/>
          <ac:picMkLst>
            <pc:docMk/>
            <pc:sldMk cId="636816363" sldId="325"/>
            <ac:picMk id="10" creationId="{681DAED3-5619-C06A-5515-AA0F0BA46F2A}"/>
          </ac:picMkLst>
        </pc:picChg>
        <pc:picChg chg="add del mod">
          <ac:chgData name="Leroi June Yen Hao /CSF" userId="28e0c31d-dab8-421f-bff8-62bfa1d51191" providerId="ADAL" clId="{4FF08E93-DEA2-4FC4-9CB7-A68F9A932236}" dt="2023-02-06T01:58:59.651" v="9726" actId="478"/>
          <ac:picMkLst>
            <pc:docMk/>
            <pc:sldMk cId="636816363" sldId="325"/>
            <ac:picMk id="11" creationId="{E0E3BDC9-6012-6248-84D7-94ADC9194ADD}"/>
          </ac:picMkLst>
        </pc:picChg>
      </pc:sldChg>
      <pc:sldChg chg="addSp delSp modSp new mod">
        <pc:chgData name="Leroi June Yen Hao /CSF" userId="28e0c31d-dab8-421f-bff8-62bfa1d51191" providerId="ADAL" clId="{4FF08E93-DEA2-4FC4-9CB7-A68F9A932236}" dt="2023-02-05T19:06:43.035" v="7799" actId="1076"/>
        <pc:sldMkLst>
          <pc:docMk/>
          <pc:sldMk cId="3222687797" sldId="326"/>
        </pc:sldMkLst>
        <pc:spChg chg="mod">
          <ac:chgData name="Leroi June Yen Hao /CSF" userId="28e0c31d-dab8-421f-bff8-62bfa1d51191" providerId="ADAL" clId="{4FF08E93-DEA2-4FC4-9CB7-A68F9A932236}" dt="2023-02-05T10:09:40.173" v="2594"/>
          <ac:spMkLst>
            <pc:docMk/>
            <pc:sldMk cId="3222687797" sldId="326"/>
            <ac:spMk id="2" creationId="{5FB2AABE-10D1-348B-0CAC-4F86431B29DB}"/>
          </ac:spMkLst>
        </pc:spChg>
        <pc:picChg chg="add del mod">
          <ac:chgData name="Leroi June Yen Hao /CSF" userId="28e0c31d-dab8-421f-bff8-62bfa1d51191" providerId="ADAL" clId="{4FF08E93-DEA2-4FC4-9CB7-A68F9A932236}" dt="2023-02-05T19:06:41.321" v="7798" actId="478"/>
          <ac:picMkLst>
            <pc:docMk/>
            <pc:sldMk cId="3222687797" sldId="326"/>
            <ac:picMk id="4" creationId="{6AC65491-0314-6522-2831-62BBBA44787C}"/>
          </ac:picMkLst>
        </pc:picChg>
        <pc:picChg chg="add mod">
          <ac:chgData name="Leroi June Yen Hao /CSF" userId="28e0c31d-dab8-421f-bff8-62bfa1d51191" providerId="ADAL" clId="{4FF08E93-DEA2-4FC4-9CB7-A68F9A932236}" dt="2023-02-05T19:06:43.035" v="7799" actId="1076"/>
          <ac:picMkLst>
            <pc:docMk/>
            <pc:sldMk cId="3222687797" sldId="326"/>
            <ac:picMk id="6" creationId="{5AAF6D49-5CEE-DB6A-99A4-3EF18535B9FE}"/>
          </ac:picMkLst>
        </pc:picChg>
      </pc:sldChg>
      <pc:sldChg chg="addSp delSp modSp new mod modNotesTx">
        <pc:chgData name="Leroi June Yen Hao /CSF" userId="28e0c31d-dab8-421f-bff8-62bfa1d51191" providerId="ADAL" clId="{4FF08E93-DEA2-4FC4-9CB7-A68F9A932236}" dt="2023-02-05T19:08:13.944" v="7895" actId="20577"/>
        <pc:sldMkLst>
          <pc:docMk/>
          <pc:sldMk cId="2959180815" sldId="327"/>
        </pc:sldMkLst>
        <pc:spChg chg="mod">
          <ac:chgData name="Leroi June Yen Hao /CSF" userId="28e0c31d-dab8-421f-bff8-62bfa1d51191" providerId="ADAL" clId="{4FF08E93-DEA2-4FC4-9CB7-A68F9A932236}" dt="2023-02-05T12:30:36.642" v="2781" actId="20577"/>
          <ac:spMkLst>
            <pc:docMk/>
            <pc:sldMk cId="2959180815" sldId="327"/>
            <ac:spMk id="2" creationId="{C2F2A555-3AAF-9ECB-40FB-B23728DB9048}"/>
          </ac:spMkLst>
        </pc:spChg>
        <pc:picChg chg="add del mod">
          <ac:chgData name="Leroi June Yen Hao /CSF" userId="28e0c31d-dab8-421f-bff8-62bfa1d51191" providerId="ADAL" clId="{4FF08E93-DEA2-4FC4-9CB7-A68F9A932236}" dt="2023-02-05T13:34:05.999" v="3217" actId="478"/>
          <ac:picMkLst>
            <pc:docMk/>
            <pc:sldMk cId="2959180815" sldId="327"/>
            <ac:picMk id="4" creationId="{C1A456D8-2FAC-7DEA-FBE8-2C0EC3FDFD3A}"/>
          </ac:picMkLst>
        </pc:picChg>
        <pc:picChg chg="add del mod">
          <ac:chgData name="Leroi June Yen Hao /CSF" userId="28e0c31d-dab8-421f-bff8-62bfa1d51191" providerId="ADAL" clId="{4FF08E93-DEA2-4FC4-9CB7-A68F9A932236}" dt="2023-02-05T13:35:03.652" v="3221" actId="478"/>
          <ac:picMkLst>
            <pc:docMk/>
            <pc:sldMk cId="2959180815" sldId="327"/>
            <ac:picMk id="6" creationId="{1E39CB64-84D2-FCAE-FEBA-02780C4E74F3}"/>
          </ac:picMkLst>
        </pc:picChg>
        <pc:picChg chg="add del mod">
          <ac:chgData name="Leroi June Yen Hao /CSF" userId="28e0c31d-dab8-421f-bff8-62bfa1d51191" providerId="ADAL" clId="{4FF08E93-DEA2-4FC4-9CB7-A68F9A932236}" dt="2023-02-05T16:57:48.594" v="4364" actId="478"/>
          <ac:picMkLst>
            <pc:docMk/>
            <pc:sldMk cId="2959180815" sldId="327"/>
            <ac:picMk id="8" creationId="{F02F5ACB-8049-4561-8AD9-7AF7421AAA84}"/>
          </ac:picMkLst>
        </pc:picChg>
        <pc:picChg chg="add del">
          <ac:chgData name="Leroi June Yen Hao /CSF" userId="28e0c31d-dab8-421f-bff8-62bfa1d51191" providerId="ADAL" clId="{4FF08E93-DEA2-4FC4-9CB7-A68F9A932236}" dt="2023-02-05T16:57:47.215" v="4363" actId="478"/>
          <ac:picMkLst>
            <pc:docMk/>
            <pc:sldMk cId="2959180815" sldId="327"/>
            <ac:picMk id="10" creationId="{D88982AF-2387-80FD-E857-F9E7C4D4F87A}"/>
          </ac:picMkLst>
        </pc:picChg>
        <pc:picChg chg="add mod">
          <ac:chgData name="Leroi June Yen Hao /CSF" userId="28e0c31d-dab8-421f-bff8-62bfa1d51191" providerId="ADAL" clId="{4FF08E93-DEA2-4FC4-9CB7-A68F9A932236}" dt="2023-02-05T16:57:55.310" v="4369" actId="1076"/>
          <ac:picMkLst>
            <pc:docMk/>
            <pc:sldMk cId="2959180815" sldId="327"/>
            <ac:picMk id="12" creationId="{7C647888-BC10-E496-05C1-5EBBA5DAF373}"/>
          </ac:picMkLst>
        </pc:picChg>
      </pc:sldChg>
      <pc:sldChg chg="addSp delSp modSp new mod modNotesTx">
        <pc:chgData name="Leroi June Yen Hao /CSF" userId="28e0c31d-dab8-421f-bff8-62bfa1d51191" providerId="ADAL" clId="{4FF08E93-DEA2-4FC4-9CB7-A68F9A932236}" dt="2023-02-05T19:10:41.618" v="8239" actId="20577"/>
        <pc:sldMkLst>
          <pc:docMk/>
          <pc:sldMk cId="1047080464" sldId="328"/>
        </pc:sldMkLst>
        <pc:spChg chg="mod">
          <ac:chgData name="Leroi June Yen Hao /CSF" userId="28e0c31d-dab8-421f-bff8-62bfa1d51191" providerId="ADAL" clId="{4FF08E93-DEA2-4FC4-9CB7-A68F9A932236}" dt="2023-02-05T12:34:55.832" v="2816" actId="20577"/>
          <ac:spMkLst>
            <pc:docMk/>
            <pc:sldMk cId="1047080464" sldId="328"/>
            <ac:spMk id="2" creationId="{B847ADEA-C6F1-3D2C-2357-CE98905951A8}"/>
          </ac:spMkLst>
        </pc:spChg>
        <pc:spChg chg="add mod">
          <ac:chgData name="Leroi June Yen Hao /CSF" userId="28e0c31d-dab8-421f-bff8-62bfa1d51191" providerId="ADAL" clId="{4FF08E93-DEA2-4FC4-9CB7-A68F9A932236}" dt="2023-02-05T16:58:41.070" v="4394" actId="20577"/>
          <ac:spMkLst>
            <pc:docMk/>
            <pc:sldMk cId="1047080464" sldId="328"/>
            <ac:spMk id="5" creationId="{F071A05E-50CE-495E-7511-BE3A48E3054E}"/>
          </ac:spMkLst>
        </pc:spChg>
        <pc:picChg chg="add del mod">
          <ac:chgData name="Leroi June Yen Hao /CSF" userId="28e0c31d-dab8-421f-bff8-62bfa1d51191" providerId="ADAL" clId="{4FF08E93-DEA2-4FC4-9CB7-A68F9A932236}" dt="2023-02-05T13:04:27.475" v="3080" actId="478"/>
          <ac:picMkLst>
            <pc:docMk/>
            <pc:sldMk cId="1047080464" sldId="328"/>
            <ac:picMk id="4" creationId="{5CDD93C1-77E6-ED93-AB88-E52473F34438}"/>
          </ac:picMkLst>
        </pc:picChg>
        <pc:picChg chg="add del mod">
          <ac:chgData name="Leroi June Yen Hao /CSF" userId="28e0c31d-dab8-421f-bff8-62bfa1d51191" providerId="ADAL" clId="{4FF08E93-DEA2-4FC4-9CB7-A68F9A932236}" dt="2023-02-05T13:35:35.123" v="3229" actId="478"/>
          <ac:picMkLst>
            <pc:docMk/>
            <pc:sldMk cId="1047080464" sldId="328"/>
            <ac:picMk id="7" creationId="{61A96FFD-45FE-7A92-62E4-26AC47E92101}"/>
          </ac:picMkLst>
        </pc:picChg>
        <pc:picChg chg="add del mod">
          <ac:chgData name="Leroi June Yen Hao /CSF" userId="28e0c31d-dab8-421f-bff8-62bfa1d51191" providerId="ADAL" clId="{4FF08E93-DEA2-4FC4-9CB7-A68F9A932236}" dt="2023-02-05T16:58:24.699" v="4371" actId="478"/>
          <ac:picMkLst>
            <pc:docMk/>
            <pc:sldMk cId="1047080464" sldId="328"/>
            <ac:picMk id="9" creationId="{9AA7A5CE-EAD4-3550-F470-63796DB688DB}"/>
          </ac:picMkLst>
        </pc:picChg>
        <pc:picChg chg="add mod">
          <ac:chgData name="Leroi June Yen Hao /CSF" userId="28e0c31d-dab8-421f-bff8-62bfa1d51191" providerId="ADAL" clId="{4FF08E93-DEA2-4FC4-9CB7-A68F9A932236}" dt="2023-02-05T16:58:30.221" v="4373" actId="14100"/>
          <ac:picMkLst>
            <pc:docMk/>
            <pc:sldMk cId="1047080464" sldId="328"/>
            <ac:picMk id="11" creationId="{616B800E-CE1B-44C2-6B90-13B2D2702A6E}"/>
          </ac:picMkLst>
        </pc:picChg>
      </pc:sldChg>
      <pc:sldChg chg="addSp delSp modSp new mod modNotesTx">
        <pc:chgData name="Leroi June Yen Hao /CSF" userId="28e0c31d-dab8-421f-bff8-62bfa1d51191" providerId="ADAL" clId="{4FF08E93-DEA2-4FC4-9CB7-A68F9A932236}" dt="2023-02-05T19:14:49.786" v="8445" actId="20577"/>
        <pc:sldMkLst>
          <pc:docMk/>
          <pc:sldMk cId="4103934237" sldId="329"/>
        </pc:sldMkLst>
        <pc:spChg chg="mod">
          <ac:chgData name="Leroi June Yen Hao /CSF" userId="28e0c31d-dab8-421f-bff8-62bfa1d51191" providerId="ADAL" clId="{4FF08E93-DEA2-4FC4-9CB7-A68F9A932236}" dt="2023-02-05T12:45:10.981" v="3077" actId="20577"/>
          <ac:spMkLst>
            <pc:docMk/>
            <pc:sldMk cId="4103934237" sldId="329"/>
            <ac:spMk id="2" creationId="{B1B2788E-DCD7-F808-F5DD-4966B71DD2FB}"/>
          </ac:spMkLst>
        </pc:spChg>
        <pc:spChg chg="add mod">
          <ac:chgData name="Leroi June Yen Hao /CSF" userId="28e0c31d-dab8-421f-bff8-62bfa1d51191" providerId="ADAL" clId="{4FF08E93-DEA2-4FC4-9CB7-A68F9A932236}" dt="2023-02-05T19:10:51.625" v="8242" actId="20577"/>
          <ac:spMkLst>
            <pc:docMk/>
            <pc:sldMk cId="4103934237" sldId="329"/>
            <ac:spMk id="5" creationId="{3F25408C-D63F-0357-9796-5F9D6F47C0A6}"/>
          </ac:spMkLst>
        </pc:spChg>
        <pc:picChg chg="add del mod">
          <ac:chgData name="Leroi June Yen Hao /CSF" userId="28e0c31d-dab8-421f-bff8-62bfa1d51191" providerId="ADAL" clId="{4FF08E93-DEA2-4FC4-9CB7-A68F9A932236}" dt="2023-02-05T13:38:28.641" v="3236" actId="478"/>
          <ac:picMkLst>
            <pc:docMk/>
            <pc:sldMk cId="4103934237" sldId="329"/>
            <ac:picMk id="4" creationId="{619FB112-6CE0-D6CE-C0E4-D50934E2C837}"/>
          </ac:picMkLst>
        </pc:picChg>
        <pc:picChg chg="add del mod">
          <ac:chgData name="Leroi June Yen Hao /CSF" userId="28e0c31d-dab8-421f-bff8-62bfa1d51191" providerId="ADAL" clId="{4FF08E93-DEA2-4FC4-9CB7-A68F9A932236}" dt="2023-02-05T17:01:07.470" v="4397" actId="478"/>
          <ac:picMkLst>
            <pc:docMk/>
            <pc:sldMk cId="4103934237" sldId="329"/>
            <ac:picMk id="7" creationId="{3900A0DF-A482-ACCC-7F17-F6D7378A8507}"/>
          </ac:picMkLst>
        </pc:picChg>
        <pc:picChg chg="add del mod">
          <ac:chgData name="Leroi June Yen Hao /CSF" userId="28e0c31d-dab8-421f-bff8-62bfa1d51191" providerId="ADAL" clId="{4FF08E93-DEA2-4FC4-9CB7-A68F9A932236}" dt="2023-02-05T13:41:15.950" v="3283" actId="478"/>
          <ac:picMkLst>
            <pc:docMk/>
            <pc:sldMk cId="4103934237" sldId="329"/>
            <ac:picMk id="9" creationId="{09ACE63F-F4F0-22B1-8BA5-1FB60B95EA43}"/>
          </ac:picMkLst>
        </pc:picChg>
        <pc:picChg chg="add del mod">
          <ac:chgData name="Leroi June Yen Hao /CSF" userId="28e0c31d-dab8-421f-bff8-62bfa1d51191" providerId="ADAL" clId="{4FF08E93-DEA2-4FC4-9CB7-A68F9A932236}" dt="2023-02-05T17:43:09.695" v="5045" actId="478"/>
          <ac:picMkLst>
            <pc:docMk/>
            <pc:sldMk cId="4103934237" sldId="329"/>
            <ac:picMk id="11" creationId="{E72ED75E-58C6-4AF8-7B9F-6580C5DA396E}"/>
          </ac:picMkLst>
        </pc:picChg>
        <pc:picChg chg="add mod">
          <ac:chgData name="Leroi June Yen Hao /CSF" userId="28e0c31d-dab8-421f-bff8-62bfa1d51191" providerId="ADAL" clId="{4FF08E93-DEA2-4FC4-9CB7-A68F9A932236}" dt="2023-02-05T19:13:55.972" v="8245" actId="1076"/>
          <ac:picMkLst>
            <pc:docMk/>
            <pc:sldMk cId="4103934237" sldId="329"/>
            <ac:picMk id="13" creationId="{40F6F732-0765-9AB4-E634-1E929EA09103}"/>
          </ac:picMkLst>
        </pc:picChg>
      </pc:sldChg>
      <pc:sldChg chg="addSp delSp modSp new mod modNotesTx">
        <pc:chgData name="Leroi June Yen Hao /CSF" userId="28e0c31d-dab8-421f-bff8-62bfa1d51191" providerId="ADAL" clId="{4FF08E93-DEA2-4FC4-9CB7-A68F9A932236}" dt="2023-02-05T19:23:16.419" v="8797" actId="20577"/>
        <pc:sldMkLst>
          <pc:docMk/>
          <pc:sldMk cId="4128828155" sldId="331"/>
        </pc:sldMkLst>
        <pc:spChg chg="mod">
          <ac:chgData name="Leroi June Yen Hao /CSF" userId="28e0c31d-dab8-421f-bff8-62bfa1d51191" providerId="ADAL" clId="{4FF08E93-DEA2-4FC4-9CB7-A68F9A932236}" dt="2023-02-05T18:06:21.264" v="5428" actId="20577"/>
          <ac:spMkLst>
            <pc:docMk/>
            <pc:sldMk cId="4128828155" sldId="331"/>
            <ac:spMk id="2" creationId="{AD08EAC4-65C7-67CE-A57F-C7D522656196}"/>
          </ac:spMkLst>
        </pc:spChg>
        <pc:picChg chg="add del mod">
          <ac:chgData name="Leroi June Yen Hao /CSF" userId="28e0c31d-dab8-421f-bff8-62bfa1d51191" providerId="ADAL" clId="{4FF08E93-DEA2-4FC4-9CB7-A68F9A932236}" dt="2023-02-05T17:41:32.709" v="5021" actId="478"/>
          <ac:picMkLst>
            <pc:docMk/>
            <pc:sldMk cId="4128828155" sldId="331"/>
            <ac:picMk id="4" creationId="{DEF1B95D-492F-FEF8-29CC-846FB80B81AB}"/>
          </ac:picMkLst>
        </pc:picChg>
        <pc:picChg chg="add del mod">
          <ac:chgData name="Leroi June Yen Hao /CSF" userId="28e0c31d-dab8-421f-bff8-62bfa1d51191" providerId="ADAL" clId="{4FF08E93-DEA2-4FC4-9CB7-A68F9A932236}" dt="2023-02-05T17:42:11.117" v="5029" actId="478"/>
          <ac:picMkLst>
            <pc:docMk/>
            <pc:sldMk cId="4128828155" sldId="331"/>
            <ac:picMk id="6" creationId="{774FE26A-65BC-3404-AC36-BE11178ED49A}"/>
          </ac:picMkLst>
        </pc:picChg>
        <pc:picChg chg="add del mod">
          <ac:chgData name="Leroi June Yen Hao /CSF" userId="28e0c31d-dab8-421f-bff8-62bfa1d51191" providerId="ADAL" clId="{4FF08E93-DEA2-4FC4-9CB7-A68F9A932236}" dt="2023-02-05T17:41:38.941" v="5023" actId="478"/>
          <ac:picMkLst>
            <pc:docMk/>
            <pc:sldMk cId="4128828155" sldId="331"/>
            <ac:picMk id="8" creationId="{F89BC38E-A1B8-C507-03F2-4CE28E14A745}"/>
          </ac:picMkLst>
        </pc:picChg>
        <pc:picChg chg="add del mod">
          <ac:chgData name="Leroi June Yen Hao /CSF" userId="28e0c31d-dab8-421f-bff8-62bfa1d51191" providerId="ADAL" clId="{4FF08E93-DEA2-4FC4-9CB7-A68F9A932236}" dt="2023-02-05T17:42:28.991" v="5039" actId="478"/>
          <ac:picMkLst>
            <pc:docMk/>
            <pc:sldMk cId="4128828155" sldId="331"/>
            <ac:picMk id="10" creationId="{40162578-14CB-3F41-0963-99757E510AB9}"/>
          </ac:picMkLst>
        </pc:picChg>
        <pc:picChg chg="add mod">
          <ac:chgData name="Leroi June Yen Hao /CSF" userId="28e0c31d-dab8-421f-bff8-62bfa1d51191" providerId="ADAL" clId="{4FF08E93-DEA2-4FC4-9CB7-A68F9A932236}" dt="2023-02-05T17:42:27.501" v="5038" actId="1076"/>
          <ac:picMkLst>
            <pc:docMk/>
            <pc:sldMk cId="4128828155" sldId="331"/>
            <ac:picMk id="12" creationId="{86BE4C58-5A96-D315-E730-C2A03489B6E3}"/>
          </ac:picMkLst>
        </pc:picChg>
        <pc:picChg chg="add mod">
          <ac:chgData name="Leroi June Yen Hao /CSF" userId="28e0c31d-dab8-421f-bff8-62bfa1d51191" providerId="ADAL" clId="{4FF08E93-DEA2-4FC4-9CB7-A68F9A932236}" dt="2023-02-05T17:43:19.575" v="5051" actId="1076"/>
          <ac:picMkLst>
            <pc:docMk/>
            <pc:sldMk cId="4128828155" sldId="331"/>
            <ac:picMk id="14" creationId="{6B590A2E-57EF-D8B3-150F-545B6F371A1F}"/>
          </ac:picMkLst>
        </pc:picChg>
        <pc:picChg chg="add mod">
          <ac:chgData name="Leroi June Yen Hao /CSF" userId="28e0c31d-dab8-421f-bff8-62bfa1d51191" providerId="ADAL" clId="{4FF08E93-DEA2-4FC4-9CB7-A68F9A932236}" dt="2023-02-05T17:43:20.926" v="5052" actId="1076"/>
          <ac:picMkLst>
            <pc:docMk/>
            <pc:sldMk cId="4128828155" sldId="331"/>
            <ac:picMk id="16" creationId="{637A72D8-9280-A597-02F7-C5CF43940804}"/>
          </ac:picMkLst>
        </pc:picChg>
      </pc:sldChg>
      <pc:sldChg chg="addSp modSp new mod modNotesTx">
        <pc:chgData name="Leroi June Yen Hao /CSF" userId="28e0c31d-dab8-421f-bff8-62bfa1d51191" providerId="ADAL" clId="{4FF08E93-DEA2-4FC4-9CB7-A68F9A932236}" dt="2023-02-05T19:25:49.681" v="9217" actId="20577"/>
        <pc:sldMkLst>
          <pc:docMk/>
          <pc:sldMk cId="1159978984" sldId="332"/>
        </pc:sldMkLst>
        <pc:spChg chg="mod">
          <ac:chgData name="Leroi June Yen Hao /CSF" userId="28e0c31d-dab8-421f-bff8-62bfa1d51191" providerId="ADAL" clId="{4FF08E93-DEA2-4FC4-9CB7-A68F9A932236}" dt="2023-02-05T13:58:16.621" v="3532" actId="20577"/>
          <ac:spMkLst>
            <pc:docMk/>
            <pc:sldMk cId="1159978984" sldId="332"/>
            <ac:spMk id="2" creationId="{4900F4A5-06A4-6B92-3EB1-47D958DA6E78}"/>
          </ac:spMkLst>
        </pc:spChg>
        <pc:picChg chg="add mod">
          <ac:chgData name="Leroi June Yen Hao /CSF" userId="28e0c31d-dab8-421f-bff8-62bfa1d51191" providerId="ADAL" clId="{4FF08E93-DEA2-4FC4-9CB7-A68F9A932236}" dt="2023-02-05T18:17:06.955" v="5455" actId="14100"/>
          <ac:picMkLst>
            <pc:docMk/>
            <pc:sldMk cId="1159978984" sldId="332"/>
            <ac:picMk id="4" creationId="{FD72EAF5-A12C-67E6-25DD-31A20E1C3D7B}"/>
          </ac:picMkLst>
        </pc:picChg>
      </pc:sldChg>
      <pc:sldChg chg="addSp delSp modSp new mod modNotesTx">
        <pc:chgData name="Leroi June Yen Hao /CSF" userId="28e0c31d-dab8-421f-bff8-62bfa1d51191" providerId="ADAL" clId="{4FF08E93-DEA2-4FC4-9CB7-A68F9A932236}" dt="2023-02-06T04:10:50.562" v="11820" actId="1076"/>
        <pc:sldMkLst>
          <pc:docMk/>
          <pc:sldMk cId="3267940096" sldId="333"/>
        </pc:sldMkLst>
        <pc:spChg chg="mod">
          <ac:chgData name="Leroi June Yen Hao /CSF" userId="28e0c31d-dab8-421f-bff8-62bfa1d51191" providerId="ADAL" clId="{4FF08E93-DEA2-4FC4-9CB7-A68F9A932236}" dt="2023-02-05T17:14:08.635" v="4525" actId="20577"/>
          <ac:spMkLst>
            <pc:docMk/>
            <pc:sldMk cId="3267940096" sldId="333"/>
            <ac:spMk id="2" creationId="{315EAEEB-8EC4-C77C-F1D9-DEF1100FA5C3}"/>
          </ac:spMkLst>
        </pc:spChg>
        <pc:picChg chg="add del mod">
          <ac:chgData name="Leroi June Yen Hao /CSF" userId="28e0c31d-dab8-421f-bff8-62bfa1d51191" providerId="ADAL" clId="{4FF08E93-DEA2-4FC4-9CB7-A68F9A932236}" dt="2023-02-06T04:10:30.765" v="11816" actId="478"/>
          <ac:picMkLst>
            <pc:docMk/>
            <pc:sldMk cId="3267940096" sldId="333"/>
            <ac:picMk id="4" creationId="{566CFDFC-D09C-3CCE-BB92-DDB98DC76C8D}"/>
          </ac:picMkLst>
        </pc:picChg>
        <pc:picChg chg="add del mod">
          <ac:chgData name="Leroi June Yen Hao /CSF" userId="28e0c31d-dab8-421f-bff8-62bfa1d51191" providerId="ADAL" clId="{4FF08E93-DEA2-4FC4-9CB7-A68F9A932236}" dt="2023-02-05T14:01:29.605" v="3546" actId="478"/>
          <ac:picMkLst>
            <pc:docMk/>
            <pc:sldMk cId="3267940096" sldId="333"/>
            <ac:picMk id="4" creationId="{AB47850B-3D90-B331-C7C0-58429D466E6E}"/>
          </ac:picMkLst>
        </pc:picChg>
        <pc:picChg chg="add del mod">
          <ac:chgData name="Leroi June Yen Hao /CSF" userId="28e0c31d-dab8-421f-bff8-62bfa1d51191" providerId="ADAL" clId="{4FF08E93-DEA2-4FC4-9CB7-A68F9A932236}" dt="2023-02-06T04:10:26.189" v="11814" actId="478"/>
          <ac:picMkLst>
            <pc:docMk/>
            <pc:sldMk cId="3267940096" sldId="333"/>
            <ac:picMk id="6" creationId="{841D3819-2231-A373-D707-7F8F5CDED9CD}"/>
          </ac:picMkLst>
        </pc:picChg>
        <pc:picChg chg="add mod">
          <ac:chgData name="Leroi June Yen Hao /CSF" userId="28e0c31d-dab8-421f-bff8-62bfa1d51191" providerId="ADAL" clId="{4FF08E93-DEA2-4FC4-9CB7-A68F9A932236}" dt="2023-02-06T04:10:50.562" v="11820" actId="1076"/>
          <ac:picMkLst>
            <pc:docMk/>
            <pc:sldMk cId="3267940096" sldId="333"/>
            <ac:picMk id="7" creationId="{A951907E-1D68-D4E0-FD00-D7E63420C48D}"/>
          </ac:picMkLst>
        </pc:picChg>
      </pc:sldChg>
      <pc:sldChg chg="addSp modSp new mod ord modNotesTx">
        <pc:chgData name="Leroi June Yen Hao /CSF" userId="28e0c31d-dab8-421f-bff8-62bfa1d51191" providerId="ADAL" clId="{4FF08E93-DEA2-4FC4-9CB7-A68F9A932236}" dt="2023-02-06T04:48:45.500" v="11826"/>
        <pc:sldMkLst>
          <pc:docMk/>
          <pc:sldMk cId="1170030442" sldId="334"/>
        </pc:sldMkLst>
        <pc:spChg chg="mod">
          <ac:chgData name="Leroi June Yen Hao /CSF" userId="28e0c31d-dab8-421f-bff8-62bfa1d51191" providerId="ADAL" clId="{4FF08E93-DEA2-4FC4-9CB7-A68F9A932236}" dt="2023-02-05T17:13:47.203" v="4473" actId="20577"/>
          <ac:spMkLst>
            <pc:docMk/>
            <pc:sldMk cId="1170030442" sldId="334"/>
            <ac:spMk id="2" creationId="{320BABCD-2AFE-DA7C-F6CD-7AD7D7B55518}"/>
          </ac:spMkLst>
        </pc:spChg>
        <pc:picChg chg="add mod">
          <ac:chgData name="Leroi June Yen Hao /CSF" userId="28e0c31d-dab8-421f-bff8-62bfa1d51191" providerId="ADAL" clId="{4FF08E93-DEA2-4FC4-9CB7-A68F9A932236}" dt="2023-02-05T17:15:53.130" v="4527" actId="1076"/>
          <ac:picMkLst>
            <pc:docMk/>
            <pc:sldMk cId="1170030442" sldId="334"/>
            <ac:picMk id="4" creationId="{05757CAD-6AE2-B44E-2341-52A7033D71A3}"/>
          </ac:picMkLst>
        </pc:picChg>
        <pc:picChg chg="add mod">
          <ac:chgData name="Leroi June Yen Hao /CSF" userId="28e0c31d-dab8-421f-bff8-62bfa1d51191" providerId="ADAL" clId="{4FF08E93-DEA2-4FC4-9CB7-A68F9A932236}" dt="2023-02-05T16:46:39.008" v="4359" actId="1076"/>
          <ac:picMkLst>
            <pc:docMk/>
            <pc:sldMk cId="1170030442" sldId="334"/>
            <ac:picMk id="6" creationId="{A8BF6406-18A6-B01F-F4DE-EEB3F090A10F}"/>
          </ac:picMkLst>
        </pc:picChg>
        <pc:picChg chg="add mod">
          <ac:chgData name="Leroi June Yen Hao /CSF" userId="28e0c31d-dab8-421f-bff8-62bfa1d51191" providerId="ADAL" clId="{4FF08E93-DEA2-4FC4-9CB7-A68F9A932236}" dt="2023-02-05T16:46:40.667" v="4361" actId="1076"/>
          <ac:picMkLst>
            <pc:docMk/>
            <pc:sldMk cId="1170030442" sldId="334"/>
            <ac:picMk id="8" creationId="{11D6FA68-69B5-E824-896D-14E8EF278022}"/>
          </ac:picMkLst>
        </pc:picChg>
      </pc:sldChg>
      <pc:sldChg chg="addSp modSp new mod ord">
        <pc:chgData name="Leroi June Yen Hao /CSF" userId="28e0c31d-dab8-421f-bff8-62bfa1d51191" providerId="ADAL" clId="{4FF08E93-DEA2-4FC4-9CB7-A68F9A932236}" dt="2023-02-06T04:48:57.584" v="11828"/>
        <pc:sldMkLst>
          <pc:docMk/>
          <pc:sldMk cId="2926068352" sldId="335"/>
        </pc:sldMkLst>
        <pc:spChg chg="mod">
          <ac:chgData name="Leroi June Yen Hao /CSF" userId="28e0c31d-dab8-421f-bff8-62bfa1d51191" providerId="ADAL" clId="{4FF08E93-DEA2-4FC4-9CB7-A68F9A932236}" dt="2023-02-05T17:16:15.115" v="4558" actId="20577"/>
          <ac:spMkLst>
            <pc:docMk/>
            <pc:sldMk cId="2926068352" sldId="335"/>
            <ac:spMk id="2" creationId="{B737D323-6032-8957-4E00-CA627495BEA9}"/>
          </ac:spMkLst>
        </pc:spChg>
        <pc:spChg chg="add mod">
          <ac:chgData name="Leroi June Yen Hao /CSF" userId="28e0c31d-dab8-421f-bff8-62bfa1d51191" providerId="ADAL" clId="{4FF08E93-DEA2-4FC4-9CB7-A68F9A932236}" dt="2023-02-05T17:20:03.024" v="4784" actId="20577"/>
          <ac:spMkLst>
            <pc:docMk/>
            <pc:sldMk cId="2926068352" sldId="335"/>
            <ac:spMk id="5" creationId="{F8A04838-6EC1-5666-762F-9A1F97065747}"/>
          </ac:spMkLst>
        </pc:spChg>
        <pc:picChg chg="add mod">
          <ac:chgData name="Leroi June Yen Hao /CSF" userId="28e0c31d-dab8-421f-bff8-62bfa1d51191" providerId="ADAL" clId="{4FF08E93-DEA2-4FC4-9CB7-A68F9A932236}" dt="2023-02-05T17:19:44.780" v="4766" actId="1076"/>
          <ac:picMkLst>
            <pc:docMk/>
            <pc:sldMk cId="2926068352" sldId="335"/>
            <ac:picMk id="4" creationId="{919208E7-AFB1-B173-F1E1-D5B08A2757AF}"/>
          </ac:picMkLst>
        </pc:picChg>
      </pc:sldChg>
      <pc:sldChg chg="new del">
        <pc:chgData name="Leroi June Yen Hao /CSF" userId="28e0c31d-dab8-421f-bff8-62bfa1d51191" providerId="ADAL" clId="{4FF08E93-DEA2-4FC4-9CB7-A68F9A932236}" dt="2023-02-05T17:15:04.710" v="4526" actId="2696"/>
        <pc:sldMkLst>
          <pc:docMk/>
          <pc:sldMk cId="3673059229" sldId="335"/>
        </pc:sldMkLst>
      </pc:sldChg>
      <pc:sldChg chg="new del">
        <pc:chgData name="Leroi June Yen Hao /CSF" userId="28e0c31d-dab8-421f-bff8-62bfa1d51191" providerId="ADAL" clId="{4FF08E93-DEA2-4FC4-9CB7-A68F9A932236}" dt="2023-02-05T17:22:20.736" v="4813" actId="2696"/>
        <pc:sldMkLst>
          <pc:docMk/>
          <pc:sldMk cId="1824708952" sldId="336"/>
        </pc:sldMkLst>
      </pc:sldChg>
      <pc:sldChg chg="new del">
        <pc:chgData name="Leroi June Yen Hao /CSF" userId="28e0c31d-dab8-421f-bff8-62bfa1d51191" providerId="ADAL" clId="{4FF08E93-DEA2-4FC4-9CB7-A68F9A932236}" dt="2023-02-05T17:21:54.777" v="4799" actId="47"/>
        <pc:sldMkLst>
          <pc:docMk/>
          <pc:sldMk cId="1088810110" sldId="337"/>
        </pc:sldMkLst>
      </pc:sldChg>
      <pc:sldChg chg="addSp delSp modSp new mod ord modNotesTx">
        <pc:chgData name="Leroi June Yen Hao /CSF" userId="28e0c31d-dab8-421f-bff8-62bfa1d51191" providerId="ADAL" clId="{4FF08E93-DEA2-4FC4-9CB7-A68F9A932236}" dt="2023-02-06T03:44:07.420" v="11374" actId="20577"/>
        <pc:sldMkLst>
          <pc:docMk/>
          <pc:sldMk cId="1717866157" sldId="337"/>
        </pc:sldMkLst>
        <pc:spChg chg="mod">
          <ac:chgData name="Leroi June Yen Hao /CSF" userId="28e0c31d-dab8-421f-bff8-62bfa1d51191" providerId="ADAL" clId="{4FF08E93-DEA2-4FC4-9CB7-A68F9A932236}" dt="2023-02-05T17:22:27.587" v="4822" actId="20577"/>
          <ac:spMkLst>
            <pc:docMk/>
            <pc:sldMk cId="1717866157" sldId="337"/>
            <ac:spMk id="2" creationId="{F0696369-7DB6-8494-C959-182F30FEC9DA}"/>
          </ac:spMkLst>
        </pc:spChg>
        <pc:spChg chg="mod">
          <ac:chgData name="Leroi June Yen Hao /CSF" userId="28e0c31d-dab8-421f-bff8-62bfa1d51191" providerId="ADAL" clId="{4FF08E93-DEA2-4FC4-9CB7-A68F9A932236}" dt="2023-02-06T03:41:03.579" v="10555" actId="20577"/>
          <ac:spMkLst>
            <pc:docMk/>
            <pc:sldMk cId="1717866157" sldId="337"/>
            <ac:spMk id="3" creationId="{1947BDDF-E88E-CF81-DBED-89967150565C}"/>
          </ac:spMkLst>
        </pc:spChg>
        <pc:spChg chg="mod">
          <ac:chgData name="Leroi June Yen Hao /CSF" userId="28e0c31d-dab8-421f-bff8-62bfa1d51191" providerId="ADAL" clId="{4FF08E93-DEA2-4FC4-9CB7-A68F9A932236}" dt="2023-02-05T17:55:36.143" v="5344" actId="1076"/>
          <ac:spMkLst>
            <pc:docMk/>
            <pc:sldMk cId="1717866157" sldId="337"/>
            <ac:spMk id="4" creationId="{FC2D9F70-7A33-DE6B-FA9B-E1BFE937494E}"/>
          </ac:spMkLst>
        </pc:spChg>
        <pc:spChg chg="add del mod">
          <ac:chgData name="Leroi June Yen Hao /CSF" userId="28e0c31d-dab8-421f-bff8-62bfa1d51191" providerId="ADAL" clId="{4FF08E93-DEA2-4FC4-9CB7-A68F9A932236}" dt="2023-02-06T03:41:38.240" v="10676"/>
          <ac:spMkLst>
            <pc:docMk/>
            <pc:sldMk cId="1717866157" sldId="337"/>
            <ac:spMk id="5" creationId="{FFAAECB4-BA25-2B1D-C36A-78BB3565C72E}"/>
          </ac:spMkLst>
        </pc:spChg>
      </pc:sldChg>
      <pc:sldChg chg="addSp modSp new mod modNotesTx">
        <pc:chgData name="Leroi June Yen Hao /CSF" userId="28e0c31d-dab8-421f-bff8-62bfa1d51191" providerId="ADAL" clId="{4FF08E93-DEA2-4FC4-9CB7-A68F9A932236}" dt="2023-02-05T19:25:01.234" v="9125" actId="20577"/>
        <pc:sldMkLst>
          <pc:docMk/>
          <pc:sldMk cId="4067083070" sldId="338"/>
        </pc:sldMkLst>
        <pc:spChg chg="mod">
          <ac:chgData name="Leroi June Yen Hao /CSF" userId="28e0c31d-dab8-421f-bff8-62bfa1d51191" providerId="ADAL" clId="{4FF08E93-DEA2-4FC4-9CB7-A68F9A932236}" dt="2023-02-05T18:06:29.960" v="5440" actId="20577"/>
          <ac:spMkLst>
            <pc:docMk/>
            <pc:sldMk cId="4067083070" sldId="338"/>
            <ac:spMk id="2" creationId="{75843884-33A0-262B-1554-0269855643D6}"/>
          </ac:spMkLst>
        </pc:spChg>
        <pc:picChg chg="add mod">
          <ac:chgData name="Leroi June Yen Hao /CSF" userId="28e0c31d-dab8-421f-bff8-62bfa1d51191" providerId="ADAL" clId="{4FF08E93-DEA2-4FC4-9CB7-A68F9A932236}" dt="2023-02-05T18:16:12.785" v="5452" actId="1076"/>
          <ac:picMkLst>
            <pc:docMk/>
            <pc:sldMk cId="4067083070" sldId="338"/>
            <ac:picMk id="3" creationId="{0FECDE2C-FE7E-AC3D-895C-F4ABC59C00DE}"/>
          </ac:picMkLst>
        </pc:picChg>
        <pc:picChg chg="add mod">
          <ac:chgData name="Leroi June Yen Hao /CSF" userId="28e0c31d-dab8-421f-bff8-62bfa1d51191" providerId="ADAL" clId="{4FF08E93-DEA2-4FC4-9CB7-A68F9A932236}" dt="2023-02-05T18:16:11.409" v="5451" actId="1076"/>
          <ac:picMkLst>
            <pc:docMk/>
            <pc:sldMk cId="4067083070" sldId="338"/>
            <ac:picMk id="5" creationId="{6E4F22EA-5A2C-CE26-4053-F7216B2354A9}"/>
          </ac:picMkLst>
        </pc:picChg>
        <pc:picChg chg="add mod">
          <ac:chgData name="Leroi June Yen Hao /CSF" userId="28e0c31d-dab8-421f-bff8-62bfa1d51191" providerId="ADAL" clId="{4FF08E93-DEA2-4FC4-9CB7-A68F9A932236}" dt="2023-02-05T18:16:08" v="5448" actId="1076"/>
          <ac:picMkLst>
            <pc:docMk/>
            <pc:sldMk cId="4067083070" sldId="338"/>
            <ac:picMk id="7" creationId="{DF55232D-3B75-8F39-255C-00CBC8DA411A}"/>
          </ac:picMkLst>
        </pc:picChg>
      </pc:sldChg>
      <pc:sldChg chg="addSp modSp add mod">
        <pc:chgData name="Leroi June Yen Hao /CSF" userId="28e0c31d-dab8-421f-bff8-62bfa1d51191" providerId="ADAL" clId="{4FF08E93-DEA2-4FC4-9CB7-A68F9A932236}" dt="2023-02-05T18:24:51.123" v="5930" actId="20577"/>
        <pc:sldMkLst>
          <pc:docMk/>
          <pc:sldMk cId="1999561160" sldId="339"/>
        </pc:sldMkLst>
        <pc:spChg chg="add mod">
          <ac:chgData name="Leroi June Yen Hao /CSF" userId="28e0c31d-dab8-421f-bff8-62bfa1d51191" providerId="ADAL" clId="{4FF08E93-DEA2-4FC4-9CB7-A68F9A932236}" dt="2023-02-05T18:24:34.534" v="5924" actId="208"/>
          <ac:spMkLst>
            <pc:docMk/>
            <pc:sldMk cId="1999561160" sldId="339"/>
            <ac:spMk id="3" creationId="{DA0680E7-3C7F-9BFA-D07B-3D6659B0678B}"/>
          </ac:spMkLst>
        </pc:spChg>
        <pc:spChg chg="mod">
          <ac:chgData name="Leroi June Yen Hao /CSF" userId="28e0c31d-dab8-421f-bff8-62bfa1d51191" providerId="ADAL" clId="{4FF08E93-DEA2-4FC4-9CB7-A68F9A932236}" dt="2023-02-05T18:24:51.123" v="5930" actId="20577"/>
          <ac:spMkLst>
            <pc:docMk/>
            <pc:sldMk cId="1999561160" sldId="339"/>
            <ac:spMk id="5" creationId="{840F3DFD-19F8-0B01-ED59-5597D35101CE}"/>
          </ac:spMkLst>
        </pc:spChg>
      </pc:sldChg>
      <pc:sldChg chg="addSp delSp modSp add del mod modShow">
        <pc:chgData name="Leroi June Yen Hao /CSF" userId="28e0c31d-dab8-421f-bff8-62bfa1d51191" providerId="ADAL" clId="{4FF08E93-DEA2-4FC4-9CB7-A68F9A932236}" dt="2023-02-06T03:08:03.081" v="9751" actId="47"/>
        <pc:sldMkLst>
          <pc:docMk/>
          <pc:sldMk cId="3418876569" sldId="340"/>
        </pc:sldMkLst>
        <pc:spChg chg="add del mod">
          <ac:chgData name="Leroi June Yen Hao /CSF" userId="28e0c31d-dab8-421f-bff8-62bfa1d51191" providerId="ADAL" clId="{4FF08E93-DEA2-4FC4-9CB7-A68F9A932236}" dt="2023-02-05T18:37:03.752" v="5983"/>
          <ac:spMkLst>
            <pc:docMk/>
            <pc:sldMk cId="3418876569" sldId="340"/>
            <ac:spMk id="3" creationId="{4F8BE158-142C-7A74-1E47-ABD370F588F1}"/>
          </ac:spMkLst>
        </pc:spChg>
        <pc:spChg chg="add del mod">
          <ac:chgData name="Leroi June Yen Hao /CSF" userId="28e0c31d-dab8-421f-bff8-62bfa1d51191" providerId="ADAL" clId="{4FF08E93-DEA2-4FC4-9CB7-A68F9A932236}" dt="2023-02-05T18:37:26.120" v="5986"/>
          <ac:spMkLst>
            <pc:docMk/>
            <pc:sldMk cId="3418876569" sldId="340"/>
            <ac:spMk id="4" creationId="{C1BB8CDD-9AB3-F166-6966-4719314698AA}"/>
          </ac:spMkLst>
        </pc:spChg>
        <pc:spChg chg="mod">
          <ac:chgData name="Leroi June Yen Hao /CSF" userId="28e0c31d-dab8-421f-bff8-62bfa1d51191" providerId="ADAL" clId="{4FF08E93-DEA2-4FC4-9CB7-A68F9A932236}" dt="2023-02-05T18:36:54.323" v="5980" actId="20577"/>
          <ac:spMkLst>
            <pc:docMk/>
            <pc:sldMk cId="3418876569" sldId="340"/>
            <ac:spMk id="5" creationId="{840F3DFD-19F8-0B01-ED59-5597D35101CE}"/>
          </ac:spMkLst>
        </pc:spChg>
        <pc:spChg chg="add mod">
          <ac:chgData name="Leroi June Yen Hao /CSF" userId="28e0c31d-dab8-421f-bff8-62bfa1d51191" providerId="ADAL" clId="{4FF08E93-DEA2-4FC4-9CB7-A68F9A932236}" dt="2023-02-05T18:40:51.646" v="6148" actId="2711"/>
          <ac:spMkLst>
            <pc:docMk/>
            <pc:sldMk cId="3418876569" sldId="340"/>
            <ac:spMk id="6" creationId="{CA8D72C3-C3B8-9A6F-EB56-31FD59231137}"/>
          </ac:spMkLst>
        </pc:spChg>
      </pc:sldChg>
      <pc:sldChg chg="addSp modSp new mod">
        <pc:chgData name="Leroi June Yen Hao /CSF" userId="28e0c31d-dab8-421f-bff8-62bfa1d51191" providerId="ADAL" clId="{4FF08E93-DEA2-4FC4-9CB7-A68F9A932236}" dt="2023-02-06T03:08:33.674" v="9816" actId="20577"/>
        <pc:sldMkLst>
          <pc:docMk/>
          <pc:sldMk cId="1959449392" sldId="341"/>
        </pc:sldMkLst>
        <pc:spChg chg="mod">
          <ac:chgData name="Leroi June Yen Hao /CSF" userId="28e0c31d-dab8-421f-bff8-62bfa1d51191" providerId="ADAL" clId="{4FF08E93-DEA2-4FC4-9CB7-A68F9A932236}" dt="2023-02-06T03:07:59.081" v="9750" actId="20577"/>
          <ac:spMkLst>
            <pc:docMk/>
            <pc:sldMk cId="1959449392" sldId="341"/>
            <ac:spMk id="2" creationId="{8B0E2B25-3697-A9CF-2003-BCE9EE72383E}"/>
          </ac:spMkLst>
        </pc:spChg>
        <pc:spChg chg="add mod">
          <ac:chgData name="Leroi June Yen Hao /CSF" userId="28e0c31d-dab8-421f-bff8-62bfa1d51191" providerId="ADAL" clId="{4FF08E93-DEA2-4FC4-9CB7-A68F9A932236}" dt="2023-02-06T03:08:33.674" v="9816" actId="20577"/>
          <ac:spMkLst>
            <pc:docMk/>
            <pc:sldMk cId="1959449392" sldId="341"/>
            <ac:spMk id="3" creationId="{37A6B0EA-36FD-3D11-88D8-E51AA23D6900}"/>
          </ac:spMkLst>
        </pc:spChg>
      </pc:sldChg>
      <pc:sldChg chg="modSp new mod">
        <pc:chgData name="Leroi June Yen Hao /CSF" userId="28e0c31d-dab8-421f-bff8-62bfa1d51191" providerId="ADAL" clId="{4FF08E93-DEA2-4FC4-9CB7-A68F9A932236}" dt="2023-02-06T03:35:24.707" v="10027" actId="20577"/>
        <pc:sldMkLst>
          <pc:docMk/>
          <pc:sldMk cId="2874472660" sldId="342"/>
        </pc:sldMkLst>
        <pc:spChg chg="mod">
          <ac:chgData name="Leroi June Yen Hao /CSF" userId="28e0c31d-dab8-421f-bff8-62bfa1d51191" providerId="ADAL" clId="{4FF08E93-DEA2-4FC4-9CB7-A68F9A932236}" dt="2023-02-06T03:22:33.804" v="9847" actId="20577"/>
          <ac:spMkLst>
            <pc:docMk/>
            <pc:sldMk cId="2874472660" sldId="342"/>
            <ac:spMk id="2" creationId="{4A230675-62EE-42F4-18FC-B05AC53FB23D}"/>
          </ac:spMkLst>
        </pc:spChg>
        <pc:spChg chg="mod">
          <ac:chgData name="Leroi June Yen Hao /CSF" userId="28e0c31d-dab8-421f-bff8-62bfa1d51191" providerId="ADAL" clId="{4FF08E93-DEA2-4FC4-9CB7-A68F9A932236}" dt="2023-02-06T03:35:24.707" v="10027" actId="20577"/>
          <ac:spMkLst>
            <pc:docMk/>
            <pc:sldMk cId="2874472660" sldId="342"/>
            <ac:spMk id="3" creationId="{69DEFA8A-838E-3F13-3159-089AF19906B6}"/>
          </ac:spMkLst>
        </pc:spChg>
      </pc:sldChg>
      <pc:sldChg chg="new del">
        <pc:chgData name="Leroi June Yen Hao /CSF" userId="28e0c31d-dab8-421f-bff8-62bfa1d51191" providerId="ADAL" clId="{4FF08E93-DEA2-4FC4-9CB7-A68F9A932236}" dt="2023-02-06T03:46:13.307" v="11379" actId="2696"/>
        <pc:sldMkLst>
          <pc:docMk/>
          <pc:sldMk cId="1727459201" sldId="343"/>
        </pc:sldMkLst>
      </pc:sldChg>
      <pc:sldChg chg="addSp delSp modSp new mod ord modClrScheme chgLayout">
        <pc:chgData name="Leroi June Yen Hao /CSF" userId="28e0c31d-dab8-421f-bff8-62bfa1d51191" providerId="ADAL" clId="{4FF08E93-DEA2-4FC4-9CB7-A68F9A932236}" dt="2023-02-06T03:50:40.390" v="11789" actId="11529"/>
        <pc:sldMkLst>
          <pc:docMk/>
          <pc:sldMk cId="1154461801" sldId="344"/>
        </pc:sldMkLst>
        <pc:spChg chg="mod">
          <ac:chgData name="Leroi June Yen Hao /CSF" userId="28e0c31d-dab8-421f-bff8-62bfa1d51191" providerId="ADAL" clId="{4FF08E93-DEA2-4FC4-9CB7-A68F9A932236}" dt="2023-02-06T03:48:42.820" v="11730" actId="26606"/>
          <ac:spMkLst>
            <pc:docMk/>
            <pc:sldMk cId="1154461801" sldId="344"/>
            <ac:spMk id="2" creationId="{1CF8A0B0-AF8E-12BF-1853-B40955F6F0D6}"/>
          </ac:spMkLst>
        </pc:spChg>
        <pc:spChg chg="add del mod">
          <ac:chgData name="Leroi June Yen Hao /CSF" userId="28e0c31d-dab8-421f-bff8-62bfa1d51191" providerId="ADAL" clId="{4FF08E93-DEA2-4FC4-9CB7-A68F9A932236}" dt="2023-02-06T03:48:42.820" v="11730" actId="26606"/>
          <ac:spMkLst>
            <pc:docMk/>
            <pc:sldMk cId="1154461801" sldId="344"/>
            <ac:spMk id="3" creationId="{ED1BE156-3C70-675F-23A3-8858AC52A1B0}"/>
          </ac:spMkLst>
        </pc:spChg>
        <pc:spChg chg="add mod">
          <ac:chgData name="Leroi June Yen Hao /CSF" userId="28e0c31d-dab8-421f-bff8-62bfa1d51191" providerId="ADAL" clId="{4FF08E93-DEA2-4FC4-9CB7-A68F9A932236}" dt="2023-02-06T03:50:23.795" v="11786" actId="1076"/>
          <ac:spMkLst>
            <pc:docMk/>
            <pc:sldMk cId="1154461801" sldId="344"/>
            <ac:spMk id="4" creationId="{D5B4B3B6-F98A-1627-9A1D-E04646A5A11E}"/>
          </ac:spMkLst>
        </pc:spChg>
        <pc:spChg chg="add mod">
          <ac:chgData name="Leroi June Yen Hao /CSF" userId="28e0c31d-dab8-421f-bff8-62bfa1d51191" providerId="ADAL" clId="{4FF08E93-DEA2-4FC4-9CB7-A68F9A932236}" dt="2023-02-06T03:50:21.251" v="11785" actId="1076"/>
          <ac:spMkLst>
            <pc:docMk/>
            <pc:sldMk cId="1154461801" sldId="344"/>
            <ac:spMk id="6" creationId="{8C747870-1824-5349-44ED-FD6C9AB483FE}"/>
          </ac:spMkLst>
        </pc:spChg>
        <pc:spChg chg="add del mod">
          <ac:chgData name="Leroi June Yen Hao /CSF" userId="28e0c31d-dab8-421f-bff8-62bfa1d51191" providerId="ADAL" clId="{4FF08E93-DEA2-4FC4-9CB7-A68F9A932236}" dt="2023-02-06T03:48:42.796" v="11729" actId="26606"/>
          <ac:spMkLst>
            <pc:docMk/>
            <pc:sldMk cId="1154461801" sldId="344"/>
            <ac:spMk id="9" creationId="{DE121991-FFAC-B9FE-AAB6-807AB0A34B19}"/>
          </ac:spMkLst>
        </pc:spChg>
        <pc:spChg chg="add del mod">
          <ac:chgData name="Leroi June Yen Hao /CSF" userId="28e0c31d-dab8-421f-bff8-62bfa1d51191" providerId="ADAL" clId="{4FF08E93-DEA2-4FC4-9CB7-A68F9A932236}" dt="2023-02-06T03:48:56.358" v="11731" actId="478"/>
          <ac:spMkLst>
            <pc:docMk/>
            <pc:sldMk cId="1154461801" sldId="344"/>
            <ac:spMk id="11" creationId="{0BE234C5-FFB5-9FB0-EE5E-A977503C7758}"/>
          </ac:spMkLst>
        </pc:spChg>
        <pc:graphicFrameChg chg="add del">
          <ac:chgData name="Leroi June Yen Hao /CSF" userId="28e0c31d-dab8-421f-bff8-62bfa1d51191" providerId="ADAL" clId="{4FF08E93-DEA2-4FC4-9CB7-A68F9A932236}" dt="2023-02-06T03:48:42.796" v="11729" actId="26606"/>
          <ac:graphicFrameMkLst>
            <pc:docMk/>
            <pc:sldMk cId="1154461801" sldId="344"/>
            <ac:graphicFrameMk id="5" creationId="{6405E655-6AAC-78E5-534A-31A83C11B655}"/>
          </ac:graphicFrameMkLst>
        </pc:graphicFrameChg>
        <pc:graphicFrameChg chg="add">
          <ac:chgData name="Leroi June Yen Hao /CSF" userId="28e0c31d-dab8-421f-bff8-62bfa1d51191" providerId="ADAL" clId="{4FF08E93-DEA2-4FC4-9CB7-A68F9A932236}" dt="2023-02-06T03:48:42.820" v="11730" actId="26606"/>
          <ac:graphicFrameMkLst>
            <pc:docMk/>
            <pc:sldMk cId="1154461801" sldId="344"/>
            <ac:graphicFrameMk id="12" creationId="{D5F849A8-F0E6-78B7-2C27-BB5C78C9F5C7}"/>
          </ac:graphicFrameMkLst>
        </pc:graphicFrameChg>
        <pc:cxnChg chg="add">
          <ac:chgData name="Leroi June Yen Hao /CSF" userId="28e0c31d-dab8-421f-bff8-62bfa1d51191" providerId="ADAL" clId="{4FF08E93-DEA2-4FC4-9CB7-A68F9A932236}" dt="2023-02-06T03:50:31.316" v="11787" actId="11529"/>
          <ac:cxnSpMkLst>
            <pc:docMk/>
            <pc:sldMk cId="1154461801" sldId="344"/>
            <ac:cxnSpMk id="8" creationId="{828F7518-19A2-C090-A88C-9E47D6F2306A}"/>
          </ac:cxnSpMkLst>
        </pc:cxnChg>
        <pc:cxnChg chg="add">
          <ac:chgData name="Leroi June Yen Hao /CSF" userId="28e0c31d-dab8-421f-bff8-62bfa1d51191" providerId="ADAL" clId="{4FF08E93-DEA2-4FC4-9CB7-A68F9A932236}" dt="2023-02-06T03:50:35.874" v="11788" actId="11529"/>
          <ac:cxnSpMkLst>
            <pc:docMk/>
            <pc:sldMk cId="1154461801" sldId="344"/>
            <ac:cxnSpMk id="13" creationId="{52C7AF9D-2517-8DBE-1B2A-C24DC538C6BE}"/>
          </ac:cxnSpMkLst>
        </pc:cxnChg>
        <pc:cxnChg chg="add">
          <ac:chgData name="Leroi June Yen Hao /CSF" userId="28e0c31d-dab8-421f-bff8-62bfa1d51191" providerId="ADAL" clId="{4FF08E93-DEA2-4FC4-9CB7-A68F9A932236}" dt="2023-02-06T03:50:40.390" v="11789" actId="11529"/>
          <ac:cxnSpMkLst>
            <pc:docMk/>
            <pc:sldMk cId="1154461801" sldId="344"/>
            <ac:cxnSpMk id="15" creationId="{30365AE7-856D-3085-F15F-D2D5A5E059A8}"/>
          </ac:cxnSpMkLst>
        </pc:cxnChg>
      </pc:sldChg>
    </pc:docChg>
  </pc:docChgLst>
  <pc:docChgLst>
    <pc:chgData name="Lor Jing Xiang Eugene /CSF" userId="S::s10223426@connect.np.edu.sg::fa7b39ec-78ce-4022-8dd0-f1a963e9ae3a" providerId="AD" clId="Web-{411EFC64-1E88-047C-38EB-961E200BE372}"/>
    <pc:docChg chg="modSld">
      <pc:chgData name="Lor Jing Xiang Eugene /CSF" userId="S::s10223426@connect.np.edu.sg::fa7b39ec-78ce-4022-8dd0-f1a963e9ae3a" providerId="AD" clId="Web-{411EFC64-1E88-047C-38EB-961E200BE372}" dt="2023-02-06T04:44:45.657" v="430"/>
      <pc:docMkLst>
        <pc:docMk/>
      </pc:docMkLst>
      <pc:sldChg chg="modSp">
        <pc:chgData name="Lor Jing Xiang Eugene /CSF" userId="S::s10223426@connect.np.edu.sg::fa7b39ec-78ce-4022-8dd0-f1a963e9ae3a" providerId="AD" clId="Web-{411EFC64-1E88-047C-38EB-961E200BE372}" dt="2023-02-06T03:27:37.337" v="52" actId="20577"/>
        <pc:sldMkLst>
          <pc:docMk/>
          <pc:sldMk cId="1677052725" sldId="280"/>
        </pc:sldMkLst>
        <pc:spChg chg="mod">
          <ac:chgData name="Lor Jing Xiang Eugene /CSF" userId="S::s10223426@connect.np.edu.sg::fa7b39ec-78ce-4022-8dd0-f1a963e9ae3a" providerId="AD" clId="Web-{411EFC64-1E88-047C-38EB-961E200BE372}" dt="2023-02-06T03:27:37.337" v="52" actId="20577"/>
          <ac:spMkLst>
            <pc:docMk/>
            <pc:sldMk cId="1677052725" sldId="280"/>
            <ac:spMk id="4" creationId="{02B4236C-B6E6-C5BC-9032-38D51B526D63}"/>
          </ac:spMkLst>
        </pc:spChg>
      </pc:sldChg>
      <pc:sldChg chg="addSp modSp">
        <pc:chgData name="Lor Jing Xiang Eugene /CSF" userId="S::s10223426@connect.np.edu.sg::fa7b39ec-78ce-4022-8dd0-f1a963e9ae3a" providerId="AD" clId="Web-{411EFC64-1E88-047C-38EB-961E200BE372}" dt="2023-02-06T03:26:32.523" v="3" actId="1076"/>
        <pc:sldMkLst>
          <pc:docMk/>
          <pc:sldMk cId="619073580" sldId="296"/>
        </pc:sldMkLst>
        <pc:picChg chg="add mod">
          <ac:chgData name="Lor Jing Xiang Eugene /CSF" userId="S::s10223426@connect.np.edu.sg::fa7b39ec-78ce-4022-8dd0-f1a963e9ae3a" providerId="AD" clId="Web-{411EFC64-1E88-047C-38EB-961E200BE372}" dt="2023-02-06T03:26:32.523" v="3" actId="1076"/>
          <ac:picMkLst>
            <pc:docMk/>
            <pc:sldMk cId="619073580" sldId="296"/>
            <ac:picMk id="3" creationId="{B2074FAA-986F-DD09-A03E-CB7831DF6810}"/>
          </ac:picMkLst>
        </pc:picChg>
      </pc:sldChg>
      <pc:sldChg chg="mod modShow">
        <pc:chgData name="Lor Jing Xiang Eugene /CSF" userId="S::s10223426@connect.np.edu.sg::fa7b39ec-78ce-4022-8dd0-f1a963e9ae3a" providerId="AD" clId="Web-{411EFC64-1E88-047C-38EB-961E200BE372}" dt="2023-02-06T04:21:06.272" v="379"/>
        <pc:sldMkLst>
          <pc:docMk/>
          <pc:sldMk cId="3152604211" sldId="305"/>
        </pc:sldMkLst>
      </pc:sldChg>
      <pc:sldChg chg="mod modShow">
        <pc:chgData name="Lor Jing Xiang Eugene /CSF" userId="S::s10223426@connect.np.edu.sg::fa7b39ec-78ce-4022-8dd0-f1a963e9ae3a" providerId="AD" clId="Web-{411EFC64-1E88-047C-38EB-961E200BE372}" dt="2023-02-06T04:21:11.929" v="380"/>
        <pc:sldMkLst>
          <pc:docMk/>
          <pc:sldMk cId="771900256" sldId="306"/>
        </pc:sldMkLst>
      </pc:sldChg>
      <pc:sldChg chg="mod modShow">
        <pc:chgData name="Lor Jing Xiang Eugene /CSF" userId="S::s10223426@connect.np.edu.sg::fa7b39ec-78ce-4022-8dd0-f1a963e9ae3a" providerId="AD" clId="Web-{411EFC64-1E88-047C-38EB-961E200BE372}" dt="2023-02-06T04:21:16.616" v="381"/>
        <pc:sldMkLst>
          <pc:docMk/>
          <pc:sldMk cId="422790170" sldId="307"/>
        </pc:sldMkLst>
      </pc:sldChg>
      <pc:sldChg chg="mod modShow">
        <pc:chgData name="Lor Jing Xiang Eugene /CSF" userId="S::s10223426@connect.np.edu.sg::fa7b39ec-78ce-4022-8dd0-f1a963e9ae3a" providerId="AD" clId="Web-{411EFC64-1E88-047C-38EB-961E200BE372}" dt="2023-02-06T04:21:20.413" v="382"/>
        <pc:sldMkLst>
          <pc:docMk/>
          <pc:sldMk cId="392177185" sldId="309"/>
        </pc:sldMkLst>
      </pc:sldChg>
      <pc:sldChg chg="mod modShow">
        <pc:chgData name="Lor Jing Xiang Eugene /CSF" userId="S::s10223426@connect.np.edu.sg::fa7b39ec-78ce-4022-8dd0-f1a963e9ae3a" providerId="AD" clId="Web-{411EFC64-1E88-047C-38EB-961E200BE372}" dt="2023-02-06T04:21:23.226" v="383"/>
        <pc:sldMkLst>
          <pc:docMk/>
          <pc:sldMk cId="3031604133" sldId="310"/>
        </pc:sldMkLst>
      </pc:sldChg>
      <pc:sldChg chg="mod modShow">
        <pc:chgData name="Lor Jing Xiang Eugene /CSF" userId="S::s10223426@connect.np.edu.sg::fa7b39ec-78ce-4022-8dd0-f1a963e9ae3a" providerId="AD" clId="Web-{411EFC64-1E88-047C-38EB-961E200BE372}" dt="2023-02-06T04:21:25.742" v="384"/>
        <pc:sldMkLst>
          <pc:docMk/>
          <pc:sldMk cId="428000431" sldId="311"/>
        </pc:sldMkLst>
      </pc:sldChg>
      <pc:sldChg chg="mod modShow">
        <pc:chgData name="Lor Jing Xiang Eugene /CSF" userId="S::s10223426@connect.np.edu.sg::fa7b39ec-78ce-4022-8dd0-f1a963e9ae3a" providerId="AD" clId="Web-{411EFC64-1E88-047C-38EB-961E200BE372}" dt="2023-02-06T04:21:33.367" v="386"/>
        <pc:sldMkLst>
          <pc:docMk/>
          <pc:sldMk cId="3756405999" sldId="312"/>
        </pc:sldMkLst>
      </pc:sldChg>
      <pc:sldChg chg="mod modShow">
        <pc:chgData name="Lor Jing Xiang Eugene /CSF" userId="S::s10223426@connect.np.edu.sg::fa7b39ec-78ce-4022-8dd0-f1a963e9ae3a" providerId="AD" clId="Web-{411EFC64-1E88-047C-38EB-961E200BE372}" dt="2023-02-06T04:21:30.445" v="385"/>
        <pc:sldMkLst>
          <pc:docMk/>
          <pc:sldMk cId="1563420825" sldId="313"/>
        </pc:sldMkLst>
      </pc:sldChg>
      <pc:sldChg chg="mod modShow">
        <pc:chgData name="Lor Jing Xiang Eugene /CSF" userId="S::s10223426@connect.np.edu.sg::fa7b39ec-78ce-4022-8dd0-f1a963e9ae3a" providerId="AD" clId="Web-{411EFC64-1E88-047C-38EB-961E200BE372}" dt="2023-02-06T04:21:40.539" v="387"/>
        <pc:sldMkLst>
          <pc:docMk/>
          <pc:sldMk cId="1482939192" sldId="314"/>
        </pc:sldMkLst>
      </pc:sldChg>
      <pc:sldChg chg="addSp delSp modSp">
        <pc:chgData name="Lor Jing Xiang Eugene /CSF" userId="S::s10223426@connect.np.edu.sg::fa7b39ec-78ce-4022-8dd0-f1a963e9ae3a" providerId="AD" clId="Web-{411EFC64-1E88-047C-38EB-961E200BE372}" dt="2023-02-06T04:24:39.714" v="429"/>
        <pc:sldMkLst>
          <pc:docMk/>
          <pc:sldMk cId="1968397970" sldId="317"/>
        </pc:sldMkLst>
        <pc:spChg chg="add del mod">
          <ac:chgData name="Lor Jing Xiang Eugene /CSF" userId="S::s10223426@connect.np.edu.sg::fa7b39ec-78ce-4022-8dd0-f1a963e9ae3a" providerId="AD" clId="Web-{411EFC64-1E88-047C-38EB-961E200BE372}" dt="2023-02-06T04:24:39.714" v="429"/>
          <ac:spMkLst>
            <pc:docMk/>
            <pc:sldMk cId="1968397970" sldId="317"/>
            <ac:spMk id="4" creationId="{8FF2A07F-5F50-9850-09A1-B3FB50CBA573}"/>
          </ac:spMkLst>
        </pc:spChg>
        <pc:picChg chg="mod">
          <ac:chgData name="Lor Jing Xiang Eugene /CSF" userId="S::s10223426@connect.np.edu.sg::fa7b39ec-78ce-4022-8dd0-f1a963e9ae3a" providerId="AD" clId="Web-{411EFC64-1E88-047C-38EB-961E200BE372}" dt="2023-02-06T04:24:38.089" v="428" actId="1076"/>
          <ac:picMkLst>
            <pc:docMk/>
            <pc:sldMk cId="1968397970" sldId="317"/>
            <ac:picMk id="6" creationId="{9DA15CCB-D64C-4E56-1689-40C966A2AC80}"/>
          </ac:picMkLst>
        </pc:picChg>
      </pc:sldChg>
      <pc:sldChg chg="modSp">
        <pc:chgData name="Lor Jing Xiang Eugene /CSF" userId="S::s10223426@connect.np.edu.sg::fa7b39ec-78ce-4022-8dd0-f1a963e9ae3a" providerId="AD" clId="Web-{411EFC64-1E88-047C-38EB-961E200BE372}" dt="2023-02-06T03:35:07.878" v="311" actId="20577"/>
        <pc:sldMkLst>
          <pc:docMk/>
          <pc:sldMk cId="1432200999" sldId="330"/>
        </pc:sldMkLst>
        <pc:spChg chg="mod">
          <ac:chgData name="Lor Jing Xiang Eugene /CSF" userId="S::s10223426@connect.np.edu.sg::fa7b39ec-78ce-4022-8dd0-f1a963e9ae3a" providerId="AD" clId="Web-{411EFC64-1E88-047C-38EB-961E200BE372}" dt="2023-02-06T03:35:07.878" v="311" actId="20577"/>
          <ac:spMkLst>
            <pc:docMk/>
            <pc:sldMk cId="1432200999" sldId="330"/>
            <ac:spMk id="3" creationId="{6C76F26D-CE44-84A8-B580-68987AB57A06}"/>
          </ac:spMkLst>
        </pc:spChg>
      </pc:sldChg>
      <pc:sldChg chg="addSp delSp modSp mod modShow">
        <pc:chgData name="Lor Jing Xiang Eugene /CSF" userId="S::s10223426@connect.np.edu.sg::fa7b39ec-78ce-4022-8dd0-f1a963e9ae3a" providerId="AD" clId="Web-{411EFC64-1E88-047C-38EB-961E200BE372}" dt="2023-02-06T04:44:45.657" v="430"/>
        <pc:sldMkLst>
          <pc:docMk/>
          <pc:sldMk cId="1959449392" sldId="341"/>
        </pc:sldMkLst>
        <pc:spChg chg="mod">
          <ac:chgData name="Lor Jing Xiang Eugene /CSF" userId="S::s10223426@connect.np.edu.sg::fa7b39ec-78ce-4022-8dd0-f1a963e9ae3a" providerId="AD" clId="Web-{411EFC64-1E88-047C-38EB-961E200BE372}" dt="2023-02-06T03:33:04.875" v="291" actId="20577"/>
          <ac:spMkLst>
            <pc:docMk/>
            <pc:sldMk cId="1959449392" sldId="341"/>
            <ac:spMk id="3" creationId="{37A6B0EA-36FD-3D11-88D8-E51AA23D6900}"/>
          </ac:spMkLst>
        </pc:spChg>
        <pc:picChg chg="add del mod">
          <ac:chgData name="Lor Jing Xiang Eugene /CSF" userId="S::s10223426@connect.np.edu.sg::fa7b39ec-78ce-4022-8dd0-f1a963e9ae3a" providerId="AD" clId="Web-{411EFC64-1E88-047C-38EB-961E200BE372}" dt="2023-02-06T04:20:02.896" v="378"/>
          <ac:picMkLst>
            <pc:docMk/>
            <pc:sldMk cId="1959449392" sldId="341"/>
            <ac:picMk id="5" creationId="{2A944F30-3199-A282-8E72-E7FED2243530}"/>
          </ac:picMkLst>
        </pc:picChg>
      </pc:sldChg>
      <pc:sldChg chg="modSp">
        <pc:chgData name="Lor Jing Xiang Eugene /CSF" userId="S::s10223426@connect.np.edu.sg::fa7b39ec-78ce-4022-8dd0-f1a963e9ae3a" providerId="AD" clId="Web-{411EFC64-1E88-047C-38EB-961E200BE372}" dt="2023-02-06T03:35:53.035" v="377" actId="20577"/>
        <pc:sldMkLst>
          <pc:docMk/>
          <pc:sldMk cId="2874472660" sldId="342"/>
        </pc:sldMkLst>
        <pc:spChg chg="mod">
          <ac:chgData name="Lor Jing Xiang Eugene /CSF" userId="S::s10223426@connect.np.edu.sg::fa7b39ec-78ce-4022-8dd0-f1a963e9ae3a" providerId="AD" clId="Web-{411EFC64-1E88-047C-38EB-961E200BE372}" dt="2023-02-06T03:35:53.035" v="377" actId="20577"/>
          <ac:spMkLst>
            <pc:docMk/>
            <pc:sldMk cId="2874472660" sldId="342"/>
            <ac:spMk id="3" creationId="{69DEFA8A-838E-3F13-3159-089AF19906B6}"/>
          </ac:spMkLst>
        </pc:spChg>
      </pc:sldChg>
    </pc:docChg>
  </pc:docChgLst>
  <pc:docChgLst>
    <pc:chgData name="Leroi June Yen Hao /CSF" userId="28e0c31d-dab8-421f-bff8-62bfa1d51191" providerId="ADAL" clId="{AEE73A40-68A3-447E-BB43-717BCCD254A4}"/>
    <pc:docChg chg="modSld">
      <pc:chgData name="Leroi June Yen Hao /CSF" userId="28e0c31d-dab8-421f-bff8-62bfa1d51191" providerId="ADAL" clId="{AEE73A40-68A3-447E-BB43-717BCCD254A4}" dt="2023-01-17T07:55:38.691" v="94" actId="20577"/>
      <pc:docMkLst>
        <pc:docMk/>
      </pc:docMkLst>
      <pc:sldChg chg="modSp mod">
        <pc:chgData name="Leroi June Yen Hao /CSF" userId="28e0c31d-dab8-421f-bff8-62bfa1d51191" providerId="ADAL" clId="{AEE73A40-68A3-447E-BB43-717BCCD254A4}" dt="2023-01-17T07:49:13.962" v="63" actId="20577"/>
        <pc:sldMkLst>
          <pc:docMk/>
          <pc:sldMk cId="0" sldId="256"/>
        </pc:sldMkLst>
        <pc:spChg chg="mod">
          <ac:chgData name="Leroi June Yen Hao /CSF" userId="28e0c31d-dab8-421f-bff8-62bfa1d51191" providerId="ADAL" clId="{AEE73A40-68A3-447E-BB43-717BCCD254A4}" dt="2023-01-17T07:49:13.962" v="63" actId="20577"/>
          <ac:spMkLst>
            <pc:docMk/>
            <pc:sldMk cId="0" sldId="256"/>
            <ac:spMk id="3" creationId="{00000000-0000-0000-0000-000000000000}"/>
          </ac:spMkLst>
        </pc:spChg>
      </pc:sldChg>
      <pc:sldChg chg="modSp mod">
        <pc:chgData name="Leroi June Yen Hao /CSF" userId="28e0c31d-dab8-421f-bff8-62bfa1d51191" providerId="ADAL" clId="{AEE73A40-68A3-447E-BB43-717BCCD254A4}" dt="2023-01-17T07:55:38.691" v="94" actId="20577"/>
        <pc:sldMkLst>
          <pc:docMk/>
          <pc:sldMk cId="0" sldId="262"/>
        </pc:sldMkLst>
        <pc:spChg chg="mod">
          <ac:chgData name="Leroi June Yen Hao /CSF" userId="28e0c31d-dab8-421f-bff8-62bfa1d51191" providerId="ADAL" clId="{AEE73A40-68A3-447E-BB43-717BCCD254A4}" dt="2023-01-17T07:55:38.691" v="94" actId="20577"/>
          <ac:spMkLst>
            <pc:docMk/>
            <pc:sldMk cId="0" sldId="262"/>
            <ac:spMk id="3" creationId="{00000000-0000-0000-0000-000000000000}"/>
          </ac:spMkLst>
        </pc:spChg>
      </pc:sldChg>
    </pc:docChg>
  </pc:docChgLst>
  <pc:docChgLst>
    <pc:chgData name="Lor Jing Xiang Eugene /CSF" userId="S::s10223426@connect.np.edu.sg::fa7b39ec-78ce-4022-8dd0-f1a963e9ae3a" providerId="AD" clId="Web-{527968A5-C1D2-42ED-3CDF-58A60F288500}"/>
    <pc:docChg chg="modSld">
      <pc:chgData name="Lor Jing Xiang Eugene /CSF" userId="S::s10223426@connect.np.edu.sg::fa7b39ec-78ce-4022-8dd0-f1a963e9ae3a" providerId="AD" clId="Web-{527968A5-C1D2-42ED-3CDF-58A60F288500}" dt="2023-02-05T04:39:46.089" v="3" actId="20577"/>
      <pc:docMkLst>
        <pc:docMk/>
      </pc:docMkLst>
      <pc:sldChg chg="modSp">
        <pc:chgData name="Lor Jing Xiang Eugene /CSF" userId="S::s10223426@connect.np.edu.sg::fa7b39ec-78ce-4022-8dd0-f1a963e9ae3a" providerId="AD" clId="Web-{527968A5-C1D2-42ED-3CDF-58A60F288500}" dt="2023-02-05T04:39:46.089" v="3" actId="20577"/>
        <pc:sldMkLst>
          <pc:docMk/>
          <pc:sldMk cId="1563420825" sldId="313"/>
        </pc:sldMkLst>
        <pc:spChg chg="mod">
          <ac:chgData name="Lor Jing Xiang Eugene /CSF" userId="S::s10223426@connect.np.edu.sg::fa7b39ec-78ce-4022-8dd0-f1a963e9ae3a" providerId="AD" clId="Web-{527968A5-C1D2-42ED-3CDF-58A60F288500}" dt="2023-02-05T04:39:46.089" v="3" actId="20577"/>
          <ac:spMkLst>
            <pc:docMk/>
            <pc:sldMk cId="1563420825" sldId="313"/>
            <ac:spMk id="5" creationId="{840F3DFD-19F8-0B01-ED59-5597D35101CE}"/>
          </ac:spMkLst>
        </pc:spChg>
      </pc:sldChg>
    </pc:docChg>
  </pc:docChgLst>
  <pc:docChgLst>
    <pc:chgData name="Lor Jing Xiang Eugene /CSF" userId="S::s10223426@connect.np.edu.sg::fa7b39ec-78ce-4022-8dd0-f1a963e9ae3a" providerId="AD" clId="Web-{5D392303-5419-6CF9-A185-2C0E47A8A194}"/>
    <pc:docChg chg="addSld delSld modSld">
      <pc:chgData name="Lor Jing Xiang Eugene /CSF" userId="S::s10223426@connect.np.edu.sg::fa7b39ec-78ce-4022-8dd0-f1a963e9ae3a" providerId="AD" clId="Web-{5D392303-5419-6CF9-A185-2C0E47A8A194}" dt="2023-02-05T18:13:59.352" v="513" actId="20577"/>
      <pc:docMkLst>
        <pc:docMk/>
      </pc:docMkLst>
      <pc:sldChg chg="modSp">
        <pc:chgData name="Lor Jing Xiang Eugene /CSF" userId="S::s10223426@connect.np.edu.sg::fa7b39ec-78ce-4022-8dd0-f1a963e9ae3a" providerId="AD" clId="Web-{5D392303-5419-6CF9-A185-2C0E47A8A194}" dt="2023-02-05T17:04:22.479" v="354" actId="20577"/>
        <pc:sldMkLst>
          <pc:docMk/>
          <pc:sldMk cId="0" sldId="262"/>
        </pc:sldMkLst>
        <pc:spChg chg="mod">
          <ac:chgData name="Lor Jing Xiang Eugene /CSF" userId="S::s10223426@connect.np.edu.sg::fa7b39ec-78ce-4022-8dd0-f1a963e9ae3a" providerId="AD" clId="Web-{5D392303-5419-6CF9-A185-2C0E47A8A194}" dt="2023-02-05T17:04:22.479" v="354" actId="20577"/>
          <ac:spMkLst>
            <pc:docMk/>
            <pc:sldMk cId="0" sldId="262"/>
            <ac:spMk id="12" creationId="{0D9C8723-D712-3F5C-3B97-620564236485}"/>
          </ac:spMkLst>
        </pc:spChg>
      </pc:sldChg>
      <pc:sldChg chg="modSp">
        <pc:chgData name="Lor Jing Xiang Eugene /CSF" userId="S::s10223426@connect.np.edu.sg::fa7b39ec-78ce-4022-8dd0-f1a963e9ae3a" providerId="AD" clId="Web-{5D392303-5419-6CF9-A185-2C0E47A8A194}" dt="2023-02-05T13:06:45.065" v="343" actId="20577"/>
        <pc:sldMkLst>
          <pc:docMk/>
          <pc:sldMk cId="3282508938" sldId="282"/>
        </pc:sldMkLst>
        <pc:spChg chg="mod">
          <ac:chgData name="Lor Jing Xiang Eugene /CSF" userId="S::s10223426@connect.np.edu.sg::fa7b39ec-78ce-4022-8dd0-f1a963e9ae3a" providerId="AD" clId="Web-{5D392303-5419-6CF9-A185-2C0E47A8A194}" dt="2023-02-05T13:06:45.065" v="343" actId="20577"/>
          <ac:spMkLst>
            <pc:docMk/>
            <pc:sldMk cId="3282508938" sldId="282"/>
            <ac:spMk id="4" creationId="{C9EE58EE-65DC-75DF-866C-1BBD6A12F791}"/>
          </ac:spMkLst>
        </pc:spChg>
      </pc:sldChg>
      <pc:sldChg chg="del">
        <pc:chgData name="Lor Jing Xiang Eugene /CSF" userId="S::s10223426@connect.np.edu.sg::fa7b39ec-78ce-4022-8dd0-f1a963e9ae3a" providerId="AD" clId="Web-{5D392303-5419-6CF9-A185-2C0E47A8A194}" dt="2023-02-05T07:24:36.728" v="5"/>
        <pc:sldMkLst>
          <pc:docMk/>
          <pc:sldMk cId="3092733728" sldId="285"/>
        </pc:sldMkLst>
      </pc:sldChg>
      <pc:sldChg chg="del">
        <pc:chgData name="Lor Jing Xiang Eugene /CSF" userId="S::s10223426@connect.np.edu.sg::fa7b39ec-78ce-4022-8dd0-f1a963e9ae3a" providerId="AD" clId="Web-{5D392303-5419-6CF9-A185-2C0E47A8A194}" dt="2023-02-05T07:24:36.728" v="6"/>
        <pc:sldMkLst>
          <pc:docMk/>
          <pc:sldMk cId="529453723" sldId="292"/>
        </pc:sldMkLst>
      </pc:sldChg>
      <pc:sldChg chg="del">
        <pc:chgData name="Lor Jing Xiang Eugene /CSF" userId="S::s10223426@connect.np.edu.sg::fa7b39ec-78ce-4022-8dd0-f1a963e9ae3a" providerId="AD" clId="Web-{5D392303-5419-6CF9-A185-2C0E47A8A194}" dt="2023-02-05T09:25:22.873" v="48"/>
        <pc:sldMkLst>
          <pc:docMk/>
          <pc:sldMk cId="4005947426" sldId="294"/>
        </pc:sldMkLst>
      </pc:sldChg>
      <pc:sldChg chg="del">
        <pc:chgData name="Lor Jing Xiang Eugene /CSF" userId="S::s10223426@connect.np.edu.sg::fa7b39ec-78ce-4022-8dd0-f1a963e9ae3a" providerId="AD" clId="Web-{5D392303-5419-6CF9-A185-2C0E47A8A194}" dt="2023-02-05T07:24:36.728" v="4"/>
        <pc:sldMkLst>
          <pc:docMk/>
          <pc:sldMk cId="3331607785" sldId="295"/>
        </pc:sldMkLst>
      </pc:sldChg>
      <pc:sldChg chg="del">
        <pc:chgData name="Lor Jing Xiang Eugene /CSF" userId="S::s10223426@connect.np.edu.sg::fa7b39ec-78ce-4022-8dd0-f1a963e9ae3a" providerId="AD" clId="Web-{5D392303-5419-6CF9-A185-2C0E47A8A194}" dt="2023-02-05T07:24:36.713" v="1"/>
        <pc:sldMkLst>
          <pc:docMk/>
          <pc:sldMk cId="3914942860" sldId="297"/>
        </pc:sldMkLst>
      </pc:sldChg>
      <pc:sldChg chg="del">
        <pc:chgData name="Lor Jing Xiang Eugene /CSF" userId="S::s10223426@connect.np.edu.sg::fa7b39ec-78ce-4022-8dd0-f1a963e9ae3a" providerId="AD" clId="Web-{5D392303-5419-6CF9-A185-2C0E47A8A194}" dt="2023-02-05T07:24:36.728" v="2"/>
        <pc:sldMkLst>
          <pc:docMk/>
          <pc:sldMk cId="4036232941" sldId="298"/>
        </pc:sldMkLst>
      </pc:sldChg>
      <pc:sldChg chg="del">
        <pc:chgData name="Lor Jing Xiang Eugene /CSF" userId="S::s10223426@connect.np.edu.sg::fa7b39ec-78ce-4022-8dd0-f1a963e9ae3a" providerId="AD" clId="Web-{5D392303-5419-6CF9-A185-2C0E47A8A194}" dt="2023-02-05T07:24:36.728" v="3"/>
        <pc:sldMkLst>
          <pc:docMk/>
          <pc:sldMk cId="880598023" sldId="300"/>
        </pc:sldMkLst>
      </pc:sldChg>
      <pc:sldChg chg="del">
        <pc:chgData name="Lor Jing Xiang Eugene /CSF" userId="S::s10223426@connect.np.edu.sg::fa7b39ec-78ce-4022-8dd0-f1a963e9ae3a" providerId="AD" clId="Web-{5D392303-5419-6CF9-A185-2C0E47A8A194}" dt="2023-02-05T07:24:36.713" v="0"/>
        <pc:sldMkLst>
          <pc:docMk/>
          <pc:sldMk cId="2328104674" sldId="302"/>
        </pc:sldMkLst>
      </pc:sldChg>
      <pc:sldChg chg="modSp">
        <pc:chgData name="Lor Jing Xiang Eugene /CSF" userId="S::s10223426@connect.np.edu.sg::fa7b39ec-78ce-4022-8dd0-f1a963e9ae3a" providerId="AD" clId="Web-{5D392303-5419-6CF9-A185-2C0E47A8A194}" dt="2023-02-05T12:31:57.412" v="114" actId="20577"/>
        <pc:sldMkLst>
          <pc:docMk/>
          <pc:sldMk cId="3152604211" sldId="305"/>
        </pc:sldMkLst>
        <pc:spChg chg="mod">
          <ac:chgData name="Lor Jing Xiang Eugene /CSF" userId="S::s10223426@connect.np.edu.sg::fa7b39ec-78ce-4022-8dd0-f1a963e9ae3a" providerId="AD" clId="Web-{5D392303-5419-6CF9-A185-2C0E47A8A194}" dt="2023-02-05T12:31:57.412" v="114" actId="20577"/>
          <ac:spMkLst>
            <pc:docMk/>
            <pc:sldMk cId="3152604211" sldId="305"/>
            <ac:spMk id="5" creationId="{840F3DFD-19F8-0B01-ED59-5597D35101CE}"/>
          </ac:spMkLst>
        </pc:spChg>
      </pc:sldChg>
      <pc:sldChg chg="modSp add">
        <pc:chgData name="Lor Jing Xiang Eugene /CSF" userId="S::s10223426@connect.np.edu.sg::fa7b39ec-78ce-4022-8dd0-f1a963e9ae3a" providerId="AD" clId="Web-{5D392303-5419-6CF9-A185-2C0E47A8A194}" dt="2023-02-05T07:25:22.964" v="47" actId="14100"/>
        <pc:sldMkLst>
          <pc:docMk/>
          <pc:sldMk cId="1349689520" sldId="316"/>
        </pc:sldMkLst>
        <pc:spChg chg="mod">
          <ac:chgData name="Lor Jing Xiang Eugene /CSF" userId="S::s10223426@connect.np.edu.sg::fa7b39ec-78ce-4022-8dd0-f1a963e9ae3a" providerId="AD" clId="Web-{5D392303-5419-6CF9-A185-2C0E47A8A194}" dt="2023-02-05T07:25:22.964" v="47" actId="14100"/>
          <ac:spMkLst>
            <pc:docMk/>
            <pc:sldMk cId="1349689520" sldId="316"/>
            <ac:spMk id="2" creationId="{A4A15F56-1B91-BE37-B9FD-03C20E4E41C9}"/>
          </ac:spMkLst>
        </pc:spChg>
      </pc:sldChg>
      <pc:sldChg chg="modSp add">
        <pc:chgData name="Lor Jing Xiang Eugene /CSF" userId="S::s10223426@connect.np.edu.sg::fa7b39ec-78ce-4022-8dd0-f1a963e9ae3a" providerId="AD" clId="Web-{5D392303-5419-6CF9-A185-2C0E47A8A194}" dt="2023-02-05T07:25:14.448" v="40" actId="20577"/>
        <pc:sldMkLst>
          <pc:docMk/>
          <pc:sldMk cId="1968397970" sldId="317"/>
        </pc:sldMkLst>
        <pc:spChg chg="mod">
          <ac:chgData name="Lor Jing Xiang Eugene /CSF" userId="S::s10223426@connect.np.edu.sg::fa7b39ec-78ce-4022-8dd0-f1a963e9ae3a" providerId="AD" clId="Web-{5D392303-5419-6CF9-A185-2C0E47A8A194}" dt="2023-02-05T07:25:14.448" v="40" actId="20577"/>
          <ac:spMkLst>
            <pc:docMk/>
            <pc:sldMk cId="1968397970" sldId="317"/>
            <ac:spMk id="2" creationId="{3296691D-CBB8-8F38-A50D-2288DCBD8195}"/>
          </ac:spMkLst>
        </pc:spChg>
      </pc:sldChg>
      <pc:sldChg chg="modSp add">
        <pc:chgData name="Lor Jing Xiang Eugene /CSF" userId="S::s10223426@connect.np.edu.sg::fa7b39ec-78ce-4022-8dd0-f1a963e9ae3a" providerId="AD" clId="Web-{5D392303-5419-6CF9-A185-2C0E47A8A194}" dt="2023-02-05T07:25:11.073" v="36" actId="20577"/>
        <pc:sldMkLst>
          <pc:docMk/>
          <pc:sldMk cId="784818388" sldId="318"/>
        </pc:sldMkLst>
        <pc:spChg chg="mod">
          <ac:chgData name="Lor Jing Xiang Eugene /CSF" userId="S::s10223426@connect.np.edu.sg::fa7b39ec-78ce-4022-8dd0-f1a963e9ae3a" providerId="AD" clId="Web-{5D392303-5419-6CF9-A185-2C0E47A8A194}" dt="2023-02-05T07:25:11.073" v="36" actId="20577"/>
          <ac:spMkLst>
            <pc:docMk/>
            <pc:sldMk cId="784818388" sldId="318"/>
            <ac:spMk id="2" creationId="{3296691D-CBB8-8F38-A50D-2288DCBD8195}"/>
          </ac:spMkLst>
        </pc:spChg>
      </pc:sldChg>
      <pc:sldChg chg="modSp add">
        <pc:chgData name="Lor Jing Xiang Eugene /CSF" userId="S::s10223426@connect.np.edu.sg::fa7b39ec-78ce-4022-8dd0-f1a963e9ae3a" providerId="AD" clId="Web-{5D392303-5419-6CF9-A185-2C0E47A8A194}" dt="2023-02-05T07:25:07.495" v="32" actId="20577"/>
        <pc:sldMkLst>
          <pc:docMk/>
          <pc:sldMk cId="3449357307" sldId="319"/>
        </pc:sldMkLst>
        <pc:spChg chg="mod">
          <ac:chgData name="Lor Jing Xiang Eugene /CSF" userId="S::s10223426@connect.np.edu.sg::fa7b39ec-78ce-4022-8dd0-f1a963e9ae3a" providerId="AD" clId="Web-{5D392303-5419-6CF9-A185-2C0E47A8A194}" dt="2023-02-05T07:25:07.495" v="32" actId="20577"/>
          <ac:spMkLst>
            <pc:docMk/>
            <pc:sldMk cId="3449357307" sldId="319"/>
            <ac:spMk id="2" creationId="{E9399B9F-7401-BA61-FB69-0C140E2C4222}"/>
          </ac:spMkLst>
        </pc:spChg>
      </pc:sldChg>
      <pc:sldChg chg="modSp add">
        <pc:chgData name="Lor Jing Xiang Eugene /CSF" userId="S::s10223426@connect.np.edu.sg::fa7b39ec-78ce-4022-8dd0-f1a963e9ae3a" providerId="AD" clId="Web-{5D392303-5419-6CF9-A185-2C0E47A8A194}" dt="2023-02-05T07:25:04.135" v="29" actId="20577"/>
        <pc:sldMkLst>
          <pc:docMk/>
          <pc:sldMk cId="1497431431" sldId="320"/>
        </pc:sldMkLst>
        <pc:spChg chg="mod">
          <ac:chgData name="Lor Jing Xiang Eugene /CSF" userId="S::s10223426@connect.np.edu.sg::fa7b39ec-78ce-4022-8dd0-f1a963e9ae3a" providerId="AD" clId="Web-{5D392303-5419-6CF9-A185-2C0E47A8A194}" dt="2023-02-05T07:25:04.135" v="29" actId="20577"/>
          <ac:spMkLst>
            <pc:docMk/>
            <pc:sldMk cId="1497431431" sldId="320"/>
            <ac:spMk id="2" creationId="{E9399B9F-7401-BA61-FB69-0C140E2C4222}"/>
          </ac:spMkLst>
        </pc:spChg>
      </pc:sldChg>
      <pc:sldChg chg="modSp add">
        <pc:chgData name="Lor Jing Xiang Eugene /CSF" userId="S::s10223426@connect.np.edu.sg::fa7b39ec-78ce-4022-8dd0-f1a963e9ae3a" providerId="AD" clId="Web-{5D392303-5419-6CF9-A185-2C0E47A8A194}" dt="2023-02-05T07:25:01.229" v="26" actId="20577"/>
        <pc:sldMkLst>
          <pc:docMk/>
          <pc:sldMk cId="3549052337" sldId="321"/>
        </pc:sldMkLst>
        <pc:spChg chg="mod">
          <ac:chgData name="Lor Jing Xiang Eugene /CSF" userId="S::s10223426@connect.np.edu.sg::fa7b39ec-78ce-4022-8dd0-f1a963e9ae3a" providerId="AD" clId="Web-{5D392303-5419-6CF9-A185-2C0E47A8A194}" dt="2023-02-05T07:25:01.229" v="26" actId="20577"/>
          <ac:spMkLst>
            <pc:docMk/>
            <pc:sldMk cId="3549052337" sldId="321"/>
            <ac:spMk id="2" creationId="{91C3F37D-BC94-0FE2-6C0F-3E7F81CD41BE}"/>
          </ac:spMkLst>
        </pc:spChg>
      </pc:sldChg>
      <pc:sldChg chg="modSp add">
        <pc:chgData name="Lor Jing Xiang Eugene /CSF" userId="S::s10223426@connect.np.edu.sg::fa7b39ec-78ce-4022-8dd0-f1a963e9ae3a" providerId="AD" clId="Web-{5D392303-5419-6CF9-A185-2C0E47A8A194}" dt="2023-02-05T07:24:56.588" v="21" actId="20577"/>
        <pc:sldMkLst>
          <pc:docMk/>
          <pc:sldMk cId="1444978408" sldId="322"/>
        </pc:sldMkLst>
        <pc:spChg chg="mod">
          <ac:chgData name="Lor Jing Xiang Eugene /CSF" userId="S::s10223426@connect.np.edu.sg::fa7b39ec-78ce-4022-8dd0-f1a963e9ae3a" providerId="AD" clId="Web-{5D392303-5419-6CF9-A185-2C0E47A8A194}" dt="2023-02-05T07:24:56.588" v="21" actId="20577"/>
          <ac:spMkLst>
            <pc:docMk/>
            <pc:sldMk cId="1444978408" sldId="322"/>
            <ac:spMk id="2" creationId="{4563FAB5-E269-AB0C-91F0-438D922095D5}"/>
          </ac:spMkLst>
        </pc:spChg>
      </pc:sldChg>
      <pc:sldChg chg="modSp new">
        <pc:chgData name="Lor Jing Xiang Eugene /CSF" userId="S::s10223426@connect.np.edu.sg::fa7b39ec-78ce-4022-8dd0-f1a963e9ae3a" providerId="AD" clId="Web-{5D392303-5419-6CF9-A185-2C0E47A8A194}" dt="2023-02-05T18:13:59.352" v="513" actId="20577"/>
        <pc:sldMkLst>
          <pc:docMk/>
          <pc:sldMk cId="1432200999" sldId="330"/>
        </pc:sldMkLst>
        <pc:spChg chg="mod">
          <ac:chgData name="Lor Jing Xiang Eugene /CSF" userId="S::s10223426@connect.np.edu.sg::fa7b39ec-78ce-4022-8dd0-f1a963e9ae3a" providerId="AD" clId="Web-{5D392303-5419-6CF9-A185-2C0E47A8A194}" dt="2023-02-05T13:04:29.216" v="129" actId="20577"/>
          <ac:spMkLst>
            <pc:docMk/>
            <pc:sldMk cId="1432200999" sldId="330"/>
            <ac:spMk id="2" creationId="{D9C3E74E-EB44-A76A-4D8D-2026DCB10F41}"/>
          </ac:spMkLst>
        </pc:spChg>
        <pc:spChg chg="mod">
          <ac:chgData name="Lor Jing Xiang Eugene /CSF" userId="S::s10223426@connect.np.edu.sg::fa7b39ec-78ce-4022-8dd0-f1a963e9ae3a" providerId="AD" clId="Web-{5D392303-5419-6CF9-A185-2C0E47A8A194}" dt="2023-02-05T18:13:59.352" v="513" actId="20577"/>
          <ac:spMkLst>
            <pc:docMk/>
            <pc:sldMk cId="1432200999" sldId="330"/>
            <ac:spMk id="3" creationId="{6C76F26D-CE44-84A8-B580-68987AB57A06}"/>
          </ac:spMkLst>
        </pc:spChg>
      </pc:sldChg>
    </pc:docChg>
  </pc:docChgLst>
  <pc:docChgLst>
    <pc:chgData name="Lor Jing Xiang Eugene /CSF" userId="S::s10223426@connect.np.edu.sg::fa7b39ec-78ce-4022-8dd0-f1a963e9ae3a" providerId="AD" clId="Web-{38B2E95A-07B6-E543-6B1C-CECE08A7CB21}"/>
    <pc:docChg chg="modSld">
      <pc:chgData name="Lor Jing Xiang Eugene /CSF" userId="S::s10223426@connect.np.edu.sg::fa7b39ec-78ce-4022-8dd0-f1a963e9ae3a" providerId="AD" clId="Web-{38B2E95A-07B6-E543-6B1C-CECE08A7CB21}" dt="2023-01-24T12:56:09.996" v="32" actId="20577"/>
      <pc:docMkLst>
        <pc:docMk/>
      </pc:docMkLst>
      <pc:sldChg chg="modSp">
        <pc:chgData name="Lor Jing Xiang Eugene /CSF" userId="S::s10223426@connect.np.edu.sg::fa7b39ec-78ce-4022-8dd0-f1a963e9ae3a" providerId="AD" clId="Web-{38B2E95A-07B6-E543-6B1C-CECE08A7CB21}" dt="2023-01-24T12:56:09.996" v="32" actId="20577"/>
        <pc:sldMkLst>
          <pc:docMk/>
          <pc:sldMk cId="2311270777" sldId="281"/>
        </pc:sldMkLst>
        <pc:spChg chg="mod">
          <ac:chgData name="Lor Jing Xiang Eugene /CSF" userId="S::s10223426@connect.np.edu.sg::fa7b39ec-78ce-4022-8dd0-f1a963e9ae3a" providerId="AD" clId="Web-{38B2E95A-07B6-E543-6B1C-CECE08A7CB21}" dt="2023-01-24T12:56:09.996" v="32" actId="20577"/>
          <ac:spMkLst>
            <pc:docMk/>
            <pc:sldMk cId="2311270777" sldId="281"/>
            <ac:spMk id="4" creationId="{A0DA6B10-E45F-3F4A-A0DE-CDB46C6A567F}"/>
          </ac:spMkLst>
        </pc:spChg>
      </pc:sldChg>
    </pc:docChg>
  </pc:docChgLst>
  <pc:docChgLst>
    <pc:chgData name="Lor Jing Xiang Eugene /CSF" userId="S::s10223426@connect.np.edu.sg::fa7b39ec-78ce-4022-8dd0-f1a963e9ae3a" providerId="AD" clId="Web-{AF8634AC-2881-AE11-8520-5153C3606C57}"/>
    <pc:docChg chg="addSld modSld">
      <pc:chgData name="Lor Jing Xiang Eugene /CSF" userId="S::s10223426@connect.np.edu.sg::fa7b39ec-78ce-4022-8dd0-f1a963e9ae3a" providerId="AD" clId="Web-{AF8634AC-2881-AE11-8520-5153C3606C57}" dt="2023-01-22T15:03:29.057" v="625" actId="20577"/>
      <pc:docMkLst>
        <pc:docMk/>
      </pc:docMkLst>
      <pc:sldChg chg="modSp">
        <pc:chgData name="Lor Jing Xiang Eugene /CSF" userId="S::s10223426@connect.np.edu.sg::fa7b39ec-78ce-4022-8dd0-f1a963e9ae3a" providerId="AD" clId="Web-{AF8634AC-2881-AE11-8520-5153C3606C57}" dt="2023-01-22T14:54:37.054" v="477" actId="1076"/>
        <pc:sldMkLst>
          <pc:docMk/>
          <pc:sldMk cId="0" sldId="262"/>
        </pc:sldMkLst>
        <pc:spChg chg="mod">
          <ac:chgData name="Lor Jing Xiang Eugene /CSF" userId="S::s10223426@connect.np.edu.sg::fa7b39ec-78ce-4022-8dd0-f1a963e9ae3a" providerId="AD" clId="Web-{AF8634AC-2881-AE11-8520-5153C3606C57}" dt="2023-01-22T14:54:37.054" v="477" actId="1076"/>
          <ac:spMkLst>
            <pc:docMk/>
            <pc:sldMk cId="0" sldId="262"/>
            <ac:spMk id="3" creationId="{00000000-0000-0000-0000-000000000000}"/>
          </ac:spMkLst>
        </pc:spChg>
      </pc:sldChg>
      <pc:sldChg chg="addSp modSp add replId">
        <pc:chgData name="Lor Jing Xiang Eugene /CSF" userId="S::s10223426@connect.np.edu.sg::fa7b39ec-78ce-4022-8dd0-f1a963e9ae3a" providerId="AD" clId="Web-{AF8634AC-2881-AE11-8520-5153C3606C57}" dt="2023-01-22T15:01:30.537" v="574" actId="20577"/>
        <pc:sldMkLst>
          <pc:docMk/>
          <pc:sldMk cId="1677052725" sldId="280"/>
        </pc:sldMkLst>
        <pc:spChg chg="mod">
          <ac:chgData name="Lor Jing Xiang Eugene /CSF" userId="S::s10223426@connect.np.edu.sg::fa7b39ec-78ce-4022-8dd0-f1a963e9ae3a" providerId="AD" clId="Web-{AF8634AC-2881-AE11-8520-5153C3606C57}" dt="2023-01-22T14:03:37.205" v="18" actId="20577"/>
          <ac:spMkLst>
            <pc:docMk/>
            <pc:sldMk cId="1677052725" sldId="280"/>
            <ac:spMk id="2" creationId="{00000000-0000-0000-0000-000000000000}"/>
          </ac:spMkLst>
        </pc:spChg>
        <pc:spChg chg="add mod">
          <ac:chgData name="Lor Jing Xiang Eugene /CSF" userId="S::s10223426@connect.np.edu.sg::fa7b39ec-78ce-4022-8dd0-f1a963e9ae3a" providerId="AD" clId="Web-{AF8634AC-2881-AE11-8520-5153C3606C57}" dt="2023-01-22T15:01:30.537" v="574" actId="20577"/>
          <ac:spMkLst>
            <pc:docMk/>
            <pc:sldMk cId="1677052725" sldId="280"/>
            <ac:spMk id="4" creationId="{02B4236C-B6E6-C5BC-9032-38D51B526D63}"/>
          </ac:spMkLst>
        </pc:spChg>
      </pc:sldChg>
      <pc:sldChg chg="addSp modSp new">
        <pc:chgData name="Lor Jing Xiang Eugene /CSF" userId="S::s10223426@connect.np.edu.sg::fa7b39ec-78ce-4022-8dd0-f1a963e9ae3a" providerId="AD" clId="Web-{AF8634AC-2881-AE11-8520-5153C3606C57}" dt="2023-01-22T15:03:29.057" v="625" actId="20577"/>
        <pc:sldMkLst>
          <pc:docMk/>
          <pc:sldMk cId="2311270777" sldId="281"/>
        </pc:sldMkLst>
        <pc:spChg chg="mod">
          <ac:chgData name="Lor Jing Xiang Eugene /CSF" userId="S::s10223426@connect.np.edu.sg::fa7b39ec-78ce-4022-8dd0-f1a963e9ae3a" providerId="AD" clId="Web-{AF8634AC-2881-AE11-8520-5153C3606C57}" dt="2023-01-22T15:02:51.165" v="599" actId="20577"/>
          <ac:spMkLst>
            <pc:docMk/>
            <pc:sldMk cId="2311270777" sldId="281"/>
            <ac:spMk id="2" creationId="{7C48EFB2-0275-9C67-499B-A251B052B427}"/>
          </ac:spMkLst>
        </pc:spChg>
        <pc:spChg chg="add mod">
          <ac:chgData name="Lor Jing Xiang Eugene /CSF" userId="S::s10223426@connect.np.edu.sg::fa7b39ec-78ce-4022-8dd0-f1a963e9ae3a" providerId="AD" clId="Web-{AF8634AC-2881-AE11-8520-5153C3606C57}" dt="2023-01-22T15:03:29.057" v="625" actId="20577"/>
          <ac:spMkLst>
            <pc:docMk/>
            <pc:sldMk cId="2311270777" sldId="281"/>
            <ac:spMk id="4" creationId="{A0DA6B10-E45F-3F4A-A0DE-CDB46C6A567F}"/>
          </ac:spMkLst>
        </pc:spChg>
      </pc:sldChg>
    </pc:docChg>
  </pc:docChgLst>
  <pc:docChgLst>
    <pc:chgData name="Lor Jing Xiang Eugene /CSF" userId="S::s10223426@connect.np.edu.sg::fa7b39ec-78ce-4022-8dd0-f1a963e9ae3a" providerId="AD" clId="Web-{9D0B0F3D-3DAD-7297-17D5-16E3D1389D55}"/>
    <pc:docChg chg="addSld delSld modSld">
      <pc:chgData name="Lor Jing Xiang Eugene /CSF" userId="S::s10223426@connect.np.edu.sg::fa7b39ec-78ce-4022-8dd0-f1a963e9ae3a" providerId="AD" clId="Web-{9D0B0F3D-3DAD-7297-17D5-16E3D1389D55}" dt="2023-02-03T14:15:17.632" v="283" actId="20577"/>
      <pc:docMkLst>
        <pc:docMk/>
      </pc:docMkLst>
      <pc:sldChg chg="del">
        <pc:chgData name="Lor Jing Xiang Eugene /CSF" userId="S::s10223426@connect.np.edu.sg::fa7b39ec-78ce-4022-8dd0-f1a963e9ae3a" providerId="AD" clId="Web-{9D0B0F3D-3DAD-7297-17D5-16E3D1389D55}" dt="2023-02-03T13:05:33.465" v="11"/>
        <pc:sldMkLst>
          <pc:docMk/>
          <pc:sldMk cId="0" sldId="266"/>
        </pc:sldMkLst>
      </pc:sldChg>
      <pc:sldChg chg="modSp">
        <pc:chgData name="Lor Jing Xiang Eugene /CSF" userId="S::s10223426@connect.np.edu.sg::fa7b39ec-78ce-4022-8dd0-f1a963e9ae3a" providerId="AD" clId="Web-{9D0B0F3D-3DAD-7297-17D5-16E3D1389D55}" dt="2023-02-03T13:52:46.102" v="188" actId="20577"/>
        <pc:sldMkLst>
          <pc:docMk/>
          <pc:sldMk cId="1677052725" sldId="280"/>
        </pc:sldMkLst>
        <pc:spChg chg="mod">
          <ac:chgData name="Lor Jing Xiang Eugene /CSF" userId="S::s10223426@connect.np.edu.sg::fa7b39ec-78ce-4022-8dd0-f1a963e9ae3a" providerId="AD" clId="Web-{9D0B0F3D-3DAD-7297-17D5-16E3D1389D55}" dt="2023-02-03T13:52:46.102" v="188" actId="20577"/>
          <ac:spMkLst>
            <pc:docMk/>
            <pc:sldMk cId="1677052725" sldId="280"/>
            <ac:spMk id="2" creationId="{00000000-0000-0000-0000-000000000000}"/>
          </ac:spMkLst>
        </pc:spChg>
      </pc:sldChg>
      <pc:sldChg chg="addSp delSp modSp new">
        <pc:chgData name="Lor Jing Xiang Eugene /CSF" userId="S::s10223426@connect.np.edu.sg::fa7b39ec-78ce-4022-8dd0-f1a963e9ae3a" providerId="AD" clId="Web-{9D0B0F3D-3DAD-7297-17D5-16E3D1389D55}" dt="2023-02-03T13:13:12.417" v="15" actId="14100"/>
        <pc:sldMkLst>
          <pc:docMk/>
          <pc:sldMk cId="3092733728" sldId="285"/>
        </pc:sldMkLst>
        <pc:spChg chg="mod">
          <ac:chgData name="Lor Jing Xiang Eugene /CSF" userId="S::s10223426@connect.np.edu.sg::fa7b39ec-78ce-4022-8dd0-f1a963e9ae3a" providerId="AD" clId="Web-{9D0B0F3D-3DAD-7297-17D5-16E3D1389D55}" dt="2023-02-03T12:49:55.231" v="4" actId="20577"/>
          <ac:spMkLst>
            <pc:docMk/>
            <pc:sldMk cId="3092733728" sldId="285"/>
            <ac:spMk id="2" creationId="{91C3F37D-BC94-0FE2-6C0F-3E7F81CD41BE}"/>
          </ac:spMkLst>
        </pc:spChg>
        <pc:spChg chg="del">
          <ac:chgData name="Lor Jing Xiang Eugene /CSF" userId="S::s10223426@connect.np.edu.sg::fa7b39ec-78ce-4022-8dd0-f1a963e9ae3a" providerId="AD" clId="Web-{9D0B0F3D-3DAD-7297-17D5-16E3D1389D55}" dt="2023-02-03T12:56:38.417" v="10"/>
          <ac:spMkLst>
            <pc:docMk/>
            <pc:sldMk cId="3092733728" sldId="285"/>
            <ac:spMk id="3" creationId="{30C9C2AB-1D8A-7C50-7E71-304A068E832A}"/>
          </ac:spMkLst>
        </pc:spChg>
        <pc:picChg chg="add mod">
          <ac:chgData name="Lor Jing Xiang Eugene /CSF" userId="S::s10223426@connect.np.edu.sg::fa7b39ec-78ce-4022-8dd0-f1a963e9ae3a" providerId="AD" clId="Web-{9D0B0F3D-3DAD-7297-17D5-16E3D1389D55}" dt="2023-02-03T12:54:35.960" v="9" actId="14100"/>
          <ac:picMkLst>
            <pc:docMk/>
            <pc:sldMk cId="3092733728" sldId="285"/>
            <ac:picMk id="4" creationId="{64CFF55E-6D1F-0BF4-27B4-DE4766CBCCA2}"/>
          </ac:picMkLst>
        </pc:picChg>
        <pc:picChg chg="add mod">
          <ac:chgData name="Lor Jing Xiang Eugene /CSF" userId="S::s10223426@connect.np.edu.sg::fa7b39ec-78ce-4022-8dd0-f1a963e9ae3a" providerId="AD" clId="Web-{9D0B0F3D-3DAD-7297-17D5-16E3D1389D55}" dt="2023-02-03T13:13:12.417" v="15" actId="14100"/>
          <ac:picMkLst>
            <pc:docMk/>
            <pc:sldMk cId="3092733728" sldId="285"/>
            <ac:picMk id="5" creationId="{C86F92A7-BC47-FF96-9A17-D340F73012D5}"/>
          </ac:picMkLst>
        </pc:picChg>
      </pc:sldChg>
      <pc:sldChg chg="addSp delSp modSp new">
        <pc:chgData name="Lor Jing Xiang Eugene /CSF" userId="S::s10223426@connect.np.edu.sg::fa7b39ec-78ce-4022-8dd0-f1a963e9ae3a" providerId="AD" clId="Web-{9D0B0F3D-3DAD-7297-17D5-16E3D1389D55}" dt="2023-02-03T13:45:39.791" v="180" actId="1076"/>
        <pc:sldMkLst>
          <pc:docMk/>
          <pc:sldMk cId="3490824939" sldId="286"/>
        </pc:sldMkLst>
        <pc:spChg chg="mod">
          <ac:chgData name="Lor Jing Xiang Eugene /CSF" userId="S::s10223426@connect.np.edu.sg::fa7b39ec-78ce-4022-8dd0-f1a963e9ae3a" providerId="AD" clId="Web-{9D0B0F3D-3DAD-7297-17D5-16E3D1389D55}" dt="2023-02-03T13:20:34.447" v="25" actId="20577"/>
          <ac:spMkLst>
            <pc:docMk/>
            <pc:sldMk cId="3490824939" sldId="286"/>
            <ac:spMk id="2" creationId="{2AEA52CD-75D4-6075-E3DD-1DBCB1C9F4CE}"/>
          </ac:spMkLst>
        </pc:spChg>
        <pc:spChg chg="del">
          <ac:chgData name="Lor Jing Xiang Eugene /CSF" userId="S::s10223426@connect.np.edu.sg::fa7b39ec-78ce-4022-8dd0-f1a963e9ae3a" providerId="AD" clId="Web-{9D0B0F3D-3DAD-7297-17D5-16E3D1389D55}" dt="2023-02-03T13:20:45.182" v="29"/>
          <ac:spMkLst>
            <pc:docMk/>
            <pc:sldMk cId="3490824939" sldId="286"/>
            <ac:spMk id="3" creationId="{05A3EB9A-EF61-F768-994E-694408620658}"/>
          </ac:spMkLst>
        </pc:spChg>
        <pc:spChg chg="add mod">
          <ac:chgData name="Lor Jing Xiang Eugene /CSF" userId="S::s10223426@connect.np.edu.sg::fa7b39ec-78ce-4022-8dd0-f1a963e9ae3a" providerId="AD" clId="Web-{9D0B0F3D-3DAD-7297-17D5-16E3D1389D55}" dt="2023-02-03T13:45:03.993" v="177" actId="20577"/>
          <ac:spMkLst>
            <pc:docMk/>
            <pc:sldMk cId="3490824939" sldId="286"/>
            <ac:spMk id="10" creationId="{A9DCB659-EA06-E0D8-630A-884C6D8C9ABC}"/>
          </ac:spMkLst>
        </pc:spChg>
        <pc:picChg chg="add del mod">
          <ac:chgData name="Lor Jing Xiang Eugene /CSF" userId="S::s10223426@connect.np.edu.sg::fa7b39ec-78ce-4022-8dd0-f1a963e9ae3a" providerId="AD" clId="Web-{9D0B0F3D-3DAD-7297-17D5-16E3D1389D55}" dt="2023-02-03T13:38:33.153" v="44"/>
          <ac:picMkLst>
            <pc:docMk/>
            <pc:sldMk cId="3490824939" sldId="286"/>
            <ac:picMk id="4" creationId="{F271014D-BCF0-1431-BB4F-05505B8AB471}"/>
          </ac:picMkLst>
        </pc:picChg>
        <pc:picChg chg="add del mod">
          <ac:chgData name="Lor Jing Xiang Eugene /CSF" userId="S::s10223426@connect.np.edu.sg::fa7b39ec-78ce-4022-8dd0-f1a963e9ae3a" providerId="AD" clId="Web-{9D0B0F3D-3DAD-7297-17D5-16E3D1389D55}" dt="2023-02-03T13:38:33.497" v="45"/>
          <ac:picMkLst>
            <pc:docMk/>
            <pc:sldMk cId="3490824939" sldId="286"/>
            <ac:picMk id="5" creationId="{51C89942-B9AC-7CC1-6FBD-D26B9B41FF87}"/>
          </ac:picMkLst>
        </pc:picChg>
        <pc:picChg chg="add mod">
          <ac:chgData name="Lor Jing Xiang Eugene /CSF" userId="S::s10223426@connect.np.edu.sg::fa7b39ec-78ce-4022-8dd0-f1a963e9ae3a" providerId="AD" clId="Web-{9D0B0F3D-3DAD-7297-17D5-16E3D1389D55}" dt="2023-02-03T13:45:09.040" v="179" actId="1076"/>
          <ac:picMkLst>
            <pc:docMk/>
            <pc:sldMk cId="3490824939" sldId="286"/>
            <ac:picMk id="6" creationId="{13D2080E-2843-C05F-4AB1-8B4571C98780}"/>
          </ac:picMkLst>
        </pc:picChg>
        <pc:picChg chg="add mod">
          <ac:chgData name="Lor Jing Xiang Eugene /CSF" userId="S::s10223426@connect.np.edu.sg::fa7b39ec-78ce-4022-8dd0-f1a963e9ae3a" providerId="AD" clId="Web-{9D0B0F3D-3DAD-7297-17D5-16E3D1389D55}" dt="2023-02-03T13:44:36.180" v="160" actId="1076"/>
          <ac:picMkLst>
            <pc:docMk/>
            <pc:sldMk cId="3490824939" sldId="286"/>
            <ac:picMk id="7" creationId="{62138A4C-B555-C4B2-5949-D0ACC135BCB0}"/>
          </ac:picMkLst>
        </pc:picChg>
        <pc:picChg chg="add mod">
          <ac:chgData name="Lor Jing Xiang Eugene /CSF" userId="S::s10223426@connect.np.edu.sg::fa7b39ec-78ce-4022-8dd0-f1a963e9ae3a" providerId="AD" clId="Web-{9D0B0F3D-3DAD-7297-17D5-16E3D1389D55}" dt="2023-02-03T13:45:39.791" v="180" actId="1076"/>
          <ac:picMkLst>
            <pc:docMk/>
            <pc:sldMk cId="3490824939" sldId="286"/>
            <ac:picMk id="8" creationId="{7A51F8BD-4E9C-ABB1-45ED-B7572BCFD7DB}"/>
          </ac:picMkLst>
        </pc:picChg>
      </pc:sldChg>
      <pc:sldChg chg="modSp new">
        <pc:chgData name="Lor Jing Xiang Eugene /CSF" userId="S::s10223426@connect.np.edu.sg::fa7b39ec-78ce-4022-8dd0-f1a963e9ae3a" providerId="AD" clId="Web-{9D0B0F3D-3DAD-7297-17D5-16E3D1389D55}" dt="2023-02-03T14:15:17.632" v="283" actId="20577"/>
        <pc:sldMkLst>
          <pc:docMk/>
          <pc:sldMk cId="3733293008" sldId="287"/>
        </pc:sldMkLst>
        <pc:spChg chg="mod">
          <ac:chgData name="Lor Jing Xiang Eugene /CSF" userId="S::s10223426@connect.np.edu.sg::fa7b39ec-78ce-4022-8dd0-f1a963e9ae3a" providerId="AD" clId="Web-{9D0B0F3D-3DAD-7297-17D5-16E3D1389D55}" dt="2023-02-03T13:52:58.868" v="193" actId="20577"/>
          <ac:spMkLst>
            <pc:docMk/>
            <pc:sldMk cId="3733293008" sldId="287"/>
            <ac:spMk id="2" creationId="{A4A15F56-1B91-BE37-B9FD-03C20E4E41C9}"/>
          </ac:spMkLst>
        </pc:spChg>
        <pc:spChg chg="mod">
          <ac:chgData name="Lor Jing Xiang Eugene /CSF" userId="S::s10223426@connect.np.edu.sg::fa7b39ec-78ce-4022-8dd0-f1a963e9ae3a" providerId="AD" clId="Web-{9D0B0F3D-3DAD-7297-17D5-16E3D1389D55}" dt="2023-02-03T14:15:17.632" v="283" actId="20577"/>
          <ac:spMkLst>
            <pc:docMk/>
            <pc:sldMk cId="3733293008" sldId="287"/>
            <ac:spMk id="3" creationId="{91B8323F-9062-0A0F-2B94-97B0936FB184}"/>
          </ac:spMkLst>
        </pc:spChg>
      </pc:sldChg>
    </pc:docChg>
  </pc:docChgLst>
  <pc:docChgLst>
    <pc:chgData name="Lor Jing Xiang Eugene /CSF" userId="S::s10223426@connect.np.edu.sg::fa7b39ec-78ce-4022-8dd0-f1a963e9ae3a" providerId="AD" clId="Web-{C413B74E-A928-EBDE-DE60-851292A93920}"/>
    <pc:docChg chg="addSld delSld modSld sldOrd addMainMaster delMainMaster">
      <pc:chgData name="Lor Jing Xiang Eugene /CSF" userId="S::s10223426@connect.np.edu.sg::fa7b39ec-78ce-4022-8dd0-f1a963e9ae3a" providerId="AD" clId="Web-{C413B74E-A928-EBDE-DE60-851292A93920}" dt="2023-02-04T13:18:55.653" v="3627" actId="20577"/>
      <pc:docMkLst>
        <pc:docMk/>
      </pc:docMkLst>
      <pc:sldChg chg="modSp">
        <pc:chgData name="Lor Jing Xiang Eugene /CSF" userId="S::s10223426@connect.np.edu.sg::fa7b39ec-78ce-4022-8dd0-f1a963e9ae3a" providerId="AD" clId="Web-{C413B74E-A928-EBDE-DE60-851292A93920}" dt="2023-02-04T08:29:43.652" v="197" actId="1076"/>
        <pc:sldMkLst>
          <pc:docMk/>
          <pc:sldMk cId="0" sldId="262"/>
        </pc:sldMkLst>
        <pc:spChg chg="mod">
          <ac:chgData name="Lor Jing Xiang Eugene /CSF" userId="S::s10223426@connect.np.edu.sg::fa7b39ec-78ce-4022-8dd0-f1a963e9ae3a" providerId="AD" clId="Web-{C413B74E-A928-EBDE-DE60-851292A93920}" dt="2023-02-04T08:29:43.652" v="197" actId="1076"/>
          <ac:spMkLst>
            <pc:docMk/>
            <pc:sldMk cId="0" sldId="262"/>
            <ac:spMk id="12" creationId="{0D9C8723-D712-3F5C-3B97-620564236485}"/>
          </ac:spMkLst>
        </pc:spChg>
        <pc:picChg chg="mod">
          <ac:chgData name="Lor Jing Xiang Eugene /CSF" userId="S::s10223426@connect.np.edu.sg::fa7b39ec-78ce-4022-8dd0-f1a963e9ae3a" providerId="AD" clId="Web-{C413B74E-A928-EBDE-DE60-851292A93920}" dt="2023-02-04T08:29:41.199" v="196" actId="1076"/>
          <ac:picMkLst>
            <pc:docMk/>
            <pc:sldMk cId="0" sldId="262"/>
            <ac:picMk id="11" creationId="{A8F56653-5034-6FA5-8CC2-5C8C25C43078}"/>
          </ac:picMkLst>
        </pc:picChg>
      </pc:sldChg>
      <pc:sldChg chg="modSp">
        <pc:chgData name="Lor Jing Xiang Eugene /CSF" userId="S::s10223426@connect.np.edu.sg::fa7b39ec-78ce-4022-8dd0-f1a963e9ae3a" providerId="AD" clId="Web-{C413B74E-A928-EBDE-DE60-851292A93920}" dt="2023-02-04T07:25:17.028" v="173" actId="20577"/>
        <pc:sldMkLst>
          <pc:docMk/>
          <pc:sldMk cId="1677052725" sldId="280"/>
        </pc:sldMkLst>
        <pc:spChg chg="mod">
          <ac:chgData name="Lor Jing Xiang Eugene /CSF" userId="S::s10223426@connect.np.edu.sg::fa7b39ec-78ce-4022-8dd0-f1a963e9ae3a" providerId="AD" clId="Web-{C413B74E-A928-EBDE-DE60-851292A93920}" dt="2023-02-04T07:25:17.028" v="173" actId="20577"/>
          <ac:spMkLst>
            <pc:docMk/>
            <pc:sldMk cId="1677052725" sldId="280"/>
            <ac:spMk id="4" creationId="{02B4236C-B6E6-C5BC-9032-38D51B526D63}"/>
          </ac:spMkLst>
        </pc:spChg>
      </pc:sldChg>
      <pc:sldChg chg="modSp del">
        <pc:chgData name="Lor Jing Xiang Eugene /CSF" userId="S::s10223426@connect.np.edu.sg::fa7b39ec-78ce-4022-8dd0-f1a963e9ae3a" providerId="AD" clId="Web-{C413B74E-A928-EBDE-DE60-851292A93920}" dt="2023-02-04T12:53:39.880" v="2869"/>
        <pc:sldMkLst>
          <pc:docMk/>
          <pc:sldMk cId="2311270777" sldId="281"/>
        </pc:sldMkLst>
        <pc:spChg chg="mod">
          <ac:chgData name="Lor Jing Xiang Eugene /CSF" userId="S::s10223426@connect.np.edu.sg::fa7b39ec-78ce-4022-8dd0-f1a963e9ae3a" providerId="AD" clId="Web-{C413B74E-A928-EBDE-DE60-851292A93920}" dt="2023-02-04T11:58:40.028" v="1468" actId="1076"/>
          <ac:spMkLst>
            <pc:docMk/>
            <pc:sldMk cId="2311270777" sldId="281"/>
            <ac:spMk id="2" creationId="{7C48EFB2-0275-9C67-499B-A251B052B427}"/>
          </ac:spMkLst>
        </pc:spChg>
      </pc:sldChg>
      <pc:sldChg chg="modSp">
        <pc:chgData name="Lor Jing Xiang Eugene /CSF" userId="S::s10223426@connect.np.edu.sg::fa7b39ec-78ce-4022-8dd0-f1a963e9ae3a" providerId="AD" clId="Web-{C413B74E-A928-EBDE-DE60-851292A93920}" dt="2023-02-04T10:30:32.744" v="971" actId="20577"/>
        <pc:sldMkLst>
          <pc:docMk/>
          <pc:sldMk cId="3282508938" sldId="282"/>
        </pc:sldMkLst>
        <pc:spChg chg="mod">
          <ac:chgData name="Lor Jing Xiang Eugene /CSF" userId="S::s10223426@connect.np.edu.sg::fa7b39ec-78ce-4022-8dd0-f1a963e9ae3a" providerId="AD" clId="Web-{C413B74E-A928-EBDE-DE60-851292A93920}" dt="2023-02-04T10:30:32.744" v="971" actId="20577"/>
          <ac:spMkLst>
            <pc:docMk/>
            <pc:sldMk cId="3282508938" sldId="282"/>
            <ac:spMk id="4" creationId="{C9EE58EE-65DC-75DF-866C-1BBD6A12F791}"/>
          </ac:spMkLst>
        </pc:spChg>
      </pc:sldChg>
      <pc:sldChg chg="addSp delSp modSp">
        <pc:chgData name="Lor Jing Xiang Eugene /CSF" userId="S::s10223426@connect.np.edu.sg::fa7b39ec-78ce-4022-8dd0-f1a963e9ae3a" providerId="AD" clId="Web-{C413B74E-A928-EBDE-DE60-851292A93920}" dt="2023-02-04T09:01:41.864" v="332" actId="1076"/>
        <pc:sldMkLst>
          <pc:docMk/>
          <pc:sldMk cId="3092733728" sldId="285"/>
        </pc:sldMkLst>
        <pc:spChg chg="mod">
          <ac:chgData name="Lor Jing Xiang Eugene /CSF" userId="S::s10223426@connect.np.edu.sg::fa7b39ec-78ce-4022-8dd0-f1a963e9ae3a" providerId="AD" clId="Web-{C413B74E-A928-EBDE-DE60-851292A93920}" dt="2023-02-04T07:35:15.246" v="188" actId="20577"/>
          <ac:spMkLst>
            <pc:docMk/>
            <pc:sldMk cId="3092733728" sldId="285"/>
            <ac:spMk id="2" creationId="{91C3F37D-BC94-0FE2-6C0F-3E7F81CD41BE}"/>
          </ac:spMkLst>
        </pc:spChg>
        <pc:spChg chg="add mod">
          <ac:chgData name="Lor Jing Xiang Eugene /CSF" userId="S::s10223426@connect.np.edu.sg::fa7b39ec-78ce-4022-8dd0-f1a963e9ae3a" providerId="AD" clId="Web-{C413B74E-A928-EBDE-DE60-851292A93920}" dt="2023-02-04T09:00:54.034" v="326" actId="20577"/>
          <ac:spMkLst>
            <pc:docMk/>
            <pc:sldMk cId="3092733728" sldId="285"/>
            <ac:spMk id="6" creationId="{0D65C00A-6D13-1FD4-C266-A4A695DFF9FC}"/>
          </ac:spMkLst>
        </pc:spChg>
        <pc:picChg chg="add mod">
          <ac:chgData name="Lor Jing Xiang Eugene /CSF" userId="S::s10223426@connect.np.edu.sg::fa7b39ec-78ce-4022-8dd0-f1a963e9ae3a" providerId="AD" clId="Web-{C413B74E-A928-EBDE-DE60-851292A93920}" dt="2023-02-04T09:00:55.800" v="327" actId="1076"/>
          <ac:picMkLst>
            <pc:docMk/>
            <pc:sldMk cId="3092733728" sldId="285"/>
            <ac:picMk id="3" creationId="{5DDF670D-E009-535F-F66C-80DD96673257}"/>
          </ac:picMkLst>
        </pc:picChg>
        <pc:picChg chg="del mod">
          <ac:chgData name="Lor Jing Xiang Eugene /CSF" userId="S::s10223426@connect.np.edu.sg::fa7b39ec-78ce-4022-8dd0-f1a963e9ae3a" providerId="AD" clId="Web-{C413B74E-A928-EBDE-DE60-851292A93920}" dt="2023-02-04T08:56:09.587" v="221"/>
          <ac:picMkLst>
            <pc:docMk/>
            <pc:sldMk cId="3092733728" sldId="285"/>
            <ac:picMk id="5" creationId="{C86F92A7-BC47-FF96-9A17-D340F73012D5}"/>
          </ac:picMkLst>
        </pc:picChg>
        <pc:picChg chg="add mod">
          <ac:chgData name="Lor Jing Xiang Eugene /CSF" userId="S::s10223426@connect.np.edu.sg::fa7b39ec-78ce-4022-8dd0-f1a963e9ae3a" providerId="AD" clId="Web-{C413B74E-A928-EBDE-DE60-851292A93920}" dt="2023-02-04T09:00:56.878" v="328" actId="1076"/>
          <ac:picMkLst>
            <pc:docMk/>
            <pc:sldMk cId="3092733728" sldId="285"/>
            <ac:picMk id="7" creationId="{F074484F-0B26-AD7B-467B-338310362DD0}"/>
          </ac:picMkLst>
        </pc:picChg>
        <pc:picChg chg="add mod">
          <ac:chgData name="Lor Jing Xiang Eugene /CSF" userId="S::s10223426@connect.np.edu.sg::fa7b39ec-78ce-4022-8dd0-f1a963e9ae3a" providerId="AD" clId="Web-{C413B74E-A928-EBDE-DE60-851292A93920}" dt="2023-02-04T09:01:41.864" v="332" actId="1076"/>
          <ac:picMkLst>
            <pc:docMk/>
            <pc:sldMk cId="3092733728" sldId="285"/>
            <ac:picMk id="8" creationId="{10C13D7A-67AC-C873-0A39-91043B87D097}"/>
          </ac:picMkLst>
        </pc:picChg>
      </pc:sldChg>
      <pc:sldChg chg="modSp">
        <pc:chgData name="Lor Jing Xiang Eugene /CSF" userId="S::s10223426@connect.np.edu.sg::fa7b39ec-78ce-4022-8dd0-f1a963e9ae3a" providerId="AD" clId="Web-{C413B74E-A928-EBDE-DE60-851292A93920}" dt="2023-02-04T07:16:56.609" v="74" actId="20577"/>
        <pc:sldMkLst>
          <pc:docMk/>
          <pc:sldMk cId="3490824939" sldId="286"/>
        </pc:sldMkLst>
        <pc:spChg chg="mod">
          <ac:chgData name="Lor Jing Xiang Eugene /CSF" userId="S::s10223426@connect.np.edu.sg::fa7b39ec-78ce-4022-8dd0-f1a963e9ae3a" providerId="AD" clId="Web-{C413B74E-A928-EBDE-DE60-851292A93920}" dt="2023-02-04T07:16:56.609" v="74" actId="20577"/>
          <ac:spMkLst>
            <pc:docMk/>
            <pc:sldMk cId="3490824939" sldId="286"/>
            <ac:spMk id="2" creationId="{2AEA52CD-75D4-6075-E3DD-1DBCB1C9F4CE}"/>
          </ac:spMkLst>
        </pc:spChg>
      </pc:sldChg>
      <pc:sldChg chg="addSp delSp modSp">
        <pc:chgData name="Lor Jing Xiang Eugene /CSF" userId="S::s10223426@connect.np.edu.sg::fa7b39ec-78ce-4022-8dd0-f1a963e9ae3a" providerId="AD" clId="Web-{C413B74E-A928-EBDE-DE60-851292A93920}" dt="2023-02-04T09:37:18.760" v="492" actId="20577"/>
        <pc:sldMkLst>
          <pc:docMk/>
          <pc:sldMk cId="3733293008" sldId="287"/>
        </pc:sldMkLst>
        <pc:spChg chg="mod">
          <ac:chgData name="Lor Jing Xiang Eugene /CSF" userId="S::s10223426@connect.np.edu.sg::fa7b39ec-78ce-4022-8dd0-f1a963e9ae3a" providerId="AD" clId="Web-{C413B74E-A928-EBDE-DE60-851292A93920}" dt="2023-02-04T07:17:00.859" v="75" actId="20577"/>
          <ac:spMkLst>
            <pc:docMk/>
            <pc:sldMk cId="3733293008" sldId="287"/>
            <ac:spMk id="2" creationId="{A4A15F56-1B91-BE37-B9FD-03C20E4E41C9}"/>
          </ac:spMkLst>
        </pc:spChg>
        <pc:spChg chg="mod">
          <ac:chgData name="Lor Jing Xiang Eugene /CSF" userId="S::s10223426@connect.np.edu.sg::fa7b39ec-78ce-4022-8dd0-f1a963e9ae3a" providerId="AD" clId="Web-{C413B74E-A928-EBDE-DE60-851292A93920}" dt="2023-02-04T09:37:18.760" v="492" actId="20577"/>
          <ac:spMkLst>
            <pc:docMk/>
            <pc:sldMk cId="3733293008" sldId="287"/>
            <ac:spMk id="3" creationId="{91B8323F-9062-0A0F-2B94-97B0936FB184}"/>
          </ac:spMkLst>
        </pc:spChg>
        <pc:picChg chg="del">
          <ac:chgData name="Lor Jing Xiang Eugene /CSF" userId="S::s10223426@connect.np.edu.sg::fa7b39ec-78ce-4022-8dd0-f1a963e9ae3a" providerId="AD" clId="Web-{C413B74E-A928-EBDE-DE60-851292A93920}" dt="2023-02-04T08:53:46.879" v="217"/>
          <ac:picMkLst>
            <pc:docMk/>
            <pc:sldMk cId="3733293008" sldId="287"/>
            <ac:picMk id="5" creationId="{2F96BAF4-F3C1-3A1E-1FFA-AC9530F48782}"/>
          </ac:picMkLst>
        </pc:picChg>
        <pc:picChg chg="add mod">
          <ac:chgData name="Lor Jing Xiang Eugene /CSF" userId="S::s10223426@connect.np.edu.sg::fa7b39ec-78ce-4022-8dd0-f1a963e9ae3a" providerId="AD" clId="Web-{C413B74E-A928-EBDE-DE60-851292A93920}" dt="2023-02-04T09:02:14.678" v="335" actId="14100"/>
          <ac:picMkLst>
            <pc:docMk/>
            <pc:sldMk cId="3733293008" sldId="287"/>
            <ac:picMk id="6" creationId="{AF1DC78C-78BE-8943-04E3-9BB43E94241B}"/>
          </ac:picMkLst>
        </pc:picChg>
      </pc:sldChg>
      <pc:sldChg chg="addSp delSp modSp">
        <pc:chgData name="Lor Jing Xiang Eugene /CSF" userId="S::s10223426@connect.np.edu.sg::fa7b39ec-78ce-4022-8dd0-f1a963e9ae3a" providerId="AD" clId="Web-{C413B74E-A928-EBDE-DE60-851292A93920}" dt="2023-02-04T10:36:17.931" v="1017" actId="20577"/>
        <pc:sldMkLst>
          <pc:docMk/>
          <pc:sldMk cId="847943616" sldId="289"/>
        </pc:sldMkLst>
        <pc:spChg chg="mod">
          <ac:chgData name="Lor Jing Xiang Eugene /CSF" userId="S::s10223426@connect.np.edu.sg::fa7b39ec-78ce-4022-8dd0-f1a963e9ae3a" providerId="AD" clId="Web-{C413B74E-A928-EBDE-DE60-851292A93920}" dt="2023-02-04T09:15:46.291" v="353" actId="20577"/>
          <ac:spMkLst>
            <pc:docMk/>
            <pc:sldMk cId="847943616" sldId="289"/>
            <ac:spMk id="2" creationId="{3296691D-CBB8-8F38-A50D-2288DCBD8195}"/>
          </ac:spMkLst>
        </pc:spChg>
        <pc:spChg chg="add mod">
          <ac:chgData name="Lor Jing Xiang Eugene /CSF" userId="S::s10223426@connect.np.edu.sg::fa7b39ec-78ce-4022-8dd0-f1a963e9ae3a" providerId="AD" clId="Web-{C413B74E-A928-EBDE-DE60-851292A93920}" dt="2023-02-04T10:36:17.931" v="1017" actId="20577"/>
          <ac:spMkLst>
            <pc:docMk/>
            <pc:sldMk cId="847943616" sldId="289"/>
            <ac:spMk id="4" creationId="{9BD950F7-F7C4-DE8C-4CFE-047845E890B7}"/>
          </ac:spMkLst>
        </pc:spChg>
        <pc:picChg chg="del">
          <ac:chgData name="Lor Jing Xiang Eugene /CSF" userId="S::s10223426@connect.np.edu.sg::fa7b39ec-78ce-4022-8dd0-f1a963e9ae3a" providerId="AD" clId="Web-{C413B74E-A928-EBDE-DE60-851292A93920}" dt="2023-02-04T09:39:31.530" v="493"/>
          <ac:picMkLst>
            <pc:docMk/>
            <pc:sldMk cId="847943616" sldId="289"/>
            <ac:picMk id="5" creationId="{4E9780B6-1167-CB99-A55A-BAF357D9AF62}"/>
          </ac:picMkLst>
        </pc:picChg>
        <pc:picChg chg="add mod">
          <ac:chgData name="Lor Jing Xiang Eugene /CSF" userId="S::s10223426@connect.np.edu.sg::fa7b39ec-78ce-4022-8dd0-f1a963e9ae3a" providerId="AD" clId="Web-{C413B74E-A928-EBDE-DE60-851292A93920}" dt="2023-02-04T10:28:24.740" v="888" actId="14100"/>
          <ac:picMkLst>
            <pc:docMk/>
            <pc:sldMk cId="847943616" sldId="289"/>
            <ac:picMk id="6" creationId="{A5B6D419-8F0F-3CD8-95CA-62632902D7C0}"/>
          </ac:picMkLst>
        </pc:picChg>
        <pc:picChg chg="add mod">
          <ac:chgData name="Lor Jing Xiang Eugene /CSF" userId="S::s10223426@connect.np.edu.sg::fa7b39ec-78ce-4022-8dd0-f1a963e9ae3a" providerId="AD" clId="Web-{C413B74E-A928-EBDE-DE60-851292A93920}" dt="2023-02-04T10:35:55.805" v="1003" actId="14100"/>
          <ac:picMkLst>
            <pc:docMk/>
            <pc:sldMk cId="847943616" sldId="289"/>
            <ac:picMk id="7" creationId="{C0500A6F-6D04-A47C-57CC-2AB409C3B8D3}"/>
          </ac:picMkLst>
        </pc:picChg>
      </pc:sldChg>
      <pc:sldChg chg="addSp delSp modSp">
        <pc:chgData name="Lor Jing Xiang Eugene /CSF" userId="S::s10223426@connect.np.edu.sg::fa7b39ec-78ce-4022-8dd0-f1a963e9ae3a" providerId="AD" clId="Web-{C413B74E-A928-EBDE-DE60-851292A93920}" dt="2023-02-04T09:41:55.911" v="501" actId="20577"/>
        <pc:sldMkLst>
          <pc:docMk/>
          <pc:sldMk cId="385826054" sldId="290"/>
        </pc:sldMkLst>
        <pc:spChg chg="mod">
          <ac:chgData name="Lor Jing Xiang Eugene /CSF" userId="S::s10223426@connect.np.edu.sg::fa7b39ec-78ce-4022-8dd0-f1a963e9ae3a" providerId="AD" clId="Web-{C413B74E-A928-EBDE-DE60-851292A93920}" dt="2023-02-04T09:25:13.531" v="456" actId="20577"/>
          <ac:spMkLst>
            <pc:docMk/>
            <pc:sldMk cId="385826054" sldId="290"/>
            <ac:spMk id="2" creationId="{E9399B9F-7401-BA61-FB69-0C140E2C4222}"/>
          </ac:spMkLst>
        </pc:spChg>
        <pc:spChg chg="mod">
          <ac:chgData name="Lor Jing Xiang Eugene /CSF" userId="S::s10223426@connect.np.edu.sg::fa7b39ec-78ce-4022-8dd0-f1a963e9ae3a" providerId="AD" clId="Web-{C413B74E-A928-EBDE-DE60-851292A93920}" dt="2023-02-04T09:41:55.911" v="501" actId="20577"/>
          <ac:spMkLst>
            <pc:docMk/>
            <pc:sldMk cId="385826054" sldId="290"/>
            <ac:spMk id="3" creationId="{3CB538CA-6582-D756-8F9B-56C6EE1E2C7E}"/>
          </ac:spMkLst>
        </pc:spChg>
        <pc:picChg chg="add del mod">
          <ac:chgData name="Lor Jing Xiang Eugene /CSF" userId="S::s10223426@connect.np.edu.sg::fa7b39ec-78ce-4022-8dd0-f1a963e9ae3a" providerId="AD" clId="Web-{C413B74E-A928-EBDE-DE60-851292A93920}" dt="2023-02-04T09:29:12.539" v="461"/>
          <ac:picMkLst>
            <pc:docMk/>
            <pc:sldMk cId="385826054" sldId="290"/>
            <ac:picMk id="4" creationId="{AD711B6B-24FF-D11F-9B8D-30532BBF6904}"/>
          </ac:picMkLst>
        </pc:picChg>
        <pc:picChg chg="add mod">
          <ac:chgData name="Lor Jing Xiang Eugene /CSF" userId="S::s10223426@connect.np.edu.sg::fa7b39ec-78ce-4022-8dd0-f1a963e9ae3a" providerId="AD" clId="Web-{C413B74E-A928-EBDE-DE60-851292A93920}" dt="2023-02-04T09:37:00.150" v="488" actId="1076"/>
          <ac:picMkLst>
            <pc:docMk/>
            <pc:sldMk cId="385826054" sldId="290"/>
            <ac:picMk id="5" creationId="{3E9616A8-C8FC-B095-C7D2-6AF4C0ED1F15}"/>
          </ac:picMkLst>
        </pc:picChg>
        <pc:picChg chg="add mod">
          <ac:chgData name="Lor Jing Xiang Eugene /CSF" userId="S::s10223426@connect.np.edu.sg::fa7b39ec-78ce-4022-8dd0-f1a963e9ae3a" providerId="AD" clId="Web-{C413B74E-A928-EBDE-DE60-851292A93920}" dt="2023-02-04T09:37:02.556" v="489" actId="1076"/>
          <ac:picMkLst>
            <pc:docMk/>
            <pc:sldMk cId="385826054" sldId="290"/>
            <ac:picMk id="6" creationId="{CB73980C-CE04-C6C4-61EA-9F9FB1A08C54}"/>
          </ac:picMkLst>
        </pc:picChg>
      </pc:sldChg>
      <pc:sldChg chg="addSp delSp modSp new">
        <pc:chgData name="Lor Jing Xiang Eugene /CSF" userId="S::s10223426@connect.np.edu.sg::fa7b39ec-78ce-4022-8dd0-f1a963e9ae3a" providerId="AD" clId="Web-{C413B74E-A928-EBDE-DE60-851292A93920}" dt="2023-02-04T08:52:55.721" v="210" actId="1076"/>
        <pc:sldMkLst>
          <pc:docMk/>
          <pc:sldMk cId="4102180345" sldId="291"/>
        </pc:sldMkLst>
        <pc:spChg chg="mod">
          <ac:chgData name="Lor Jing Xiang Eugene /CSF" userId="S::s10223426@connect.np.edu.sg::fa7b39ec-78ce-4022-8dd0-f1a963e9ae3a" providerId="AD" clId="Web-{C413B74E-A928-EBDE-DE60-851292A93920}" dt="2023-02-04T07:21:18.834" v="123" actId="20577"/>
          <ac:spMkLst>
            <pc:docMk/>
            <pc:sldMk cId="4102180345" sldId="291"/>
            <ac:spMk id="2" creationId="{DE02FA01-4A9E-8AF6-55B1-BDC7C1E79D9C}"/>
          </ac:spMkLst>
        </pc:spChg>
        <pc:spChg chg="del mod">
          <ac:chgData name="Lor Jing Xiang Eugene /CSF" userId="S::s10223426@connect.np.edu.sg::fa7b39ec-78ce-4022-8dd0-f1a963e9ae3a" providerId="AD" clId="Web-{C413B74E-A928-EBDE-DE60-851292A93920}" dt="2023-02-04T07:20:40.521" v="98"/>
          <ac:spMkLst>
            <pc:docMk/>
            <pc:sldMk cId="4102180345" sldId="291"/>
            <ac:spMk id="3" creationId="{96805F36-A225-52AE-6F27-B3633B72F734}"/>
          </ac:spMkLst>
        </pc:spChg>
        <pc:spChg chg="add del mod">
          <ac:chgData name="Lor Jing Xiang Eugene /CSF" userId="S::s10223426@connect.np.edu.sg::fa7b39ec-78ce-4022-8dd0-f1a963e9ae3a" providerId="AD" clId="Web-{C413B74E-A928-EBDE-DE60-851292A93920}" dt="2023-02-04T08:52:24.188" v="202"/>
          <ac:spMkLst>
            <pc:docMk/>
            <pc:sldMk cId="4102180345" sldId="291"/>
            <ac:spMk id="3" creationId="{E8CB0FF0-81D0-3E68-A41B-4831E7482BF8}"/>
          </ac:spMkLst>
        </pc:spChg>
        <pc:spChg chg="add del">
          <ac:chgData name="Lor Jing Xiang Eugene /CSF" userId="S::s10223426@connect.np.edu.sg::fa7b39ec-78ce-4022-8dd0-f1a963e9ae3a" providerId="AD" clId="Web-{C413B74E-A928-EBDE-DE60-851292A93920}" dt="2023-02-04T07:20:38.568" v="97"/>
          <ac:spMkLst>
            <pc:docMk/>
            <pc:sldMk cId="4102180345" sldId="291"/>
            <ac:spMk id="5" creationId="{2C9CC912-FA0F-4C32-B304-B28851C315F7}"/>
          </ac:spMkLst>
        </pc:spChg>
        <pc:spChg chg="add mod">
          <ac:chgData name="Lor Jing Xiang Eugene /CSF" userId="S::s10223426@connect.np.edu.sg::fa7b39ec-78ce-4022-8dd0-f1a963e9ae3a" providerId="AD" clId="Web-{C413B74E-A928-EBDE-DE60-851292A93920}" dt="2023-02-04T07:24:31.151" v="158" actId="20577"/>
          <ac:spMkLst>
            <pc:docMk/>
            <pc:sldMk cId="4102180345" sldId="291"/>
            <ac:spMk id="7" creationId="{E2393745-E3F2-C9D4-4DB0-3DD08D4C7739}"/>
          </ac:spMkLst>
        </pc:spChg>
        <pc:picChg chg="add mod">
          <ac:chgData name="Lor Jing Xiang Eugene /CSF" userId="S::s10223426@connect.np.edu.sg::fa7b39ec-78ce-4022-8dd0-f1a963e9ae3a" providerId="AD" clId="Web-{C413B74E-A928-EBDE-DE60-851292A93920}" dt="2023-02-04T08:52:55.721" v="210" actId="1076"/>
          <ac:picMkLst>
            <pc:docMk/>
            <pc:sldMk cId="4102180345" sldId="291"/>
            <ac:picMk id="4" creationId="{DA249C10-0C31-06AA-F72C-34AC0A189205}"/>
          </ac:picMkLst>
        </pc:picChg>
        <pc:picChg chg="add del mod">
          <ac:chgData name="Lor Jing Xiang Eugene /CSF" userId="S::s10223426@connect.np.edu.sg::fa7b39ec-78ce-4022-8dd0-f1a963e9ae3a" providerId="AD" clId="Web-{C413B74E-A928-EBDE-DE60-851292A93920}" dt="2023-02-04T08:52:53.658" v="209"/>
          <ac:picMkLst>
            <pc:docMk/>
            <pc:sldMk cId="4102180345" sldId="291"/>
            <ac:picMk id="8" creationId="{676B2DA4-8EE1-6C77-C72D-C7EEA5A8C54F}"/>
          </ac:picMkLst>
        </pc:picChg>
      </pc:sldChg>
      <pc:sldChg chg="addSp delSp modSp new">
        <pc:chgData name="Lor Jing Xiang Eugene /CSF" userId="S::s10223426@connect.np.edu.sg::fa7b39ec-78ce-4022-8dd0-f1a963e9ae3a" providerId="AD" clId="Web-{C413B74E-A928-EBDE-DE60-851292A93920}" dt="2023-02-04T08:53:41.160" v="216" actId="1076"/>
        <pc:sldMkLst>
          <pc:docMk/>
          <pc:sldMk cId="529453723" sldId="292"/>
        </pc:sldMkLst>
        <pc:spChg chg="mod">
          <ac:chgData name="Lor Jing Xiang Eugene /CSF" userId="S::s10223426@connect.np.edu.sg::fa7b39ec-78ce-4022-8dd0-f1a963e9ae3a" providerId="AD" clId="Web-{C413B74E-A928-EBDE-DE60-851292A93920}" dt="2023-02-04T07:35:01.308" v="182" actId="20577"/>
          <ac:spMkLst>
            <pc:docMk/>
            <pc:sldMk cId="529453723" sldId="292"/>
            <ac:spMk id="2" creationId="{4563FAB5-E269-AB0C-91F0-438D922095D5}"/>
          </ac:spMkLst>
        </pc:spChg>
        <pc:spChg chg="del">
          <ac:chgData name="Lor Jing Xiang Eugene /CSF" userId="S::s10223426@connect.np.edu.sg::fa7b39ec-78ce-4022-8dd0-f1a963e9ae3a" providerId="AD" clId="Web-{C413B74E-A928-EBDE-DE60-851292A93920}" dt="2023-02-04T08:53:39.441" v="215"/>
          <ac:spMkLst>
            <pc:docMk/>
            <pc:sldMk cId="529453723" sldId="292"/>
            <ac:spMk id="3" creationId="{C2B70B67-BC0E-FA25-1E41-08D372B8A671}"/>
          </ac:spMkLst>
        </pc:spChg>
        <pc:picChg chg="add del mod">
          <ac:chgData name="Lor Jing Xiang Eugene /CSF" userId="S::s10223426@connect.np.edu.sg::fa7b39ec-78ce-4022-8dd0-f1a963e9ae3a" providerId="AD" clId="Web-{C413B74E-A928-EBDE-DE60-851292A93920}" dt="2023-02-04T08:53:29.253" v="211"/>
          <ac:picMkLst>
            <pc:docMk/>
            <pc:sldMk cId="529453723" sldId="292"/>
            <ac:picMk id="4" creationId="{8034EBF5-6660-CD59-F22D-8FBEF8B62532}"/>
          </ac:picMkLst>
        </pc:picChg>
        <pc:picChg chg="add mod">
          <ac:chgData name="Lor Jing Xiang Eugene /CSF" userId="S::s10223426@connect.np.edu.sg::fa7b39ec-78ce-4022-8dd0-f1a963e9ae3a" providerId="AD" clId="Web-{C413B74E-A928-EBDE-DE60-851292A93920}" dt="2023-02-04T08:53:41.160" v="216" actId="1076"/>
          <ac:picMkLst>
            <pc:docMk/>
            <pc:sldMk cId="529453723" sldId="292"/>
            <ac:picMk id="5" creationId="{997402B3-1370-9DAB-7BF9-36E5E47FABB4}"/>
          </ac:picMkLst>
        </pc:picChg>
      </pc:sldChg>
      <pc:sldChg chg="add del replId">
        <pc:chgData name="Lor Jing Xiang Eugene /CSF" userId="S::s10223426@connect.np.edu.sg::fa7b39ec-78ce-4022-8dd0-f1a963e9ae3a" providerId="AD" clId="Web-{C413B74E-A928-EBDE-DE60-851292A93920}" dt="2023-02-04T07:20:43.724" v="100"/>
        <pc:sldMkLst>
          <pc:docMk/>
          <pc:sldMk cId="3589636633" sldId="292"/>
        </pc:sldMkLst>
      </pc:sldChg>
      <pc:sldChg chg="addSp modSp new">
        <pc:chgData name="Lor Jing Xiang Eugene /CSF" userId="S::s10223426@connect.np.edu.sg::fa7b39ec-78ce-4022-8dd0-f1a963e9ae3a" providerId="AD" clId="Web-{C413B74E-A928-EBDE-DE60-851292A93920}" dt="2023-02-04T08:29:28.776" v="195" actId="1076"/>
        <pc:sldMkLst>
          <pc:docMk/>
          <pc:sldMk cId="4005947426" sldId="294"/>
        </pc:sldMkLst>
        <pc:picChg chg="add mod">
          <ac:chgData name="Lor Jing Xiang Eugene /CSF" userId="S::s10223426@connect.np.edu.sg::fa7b39ec-78ce-4022-8dd0-f1a963e9ae3a" providerId="AD" clId="Web-{C413B74E-A928-EBDE-DE60-851292A93920}" dt="2023-02-04T08:29:28.776" v="195" actId="1076"/>
          <ac:picMkLst>
            <pc:docMk/>
            <pc:sldMk cId="4005947426" sldId="294"/>
            <ac:picMk id="3" creationId="{F92303CA-5024-82C4-BBED-F556A28F718A}"/>
          </ac:picMkLst>
        </pc:picChg>
      </pc:sldChg>
      <pc:sldChg chg="addSp delSp modSp add replId">
        <pc:chgData name="Lor Jing Xiang Eugene /CSF" userId="S::s10223426@connect.np.edu.sg::fa7b39ec-78ce-4022-8dd0-f1a963e9ae3a" providerId="AD" clId="Web-{C413B74E-A928-EBDE-DE60-851292A93920}" dt="2023-02-04T10:11:50.127" v="765" actId="20577"/>
        <pc:sldMkLst>
          <pc:docMk/>
          <pc:sldMk cId="3331607785" sldId="295"/>
        </pc:sldMkLst>
        <pc:spChg chg="mod">
          <ac:chgData name="Lor Jing Xiang Eugene /CSF" userId="S::s10223426@connect.np.edu.sg::fa7b39ec-78ce-4022-8dd0-f1a963e9ae3a" providerId="AD" clId="Web-{C413B74E-A928-EBDE-DE60-851292A93920}" dt="2023-02-04T09:15:57.463" v="358" actId="20577"/>
          <ac:spMkLst>
            <pc:docMk/>
            <pc:sldMk cId="3331607785" sldId="295"/>
            <ac:spMk id="2" creationId="{E9399B9F-7401-BA61-FB69-0C140E2C4222}"/>
          </ac:spMkLst>
        </pc:spChg>
        <pc:spChg chg="mod">
          <ac:chgData name="Lor Jing Xiang Eugene /CSF" userId="S::s10223426@connect.np.edu.sg::fa7b39ec-78ce-4022-8dd0-f1a963e9ae3a" providerId="AD" clId="Web-{C413B74E-A928-EBDE-DE60-851292A93920}" dt="2023-02-04T10:11:50.127" v="765" actId="20577"/>
          <ac:spMkLst>
            <pc:docMk/>
            <pc:sldMk cId="3331607785" sldId="295"/>
            <ac:spMk id="3" creationId="{3CB538CA-6582-D756-8F9B-56C6EE1E2C7E}"/>
          </ac:spMkLst>
        </pc:spChg>
        <pc:spChg chg="add del mod">
          <ac:chgData name="Lor Jing Xiang Eugene /CSF" userId="S::s10223426@connect.np.edu.sg::fa7b39ec-78ce-4022-8dd0-f1a963e9ae3a" providerId="AD" clId="Web-{C413B74E-A928-EBDE-DE60-851292A93920}" dt="2023-02-04T09:55:17.701" v="571"/>
          <ac:spMkLst>
            <pc:docMk/>
            <pc:sldMk cId="3331607785" sldId="295"/>
            <ac:spMk id="6" creationId="{01D35CD0-E436-FFC0-2E23-02B35E12B9CA}"/>
          </ac:spMkLst>
        </pc:spChg>
        <pc:picChg chg="add mod">
          <ac:chgData name="Lor Jing Xiang Eugene /CSF" userId="S::s10223426@connect.np.edu.sg::fa7b39ec-78ce-4022-8dd0-f1a963e9ae3a" providerId="AD" clId="Web-{C413B74E-A928-EBDE-DE60-851292A93920}" dt="2023-02-04T10:09:27.340" v="740" actId="1076"/>
          <ac:picMkLst>
            <pc:docMk/>
            <pc:sldMk cId="3331607785" sldId="295"/>
            <ac:picMk id="4" creationId="{DCFAE3AD-9589-1ACC-0E82-821F4749C25E}"/>
          </ac:picMkLst>
        </pc:picChg>
        <pc:picChg chg="add mod">
          <ac:chgData name="Lor Jing Xiang Eugene /CSF" userId="S::s10223426@connect.np.edu.sg::fa7b39ec-78ce-4022-8dd0-f1a963e9ae3a" providerId="AD" clId="Web-{C413B74E-A928-EBDE-DE60-851292A93920}" dt="2023-02-04T10:09:27.356" v="742" actId="1076"/>
          <ac:picMkLst>
            <pc:docMk/>
            <pc:sldMk cId="3331607785" sldId="295"/>
            <ac:picMk id="5" creationId="{BE0D3547-F768-9A5D-8179-6AFED3A02A01}"/>
          </ac:picMkLst>
        </pc:picChg>
        <pc:picChg chg="add mod">
          <ac:chgData name="Lor Jing Xiang Eugene /CSF" userId="S::s10223426@connect.np.edu.sg::fa7b39ec-78ce-4022-8dd0-f1a963e9ae3a" providerId="AD" clId="Web-{C413B74E-A928-EBDE-DE60-851292A93920}" dt="2023-02-04T10:09:27.325" v="739" actId="1076"/>
          <ac:picMkLst>
            <pc:docMk/>
            <pc:sldMk cId="3331607785" sldId="295"/>
            <ac:picMk id="7" creationId="{2753D34C-8188-9F34-5B7B-8C0BD497363D}"/>
          </ac:picMkLst>
        </pc:picChg>
        <pc:picChg chg="add mod">
          <ac:chgData name="Lor Jing Xiang Eugene /CSF" userId="S::s10223426@connect.np.edu.sg::fa7b39ec-78ce-4022-8dd0-f1a963e9ae3a" providerId="AD" clId="Web-{C413B74E-A928-EBDE-DE60-851292A93920}" dt="2023-02-04T10:09:27.340" v="741" actId="1076"/>
          <ac:picMkLst>
            <pc:docMk/>
            <pc:sldMk cId="3331607785" sldId="295"/>
            <ac:picMk id="8" creationId="{5A11D84C-E936-A01A-21F4-782A859EA177}"/>
          </ac:picMkLst>
        </pc:picChg>
        <pc:picChg chg="add mod">
          <ac:chgData name="Lor Jing Xiang Eugene /CSF" userId="S::s10223426@connect.np.edu.sg::fa7b39ec-78ce-4022-8dd0-f1a963e9ae3a" providerId="AD" clId="Web-{C413B74E-A928-EBDE-DE60-851292A93920}" dt="2023-02-04T10:09:27.356" v="743" actId="1076"/>
          <ac:picMkLst>
            <pc:docMk/>
            <pc:sldMk cId="3331607785" sldId="295"/>
            <ac:picMk id="9" creationId="{7640A45A-C91F-E9C5-5175-22A57EC0CC8F}"/>
          </ac:picMkLst>
        </pc:picChg>
      </pc:sldChg>
      <pc:sldChg chg="modSp add replId">
        <pc:chgData name="Lor Jing Xiang Eugene /CSF" userId="S::s10223426@connect.np.edu.sg::fa7b39ec-78ce-4022-8dd0-f1a963e9ae3a" providerId="AD" clId="Web-{C413B74E-A928-EBDE-DE60-851292A93920}" dt="2023-02-04T10:24:15.622" v="843" actId="20577"/>
        <pc:sldMkLst>
          <pc:docMk/>
          <pc:sldMk cId="619073580" sldId="296"/>
        </pc:sldMkLst>
        <pc:spChg chg="mod">
          <ac:chgData name="Lor Jing Xiang Eugene /CSF" userId="S::s10223426@connect.np.edu.sg::fa7b39ec-78ce-4022-8dd0-f1a963e9ae3a" providerId="AD" clId="Web-{C413B74E-A928-EBDE-DE60-851292A93920}" dt="2023-02-04T10:18:45.704" v="797" actId="20577"/>
          <ac:spMkLst>
            <pc:docMk/>
            <pc:sldMk cId="619073580" sldId="296"/>
            <ac:spMk id="2" creationId="{3296691D-CBB8-8F38-A50D-2288DCBD8195}"/>
          </ac:spMkLst>
        </pc:spChg>
        <pc:spChg chg="mod">
          <ac:chgData name="Lor Jing Xiang Eugene /CSF" userId="S::s10223426@connect.np.edu.sg::fa7b39ec-78ce-4022-8dd0-f1a963e9ae3a" providerId="AD" clId="Web-{C413B74E-A928-EBDE-DE60-851292A93920}" dt="2023-02-04T10:24:15.622" v="843" actId="20577"/>
          <ac:spMkLst>
            <pc:docMk/>
            <pc:sldMk cId="619073580" sldId="296"/>
            <ac:spMk id="4" creationId="{9BD950F7-F7C4-DE8C-4CFE-047845E890B7}"/>
          </ac:spMkLst>
        </pc:spChg>
      </pc:sldChg>
      <pc:sldChg chg="addSp delSp modSp add replId">
        <pc:chgData name="Lor Jing Xiang Eugene /CSF" userId="S::s10223426@connect.np.edu.sg::fa7b39ec-78ce-4022-8dd0-f1a963e9ae3a" providerId="AD" clId="Web-{C413B74E-A928-EBDE-DE60-851292A93920}" dt="2023-02-04T10:21:58.398" v="807" actId="14100"/>
        <pc:sldMkLst>
          <pc:docMk/>
          <pc:sldMk cId="3914942860" sldId="297"/>
        </pc:sldMkLst>
        <pc:spChg chg="mod">
          <ac:chgData name="Lor Jing Xiang Eugene /CSF" userId="S::s10223426@connect.np.edu.sg::fa7b39ec-78ce-4022-8dd0-f1a963e9ae3a" providerId="AD" clId="Web-{C413B74E-A928-EBDE-DE60-851292A93920}" dt="2023-02-04T10:18:52.220" v="801" actId="20577"/>
          <ac:spMkLst>
            <pc:docMk/>
            <pc:sldMk cId="3914942860" sldId="297"/>
            <ac:spMk id="2" creationId="{3296691D-CBB8-8F38-A50D-2288DCBD8195}"/>
          </ac:spMkLst>
        </pc:spChg>
        <pc:spChg chg="del mod">
          <ac:chgData name="Lor Jing Xiang Eugene /CSF" userId="S::s10223426@connect.np.edu.sg::fa7b39ec-78ce-4022-8dd0-f1a963e9ae3a" providerId="AD" clId="Web-{C413B74E-A928-EBDE-DE60-851292A93920}" dt="2023-02-04T10:19:02.923" v="803"/>
          <ac:spMkLst>
            <pc:docMk/>
            <pc:sldMk cId="3914942860" sldId="297"/>
            <ac:spMk id="4" creationId="{9BD950F7-F7C4-DE8C-4CFE-047845E890B7}"/>
          </ac:spMkLst>
        </pc:spChg>
        <pc:spChg chg="add del mod">
          <ac:chgData name="Lor Jing Xiang Eugene /CSF" userId="S::s10223426@connect.np.edu.sg::fa7b39ec-78ce-4022-8dd0-f1a963e9ae3a" providerId="AD" clId="Web-{C413B74E-A928-EBDE-DE60-851292A93920}" dt="2023-02-04T10:19:09.517" v="804"/>
          <ac:spMkLst>
            <pc:docMk/>
            <pc:sldMk cId="3914942860" sldId="297"/>
            <ac:spMk id="5" creationId="{BA306C34-A9AA-4FB1-EDD5-78FFEB6CC352}"/>
          </ac:spMkLst>
        </pc:spChg>
        <pc:picChg chg="add mod">
          <ac:chgData name="Lor Jing Xiang Eugene /CSF" userId="S::s10223426@connect.np.edu.sg::fa7b39ec-78ce-4022-8dd0-f1a963e9ae3a" providerId="AD" clId="Web-{C413B74E-A928-EBDE-DE60-851292A93920}" dt="2023-02-04T10:21:58.398" v="807" actId="14100"/>
          <ac:picMkLst>
            <pc:docMk/>
            <pc:sldMk cId="3914942860" sldId="297"/>
            <ac:picMk id="6" creationId="{9DA15CCB-D64C-4E56-1689-40C966A2AC80}"/>
          </ac:picMkLst>
        </pc:picChg>
      </pc:sldChg>
      <pc:sldChg chg="addSp delSp modSp add replId">
        <pc:chgData name="Lor Jing Xiang Eugene /CSF" userId="S::s10223426@connect.np.edu.sg::fa7b39ec-78ce-4022-8dd0-f1a963e9ae3a" providerId="AD" clId="Web-{C413B74E-A928-EBDE-DE60-851292A93920}" dt="2023-02-04T10:48:12.050" v="1057" actId="20577"/>
        <pc:sldMkLst>
          <pc:docMk/>
          <pc:sldMk cId="4036232941" sldId="298"/>
        </pc:sldMkLst>
        <pc:spChg chg="mod">
          <ac:chgData name="Lor Jing Xiang Eugene /CSF" userId="S::s10223426@connect.np.edu.sg::fa7b39ec-78ce-4022-8dd0-f1a963e9ae3a" providerId="AD" clId="Web-{C413B74E-A928-EBDE-DE60-851292A93920}" dt="2023-02-04T10:32:04.375" v="975" actId="20577"/>
          <ac:spMkLst>
            <pc:docMk/>
            <pc:sldMk cId="4036232941" sldId="298"/>
            <ac:spMk id="2" creationId="{3296691D-CBB8-8F38-A50D-2288DCBD8195}"/>
          </ac:spMkLst>
        </pc:spChg>
        <pc:spChg chg="mod">
          <ac:chgData name="Lor Jing Xiang Eugene /CSF" userId="S::s10223426@connect.np.edu.sg::fa7b39ec-78ce-4022-8dd0-f1a963e9ae3a" providerId="AD" clId="Web-{C413B74E-A928-EBDE-DE60-851292A93920}" dt="2023-02-04T10:48:12.050" v="1057" actId="20577"/>
          <ac:spMkLst>
            <pc:docMk/>
            <pc:sldMk cId="4036232941" sldId="298"/>
            <ac:spMk id="4" creationId="{9BD950F7-F7C4-DE8C-4CFE-047845E890B7}"/>
          </ac:spMkLst>
        </pc:spChg>
        <pc:picChg chg="add mod">
          <ac:chgData name="Lor Jing Xiang Eugene /CSF" userId="S::s10223426@connect.np.edu.sg::fa7b39ec-78ce-4022-8dd0-f1a963e9ae3a" providerId="AD" clId="Web-{C413B74E-A928-EBDE-DE60-851292A93920}" dt="2023-02-04T10:36:59.588" v="1020" actId="1076"/>
          <ac:picMkLst>
            <pc:docMk/>
            <pc:sldMk cId="4036232941" sldId="298"/>
            <ac:picMk id="3" creationId="{D1350FD6-51A6-6C39-55A8-25C20518823F}"/>
          </ac:picMkLst>
        </pc:picChg>
        <pc:picChg chg="del">
          <ac:chgData name="Lor Jing Xiang Eugene /CSF" userId="S::s10223426@connect.np.edu.sg::fa7b39ec-78ce-4022-8dd0-f1a963e9ae3a" providerId="AD" clId="Web-{C413B74E-A928-EBDE-DE60-851292A93920}" dt="2023-02-04T10:32:06.187" v="976"/>
          <ac:picMkLst>
            <pc:docMk/>
            <pc:sldMk cId="4036232941" sldId="298"/>
            <ac:picMk id="6" creationId="{A5B6D419-8F0F-3CD8-95CA-62632902D7C0}"/>
          </ac:picMkLst>
        </pc:picChg>
      </pc:sldChg>
      <pc:sldChg chg="addSp delSp modSp add ord replId">
        <pc:chgData name="Lor Jing Xiang Eugene /CSF" userId="S::s10223426@connect.np.edu.sg::fa7b39ec-78ce-4022-8dd0-f1a963e9ae3a" providerId="AD" clId="Web-{C413B74E-A928-EBDE-DE60-851292A93920}" dt="2023-02-04T10:55:31.003" v="1103" actId="1076"/>
        <pc:sldMkLst>
          <pc:docMk/>
          <pc:sldMk cId="2804845919" sldId="299"/>
        </pc:sldMkLst>
        <pc:spChg chg="mod">
          <ac:chgData name="Lor Jing Xiang Eugene /CSF" userId="S::s10223426@connect.np.edu.sg::fa7b39ec-78ce-4022-8dd0-f1a963e9ae3a" providerId="AD" clId="Web-{C413B74E-A928-EBDE-DE60-851292A93920}" dt="2023-02-04T10:49:34.849" v="1063" actId="20577"/>
          <ac:spMkLst>
            <pc:docMk/>
            <pc:sldMk cId="2804845919" sldId="299"/>
            <ac:spMk id="2" creationId="{E9399B9F-7401-BA61-FB69-0C140E2C4222}"/>
          </ac:spMkLst>
        </pc:spChg>
        <pc:spChg chg="mod">
          <ac:chgData name="Lor Jing Xiang Eugene /CSF" userId="S::s10223426@connect.np.edu.sg::fa7b39ec-78ce-4022-8dd0-f1a963e9ae3a" providerId="AD" clId="Web-{C413B74E-A928-EBDE-DE60-851292A93920}" dt="2023-02-04T10:53:59.140" v="1083" actId="20577"/>
          <ac:spMkLst>
            <pc:docMk/>
            <pc:sldMk cId="2804845919" sldId="299"/>
            <ac:spMk id="3" creationId="{3CB538CA-6582-D756-8F9B-56C6EE1E2C7E}"/>
          </ac:spMkLst>
        </pc:spChg>
        <pc:picChg chg="add mod">
          <ac:chgData name="Lor Jing Xiang Eugene /CSF" userId="S::s10223426@connect.np.edu.sg::fa7b39ec-78ce-4022-8dd0-f1a963e9ae3a" providerId="AD" clId="Web-{C413B74E-A928-EBDE-DE60-851292A93920}" dt="2023-02-04T10:55:31.003" v="1103" actId="1076"/>
          <ac:picMkLst>
            <pc:docMk/>
            <pc:sldMk cId="2804845919" sldId="299"/>
            <ac:picMk id="4" creationId="{20B33CE5-0EA6-13B5-6DA0-2E66D18F35CF}"/>
          </ac:picMkLst>
        </pc:picChg>
        <pc:picChg chg="del">
          <ac:chgData name="Lor Jing Xiang Eugene /CSF" userId="S::s10223426@connect.np.edu.sg::fa7b39ec-78ce-4022-8dd0-f1a963e9ae3a" providerId="AD" clId="Web-{C413B74E-A928-EBDE-DE60-851292A93920}" dt="2023-02-04T10:50:30.992" v="1077"/>
          <ac:picMkLst>
            <pc:docMk/>
            <pc:sldMk cId="2804845919" sldId="299"/>
            <ac:picMk id="5" creationId="{3E9616A8-C8FC-B095-C7D2-6AF4C0ED1F15}"/>
          </ac:picMkLst>
        </pc:picChg>
        <pc:picChg chg="del">
          <ac:chgData name="Lor Jing Xiang Eugene /CSF" userId="S::s10223426@connect.np.edu.sg::fa7b39ec-78ce-4022-8dd0-f1a963e9ae3a" providerId="AD" clId="Web-{C413B74E-A928-EBDE-DE60-851292A93920}" dt="2023-02-04T10:50:31.679" v="1078"/>
          <ac:picMkLst>
            <pc:docMk/>
            <pc:sldMk cId="2804845919" sldId="299"/>
            <ac:picMk id="6" creationId="{CB73980C-CE04-C6C4-61EA-9F9FB1A08C54}"/>
          </ac:picMkLst>
        </pc:picChg>
      </pc:sldChg>
      <pc:sldChg chg="addSp delSp modSp add replId">
        <pc:chgData name="Lor Jing Xiang Eugene /CSF" userId="S::s10223426@connect.np.edu.sg::fa7b39ec-78ce-4022-8dd0-f1a963e9ae3a" providerId="AD" clId="Web-{C413B74E-A928-EBDE-DE60-851292A93920}" dt="2023-02-04T10:54:47.564" v="1098" actId="1076"/>
        <pc:sldMkLst>
          <pc:docMk/>
          <pc:sldMk cId="880598023" sldId="300"/>
        </pc:sldMkLst>
        <pc:spChg chg="mod">
          <ac:chgData name="Lor Jing Xiang Eugene /CSF" userId="S::s10223426@connect.np.edu.sg::fa7b39ec-78ce-4022-8dd0-f1a963e9ae3a" providerId="AD" clId="Web-{C413B74E-A928-EBDE-DE60-851292A93920}" dt="2023-02-04T10:54:27.797" v="1089" actId="20577"/>
          <ac:spMkLst>
            <pc:docMk/>
            <pc:sldMk cId="880598023" sldId="300"/>
            <ac:spMk id="2" creationId="{E9399B9F-7401-BA61-FB69-0C140E2C4222}"/>
          </ac:spMkLst>
        </pc:spChg>
        <pc:spChg chg="del mod">
          <ac:chgData name="Lor Jing Xiang Eugene /CSF" userId="S::s10223426@connect.np.edu.sg::fa7b39ec-78ce-4022-8dd0-f1a963e9ae3a" providerId="AD" clId="Web-{C413B74E-A928-EBDE-DE60-851292A93920}" dt="2023-02-04T10:54:21.797" v="1086"/>
          <ac:spMkLst>
            <pc:docMk/>
            <pc:sldMk cId="880598023" sldId="300"/>
            <ac:spMk id="3" creationId="{3CB538CA-6582-D756-8F9B-56C6EE1E2C7E}"/>
          </ac:spMkLst>
        </pc:spChg>
        <pc:spChg chg="add del mod">
          <ac:chgData name="Lor Jing Xiang Eugene /CSF" userId="S::s10223426@connect.np.edu.sg::fa7b39ec-78ce-4022-8dd0-f1a963e9ae3a" providerId="AD" clId="Web-{C413B74E-A928-EBDE-DE60-851292A93920}" dt="2023-02-04T10:54:29.672" v="1090"/>
          <ac:spMkLst>
            <pc:docMk/>
            <pc:sldMk cId="880598023" sldId="300"/>
            <ac:spMk id="5" creationId="{46A6D95B-FAB2-E97D-4FAB-BE346B8E92BE}"/>
          </ac:spMkLst>
        </pc:spChg>
        <pc:picChg chg="add mod">
          <ac:chgData name="Lor Jing Xiang Eugene /CSF" userId="S::s10223426@connect.np.edu.sg::fa7b39ec-78ce-4022-8dd0-f1a963e9ae3a" providerId="AD" clId="Web-{C413B74E-A928-EBDE-DE60-851292A93920}" dt="2023-02-04T10:54:47.564" v="1098" actId="1076"/>
          <ac:picMkLst>
            <pc:docMk/>
            <pc:sldMk cId="880598023" sldId="300"/>
            <ac:picMk id="6" creationId="{B970D221-4120-5348-B83B-464C84D2F042}"/>
          </ac:picMkLst>
        </pc:picChg>
      </pc:sldChg>
      <pc:sldChg chg="addSp delSp modSp add replId">
        <pc:chgData name="Lor Jing Xiang Eugene /CSF" userId="S::s10223426@connect.np.edu.sg::fa7b39ec-78ce-4022-8dd0-f1a963e9ae3a" providerId="AD" clId="Web-{C413B74E-A928-EBDE-DE60-851292A93920}" dt="2023-02-04T11:38:17.001" v="1225" actId="1076"/>
        <pc:sldMkLst>
          <pc:docMk/>
          <pc:sldMk cId="2061403353" sldId="301"/>
        </pc:sldMkLst>
        <pc:spChg chg="mod">
          <ac:chgData name="Lor Jing Xiang Eugene /CSF" userId="S::s10223426@connect.np.edu.sg::fa7b39ec-78ce-4022-8dd0-f1a963e9ae3a" providerId="AD" clId="Web-{C413B74E-A928-EBDE-DE60-851292A93920}" dt="2023-02-04T11:18:46.084" v="1111" actId="20577"/>
          <ac:spMkLst>
            <pc:docMk/>
            <pc:sldMk cId="2061403353" sldId="301"/>
            <ac:spMk id="2" creationId="{A4A15F56-1B91-BE37-B9FD-03C20E4E41C9}"/>
          </ac:spMkLst>
        </pc:spChg>
        <pc:spChg chg="mod">
          <ac:chgData name="Lor Jing Xiang Eugene /CSF" userId="S::s10223426@connect.np.edu.sg::fa7b39ec-78ce-4022-8dd0-f1a963e9ae3a" providerId="AD" clId="Web-{C413B74E-A928-EBDE-DE60-851292A93920}" dt="2023-02-04T11:21:46.059" v="1153" actId="20577"/>
          <ac:spMkLst>
            <pc:docMk/>
            <pc:sldMk cId="2061403353" sldId="301"/>
            <ac:spMk id="3" creationId="{91B8323F-9062-0A0F-2B94-97B0936FB184}"/>
          </ac:spMkLst>
        </pc:spChg>
        <pc:picChg chg="del">
          <ac:chgData name="Lor Jing Xiang Eugene /CSF" userId="S::s10223426@connect.np.edu.sg::fa7b39ec-78ce-4022-8dd0-f1a963e9ae3a" providerId="AD" clId="Web-{C413B74E-A928-EBDE-DE60-851292A93920}" dt="2023-02-04T11:21:48.841" v="1155"/>
          <ac:picMkLst>
            <pc:docMk/>
            <pc:sldMk cId="2061403353" sldId="301"/>
            <ac:picMk id="4" creationId="{9BFB06B0-0E75-E01F-8808-B7A666473736}"/>
          </ac:picMkLst>
        </pc:picChg>
        <pc:picChg chg="add mod">
          <ac:chgData name="Lor Jing Xiang Eugene /CSF" userId="S::s10223426@connect.np.edu.sg::fa7b39ec-78ce-4022-8dd0-f1a963e9ae3a" providerId="AD" clId="Web-{C413B74E-A928-EBDE-DE60-851292A93920}" dt="2023-02-04T11:38:17.001" v="1225" actId="1076"/>
          <ac:picMkLst>
            <pc:docMk/>
            <pc:sldMk cId="2061403353" sldId="301"/>
            <ac:picMk id="5" creationId="{5415083E-9419-2A95-0140-E0EE58446562}"/>
          </ac:picMkLst>
        </pc:picChg>
        <pc:picChg chg="del">
          <ac:chgData name="Lor Jing Xiang Eugene /CSF" userId="S::s10223426@connect.np.edu.sg::fa7b39ec-78ce-4022-8dd0-f1a963e9ae3a" providerId="AD" clId="Web-{C413B74E-A928-EBDE-DE60-851292A93920}" dt="2023-02-04T11:21:47.934" v="1154"/>
          <ac:picMkLst>
            <pc:docMk/>
            <pc:sldMk cId="2061403353" sldId="301"/>
            <ac:picMk id="6" creationId="{AF1DC78C-78BE-8943-04E3-9BB43E94241B}"/>
          </ac:picMkLst>
        </pc:picChg>
      </pc:sldChg>
      <pc:sldChg chg="addSp delSp modSp add replId">
        <pc:chgData name="Lor Jing Xiang Eugene /CSF" userId="S::s10223426@connect.np.edu.sg::fa7b39ec-78ce-4022-8dd0-f1a963e9ae3a" providerId="AD" clId="Web-{C413B74E-A928-EBDE-DE60-851292A93920}" dt="2023-02-04T11:36:47.185" v="1220" actId="1076"/>
        <pc:sldMkLst>
          <pc:docMk/>
          <pc:sldMk cId="2328104674" sldId="302"/>
        </pc:sldMkLst>
        <pc:spChg chg="mod">
          <ac:chgData name="Lor Jing Xiang Eugene /CSF" userId="S::s10223426@connect.np.edu.sg::fa7b39ec-78ce-4022-8dd0-f1a963e9ae3a" providerId="AD" clId="Web-{C413B74E-A928-EBDE-DE60-851292A93920}" dt="2023-02-04T11:26:28.460" v="1159" actId="20577"/>
          <ac:spMkLst>
            <pc:docMk/>
            <pc:sldMk cId="2328104674" sldId="302"/>
            <ac:spMk id="2" creationId="{A4A15F56-1B91-BE37-B9FD-03C20E4E41C9}"/>
          </ac:spMkLst>
        </pc:spChg>
        <pc:spChg chg="del">
          <ac:chgData name="Lor Jing Xiang Eugene /CSF" userId="S::s10223426@connect.np.edu.sg::fa7b39ec-78ce-4022-8dd0-f1a963e9ae3a" providerId="AD" clId="Web-{C413B74E-A928-EBDE-DE60-851292A93920}" dt="2023-02-04T11:26:30.304" v="1160"/>
          <ac:spMkLst>
            <pc:docMk/>
            <pc:sldMk cId="2328104674" sldId="302"/>
            <ac:spMk id="3" creationId="{91B8323F-9062-0A0F-2B94-97B0936FB184}"/>
          </ac:spMkLst>
        </pc:spChg>
        <pc:spChg chg="add del mod">
          <ac:chgData name="Lor Jing Xiang Eugene /CSF" userId="S::s10223426@connect.np.edu.sg::fa7b39ec-78ce-4022-8dd0-f1a963e9ae3a" providerId="AD" clId="Web-{C413B74E-A928-EBDE-DE60-851292A93920}" dt="2023-02-04T11:36:42.294" v="1219" actId="20577"/>
          <ac:spMkLst>
            <pc:docMk/>
            <pc:sldMk cId="2328104674" sldId="302"/>
            <ac:spMk id="5" creationId="{C0EA3102-D7F3-E0E8-DFD4-71FF17E7E960}"/>
          </ac:spMkLst>
        </pc:spChg>
        <pc:picChg chg="add mod">
          <ac:chgData name="Lor Jing Xiang Eugene /CSF" userId="S::s10223426@connect.np.edu.sg::fa7b39ec-78ce-4022-8dd0-f1a963e9ae3a" providerId="AD" clId="Web-{C413B74E-A928-EBDE-DE60-851292A93920}" dt="2023-02-04T11:36:47.185" v="1220" actId="1076"/>
          <ac:picMkLst>
            <pc:docMk/>
            <pc:sldMk cId="2328104674" sldId="302"/>
            <ac:picMk id="6" creationId="{1231760C-A87C-D11A-6FA0-2ED6340BF899}"/>
          </ac:picMkLst>
        </pc:picChg>
      </pc:sldChg>
      <pc:sldChg chg="modSp add del replId">
        <pc:chgData name="Lor Jing Xiang Eugene /CSF" userId="S::s10223426@connect.np.edu.sg::fa7b39ec-78ce-4022-8dd0-f1a963e9ae3a" providerId="AD" clId="Web-{C413B74E-A928-EBDE-DE60-851292A93920}" dt="2023-02-04T11:53:19.986" v="1465"/>
        <pc:sldMkLst>
          <pc:docMk/>
          <pc:sldMk cId="2747796932" sldId="303"/>
        </pc:sldMkLst>
        <pc:spChg chg="mod">
          <ac:chgData name="Lor Jing Xiang Eugene /CSF" userId="S::s10223426@connect.np.edu.sg::fa7b39ec-78ce-4022-8dd0-f1a963e9ae3a" providerId="AD" clId="Web-{C413B74E-A928-EBDE-DE60-851292A93920}" dt="2023-02-04T11:42:11.212" v="1227" actId="20577"/>
          <ac:spMkLst>
            <pc:docMk/>
            <pc:sldMk cId="2747796932" sldId="303"/>
            <ac:spMk id="2" creationId="{7C48EFB2-0275-9C67-499B-A251B052B427}"/>
          </ac:spMkLst>
        </pc:spChg>
        <pc:spChg chg="mod">
          <ac:chgData name="Lor Jing Xiang Eugene /CSF" userId="S::s10223426@connect.np.edu.sg::fa7b39ec-78ce-4022-8dd0-f1a963e9ae3a" providerId="AD" clId="Web-{C413B74E-A928-EBDE-DE60-851292A93920}" dt="2023-02-04T11:44:24.857" v="1318" actId="20577"/>
          <ac:spMkLst>
            <pc:docMk/>
            <pc:sldMk cId="2747796932" sldId="303"/>
            <ac:spMk id="4" creationId="{A0DA6B10-E45F-3F4A-A0DE-CDB46C6A567F}"/>
          </ac:spMkLst>
        </pc:spChg>
      </pc:sldChg>
      <pc:sldChg chg="addSp delSp modSp add replId">
        <pc:chgData name="Lor Jing Xiang Eugene /CSF" userId="S::s10223426@connect.np.edu.sg::fa7b39ec-78ce-4022-8dd0-f1a963e9ae3a" providerId="AD" clId="Web-{C413B74E-A928-EBDE-DE60-851292A93920}" dt="2023-02-04T11:53:17.220" v="1464" actId="1076"/>
        <pc:sldMkLst>
          <pc:docMk/>
          <pc:sldMk cId="77092278" sldId="304"/>
        </pc:sldMkLst>
        <pc:spChg chg="mod">
          <ac:chgData name="Lor Jing Xiang Eugene /CSF" userId="S::s10223426@connect.np.edu.sg::fa7b39ec-78ce-4022-8dd0-f1a963e9ae3a" providerId="AD" clId="Web-{C413B74E-A928-EBDE-DE60-851292A93920}" dt="2023-02-04T11:53:08.954" v="1462" actId="20577"/>
          <ac:spMkLst>
            <pc:docMk/>
            <pc:sldMk cId="77092278" sldId="304"/>
            <ac:spMk id="2" creationId="{7C48EFB2-0275-9C67-499B-A251B052B427}"/>
          </ac:spMkLst>
        </pc:spChg>
        <pc:spChg chg="del mod">
          <ac:chgData name="Lor Jing Xiang Eugene /CSF" userId="S::s10223426@connect.np.edu.sg::fa7b39ec-78ce-4022-8dd0-f1a963e9ae3a" providerId="AD" clId="Web-{C413B74E-A928-EBDE-DE60-851292A93920}" dt="2023-02-04T11:48:05.646" v="1375"/>
          <ac:spMkLst>
            <pc:docMk/>
            <pc:sldMk cId="77092278" sldId="304"/>
            <ac:spMk id="4" creationId="{A0DA6B10-E45F-3F4A-A0DE-CDB46C6A567F}"/>
          </ac:spMkLst>
        </pc:spChg>
        <pc:spChg chg="add mod">
          <ac:chgData name="Lor Jing Xiang Eugene /CSF" userId="S::s10223426@connect.np.edu.sg::fa7b39ec-78ce-4022-8dd0-f1a963e9ae3a" providerId="AD" clId="Web-{C413B74E-A928-EBDE-DE60-851292A93920}" dt="2023-02-04T11:53:17.220" v="1464" actId="1076"/>
          <ac:spMkLst>
            <pc:docMk/>
            <pc:sldMk cId="77092278" sldId="304"/>
            <ac:spMk id="5" creationId="{840F3DFD-19F8-0B01-ED59-5597D35101CE}"/>
          </ac:spMkLst>
        </pc:spChg>
      </pc:sldChg>
      <pc:sldChg chg="modSp add replId">
        <pc:chgData name="Lor Jing Xiang Eugene /CSF" userId="S::s10223426@connect.np.edu.sg::fa7b39ec-78ce-4022-8dd0-f1a963e9ae3a" providerId="AD" clId="Web-{C413B74E-A928-EBDE-DE60-851292A93920}" dt="2023-02-04T12:30:59.035" v="2273" actId="20577"/>
        <pc:sldMkLst>
          <pc:docMk/>
          <pc:sldMk cId="3152604211" sldId="305"/>
        </pc:sldMkLst>
        <pc:spChg chg="mod">
          <ac:chgData name="Lor Jing Xiang Eugene /CSF" userId="S::s10223426@connect.np.edu.sg::fa7b39ec-78ce-4022-8dd0-f1a963e9ae3a" providerId="AD" clId="Web-{C413B74E-A928-EBDE-DE60-851292A93920}" dt="2023-02-04T12:30:59.035" v="2273" actId="20577"/>
          <ac:spMkLst>
            <pc:docMk/>
            <pc:sldMk cId="3152604211" sldId="305"/>
            <ac:spMk id="2" creationId="{7C48EFB2-0275-9C67-499B-A251B052B427}"/>
          </ac:spMkLst>
        </pc:spChg>
        <pc:spChg chg="mod">
          <ac:chgData name="Lor Jing Xiang Eugene /CSF" userId="S::s10223426@connect.np.edu.sg::fa7b39ec-78ce-4022-8dd0-f1a963e9ae3a" providerId="AD" clId="Web-{C413B74E-A928-EBDE-DE60-851292A93920}" dt="2023-02-04T12:04:43.917" v="1718" actId="20577"/>
          <ac:spMkLst>
            <pc:docMk/>
            <pc:sldMk cId="3152604211" sldId="305"/>
            <ac:spMk id="5" creationId="{840F3DFD-19F8-0B01-ED59-5597D35101CE}"/>
          </ac:spMkLst>
        </pc:spChg>
      </pc:sldChg>
      <pc:sldChg chg="modSp add replId">
        <pc:chgData name="Lor Jing Xiang Eugene /CSF" userId="S::s10223426@connect.np.edu.sg::fa7b39ec-78ce-4022-8dd0-f1a963e9ae3a" providerId="AD" clId="Web-{C413B74E-A928-EBDE-DE60-851292A93920}" dt="2023-02-04T12:31:04.567" v="2274" actId="20577"/>
        <pc:sldMkLst>
          <pc:docMk/>
          <pc:sldMk cId="771900256" sldId="306"/>
        </pc:sldMkLst>
        <pc:spChg chg="mod">
          <ac:chgData name="Lor Jing Xiang Eugene /CSF" userId="S::s10223426@connect.np.edu.sg::fa7b39ec-78ce-4022-8dd0-f1a963e9ae3a" providerId="AD" clId="Web-{C413B74E-A928-EBDE-DE60-851292A93920}" dt="2023-02-04T12:31:04.567" v="2274" actId="20577"/>
          <ac:spMkLst>
            <pc:docMk/>
            <pc:sldMk cId="771900256" sldId="306"/>
            <ac:spMk id="2" creationId="{7C48EFB2-0275-9C67-499B-A251B052B427}"/>
          </ac:spMkLst>
        </pc:spChg>
        <pc:spChg chg="mod">
          <ac:chgData name="Lor Jing Xiang Eugene /CSF" userId="S::s10223426@connect.np.edu.sg::fa7b39ec-78ce-4022-8dd0-f1a963e9ae3a" providerId="AD" clId="Web-{C413B74E-A928-EBDE-DE60-851292A93920}" dt="2023-02-04T12:16:46.724" v="1881" actId="20577"/>
          <ac:spMkLst>
            <pc:docMk/>
            <pc:sldMk cId="771900256" sldId="306"/>
            <ac:spMk id="5" creationId="{840F3DFD-19F8-0B01-ED59-5597D35101CE}"/>
          </ac:spMkLst>
        </pc:spChg>
      </pc:sldChg>
      <pc:sldChg chg="modSp add replId">
        <pc:chgData name="Lor Jing Xiang Eugene /CSF" userId="S::s10223426@connect.np.edu.sg::fa7b39ec-78ce-4022-8dd0-f1a963e9ae3a" providerId="AD" clId="Web-{C413B74E-A928-EBDE-DE60-851292A93920}" dt="2023-02-04T12:31:09.739" v="2275" actId="20577"/>
        <pc:sldMkLst>
          <pc:docMk/>
          <pc:sldMk cId="422790170" sldId="307"/>
        </pc:sldMkLst>
        <pc:spChg chg="mod">
          <ac:chgData name="Lor Jing Xiang Eugene /CSF" userId="S::s10223426@connect.np.edu.sg::fa7b39ec-78ce-4022-8dd0-f1a963e9ae3a" providerId="AD" clId="Web-{C413B74E-A928-EBDE-DE60-851292A93920}" dt="2023-02-04T12:31:09.739" v="2275" actId="20577"/>
          <ac:spMkLst>
            <pc:docMk/>
            <pc:sldMk cId="422790170" sldId="307"/>
            <ac:spMk id="2" creationId="{7C48EFB2-0275-9C67-499B-A251B052B427}"/>
          </ac:spMkLst>
        </pc:spChg>
        <pc:spChg chg="mod">
          <ac:chgData name="Lor Jing Xiang Eugene /CSF" userId="S::s10223426@connect.np.edu.sg::fa7b39ec-78ce-4022-8dd0-f1a963e9ae3a" providerId="AD" clId="Web-{C413B74E-A928-EBDE-DE60-851292A93920}" dt="2023-02-04T12:24:44.960" v="2134" actId="20577"/>
          <ac:spMkLst>
            <pc:docMk/>
            <pc:sldMk cId="422790170" sldId="307"/>
            <ac:spMk id="5" creationId="{840F3DFD-19F8-0B01-ED59-5597D35101CE}"/>
          </ac:spMkLst>
        </pc:spChg>
      </pc:sldChg>
      <pc:sldChg chg="addSp modSp add replId">
        <pc:chgData name="Lor Jing Xiang Eugene /CSF" userId="S::s10223426@connect.np.edu.sg::fa7b39ec-78ce-4022-8dd0-f1a963e9ae3a" providerId="AD" clId="Web-{C413B74E-A928-EBDE-DE60-851292A93920}" dt="2023-02-04T12:31:14.489" v="2276" actId="20577"/>
        <pc:sldMkLst>
          <pc:docMk/>
          <pc:sldMk cId="380835543" sldId="308"/>
        </pc:sldMkLst>
        <pc:spChg chg="mod">
          <ac:chgData name="Lor Jing Xiang Eugene /CSF" userId="S::s10223426@connect.np.edu.sg::fa7b39ec-78ce-4022-8dd0-f1a963e9ae3a" providerId="AD" clId="Web-{C413B74E-A928-EBDE-DE60-851292A93920}" dt="2023-02-04T12:31:14.489" v="2276" actId="20577"/>
          <ac:spMkLst>
            <pc:docMk/>
            <pc:sldMk cId="380835543" sldId="308"/>
            <ac:spMk id="2" creationId="{7C48EFB2-0275-9C67-499B-A251B052B427}"/>
          </ac:spMkLst>
        </pc:spChg>
        <pc:spChg chg="mod">
          <ac:chgData name="Lor Jing Xiang Eugene /CSF" userId="S::s10223426@connect.np.edu.sg::fa7b39ec-78ce-4022-8dd0-f1a963e9ae3a" providerId="AD" clId="Web-{C413B74E-A928-EBDE-DE60-851292A93920}" dt="2023-02-04T12:27:18.934" v="2257" actId="14100"/>
          <ac:spMkLst>
            <pc:docMk/>
            <pc:sldMk cId="380835543" sldId="308"/>
            <ac:spMk id="5" creationId="{840F3DFD-19F8-0B01-ED59-5597D35101CE}"/>
          </ac:spMkLst>
        </pc:spChg>
        <pc:picChg chg="add mod">
          <ac:chgData name="Lor Jing Xiang Eugene /CSF" userId="S::s10223426@connect.np.edu.sg::fa7b39ec-78ce-4022-8dd0-f1a963e9ae3a" providerId="AD" clId="Web-{C413B74E-A928-EBDE-DE60-851292A93920}" dt="2023-02-04T12:27:25.747" v="2262" actId="1076"/>
          <ac:picMkLst>
            <pc:docMk/>
            <pc:sldMk cId="380835543" sldId="308"/>
            <ac:picMk id="3" creationId="{114C6D0B-1F5A-BD82-BE3A-1E775904BAF9}"/>
          </ac:picMkLst>
        </pc:picChg>
      </pc:sldChg>
      <pc:sldChg chg="addSp delSp modSp add ord replId">
        <pc:chgData name="Lor Jing Xiang Eugene /CSF" userId="S::s10223426@connect.np.edu.sg::fa7b39ec-78ce-4022-8dd0-f1a963e9ae3a" providerId="AD" clId="Web-{C413B74E-A928-EBDE-DE60-851292A93920}" dt="2023-02-04T12:36:15.687" v="2553"/>
        <pc:sldMkLst>
          <pc:docMk/>
          <pc:sldMk cId="392177185" sldId="309"/>
        </pc:sldMkLst>
        <pc:spChg chg="mod">
          <ac:chgData name="Lor Jing Xiang Eugene /CSF" userId="S::s10223426@connect.np.edu.sg::fa7b39ec-78ce-4022-8dd0-f1a963e9ae3a" providerId="AD" clId="Web-{C413B74E-A928-EBDE-DE60-851292A93920}" dt="2023-02-04T12:31:20.536" v="2277" actId="20577"/>
          <ac:spMkLst>
            <pc:docMk/>
            <pc:sldMk cId="392177185" sldId="309"/>
            <ac:spMk id="2" creationId="{7C48EFB2-0275-9C67-499B-A251B052B427}"/>
          </ac:spMkLst>
        </pc:spChg>
        <pc:spChg chg="mod">
          <ac:chgData name="Lor Jing Xiang Eugene /CSF" userId="S::s10223426@connect.np.edu.sg::fa7b39ec-78ce-4022-8dd0-f1a963e9ae3a" providerId="AD" clId="Web-{C413B74E-A928-EBDE-DE60-851292A93920}" dt="2023-02-04T12:36:13.281" v="2551" actId="20577"/>
          <ac:spMkLst>
            <pc:docMk/>
            <pc:sldMk cId="392177185" sldId="309"/>
            <ac:spMk id="5" creationId="{840F3DFD-19F8-0B01-ED59-5597D35101CE}"/>
          </ac:spMkLst>
        </pc:spChg>
        <pc:picChg chg="add del mod">
          <ac:chgData name="Lor Jing Xiang Eugene /CSF" userId="S::s10223426@connect.np.edu.sg::fa7b39ec-78ce-4022-8dd0-f1a963e9ae3a" providerId="AD" clId="Web-{C413B74E-A928-EBDE-DE60-851292A93920}" dt="2023-02-04T12:36:15.687" v="2553"/>
          <ac:picMkLst>
            <pc:docMk/>
            <pc:sldMk cId="392177185" sldId="309"/>
            <ac:picMk id="3" creationId="{21B9F417-8E56-06F0-945D-22EBF45F72B0}"/>
          </ac:picMkLst>
        </pc:picChg>
      </pc:sldChg>
      <pc:sldChg chg="addSp delSp modSp add replId">
        <pc:chgData name="Lor Jing Xiang Eugene /CSF" userId="S::s10223426@connect.np.edu.sg::fa7b39ec-78ce-4022-8dd0-f1a963e9ae3a" providerId="AD" clId="Web-{C413B74E-A928-EBDE-DE60-851292A93920}" dt="2023-02-04T12:36:48.485" v="2566" actId="1076"/>
        <pc:sldMkLst>
          <pc:docMk/>
          <pc:sldMk cId="3031604133" sldId="310"/>
        </pc:sldMkLst>
        <pc:spChg chg="del">
          <ac:chgData name="Lor Jing Xiang Eugene /CSF" userId="S::s10223426@connect.np.edu.sg::fa7b39ec-78ce-4022-8dd0-f1a963e9ae3a" providerId="AD" clId="Web-{C413B74E-A928-EBDE-DE60-851292A93920}" dt="2023-02-04T12:36:19.625" v="2555"/>
          <ac:spMkLst>
            <pc:docMk/>
            <pc:sldMk cId="3031604133" sldId="310"/>
            <ac:spMk id="5" creationId="{840F3DFD-19F8-0B01-ED59-5597D35101CE}"/>
          </ac:spMkLst>
        </pc:spChg>
        <pc:picChg chg="add mod">
          <ac:chgData name="Lor Jing Xiang Eugene /CSF" userId="S::s10223426@connect.np.edu.sg::fa7b39ec-78ce-4022-8dd0-f1a963e9ae3a" providerId="AD" clId="Web-{C413B74E-A928-EBDE-DE60-851292A93920}" dt="2023-02-04T12:36:47.157" v="2565" actId="1076"/>
          <ac:picMkLst>
            <pc:docMk/>
            <pc:sldMk cId="3031604133" sldId="310"/>
            <ac:picMk id="3" creationId="{516756B5-3F3D-63E7-868F-7ECD75EB779E}"/>
          </ac:picMkLst>
        </pc:picChg>
        <pc:picChg chg="add mod">
          <ac:chgData name="Lor Jing Xiang Eugene /CSF" userId="S::s10223426@connect.np.edu.sg::fa7b39ec-78ce-4022-8dd0-f1a963e9ae3a" providerId="AD" clId="Web-{C413B74E-A928-EBDE-DE60-851292A93920}" dt="2023-02-04T12:36:48.485" v="2566" actId="1076"/>
          <ac:picMkLst>
            <pc:docMk/>
            <pc:sldMk cId="3031604133" sldId="310"/>
            <ac:picMk id="4" creationId="{56BDD67D-E367-119E-70C3-7B67C67FAC14}"/>
          </ac:picMkLst>
        </pc:picChg>
      </pc:sldChg>
      <pc:sldChg chg="modSp add replId">
        <pc:chgData name="Lor Jing Xiang Eugene /CSF" userId="S::s10223426@connect.np.edu.sg::fa7b39ec-78ce-4022-8dd0-f1a963e9ae3a" providerId="AD" clId="Web-{C413B74E-A928-EBDE-DE60-851292A93920}" dt="2023-02-04T12:51:58.580" v="2868" actId="20577"/>
        <pc:sldMkLst>
          <pc:docMk/>
          <pc:sldMk cId="428000431" sldId="311"/>
        </pc:sldMkLst>
        <pc:spChg chg="mod">
          <ac:chgData name="Lor Jing Xiang Eugene /CSF" userId="S::s10223426@connect.np.edu.sg::fa7b39ec-78ce-4022-8dd0-f1a963e9ae3a" providerId="AD" clId="Web-{C413B74E-A928-EBDE-DE60-851292A93920}" dt="2023-02-04T12:37:34.221" v="2570" actId="20577"/>
          <ac:spMkLst>
            <pc:docMk/>
            <pc:sldMk cId="428000431" sldId="311"/>
            <ac:spMk id="2" creationId="{7C48EFB2-0275-9C67-499B-A251B052B427}"/>
          </ac:spMkLst>
        </pc:spChg>
        <pc:spChg chg="mod">
          <ac:chgData name="Lor Jing Xiang Eugene /CSF" userId="S::s10223426@connect.np.edu.sg::fa7b39ec-78ce-4022-8dd0-f1a963e9ae3a" providerId="AD" clId="Web-{C413B74E-A928-EBDE-DE60-851292A93920}" dt="2023-02-04T12:51:58.580" v="2868" actId="20577"/>
          <ac:spMkLst>
            <pc:docMk/>
            <pc:sldMk cId="428000431" sldId="311"/>
            <ac:spMk id="5" creationId="{840F3DFD-19F8-0B01-ED59-5597D35101CE}"/>
          </ac:spMkLst>
        </pc:spChg>
      </pc:sldChg>
      <pc:sldChg chg="modSp add replId">
        <pc:chgData name="Lor Jing Xiang Eugene /CSF" userId="S::s10223426@connect.np.edu.sg::fa7b39ec-78ce-4022-8dd0-f1a963e9ae3a" providerId="AD" clId="Web-{C413B74E-A928-EBDE-DE60-851292A93920}" dt="2023-02-04T13:06:54.096" v="2987" actId="20577"/>
        <pc:sldMkLst>
          <pc:docMk/>
          <pc:sldMk cId="3756405999" sldId="312"/>
        </pc:sldMkLst>
        <pc:spChg chg="mod">
          <ac:chgData name="Lor Jing Xiang Eugene /CSF" userId="S::s10223426@connect.np.edu.sg::fa7b39ec-78ce-4022-8dd0-f1a963e9ae3a" providerId="AD" clId="Web-{C413B74E-A928-EBDE-DE60-851292A93920}" dt="2023-02-04T13:05:02.514" v="2882" actId="20577"/>
          <ac:spMkLst>
            <pc:docMk/>
            <pc:sldMk cId="3756405999" sldId="312"/>
            <ac:spMk id="2" creationId="{7C48EFB2-0275-9C67-499B-A251B052B427}"/>
          </ac:spMkLst>
        </pc:spChg>
        <pc:spChg chg="mod">
          <ac:chgData name="Lor Jing Xiang Eugene /CSF" userId="S::s10223426@connect.np.edu.sg::fa7b39ec-78ce-4022-8dd0-f1a963e9ae3a" providerId="AD" clId="Web-{C413B74E-A928-EBDE-DE60-851292A93920}" dt="2023-02-04T13:06:54.096" v="2987" actId="20577"/>
          <ac:spMkLst>
            <pc:docMk/>
            <pc:sldMk cId="3756405999" sldId="312"/>
            <ac:spMk id="5" creationId="{840F3DFD-19F8-0B01-ED59-5597D35101CE}"/>
          </ac:spMkLst>
        </pc:spChg>
      </pc:sldChg>
      <pc:sldChg chg="modSp add replId">
        <pc:chgData name="Lor Jing Xiang Eugene /CSF" userId="S::s10223426@connect.np.edu.sg::fa7b39ec-78ce-4022-8dd0-f1a963e9ae3a" providerId="AD" clId="Web-{C413B74E-A928-EBDE-DE60-851292A93920}" dt="2023-02-04T13:08:49.819" v="3156" actId="20577"/>
        <pc:sldMkLst>
          <pc:docMk/>
          <pc:sldMk cId="1563420825" sldId="313"/>
        </pc:sldMkLst>
        <pc:spChg chg="mod">
          <ac:chgData name="Lor Jing Xiang Eugene /CSF" userId="S::s10223426@connect.np.edu.sg::fa7b39ec-78ce-4022-8dd0-f1a963e9ae3a" providerId="AD" clId="Web-{C413B74E-A928-EBDE-DE60-851292A93920}" dt="2023-02-04T13:08:49.819" v="3156" actId="20577"/>
          <ac:spMkLst>
            <pc:docMk/>
            <pc:sldMk cId="1563420825" sldId="313"/>
            <ac:spMk id="5" creationId="{840F3DFD-19F8-0B01-ED59-5597D35101CE}"/>
          </ac:spMkLst>
        </pc:spChg>
      </pc:sldChg>
      <pc:sldChg chg="modSp add replId">
        <pc:chgData name="Lor Jing Xiang Eugene /CSF" userId="S::s10223426@connect.np.edu.sg::fa7b39ec-78ce-4022-8dd0-f1a963e9ae3a" providerId="AD" clId="Web-{C413B74E-A928-EBDE-DE60-851292A93920}" dt="2023-02-04T13:18:55.653" v="3627" actId="20577"/>
        <pc:sldMkLst>
          <pc:docMk/>
          <pc:sldMk cId="1482939192" sldId="314"/>
        </pc:sldMkLst>
        <pc:spChg chg="mod">
          <ac:chgData name="Lor Jing Xiang Eugene /CSF" userId="S::s10223426@connect.np.edu.sg::fa7b39ec-78ce-4022-8dd0-f1a963e9ae3a" providerId="AD" clId="Web-{C413B74E-A928-EBDE-DE60-851292A93920}" dt="2023-02-04T13:17:48.072" v="3497" actId="20577"/>
          <ac:spMkLst>
            <pc:docMk/>
            <pc:sldMk cId="1482939192" sldId="314"/>
            <ac:spMk id="2" creationId="{7C48EFB2-0275-9C67-499B-A251B052B427}"/>
          </ac:spMkLst>
        </pc:spChg>
        <pc:spChg chg="mod">
          <ac:chgData name="Lor Jing Xiang Eugene /CSF" userId="S::s10223426@connect.np.edu.sg::fa7b39ec-78ce-4022-8dd0-f1a963e9ae3a" providerId="AD" clId="Web-{C413B74E-A928-EBDE-DE60-851292A93920}" dt="2023-02-04T13:18:55.653" v="3627" actId="20577"/>
          <ac:spMkLst>
            <pc:docMk/>
            <pc:sldMk cId="1482939192" sldId="314"/>
            <ac:spMk id="5" creationId="{840F3DFD-19F8-0B01-ED59-5597D35101CE}"/>
          </ac:spMkLst>
        </pc:spChg>
      </pc:sldChg>
      <pc:sldChg chg="add del">
        <pc:chgData name="Lor Jing Xiang Eugene /CSF" userId="S::s10223426@connect.np.edu.sg::fa7b39ec-78ce-4022-8dd0-f1a963e9ae3a" providerId="AD" clId="Web-{C413B74E-A928-EBDE-DE60-851292A93920}" dt="2023-02-04T13:09:10.429" v="3158"/>
        <pc:sldMkLst>
          <pc:docMk/>
          <pc:sldMk cId="2648864660" sldId="314"/>
        </pc:sldMkLst>
      </pc:sldChg>
      <pc:sldChg chg="add del replId">
        <pc:chgData name="Lor Jing Xiang Eugene /CSF" userId="S::s10223426@connect.np.edu.sg::fa7b39ec-78ce-4022-8dd0-f1a963e9ae3a" providerId="AD" clId="Web-{C413B74E-A928-EBDE-DE60-851292A93920}" dt="2023-02-04T13:17:34.790" v="3466"/>
        <pc:sldMkLst>
          <pc:docMk/>
          <pc:sldMk cId="1683865756" sldId="315"/>
        </pc:sldMkLst>
      </pc:sldChg>
      <pc:sldMasterChg chg="add del addSldLayout delSldLayout">
        <pc:chgData name="Lor Jing Xiang Eugene /CSF" userId="S::s10223426@connect.np.edu.sg::fa7b39ec-78ce-4022-8dd0-f1a963e9ae3a" providerId="AD" clId="Web-{C413B74E-A928-EBDE-DE60-851292A93920}" dt="2023-02-04T13:09:10.429" v="3158"/>
        <pc:sldMasterMkLst>
          <pc:docMk/>
          <pc:sldMasterMk cId="0" sldId="2147483650"/>
        </pc:sldMasterMkLst>
        <pc:sldLayoutChg chg="add del">
          <pc:chgData name="Lor Jing Xiang Eugene /CSF" userId="S::s10223426@connect.np.edu.sg::fa7b39ec-78ce-4022-8dd0-f1a963e9ae3a" providerId="AD" clId="Web-{C413B74E-A928-EBDE-DE60-851292A93920}" dt="2023-02-04T13:09:10.429" v="3158"/>
          <pc:sldLayoutMkLst>
            <pc:docMk/>
            <pc:sldMasterMk cId="0" sldId="2147483650"/>
            <pc:sldLayoutMk cId="0" sldId="2147483843"/>
          </pc:sldLayoutMkLst>
        </pc:sldLayoutChg>
        <pc:sldLayoutChg chg="add del">
          <pc:chgData name="Lor Jing Xiang Eugene /CSF" userId="S::s10223426@connect.np.edu.sg::fa7b39ec-78ce-4022-8dd0-f1a963e9ae3a" providerId="AD" clId="Web-{C413B74E-A928-EBDE-DE60-851292A93920}" dt="2023-02-04T13:09:10.429" v="3158"/>
          <pc:sldLayoutMkLst>
            <pc:docMk/>
            <pc:sldMasterMk cId="0" sldId="2147483650"/>
            <pc:sldLayoutMk cId="0" sldId="2147483844"/>
          </pc:sldLayoutMkLst>
        </pc:sldLayoutChg>
        <pc:sldLayoutChg chg="add del">
          <pc:chgData name="Lor Jing Xiang Eugene /CSF" userId="S::s10223426@connect.np.edu.sg::fa7b39ec-78ce-4022-8dd0-f1a963e9ae3a" providerId="AD" clId="Web-{C413B74E-A928-EBDE-DE60-851292A93920}" dt="2023-02-04T13:09:10.429" v="3158"/>
          <pc:sldLayoutMkLst>
            <pc:docMk/>
            <pc:sldMasterMk cId="0" sldId="2147483650"/>
            <pc:sldLayoutMk cId="0" sldId="2147483845"/>
          </pc:sldLayoutMkLst>
        </pc:sldLayoutChg>
        <pc:sldLayoutChg chg="add del">
          <pc:chgData name="Lor Jing Xiang Eugene /CSF" userId="S::s10223426@connect.np.edu.sg::fa7b39ec-78ce-4022-8dd0-f1a963e9ae3a" providerId="AD" clId="Web-{C413B74E-A928-EBDE-DE60-851292A93920}" dt="2023-02-04T13:09:10.429" v="3158"/>
          <pc:sldLayoutMkLst>
            <pc:docMk/>
            <pc:sldMasterMk cId="0" sldId="2147483650"/>
            <pc:sldLayoutMk cId="0" sldId="2147483846"/>
          </pc:sldLayoutMkLst>
        </pc:sldLayoutChg>
        <pc:sldLayoutChg chg="add del">
          <pc:chgData name="Lor Jing Xiang Eugene /CSF" userId="S::s10223426@connect.np.edu.sg::fa7b39ec-78ce-4022-8dd0-f1a963e9ae3a" providerId="AD" clId="Web-{C413B74E-A928-EBDE-DE60-851292A93920}" dt="2023-02-04T13:09:10.429" v="3158"/>
          <pc:sldLayoutMkLst>
            <pc:docMk/>
            <pc:sldMasterMk cId="0" sldId="2147483650"/>
            <pc:sldLayoutMk cId="0" sldId="2147483847"/>
          </pc:sldLayoutMkLst>
        </pc:sldLayoutChg>
        <pc:sldLayoutChg chg="add del">
          <pc:chgData name="Lor Jing Xiang Eugene /CSF" userId="S::s10223426@connect.np.edu.sg::fa7b39ec-78ce-4022-8dd0-f1a963e9ae3a" providerId="AD" clId="Web-{C413B74E-A928-EBDE-DE60-851292A93920}" dt="2023-02-04T13:09:10.429" v="3158"/>
          <pc:sldLayoutMkLst>
            <pc:docMk/>
            <pc:sldMasterMk cId="0" sldId="2147483650"/>
            <pc:sldLayoutMk cId="0" sldId="2147483848"/>
          </pc:sldLayoutMkLst>
        </pc:sldLayoutChg>
        <pc:sldLayoutChg chg="add del">
          <pc:chgData name="Lor Jing Xiang Eugene /CSF" userId="S::s10223426@connect.np.edu.sg::fa7b39ec-78ce-4022-8dd0-f1a963e9ae3a" providerId="AD" clId="Web-{C413B74E-A928-EBDE-DE60-851292A93920}" dt="2023-02-04T13:09:10.429" v="3158"/>
          <pc:sldLayoutMkLst>
            <pc:docMk/>
            <pc:sldMasterMk cId="0" sldId="2147483650"/>
            <pc:sldLayoutMk cId="0" sldId="2147483849"/>
          </pc:sldLayoutMkLst>
        </pc:sldLayoutChg>
        <pc:sldLayoutChg chg="add del">
          <pc:chgData name="Lor Jing Xiang Eugene /CSF" userId="S::s10223426@connect.np.edu.sg::fa7b39ec-78ce-4022-8dd0-f1a963e9ae3a" providerId="AD" clId="Web-{C413B74E-A928-EBDE-DE60-851292A93920}" dt="2023-02-04T13:09:10.429" v="3158"/>
          <pc:sldLayoutMkLst>
            <pc:docMk/>
            <pc:sldMasterMk cId="0" sldId="2147483650"/>
            <pc:sldLayoutMk cId="0" sldId="2147483850"/>
          </pc:sldLayoutMkLst>
        </pc:sldLayoutChg>
        <pc:sldLayoutChg chg="add del">
          <pc:chgData name="Lor Jing Xiang Eugene /CSF" userId="S::s10223426@connect.np.edu.sg::fa7b39ec-78ce-4022-8dd0-f1a963e9ae3a" providerId="AD" clId="Web-{C413B74E-A928-EBDE-DE60-851292A93920}" dt="2023-02-04T13:09:10.429" v="3158"/>
          <pc:sldLayoutMkLst>
            <pc:docMk/>
            <pc:sldMasterMk cId="0" sldId="2147483650"/>
            <pc:sldLayoutMk cId="0" sldId="2147483851"/>
          </pc:sldLayoutMkLst>
        </pc:sldLayoutChg>
        <pc:sldLayoutChg chg="add del">
          <pc:chgData name="Lor Jing Xiang Eugene /CSF" userId="S::s10223426@connect.np.edu.sg::fa7b39ec-78ce-4022-8dd0-f1a963e9ae3a" providerId="AD" clId="Web-{C413B74E-A928-EBDE-DE60-851292A93920}" dt="2023-02-04T13:09:10.429" v="3158"/>
          <pc:sldLayoutMkLst>
            <pc:docMk/>
            <pc:sldMasterMk cId="0" sldId="2147483650"/>
            <pc:sldLayoutMk cId="0" sldId="2147483852"/>
          </pc:sldLayoutMkLst>
        </pc:sldLayoutChg>
        <pc:sldLayoutChg chg="add del">
          <pc:chgData name="Lor Jing Xiang Eugene /CSF" userId="S::s10223426@connect.np.edu.sg::fa7b39ec-78ce-4022-8dd0-f1a963e9ae3a" providerId="AD" clId="Web-{C413B74E-A928-EBDE-DE60-851292A93920}" dt="2023-02-04T13:09:10.429" v="3158"/>
          <pc:sldLayoutMkLst>
            <pc:docMk/>
            <pc:sldMasterMk cId="0" sldId="2147483650"/>
            <pc:sldLayoutMk cId="0" sldId="2147483853"/>
          </pc:sldLayoutMkLst>
        </pc:sldLayoutChg>
        <pc:sldLayoutChg chg="add del">
          <pc:chgData name="Lor Jing Xiang Eugene /CSF" userId="S::s10223426@connect.np.edu.sg::fa7b39ec-78ce-4022-8dd0-f1a963e9ae3a" providerId="AD" clId="Web-{C413B74E-A928-EBDE-DE60-851292A93920}" dt="2023-02-04T13:09:10.429" v="3158"/>
          <pc:sldLayoutMkLst>
            <pc:docMk/>
            <pc:sldMasterMk cId="0" sldId="2147483650"/>
            <pc:sldLayoutMk cId="0" sldId="2147483854"/>
          </pc:sldLayoutMkLst>
        </pc:sldLayoutChg>
        <pc:sldLayoutChg chg="add del">
          <pc:chgData name="Lor Jing Xiang Eugene /CSF" userId="S::s10223426@connect.np.edu.sg::fa7b39ec-78ce-4022-8dd0-f1a963e9ae3a" providerId="AD" clId="Web-{C413B74E-A928-EBDE-DE60-851292A93920}" dt="2023-02-04T13:09:10.429" v="3158"/>
          <pc:sldLayoutMkLst>
            <pc:docMk/>
            <pc:sldMasterMk cId="0" sldId="2147483650"/>
            <pc:sldLayoutMk cId="0" sldId="2147483855"/>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5A1B18-965C-4C73-BDE9-57E9D1EB49CB}"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38AF7CD9-7832-42CC-ADEE-B0EADCF6434F}">
      <dgm:prSet/>
      <dgm:spPr/>
      <dgm:t>
        <a:bodyPr/>
        <a:lstStyle/>
        <a:p>
          <a:r>
            <a:rPr lang="en-US"/>
            <a:t>Open-source command line interface tool</a:t>
          </a:r>
        </a:p>
      </dgm:t>
    </dgm:pt>
    <dgm:pt modelId="{9DFACED7-F66A-422B-A302-B851C4F32222}" type="parTrans" cxnId="{FA10E979-DB49-437B-9BFE-1AABD5F20F85}">
      <dgm:prSet/>
      <dgm:spPr/>
      <dgm:t>
        <a:bodyPr/>
        <a:lstStyle/>
        <a:p>
          <a:endParaRPr lang="en-US"/>
        </a:p>
      </dgm:t>
    </dgm:pt>
    <dgm:pt modelId="{36684D05-D2A7-4241-9F1F-6607ADDA613C}" type="sibTrans" cxnId="{FA10E979-DB49-437B-9BFE-1AABD5F20F85}">
      <dgm:prSet/>
      <dgm:spPr/>
      <dgm:t>
        <a:bodyPr/>
        <a:lstStyle/>
        <a:p>
          <a:endParaRPr lang="en-US"/>
        </a:p>
      </dgm:t>
    </dgm:pt>
    <dgm:pt modelId="{B1601F51-FEA5-4DA5-ACD3-C8FFCCF244D4}">
      <dgm:prSet/>
      <dgm:spPr/>
      <dgm:t>
        <a:bodyPr/>
        <a:lstStyle/>
        <a:p>
          <a:r>
            <a:rPr lang="en-US"/>
            <a:t>Program to be used to recover deleted files</a:t>
          </a:r>
        </a:p>
      </dgm:t>
    </dgm:pt>
    <dgm:pt modelId="{5EB6C47F-3A44-4D9B-BEE8-F69D9B05AFB8}" type="parTrans" cxnId="{A6BE9B0D-0ED5-43C6-8EFB-AA5E0D8A1CDC}">
      <dgm:prSet/>
      <dgm:spPr/>
      <dgm:t>
        <a:bodyPr/>
        <a:lstStyle/>
        <a:p>
          <a:endParaRPr lang="en-US"/>
        </a:p>
      </dgm:t>
    </dgm:pt>
    <dgm:pt modelId="{E0E295A6-07A5-48A7-8AF9-0DBE488DD397}" type="sibTrans" cxnId="{A6BE9B0D-0ED5-43C6-8EFB-AA5E0D8A1CDC}">
      <dgm:prSet/>
      <dgm:spPr/>
      <dgm:t>
        <a:bodyPr/>
        <a:lstStyle/>
        <a:p>
          <a:endParaRPr lang="en-US"/>
        </a:p>
      </dgm:t>
    </dgm:pt>
    <dgm:pt modelId="{D6E3A856-CF5B-4DD4-B2A8-97A409DCAE8F}" type="pres">
      <dgm:prSet presAssocID="{EE5A1B18-965C-4C73-BDE9-57E9D1EB49CB}" presName="root" presStyleCnt="0">
        <dgm:presLayoutVars>
          <dgm:dir/>
          <dgm:resizeHandles val="exact"/>
        </dgm:presLayoutVars>
      </dgm:prSet>
      <dgm:spPr/>
    </dgm:pt>
    <dgm:pt modelId="{937E4F73-77A3-43A7-9C6D-FD80D70D1A7B}" type="pres">
      <dgm:prSet presAssocID="{38AF7CD9-7832-42CC-ADEE-B0EADCF6434F}" presName="compNode" presStyleCnt="0"/>
      <dgm:spPr/>
    </dgm:pt>
    <dgm:pt modelId="{73A3D59A-ADD6-4CA5-AE4D-311873F1EAD5}" type="pres">
      <dgm:prSet presAssocID="{38AF7CD9-7832-42CC-ADEE-B0EADCF6434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1E8C0539-1AD6-45E3-A5B9-DAAA838577D2}" type="pres">
      <dgm:prSet presAssocID="{38AF7CD9-7832-42CC-ADEE-B0EADCF6434F}" presName="spaceRect" presStyleCnt="0"/>
      <dgm:spPr/>
    </dgm:pt>
    <dgm:pt modelId="{0D266E78-9A49-4436-921B-66B6152DB3EE}" type="pres">
      <dgm:prSet presAssocID="{38AF7CD9-7832-42CC-ADEE-B0EADCF6434F}" presName="textRect" presStyleLbl="revTx" presStyleIdx="0" presStyleCnt="2">
        <dgm:presLayoutVars>
          <dgm:chMax val="1"/>
          <dgm:chPref val="1"/>
        </dgm:presLayoutVars>
      </dgm:prSet>
      <dgm:spPr/>
    </dgm:pt>
    <dgm:pt modelId="{7250AB33-44E7-4C61-A2AB-FD4CA1920332}" type="pres">
      <dgm:prSet presAssocID="{36684D05-D2A7-4241-9F1F-6607ADDA613C}" presName="sibTrans" presStyleCnt="0"/>
      <dgm:spPr/>
    </dgm:pt>
    <dgm:pt modelId="{426C04AD-0D6C-465A-887D-FD5EB690EE2B}" type="pres">
      <dgm:prSet presAssocID="{B1601F51-FEA5-4DA5-ACD3-C8FFCCF244D4}" presName="compNode" presStyleCnt="0"/>
      <dgm:spPr/>
    </dgm:pt>
    <dgm:pt modelId="{543E7EB5-DE97-4775-B8D2-3D25DDF9016B}" type="pres">
      <dgm:prSet presAssocID="{B1601F51-FEA5-4DA5-ACD3-C8FFCCF244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BCA2786D-E574-41A6-BDF2-6197AA53DA6A}" type="pres">
      <dgm:prSet presAssocID="{B1601F51-FEA5-4DA5-ACD3-C8FFCCF244D4}" presName="spaceRect" presStyleCnt="0"/>
      <dgm:spPr/>
    </dgm:pt>
    <dgm:pt modelId="{432367E8-DF08-4E13-B8BC-FA2BB960BE19}" type="pres">
      <dgm:prSet presAssocID="{B1601F51-FEA5-4DA5-ACD3-C8FFCCF244D4}" presName="textRect" presStyleLbl="revTx" presStyleIdx="1" presStyleCnt="2">
        <dgm:presLayoutVars>
          <dgm:chMax val="1"/>
          <dgm:chPref val="1"/>
        </dgm:presLayoutVars>
      </dgm:prSet>
      <dgm:spPr/>
    </dgm:pt>
  </dgm:ptLst>
  <dgm:cxnLst>
    <dgm:cxn modelId="{A6BE9B0D-0ED5-43C6-8EFB-AA5E0D8A1CDC}" srcId="{EE5A1B18-965C-4C73-BDE9-57E9D1EB49CB}" destId="{B1601F51-FEA5-4DA5-ACD3-C8FFCCF244D4}" srcOrd="1" destOrd="0" parTransId="{5EB6C47F-3A44-4D9B-BEE8-F69D9B05AFB8}" sibTransId="{E0E295A6-07A5-48A7-8AF9-0DBE488DD397}"/>
    <dgm:cxn modelId="{4BE98B1D-3E5A-4066-BACE-99369FB6A07E}" type="presOf" srcId="{EE5A1B18-965C-4C73-BDE9-57E9D1EB49CB}" destId="{D6E3A856-CF5B-4DD4-B2A8-97A409DCAE8F}" srcOrd="0" destOrd="0" presId="urn:microsoft.com/office/officeart/2018/2/layout/IconLabelList"/>
    <dgm:cxn modelId="{FA10E979-DB49-437B-9BFE-1AABD5F20F85}" srcId="{EE5A1B18-965C-4C73-BDE9-57E9D1EB49CB}" destId="{38AF7CD9-7832-42CC-ADEE-B0EADCF6434F}" srcOrd="0" destOrd="0" parTransId="{9DFACED7-F66A-422B-A302-B851C4F32222}" sibTransId="{36684D05-D2A7-4241-9F1F-6607ADDA613C}"/>
    <dgm:cxn modelId="{149615B8-C30E-4E8C-9C0E-F615E7DA9287}" type="presOf" srcId="{38AF7CD9-7832-42CC-ADEE-B0EADCF6434F}" destId="{0D266E78-9A49-4436-921B-66B6152DB3EE}" srcOrd="0" destOrd="0" presId="urn:microsoft.com/office/officeart/2018/2/layout/IconLabelList"/>
    <dgm:cxn modelId="{EB4D52CD-93D7-4D85-AC68-2292D5702915}" type="presOf" srcId="{B1601F51-FEA5-4DA5-ACD3-C8FFCCF244D4}" destId="{432367E8-DF08-4E13-B8BC-FA2BB960BE19}" srcOrd="0" destOrd="0" presId="urn:microsoft.com/office/officeart/2018/2/layout/IconLabelList"/>
    <dgm:cxn modelId="{EEF3A26C-4BDA-4884-A6B0-228761EBAFBB}" type="presParOf" srcId="{D6E3A856-CF5B-4DD4-B2A8-97A409DCAE8F}" destId="{937E4F73-77A3-43A7-9C6D-FD80D70D1A7B}" srcOrd="0" destOrd="0" presId="urn:microsoft.com/office/officeart/2018/2/layout/IconLabelList"/>
    <dgm:cxn modelId="{CA3AE44F-FF8B-47D3-8FAF-D335D27C9BAE}" type="presParOf" srcId="{937E4F73-77A3-43A7-9C6D-FD80D70D1A7B}" destId="{73A3D59A-ADD6-4CA5-AE4D-311873F1EAD5}" srcOrd="0" destOrd="0" presId="urn:microsoft.com/office/officeart/2018/2/layout/IconLabelList"/>
    <dgm:cxn modelId="{C911F3B0-E07B-4018-A51B-0E36623FB966}" type="presParOf" srcId="{937E4F73-77A3-43A7-9C6D-FD80D70D1A7B}" destId="{1E8C0539-1AD6-45E3-A5B9-DAAA838577D2}" srcOrd="1" destOrd="0" presId="urn:microsoft.com/office/officeart/2018/2/layout/IconLabelList"/>
    <dgm:cxn modelId="{7B79BD79-AFD8-463E-9F28-0DA4CB4EB22B}" type="presParOf" srcId="{937E4F73-77A3-43A7-9C6D-FD80D70D1A7B}" destId="{0D266E78-9A49-4436-921B-66B6152DB3EE}" srcOrd="2" destOrd="0" presId="urn:microsoft.com/office/officeart/2018/2/layout/IconLabelList"/>
    <dgm:cxn modelId="{99157CC4-1D25-430D-A216-ECD404004BD2}" type="presParOf" srcId="{D6E3A856-CF5B-4DD4-B2A8-97A409DCAE8F}" destId="{7250AB33-44E7-4C61-A2AB-FD4CA1920332}" srcOrd="1" destOrd="0" presId="urn:microsoft.com/office/officeart/2018/2/layout/IconLabelList"/>
    <dgm:cxn modelId="{6B984148-142F-4223-B2CD-D4B72A566CE9}" type="presParOf" srcId="{D6E3A856-CF5B-4DD4-B2A8-97A409DCAE8F}" destId="{426C04AD-0D6C-465A-887D-FD5EB690EE2B}" srcOrd="2" destOrd="0" presId="urn:microsoft.com/office/officeart/2018/2/layout/IconLabelList"/>
    <dgm:cxn modelId="{F9C89D04-C2C5-4069-9BCE-C3D6E1D95C11}" type="presParOf" srcId="{426C04AD-0D6C-465A-887D-FD5EB690EE2B}" destId="{543E7EB5-DE97-4775-B8D2-3D25DDF9016B}" srcOrd="0" destOrd="0" presId="urn:microsoft.com/office/officeart/2018/2/layout/IconLabelList"/>
    <dgm:cxn modelId="{93FB1DE1-0781-42D8-A5A7-FAB16337E833}" type="presParOf" srcId="{426C04AD-0D6C-465A-887D-FD5EB690EE2B}" destId="{BCA2786D-E574-41A6-BDF2-6197AA53DA6A}" srcOrd="1" destOrd="0" presId="urn:microsoft.com/office/officeart/2018/2/layout/IconLabelList"/>
    <dgm:cxn modelId="{3266D597-224D-4024-9EF1-5F1D3C46E331}" type="presParOf" srcId="{426C04AD-0D6C-465A-887D-FD5EB690EE2B}" destId="{432367E8-DF08-4E13-B8BC-FA2BB960BE1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DAFBD-0130-44FD-A9DF-D38AAF09E96F}"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79373BEF-E585-4EEF-B2A0-CA93C93A2398}">
      <dgm:prSet custT="1"/>
      <dgm:spPr/>
      <dgm:t>
        <a:bodyPr/>
        <a:lstStyle/>
        <a:p>
          <a:r>
            <a:rPr lang="en-US" sz="2900"/>
            <a:t>Magic Rescue command:</a:t>
          </a:r>
        </a:p>
      </dgm:t>
    </dgm:pt>
    <dgm:pt modelId="{09505A94-BD88-41E6-97A8-F61162EBDA3E}" type="parTrans" cxnId="{74B5170D-70B8-4464-B542-F4FCD8E475EC}">
      <dgm:prSet/>
      <dgm:spPr/>
      <dgm:t>
        <a:bodyPr/>
        <a:lstStyle/>
        <a:p>
          <a:endParaRPr lang="en-US"/>
        </a:p>
      </dgm:t>
    </dgm:pt>
    <dgm:pt modelId="{2535EDEF-8002-440E-AB0E-DB69841D0481}" type="sibTrans" cxnId="{74B5170D-70B8-4464-B542-F4FCD8E475EC}">
      <dgm:prSet/>
      <dgm:spPr/>
      <dgm:t>
        <a:bodyPr/>
        <a:lstStyle/>
        <a:p>
          <a:endParaRPr lang="en-US"/>
        </a:p>
      </dgm:t>
    </dgm:pt>
    <dgm:pt modelId="{967317E1-3980-4E1F-8B28-9B24FF690912}">
      <dgm:prSet/>
      <dgm:spPr/>
      <dgm:t>
        <a:bodyPr/>
        <a:lstStyle/>
        <a:p>
          <a:r>
            <a:rPr lang="en-US" err="1"/>
            <a:t>Magicrescue</a:t>
          </a:r>
          <a:r>
            <a:rPr lang="en-US"/>
            <a:t> [options] [device]</a:t>
          </a:r>
        </a:p>
      </dgm:t>
    </dgm:pt>
    <dgm:pt modelId="{598C5D72-3340-44B3-A5D1-0E783DC1EBE2}" type="parTrans" cxnId="{3E48496F-E75B-4833-ABB7-A39B818A0ECC}">
      <dgm:prSet/>
      <dgm:spPr/>
      <dgm:t>
        <a:bodyPr/>
        <a:lstStyle/>
        <a:p>
          <a:endParaRPr lang="en-US"/>
        </a:p>
      </dgm:t>
    </dgm:pt>
    <dgm:pt modelId="{3C07A7B1-8254-41BB-90BF-FD7395D01B42}" type="sibTrans" cxnId="{3E48496F-E75B-4833-ABB7-A39B818A0ECC}">
      <dgm:prSet/>
      <dgm:spPr/>
      <dgm:t>
        <a:bodyPr/>
        <a:lstStyle/>
        <a:p>
          <a:endParaRPr lang="en-US"/>
        </a:p>
      </dgm:t>
    </dgm:pt>
    <dgm:pt modelId="{7313C874-FE06-4F34-9A25-C423E256B7BB}">
      <dgm:prSet custT="1"/>
      <dgm:spPr/>
      <dgm:t>
        <a:bodyPr/>
        <a:lstStyle/>
        <a:p>
          <a:r>
            <a:rPr lang="en-US" sz="2900"/>
            <a:t>Options:</a:t>
          </a:r>
        </a:p>
      </dgm:t>
    </dgm:pt>
    <dgm:pt modelId="{29AB3B45-F62F-4032-ACE1-7A0526EF0B16}" type="parTrans" cxnId="{191C8AB5-EBBA-46D5-B155-93290F9CE0BC}">
      <dgm:prSet/>
      <dgm:spPr/>
      <dgm:t>
        <a:bodyPr/>
        <a:lstStyle/>
        <a:p>
          <a:endParaRPr lang="en-US"/>
        </a:p>
      </dgm:t>
    </dgm:pt>
    <dgm:pt modelId="{630C8882-338F-4671-A43B-27CB06AFEF95}" type="sibTrans" cxnId="{191C8AB5-EBBA-46D5-B155-93290F9CE0BC}">
      <dgm:prSet/>
      <dgm:spPr/>
      <dgm:t>
        <a:bodyPr/>
        <a:lstStyle/>
        <a:p>
          <a:endParaRPr lang="en-US"/>
        </a:p>
      </dgm:t>
    </dgm:pt>
    <dgm:pt modelId="{CA1C2B2A-520A-4452-8075-22079D605222}">
      <dgm:prSet/>
      <dgm:spPr/>
      <dgm:t>
        <a:bodyPr/>
        <a:lstStyle/>
        <a:p>
          <a:r>
            <a:rPr lang="en-US"/>
            <a:t>[-b] sets the </a:t>
          </a:r>
          <a:r>
            <a:rPr lang="en-US" err="1"/>
            <a:t>blocksize</a:t>
          </a:r>
          <a:endParaRPr lang="en-US"/>
        </a:p>
      </dgm:t>
    </dgm:pt>
    <dgm:pt modelId="{F24FF9A8-AB1C-4D30-97C4-CD7BDA5E8BAA}" type="parTrans" cxnId="{F9A438C3-CD85-4B2F-AEFE-0F9D703C2CF2}">
      <dgm:prSet/>
      <dgm:spPr/>
      <dgm:t>
        <a:bodyPr/>
        <a:lstStyle/>
        <a:p>
          <a:endParaRPr lang="en-US"/>
        </a:p>
      </dgm:t>
    </dgm:pt>
    <dgm:pt modelId="{97D854C5-2DEC-4FB1-8CAD-8FE1D684DC93}" type="sibTrans" cxnId="{F9A438C3-CD85-4B2F-AEFE-0F9D703C2CF2}">
      <dgm:prSet/>
      <dgm:spPr/>
      <dgm:t>
        <a:bodyPr/>
        <a:lstStyle/>
        <a:p>
          <a:endParaRPr lang="en-US"/>
        </a:p>
      </dgm:t>
    </dgm:pt>
    <dgm:pt modelId="{F23D1892-F696-4E37-972C-3F11A364F2D3}">
      <dgm:prSet/>
      <dgm:spPr/>
      <dgm:t>
        <a:bodyPr/>
        <a:lstStyle/>
        <a:p>
          <a:r>
            <a:rPr lang="en-US"/>
            <a:t>[-d] sets the output directory</a:t>
          </a:r>
        </a:p>
      </dgm:t>
    </dgm:pt>
    <dgm:pt modelId="{AE427945-B1E8-409C-AD61-413BD9F39689}" type="parTrans" cxnId="{762FF9B5-360B-4D3B-A6AB-5A855BCD9FE8}">
      <dgm:prSet/>
      <dgm:spPr/>
      <dgm:t>
        <a:bodyPr/>
        <a:lstStyle/>
        <a:p>
          <a:endParaRPr lang="en-US"/>
        </a:p>
      </dgm:t>
    </dgm:pt>
    <dgm:pt modelId="{AA4FA493-73AA-462C-A486-4E3800AD8A09}" type="sibTrans" cxnId="{762FF9B5-360B-4D3B-A6AB-5A855BCD9FE8}">
      <dgm:prSet/>
      <dgm:spPr/>
      <dgm:t>
        <a:bodyPr/>
        <a:lstStyle/>
        <a:p>
          <a:endParaRPr lang="en-US"/>
        </a:p>
      </dgm:t>
    </dgm:pt>
    <dgm:pt modelId="{C520214B-E4A1-4E1C-BFB7-66A53BFD1161}">
      <dgm:prSet/>
      <dgm:spPr/>
      <dgm:t>
        <a:bodyPr/>
        <a:lstStyle/>
        <a:p>
          <a:r>
            <a:rPr lang="en-US"/>
            <a:t>[-r] specifies the file type</a:t>
          </a:r>
        </a:p>
      </dgm:t>
    </dgm:pt>
    <dgm:pt modelId="{F491021A-0030-4A0E-AB4A-E7001C86C9E0}" type="parTrans" cxnId="{AAFC6010-93CB-4136-A064-0A6679F73F11}">
      <dgm:prSet/>
      <dgm:spPr/>
      <dgm:t>
        <a:bodyPr/>
        <a:lstStyle/>
        <a:p>
          <a:endParaRPr lang="en-US"/>
        </a:p>
      </dgm:t>
    </dgm:pt>
    <dgm:pt modelId="{D5C9BA42-048D-4477-B718-CA9CD01A523E}" type="sibTrans" cxnId="{AAFC6010-93CB-4136-A064-0A6679F73F11}">
      <dgm:prSet/>
      <dgm:spPr/>
      <dgm:t>
        <a:bodyPr/>
        <a:lstStyle/>
        <a:p>
          <a:endParaRPr lang="en-US"/>
        </a:p>
      </dgm:t>
    </dgm:pt>
    <dgm:pt modelId="{BA4DD1EE-E8B5-4040-8E39-E42B87BDC907}">
      <dgm:prSet/>
      <dgm:spPr/>
      <dgm:t>
        <a:bodyPr/>
        <a:lstStyle/>
        <a:p>
          <a:r>
            <a:rPr lang="en-US"/>
            <a:t>[M] sets the output mode</a:t>
          </a:r>
        </a:p>
      </dgm:t>
    </dgm:pt>
    <dgm:pt modelId="{FEC63DC0-6479-4561-9B8F-1ADE0B3325C9}" type="parTrans" cxnId="{48F245B1-D6BC-4D1E-BBA2-AD339FB35C4C}">
      <dgm:prSet/>
      <dgm:spPr/>
      <dgm:t>
        <a:bodyPr/>
        <a:lstStyle/>
        <a:p>
          <a:endParaRPr lang="en-US"/>
        </a:p>
      </dgm:t>
    </dgm:pt>
    <dgm:pt modelId="{CB32B4D6-901A-4B80-9F29-E72AA3627AC9}" type="sibTrans" cxnId="{48F245B1-D6BC-4D1E-BBA2-AD339FB35C4C}">
      <dgm:prSet/>
      <dgm:spPr/>
      <dgm:t>
        <a:bodyPr/>
        <a:lstStyle/>
        <a:p>
          <a:endParaRPr lang="en-US"/>
        </a:p>
      </dgm:t>
    </dgm:pt>
    <dgm:pt modelId="{5704F5A8-22DE-41E3-8F25-3122DA298A55}" type="pres">
      <dgm:prSet presAssocID="{22FDAFBD-0130-44FD-A9DF-D38AAF09E96F}" presName="Name0" presStyleCnt="0">
        <dgm:presLayoutVars>
          <dgm:dir/>
          <dgm:animLvl val="lvl"/>
          <dgm:resizeHandles val="exact"/>
        </dgm:presLayoutVars>
      </dgm:prSet>
      <dgm:spPr/>
    </dgm:pt>
    <dgm:pt modelId="{62D2C38E-ED10-4D3B-A6A1-AEE71E9C270C}" type="pres">
      <dgm:prSet presAssocID="{79373BEF-E585-4EEF-B2A0-CA93C93A2398}" presName="linNode" presStyleCnt="0"/>
      <dgm:spPr/>
    </dgm:pt>
    <dgm:pt modelId="{130B20FD-4B2C-493B-B347-D4E524B80A94}" type="pres">
      <dgm:prSet presAssocID="{79373BEF-E585-4EEF-B2A0-CA93C93A2398}" presName="parentText" presStyleLbl="node1" presStyleIdx="0" presStyleCnt="2" custLinFactNeighborX="687" custLinFactNeighborY="-353">
        <dgm:presLayoutVars>
          <dgm:chMax val="1"/>
          <dgm:bulletEnabled val="1"/>
        </dgm:presLayoutVars>
      </dgm:prSet>
      <dgm:spPr/>
    </dgm:pt>
    <dgm:pt modelId="{200A8DB0-8596-4692-AF6A-0E2900CB0E00}" type="pres">
      <dgm:prSet presAssocID="{79373BEF-E585-4EEF-B2A0-CA93C93A2398}" presName="descendantText" presStyleLbl="alignAccFollowNode1" presStyleIdx="0" presStyleCnt="2">
        <dgm:presLayoutVars>
          <dgm:bulletEnabled val="1"/>
        </dgm:presLayoutVars>
      </dgm:prSet>
      <dgm:spPr/>
    </dgm:pt>
    <dgm:pt modelId="{26F175DE-F73D-4642-A252-CB97F635DB54}" type="pres">
      <dgm:prSet presAssocID="{2535EDEF-8002-440E-AB0E-DB69841D0481}" presName="sp" presStyleCnt="0"/>
      <dgm:spPr/>
    </dgm:pt>
    <dgm:pt modelId="{3B30917A-18A2-49A3-8A1A-A8240D9678B1}" type="pres">
      <dgm:prSet presAssocID="{7313C874-FE06-4F34-9A25-C423E256B7BB}" presName="linNode" presStyleCnt="0"/>
      <dgm:spPr/>
    </dgm:pt>
    <dgm:pt modelId="{E71004F7-F918-49A8-89D6-0C9AEAA54E36}" type="pres">
      <dgm:prSet presAssocID="{7313C874-FE06-4F34-9A25-C423E256B7BB}" presName="parentText" presStyleLbl="node1" presStyleIdx="1" presStyleCnt="2">
        <dgm:presLayoutVars>
          <dgm:chMax val="1"/>
          <dgm:bulletEnabled val="1"/>
        </dgm:presLayoutVars>
      </dgm:prSet>
      <dgm:spPr/>
    </dgm:pt>
    <dgm:pt modelId="{4E3CEF72-C07C-4D3C-B38B-E2D4C95C7E4F}" type="pres">
      <dgm:prSet presAssocID="{7313C874-FE06-4F34-9A25-C423E256B7BB}" presName="descendantText" presStyleLbl="alignAccFollowNode1" presStyleIdx="1" presStyleCnt="2">
        <dgm:presLayoutVars>
          <dgm:bulletEnabled val="1"/>
        </dgm:presLayoutVars>
      </dgm:prSet>
      <dgm:spPr/>
    </dgm:pt>
  </dgm:ptLst>
  <dgm:cxnLst>
    <dgm:cxn modelId="{74B5170D-70B8-4464-B542-F4FCD8E475EC}" srcId="{22FDAFBD-0130-44FD-A9DF-D38AAF09E96F}" destId="{79373BEF-E585-4EEF-B2A0-CA93C93A2398}" srcOrd="0" destOrd="0" parTransId="{09505A94-BD88-41E6-97A8-F61162EBDA3E}" sibTransId="{2535EDEF-8002-440E-AB0E-DB69841D0481}"/>
    <dgm:cxn modelId="{AAFC6010-93CB-4136-A064-0A6679F73F11}" srcId="{7313C874-FE06-4F34-9A25-C423E256B7BB}" destId="{C520214B-E4A1-4E1C-BFB7-66A53BFD1161}" srcOrd="2" destOrd="0" parTransId="{F491021A-0030-4A0E-AB4A-E7001C86C9E0}" sibTransId="{D5C9BA42-048D-4477-B718-CA9CD01A523E}"/>
    <dgm:cxn modelId="{EF0E7A20-3E49-4F99-A23E-3281A1A889D5}" type="presOf" srcId="{C520214B-E4A1-4E1C-BFB7-66A53BFD1161}" destId="{4E3CEF72-C07C-4D3C-B38B-E2D4C95C7E4F}" srcOrd="0" destOrd="2" presId="urn:microsoft.com/office/officeart/2005/8/layout/vList5"/>
    <dgm:cxn modelId="{08177E21-634B-4414-B9B5-E27EF2B8D96F}" type="presOf" srcId="{BA4DD1EE-E8B5-4040-8E39-E42B87BDC907}" destId="{4E3CEF72-C07C-4D3C-B38B-E2D4C95C7E4F}" srcOrd="0" destOrd="3" presId="urn:microsoft.com/office/officeart/2005/8/layout/vList5"/>
    <dgm:cxn modelId="{F97F7568-BD04-496E-9208-271CEDB7FF29}" type="presOf" srcId="{22FDAFBD-0130-44FD-A9DF-D38AAF09E96F}" destId="{5704F5A8-22DE-41E3-8F25-3122DA298A55}" srcOrd="0" destOrd="0" presId="urn:microsoft.com/office/officeart/2005/8/layout/vList5"/>
    <dgm:cxn modelId="{8E2C7C6E-856C-4322-94B8-14A449DA3D98}" type="presOf" srcId="{967317E1-3980-4E1F-8B28-9B24FF690912}" destId="{200A8DB0-8596-4692-AF6A-0E2900CB0E00}" srcOrd="0" destOrd="0" presId="urn:microsoft.com/office/officeart/2005/8/layout/vList5"/>
    <dgm:cxn modelId="{3E48496F-E75B-4833-ABB7-A39B818A0ECC}" srcId="{79373BEF-E585-4EEF-B2A0-CA93C93A2398}" destId="{967317E1-3980-4E1F-8B28-9B24FF690912}" srcOrd="0" destOrd="0" parTransId="{598C5D72-3340-44B3-A5D1-0E783DC1EBE2}" sibTransId="{3C07A7B1-8254-41BB-90BF-FD7395D01B42}"/>
    <dgm:cxn modelId="{48F245B1-D6BC-4D1E-BBA2-AD339FB35C4C}" srcId="{7313C874-FE06-4F34-9A25-C423E256B7BB}" destId="{BA4DD1EE-E8B5-4040-8E39-E42B87BDC907}" srcOrd="3" destOrd="0" parTransId="{FEC63DC0-6479-4561-9B8F-1ADE0B3325C9}" sibTransId="{CB32B4D6-901A-4B80-9F29-E72AA3627AC9}"/>
    <dgm:cxn modelId="{8F0DA3B3-8034-4CAF-8C51-E90F2FA90277}" type="presOf" srcId="{7313C874-FE06-4F34-9A25-C423E256B7BB}" destId="{E71004F7-F918-49A8-89D6-0C9AEAA54E36}" srcOrd="0" destOrd="0" presId="urn:microsoft.com/office/officeart/2005/8/layout/vList5"/>
    <dgm:cxn modelId="{191C8AB5-EBBA-46D5-B155-93290F9CE0BC}" srcId="{22FDAFBD-0130-44FD-A9DF-D38AAF09E96F}" destId="{7313C874-FE06-4F34-9A25-C423E256B7BB}" srcOrd="1" destOrd="0" parTransId="{29AB3B45-F62F-4032-ACE1-7A0526EF0B16}" sibTransId="{630C8882-338F-4671-A43B-27CB06AFEF95}"/>
    <dgm:cxn modelId="{762FF9B5-360B-4D3B-A6AB-5A855BCD9FE8}" srcId="{7313C874-FE06-4F34-9A25-C423E256B7BB}" destId="{F23D1892-F696-4E37-972C-3F11A364F2D3}" srcOrd="1" destOrd="0" parTransId="{AE427945-B1E8-409C-AD61-413BD9F39689}" sibTransId="{AA4FA493-73AA-462C-A486-4E3800AD8A09}"/>
    <dgm:cxn modelId="{F9A438C3-CD85-4B2F-AEFE-0F9D703C2CF2}" srcId="{7313C874-FE06-4F34-9A25-C423E256B7BB}" destId="{CA1C2B2A-520A-4452-8075-22079D605222}" srcOrd="0" destOrd="0" parTransId="{F24FF9A8-AB1C-4D30-97C4-CD7BDA5E8BAA}" sibTransId="{97D854C5-2DEC-4FB1-8CAD-8FE1D684DC93}"/>
    <dgm:cxn modelId="{2DE653E8-48D9-4900-BBB1-EDE18607E603}" type="presOf" srcId="{79373BEF-E585-4EEF-B2A0-CA93C93A2398}" destId="{130B20FD-4B2C-493B-B347-D4E524B80A94}" srcOrd="0" destOrd="0" presId="urn:microsoft.com/office/officeart/2005/8/layout/vList5"/>
    <dgm:cxn modelId="{9B55F0F2-1B1D-4EDF-B22B-9843EA0A850B}" type="presOf" srcId="{F23D1892-F696-4E37-972C-3F11A364F2D3}" destId="{4E3CEF72-C07C-4D3C-B38B-E2D4C95C7E4F}" srcOrd="0" destOrd="1" presId="urn:microsoft.com/office/officeart/2005/8/layout/vList5"/>
    <dgm:cxn modelId="{2FC7F1F5-76EB-418F-9C63-DFB6B4CC9C4F}" type="presOf" srcId="{CA1C2B2A-520A-4452-8075-22079D605222}" destId="{4E3CEF72-C07C-4D3C-B38B-E2D4C95C7E4F}" srcOrd="0" destOrd="0" presId="urn:microsoft.com/office/officeart/2005/8/layout/vList5"/>
    <dgm:cxn modelId="{0C1AB619-18AD-438E-B25C-01D025B8DE1D}" type="presParOf" srcId="{5704F5A8-22DE-41E3-8F25-3122DA298A55}" destId="{62D2C38E-ED10-4D3B-A6A1-AEE71E9C270C}" srcOrd="0" destOrd="0" presId="urn:microsoft.com/office/officeart/2005/8/layout/vList5"/>
    <dgm:cxn modelId="{84A3901C-60C1-43E4-A4A5-2D4D6F80CDC3}" type="presParOf" srcId="{62D2C38E-ED10-4D3B-A6A1-AEE71E9C270C}" destId="{130B20FD-4B2C-493B-B347-D4E524B80A94}" srcOrd="0" destOrd="0" presId="urn:microsoft.com/office/officeart/2005/8/layout/vList5"/>
    <dgm:cxn modelId="{175AC142-19EC-45F3-B01B-C9493135819C}" type="presParOf" srcId="{62D2C38E-ED10-4D3B-A6A1-AEE71E9C270C}" destId="{200A8DB0-8596-4692-AF6A-0E2900CB0E00}" srcOrd="1" destOrd="0" presId="urn:microsoft.com/office/officeart/2005/8/layout/vList5"/>
    <dgm:cxn modelId="{E89980DA-77F5-4246-AEE4-BCAB21F5FD60}" type="presParOf" srcId="{5704F5A8-22DE-41E3-8F25-3122DA298A55}" destId="{26F175DE-F73D-4642-A252-CB97F635DB54}" srcOrd="1" destOrd="0" presId="urn:microsoft.com/office/officeart/2005/8/layout/vList5"/>
    <dgm:cxn modelId="{7443EED9-7D35-4A5F-8A94-709C93C8529F}" type="presParOf" srcId="{5704F5A8-22DE-41E3-8F25-3122DA298A55}" destId="{3B30917A-18A2-49A3-8A1A-A8240D9678B1}" srcOrd="2" destOrd="0" presId="urn:microsoft.com/office/officeart/2005/8/layout/vList5"/>
    <dgm:cxn modelId="{C5682405-BE13-430E-BEF5-B1E9A1EA7684}" type="presParOf" srcId="{3B30917A-18A2-49A3-8A1A-A8240D9678B1}" destId="{E71004F7-F918-49A8-89D6-0C9AEAA54E36}" srcOrd="0" destOrd="0" presId="urn:microsoft.com/office/officeart/2005/8/layout/vList5"/>
    <dgm:cxn modelId="{94C2961F-2386-4C06-8E12-5EB010748DC1}" type="presParOf" srcId="{3B30917A-18A2-49A3-8A1A-A8240D9678B1}" destId="{4E3CEF72-C07C-4D3C-B38B-E2D4C95C7E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B9363E-A70F-43FE-AFF0-72A70EDB9E2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D55A441-5EDE-478B-855A-ADD691B7BDFA}">
      <dgm:prSet/>
      <dgm:spPr/>
      <dgm:t>
        <a:bodyPr/>
        <a:lstStyle/>
        <a:p>
          <a:r>
            <a:rPr lang="en-US"/>
            <a:t>FTK Imager will be used to image the suspect’s laptop and obtain the volatile memory dump</a:t>
          </a:r>
        </a:p>
      </dgm:t>
    </dgm:pt>
    <dgm:pt modelId="{2C80FF63-449E-4AAD-A822-DBD231E4A75E}" type="parTrans" cxnId="{FDFB28D4-8690-481A-B88F-D3D418285CA7}">
      <dgm:prSet/>
      <dgm:spPr/>
      <dgm:t>
        <a:bodyPr/>
        <a:lstStyle/>
        <a:p>
          <a:endParaRPr lang="en-US"/>
        </a:p>
      </dgm:t>
    </dgm:pt>
    <dgm:pt modelId="{EF12EAE9-EE74-4CC6-A28B-E7FD3984E894}" type="sibTrans" cxnId="{FDFB28D4-8690-481A-B88F-D3D418285CA7}">
      <dgm:prSet/>
      <dgm:spPr/>
      <dgm:t>
        <a:bodyPr/>
        <a:lstStyle/>
        <a:p>
          <a:endParaRPr lang="en-US"/>
        </a:p>
      </dgm:t>
    </dgm:pt>
    <dgm:pt modelId="{2F2773B2-C081-436E-8E55-B1AF40078747}">
      <dgm:prSet/>
      <dgm:spPr/>
      <dgm:t>
        <a:bodyPr/>
        <a:lstStyle/>
        <a:p>
          <a:r>
            <a:rPr lang="en-US"/>
            <a:t>Magic Rescue will be used to analyse and gather as much data as it can from the USB Drive</a:t>
          </a:r>
        </a:p>
      </dgm:t>
    </dgm:pt>
    <dgm:pt modelId="{007EABB7-31CC-4E4E-B6B7-9ACA982BB5FB}" type="parTrans" cxnId="{D0A17EF8-6862-45C5-9A21-D1C52DAA9B85}">
      <dgm:prSet/>
      <dgm:spPr/>
      <dgm:t>
        <a:bodyPr/>
        <a:lstStyle/>
        <a:p>
          <a:endParaRPr lang="en-US"/>
        </a:p>
      </dgm:t>
    </dgm:pt>
    <dgm:pt modelId="{80E4CB40-A303-4A53-A370-AC724A864B1A}" type="sibTrans" cxnId="{D0A17EF8-6862-45C5-9A21-D1C52DAA9B85}">
      <dgm:prSet/>
      <dgm:spPr/>
      <dgm:t>
        <a:bodyPr/>
        <a:lstStyle/>
        <a:p>
          <a:endParaRPr lang="en-US"/>
        </a:p>
      </dgm:t>
    </dgm:pt>
    <dgm:pt modelId="{DC4C11CF-5B64-4D8E-A2CB-03B6D0615424}">
      <dgm:prSet/>
      <dgm:spPr/>
      <dgm:t>
        <a:bodyPr/>
        <a:lstStyle/>
        <a:p>
          <a:r>
            <a:rPr lang="en-US"/>
            <a:t>Volatility will be used to analyse the memory dump</a:t>
          </a:r>
        </a:p>
      </dgm:t>
    </dgm:pt>
    <dgm:pt modelId="{FB21B558-E33A-442F-9A45-76CB1637A7E6}" type="parTrans" cxnId="{CD26C5B2-2792-42CD-BDFC-AE9A58CE262D}">
      <dgm:prSet/>
      <dgm:spPr/>
      <dgm:t>
        <a:bodyPr/>
        <a:lstStyle/>
        <a:p>
          <a:endParaRPr lang="en-US"/>
        </a:p>
      </dgm:t>
    </dgm:pt>
    <dgm:pt modelId="{7C577598-3D74-4C4A-93C4-D10BE89B403E}" type="sibTrans" cxnId="{CD26C5B2-2792-42CD-BDFC-AE9A58CE262D}">
      <dgm:prSet/>
      <dgm:spPr/>
      <dgm:t>
        <a:bodyPr/>
        <a:lstStyle/>
        <a:p>
          <a:endParaRPr lang="en-US"/>
        </a:p>
      </dgm:t>
    </dgm:pt>
    <dgm:pt modelId="{9181DF78-5015-4437-B3F9-E3924EADD7C8}" type="pres">
      <dgm:prSet presAssocID="{90B9363E-A70F-43FE-AFF0-72A70EDB9E2E}" presName="root" presStyleCnt="0">
        <dgm:presLayoutVars>
          <dgm:dir/>
          <dgm:resizeHandles val="exact"/>
        </dgm:presLayoutVars>
      </dgm:prSet>
      <dgm:spPr/>
    </dgm:pt>
    <dgm:pt modelId="{C2525A14-372C-4468-A4E0-795757C9E371}" type="pres">
      <dgm:prSet presAssocID="{AD55A441-5EDE-478B-855A-ADD691B7BDFA}" presName="compNode" presStyleCnt="0"/>
      <dgm:spPr/>
    </dgm:pt>
    <dgm:pt modelId="{C1692F5D-0FAD-41C5-B82A-61E9F6C1AF5B}" type="pres">
      <dgm:prSet presAssocID="{AD55A441-5EDE-478B-855A-ADD691B7BDFA}" presName="bgRect" presStyleLbl="bgShp" presStyleIdx="0" presStyleCnt="3"/>
      <dgm:spPr/>
    </dgm:pt>
    <dgm:pt modelId="{2038672B-A8DB-4222-A9A1-C93F1E12A8CD}" type="pres">
      <dgm:prSet presAssocID="{AD55A441-5EDE-478B-855A-ADD691B7BD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D738E6BA-DA19-498D-8780-96C119FF3814}" type="pres">
      <dgm:prSet presAssocID="{AD55A441-5EDE-478B-855A-ADD691B7BDFA}" presName="spaceRect" presStyleCnt="0"/>
      <dgm:spPr/>
    </dgm:pt>
    <dgm:pt modelId="{3898EE70-323F-4DA3-A91F-041B9A4F5293}" type="pres">
      <dgm:prSet presAssocID="{AD55A441-5EDE-478B-855A-ADD691B7BDFA}" presName="parTx" presStyleLbl="revTx" presStyleIdx="0" presStyleCnt="3">
        <dgm:presLayoutVars>
          <dgm:chMax val="0"/>
          <dgm:chPref val="0"/>
        </dgm:presLayoutVars>
      </dgm:prSet>
      <dgm:spPr/>
    </dgm:pt>
    <dgm:pt modelId="{F26BAA4A-94B2-4E12-8468-F09FF142A121}" type="pres">
      <dgm:prSet presAssocID="{EF12EAE9-EE74-4CC6-A28B-E7FD3984E894}" presName="sibTrans" presStyleCnt="0"/>
      <dgm:spPr/>
    </dgm:pt>
    <dgm:pt modelId="{1B836DF6-CD94-4A46-8432-BE41244EF332}" type="pres">
      <dgm:prSet presAssocID="{2F2773B2-C081-436E-8E55-B1AF40078747}" presName="compNode" presStyleCnt="0"/>
      <dgm:spPr/>
    </dgm:pt>
    <dgm:pt modelId="{5128F02C-29BC-468A-A9B3-B64F218FE274}" type="pres">
      <dgm:prSet presAssocID="{2F2773B2-C081-436E-8E55-B1AF40078747}" presName="bgRect" presStyleLbl="bgShp" presStyleIdx="1" presStyleCnt="3"/>
      <dgm:spPr/>
    </dgm:pt>
    <dgm:pt modelId="{129C6E22-D9B3-4796-9A7E-34E97610EC10}" type="pres">
      <dgm:prSet presAssocID="{2F2773B2-C081-436E-8E55-B1AF400787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BEF623A-E3B5-410D-AFB0-43DC77088160}" type="pres">
      <dgm:prSet presAssocID="{2F2773B2-C081-436E-8E55-B1AF40078747}" presName="spaceRect" presStyleCnt="0"/>
      <dgm:spPr/>
    </dgm:pt>
    <dgm:pt modelId="{B7BD728B-481D-496F-84A5-7C57C79F900D}" type="pres">
      <dgm:prSet presAssocID="{2F2773B2-C081-436E-8E55-B1AF40078747}" presName="parTx" presStyleLbl="revTx" presStyleIdx="1" presStyleCnt="3">
        <dgm:presLayoutVars>
          <dgm:chMax val="0"/>
          <dgm:chPref val="0"/>
        </dgm:presLayoutVars>
      </dgm:prSet>
      <dgm:spPr/>
    </dgm:pt>
    <dgm:pt modelId="{48DBD686-7E83-4E10-B35F-3AE3801D7505}" type="pres">
      <dgm:prSet presAssocID="{80E4CB40-A303-4A53-A370-AC724A864B1A}" presName="sibTrans" presStyleCnt="0"/>
      <dgm:spPr/>
    </dgm:pt>
    <dgm:pt modelId="{B0BE4AAF-06C4-457F-BD85-DFEC7E758BCB}" type="pres">
      <dgm:prSet presAssocID="{DC4C11CF-5B64-4D8E-A2CB-03B6D0615424}" presName="compNode" presStyleCnt="0"/>
      <dgm:spPr/>
    </dgm:pt>
    <dgm:pt modelId="{11E5502F-0615-4735-A2B8-D966844D2F6C}" type="pres">
      <dgm:prSet presAssocID="{DC4C11CF-5B64-4D8E-A2CB-03B6D0615424}" presName="bgRect" presStyleLbl="bgShp" presStyleIdx="2" presStyleCnt="3"/>
      <dgm:spPr/>
    </dgm:pt>
    <dgm:pt modelId="{CB350D8E-C63E-48E7-99B9-FF195244EF65}" type="pres">
      <dgm:prSet presAssocID="{DC4C11CF-5B64-4D8E-A2CB-03B6D06154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AAF500C-C5FF-4015-AAD8-AA908A074799}" type="pres">
      <dgm:prSet presAssocID="{DC4C11CF-5B64-4D8E-A2CB-03B6D0615424}" presName="spaceRect" presStyleCnt="0"/>
      <dgm:spPr/>
    </dgm:pt>
    <dgm:pt modelId="{20068EF8-86BC-430C-A487-9F9A76A17EBD}" type="pres">
      <dgm:prSet presAssocID="{DC4C11CF-5B64-4D8E-A2CB-03B6D0615424}" presName="parTx" presStyleLbl="revTx" presStyleIdx="2" presStyleCnt="3">
        <dgm:presLayoutVars>
          <dgm:chMax val="0"/>
          <dgm:chPref val="0"/>
        </dgm:presLayoutVars>
      </dgm:prSet>
      <dgm:spPr/>
    </dgm:pt>
  </dgm:ptLst>
  <dgm:cxnLst>
    <dgm:cxn modelId="{A625F469-7008-4D68-B428-16DCB92BC275}" type="presOf" srcId="{AD55A441-5EDE-478B-855A-ADD691B7BDFA}" destId="{3898EE70-323F-4DA3-A91F-041B9A4F5293}" srcOrd="0" destOrd="0" presId="urn:microsoft.com/office/officeart/2018/2/layout/IconVerticalSolidList"/>
    <dgm:cxn modelId="{4B6A146C-96EB-4C5B-A6DE-1C273A221D8E}" type="presOf" srcId="{90B9363E-A70F-43FE-AFF0-72A70EDB9E2E}" destId="{9181DF78-5015-4437-B3F9-E3924EADD7C8}" srcOrd="0" destOrd="0" presId="urn:microsoft.com/office/officeart/2018/2/layout/IconVerticalSolidList"/>
    <dgm:cxn modelId="{4D813B85-3E8C-4B71-8BCE-941B8F6BB420}" type="presOf" srcId="{2F2773B2-C081-436E-8E55-B1AF40078747}" destId="{B7BD728B-481D-496F-84A5-7C57C79F900D}" srcOrd="0" destOrd="0" presId="urn:microsoft.com/office/officeart/2018/2/layout/IconVerticalSolidList"/>
    <dgm:cxn modelId="{7B9C9EAE-01D9-4D8B-97A1-7D097D4E11DD}" type="presOf" srcId="{DC4C11CF-5B64-4D8E-A2CB-03B6D0615424}" destId="{20068EF8-86BC-430C-A487-9F9A76A17EBD}" srcOrd="0" destOrd="0" presId="urn:microsoft.com/office/officeart/2018/2/layout/IconVerticalSolidList"/>
    <dgm:cxn modelId="{CD26C5B2-2792-42CD-BDFC-AE9A58CE262D}" srcId="{90B9363E-A70F-43FE-AFF0-72A70EDB9E2E}" destId="{DC4C11CF-5B64-4D8E-A2CB-03B6D0615424}" srcOrd="2" destOrd="0" parTransId="{FB21B558-E33A-442F-9A45-76CB1637A7E6}" sibTransId="{7C577598-3D74-4C4A-93C4-D10BE89B403E}"/>
    <dgm:cxn modelId="{FDFB28D4-8690-481A-B88F-D3D418285CA7}" srcId="{90B9363E-A70F-43FE-AFF0-72A70EDB9E2E}" destId="{AD55A441-5EDE-478B-855A-ADD691B7BDFA}" srcOrd="0" destOrd="0" parTransId="{2C80FF63-449E-4AAD-A822-DBD231E4A75E}" sibTransId="{EF12EAE9-EE74-4CC6-A28B-E7FD3984E894}"/>
    <dgm:cxn modelId="{D0A17EF8-6862-45C5-9A21-D1C52DAA9B85}" srcId="{90B9363E-A70F-43FE-AFF0-72A70EDB9E2E}" destId="{2F2773B2-C081-436E-8E55-B1AF40078747}" srcOrd="1" destOrd="0" parTransId="{007EABB7-31CC-4E4E-B6B7-9ACA982BB5FB}" sibTransId="{80E4CB40-A303-4A53-A370-AC724A864B1A}"/>
    <dgm:cxn modelId="{DC572D45-22A2-4620-9847-17322C115EF0}" type="presParOf" srcId="{9181DF78-5015-4437-B3F9-E3924EADD7C8}" destId="{C2525A14-372C-4468-A4E0-795757C9E371}" srcOrd="0" destOrd="0" presId="urn:microsoft.com/office/officeart/2018/2/layout/IconVerticalSolidList"/>
    <dgm:cxn modelId="{60079C0D-93E9-46C9-B1CD-8BD5C7A1C35E}" type="presParOf" srcId="{C2525A14-372C-4468-A4E0-795757C9E371}" destId="{C1692F5D-0FAD-41C5-B82A-61E9F6C1AF5B}" srcOrd="0" destOrd="0" presId="urn:microsoft.com/office/officeart/2018/2/layout/IconVerticalSolidList"/>
    <dgm:cxn modelId="{4CCF2124-7566-4CA8-92CC-EFDEBBA65B29}" type="presParOf" srcId="{C2525A14-372C-4468-A4E0-795757C9E371}" destId="{2038672B-A8DB-4222-A9A1-C93F1E12A8CD}" srcOrd="1" destOrd="0" presId="urn:microsoft.com/office/officeart/2018/2/layout/IconVerticalSolidList"/>
    <dgm:cxn modelId="{CF2109F8-3A91-4C39-8D89-15B1AA4CED2F}" type="presParOf" srcId="{C2525A14-372C-4468-A4E0-795757C9E371}" destId="{D738E6BA-DA19-498D-8780-96C119FF3814}" srcOrd="2" destOrd="0" presId="urn:microsoft.com/office/officeart/2018/2/layout/IconVerticalSolidList"/>
    <dgm:cxn modelId="{612FD871-AD00-412F-A024-62B0ABAD4297}" type="presParOf" srcId="{C2525A14-372C-4468-A4E0-795757C9E371}" destId="{3898EE70-323F-4DA3-A91F-041B9A4F5293}" srcOrd="3" destOrd="0" presId="urn:microsoft.com/office/officeart/2018/2/layout/IconVerticalSolidList"/>
    <dgm:cxn modelId="{1828979C-06F0-4F41-9EE1-720D18275D85}" type="presParOf" srcId="{9181DF78-5015-4437-B3F9-E3924EADD7C8}" destId="{F26BAA4A-94B2-4E12-8468-F09FF142A121}" srcOrd="1" destOrd="0" presId="urn:microsoft.com/office/officeart/2018/2/layout/IconVerticalSolidList"/>
    <dgm:cxn modelId="{996BE4CF-1B74-492F-B84F-D138E06CCC23}" type="presParOf" srcId="{9181DF78-5015-4437-B3F9-E3924EADD7C8}" destId="{1B836DF6-CD94-4A46-8432-BE41244EF332}" srcOrd="2" destOrd="0" presId="urn:microsoft.com/office/officeart/2018/2/layout/IconVerticalSolidList"/>
    <dgm:cxn modelId="{18D9C72A-87CB-430D-BB9F-A09931181347}" type="presParOf" srcId="{1B836DF6-CD94-4A46-8432-BE41244EF332}" destId="{5128F02C-29BC-468A-A9B3-B64F218FE274}" srcOrd="0" destOrd="0" presId="urn:microsoft.com/office/officeart/2018/2/layout/IconVerticalSolidList"/>
    <dgm:cxn modelId="{F2608A66-3E0D-4F1B-87F4-039160EB4855}" type="presParOf" srcId="{1B836DF6-CD94-4A46-8432-BE41244EF332}" destId="{129C6E22-D9B3-4796-9A7E-34E97610EC10}" srcOrd="1" destOrd="0" presId="urn:microsoft.com/office/officeart/2018/2/layout/IconVerticalSolidList"/>
    <dgm:cxn modelId="{44141801-3F59-4BE3-AF22-23644D4FCF1B}" type="presParOf" srcId="{1B836DF6-CD94-4A46-8432-BE41244EF332}" destId="{EBEF623A-E3B5-410D-AFB0-43DC77088160}" srcOrd="2" destOrd="0" presId="urn:microsoft.com/office/officeart/2018/2/layout/IconVerticalSolidList"/>
    <dgm:cxn modelId="{F1E17C0C-72E0-4610-8FBD-6BD8DFCEBD9E}" type="presParOf" srcId="{1B836DF6-CD94-4A46-8432-BE41244EF332}" destId="{B7BD728B-481D-496F-84A5-7C57C79F900D}" srcOrd="3" destOrd="0" presId="urn:microsoft.com/office/officeart/2018/2/layout/IconVerticalSolidList"/>
    <dgm:cxn modelId="{F03F6DD8-83A8-4D20-8B37-10C8B120AD3B}" type="presParOf" srcId="{9181DF78-5015-4437-B3F9-E3924EADD7C8}" destId="{48DBD686-7E83-4E10-B35F-3AE3801D7505}" srcOrd="3" destOrd="0" presId="urn:microsoft.com/office/officeart/2018/2/layout/IconVerticalSolidList"/>
    <dgm:cxn modelId="{69FF4022-1E1C-4889-886B-9BA0ADA9B9A7}" type="presParOf" srcId="{9181DF78-5015-4437-B3F9-E3924EADD7C8}" destId="{B0BE4AAF-06C4-457F-BD85-DFEC7E758BCB}" srcOrd="4" destOrd="0" presId="urn:microsoft.com/office/officeart/2018/2/layout/IconVerticalSolidList"/>
    <dgm:cxn modelId="{16886065-8177-474C-BDB0-358C0090A6FD}" type="presParOf" srcId="{B0BE4AAF-06C4-457F-BD85-DFEC7E758BCB}" destId="{11E5502F-0615-4735-A2B8-D966844D2F6C}" srcOrd="0" destOrd="0" presId="urn:microsoft.com/office/officeart/2018/2/layout/IconVerticalSolidList"/>
    <dgm:cxn modelId="{EA20A6A3-D833-4777-B803-9301144086DF}" type="presParOf" srcId="{B0BE4AAF-06C4-457F-BD85-DFEC7E758BCB}" destId="{CB350D8E-C63E-48E7-99B9-FF195244EF65}" srcOrd="1" destOrd="0" presId="urn:microsoft.com/office/officeart/2018/2/layout/IconVerticalSolidList"/>
    <dgm:cxn modelId="{0FAAEF9B-D841-47E5-B9C0-49AFDC539D33}" type="presParOf" srcId="{B0BE4AAF-06C4-457F-BD85-DFEC7E758BCB}" destId="{1AAF500C-C5FF-4015-AAD8-AA908A074799}" srcOrd="2" destOrd="0" presId="urn:microsoft.com/office/officeart/2018/2/layout/IconVerticalSolidList"/>
    <dgm:cxn modelId="{8B64E796-066A-473E-982A-CCF03C827A4B}" type="presParOf" srcId="{B0BE4AAF-06C4-457F-BD85-DFEC7E758BCB}" destId="{20068EF8-86BC-430C-A487-9F9A76A17E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3D59A-ADD6-4CA5-AE4D-311873F1EAD5}">
      <dsp:nvSpPr>
        <dsp:cNvPr id="0" name=""/>
        <dsp:cNvSpPr/>
      </dsp:nvSpPr>
      <dsp:spPr>
        <a:xfrm>
          <a:off x="677384" y="1196334"/>
          <a:ext cx="1093500" cy="1093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66E78-9A49-4436-921B-66B6152DB3EE}">
      <dsp:nvSpPr>
        <dsp:cNvPr id="0" name=""/>
        <dsp:cNvSpPr/>
      </dsp:nvSpPr>
      <dsp:spPr>
        <a:xfrm>
          <a:off x="9134" y="2609945"/>
          <a:ext cx="243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Open-source command line interface tool</a:t>
          </a:r>
        </a:p>
      </dsp:txBody>
      <dsp:txXfrm>
        <a:off x="9134" y="2609945"/>
        <a:ext cx="2430000" cy="720000"/>
      </dsp:txXfrm>
    </dsp:sp>
    <dsp:sp modelId="{543E7EB5-DE97-4775-B8D2-3D25DDF9016B}">
      <dsp:nvSpPr>
        <dsp:cNvPr id="0" name=""/>
        <dsp:cNvSpPr/>
      </dsp:nvSpPr>
      <dsp:spPr>
        <a:xfrm>
          <a:off x="3532635" y="1196334"/>
          <a:ext cx="1093500" cy="1093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2367E8-DF08-4E13-B8BC-FA2BB960BE19}">
      <dsp:nvSpPr>
        <dsp:cNvPr id="0" name=""/>
        <dsp:cNvSpPr/>
      </dsp:nvSpPr>
      <dsp:spPr>
        <a:xfrm>
          <a:off x="2864385" y="2609945"/>
          <a:ext cx="243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Program to be used to recover deleted files</a:t>
          </a:r>
        </a:p>
      </dsp:txBody>
      <dsp:txXfrm>
        <a:off x="2864385" y="2609945"/>
        <a:ext cx="243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A8DB0-8596-4692-AF6A-0E2900CB0E00}">
      <dsp:nvSpPr>
        <dsp:cNvPr id="0" name=""/>
        <dsp:cNvSpPr/>
      </dsp:nvSpPr>
      <dsp:spPr>
        <a:xfrm rot="5400000">
          <a:off x="3733372" y="-1153085"/>
          <a:ext cx="1549238" cy="4242816"/>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err="1"/>
            <a:t>Magicrescue</a:t>
          </a:r>
          <a:r>
            <a:rPr lang="en-US" sz="2000" kern="1200"/>
            <a:t> [options] [device]</a:t>
          </a:r>
        </a:p>
      </dsp:txBody>
      <dsp:txXfrm rot="-5400000">
        <a:off x="2386583" y="269332"/>
        <a:ext cx="4167188" cy="1397982"/>
      </dsp:txXfrm>
    </dsp:sp>
    <dsp:sp modelId="{130B20FD-4B2C-493B-B347-D4E524B80A94}">
      <dsp:nvSpPr>
        <dsp:cNvPr id="0" name=""/>
        <dsp:cNvSpPr/>
      </dsp:nvSpPr>
      <dsp:spPr>
        <a:xfrm>
          <a:off x="29148" y="0"/>
          <a:ext cx="2386584" cy="193654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Magic Rescue command:</a:t>
          </a:r>
        </a:p>
      </dsp:txBody>
      <dsp:txXfrm>
        <a:off x="123682" y="94534"/>
        <a:ext cx="2197516" cy="1747479"/>
      </dsp:txXfrm>
    </dsp:sp>
    <dsp:sp modelId="{4E3CEF72-C07C-4D3C-B38B-E2D4C95C7E4F}">
      <dsp:nvSpPr>
        <dsp:cNvPr id="0" name=""/>
        <dsp:cNvSpPr/>
      </dsp:nvSpPr>
      <dsp:spPr>
        <a:xfrm rot="5400000">
          <a:off x="3733372" y="880289"/>
          <a:ext cx="1549238" cy="4242816"/>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[-b] sets the </a:t>
          </a:r>
          <a:r>
            <a:rPr lang="en-US" sz="2000" kern="1200" err="1"/>
            <a:t>blocksize</a:t>
          </a:r>
          <a:endParaRPr lang="en-US" sz="2000" kern="1200"/>
        </a:p>
        <a:p>
          <a:pPr marL="228600" lvl="1" indent="-228600" algn="l" defTabSz="889000">
            <a:lnSpc>
              <a:spcPct val="90000"/>
            </a:lnSpc>
            <a:spcBef>
              <a:spcPct val="0"/>
            </a:spcBef>
            <a:spcAft>
              <a:spcPct val="15000"/>
            </a:spcAft>
            <a:buChar char="•"/>
          </a:pPr>
          <a:r>
            <a:rPr lang="en-US" sz="2000" kern="1200"/>
            <a:t>[-d] sets the output directory</a:t>
          </a:r>
        </a:p>
        <a:p>
          <a:pPr marL="228600" lvl="1" indent="-228600" algn="l" defTabSz="889000">
            <a:lnSpc>
              <a:spcPct val="90000"/>
            </a:lnSpc>
            <a:spcBef>
              <a:spcPct val="0"/>
            </a:spcBef>
            <a:spcAft>
              <a:spcPct val="15000"/>
            </a:spcAft>
            <a:buChar char="•"/>
          </a:pPr>
          <a:r>
            <a:rPr lang="en-US" sz="2000" kern="1200"/>
            <a:t>[-r] specifies the file type</a:t>
          </a:r>
        </a:p>
        <a:p>
          <a:pPr marL="228600" lvl="1" indent="-228600" algn="l" defTabSz="889000">
            <a:lnSpc>
              <a:spcPct val="90000"/>
            </a:lnSpc>
            <a:spcBef>
              <a:spcPct val="0"/>
            </a:spcBef>
            <a:spcAft>
              <a:spcPct val="15000"/>
            </a:spcAft>
            <a:buChar char="•"/>
          </a:pPr>
          <a:r>
            <a:rPr lang="en-US" sz="2000" kern="1200"/>
            <a:t>[M] sets the output mode</a:t>
          </a:r>
        </a:p>
      </dsp:txBody>
      <dsp:txXfrm rot="-5400000">
        <a:off x="2386583" y="2302706"/>
        <a:ext cx="4167188" cy="1397982"/>
      </dsp:txXfrm>
    </dsp:sp>
    <dsp:sp modelId="{E71004F7-F918-49A8-89D6-0C9AEAA54E36}">
      <dsp:nvSpPr>
        <dsp:cNvPr id="0" name=""/>
        <dsp:cNvSpPr/>
      </dsp:nvSpPr>
      <dsp:spPr>
        <a:xfrm>
          <a:off x="0" y="2033423"/>
          <a:ext cx="2386584" cy="193654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Options:</a:t>
          </a:r>
        </a:p>
      </dsp:txBody>
      <dsp:txXfrm>
        <a:off x="94534" y="2127957"/>
        <a:ext cx="2197516" cy="17474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92F5D-0FAD-41C5-B82A-61E9F6C1AF5B}">
      <dsp:nvSpPr>
        <dsp:cNvPr id="0" name=""/>
        <dsp:cNvSpPr/>
      </dsp:nvSpPr>
      <dsp:spPr>
        <a:xfrm>
          <a:off x="0" y="552"/>
          <a:ext cx="5303520" cy="12929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38672B-A8DB-4222-A9A1-C93F1E12A8CD}">
      <dsp:nvSpPr>
        <dsp:cNvPr id="0" name=""/>
        <dsp:cNvSpPr/>
      </dsp:nvSpPr>
      <dsp:spPr>
        <a:xfrm>
          <a:off x="391104" y="291456"/>
          <a:ext cx="711098" cy="7110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98EE70-323F-4DA3-A91F-041B9A4F5293}">
      <dsp:nvSpPr>
        <dsp:cNvPr id="0" name=""/>
        <dsp:cNvSpPr/>
      </dsp:nvSpPr>
      <dsp:spPr>
        <a:xfrm>
          <a:off x="1493307" y="552"/>
          <a:ext cx="3810212" cy="129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33" tIns="136833" rIns="136833" bIns="136833" numCol="1" spcCol="1270" anchor="ctr" anchorCtr="0">
          <a:noAutofit/>
        </a:bodyPr>
        <a:lstStyle/>
        <a:p>
          <a:pPr marL="0" lvl="0" indent="0" algn="l" defTabSz="889000">
            <a:lnSpc>
              <a:spcPct val="90000"/>
            </a:lnSpc>
            <a:spcBef>
              <a:spcPct val="0"/>
            </a:spcBef>
            <a:spcAft>
              <a:spcPct val="35000"/>
            </a:spcAft>
            <a:buNone/>
          </a:pPr>
          <a:r>
            <a:rPr lang="en-US" sz="2000" kern="1200"/>
            <a:t>FTK Imager will be used to image the suspect’s laptop and obtain the volatile memory dump</a:t>
          </a:r>
        </a:p>
      </dsp:txBody>
      <dsp:txXfrm>
        <a:off x="1493307" y="552"/>
        <a:ext cx="3810212" cy="1292907"/>
      </dsp:txXfrm>
    </dsp:sp>
    <dsp:sp modelId="{5128F02C-29BC-468A-A9B3-B64F218FE274}">
      <dsp:nvSpPr>
        <dsp:cNvPr id="0" name=""/>
        <dsp:cNvSpPr/>
      </dsp:nvSpPr>
      <dsp:spPr>
        <a:xfrm>
          <a:off x="0" y="1616686"/>
          <a:ext cx="5303520" cy="12929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9C6E22-D9B3-4796-9A7E-34E97610EC10}">
      <dsp:nvSpPr>
        <dsp:cNvPr id="0" name=""/>
        <dsp:cNvSpPr/>
      </dsp:nvSpPr>
      <dsp:spPr>
        <a:xfrm>
          <a:off x="391104" y="1907590"/>
          <a:ext cx="711098" cy="7110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BD728B-481D-496F-84A5-7C57C79F900D}">
      <dsp:nvSpPr>
        <dsp:cNvPr id="0" name=""/>
        <dsp:cNvSpPr/>
      </dsp:nvSpPr>
      <dsp:spPr>
        <a:xfrm>
          <a:off x="1493307" y="1616686"/>
          <a:ext cx="3810212" cy="129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33" tIns="136833" rIns="136833" bIns="136833" numCol="1" spcCol="1270" anchor="ctr" anchorCtr="0">
          <a:noAutofit/>
        </a:bodyPr>
        <a:lstStyle/>
        <a:p>
          <a:pPr marL="0" lvl="0" indent="0" algn="l" defTabSz="889000">
            <a:lnSpc>
              <a:spcPct val="90000"/>
            </a:lnSpc>
            <a:spcBef>
              <a:spcPct val="0"/>
            </a:spcBef>
            <a:spcAft>
              <a:spcPct val="35000"/>
            </a:spcAft>
            <a:buNone/>
          </a:pPr>
          <a:r>
            <a:rPr lang="en-US" sz="2000" kern="1200"/>
            <a:t>Magic Rescue will be used to analyse and gather as much data as it can from the USB Drive</a:t>
          </a:r>
        </a:p>
      </dsp:txBody>
      <dsp:txXfrm>
        <a:off x="1493307" y="1616686"/>
        <a:ext cx="3810212" cy="1292907"/>
      </dsp:txXfrm>
    </dsp:sp>
    <dsp:sp modelId="{11E5502F-0615-4735-A2B8-D966844D2F6C}">
      <dsp:nvSpPr>
        <dsp:cNvPr id="0" name=""/>
        <dsp:cNvSpPr/>
      </dsp:nvSpPr>
      <dsp:spPr>
        <a:xfrm>
          <a:off x="0" y="3232820"/>
          <a:ext cx="5303520" cy="129290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50D8E-C63E-48E7-99B9-FF195244EF65}">
      <dsp:nvSpPr>
        <dsp:cNvPr id="0" name=""/>
        <dsp:cNvSpPr/>
      </dsp:nvSpPr>
      <dsp:spPr>
        <a:xfrm>
          <a:off x="391104" y="3523724"/>
          <a:ext cx="711098" cy="7110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068EF8-86BC-430C-A487-9F9A76A17EBD}">
      <dsp:nvSpPr>
        <dsp:cNvPr id="0" name=""/>
        <dsp:cNvSpPr/>
      </dsp:nvSpPr>
      <dsp:spPr>
        <a:xfrm>
          <a:off x="1493307" y="3232820"/>
          <a:ext cx="3810212" cy="1292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33" tIns="136833" rIns="136833" bIns="136833" numCol="1" spcCol="1270" anchor="ctr" anchorCtr="0">
          <a:noAutofit/>
        </a:bodyPr>
        <a:lstStyle/>
        <a:p>
          <a:pPr marL="0" lvl="0" indent="0" algn="l" defTabSz="889000">
            <a:lnSpc>
              <a:spcPct val="90000"/>
            </a:lnSpc>
            <a:spcBef>
              <a:spcPct val="0"/>
            </a:spcBef>
            <a:spcAft>
              <a:spcPct val="35000"/>
            </a:spcAft>
            <a:buNone/>
          </a:pPr>
          <a:r>
            <a:rPr lang="en-US" sz="2000" kern="1200"/>
            <a:t>Volatility will be used to analyse the memory dump</a:t>
          </a:r>
        </a:p>
      </dsp:txBody>
      <dsp:txXfrm>
        <a:off x="1493307" y="3232820"/>
        <a:ext cx="3810212" cy="129290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9CFB2B8-A859-4EC4-90B2-B2029FB5F876}" type="datetimeFigureOut">
              <a:rPr lang="en-SG" smtClean="0"/>
              <a:t>5/2/2023</a:t>
            </a:fld>
            <a:endParaRPr lang="en-SG"/>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FACD4CC-2E2B-4CA9-9B21-E9AE9CCA349E}" type="slidenum">
              <a:rPr lang="en-SG" smtClean="0"/>
              <a:t>‹#›</a:t>
            </a:fld>
            <a:endParaRPr lang="en-SG"/>
          </a:p>
        </p:txBody>
      </p:sp>
    </p:spTree>
    <p:extLst>
      <p:ext uri="{BB962C8B-B14F-4D97-AF65-F5344CB8AC3E}">
        <p14:creationId xmlns:p14="http://schemas.microsoft.com/office/powerpoint/2010/main" val="113039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4</a:t>
            </a:fld>
            <a:endParaRPr lang="en-SG"/>
          </a:p>
        </p:txBody>
      </p:sp>
    </p:spTree>
    <p:extLst>
      <p:ext uri="{BB962C8B-B14F-4D97-AF65-F5344CB8AC3E}">
        <p14:creationId xmlns:p14="http://schemas.microsoft.com/office/powerpoint/2010/main" val="1753850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used Magic Rescue to search for image documents or Microsoft Office documents since I was looking for evidence of a bank transfer.</a:t>
            </a:r>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40</a:t>
            </a:fld>
            <a:endParaRPr lang="en-SG"/>
          </a:p>
        </p:txBody>
      </p:sp>
    </p:spTree>
    <p:extLst>
      <p:ext uri="{BB962C8B-B14F-4D97-AF65-F5344CB8AC3E}">
        <p14:creationId xmlns:p14="http://schemas.microsoft.com/office/powerpoint/2010/main" val="3620120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results of file carving for image files yielded positive results. A suspicious image file containing what looks like a bank transfer statement was recovered. The existing files on the drive were also </a:t>
            </a:r>
            <a:r>
              <a:rPr lang="en-US" err="1"/>
              <a:t>Outputed</a:t>
            </a:r>
            <a:r>
              <a:rPr lang="en-US"/>
              <a:t> into our output folder.</a:t>
            </a:r>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41</a:t>
            </a:fld>
            <a:endParaRPr lang="en-SG"/>
          </a:p>
        </p:txBody>
      </p:sp>
    </p:spTree>
    <p:extLst>
      <p:ext uri="{BB962C8B-B14F-4D97-AF65-F5344CB8AC3E}">
        <p14:creationId xmlns:p14="http://schemas.microsoft.com/office/powerpoint/2010/main" val="2568281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Searching for Microsoft office documents also recovered a suspicious word document that contained usernames and passwords. This may or may not be the details suspect but it also could be details of the victim.</a:t>
            </a:r>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42</a:t>
            </a:fld>
            <a:endParaRPr lang="en-SG"/>
          </a:p>
        </p:txBody>
      </p:sp>
    </p:spTree>
    <p:extLst>
      <p:ext uri="{BB962C8B-B14F-4D97-AF65-F5344CB8AC3E}">
        <p14:creationId xmlns:p14="http://schemas.microsoft.com/office/powerpoint/2010/main" val="2471823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should also dump the memory of the laptop immediately upon seizure so as to not lose any valuable data.</a:t>
            </a:r>
          </a:p>
          <a:p>
            <a:r>
              <a:rPr lang="en-US"/>
              <a:t>This can be done using FTK imager to obtain the memory dump and system files.</a:t>
            </a:r>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43</a:t>
            </a:fld>
            <a:endParaRPr lang="en-SG"/>
          </a:p>
        </p:txBody>
      </p:sp>
    </p:spTree>
    <p:extLst>
      <p:ext uri="{BB962C8B-B14F-4D97-AF65-F5344CB8AC3E}">
        <p14:creationId xmlns:p14="http://schemas.microsoft.com/office/powerpoint/2010/main" val="4128490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imaging the laptop we have many forensic image files that we can </a:t>
            </a:r>
            <a:r>
              <a:rPr lang="en-US" err="1"/>
              <a:t>analyse</a:t>
            </a:r>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44</a:t>
            </a:fld>
            <a:endParaRPr lang="en-SG"/>
          </a:p>
        </p:txBody>
      </p:sp>
    </p:spTree>
    <p:extLst>
      <p:ext uri="{BB962C8B-B14F-4D97-AF65-F5344CB8AC3E}">
        <p14:creationId xmlns:p14="http://schemas.microsoft.com/office/powerpoint/2010/main" val="4164209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perform this analysis using FTK Imager to view the evidence at a surface level</a:t>
            </a:r>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45</a:t>
            </a:fld>
            <a:endParaRPr lang="en-SG"/>
          </a:p>
        </p:txBody>
      </p:sp>
    </p:spTree>
    <p:extLst>
      <p:ext uri="{BB962C8B-B14F-4D97-AF65-F5344CB8AC3E}">
        <p14:creationId xmlns:p14="http://schemas.microsoft.com/office/powerpoint/2010/main" val="221659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conclusions that I have firstly for magic rescue,</a:t>
            </a:r>
            <a:r>
              <a:rPr lang="en-SG"/>
              <a:t> Magic rescue is very easy to use, and its purpose is very straightforward, with only 1 command to use.</a:t>
            </a:r>
          </a:p>
          <a:p>
            <a:r>
              <a:rPr lang="en-SG"/>
              <a:t>However some negatives about magic rescue is that it carves all instances of the file type it locates, which includes all the file types that are already existing on the drive. This results in a lot of noisy data being generated. Thus magic rescue should be used with other tools to be able to organise and filter the data that it acquires.</a:t>
            </a:r>
          </a:p>
          <a:p>
            <a:endParaRPr lang="en-SG"/>
          </a:p>
          <a:p>
            <a:r>
              <a:rPr lang="en-SG"/>
              <a:t>For FTK Imager is very useful for generating an image of the hard drive, however it does not provide any tools for image analysis. Thus only manual analysis can be performed and surface level analysis can only be done. It should be used for imaging for the image to be acquired and analysed by other tools, such as volatility</a:t>
            </a:r>
            <a:endParaRPr lang="en-US"/>
          </a:p>
        </p:txBody>
      </p:sp>
      <p:sp>
        <p:nvSpPr>
          <p:cNvPr id="4" name="Slide Number Placeholder 3"/>
          <p:cNvSpPr>
            <a:spLocks noGrp="1"/>
          </p:cNvSpPr>
          <p:nvPr>
            <p:ph type="sldNum" sz="quarter" idx="5"/>
          </p:nvPr>
        </p:nvSpPr>
        <p:spPr/>
        <p:txBody>
          <a:bodyPr/>
          <a:lstStyle/>
          <a:p>
            <a:fld id="{9FACD4CC-2E2B-4CA9-9B21-E9AE9CCA349E}" type="slidenum">
              <a:rPr lang="en-SG" smtClean="0"/>
              <a:t>54</a:t>
            </a:fld>
            <a:endParaRPr lang="en-SG"/>
          </a:p>
        </p:txBody>
      </p:sp>
    </p:spTree>
    <p:extLst>
      <p:ext uri="{BB962C8B-B14F-4D97-AF65-F5344CB8AC3E}">
        <p14:creationId xmlns:p14="http://schemas.microsoft.com/office/powerpoint/2010/main" val="15409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Magic Rescue is an Open-source command line interface tool that can be used to recover deleted files</a:t>
            </a:r>
          </a:p>
          <a:p>
            <a:r>
              <a:rPr lang="en-US"/>
              <a:t>Magic Rescue scans a </a:t>
            </a:r>
            <a:r>
              <a:rPr lang="en-US" sz="1800">
                <a:effectLst/>
                <a:latin typeface="Arial" panose="020B0604020202020204" pitchFamily="34" charset="0"/>
                <a:ea typeface="Times New Roman" panose="02020603050405020304" pitchFamily="18" charset="0"/>
              </a:rPr>
              <a:t>block device for file types it knows how to recover and calls an external program to extract them. It looks at file patterns in file contents, so it can be used both as an undelete utility and for recovering a corrupted drive or partition.</a:t>
            </a:r>
          </a:p>
          <a:p>
            <a:r>
              <a:rPr lang="en-US" sz="1800">
                <a:effectLst/>
                <a:latin typeface="Arial" panose="020B0604020202020204" pitchFamily="34" charset="0"/>
              </a:rPr>
              <a:t>Its main features are recovering deleted data that has yet to be overwritten</a:t>
            </a:r>
            <a:r>
              <a:rPr lang="en-SG" sz="1800">
                <a:effectLst/>
                <a:latin typeface="Arial" panose="020B0604020202020204" pitchFamily="34" charset="0"/>
              </a:rPr>
              <a:t>, file recovery from a corrupted partition or drive, and can be used to retrieve a file type from a drive</a:t>
            </a:r>
            <a:endParaRPr lang="en-US" sz="180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9FACD4CC-2E2B-4CA9-9B21-E9AE9CCA349E}" type="slidenum">
              <a:rPr lang="en-SG" smtClean="0"/>
              <a:t>5</a:t>
            </a:fld>
            <a:endParaRPr lang="en-SG"/>
          </a:p>
        </p:txBody>
      </p:sp>
    </p:spTree>
    <p:extLst>
      <p:ext uri="{BB962C8B-B14F-4D97-AF65-F5344CB8AC3E}">
        <p14:creationId xmlns:p14="http://schemas.microsoft.com/office/powerpoint/2010/main" val="39077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are the many recipes that magic rescue can be used to search for.</a:t>
            </a:r>
          </a:p>
          <a:p>
            <a:r>
              <a:rPr lang="en-US"/>
              <a:t>How it works is that Magic Rescue searches the drive for certain bytes that indicate the start and end of a particular file type and retrieves the file. The numerous recipes contain the respective bytes that indicates the file type.</a:t>
            </a:r>
          </a:p>
          <a:p>
            <a:r>
              <a:rPr lang="en-US"/>
              <a:t>The above highlighted file types are the ones we will be focusing on today. </a:t>
            </a:r>
            <a:r>
              <a:rPr lang="en-US" err="1"/>
              <a:t>Msoffice</a:t>
            </a:r>
            <a:r>
              <a:rPr lang="en-US"/>
              <a:t> is sort for Microsoft office file which includes word, </a:t>
            </a:r>
            <a:r>
              <a:rPr lang="en-US" err="1"/>
              <a:t>powerpoint</a:t>
            </a:r>
            <a:r>
              <a:rPr lang="en-US"/>
              <a:t>, excel and all the other document types from the Microsoft Office family</a:t>
            </a:r>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7</a:t>
            </a:fld>
            <a:endParaRPr lang="en-SG"/>
          </a:p>
        </p:txBody>
      </p:sp>
    </p:spTree>
    <p:extLst>
      <p:ext uri="{BB962C8B-B14F-4D97-AF65-F5344CB8AC3E}">
        <p14:creationId xmlns:p14="http://schemas.microsoft.com/office/powerpoint/2010/main" val="2669349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6D6F71"/>
                </a:solidFill>
                <a:effectLst/>
                <a:latin typeface="lato" panose="020F0502020204030203" pitchFamily="34" charset="0"/>
              </a:rPr>
              <a:t>FTK Imager is a data preview and imaging tool that lets you quickly assess electronic evidence to determine if further analysis with other forensic tools. It can create forensic images of local hard drives, CDs and DVDs, thumb drives or other USB devices, entire folders, or individual files from various places within the media.</a:t>
            </a:r>
          </a:p>
          <a:p>
            <a:r>
              <a:rPr lang="en-US" b="0" i="0">
                <a:solidFill>
                  <a:srgbClr val="6D6F71"/>
                </a:solidFill>
                <a:effectLst/>
                <a:latin typeface="lato" panose="020F0502020204030203" pitchFamily="34" charset="0"/>
              </a:rPr>
              <a:t>FTK Imager can create perfect copies, or forensic images of computer data without making changes to the original evidence. The forensic image is identical in every way to the original, including file slack and unallocated space or drive free space. This allows you to store the original media away, safe from harm while the investigation proceeds using the image.</a:t>
            </a:r>
          </a:p>
          <a:p>
            <a:r>
              <a:rPr lang="en-US" b="0" i="0">
                <a:solidFill>
                  <a:srgbClr val="6D6F71"/>
                </a:solidFill>
                <a:effectLst/>
                <a:latin typeface="lato" panose="020F0502020204030203" pitchFamily="34" charset="0"/>
              </a:rPr>
              <a:t>It can also be used Generate hash reports for regular files and disk images to use as a benchmark to prove the integrity of the case evidence.</a:t>
            </a:r>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8</a:t>
            </a:fld>
            <a:endParaRPr lang="en-SG"/>
          </a:p>
        </p:txBody>
      </p:sp>
    </p:spTree>
    <p:extLst>
      <p:ext uri="{BB962C8B-B14F-4D97-AF65-F5344CB8AC3E}">
        <p14:creationId xmlns:p14="http://schemas.microsoft.com/office/powerpoint/2010/main" val="3899255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I will go how to create a disk image of a physical drive using FTK Imager</a:t>
            </a:r>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9</a:t>
            </a:fld>
            <a:endParaRPr lang="en-SG"/>
          </a:p>
        </p:txBody>
      </p:sp>
    </p:spTree>
    <p:extLst>
      <p:ext uri="{BB962C8B-B14F-4D97-AF65-F5344CB8AC3E}">
        <p14:creationId xmlns:p14="http://schemas.microsoft.com/office/powerpoint/2010/main" val="16765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output type if a raw evidence file so that the image can be used with the widest variety of forensic tools.</a:t>
            </a:r>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10</a:t>
            </a:fld>
            <a:endParaRPr lang="en-SG"/>
          </a:p>
        </p:txBody>
      </p:sp>
    </p:spTree>
    <p:extLst>
      <p:ext uri="{BB962C8B-B14F-4D97-AF65-F5344CB8AC3E}">
        <p14:creationId xmlns:p14="http://schemas.microsoft.com/office/powerpoint/2010/main" val="198719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14</a:t>
            </a:fld>
            <a:endParaRPr lang="en-SG"/>
          </a:p>
        </p:txBody>
      </p:sp>
    </p:spTree>
    <p:extLst>
      <p:ext uri="{BB962C8B-B14F-4D97-AF65-F5344CB8AC3E}">
        <p14:creationId xmlns:p14="http://schemas.microsoft.com/office/powerpoint/2010/main" val="3635876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Initially when opening the USB drive we can see there are 4 folders.</a:t>
            </a:r>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38</a:t>
            </a:fld>
            <a:endParaRPr lang="en-SG"/>
          </a:p>
        </p:txBody>
      </p:sp>
    </p:spTree>
    <p:extLst>
      <p:ext uri="{BB962C8B-B14F-4D97-AF65-F5344CB8AC3E}">
        <p14:creationId xmlns:p14="http://schemas.microsoft.com/office/powerpoint/2010/main" val="2970617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the tree command in the command line we can see that there is a suspicious folder named secret that is empty. This could be an indication that some files may have been deleted from the folder.</a:t>
            </a:r>
          </a:p>
          <a:p>
            <a:r>
              <a:rPr lang="en-US"/>
              <a:t>We will now use Magic Rescue to verify this hypothesis.</a:t>
            </a:r>
            <a:endParaRPr lang="en-SG"/>
          </a:p>
        </p:txBody>
      </p:sp>
      <p:sp>
        <p:nvSpPr>
          <p:cNvPr id="4" name="Slide Number Placeholder 3"/>
          <p:cNvSpPr>
            <a:spLocks noGrp="1"/>
          </p:cNvSpPr>
          <p:nvPr>
            <p:ph type="sldNum" sz="quarter" idx="5"/>
          </p:nvPr>
        </p:nvSpPr>
        <p:spPr/>
        <p:txBody>
          <a:bodyPr/>
          <a:lstStyle/>
          <a:p>
            <a:fld id="{9FACD4CC-2E2B-4CA9-9B21-E9AE9CCA349E}" type="slidenum">
              <a:rPr lang="en-SG" smtClean="0"/>
              <a:t>39</a:t>
            </a:fld>
            <a:endParaRPr lang="en-SG"/>
          </a:p>
        </p:txBody>
      </p:sp>
    </p:spTree>
    <p:extLst>
      <p:ext uri="{BB962C8B-B14F-4D97-AF65-F5344CB8AC3E}">
        <p14:creationId xmlns:p14="http://schemas.microsoft.com/office/powerpoint/2010/main" val="289302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tx1"/>
                </a:solidFill>
                <a:latin typeface="Calisto MT"/>
                <a:cs typeface="Calisto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sto MT"/>
                <a:cs typeface="Calisto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00100" y="723900"/>
            <a:ext cx="10591800" cy="0"/>
          </a:xfrm>
          <a:custGeom>
            <a:avLst/>
            <a:gdLst/>
            <a:ahLst/>
            <a:cxnLst/>
            <a:rect l="l" t="t" r="r" b="b"/>
            <a:pathLst>
              <a:path w="10591800">
                <a:moveTo>
                  <a:pt x="0" y="0"/>
                </a:moveTo>
                <a:lnTo>
                  <a:pt x="10591800" y="0"/>
                </a:lnTo>
              </a:path>
            </a:pathLst>
          </a:custGeom>
          <a:ln w="44450">
            <a:solidFill>
              <a:srgbClr val="000000"/>
            </a:solidFill>
          </a:ln>
        </p:spPr>
        <p:txBody>
          <a:bodyPr wrap="square" lIns="0" tIns="0" rIns="0" bIns="0" rtlCol="0"/>
          <a:lstStyle/>
          <a:p>
            <a:endParaRPr/>
          </a:p>
        </p:txBody>
      </p:sp>
      <p:sp>
        <p:nvSpPr>
          <p:cNvPr id="17" name="bg object 17"/>
          <p:cNvSpPr/>
          <p:nvPr/>
        </p:nvSpPr>
        <p:spPr>
          <a:xfrm>
            <a:off x="800480" y="6142863"/>
            <a:ext cx="10591800" cy="0"/>
          </a:xfrm>
          <a:custGeom>
            <a:avLst/>
            <a:gdLst/>
            <a:ahLst/>
            <a:cxnLst/>
            <a:rect l="l" t="t" r="r" b="b"/>
            <a:pathLst>
              <a:path w="10591800">
                <a:moveTo>
                  <a:pt x="0" y="0"/>
                </a:moveTo>
                <a:lnTo>
                  <a:pt x="10591800" y="0"/>
                </a:lnTo>
              </a:path>
            </a:pathLst>
          </a:custGeom>
          <a:ln w="12700">
            <a:solidFill>
              <a:srgbClr val="000000"/>
            </a:solidFill>
          </a:ln>
        </p:spPr>
        <p:txBody>
          <a:bodyPr wrap="square" lIns="0" tIns="0" rIns="0" bIns="0" rtlCol="0"/>
          <a:lstStyle/>
          <a:p>
            <a:endParaRPr/>
          </a:p>
        </p:txBody>
      </p:sp>
      <p:sp>
        <p:nvSpPr>
          <p:cNvPr id="2" name="Holder 2"/>
          <p:cNvSpPr>
            <a:spLocks noGrp="1"/>
          </p:cNvSpPr>
          <p:nvPr>
            <p:ph type="title"/>
          </p:nvPr>
        </p:nvSpPr>
        <p:spPr>
          <a:xfrm>
            <a:off x="779526" y="933958"/>
            <a:ext cx="9979025" cy="635635"/>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a:xfrm>
            <a:off x="779526" y="1781504"/>
            <a:ext cx="10470515" cy="3698875"/>
          </a:xfrm>
          <a:prstGeom prst="rect">
            <a:avLst/>
          </a:prstGeom>
        </p:spPr>
        <p:txBody>
          <a:bodyPr wrap="square" lIns="0" tIns="0" rIns="0" bIns="0">
            <a:spAutoFit/>
          </a:bodyPr>
          <a:lstStyle>
            <a:lvl1pPr>
              <a:defRPr sz="2000" b="0" i="0">
                <a:solidFill>
                  <a:schemeClr val="tx1"/>
                </a:solidFill>
                <a:latin typeface="Calisto MT"/>
                <a:cs typeface="Calisto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7" name="MSIPCMContentMarking" descr="{&quot;HashCode&quot;:1997578958,&quot;Placement&quot;:&quot;Header&quot;,&quot;Top&quot;:0.0,&quot;Left&quot;:0.0,&quot;SlideWidth&quot;:960,&quot;SlideHeight&quot;:540}">
            <a:extLst>
              <a:ext uri="{FF2B5EF4-FFF2-40B4-BE49-F238E27FC236}">
                <a16:creationId xmlns:a16="http://schemas.microsoft.com/office/drawing/2014/main" id="{172C3D61-D271-4893-AC54-FD2FDA4F8E30}"/>
              </a:ext>
            </a:extLst>
          </p:cNvPr>
          <p:cNvSpPr txBox="1"/>
          <p:nvPr userDrawn="1"/>
        </p:nvSpPr>
        <p:spPr>
          <a:xfrm>
            <a:off x="0" y="0"/>
            <a:ext cx="1691009" cy="279435"/>
          </a:xfrm>
          <a:prstGeom prst="rect">
            <a:avLst/>
          </a:prstGeom>
          <a:noFill/>
        </p:spPr>
        <p:txBody>
          <a:bodyPr vert="horz" wrap="square" lIns="0" tIns="0" rIns="0" bIns="0" rtlCol="0" anchor="ctr" anchorCtr="1">
            <a:spAutoFit/>
          </a:bodyPr>
          <a:lstStyle/>
          <a:p>
            <a:pPr algn="l">
              <a:spcBef>
                <a:spcPts val="0"/>
              </a:spcBef>
              <a:spcAft>
                <a:spcPts val="0"/>
              </a:spcAft>
            </a:pPr>
            <a:r>
              <a:rPr lang="en-GB" sz="1100">
                <a:solidFill>
                  <a:srgbClr val="000000"/>
                </a:solidFill>
                <a:latin typeface="Calibri" panose="020F0502020204030204" pitchFamily="34" charset="0"/>
              </a:rPr>
              <a:t>                    Official Open</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51.png"/><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54.png"/><Relationship Id="rId4" Type="http://schemas.openxmlformats.org/officeDocument/2006/relationships/image" Target="../media/image53.png"/></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627" y="878331"/>
            <a:ext cx="4843780" cy="1520929"/>
          </a:xfrm>
          <a:prstGeom prst="rect">
            <a:avLst/>
          </a:prstGeom>
        </p:spPr>
        <p:txBody>
          <a:bodyPr vert="horz" wrap="square" lIns="0" tIns="12700" rIns="0" bIns="0" rtlCol="0">
            <a:spAutoFit/>
          </a:bodyPr>
          <a:lstStyle/>
          <a:p>
            <a:pPr marL="345440" marR="5080" indent="-333375" algn="ctr">
              <a:lnSpc>
                <a:spcPct val="100000"/>
              </a:lnSpc>
              <a:spcBef>
                <a:spcPts val="100"/>
              </a:spcBef>
            </a:pPr>
            <a:r>
              <a:rPr lang="en-US" sz="4900" spc="130"/>
              <a:t>Digital Forensics Module</a:t>
            </a:r>
            <a:endParaRPr sz="4900"/>
          </a:p>
        </p:txBody>
      </p:sp>
      <p:sp>
        <p:nvSpPr>
          <p:cNvPr id="3" name="object 3"/>
          <p:cNvSpPr txBox="1"/>
          <p:nvPr/>
        </p:nvSpPr>
        <p:spPr>
          <a:xfrm>
            <a:off x="914400" y="3276600"/>
            <a:ext cx="4479799" cy="2159566"/>
          </a:xfrm>
          <a:prstGeom prst="rect">
            <a:avLst/>
          </a:prstGeom>
        </p:spPr>
        <p:txBody>
          <a:bodyPr vert="horz" wrap="square" lIns="0" tIns="12700" rIns="0" bIns="0" rtlCol="0" anchor="t">
            <a:spAutoFit/>
          </a:bodyPr>
          <a:lstStyle/>
          <a:p>
            <a:pPr algn="ctr">
              <a:lnSpc>
                <a:spcPct val="100000"/>
              </a:lnSpc>
              <a:spcBef>
                <a:spcPts val="100"/>
              </a:spcBef>
            </a:pPr>
            <a:r>
              <a:rPr lang="en-US" sz="3200" spc="60">
                <a:latin typeface="Calibri"/>
                <a:cs typeface="Calibri"/>
              </a:rPr>
              <a:t>Open Source Forensic Tools Demonstration</a:t>
            </a:r>
            <a:endParaRPr sz="3200">
              <a:latin typeface="Calibri"/>
              <a:cs typeface="Calibri"/>
            </a:endParaRPr>
          </a:p>
          <a:p>
            <a:pPr>
              <a:lnSpc>
                <a:spcPct val="100000"/>
              </a:lnSpc>
              <a:spcBef>
                <a:spcPts val="25"/>
              </a:spcBef>
            </a:pPr>
            <a:endParaRPr sz="1550">
              <a:latin typeface="Calibri"/>
              <a:cs typeface="Calibri"/>
            </a:endParaRPr>
          </a:p>
          <a:p>
            <a:pPr marL="170180" marR="163195" indent="635" algn="ctr">
              <a:lnSpc>
                <a:spcPct val="100000"/>
              </a:lnSpc>
              <a:spcBef>
                <a:spcPts val="5"/>
              </a:spcBef>
            </a:pPr>
            <a:r>
              <a:rPr lang="en-US" sz="2000">
                <a:latin typeface="Calibri"/>
                <a:cs typeface="Calibri"/>
              </a:rPr>
              <a:t>Presented by:</a:t>
            </a:r>
          </a:p>
          <a:p>
            <a:pPr marL="170180" marR="163195" indent="635" algn="ctr">
              <a:lnSpc>
                <a:spcPct val="100000"/>
              </a:lnSpc>
              <a:spcBef>
                <a:spcPts val="5"/>
              </a:spcBef>
            </a:pPr>
            <a:r>
              <a:rPr lang="en-US" sz="2000">
                <a:latin typeface="Calibri"/>
                <a:cs typeface="Calibri"/>
              </a:rPr>
              <a:t>Leroi June Yen Hao (S10223468J)</a:t>
            </a:r>
          </a:p>
          <a:p>
            <a:pPr marL="170180" marR="163195" indent="635" algn="ctr">
              <a:spcBef>
                <a:spcPts val="5"/>
              </a:spcBef>
            </a:pPr>
            <a:r>
              <a:rPr lang="en-US" sz="2000">
                <a:latin typeface="Calibri"/>
                <a:cs typeface="Calibri"/>
              </a:rPr>
              <a:t>Lor Jing Xiang Eugene (S10223426J)</a:t>
            </a:r>
          </a:p>
        </p:txBody>
      </p:sp>
      <p:sp>
        <p:nvSpPr>
          <p:cNvPr id="4" name="object 4"/>
          <p:cNvSpPr/>
          <p:nvPr/>
        </p:nvSpPr>
        <p:spPr>
          <a:xfrm>
            <a:off x="800100" y="723900"/>
            <a:ext cx="4914900" cy="0"/>
          </a:xfrm>
          <a:custGeom>
            <a:avLst/>
            <a:gdLst/>
            <a:ahLst/>
            <a:cxnLst/>
            <a:rect l="l" t="t" r="r" b="b"/>
            <a:pathLst>
              <a:path w="4914900">
                <a:moveTo>
                  <a:pt x="0" y="0"/>
                </a:moveTo>
                <a:lnTo>
                  <a:pt x="4914900" y="0"/>
                </a:lnTo>
              </a:path>
            </a:pathLst>
          </a:custGeom>
          <a:ln w="44450">
            <a:solidFill>
              <a:srgbClr val="000000"/>
            </a:solidFill>
          </a:ln>
        </p:spPr>
        <p:txBody>
          <a:bodyPr wrap="square" lIns="0" tIns="0" rIns="0" bIns="0" rtlCol="0"/>
          <a:lstStyle/>
          <a:p>
            <a:endParaRPr/>
          </a:p>
        </p:txBody>
      </p:sp>
      <p:sp>
        <p:nvSpPr>
          <p:cNvPr id="5" name="object 5"/>
          <p:cNvSpPr/>
          <p:nvPr/>
        </p:nvSpPr>
        <p:spPr>
          <a:xfrm>
            <a:off x="800480" y="6134480"/>
            <a:ext cx="4914900" cy="0"/>
          </a:xfrm>
          <a:custGeom>
            <a:avLst/>
            <a:gdLst/>
            <a:ahLst/>
            <a:cxnLst/>
            <a:rect l="l" t="t" r="r" b="b"/>
            <a:pathLst>
              <a:path w="4914900">
                <a:moveTo>
                  <a:pt x="0" y="0"/>
                </a:moveTo>
                <a:lnTo>
                  <a:pt x="4914900" y="0"/>
                </a:lnTo>
              </a:path>
            </a:pathLst>
          </a:custGeom>
          <a:ln w="12700">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6515100" y="0"/>
            <a:ext cx="5676900" cy="68579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0C78-5FAC-B3A3-C18F-5FD438AED59F}"/>
              </a:ext>
            </a:extLst>
          </p:cNvPr>
          <p:cNvSpPr>
            <a:spLocks noGrp="1"/>
          </p:cNvSpPr>
          <p:nvPr>
            <p:ph type="title"/>
          </p:nvPr>
        </p:nvSpPr>
        <p:spPr/>
        <p:txBody>
          <a:bodyPr/>
          <a:lstStyle/>
          <a:p>
            <a:r>
              <a:rPr lang="en-US"/>
              <a:t>FTK Imager – Imaging</a:t>
            </a:r>
            <a:endParaRPr lang="en-SG"/>
          </a:p>
        </p:txBody>
      </p:sp>
      <p:pic>
        <p:nvPicPr>
          <p:cNvPr id="4" name="Picture 3">
            <a:extLst>
              <a:ext uri="{FF2B5EF4-FFF2-40B4-BE49-F238E27FC236}">
                <a16:creationId xmlns:a16="http://schemas.microsoft.com/office/drawing/2014/main" id="{F8042729-43E1-23DA-6F53-C50DB024345F}"/>
              </a:ext>
            </a:extLst>
          </p:cNvPr>
          <p:cNvPicPr>
            <a:picLocks noChangeAspect="1"/>
          </p:cNvPicPr>
          <p:nvPr/>
        </p:nvPicPr>
        <p:blipFill>
          <a:blip r:embed="rId3"/>
          <a:stretch>
            <a:fillRect/>
          </a:stretch>
        </p:blipFill>
        <p:spPr>
          <a:xfrm>
            <a:off x="1905000" y="1752600"/>
            <a:ext cx="3335274" cy="2672840"/>
          </a:xfrm>
          <a:prstGeom prst="rect">
            <a:avLst/>
          </a:prstGeom>
        </p:spPr>
      </p:pic>
      <p:pic>
        <p:nvPicPr>
          <p:cNvPr id="6" name="Picture 5">
            <a:extLst>
              <a:ext uri="{FF2B5EF4-FFF2-40B4-BE49-F238E27FC236}">
                <a16:creationId xmlns:a16="http://schemas.microsoft.com/office/drawing/2014/main" id="{5117A148-5630-6F40-1B93-E677FEF08F41}"/>
              </a:ext>
            </a:extLst>
          </p:cNvPr>
          <p:cNvPicPr>
            <a:picLocks noChangeAspect="1"/>
          </p:cNvPicPr>
          <p:nvPr/>
        </p:nvPicPr>
        <p:blipFill>
          <a:blip r:embed="rId4"/>
          <a:stretch>
            <a:fillRect/>
          </a:stretch>
        </p:blipFill>
        <p:spPr>
          <a:xfrm>
            <a:off x="6477000" y="3157720"/>
            <a:ext cx="3657600" cy="2766322"/>
          </a:xfrm>
          <a:prstGeom prst="rect">
            <a:avLst/>
          </a:prstGeom>
        </p:spPr>
      </p:pic>
      <p:sp>
        <p:nvSpPr>
          <p:cNvPr id="9" name="TextBox 8">
            <a:extLst>
              <a:ext uri="{FF2B5EF4-FFF2-40B4-BE49-F238E27FC236}">
                <a16:creationId xmlns:a16="http://schemas.microsoft.com/office/drawing/2014/main" id="{376F61F4-8EE5-DDF5-1288-F6C620999C28}"/>
              </a:ext>
            </a:extLst>
          </p:cNvPr>
          <p:cNvSpPr txBox="1"/>
          <p:nvPr/>
        </p:nvSpPr>
        <p:spPr>
          <a:xfrm>
            <a:off x="6477000" y="1956872"/>
            <a:ext cx="3040224" cy="646331"/>
          </a:xfrm>
          <a:prstGeom prst="rect">
            <a:avLst/>
          </a:prstGeom>
          <a:noFill/>
        </p:spPr>
        <p:txBody>
          <a:bodyPr wrap="square" rtlCol="0">
            <a:spAutoFit/>
          </a:bodyPr>
          <a:lstStyle/>
          <a:p>
            <a:pPr algn="ctr"/>
            <a:r>
              <a:rPr lang="en-US"/>
              <a:t>Image output type will be .dd for compatibility</a:t>
            </a:r>
            <a:endParaRPr lang="en-SG"/>
          </a:p>
        </p:txBody>
      </p:sp>
    </p:spTree>
    <p:extLst>
      <p:ext uri="{BB962C8B-B14F-4D97-AF65-F5344CB8AC3E}">
        <p14:creationId xmlns:p14="http://schemas.microsoft.com/office/powerpoint/2010/main" val="3802104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7F68-1D92-79D1-BC26-11FDED98700A}"/>
              </a:ext>
            </a:extLst>
          </p:cNvPr>
          <p:cNvSpPr>
            <a:spLocks noGrp="1"/>
          </p:cNvSpPr>
          <p:nvPr>
            <p:ph type="title"/>
          </p:nvPr>
        </p:nvSpPr>
        <p:spPr/>
        <p:txBody>
          <a:bodyPr/>
          <a:lstStyle/>
          <a:p>
            <a:r>
              <a:rPr lang="en-US"/>
              <a:t>FTK Imager – Imaging</a:t>
            </a:r>
            <a:endParaRPr lang="en-SG"/>
          </a:p>
        </p:txBody>
      </p:sp>
      <p:pic>
        <p:nvPicPr>
          <p:cNvPr id="6" name="Picture 5">
            <a:extLst>
              <a:ext uri="{FF2B5EF4-FFF2-40B4-BE49-F238E27FC236}">
                <a16:creationId xmlns:a16="http://schemas.microsoft.com/office/drawing/2014/main" id="{EC732FE5-7DCD-7CC0-1620-870A8677B7F6}"/>
              </a:ext>
            </a:extLst>
          </p:cNvPr>
          <p:cNvPicPr>
            <a:picLocks noChangeAspect="1"/>
          </p:cNvPicPr>
          <p:nvPr/>
        </p:nvPicPr>
        <p:blipFill>
          <a:blip r:embed="rId2"/>
          <a:stretch>
            <a:fillRect/>
          </a:stretch>
        </p:blipFill>
        <p:spPr>
          <a:xfrm>
            <a:off x="838200" y="1905000"/>
            <a:ext cx="8268854" cy="3734321"/>
          </a:xfrm>
          <a:prstGeom prst="rect">
            <a:avLst/>
          </a:prstGeom>
        </p:spPr>
      </p:pic>
    </p:spTree>
    <p:extLst>
      <p:ext uri="{BB962C8B-B14F-4D97-AF65-F5344CB8AC3E}">
        <p14:creationId xmlns:p14="http://schemas.microsoft.com/office/powerpoint/2010/main" val="124582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D342-1CE0-4818-5AA1-116FAE5D09F3}"/>
              </a:ext>
            </a:extLst>
          </p:cNvPr>
          <p:cNvSpPr>
            <a:spLocks noGrp="1"/>
          </p:cNvSpPr>
          <p:nvPr>
            <p:ph type="title"/>
          </p:nvPr>
        </p:nvSpPr>
        <p:spPr/>
        <p:txBody>
          <a:bodyPr/>
          <a:lstStyle/>
          <a:p>
            <a:r>
              <a:rPr lang="en-US"/>
              <a:t>FTK Imager – Imaging</a:t>
            </a:r>
            <a:endParaRPr lang="en-SG"/>
          </a:p>
        </p:txBody>
      </p:sp>
      <p:pic>
        <p:nvPicPr>
          <p:cNvPr id="4" name="Picture 3">
            <a:extLst>
              <a:ext uri="{FF2B5EF4-FFF2-40B4-BE49-F238E27FC236}">
                <a16:creationId xmlns:a16="http://schemas.microsoft.com/office/drawing/2014/main" id="{97D29645-756D-F8DF-806E-109F83685598}"/>
              </a:ext>
            </a:extLst>
          </p:cNvPr>
          <p:cNvPicPr>
            <a:picLocks noChangeAspect="1"/>
          </p:cNvPicPr>
          <p:nvPr/>
        </p:nvPicPr>
        <p:blipFill>
          <a:blip r:embed="rId2"/>
          <a:stretch>
            <a:fillRect/>
          </a:stretch>
        </p:blipFill>
        <p:spPr>
          <a:xfrm>
            <a:off x="1219200" y="2243131"/>
            <a:ext cx="4143282" cy="3090869"/>
          </a:xfrm>
          <a:prstGeom prst="rect">
            <a:avLst/>
          </a:prstGeom>
        </p:spPr>
      </p:pic>
      <p:pic>
        <p:nvPicPr>
          <p:cNvPr id="6" name="Picture 5">
            <a:extLst>
              <a:ext uri="{FF2B5EF4-FFF2-40B4-BE49-F238E27FC236}">
                <a16:creationId xmlns:a16="http://schemas.microsoft.com/office/drawing/2014/main" id="{B0CC7BAE-BEED-8B0B-BAA6-E7E87CE7BD7C}"/>
              </a:ext>
            </a:extLst>
          </p:cNvPr>
          <p:cNvPicPr>
            <a:picLocks noChangeAspect="1"/>
          </p:cNvPicPr>
          <p:nvPr/>
        </p:nvPicPr>
        <p:blipFill>
          <a:blip r:embed="rId3"/>
          <a:stretch>
            <a:fillRect/>
          </a:stretch>
        </p:blipFill>
        <p:spPr>
          <a:xfrm>
            <a:off x="6950738" y="2397721"/>
            <a:ext cx="3829584" cy="2781688"/>
          </a:xfrm>
          <a:prstGeom prst="rect">
            <a:avLst/>
          </a:prstGeom>
        </p:spPr>
      </p:pic>
    </p:spTree>
    <p:extLst>
      <p:ext uri="{BB962C8B-B14F-4D97-AF65-F5344CB8AC3E}">
        <p14:creationId xmlns:p14="http://schemas.microsoft.com/office/powerpoint/2010/main" val="63681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AABE-10D1-348B-0CAC-4F86431B29DB}"/>
              </a:ext>
            </a:extLst>
          </p:cNvPr>
          <p:cNvSpPr>
            <a:spLocks noGrp="1"/>
          </p:cNvSpPr>
          <p:nvPr>
            <p:ph type="title"/>
          </p:nvPr>
        </p:nvSpPr>
        <p:spPr/>
        <p:txBody>
          <a:bodyPr/>
          <a:lstStyle/>
          <a:p>
            <a:r>
              <a:rPr lang="en-US"/>
              <a:t>FTK Imager – Imaging</a:t>
            </a:r>
            <a:endParaRPr lang="en-SG"/>
          </a:p>
        </p:txBody>
      </p:sp>
      <p:pic>
        <p:nvPicPr>
          <p:cNvPr id="6" name="Picture 5">
            <a:extLst>
              <a:ext uri="{FF2B5EF4-FFF2-40B4-BE49-F238E27FC236}">
                <a16:creationId xmlns:a16="http://schemas.microsoft.com/office/drawing/2014/main" id="{5AAF6D49-5CEE-DB6A-99A4-3EF18535B9FE}"/>
              </a:ext>
            </a:extLst>
          </p:cNvPr>
          <p:cNvPicPr>
            <a:picLocks noChangeAspect="1"/>
          </p:cNvPicPr>
          <p:nvPr/>
        </p:nvPicPr>
        <p:blipFill>
          <a:blip r:embed="rId2"/>
          <a:stretch>
            <a:fillRect/>
          </a:stretch>
        </p:blipFill>
        <p:spPr>
          <a:xfrm>
            <a:off x="1447800" y="1905000"/>
            <a:ext cx="4563112" cy="3534268"/>
          </a:xfrm>
          <a:prstGeom prst="rect">
            <a:avLst/>
          </a:prstGeom>
        </p:spPr>
      </p:pic>
    </p:spTree>
    <p:extLst>
      <p:ext uri="{BB962C8B-B14F-4D97-AF65-F5344CB8AC3E}">
        <p14:creationId xmlns:p14="http://schemas.microsoft.com/office/powerpoint/2010/main" val="3222687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D323-6032-8957-4E00-CA627495BEA9}"/>
              </a:ext>
            </a:extLst>
          </p:cNvPr>
          <p:cNvSpPr>
            <a:spLocks noGrp="1"/>
          </p:cNvSpPr>
          <p:nvPr>
            <p:ph type="title"/>
          </p:nvPr>
        </p:nvSpPr>
        <p:spPr/>
        <p:txBody>
          <a:bodyPr/>
          <a:lstStyle/>
          <a:p>
            <a:r>
              <a:rPr lang="en-US"/>
              <a:t>FTK Imager – Memory Dumping</a:t>
            </a:r>
            <a:endParaRPr lang="en-SG"/>
          </a:p>
        </p:txBody>
      </p:sp>
      <p:pic>
        <p:nvPicPr>
          <p:cNvPr id="4" name="Picture 3">
            <a:extLst>
              <a:ext uri="{FF2B5EF4-FFF2-40B4-BE49-F238E27FC236}">
                <a16:creationId xmlns:a16="http://schemas.microsoft.com/office/drawing/2014/main" id="{919208E7-AFB1-B173-F1E1-D5B08A2757AF}"/>
              </a:ext>
            </a:extLst>
          </p:cNvPr>
          <p:cNvPicPr>
            <a:picLocks noChangeAspect="1"/>
          </p:cNvPicPr>
          <p:nvPr/>
        </p:nvPicPr>
        <p:blipFill>
          <a:blip r:embed="rId3"/>
          <a:stretch>
            <a:fillRect/>
          </a:stretch>
        </p:blipFill>
        <p:spPr>
          <a:xfrm>
            <a:off x="1600200" y="2785234"/>
            <a:ext cx="4048690" cy="1771897"/>
          </a:xfrm>
          <a:prstGeom prst="rect">
            <a:avLst/>
          </a:prstGeom>
        </p:spPr>
      </p:pic>
      <p:sp>
        <p:nvSpPr>
          <p:cNvPr id="5" name="TextBox 4">
            <a:extLst>
              <a:ext uri="{FF2B5EF4-FFF2-40B4-BE49-F238E27FC236}">
                <a16:creationId xmlns:a16="http://schemas.microsoft.com/office/drawing/2014/main" id="{F8A04838-6EC1-5666-762F-9A1F97065747}"/>
              </a:ext>
            </a:extLst>
          </p:cNvPr>
          <p:cNvSpPr txBox="1"/>
          <p:nvPr/>
        </p:nvSpPr>
        <p:spPr>
          <a:xfrm>
            <a:off x="7010400" y="2785234"/>
            <a:ext cx="4048690" cy="1287532"/>
          </a:xfrm>
          <a:prstGeom prst="rect">
            <a:avLst/>
          </a:prstGeom>
          <a:noFill/>
          <a:ln>
            <a:solidFill>
              <a:schemeClr val="tx1"/>
            </a:solidFill>
          </a:ln>
        </p:spPr>
        <p:txBody>
          <a:bodyPr wrap="square" rtlCol="0">
            <a:spAutoFit/>
          </a:bodyPr>
          <a:lstStyle/>
          <a:p>
            <a:pPr>
              <a:lnSpc>
                <a:spcPct val="150000"/>
              </a:lnSpc>
            </a:pPr>
            <a:r>
              <a:rPr lang="en-US"/>
              <a:t>Memory of the evidence at current state and the corresponding pagefile.sys file can be dumped</a:t>
            </a:r>
            <a:endParaRPr lang="en-SG"/>
          </a:p>
        </p:txBody>
      </p:sp>
    </p:spTree>
    <p:extLst>
      <p:ext uri="{BB962C8B-B14F-4D97-AF65-F5344CB8AC3E}">
        <p14:creationId xmlns:p14="http://schemas.microsoft.com/office/powerpoint/2010/main" val="292606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526" y="933958"/>
            <a:ext cx="9979025" cy="628377"/>
          </a:xfrm>
          <a:prstGeom prst="rect">
            <a:avLst/>
          </a:prstGeom>
        </p:spPr>
        <p:txBody>
          <a:bodyPr vert="horz" wrap="square" lIns="0" tIns="12700" rIns="0" bIns="0" rtlCol="0" anchor="t">
            <a:spAutoFit/>
          </a:bodyPr>
          <a:lstStyle/>
          <a:p>
            <a:pPr marL="12700">
              <a:spcBef>
                <a:spcPts val="100"/>
              </a:spcBef>
            </a:pPr>
            <a:r>
              <a:rPr lang="en-US"/>
              <a:t>Volatility </a:t>
            </a:r>
            <a:r>
              <a:rPr lang="en-GB" spc="95"/>
              <a:t>–</a:t>
            </a:r>
            <a:r>
              <a:rPr spc="130"/>
              <a:t> </a:t>
            </a:r>
            <a:r>
              <a:rPr lang="en-US" spc="60"/>
              <a:t>Overview</a:t>
            </a:r>
            <a:endParaRPr spc="60"/>
          </a:p>
        </p:txBody>
      </p:sp>
      <p:sp>
        <p:nvSpPr>
          <p:cNvPr id="4" name="object 3">
            <a:extLst>
              <a:ext uri="{FF2B5EF4-FFF2-40B4-BE49-F238E27FC236}">
                <a16:creationId xmlns:a16="http://schemas.microsoft.com/office/drawing/2014/main" id="{02B4236C-B6E6-C5BC-9032-38D51B526D63}"/>
              </a:ext>
            </a:extLst>
          </p:cNvPr>
          <p:cNvSpPr txBox="1"/>
          <p:nvPr/>
        </p:nvSpPr>
        <p:spPr>
          <a:xfrm>
            <a:off x="779526" y="1718259"/>
            <a:ext cx="9659620" cy="5382884"/>
          </a:xfrm>
          <a:prstGeom prst="rect">
            <a:avLst/>
          </a:prstGeom>
        </p:spPr>
        <p:txBody>
          <a:bodyPr vert="horz" wrap="square" lIns="0" tIns="136525" rIns="0" bIns="0" rtlCol="0" anchor="t">
            <a:spAutoFit/>
          </a:bodyPr>
          <a:lstStyle/>
          <a:p>
            <a:pPr marL="355600" indent="-342900">
              <a:spcBef>
                <a:spcPts val="1075"/>
              </a:spcBef>
              <a:buFont typeface="Arial"/>
              <a:buChar char="•"/>
              <a:tabLst>
                <a:tab pos="240665" algn="l"/>
                <a:tab pos="241300" algn="l"/>
              </a:tabLst>
            </a:pPr>
            <a:r>
              <a:rPr lang="en-US" sz="2000" spc="-10">
                <a:latin typeface="Calisto MT"/>
                <a:cs typeface="Calisto MT"/>
              </a:rPr>
              <a:t>Open-Source Command Line Interface tool used for Memory Forensics</a:t>
            </a:r>
          </a:p>
          <a:p>
            <a:pPr marL="355600" indent="-342900">
              <a:spcBef>
                <a:spcPts val="1075"/>
              </a:spcBef>
              <a:buFont typeface="Arial"/>
              <a:buChar char="•"/>
              <a:tabLst>
                <a:tab pos="240665" algn="l"/>
                <a:tab pos="241300" algn="l"/>
              </a:tabLst>
            </a:pPr>
            <a:r>
              <a:rPr lang="en-US" sz="2000" spc="-10">
                <a:latin typeface="Calisto MT"/>
              </a:rPr>
              <a:t>Offers a Different Source of Information compared to Disk Forensics</a:t>
            </a:r>
          </a:p>
          <a:p>
            <a:pPr marL="355600" indent="-342900">
              <a:spcBef>
                <a:spcPts val="1075"/>
              </a:spcBef>
              <a:buFont typeface="Arial"/>
              <a:buChar char="•"/>
              <a:tabLst>
                <a:tab pos="240665" algn="l"/>
                <a:tab pos="241300" algn="l"/>
              </a:tabLst>
            </a:pPr>
            <a:r>
              <a:rPr lang="en-US" sz="2000" spc="-10">
                <a:latin typeface="Calisto MT"/>
              </a:rPr>
              <a:t>Extract Information Such as:</a:t>
            </a:r>
          </a:p>
          <a:p>
            <a:pPr marL="12700">
              <a:spcBef>
                <a:spcPts val="1075"/>
              </a:spcBef>
              <a:tabLst>
                <a:tab pos="240665" algn="l"/>
                <a:tab pos="241300" algn="l"/>
              </a:tabLst>
            </a:pPr>
            <a:r>
              <a:rPr lang="en-US" sz="2000" spc="-10">
                <a:latin typeface="Calisto MT"/>
              </a:rPr>
              <a:t>      -Running Processes</a:t>
            </a:r>
            <a:endParaRPr lang="en-US"/>
          </a:p>
          <a:p>
            <a:pPr marL="12700">
              <a:spcBef>
                <a:spcPts val="1075"/>
              </a:spcBef>
              <a:tabLst>
                <a:tab pos="240665" algn="l"/>
                <a:tab pos="241300" algn="l"/>
              </a:tabLst>
            </a:pPr>
            <a:r>
              <a:rPr lang="en-US" sz="2000" spc="-10">
                <a:latin typeface="Calisto MT"/>
              </a:rPr>
              <a:t>      -Network Connections</a:t>
            </a:r>
            <a:endParaRPr lang="en-US" sz="2000" spc="-10"/>
          </a:p>
          <a:p>
            <a:pPr marL="12700">
              <a:spcBef>
                <a:spcPts val="1075"/>
              </a:spcBef>
              <a:tabLst>
                <a:tab pos="240665" algn="l"/>
                <a:tab pos="241300" algn="l"/>
              </a:tabLst>
            </a:pPr>
            <a:r>
              <a:rPr lang="en-US" sz="2000" spc="-10">
                <a:latin typeface="Calisto MT"/>
              </a:rPr>
              <a:t>      -Loaded DLLs</a:t>
            </a:r>
            <a:endParaRPr lang="en-US" sz="2000" spc="-10"/>
          </a:p>
          <a:p>
            <a:pPr marL="12700">
              <a:spcBef>
                <a:spcPts val="1075"/>
              </a:spcBef>
              <a:tabLst>
                <a:tab pos="240665" algn="l"/>
                <a:tab pos="241300" algn="l"/>
              </a:tabLst>
            </a:pPr>
            <a:r>
              <a:rPr lang="en-US" sz="2000" spc="-10">
                <a:latin typeface="Calisto MT"/>
              </a:rPr>
              <a:t>      -Operating System</a:t>
            </a:r>
            <a:endParaRPr lang="en-US" sz="2000" spc="-10"/>
          </a:p>
          <a:p>
            <a:pPr marL="12700">
              <a:spcBef>
                <a:spcPts val="1075"/>
              </a:spcBef>
              <a:tabLst>
                <a:tab pos="240665" algn="l"/>
                <a:tab pos="241300" algn="l"/>
              </a:tabLst>
            </a:pPr>
            <a:r>
              <a:rPr lang="en-US" sz="2000" spc="-10">
                <a:latin typeface="Calisto MT"/>
              </a:rPr>
              <a:t>      -Hash Dump</a:t>
            </a:r>
          </a:p>
          <a:p>
            <a:pPr marL="12700">
              <a:spcBef>
                <a:spcPts val="1075"/>
              </a:spcBef>
              <a:tabLst>
                <a:tab pos="240665" algn="l"/>
                <a:tab pos="241300" algn="l"/>
              </a:tabLst>
            </a:pPr>
            <a:endParaRPr lang="en-US" sz="2000" spc="-10">
              <a:latin typeface="Calisto MT"/>
            </a:endParaRPr>
          </a:p>
          <a:p>
            <a:pPr marL="12700">
              <a:spcBef>
                <a:spcPts val="1075"/>
              </a:spcBef>
              <a:tabLst>
                <a:tab pos="240665" algn="l"/>
                <a:tab pos="241300" algn="l"/>
              </a:tabLst>
            </a:pPr>
            <a:endParaRPr lang="en-US" sz="2000" spc="-10">
              <a:latin typeface="Calisto MT"/>
            </a:endParaRPr>
          </a:p>
          <a:p>
            <a:pPr marL="12700">
              <a:spcBef>
                <a:spcPts val="1075"/>
              </a:spcBef>
              <a:tabLst>
                <a:tab pos="240665" algn="l"/>
                <a:tab pos="241300" algn="l"/>
              </a:tabLst>
            </a:pPr>
            <a:endParaRPr lang="en-US" sz="2000" spc="-10" err="1">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p:txBody>
      </p:sp>
    </p:spTree>
    <p:extLst>
      <p:ext uri="{BB962C8B-B14F-4D97-AF65-F5344CB8AC3E}">
        <p14:creationId xmlns:p14="http://schemas.microsoft.com/office/powerpoint/2010/main" val="1677052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52CD-75D4-6075-E3DD-1DBCB1C9F4CE}"/>
              </a:ext>
            </a:extLst>
          </p:cNvPr>
          <p:cNvSpPr>
            <a:spLocks noGrp="1"/>
          </p:cNvSpPr>
          <p:nvPr>
            <p:ph type="title"/>
          </p:nvPr>
        </p:nvSpPr>
        <p:spPr/>
        <p:txBody>
          <a:bodyPr wrap="square" lIns="0" tIns="0" rIns="0" bIns="0" anchor="t">
            <a:spAutoFit/>
          </a:bodyPr>
          <a:lstStyle/>
          <a:p>
            <a:r>
              <a:rPr lang="en-US"/>
              <a:t>Volatility – Configuration</a:t>
            </a:r>
          </a:p>
        </p:txBody>
      </p:sp>
      <p:pic>
        <p:nvPicPr>
          <p:cNvPr id="6" name="Picture 6">
            <a:extLst>
              <a:ext uri="{FF2B5EF4-FFF2-40B4-BE49-F238E27FC236}">
                <a16:creationId xmlns:a16="http://schemas.microsoft.com/office/drawing/2014/main" id="{13D2080E-2843-C05F-4AB1-8B4571C98780}"/>
              </a:ext>
            </a:extLst>
          </p:cNvPr>
          <p:cNvPicPr>
            <a:picLocks noChangeAspect="1"/>
          </p:cNvPicPr>
          <p:nvPr/>
        </p:nvPicPr>
        <p:blipFill>
          <a:blip r:embed="rId2"/>
          <a:stretch>
            <a:fillRect/>
          </a:stretch>
        </p:blipFill>
        <p:spPr>
          <a:xfrm>
            <a:off x="776689" y="4196435"/>
            <a:ext cx="7332869" cy="1070029"/>
          </a:xfrm>
          <a:prstGeom prst="rect">
            <a:avLst/>
          </a:prstGeom>
        </p:spPr>
      </p:pic>
      <p:pic>
        <p:nvPicPr>
          <p:cNvPr id="7" name="Picture 7">
            <a:extLst>
              <a:ext uri="{FF2B5EF4-FFF2-40B4-BE49-F238E27FC236}">
                <a16:creationId xmlns:a16="http://schemas.microsoft.com/office/drawing/2014/main" id="{62138A4C-B555-C4B2-5949-D0ACC135BCB0}"/>
              </a:ext>
            </a:extLst>
          </p:cNvPr>
          <p:cNvPicPr>
            <a:picLocks noChangeAspect="1"/>
          </p:cNvPicPr>
          <p:nvPr/>
        </p:nvPicPr>
        <p:blipFill>
          <a:blip r:embed="rId3"/>
          <a:stretch>
            <a:fillRect/>
          </a:stretch>
        </p:blipFill>
        <p:spPr>
          <a:xfrm>
            <a:off x="779807" y="1715884"/>
            <a:ext cx="7328366" cy="585231"/>
          </a:xfrm>
          <a:prstGeom prst="rect">
            <a:avLst/>
          </a:prstGeom>
        </p:spPr>
      </p:pic>
      <p:pic>
        <p:nvPicPr>
          <p:cNvPr id="8" name="Picture 8">
            <a:extLst>
              <a:ext uri="{FF2B5EF4-FFF2-40B4-BE49-F238E27FC236}">
                <a16:creationId xmlns:a16="http://schemas.microsoft.com/office/drawing/2014/main" id="{7A51F8BD-4E9C-ABB1-45ED-B7572BCFD7DB}"/>
              </a:ext>
            </a:extLst>
          </p:cNvPr>
          <p:cNvPicPr>
            <a:picLocks noChangeAspect="1"/>
          </p:cNvPicPr>
          <p:nvPr/>
        </p:nvPicPr>
        <p:blipFill>
          <a:blip r:embed="rId4"/>
          <a:stretch>
            <a:fillRect/>
          </a:stretch>
        </p:blipFill>
        <p:spPr>
          <a:xfrm>
            <a:off x="775823" y="2618522"/>
            <a:ext cx="7300822" cy="1108398"/>
          </a:xfrm>
          <a:prstGeom prst="rect">
            <a:avLst/>
          </a:prstGeom>
        </p:spPr>
      </p:pic>
      <p:sp>
        <p:nvSpPr>
          <p:cNvPr id="10" name="object 3">
            <a:extLst>
              <a:ext uri="{FF2B5EF4-FFF2-40B4-BE49-F238E27FC236}">
                <a16:creationId xmlns:a16="http://schemas.microsoft.com/office/drawing/2014/main" id="{A9DCB659-EA06-E0D8-630A-884C6D8C9ABC}"/>
              </a:ext>
            </a:extLst>
          </p:cNvPr>
          <p:cNvSpPr txBox="1"/>
          <p:nvPr/>
        </p:nvSpPr>
        <p:spPr>
          <a:xfrm>
            <a:off x="8226998" y="1617617"/>
            <a:ext cx="3074788" cy="6755054"/>
          </a:xfrm>
          <a:prstGeom prst="rect">
            <a:avLst/>
          </a:prstGeom>
        </p:spPr>
        <p:txBody>
          <a:bodyPr vert="horz" wrap="square" lIns="0" tIns="136525" rIns="0" bIns="0" rtlCol="0" anchor="t">
            <a:spAutoFit/>
          </a:bodyPr>
          <a:lstStyle/>
          <a:p>
            <a:pPr marL="355600" indent="-342900">
              <a:spcBef>
                <a:spcPts val="1075"/>
              </a:spcBef>
              <a:buFont typeface="Arial"/>
              <a:buChar char="•"/>
              <a:tabLst>
                <a:tab pos="240665" algn="l"/>
                <a:tab pos="241300" algn="l"/>
              </a:tabLst>
            </a:pPr>
            <a:r>
              <a:rPr lang="en-US" sz="2000" spc="-10">
                <a:latin typeface="Calisto MT"/>
              </a:rPr>
              <a:t>Clones the Git repository to our desktop</a:t>
            </a:r>
          </a:p>
          <a:p>
            <a:pPr marL="355600" indent="-342900">
              <a:spcBef>
                <a:spcPts val="1075"/>
              </a:spcBef>
              <a:buFont typeface="Arial"/>
              <a:buChar char="•"/>
              <a:tabLst>
                <a:tab pos="240665" algn="l"/>
                <a:tab pos="241300" algn="l"/>
              </a:tabLst>
            </a:pPr>
            <a:endParaRPr lang="en-US" sz="2000" spc="-10">
              <a:latin typeface="Calisto MT"/>
            </a:endParaRPr>
          </a:p>
          <a:p>
            <a:pPr marL="355600" indent="-342900">
              <a:spcBef>
                <a:spcPts val="1075"/>
              </a:spcBef>
              <a:buFont typeface="Arial"/>
              <a:buChar char="•"/>
              <a:tabLst>
                <a:tab pos="240665" algn="l"/>
                <a:tab pos="241300" algn="l"/>
              </a:tabLst>
            </a:pPr>
            <a:r>
              <a:rPr lang="en-US" sz="2000" spc="-10">
                <a:solidFill>
                  <a:srgbClr val="000000"/>
                </a:solidFill>
                <a:latin typeface="Calisto MT"/>
                <a:cs typeface="Calisto MT"/>
              </a:rPr>
              <a:t>Installs the Snappy decompression library</a:t>
            </a: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a:p>
            <a:pPr marL="355600" indent="-342900">
              <a:spcBef>
                <a:spcPts val="1075"/>
              </a:spcBef>
              <a:buFont typeface="Arial"/>
              <a:buChar char="•"/>
              <a:tabLst>
                <a:tab pos="240665" algn="l"/>
                <a:tab pos="241300" algn="l"/>
              </a:tabLst>
            </a:pPr>
            <a:r>
              <a:rPr lang="en-US" sz="2000" spc="-10">
                <a:solidFill>
                  <a:srgbClr val="000000"/>
                </a:solidFill>
                <a:latin typeface="Calisto MT"/>
                <a:cs typeface="Calisto MT"/>
              </a:rPr>
              <a:t>Installs the dependencies required for Volatility</a:t>
            </a: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err="1">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p:txBody>
      </p:sp>
    </p:spTree>
    <p:extLst>
      <p:ext uri="{BB962C8B-B14F-4D97-AF65-F5344CB8AC3E}">
        <p14:creationId xmlns:p14="http://schemas.microsoft.com/office/powerpoint/2010/main" val="349082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FA01-4A9E-8AF6-55B1-BDC7C1E79D9C}"/>
              </a:ext>
            </a:extLst>
          </p:cNvPr>
          <p:cNvSpPr>
            <a:spLocks noGrp="1"/>
          </p:cNvSpPr>
          <p:nvPr>
            <p:ph type="title"/>
          </p:nvPr>
        </p:nvSpPr>
        <p:spPr/>
        <p:txBody>
          <a:bodyPr wrap="square" lIns="0" tIns="0" rIns="0" bIns="0" anchor="t">
            <a:spAutoFit/>
          </a:bodyPr>
          <a:lstStyle/>
          <a:p>
            <a:r>
              <a:rPr lang="en-US"/>
              <a:t>Volatility – windows.info</a:t>
            </a:r>
          </a:p>
        </p:txBody>
      </p:sp>
      <p:sp>
        <p:nvSpPr>
          <p:cNvPr id="7" name="Text Placeholder 2">
            <a:extLst>
              <a:ext uri="{FF2B5EF4-FFF2-40B4-BE49-F238E27FC236}">
                <a16:creationId xmlns:a16="http://schemas.microsoft.com/office/drawing/2014/main" id="{E2393745-E3F2-C9D4-4DB0-3DD08D4C7739}"/>
              </a:ext>
            </a:extLst>
          </p:cNvPr>
          <p:cNvSpPr>
            <a:spLocks noGrp="1"/>
          </p:cNvSpPr>
          <p:nvPr>
            <p:ph type="body" idx="1"/>
          </p:nvPr>
        </p:nvSpPr>
        <p:spPr>
          <a:xfrm>
            <a:off x="779526" y="1781504"/>
            <a:ext cx="10470515" cy="1792414"/>
          </a:xfrm>
        </p:spPr>
        <p:txBody>
          <a:bodyPr wrap="square" lIns="0" tIns="0" rIns="0" bIns="0" anchor="t">
            <a:spAutoFit/>
          </a:bodyPr>
          <a:lstStyle/>
          <a:p>
            <a:pPr marL="342900" indent="-342900">
              <a:lnSpc>
                <a:spcPct val="150000"/>
              </a:lnSpc>
              <a:buFont typeface="Arial,Sans-Serif"/>
              <a:buChar char="•"/>
            </a:pPr>
            <a:r>
              <a:rPr lang="en-US"/>
              <a:t>Used to Extract Information about the Memory Image</a:t>
            </a:r>
          </a:p>
          <a:p>
            <a:pPr marL="342900" indent="-342900">
              <a:lnSpc>
                <a:spcPct val="150000"/>
              </a:lnSpc>
              <a:buFont typeface="Arial,Sans-Serif"/>
              <a:buChar char="•"/>
            </a:pPr>
            <a:r>
              <a:rPr lang="en-US"/>
              <a:t>Often the First Step in Memory Forensics</a:t>
            </a:r>
          </a:p>
          <a:p>
            <a:pPr marL="342900" indent="-342900">
              <a:lnSpc>
                <a:spcPct val="150000"/>
              </a:lnSpc>
              <a:buFont typeface="Arial,Sans-Serif"/>
              <a:buChar char="•"/>
            </a:pPr>
            <a:r>
              <a:rPr lang="en-US"/>
              <a:t>Helps Determine the details about Operating System </a:t>
            </a:r>
          </a:p>
          <a:p>
            <a:pPr marL="342900" indent="-342900">
              <a:lnSpc>
                <a:spcPct val="150000"/>
              </a:lnSpc>
              <a:buFont typeface="Arial"/>
              <a:buChar char="•"/>
            </a:pPr>
            <a:endParaRPr lang="en-US"/>
          </a:p>
        </p:txBody>
      </p:sp>
      <p:pic>
        <p:nvPicPr>
          <p:cNvPr id="4" name="Picture 4" descr="Text&#10;&#10;Description automatically generated">
            <a:extLst>
              <a:ext uri="{FF2B5EF4-FFF2-40B4-BE49-F238E27FC236}">
                <a16:creationId xmlns:a16="http://schemas.microsoft.com/office/drawing/2014/main" id="{DA249C10-0C31-06AA-F72C-34AC0A189205}"/>
              </a:ext>
            </a:extLst>
          </p:cNvPr>
          <p:cNvPicPr>
            <a:picLocks noChangeAspect="1"/>
          </p:cNvPicPr>
          <p:nvPr/>
        </p:nvPicPr>
        <p:blipFill>
          <a:blip r:embed="rId2"/>
          <a:stretch>
            <a:fillRect/>
          </a:stretch>
        </p:blipFill>
        <p:spPr>
          <a:xfrm>
            <a:off x="776689" y="3570813"/>
            <a:ext cx="10555995" cy="744615"/>
          </a:xfrm>
          <a:prstGeom prst="rect">
            <a:avLst/>
          </a:prstGeom>
        </p:spPr>
      </p:pic>
    </p:spTree>
    <p:extLst>
      <p:ext uri="{BB962C8B-B14F-4D97-AF65-F5344CB8AC3E}">
        <p14:creationId xmlns:p14="http://schemas.microsoft.com/office/powerpoint/2010/main" val="4102180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5F56-1B91-BE37-B9FD-03C20E4E41C9}"/>
              </a:ext>
            </a:extLst>
          </p:cNvPr>
          <p:cNvSpPr>
            <a:spLocks noGrp="1"/>
          </p:cNvSpPr>
          <p:nvPr>
            <p:ph type="title"/>
          </p:nvPr>
        </p:nvSpPr>
        <p:spPr/>
        <p:txBody>
          <a:bodyPr wrap="square" lIns="0" tIns="0" rIns="0" bIns="0" anchor="t">
            <a:spAutoFit/>
          </a:bodyPr>
          <a:lstStyle/>
          <a:p>
            <a:r>
              <a:rPr lang="en-US"/>
              <a:t>Volatility – </a:t>
            </a:r>
            <a:r>
              <a:rPr lang="en-US" err="1"/>
              <a:t>pslist</a:t>
            </a:r>
            <a:r>
              <a:rPr lang="en-US"/>
              <a:t> </a:t>
            </a:r>
          </a:p>
        </p:txBody>
      </p:sp>
      <p:sp>
        <p:nvSpPr>
          <p:cNvPr id="3" name="Text Placeholder 2">
            <a:extLst>
              <a:ext uri="{FF2B5EF4-FFF2-40B4-BE49-F238E27FC236}">
                <a16:creationId xmlns:a16="http://schemas.microsoft.com/office/drawing/2014/main" id="{91B8323F-9062-0A0F-2B94-97B0936FB184}"/>
              </a:ext>
            </a:extLst>
          </p:cNvPr>
          <p:cNvSpPr>
            <a:spLocks noGrp="1"/>
          </p:cNvSpPr>
          <p:nvPr>
            <p:ph type="body" idx="1"/>
          </p:nvPr>
        </p:nvSpPr>
        <p:spPr>
          <a:xfrm>
            <a:off x="779526" y="1781504"/>
            <a:ext cx="10470515" cy="1792414"/>
          </a:xfrm>
        </p:spPr>
        <p:txBody>
          <a:bodyPr wrap="square" lIns="0" tIns="0" rIns="0" bIns="0" anchor="t">
            <a:spAutoFit/>
          </a:bodyPr>
          <a:lstStyle/>
          <a:p>
            <a:pPr marL="342900" indent="-342900">
              <a:lnSpc>
                <a:spcPct val="150000"/>
              </a:lnSpc>
              <a:buFont typeface="Arial,Sans-Serif"/>
              <a:buChar char="•"/>
            </a:pPr>
            <a:r>
              <a:rPr lang="en-US" err="1"/>
              <a:t>windows.pslist</a:t>
            </a:r>
            <a:r>
              <a:rPr lang="en-US"/>
              <a:t> Provides an Overview of Process in a Memory File</a:t>
            </a:r>
          </a:p>
          <a:p>
            <a:pPr marL="342900" indent="-342900">
              <a:lnSpc>
                <a:spcPct val="150000"/>
              </a:lnSpc>
              <a:buFont typeface="Arial,Sans-Serif"/>
              <a:buChar char="•"/>
            </a:pPr>
            <a:r>
              <a:rPr lang="en-US"/>
              <a:t>Allows us to Analysis Running Processes</a:t>
            </a:r>
          </a:p>
          <a:p>
            <a:pPr marL="342900" indent="-342900">
              <a:lnSpc>
                <a:spcPct val="150000"/>
              </a:lnSpc>
              <a:buFont typeface="Arial,Sans-Serif"/>
              <a:buChar char="•"/>
            </a:pPr>
            <a:r>
              <a:rPr lang="en-US"/>
              <a:t>Look Out For </a:t>
            </a:r>
            <a:r>
              <a:rPr lang="en-US" err="1"/>
              <a:t>ImageFileName</a:t>
            </a:r>
            <a:r>
              <a:rPr lang="en-US"/>
              <a:t>, Process and Parent Process ID and Handles</a:t>
            </a:r>
          </a:p>
          <a:p>
            <a:pPr marL="342900" indent="-342900">
              <a:lnSpc>
                <a:spcPct val="150000"/>
              </a:lnSpc>
              <a:buFont typeface="Arial"/>
              <a:buChar char="•"/>
            </a:pPr>
            <a:endParaRPr lang="en-US"/>
          </a:p>
        </p:txBody>
      </p:sp>
      <p:pic>
        <p:nvPicPr>
          <p:cNvPr id="4" name="Picture 4">
            <a:extLst>
              <a:ext uri="{FF2B5EF4-FFF2-40B4-BE49-F238E27FC236}">
                <a16:creationId xmlns:a16="http://schemas.microsoft.com/office/drawing/2014/main" id="{9BFB06B0-0E75-E01F-8808-B7A666473736}"/>
              </a:ext>
            </a:extLst>
          </p:cNvPr>
          <p:cNvPicPr>
            <a:picLocks noChangeAspect="1"/>
          </p:cNvPicPr>
          <p:nvPr/>
        </p:nvPicPr>
        <p:blipFill>
          <a:blip r:embed="rId2"/>
          <a:stretch>
            <a:fillRect/>
          </a:stretch>
        </p:blipFill>
        <p:spPr>
          <a:xfrm>
            <a:off x="778248" y="5272989"/>
            <a:ext cx="10751388" cy="177103"/>
          </a:xfrm>
          <a:prstGeom prst="rect">
            <a:avLst/>
          </a:prstGeom>
        </p:spPr>
      </p:pic>
      <p:pic>
        <p:nvPicPr>
          <p:cNvPr id="6" name="Picture 6" descr="Text&#10;&#10;Description automatically generated">
            <a:extLst>
              <a:ext uri="{FF2B5EF4-FFF2-40B4-BE49-F238E27FC236}">
                <a16:creationId xmlns:a16="http://schemas.microsoft.com/office/drawing/2014/main" id="{AF1DC78C-78BE-8943-04E3-9BB43E94241B}"/>
              </a:ext>
            </a:extLst>
          </p:cNvPr>
          <p:cNvPicPr>
            <a:picLocks noChangeAspect="1"/>
          </p:cNvPicPr>
          <p:nvPr/>
        </p:nvPicPr>
        <p:blipFill>
          <a:blip r:embed="rId3"/>
          <a:stretch>
            <a:fillRect/>
          </a:stretch>
        </p:blipFill>
        <p:spPr>
          <a:xfrm>
            <a:off x="776689" y="4056306"/>
            <a:ext cx="10675344" cy="755967"/>
          </a:xfrm>
          <a:prstGeom prst="rect">
            <a:avLst/>
          </a:prstGeom>
        </p:spPr>
      </p:pic>
    </p:spTree>
    <p:extLst>
      <p:ext uri="{BB962C8B-B14F-4D97-AF65-F5344CB8AC3E}">
        <p14:creationId xmlns:p14="http://schemas.microsoft.com/office/powerpoint/2010/main" val="3733293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9B9F-7401-BA61-FB69-0C140E2C4222}"/>
              </a:ext>
            </a:extLst>
          </p:cNvPr>
          <p:cNvSpPr>
            <a:spLocks noGrp="1"/>
          </p:cNvSpPr>
          <p:nvPr>
            <p:ph type="title"/>
          </p:nvPr>
        </p:nvSpPr>
        <p:spPr/>
        <p:txBody>
          <a:bodyPr wrap="square" lIns="0" tIns="0" rIns="0" bIns="0" anchor="t">
            <a:spAutoFit/>
          </a:bodyPr>
          <a:lstStyle/>
          <a:p>
            <a:r>
              <a:rPr lang="en-US"/>
              <a:t>Volatility – </a:t>
            </a:r>
            <a:r>
              <a:rPr lang="en-US" err="1"/>
              <a:t>windows.handles</a:t>
            </a:r>
          </a:p>
        </p:txBody>
      </p:sp>
      <p:sp>
        <p:nvSpPr>
          <p:cNvPr id="3" name="Text Placeholder 2">
            <a:extLst>
              <a:ext uri="{FF2B5EF4-FFF2-40B4-BE49-F238E27FC236}">
                <a16:creationId xmlns:a16="http://schemas.microsoft.com/office/drawing/2014/main" id="{3CB538CA-6582-D756-8F9B-56C6EE1E2C7E}"/>
              </a:ext>
            </a:extLst>
          </p:cNvPr>
          <p:cNvSpPr>
            <a:spLocks noGrp="1"/>
          </p:cNvSpPr>
          <p:nvPr>
            <p:ph type="body" idx="1"/>
          </p:nvPr>
        </p:nvSpPr>
        <p:spPr>
          <a:xfrm>
            <a:off x="779526" y="1781504"/>
            <a:ext cx="10470515" cy="2254079"/>
          </a:xfrm>
        </p:spPr>
        <p:txBody>
          <a:bodyPr wrap="square" lIns="0" tIns="0" rIns="0" bIns="0" anchor="t">
            <a:spAutoFit/>
          </a:bodyPr>
          <a:lstStyle/>
          <a:p>
            <a:pPr marL="342900" indent="-342900">
              <a:lnSpc>
                <a:spcPct val="150000"/>
              </a:lnSpc>
              <a:buFont typeface="Arial"/>
              <a:buChar char="•"/>
            </a:pPr>
            <a:r>
              <a:rPr lang="en-US" err="1"/>
              <a:t>Windows.handles</a:t>
            </a:r>
            <a:r>
              <a:rPr lang="en-US"/>
              <a:t> Provides a List of Process Open Handle</a:t>
            </a:r>
          </a:p>
          <a:p>
            <a:pPr marL="342900" indent="-342900">
              <a:lnSpc>
                <a:spcPct val="150000"/>
              </a:lnSpc>
              <a:buFont typeface="Arial"/>
              <a:buChar char="•"/>
            </a:pPr>
            <a:r>
              <a:rPr lang="en-US"/>
              <a:t>Handle Value, Type and Name can be Found</a:t>
            </a:r>
          </a:p>
          <a:p>
            <a:pPr marL="342900" indent="-342900">
              <a:lnSpc>
                <a:spcPct val="150000"/>
              </a:lnSpc>
              <a:buFont typeface="Arial"/>
              <a:buChar char="•"/>
            </a:pPr>
            <a:r>
              <a:rPr lang="en-US"/>
              <a:t>Should Filter By Process ID to reduce Noise</a:t>
            </a:r>
          </a:p>
          <a:p>
            <a:pPr marL="342900" indent="-342900">
              <a:lnSpc>
                <a:spcPct val="150000"/>
              </a:lnSpc>
              <a:buFont typeface="Arial"/>
              <a:buChar char="•"/>
            </a:pPr>
            <a:r>
              <a:rPr lang="en-US"/>
              <a:t>Filter by Process ID 3040</a:t>
            </a:r>
          </a:p>
          <a:p>
            <a:pPr marL="342900" indent="-342900">
              <a:lnSpc>
                <a:spcPct val="150000"/>
              </a:lnSpc>
              <a:buFont typeface="Arial"/>
              <a:buChar char="•"/>
            </a:pPr>
            <a:r>
              <a:rPr lang="en-US"/>
              <a:t>Look Out For </a:t>
            </a:r>
            <a:r>
              <a:rPr lang="en-US" err="1"/>
              <a:t>GrantedAccess</a:t>
            </a:r>
            <a:r>
              <a:rPr lang="en-US"/>
              <a:t> and Name</a:t>
            </a:r>
          </a:p>
        </p:txBody>
      </p:sp>
      <p:pic>
        <p:nvPicPr>
          <p:cNvPr id="5" name="Picture 5" descr="Text&#10;&#10;Description automatically generated">
            <a:extLst>
              <a:ext uri="{FF2B5EF4-FFF2-40B4-BE49-F238E27FC236}">
                <a16:creationId xmlns:a16="http://schemas.microsoft.com/office/drawing/2014/main" id="{3E9616A8-C8FC-B095-C7D2-6AF4C0ED1F15}"/>
              </a:ext>
            </a:extLst>
          </p:cNvPr>
          <p:cNvPicPr>
            <a:picLocks noChangeAspect="1"/>
          </p:cNvPicPr>
          <p:nvPr/>
        </p:nvPicPr>
        <p:blipFill>
          <a:blip r:embed="rId2"/>
          <a:stretch>
            <a:fillRect/>
          </a:stretch>
        </p:blipFill>
        <p:spPr>
          <a:xfrm>
            <a:off x="821727" y="4358698"/>
            <a:ext cx="10474060" cy="686087"/>
          </a:xfrm>
          <a:prstGeom prst="rect">
            <a:avLst/>
          </a:prstGeom>
        </p:spPr>
      </p:pic>
      <p:pic>
        <p:nvPicPr>
          <p:cNvPr id="6" name="Picture 6">
            <a:extLst>
              <a:ext uri="{FF2B5EF4-FFF2-40B4-BE49-F238E27FC236}">
                <a16:creationId xmlns:a16="http://schemas.microsoft.com/office/drawing/2014/main" id="{CB73980C-CE04-C6C4-61EA-9F9FB1A08C54}"/>
              </a:ext>
            </a:extLst>
          </p:cNvPr>
          <p:cNvPicPr>
            <a:picLocks noChangeAspect="1"/>
          </p:cNvPicPr>
          <p:nvPr/>
        </p:nvPicPr>
        <p:blipFill>
          <a:blip r:embed="rId3"/>
          <a:stretch>
            <a:fillRect/>
          </a:stretch>
        </p:blipFill>
        <p:spPr>
          <a:xfrm>
            <a:off x="785869" y="5381888"/>
            <a:ext cx="10546813" cy="308176"/>
          </a:xfrm>
          <a:prstGeom prst="rect">
            <a:avLst/>
          </a:prstGeom>
        </p:spPr>
      </p:pic>
    </p:spTree>
    <p:extLst>
      <p:ext uri="{BB962C8B-B14F-4D97-AF65-F5344CB8AC3E}">
        <p14:creationId xmlns:p14="http://schemas.microsoft.com/office/powerpoint/2010/main" val="38582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38200"/>
            <a:ext cx="9979025" cy="635635"/>
          </a:xfrm>
          <a:prstGeom prst="rect">
            <a:avLst/>
          </a:prstGeom>
        </p:spPr>
        <p:txBody>
          <a:bodyPr vert="horz" wrap="square" lIns="0" tIns="12700" rIns="0" bIns="0" rtlCol="0">
            <a:spAutoFit/>
          </a:bodyPr>
          <a:lstStyle/>
          <a:p>
            <a:pPr marL="12700">
              <a:lnSpc>
                <a:spcPct val="100000"/>
              </a:lnSpc>
              <a:spcBef>
                <a:spcPts val="100"/>
              </a:spcBef>
            </a:pPr>
            <a:r>
              <a:rPr lang="en-US" spc="45"/>
              <a:t>C</a:t>
            </a:r>
            <a:r>
              <a:rPr lang="en-SG" spc="45"/>
              <a:t>ASE DESCRIPTION</a:t>
            </a:r>
            <a:endParaRPr spc="50"/>
          </a:p>
        </p:txBody>
      </p:sp>
      <p:sp>
        <p:nvSpPr>
          <p:cNvPr id="4" name="object 3">
            <a:extLst>
              <a:ext uri="{FF2B5EF4-FFF2-40B4-BE49-F238E27FC236}">
                <a16:creationId xmlns:a16="http://schemas.microsoft.com/office/drawing/2014/main" id="{C9EE58EE-65DC-75DF-866C-1BBD6A12F791}"/>
              </a:ext>
            </a:extLst>
          </p:cNvPr>
          <p:cNvSpPr txBox="1"/>
          <p:nvPr/>
        </p:nvSpPr>
        <p:spPr>
          <a:xfrm>
            <a:off x="779526" y="1718259"/>
            <a:ext cx="9812274" cy="2240998"/>
          </a:xfrm>
          <a:prstGeom prst="rect">
            <a:avLst/>
          </a:prstGeom>
        </p:spPr>
        <p:txBody>
          <a:bodyPr vert="horz" wrap="square" lIns="0" tIns="136525" rIns="0" bIns="0" rtlCol="0" anchor="t">
            <a:spAutoFit/>
          </a:bodyPr>
          <a:lstStyle/>
          <a:p>
            <a:pPr marL="355600" indent="-342900">
              <a:spcBef>
                <a:spcPts val="1075"/>
              </a:spcBef>
              <a:buFont typeface="Arial" panose="020B0604020202020204" pitchFamily="34" charset="0"/>
              <a:buChar char="•"/>
              <a:tabLst>
                <a:tab pos="240665" algn="l"/>
                <a:tab pos="241300" algn="l"/>
              </a:tabLst>
            </a:pPr>
            <a:r>
              <a:rPr lang="en-US" sz="2000">
                <a:solidFill>
                  <a:srgbClr val="5A5D60"/>
                </a:solidFill>
                <a:latin typeface="Lato"/>
                <a:ea typeface="Lato"/>
                <a:cs typeface="Lato"/>
              </a:rPr>
              <a:t>An Individual in a company was found doing unauthorized actions</a:t>
            </a:r>
          </a:p>
          <a:p>
            <a:pPr marL="355600" indent="-342900">
              <a:spcBef>
                <a:spcPts val="1075"/>
              </a:spcBef>
              <a:buFont typeface="Arial" panose="020B0604020202020204" pitchFamily="34" charset="0"/>
              <a:buChar char="•"/>
              <a:tabLst>
                <a:tab pos="240665" algn="l"/>
                <a:tab pos="241300" algn="l"/>
              </a:tabLst>
            </a:pPr>
            <a:r>
              <a:rPr lang="en-US" sz="2000">
                <a:solidFill>
                  <a:srgbClr val="5A5D60"/>
                </a:solidFill>
                <a:latin typeface="Lato"/>
                <a:ea typeface="Lato"/>
                <a:cs typeface="Lato"/>
              </a:rPr>
              <a:t>Bank transfers were made on the persons PC to an unrecognized bank account</a:t>
            </a:r>
          </a:p>
          <a:p>
            <a:pPr marL="355600" indent="-342900">
              <a:spcBef>
                <a:spcPts val="1075"/>
              </a:spcBef>
              <a:buFont typeface="Arial" panose="020B0604020202020204" pitchFamily="34" charset="0"/>
              <a:buChar char="•"/>
              <a:tabLst>
                <a:tab pos="240665" algn="l"/>
                <a:tab pos="241300" algn="l"/>
              </a:tabLst>
            </a:pPr>
            <a:r>
              <a:rPr lang="en-US" sz="2000">
                <a:solidFill>
                  <a:srgbClr val="5A5D60"/>
                </a:solidFill>
                <a:latin typeface="Lato"/>
                <a:ea typeface="Lato"/>
                <a:cs typeface="Lato"/>
              </a:rPr>
              <a:t>The police was alerted regarding the unauthorized action by the user</a:t>
            </a:r>
          </a:p>
          <a:p>
            <a:pPr marL="355600" indent="-342900">
              <a:spcBef>
                <a:spcPts val="1075"/>
              </a:spcBef>
              <a:buFont typeface="Arial" panose="020B0604020202020204" pitchFamily="34" charset="0"/>
              <a:buChar char="•"/>
              <a:tabLst>
                <a:tab pos="240665" algn="l"/>
                <a:tab pos="241300" algn="l"/>
              </a:tabLst>
            </a:pPr>
            <a:r>
              <a:rPr lang="en-US" sz="2000">
                <a:solidFill>
                  <a:srgbClr val="5A5D60"/>
                </a:solidFill>
                <a:latin typeface="Lato"/>
                <a:ea typeface="Lato"/>
                <a:cs typeface="Lato"/>
              </a:rPr>
              <a:t>After interview, the individual claims to not have done anything</a:t>
            </a:r>
          </a:p>
          <a:p>
            <a:pPr marL="355600" indent="-342900">
              <a:spcBef>
                <a:spcPts val="1075"/>
              </a:spcBef>
              <a:buFont typeface="Arial" panose="020B0604020202020204" pitchFamily="34" charset="0"/>
              <a:buChar char="•"/>
              <a:tabLst>
                <a:tab pos="240665" algn="l"/>
                <a:tab pos="241300" algn="l"/>
              </a:tabLst>
            </a:pPr>
            <a:r>
              <a:rPr lang="en-US" sz="2000">
                <a:solidFill>
                  <a:srgbClr val="5A5D60"/>
                </a:solidFill>
                <a:latin typeface="Lato"/>
                <a:ea typeface="Lato"/>
                <a:cs typeface="Lato"/>
              </a:rPr>
              <a:t>Police seized the individual laptop along with an external hard disk </a:t>
            </a:r>
          </a:p>
        </p:txBody>
      </p:sp>
      <p:pic>
        <p:nvPicPr>
          <p:cNvPr id="6" name="Picture 5">
            <a:extLst>
              <a:ext uri="{FF2B5EF4-FFF2-40B4-BE49-F238E27FC236}">
                <a16:creationId xmlns:a16="http://schemas.microsoft.com/office/drawing/2014/main" id="{78AFF2CD-8838-F9F9-2C28-460D0EC37132}"/>
              </a:ext>
            </a:extLst>
          </p:cNvPr>
          <p:cNvPicPr>
            <a:picLocks noChangeAspect="1"/>
          </p:cNvPicPr>
          <p:nvPr/>
        </p:nvPicPr>
        <p:blipFill>
          <a:blip r:embed="rId2"/>
          <a:stretch>
            <a:fillRect/>
          </a:stretch>
        </p:blipFill>
        <p:spPr>
          <a:xfrm>
            <a:off x="8839200" y="3810000"/>
            <a:ext cx="2914650" cy="1943100"/>
          </a:xfrm>
          <a:prstGeom prst="rect">
            <a:avLst/>
          </a:prstGeom>
        </p:spPr>
      </p:pic>
    </p:spTree>
    <p:extLst>
      <p:ext uri="{BB962C8B-B14F-4D97-AF65-F5344CB8AC3E}">
        <p14:creationId xmlns:p14="http://schemas.microsoft.com/office/powerpoint/2010/main" val="3282508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9B9F-7401-BA61-FB69-0C140E2C4222}"/>
              </a:ext>
            </a:extLst>
          </p:cNvPr>
          <p:cNvSpPr>
            <a:spLocks noGrp="1"/>
          </p:cNvSpPr>
          <p:nvPr>
            <p:ph type="title"/>
          </p:nvPr>
        </p:nvSpPr>
        <p:spPr/>
        <p:txBody>
          <a:bodyPr wrap="square" lIns="0" tIns="0" rIns="0" bIns="0" anchor="t">
            <a:spAutoFit/>
          </a:bodyPr>
          <a:lstStyle/>
          <a:p>
            <a:r>
              <a:rPr lang="en-US"/>
              <a:t>Volatility – </a:t>
            </a:r>
            <a:r>
              <a:rPr lang="en-US" err="1"/>
              <a:t>windows.dlllist</a:t>
            </a:r>
          </a:p>
        </p:txBody>
      </p:sp>
      <p:sp>
        <p:nvSpPr>
          <p:cNvPr id="3" name="Text Placeholder 2">
            <a:extLst>
              <a:ext uri="{FF2B5EF4-FFF2-40B4-BE49-F238E27FC236}">
                <a16:creationId xmlns:a16="http://schemas.microsoft.com/office/drawing/2014/main" id="{3CB538CA-6582-D756-8F9B-56C6EE1E2C7E}"/>
              </a:ext>
            </a:extLst>
          </p:cNvPr>
          <p:cNvSpPr>
            <a:spLocks noGrp="1"/>
          </p:cNvSpPr>
          <p:nvPr>
            <p:ph type="body" idx="1"/>
          </p:nvPr>
        </p:nvSpPr>
        <p:spPr>
          <a:xfrm>
            <a:off x="779526" y="1781504"/>
            <a:ext cx="10470515" cy="1792414"/>
          </a:xfrm>
        </p:spPr>
        <p:txBody>
          <a:bodyPr wrap="square" lIns="0" tIns="0" rIns="0" bIns="0" anchor="t">
            <a:spAutoFit/>
          </a:bodyPr>
          <a:lstStyle/>
          <a:p>
            <a:pPr marL="342900" indent="-342900">
              <a:lnSpc>
                <a:spcPct val="150000"/>
              </a:lnSpc>
              <a:buFont typeface="Arial"/>
              <a:buChar char="•"/>
            </a:pPr>
            <a:r>
              <a:rPr lang="en-US" err="1"/>
              <a:t>Windows.handles</a:t>
            </a:r>
            <a:r>
              <a:rPr lang="en-US"/>
              <a:t> Provides a List Imported Dynamic Link Libraries (DLLs)</a:t>
            </a:r>
          </a:p>
          <a:p>
            <a:pPr marL="342900" indent="-342900">
              <a:lnSpc>
                <a:spcPct val="150000"/>
              </a:lnSpc>
              <a:buFont typeface="Arial"/>
              <a:buChar char="•"/>
            </a:pPr>
            <a:r>
              <a:rPr lang="en-US"/>
              <a:t>Should Filter By Process ID to reduce Noise</a:t>
            </a:r>
          </a:p>
          <a:p>
            <a:pPr marL="342900" indent="-342900">
              <a:lnSpc>
                <a:spcPct val="150000"/>
              </a:lnSpc>
              <a:buFont typeface="Arial"/>
              <a:buChar char="•"/>
            </a:pPr>
            <a:r>
              <a:rPr lang="en-US"/>
              <a:t>Filter by Process ID 3040</a:t>
            </a:r>
          </a:p>
          <a:p>
            <a:pPr>
              <a:lnSpc>
                <a:spcPct val="150000"/>
              </a:lnSpc>
            </a:pPr>
            <a:endParaRPr lang="en-US"/>
          </a:p>
        </p:txBody>
      </p:sp>
      <p:pic>
        <p:nvPicPr>
          <p:cNvPr id="4" name="Picture 6">
            <a:extLst>
              <a:ext uri="{FF2B5EF4-FFF2-40B4-BE49-F238E27FC236}">
                <a16:creationId xmlns:a16="http://schemas.microsoft.com/office/drawing/2014/main" id="{20B33CE5-0EA6-13B5-6DA0-2E66D18F35CF}"/>
              </a:ext>
            </a:extLst>
          </p:cNvPr>
          <p:cNvPicPr>
            <a:picLocks noChangeAspect="1"/>
          </p:cNvPicPr>
          <p:nvPr/>
        </p:nvPicPr>
        <p:blipFill>
          <a:blip r:embed="rId2"/>
          <a:stretch>
            <a:fillRect/>
          </a:stretch>
        </p:blipFill>
        <p:spPr>
          <a:xfrm>
            <a:off x="669985" y="3952063"/>
            <a:ext cx="10967048" cy="636023"/>
          </a:xfrm>
          <a:prstGeom prst="rect">
            <a:avLst/>
          </a:prstGeom>
        </p:spPr>
      </p:pic>
    </p:spTree>
    <p:extLst>
      <p:ext uri="{BB962C8B-B14F-4D97-AF65-F5344CB8AC3E}">
        <p14:creationId xmlns:p14="http://schemas.microsoft.com/office/powerpoint/2010/main" val="2804845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691D-CBB8-8F38-A50D-2288DCBD8195}"/>
              </a:ext>
            </a:extLst>
          </p:cNvPr>
          <p:cNvSpPr>
            <a:spLocks noGrp="1"/>
          </p:cNvSpPr>
          <p:nvPr>
            <p:ph type="title"/>
          </p:nvPr>
        </p:nvSpPr>
        <p:spPr/>
        <p:txBody>
          <a:bodyPr wrap="square" lIns="0" tIns="0" rIns="0" bIns="0" anchor="t">
            <a:spAutoFit/>
          </a:bodyPr>
          <a:lstStyle/>
          <a:p>
            <a:r>
              <a:rPr lang="en-US"/>
              <a:t>Volatility – </a:t>
            </a:r>
            <a:r>
              <a:rPr lang="en-US" err="1"/>
              <a:t>windows.netscan</a:t>
            </a:r>
          </a:p>
        </p:txBody>
      </p:sp>
      <p:sp>
        <p:nvSpPr>
          <p:cNvPr id="4" name="Text Placeholder 2">
            <a:extLst>
              <a:ext uri="{FF2B5EF4-FFF2-40B4-BE49-F238E27FC236}">
                <a16:creationId xmlns:a16="http://schemas.microsoft.com/office/drawing/2014/main" id="{9BD950F7-F7C4-DE8C-4CFE-047845E890B7}"/>
              </a:ext>
            </a:extLst>
          </p:cNvPr>
          <p:cNvSpPr>
            <a:spLocks noGrp="1"/>
          </p:cNvSpPr>
          <p:nvPr>
            <p:ph type="body" idx="1"/>
          </p:nvPr>
        </p:nvSpPr>
        <p:spPr>
          <a:xfrm>
            <a:off x="779526" y="1781504"/>
            <a:ext cx="10470515" cy="1792414"/>
          </a:xfrm>
        </p:spPr>
        <p:txBody>
          <a:bodyPr wrap="square" lIns="0" tIns="0" rIns="0" bIns="0" anchor="t">
            <a:spAutoFit/>
          </a:bodyPr>
          <a:lstStyle/>
          <a:p>
            <a:pPr marL="342900" indent="-342900">
              <a:lnSpc>
                <a:spcPct val="150000"/>
              </a:lnSpc>
              <a:buFont typeface="Arial"/>
              <a:buChar char="•"/>
            </a:pPr>
            <a:r>
              <a:rPr lang="en-US" err="1"/>
              <a:t>Windows.netscan</a:t>
            </a:r>
            <a:r>
              <a:rPr lang="en-US"/>
              <a:t> Provides  Network Connections Stored in Memory</a:t>
            </a:r>
          </a:p>
          <a:p>
            <a:pPr marL="342900" indent="-342900">
              <a:lnSpc>
                <a:spcPct val="150000"/>
              </a:lnSpc>
              <a:buFont typeface="Arial"/>
              <a:buChar char="•"/>
            </a:pPr>
            <a:r>
              <a:rPr lang="en-US"/>
              <a:t>Extracted Information Include Local Port Numbers and the Associated Process</a:t>
            </a:r>
          </a:p>
          <a:p>
            <a:pPr marL="342900" indent="-342900">
              <a:lnSpc>
                <a:spcPct val="150000"/>
              </a:lnSpc>
              <a:buFont typeface="Arial"/>
              <a:buChar char="•"/>
            </a:pPr>
            <a:r>
              <a:rPr lang="en-US"/>
              <a:t>Useful for Malware Analysis</a:t>
            </a:r>
          </a:p>
          <a:p>
            <a:pPr marL="342900" indent="-342900">
              <a:lnSpc>
                <a:spcPct val="150000"/>
              </a:lnSpc>
              <a:buFont typeface="Arial"/>
              <a:buChar char="•"/>
            </a:pPr>
            <a:r>
              <a:rPr lang="en-US"/>
              <a:t>Look Out for PID and Owner</a:t>
            </a:r>
          </a:p>
        </p:txBody>
      </p:sp>
      <p:pic>
        <p:nvPicPr>
          <p:cNvPr id="6" name="Picture 6" descr="Text&#10;&#10;Description automatically generated">
            <a:extLst>
              <a:ext uri="{FF2B5EF4-FFF2-40B4-BE49-F238E27FC236}">
                <a16:creationId xmlns:a16="http://schemas.microsoft.com/office/drawing/2014/main" id="{A5B6D419-8F0F-3CD8-95CA-62632902D7C0}"/>
              </a:ext>
            </a:extLst>
          </p:cNvPr>
          <p:cNvPicPr>
            <a:picLocks noChangeAspect="1"/>
          </p:cNvPicPr>
          <p:nvPr/>
        </p:nvPicPr>
        <p:blipFill>
          <a:blip r:embed="rId2"/>
          <a:stretch>
            <a:fillRect/>
          </a:stretch>
        </p:blipFill>
        <p:spPr>
          <a:xfrm>
            <a:off x="785004" y="3666714"/>
            <a:ext cx="9975010" cy="789779"/>
          </a:xfrm>
          <a:prstGeom prst="rect">
            <a:avLst/>
          </a:prstGeom>
        </p:spPr>
      </p:pic>
      <p:pic>
        <p:nvPicPr>
          <p:cNvPr id="7" name="Picture 7">
            <a:extLst>
              <a:ext uri="{FF2B5EF4-FFF2-40B4-BE49-F238E27FC236}">
                <a16:creationId xmlns:a16="http://schemas.microsoft.com/office/drawing/2014/main" id="{C0500A6F-6D04-A47C-57CC-2AB409C3B8D3}"/>
              </a:ext>
            </a:extLst>
          </p:cNvPr>
          <p:cNvPicPr>
            <a:picLocks noChangeAspect="1"/>
          </p:cNvPicPr>
          <p:nvPr/>
        </p:nvPicPr>
        <p:blipFill>
          <a:blip r:embed="rId3"/>
          <a:stretch>
            <a:fillRect/>
          </a:stretch>
        </p:blipFill>
        <p:spPr>
          <a:xfrm>
            <a:off x="785004" y="4737009"/>
            <a:ext cx="9975011" cy="245077"/>
          </a:xfrm>
          <a:prstGeom prst="rect">
            <a:avLst/>
          </a:prstGeom>
        </p:spPr>
      </p:pic>
    </p:spTree>
    <p:extLst>
      <p:ext uri="{BB962C8B-B14F-4D97-AF65-F5344CB8AC3E}">
        <p14:creationId xmlns:p14="http://schemas.microsoft.com/office/powerpoint/2010/main" val="847943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691D-CBB8-8F38-A50D-2288DCBD8195}"/>
              </a:ext>
            </a:extLst>
          </p:cNvPr>
          <p:cNvSpPr>
            <a:spLocks noGrp="1"/>
          </p:cNvSpPr>
          <p:nvPr>
            <p:ph type="title"/>
          </p:nvPr>
        </p:nvSpPr>
        <p:spPr/>
        <p:txBody>
          <a:bodyPr wrap="square" lIns="0" tIns="0" rIns="0" bIns="0" anchor="t">
            <a:spAutoFit/>
          </a:bodyPr>
          <a:lstStyle/>
          <a:p>
            <a:r>
              <a:rPr lang="en-US"/>
              <a:t>Volatility – </a:t>
            </a:r>
            <a:r>
              <a:rPr lang="en-US" err="1"/>
              <a:t>windows.hashdump</a:t>
            </a:r>
          </a:p>
        </p:txBody>
      </p:sp>
      <p:sp>
        <p:nvSpPr>
          <p:cNvPr id="4" name="Text Placeholder 2">
            <a:extLst>
              <a:ext uri="{FF2B5EF4-FFF2-40B4-BE49-F238E27FC236}">
                <a16:creationId xmlns:a16="http://schemas.microsoft.com/office/drawing/2014/main" id="{9BD950F7-F7C4-DE8C-4CFE-047845E890B7}"/>
              </a:ext>
            </a:extLst>
          </p:cNvPr>
          <p:cNvSpPr>
            <a:spLocks noGrp="1"/>
          </p:cNvSpPr>
          <p:nvPr>
            <p:ph type="body" idx="1"/>
          </p:nvPr>
        </p:nvSpPr>
        <p:spPr>
          <a:xfrm>
            <a:off x="779526" y="1781504"/>
            <a:ext cx="10470515" cy="869084"/>
          </a:xfrm>
        </p:spPr>
        <p:txBody>
          <a:bodyPr wrap="square" lIns="0" tIns="0" rIns="0" bIns="0" anchor="t">
            <a:spAutoFit/>
          </a:bodyPr>
          <a:lstStyle/>
          <a:p>
            <a:pPr marL="342900" indent="-342900">
              <a:lnSpc>
                <a:spcPct val="150000"/>
              </a:lnSpc>
              <a:buFont typeface="Arial"/>
              <a:buChar char="•"/>
            </a:pPr>
            <a:r>
              <a:rPr lang="en-US" err="1"/>
              <a:t>windows.hashdump</a:t>
            </a:r>
            <a:r>
              <a:rPr lang="en-US"/>
              <a:t> Extracts and Dump Password Hashes Stored in Memory</a:t>
            </a:r>
          </a:p>
          <a:p>
            <a:pPr marL="342900" indent="-342900">
              <a:lnSpc>
                <a:spcPct val="150000"/>
              </a:lnSpc>
              <a:buFont typeface="Arial"/>
              <a:buChar char="•"/>
            </a:pPr>
            <a:r>
              <a:rPr lang="en-US"/>
              <a:t>Can be used for Password Cracking, Auditing and Verification</a:t>
            </a:r>
          </a:p>
        </p:txBody>
      </p:sp>
      <p:pic>
        <p:nvPicPr>
          <p:cNvPr id="3" name="Picture 4" descr="Graphical user interface, text, website&#10;&#10;Description automatically generated">
            <a:extLst>
              <a:ext uri="{FF2B5EF4-FFF2-40B4-BE49-F238E27FC236}">
                <a16:creationId xmlns:a16="http://schemas.microsoft.com/office/drawing/2014/main" id="{B2074FAA-986F-DD09-A03E-CB7831DF6810}"/>
              </a:ext>
            </a:extLst>
          </p:cNvPr>
          <p:cNvPicPr>
            <a:picLocks noChangeAspect="1"/>
          </p:cNvPicPr>
          <p:nvPr/>
        </p:nvPicPr>
        <p:blipFill>
          <a:blip r:embed="rId2"/>
          <a:stretch>
            <a:fillRect/>
          </a:stretch>
        </p:blipFill>
        <p:spPr>
          <a:xfrm>
            <a:off x="776689" y="3226289"/>
            <a:ext cx="10473368" cy="937905"/>
          </a:xfrm>
          <a:prstGeom prst="rect">
            <a:avLst/>
          </a:prstGeom>
        </p:spPr>
      </p:pic>
    </p:spTree>
    <p:extLst>
      <p:ext uri="{BB962C8B-B14F-4D97-AF65-F5344CB8AC3E}">
        <p14:creationId xmlns:p14="http://schemas.microsoft.com/office/powerpoint/2010/main" val="619073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5F56-1B91-BE37-B9FD-03C20E4E41C9}"/>
              </a:ext>
            </a:extLst>
          </p:cNvPr>
          <p:cNvSpPr>
            <a:spLocks noGrp="1"/>
          </p:cNvSpPr>
          <p:nvPr>
            <p:ph type="title"/>
          </p:nvPr>
        </p:nvSpPr>
        <p:spPr/>
        <p:txBody>
          <a:bodyPr wrap="square" lIns="0" tIns="0" rIns="0" bIns="0" anchor="t">
            <a:spAutoFit/>
          </a:bodyPr>
          <a:lstStyle/>
          <a:p>
            <a:r>
              <a:rPr lang="en-US"/>
              <a:t>Volatility – </a:t>
            </a:r>
            <a:r>
              <a:rPr lang="en-US" err="1"/>
              <a:t>windows.registry.userassist</a:t>
            </a:r>
          </a:p>
        </p:txBody>
      </p:sp>
      <p:sp>
        <p:nvSpPr>
          <p:cNvPr id="3" name="Text Placeholder 2">
            <a:extLst>
              <a:ext uri="{FF2B5EF4-FFF2-40B4-BE49-F238E27FC236}">
                <a16:creationId xmlns:a16="http://schemas.microsoft.com/office/drawing/2014/main" id="{91B8323F-9062-0A0F-2B94-97B0936FB184}"/>
              </a:ext>
            </a:extLst>
          </p:cNvPr>
          <p:cNvSpPr>
            <a:spLocks noGrp="1"/>
          </p:cNvSpPr>
          <p:nvPr>
            <p:ph type="body" idx="1"/>
          </p:nvPr>
        </p:nvSpPr>
        <p:spPr>
          <a:xfrm>
            <a:off x="779526" y="1781504"/>
            <a:ext cx="10470515" cy="1330749"/>
          </a:xfrm>
        </p:spPr>
        <p:txBody>
          <a:bodyPr wrap="square" lIns="0" tIns="0" rIns="0" bIns="0" anchor="t">
            <a:spAutoFit/>
          </a:bodyPr>
          <a:lstStyle/>
          <a:p>
            <a:pPr marL="342900" indent="-342900">
              <a:lnSpc>
                <a:spcPct val="150000"/>
              </a:lnSpc>
              <a:buFont typeface="Arial,Sans-Serif"/>
              <a:buChar char="•"/>
            </a:pPr>
            <a:r>
              <a:rPr lang="en-US" err="1"/>
              <a:t>windows.pslist</a:t>
            </a:r>
            <a:r>
              <a:rPr lang="en-US"/>
              <a:t> Provides Information About User Activity</a:t>
            </a:r>
          </a:p>
          <a:p>
            <a:pPr marL="342900" indent="-342900">
              <a:lnSpc>
                <a:spcPct val="150000"/>
              </a:lnSpc>
              <a:buFont typeface="Arial,Sans-Serif"/>
              <a:buChar char="•"/>
            </a:pPr>
            <a:r>
              <a:rPr lang="en-US"/>
              <a:t>Gives Information Such as Application and Programs Ran</a:t>
            </a:r>
          </a:p>
          <a:p>
            <a:pPr marL="342900" indent="-342900">
              <a:lnSpc>
                <a:spcPct val="150000"/>
              </a:lnSpc>
              <a:buFont typeface="Arial"/>
              <a:buChar char="•"/>
            </a:pPr>
            <a:endParaRPr lang="en-US"/>
          </a:p>
        </p:txBody>
      </p:sp>
      <p:pic>
        <p:nvPicPr>
          <p:cNvPr id="5" name="Picture 6">
            <a:extLst>
              <a:ext uri="{FF2B5EF4-FFF2-40B4-BE49-F238E27FC236}">
                <a16:creationId xmlns:a16="http://schemas.microsoft.com/office/drawing/2014/main" id="{5415083E-9419-2A95-0140-E0EE58446562}"/>
              </a:ext>
            </a:extLst>
          </p:cNvPr>
          <p:cNvPicPr>
            <a:picLocks noChangeAspect="1"/>
          </p:cNvPicPr>
          <p:nvPr/>
        </p:nvPicPr>
        <p:blipFill>
          <a:blip r:embed="rId2"/>
          <a:stretch>
            <a:fillRect/>
          </a:stretch>
        </p:blipFill>
        <p:spPr>
          <a:xfrm>
            <a:off x="776689" y="3459849"/>
            <a:ext cx="9766453" cy="498325"/>
          </a:xfrm>
          <a:prstGeom prst="rect">
            <a:avLst/>
          </a:prstGeom>
        </p:spPr>
      </p:pic>
    </p:spTree>
    <p:extLst>
      <p:ext uri="{BB962C8B-B14F-4D97-AF65-F5344CB8AC3E}">
        <p14:creationId xmlns:p14="http://schemas.microsoft.com/office/powerpoint/2010/main" val="206140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EFB2-0275-9C67-499B-A251B052B427}"/>
              </a:ext>
            </a:extLst>
          </p:cNvPr>
          <p:cNvSpPr>
            <a:spLocks noGrp="1"/>
          </p:cNvSpPr>
          <p:nvPr>
            <p:ph type="title"/>
          </p:nvPr>
        </p:nvSpPr>
        <p:spPr>
          <a:xfrm>
            <a:off x="779526" y="933958"/>
            <a:ext cx="11258609" cy="1231106"/>
          </a:xfrm>
        </p:spPr>
        <p:txBody>
          <a:bodyPr wrap="square" lIns="0" tIns="0" rIns="0" bIns="0" anchor="t">
            <a:spAutoFit/>
          </a:bodyPr>
          <a:lstStyle/>
          <a:p>
            <a:r>
              <a:rPr lang="en-US">
                <a:ea typeface="Calibri"/>
              </a:rPr>
              <a:t>INVESTIGATION PROCESS: </a:t>
            </a:r>
            <a:br>
              <a:rPr lang="en-US">
                <a:ea typeface="Calibri"/>
              </a:rPr>
            </a:br>
            <a:r>
              <a:rPr lang="en-US">
                <a:latin typeface="Calisto MT"/>
                <a:ea typeface="Calibri"/>
              </a:rPr>
              <a:t>Preliminary Assessment of the Case</a:t>
            </a:r>
            <a:endParaRPr lang="en-US">
              <a:ea typeface="Calibri"/>
            </a:endParaRPr>
          </a:p>
        </p:txBody>
      </p:sp>
      <p:sp>
        <p:nvSpPr>
          <p:cNvPr id="5" name="object 3">
            <a:extLst>
              <a:ext uri="{FF2B5EF4-FFF2-40B4-BE49-F238E27FC236}">
                <a16:creationId xmlns:a16="http://schemas.microsoft.com/office/drawing/2014/main" id="{840F3DFD-19F8-0B01-ED59-5597D35101CE}"/>
              </a:ext>
            </a:extLst>
          </p:cNvPr>
          <p:cNvSpPr txBox="1"/>
          <p:nvPr/>
        </p:nvSpPr>
        <p:spPr>
          <a:xfrm>
            <a:off x="779526" y="2168115"/>
            <a:ext cx="9659620" cy="2689839"/>
          </a:xfrm>
          <a:prstGeom prst="rect">
            <a:avLst/>
          </a:prstGeom>
        </p:spPr>
        <p:txBody>
          <a:bodyPr vert="horz" wrap="square" lIns="0" tIns="136525" rIns="0" bIns="0" rtlCol="0" anchor="t">
            <a:spAutoFit/>
          </a:bodyPr>
          <a:lstStyle/>
          <a:p>
            <a:pPr marL="469900" indent="-457200">
              <a:spcBef>
                <a:spcPts val="1075"/>
              </a:spcBef>
              <a:buAutoNum type="arabicPeriod"/>
              <a:tabLst>
                <a:tab pos="240665" algn="l"/>
                <a:tab pos="241300" algn="l"/>
              </a:tabLst>
            </a:pPr>
            <a:r>
              <a:rPr lang="en-US" sz="2000" spc="-10">
                <a:latin typeface="Calisto MT"/>
              </a:rPr>
              <a:t>Know What To Look For at the Crime Scene</a:t>
            </a:r>
            <a:endParaRPr lang="en-US"/>
          </a:p>
          <a:p>
            <a:pPr marL="469900" indent="-457200">
              <a:spcBef>
                <a:spcPts val="1075"/>
              </a:spcBef>
              <a:buAutoNum type="arabicPeriod"/>
              <a:tabLst>
                <a:tab pos="240665" algn="l"/>
                <a:tab pos="241300" algn="l"/>
              </a:tabLst>
            </a:pPr>
            <a:r>
              <a:rPr lang="en-US" sz="2000" spc="-10">
                <a:solidFill>
                  <a:srgbClr val="000000"/>
                </a:solidFill>
                <a:latin typeface="Calisto MT"/>
                <a:cs typeface="Calisto MT"/>
              </a:rPr>
              <a:t>Make A List for Steps to be Taken During Investigation</a:t>
            </a:r>
          </a:p>
          <a:p>
            <a:pPr marL="469900" indent="-457200">
              <a:spcBef>
                <a:spcPts val="1075"/>
              </a:spcBef>
              <a:buAutoNum type="arabicPeriod"/>
              <a:tabLst>
                <a:tab pos="240665" algn="l"/>
                <a:tab pos="241300" algn="l"/>
              </a:tabLst>
            </a:pPr>
            <a:r>
              <a:rPr lang="en-US" sz="2000" spc="-10">
                <a:solidFill>
                  <a:srgbClr val="000000"/>
                </a:solidFill>
                <a:latin typeface="Calisto MT"/>
                <a:cs typeface="Calisto MT"/>
              </a:rPr>
              <a:t>Establish the Documentation of Evidence (Photographs or Sketches)</a:t>
            </a: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err="1">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p:txBody>
      </p:sp>
    </p:spTree>
    <p:extLst>
      <p:ext uri="{BB962C8B-B14F-4D97-AF65-F5344CB8AC3E}">
        <p14:creationId xmlns:p14="http://schemas.microsoft.com/office/powerpoint/2010/main" val="7709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EFB2-0275-9C67-499B-A251B052B427}"/>
              </a:ext>
            </a:extLst>
          </p:cNvPr>
          <p:cNvSpPr>
            <a:spLocks noGrp="1"/>
          </p:cNvSpPr>
          <p:nvPr>
            <p:ph type="title"/>
          </p:nvPr>
        </p:nvSpPr>
        <p:spPr>
          <a:xfrm>
            <a:off x="779526" y="933958"/>
            <a:ext cx="11258609" cy="1231106"/>
          </a:xfrm>
        </p:spPr>
        <p:txBody>
          <a:bodyPr wrap="square" lIns="0" tIns="0" rIns="0" bIns="0" anchor="t">
            <a:spAutoFit/>
          </a:bodyPr>
          <a:lstStyle/>
          <a:p>
            <a:r>
              <a:rPr lang="en-US">
                <a:ea typeface="Calibri"/>
              </a:rPr>
              <a:t>INVESTIGATION PROCESS: </a:t>
            </a:r>
            <a:br>
              <a:rPr lang="en-US">
                <a:ea typeface="Calibri"/>
              </a:rPr>
            </a:br>
            <a:r>
              <a:rPr lang="en-US">
                <a:latin typeface="Calisto MT"/>
                <a:ea typeface="Calibri"/>
              </a:rPr>
              <a:t>Preliminary Assessment of the Case</a:t>
            </a:r>
            <a:endParaRPr lang="en-US">
              <a:ea typeface="Calibri"/>
            </a:endParaRPr>
          </a:p>
        </p:txBody>
      </p:sp>
      <p:sp>
        <p:nvSpPr>
          <p:cNvPr id="5" name="object 3">
            <a:extLst>
              <a:ext uri="{FF2B5EF4-FFF2-40B4-BE49-F238E27FC236}">
                <a16:creationId xmlns:a16="http://schemas.microsoft.com/office/drawing/2014/main" id="{840F3DFD-19F8-0B01-ED59-5597D35101CE}"/>
              </a:ext>
            </a:extLst>
          </p:cNvPr>
          <p:cNvSpPr txBox="1"/>
          <p:nvPr/>
        </p:nvSpPr>
        <p:spPr>
          <a:xfrm>
            <a:off x="794766" y="2274792"/>
            <a:ext cx="5392674" cy="2689839"/>
          </a:xfrm>
          <a:prstGeom prst="rect">
            <a:avLst/>
          </a:prstGeom>
          <a:ln>
            <a:solidFill>
              <a:schemeClr val="tx1"/>
            </a:solidFill>
          </a:ln>
        </p:spPr>
        <p:txBody>
          <a:bodyPr vert="horz" wrap="square" lIns="0" tIns="136525" rIns="0" bIns="0" rtlCol="0" anchor="t">
            <a:spAutoFit/>
          </a:bodyPr>
          <a:lstStyle/>
          <a:p>
            <a:pPr marL="12700">
              <a:spcBef>
                <a:spcPts val="1075"/>
              </a:spcBef>
              <a:tabLst>
                <a:tab pos="240665" algn="l"/>
                <a:tab pos="241300" algn="l"/>
              </a:tabLst>
            </a:pPr>
            <a:r>
              <a:rPr lang="en-US" sz="2000" spc="-10">
                <a:solidFill>
                  <a:srgbClr val="000000"/>
                </a:solidFill>
                <a:latin typeface="Calisto MT"/>
                <a:cs typeface="Calisto MT"/>
              </a:rPr>
              <a:t>Evidence found:</a:t>
            </a:r>
          </a:p>
          <a:p>
            <a:pPr marL="355600" indent="-342900">
              <a:spcBef>
                <a:spcPts val="1075"/>
              </a:spcBef>
              <a:buFont typeface="Arial" panose="020B0604020202020204" pitchFamily="34" charset="0"/>
              <a:buChar char="•"/>
              <a:tabLst>
                <a:tab pos="240665" algn="l"/>
                <a:tab pos="241300" algn="l"/>
              </a:tabLst>
            </a:pPr>
            <a:r>
              <a:rPr lang="en-US" sz="2000" spc="-10">
                <a:solidFill>
                  <a:srgbClr val="000000"/>
                </a:solidFill>
                <a:latin typeface="Calisto MT"/>
                <a:cs typeface="Calisto MT"/>
              </a:rPr>
              <a:t>Evidence 001: 32GB USB Stick</a:t>
            </a:r>
          </a:p>
          <a:p>
            <a:pPr marL="355600" indent="-342900">
              <a:spcBef>
                <a:spcPts val="1075"/>
              </a:spcBef>
              <a:buFont typeface="Arial" panose="020B0604020202020204" pitchFamily="34" charset="0"/>
              <a:buChar char="•"/>
              <a:tabLst>
                <a:tab pos="240665" algn="l"/>
                <a:tab pos="241300" algn="l"/>
              </a:tabLst>
            </a:pPr>
            <a:r>
              <a:rPr lang="en-US" sz="2000" spc="-10">
                <a:solidFill>
                  <a:srgbClr val="000000"/>
                </a:solidFill>
                <a:latin typeface="Calisto MT"/>
                <a:cs typeface="Calisto MT"/>
              </a:rPr>
              <a:t>Evidence 002: Laptop running on Windows 10 </a:t>
            </a:r>
          </a:p>
          <a:p>
            <a:pPr marL="12700">
              <a:spcBef>
                <a:spcPts val="1075"/>
              </a:spcBef>
              <a:tabLst>
                <a:tab pos="240665" algn="l"/>
                <a:tab pos="241300" algn="l"/>
              </a:tabLst>
            </a:pPr>
            <a:endParaRPr lang="en-US" sz="2000" spc="-10" err="1">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p:txBody>
      </p:sp>
      <p:sp>
        <p:nvSpPr>
          <p:cNvPr id="3" name="TextBox 2">
            <a:extLst>
              <a:ext uri="{FF2B5EF4-FFF2-40B4-BE49-F238E27FC236}">
                <a16:creationId xmlns:a16="http://schemas.microsoft.com/office/drawing/2014/main" id="{DA0680E7-3C7F-9BFA-D07B-3D6659B0678B}"/>
              </a:ext>
            </a:extLst>
          </p:cNvPr>
          <p:cNvSpPr txBox="1"/>
          <p:nvPr/>
        </p:nvSpPr>
        <p:spPr>
          <a:xfrm>
            <a:off x="6624066" y="2286000"/>
            <a:ext cx="4800600" cy="2862322"/>
          </a:xfrm>
          <a:prstGeom prst="rect">
            <a:avLst/>
          </a:prstGeom>
          <a:noFill/>
          <a:ln>
            <a:solidFill>
              <a:schemeClr val="tx1"/>
            </a:solidFill>
          </a:ln>
        </p:spPr>
        <p:txBody>
          <a:bodyPr wrap="square" rtlCol="0">
            <a:spAutoFit/>
          </a:bodyPr>
          <a:lstStyle/>
          <a:p>
            <a:pPr>
              <a:lnSpc>
                <a:spcPct val="150000"/>
              </a:lnSpc>
            </a:pPr>
            <a:r>
              <a:rPr lang="en-US">
                <a:latin typeface="Calisto MT" panose="02040603050505030304" pitchFamily="18" charset="0"/>
              </a:rPr>
              <a:t>Steps to be taken during investigation:</a:t>
            </a:r>
          </a:p>
          <a:p>
            <a:pPr marL="342900" indent="-342900">
              <a:lnSpc>
                <a:spcPct val="150000"/>
              </a:lnSpc>
              <a:buAutoNum type="arabicParenR"/>
            </a:pPr>
            <a:r>
              <a:rPr lang="en-SG">
                <a:latin typeface="Calisto MT" panose="02040603050505030304" pitchFamily="18" charset="0"/>
              </a:rPr>
              <a:t>Maximise evidence that can be extracted from USB drive</a:t>
            </a:r>
          </a:p>
          <a:p>
            <a:pPr marL="342900" indent="-342900">
              <a:lnSpc>
                <a:spcPct val="150000"/>
              </a:lnSpc>
              <a:buAutoNum type="arabicParenR"/>
            </a:pPr>
            <a:r>
              <a:rPr lang="en-SG">
                <a:latin typeface="Calisto MT" panose="02040603050505030304" pitchFamily="18" charset="0"/>
              </a:rPr>
              <a:t>Create a forensics image and memory dump of the laptop</a:t>
            </a:r>
          </a:p>
          <a:p>
            <a:pPr marL="342900" indent="-342900">
              <a:lnSpc>
                <a:spcPct val="150000"/>
              </a:lnSpc>
              <a:buAutoNum type="arabicParenR"/>
            </a:pPr>
            <a:r>
              <a:rPr lang="en-SG">
                <a:latin typeface="Calisto MT" panose="02040603050505030304" pitchFamily="18" charset="0"/>
              </a:rPr>
              <a:t>Analyse memory dump</a:t>
            </a:r>
          </a:p>
          <a:p>
            <a:pPr marL="342900" indent="-342900">
              <a:buAutoNum type="arabicParenR"/>
            </a:pPr>
            <a:endParaRPr lang="en-SG"/>
          </a:p>
        </p:txBody>
      </p:sp>
    </p:spTree>
    <p:extLst>
      <p:ext uri="{BB962C8B-B14F-4D97-AF65-F5344CB8AC3E}">
        <p14:creationId xmlns:p14="http://schemas.microsoft.com/office/powerpoint/2010/main" val="1999561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A0B0-AF8E-12BF-1853-B40955F6F0D6}"/>
              </a:ext>
            </a:extLst>
          </p:cNvPr>
          <p:cNvSpPr>
            <a:spLocks noGrp="1"/>
          </p:cNvSpPr>
          <p:nvPr>
            <p:ph type="title"/>
          </p:nvPr>
        </p:nvSpPr>
        <p:spPr>
          <a:xfrm>
            <a:off x="779526" y="933958"/>
            <a:ext cx="9979025" cy="635635"/>
          </a:xfrm>
        </p:spPr>
        <p:txBody>
          <a:bodyPr wrap="square">
            <a:normAutofit/>
          </a:bodyPr>
          <a:lstStyle/>
          <a:p>
            <a:r>
              <a:rPr lang="en-US"/>
              <a:t>INVESTIGATION PROCESS</a:t>
            </a:r>
            <a:endParaRPr lang="en-SG"/>
          </a:p>
        </p:txBody>
      </p:sp>
      <p:graphicFrame>
        <p:nvGraphicFramePr>
          <p:cNvPr id="12" name="Text Placeholder 2">
            <a:extLst>
              <a:ext uri="{FF2B5EF4-FFF2-40B4-BE49-F238E27FC236}">
                <a16:creationId xmlns:a16="http://schemas.microsoft.com/office/drawing/2014/main" id="{D5F849A8-F0E6-78B7-2C27-BB5C78C9F5C7}"/>
              </a:ext>
            </a:extLst>
          </p:cNvPr>
          <p:cNvGraphicFramePr/>
          <p:nvPr>
            <p:extLst>
              <p:ext uri="{D42A27DB-BD31-4B8C-83A1-F6EECF244321}">
                <p14:modId xmlns:p14="http://schemas.microsoft.com/office/powerpoint/2010/main" val="1027333214"/>
              </p:ext>
            </p:extLst>
          </p:nvPr>
        </p:nvGraphicFramePr>
        <p:xfrm>
          <a:off x="6278880" y="1577340"/>
          <a:ext cx="5303520" cy="452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5B4B3B6-F98A-1627-9A1D-E04646A5A11E}"/>
              </a:ext>
            </a:extLst>
          </p:cNvPr>
          <p:cNvSpPr txBox="1"/>
          <p:nvPr/>
        </p:nvSpPr>
        <p:spPr>
          <a:xfrm>
            <a:off x="1828800" y="2898542"/>
            <a:ext cx="3200399" cy="477054"/>
          </a:xfrm>
          <a:prstGeom prst="rect">
            <a:avLst/>
          </a:prstGeom>
          <a:noFill/>
        </p:spPr>
        <p:txBody>
          <a:bodyPr wrap="square" rtlCol="0">
            <a:spAutoFit/>
          </a:bodyPr>
          <a:lstStyle/>
          <a:p>
            <a:r>
              <a:rPr lang="en-US" sz="2500">
                <a:solidFill>
                  <a:schemeClr val="tx1"/>
                </a:solidFill>
                <a:latin typeface="+mj-lt"/>
              </a:rPr>
              <a:t>Evidence </a:t>
            </a:r>
            <a:r>
              <a:rPr lang="en-SG" sz="2500" b="0" i="0">
                <a:solidFill>
                  <a:schemeClr val="tx1"/>
                </a:solidFill>
                <a:effectLst/>
                <a:latin typeface="+mj-lt"/>
              </a:rPr>
              <a:t>acquisition</a:t>
            </a:r>
            <a:endParaRPr lang="en-SG" sz="2500">
              <a:solidFill>
                <a:schemeClr val="tx1"/>
              </a:solidFill>
              <a:latin typeface="+mj-lt"/>
            </a:endParaRPr>
          </a:p>
        </p:txBody>
      </p:sp>
      <p:sp>
        <p:nvSpPr>
          <p:cNvPr id="6" name="TextBox 5">
            <a:extLst>
              <a:ext uri="{FF2B5EF4-FFF2-40B4-BE49-F238E27FC236}">
                <a16:creationId xmlns:a16="http://schemas.microsoft.com/office/drawing/2014/main" id="{8C747870-1824-5349-44ED-FD6C9AB483FE}"/>
              </a:ext>
            </a:extLst>
          </p:cNvPr>
          <p:cNvSpPr txBox="1"/>
          <p:nvPr/>
        </p:nvSpPr>
        <p:spPr>
          <a:xfrm>
            <a:off x="2209800" y="5181600"/>
            <a:ext cx="3200399" cy="477054"/>
          </a:xfrm>
          <a:prstGeom prst="rect">
            <a:avLst/>
          </a:prstGeom>
          <a:noFill/>
        </p:spPr>
        <p:txBody>
          <a:bodyPr wrap="square" rtlCol="0">
            <a:spAutoFit/>
          </a:bodyPr>
          <a:lstStyle/>
          <a:p>
            <a:r>
              <a:rPr lang="en-US" sz="2500">
                <a:solidFill>
                  <a:schemeClr val="tx1"/>
                </a:solidFill>
                <a:latin typeface="+mj-lt"/>
              </a:rPr>
              <a:t>Evidence </a:t>
            </a:r>
            <a:r>
              <a:rPr lang="en-SG" sz="2500" b="0" i="0">
                <a:solidFill>
                  <a:schemeClr val="tx1"/>
                </a:solidFill>
                <a:effectLst/>
                <a:latin typeface="+mj-lt"/>
              </a:rPr>
              <a:t>analysis</a:t>
            </a:r>
            <a:endParaRPr lang="en-SG" sz="2500">
              <a:solidFill>
                <a:schemeClr val="tx1"/>
              </a:solidFill>
              <a:latin typeface="+mj-lt"/>
            </a:endParaRPr>
          </a:p>
        </p:txBody>
      </p:sp>
      <p:cxnSp>
        <p:nvCxnSpPr>
          <p:cNvPr id="8" name="Straight Arrow Connector 7">
            <a:extLst>
              <a:ext uri="{FF2B5EF4-FFF2-40B4-BE49-F238E27FC236}">
                <a16:creationId xmlns:a16="http://schemas.microsoft.com/office/drawing/2014/main" id="{828F7518-19A2-C090-A88C-9E47D6F2306A}"/>
              </a:ext>
            </a:extLst>
          </p:cNvPr>
          <p:cNvCxnSpPr/>
          <p:nvPr/>
        </p:nvCxnSpPr>
        <p:spPr>
          <a:xfrm flipV="1">
            <a:off x="4876800" y="2286000"/>
            <a:ext cx="1219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C7AF9D-2517-8DBE-1B2A-C24DC538C6BE}"/>
              </a:ext>
            </a:extLst>
          </p:cNvPr>
          <p:cNvCxnSpPr/>
          <p:nvPr/>
        </p:nvCxnSpPr>
        <p:spPr>
          <a:xfrm>
            <a:off x="4876800" y="3200400"/>
            <a:ext cx="121920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0365AE7-856D-3085-F15F-D2D5A5E059A8}"/>
              </a:ext>
            </a:extLst>
          </p:cNvPr>
          <p:cNvCxnSpPr/>
          <p:nvPr/>
        </p:nvCxnSpPr>
        <p:spPr>
          <a:xfrm>
            <a:off x="4876800" y="5420127"/>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461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2B25-3697-A9CF-2003-BCE9EE72383E}"/>
              </a:ext>
            </a:extLst>
          </p:cNvPr>
          <p:cNvSpPr>
            <a:spLocks noGrp="1"/>
          </p:cNvSpPr>
          <p:nvPr>
            <p:ph type="title"/>
          </p:nvPr>
        </p:nvSpPr>
        <p:spPr/>
        <p:txBody>
          <a:bodyPr/>
          <a:lstStyle/>
          <a:p>
            <a:r>
              <a:rPr lang="en-US"/>
              <a:t>Investigation Process</a:t>
            </a:r>
            <a:endParaRPr lang="en-SG"/>
          </a:p>
        </p:txBody>
      </p:sp>
      <p:sp>
        <p:nvSpPr>
          <p:cNvPr id="3" name="TextBox 2">
            <a:extLst>
              <a:ext uri="{FF2B5EF4-FFF2-40B4-BE49-F238E27FC236}">
                <a16:creationId xmlns:a16="http://schemas.microsoft.com/office/drawing/2014/main" id="{37A6B0EA-36FD-3D11-88D8-E51AA23D6900}"/>
              </a:ext>
            </a:extLst>
          </p:cNvPr>
          <p:cNvSpPr txBox="1"/>
          <p:nvPr/>
        </p:nvSpPr>
        <p:spPr>
          <a:xfrm>
            <a:off x="1066800" y="1905000"/>
            <a:ext cx="5897768" cy="3693319"/>
          </a:xfrm>
          <a:prstGeom prst="rect">
            <a:avLst/>
          </a:prstGeom>
          <a:noFill/>
        </p:spPr>
        <p:txBody>
          <a:bodyPr wrap="none" lIns="91440" tIns="45720" rIns="91440" bIns="45720" rtlCol="0" anchor="t">
            <a:spAutoFit/>
          </a:bodyPr>
          <a:lstStyle/>
          <a:p>
            <a:pPr marL="285750" indent="-285750">
              <a:lnSpc>
                <a:spcPct val="150000"/>
              </a:lnSpc>
              <a:buFont typeface="Arial" panose="020B0604020202020204" pitchFamily="34" charset="0"/>
              <a:buChar char="•"/>
            </a:pPr>
            <a:r>
              <a:rPr lang="en-US"/>
              <a:t>Evidence Acquisition using FTK Imager</a:t>
            </a:r>
          </a:p>
          <a:p>
            <a:pPr marL="285750" indent="-285750">
              <a:lnSpc>
                <a:spcPct val="150000"/>
              </a:lnSpc>
              <a:buFont typeface="Arial" panose="020B0604020202020204" pitchFamily="34" charset="0"/>
              <a:buChar char="•"/>
            </a:pPr>
            <a:r>
              <a:rPr lang="en-US"/>
              <a:t>Evidence Analysis Using Volatility and Magic Rescue</a:t>
            </a:r>
          </a:p>
          <a:p>
            <a:pPr marL="285750" indent="-285750">
              <a:lnSpc>
                <a:spcPct val="150000"/>
              </a:lnSpc>
              <a:buFont typeface="Arial" panose="020B0604020202020204" pitchFamily="34" charset="0"/>
              <a:buChar char="•"/>
            </a:pPr>
            <a:r>
              <a:rPr lang="en-US"/>
              <a:t>Best Practices should take place such as:</a:t>
            </a:r>
          </a:p>
          <a:p>
            <a:pPr>
              <a:lnSpc>
                <a:spcPct val="150000"/>
              </a:lnSpc>
            </a:pPr>
            <a:r>
              <a:rPr lang="en-US"/>
              <a:t>Wearing Gloves when Handling Evidence</a:t>
            </a:r>
          </a:p>
          <a:p>
            <a:pPr>
              <a:lnSpc>
                <a:spcPct val="150000"/>
              </a:lnSpc>
            </a:pPr>
            <a:r>
              <a:rPr lang="en-US"/>
              <a:t>Document State of Evidence during Acquisition</a:t>
            </a:r>
          </a:p>
          <a:p>
            <a:pPr>
              <a:lnSpc>
                <a:spcPct val="150000"/>
              </a:lnSpc>
            </a:pPr>
            <a:r>
              <a:rPr lang="en-US"/>
              <a:t>Maintain Proper Chain of Custody</a:t>
            </a:r>
          </a:p>
          <a:p>
            <a:pPr>
              <a:lnSpc>
                <a:spcPct val="150000"/>
              </a:lnSpc>
            </a:pPr>
            <a:r>
              <a:rPr lang="en-US"/>
              <a:t>Be as Objective as Possible when doing Analysis</a:t>
            </a:r>
          </a:p>
          <a:p>
            <a:pPr>
              <a:lnSpc>
                <a:spcPct val="150000"/>
              </a:lnSpc>
            </a:pPr>
            <a:endParaRPr lang="en-US"/>
          </a:p>
          <a:p>
            <a:pPr marL="285750" indent="-285750">
              <a:buFont typeface="Arial" panose="020B0604020202020204" pitchFamily="34" charset="0"/>
              <a:buChar char="•"/>
            </a:pPr>
            <a:endParaRPr lang="en-SG"/>
          </a:p>
        </p:txBody>
      </p:sp>
    </p:spTree>
    <p:extLst>
      <p:ext uri="{BB962C8B-B14F-4D97-AF65-F5344CB8AC3E}">
        <p14:creationId xmlns:p14="http://schemas.microsoft.com/office/powerpoint/2010/main" val="1959449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EFB2-0275-9C67-499B-A251B052B427}"/>
              </a:ext>
            </a:extLst>
          </p:cNvPr>
          <p:cNvSpPr>
            <a:spLocks noGrp="1"/>
          </p:cNvSpPr>
          <p:nvPr>
            <p:ph type="title"/>
          </p:nvPr>
        </p:nvSpPr>
        <p:spPr>
          <a:xfrm>
            <a:off x="779526" y="933958"/>
            <a:ext cx="11258609" cy="1231106"/>
          </a:xfrm>
        </p:spPr>
        <p:txBody>
          <a:bodyPr wrap="square" lIns="0" tIns="0" rIns="0" bIns="0" anchor="t">
            <a:spAutoFit/>
          </a:bodyPr>
          <a:lstStyle/>
          <a:p>
            <a:r>
              <a:rPr lang="en-US">
                <a:ea typeface="Calibri"/>
              </a:rPr>
              <a:t>INVESTIGATION PROCESS: </a:t>
            </a:r>
            <a:br>
              <a:rPr lang="en-US">
                <a:ea typeface="Calibri"/>
              </a:rPr>
            </a:br>
            <a:r>
              <a:rPr lang="en-US">
                <a:ea typeface="Calibri"/>
              </a:rPr>
              <a:t>Preparation Stage</a:t>
            </a:r>
          </a:p>
        </p:txBody>
      </p:sp>
      <p:sp>
        <p:nvSpPr>
          <p:cNvPr id="5" name="object 3">
            <a:extLst>
              <a:ext uri="{FF2B5EF4-FFF2-40B4-BE49-F238E27FC236}">
                <a16:creationId xmlns:a16="http://schemas.microsoft.com/office/drawing/2014/main" id="{840F3DFD-19F8-0B01-ED59-5597D35101CE}"/>
              </a:ext>
            </a:extLst>
          </p:cNvPr>
          <p:cNvSpPr txBox="1"/>
          <p:nvPr/>
        </p:nvSpPr>
        <p:spPr>
          <a:xfrm>
            <a:off x="779526" y="2168115"/>
            <a:ext cx="10781053" cy="4485202"/>
          </a:xfrm>
          <a:prstGeom prst="rect">
            <a:avLst/>
          </a:prstGeom>
        </p:spPr>
        <p:txBody>
          <a:bodyPr vert="horz" wrap="square" lIns="0" tIns="136525" rIns="0" bIns="0" rtlCol="0" anchor="t">
            <a:spAutoFit/>
          </a:bodyPr>
          <a:lstStyle/>
          <a:p>
            <a:pPr marL="469900" indent="-457200">
              <a:spcBef>
                <a:spcPts val="1075"/>
              </a:spcBef>
              <a:buAutoNum type="arabicPeriod"/>
              <a:tabLst>
                <a:tab pos="240665" algn="l"/>
                <a:tab pos="241300" algn="l"/>
              </a:tabLst>
            </a:pPr>
            <a:r>
              <a:rPr lang="en-US" sz="2000" spc="-10">
                <a:latin typeface="Calisto MT"/>
              </a:rPr>
              <a:t>Details of What to Be Seized (Laptops, External Memory)</a:t>
            </a:r>
          </a:p>
          <a:p>
            <a:pPr marL="469900" indent="-457200">
              <a:spcBef>
                <a:spcPts val="1075"/>
              </a:spcBef>
              <a:buAutoNum type="arabicPeriod"/>
              <a:tabLst>
                <a:tab pos="240665" algn="l"/>
                <a:tab pos="241300" algn="l"/>
              </a:tabLst>
            </a:pPr>
            <a:r>
              <a:rPr lang="en-US" sz="2000" spc="-10">
                <a:solidFill>
                  <a:srgbClr val="000000"/>
                </a:solidFill>
                <a:latin typeface="Calisto MT"/>
                <a:cs typeface="Calisto MT"/>
              </a:rPr>
              <a:t>Tools Required For Acquisition (Write-blockers, Forensics Software)</a:t>
            </a:r>
          </a:p>
          <a:p>
            <a:pPr marL="469900" indent="-457200">
              <a:spcBef>
                <a:spcPts val="1075"/>
              </a:spcBef>
              <a:buAutoNum type="arabicPeriod"/>
              <a:tabLst>
                <a:tab pos="240665" algn="l"/>
                <a:tab pos="241300" algn="l"/>
              </a:tabLst>
            </a:pPr>
            <a:r>
              <a:rPr lang="en-US" sz="2000" spc="-10">
                <a:solidFill>
                  <a:srgbClr val="000000"/>
                </a:solidFill>
                <a:latin typeface="Calisto MT"/>
                <a:cs typeface="Calisto MT"/>
              </a:rPr>
              <a:t>Tools Required For Documentation (Digital Camera, Notepads, Pens)</a:t>
            </a:r>
          </a:p>
          <a:p>
            <a:pPr marL="469900" indent="-457200">
              <a:spcBef>
                <a:spcPts val="1075"/>
              </a:spcBef>
              <a:buAutoNum type="arabicPeriod"/>
              <a:tabLst>
                <a:tab pos="240665" algn="l"/>
                <a:tab pos="241300" algn="l"/>
              </a:tabLst>
            </a:pPr>
            <a:r>
              <a:rPr lang="en-US" sz="2000" spc="-10">
                <a:solidFill>
                  <a:srgbClr val="000000"/>
                </a:solidFill>
                <a:latin typeface="Calisto MT"/>
                <a:cs typeface="Calisto MT"/>
              </a:rPr>
              <a:t>Tools Required For Disassembly (Toolkits, Anti-Static Wrist Straps)</a:t>
            </a:r>
          </a:p>
          <a:p>
            <a:pPr marL="469900" indent="-457200">
              <a:spcBef>
                <a:spcPts val="1075"/>
              </a:spcBef>
              <a:buAutoNum type="arabicPeriod"/>
              <a:tabLst>
                <a:tab pos="240665" algn="l"/>
                <a:tab pos="241300" algn="l"/>
              </a:tabLst>
            </a:pPr>
            <a:r>
              <a:rPr lang="en-US" sz="2000" spc="-10">
                <a:solidFill>
                  <a:srgbClr val="000000"/>
                </a:solidFill>
                <a:latin typeface="Calisto MT"/>
                <a:cs typeface="Calisto MT"/>
              </a:rPr>
              <a:t>Things Required For Packaging of Evidence (Anti-Static bags, Cable Ties, Sturdy Boxes)</a:t>
            </a:r>
          </a:p>
          <a:p>
            <a:pPr marL="469900" indent="-457200">
              <a:spcBef>
                <a:spcPts val="1075"/>
              </a:spcBef>
              <a:buAutoNum type="arabicPeriod"/>
              <a:tabLst>
                <a:tab pos="240665" algn="l"/>
                <a:tab pos="241300" algn="l"/>
              </a:tabLst>
            </a:pPr>
            <a:r>
              <a:rPr lang="en-US" sz="2000" spc="-10">
                <a:solidFill>
                  <a:srgbClr val="000000"/>
                </a:solidFill>
                <a:latin typeface="Calisto MT"/>
                <a:cs typeface="Calisto MT"/>
              </a:rPr>
              <a:t>Other Miscellaneous Tools (Latex Gloves, </a:t>
            </a:r>
            <a:r>
              <a:rPr lang="en-US" sz="2000" spc="-10">
                <a:latin typeface="Calisto MT"/>
              </a:rPr>
              <a:t>Magnifying Glass)</a:t>
            </a:r>
            <a:endParaRPr lang="en-US" sz="2000" spc="-10">
              <a:solidFill>
                <a:srgbClr val="000000"/>
              </a:solidFill>
            </a:endParaRPr>
          </a:p>
          <a:p>
            <a:pPr marL="469900" indent="-457200">
              <a:spcBef>
                <a:spcPts val="1075"/>
              </a:spcBef>
              <a:buAutoNum type="arabicPeriod"/>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err="1">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p:txBody>
      </p:sp>
    </p:spTree>
    <p:extLst>
      <p:ext uri="{BB962C8B-B14F-4D97-AF65-F5344CB8AC3E}">
        <p14:creationId xmlns:p14="http://schemas.microsoft.com/office/powerpoint/2010/main" val="3152604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EFB2-0275-9C67-499B-A251B052B427}"/>
              </a:ext>
            </a:extLst>
          </p:cNvPr>
          <p:cNvSpPr>
            <a:spLocks noGrp="1"/>
          </p:cNvSpPr>
          <p:nvPr>
            <p:ph type="title"/>
          </p:nvPr>
        </p:nvSpPr>
        <p:spPr>
          <a:xfrm>
            <a:off x="779526" y="933958"/>
            <a:ext cx="11258609" cy="1231106"/>
          </a:xfrm>
        </p:spPr>
        <p:txBody>
          <a:bodyPr wrap="square" lIns="0" tIns="0" rIns="0" bIns="0" anchor="t">
            <a:spAutoFit/>
          </a:bodyPr>
          <a:lstStyle/>
          <a:p>
            <a:r>
              <a:rPr lang="en-US">
                <a:ea typeface="Calibri"/>
              </a:rPr>
              <a:t>INVESTIGATION PROCESS: </a:t>
            </a:r>
            <a:br>
              <a:rPr lang="en-US">
                <a:ea typeface="Calibri"/>
              </a:rPr>
            </a:br>
            <a:r>
              <a:rPr lang="en-US">
                <a:ea typeface="Calibri"/>
              </a:rPr>
              <a:t>Search and Seizure</a:t>
            </a:r>
          </a:p>
        </p:txBody>
      </p:sp>
      <p:sp>
        <p:nvSpPr>
          <p:cNvPr id="5" name="object 3">
            <a:extLst>
              <a:ext uri="{FF2B5EF4-FFF2-40B4-BE49-F238E27FC236}">
                <a16:creationId xmlns:a16="http://schemas.microsoft.com/office/drawing/2014/main" id="{840F3DFD-19F8-0B01-ED59-5597D35101CE}"/>
              </a:ext>
            </a:extLst>
          </p:cNvPr>
          <p:cNvSpPr txBox="1"/>
          <p:nvPr/>
        </p:nvSpPr>
        <p:spPr>
          <a:xfrm>
            <a:off x="779526" y="2168115"/>
            <a:ext cx="10781053" cy="5241820"/>
          </a:xfrm>
          <a:prstGeom prst="rect">
            <a:avLst/>
          </a:prstGeom>
        </p:spPr>
        <p:txBody>
          <a:bodyPr vert="horz" wrap="square" lIns="0" tIns="136525" rIns="0" bIns="0" rtlCol="0" anchor="t">
            <a:spAutoFit/>
          </a:bodyPr>
          <a:lstStyle/>
          <a:p>
            <a:pPr marL="469900" indent="-457200">
              <a:spcBef>
                <a:spcPts val="1075"/>
              </a:spcBef>
              <a:buAutoNum type="arabicPeriod"/>
              <a:tabLst>
                <a:tab pos="240665" algn="l"/>
                <a:tab pos="241300" algn="l"/>
              </a:tabLst>
            </a:pPr>
            <a:r>
              <a:rPr lang="en-US" sz="2000" spc="-10">
                <a:solidFill>
                  <a:srgbClr val="000000"/>
                </a:solidFill>
                <a:latin typeface="Calisto MT"/>
              </a:rPr>
              <a:t>Voluntary Surrender</a:t>
            </a:r>
          </a:p>
          <a:p>
            <a:pPr marL="469900" indent="-457200">
              <a:spcBef>
                <a:spcPts val="1075"/>
              </a:spcBef>
              <a:buFont typeface="Arial"/>
              <a:buChar char="•"/>
              <a:tabLst>
                <a:tab pos="240665" algn="l"/>
                <a:tab pos="241300" algn="l"/>
              </a:tabLst>
            </a:pPr>
            <a:r>
              <a:rPr lang="en-US" sz="2000" spc="-10">
                <a:solidFill>
                  <a:srgbClr val="000000"/>
                </a:solidFill>
                <a:latin typeface="Calisto MT"/>
                <a:cs typeface="Calisto MT"/>
              </a:rPr>
              <a:t>When the Primary Owner is Different From the Suspect</a:t>
            </a:r>
          </a:p>
          <a:p>
            <a:pPr marL="469900" indent="-457200">
              <a:spcBef>
                <a:spcPts val="1075"/>
              </a:spcBef>
              <a:buFont typeface="Arial"/>
              <a:buChar char="•"/>
              <a:tabLst>
                <a:tab pos="240665" algn="l"/>
                <a:tab pos="241300" algn="l"/>
              </a:tabLst>
            </a:pPr>
            <a:r>
              <a:rPr lang="en-US" sz="2000" spc="-10">
                <a:solidFill>
                  <a:srgbClr val="000000"/>
                </a:solidFill>
                <a:latin typeface="Calisto MT"/>
                <a:cs typeface="Calisto MT"/>
              </a:rPr>
              <a:t>Special Arrangement is Needed to Avoid Disruption to Business Function</a:t>
            </a:r>
          </a:p>
          <a:p>
            <a:pPr marL="12700">
              <a:spcBef>
                <a:spcPts val="1075"/>
              </a:spcBef>
              <a:tabLst>
                <a:tab pos="240665" algn="l"/>
                <a:tab pos="241300" algn="l"/>
              </a:tabLst>
            </a:pPr>
            <a:r>
              <a:rPr lang="en-US" sz="2000" spc="-10">
                <a:solidFill>
                  <a:srgbClr val="000000"/>
                </a:solidFill>
                <a:latin typeface="Calisto MT"/>
                <a:cs typeface="Calisto MT"/>
              </a:rPr>
              <a:t>2.    Search Warrant</a:t>
            </a:r>
          </a:p>
          <a:p>
            <a:pPr marL="355600" indent="-342900">
              <a:spcBef>
                <a:spcPts val="1075"/>
              </a:spcBef>
              <a:buFont typeface="Arial"/>
              <a:buChar char="•"/>
              <a:tabLst>
                <a:tab pos="240665" algn="l"/>
                <a:tab pos="241300" algn="l"/>
              </a:tabLst>
            </a:pPr>
            <a:r>
              <a:rPr lang="en-US" sz="2000" spc="-10">
                <a:solidFill>
                  <a:srgbClr val="000000"/>
                </a:solidFill>
                <a:latin typeface="Calisto MT"/>
                <a:cs typeface="Calisto MT"/>
              </a:rPr>
              <a:t>Allows Law Enforcment Officers to Acquire Evidence from a Suspect's Machine Without Prior Notice</a:t>
            </a: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469900" indent="-457200">
              <a:spcBef>
                <a:spcPts val="1075"/>
              </a:spcBef>
              <a:buAutoNum type="arabicPeriod"/>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err="1">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p:txBody>
      </p:sp>
    </p:spTree>
    <p:extLst>
      <p:ext uri="{BB962C8B-B14F-4D97-AF65-F5344CB8AC3E}">
        <p14:creationId xmlns:p14="http://schemas.microsoft.com/office/powerpoint/2010/main" val="77190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38200"/>
            <a:ext cx="9979025" cy="635635"/>
          </a:xfrm>
          <a:prstGeom prst="rect">
            <a:avLst/>
          </a:prstGeom>
        </p:spPr>
        <p:txBody>
          <a:bodyPr vert="horz" wrap="square" lIns="0" tIns="12700" rIns="0" bIns="0" rtlCol="0">
            <a:spAutoFit/>
          </a:bodyPr>
          <a:lstStyle/>
          <a:p>
            <a:pPr marL="12700">
              <a:lnSpc>
                <a:spcPct val="100000"/>
              </a:lnSpc>
              <a:spcBef>
                <a:spcPts val="100"/>
              </a:spcBef>
            </a:pPr>
            <a:r>
              <a:rPr lang="en-US" spc="45"/>
              <a:t>SEIZED EVIDENCE</a:t>
            </a:r>
            <a:endParaRPr spc="50"/>
          </a:p>
        </p:txBody>
      </p:sp>
      <p:sp>
        <p:nvSpPr>
          <p:cNvPr id="4" name="object 3">
            <a:extLst>
              <a:ext uri="{FF2B5EF4-FFF2-40B4-BE49-F238E27FC236}">
                <a16:creationId xmlns:a16="http://schemas.microsoft.com/office/drawing/2014/main" id="{C9EE58EE-65DC-75DF-866C-1BBD6A12F791}"/>
              </a:ext>
            </a:extLst>
          </p:cNvPr>
          <p:cNvSpPr txBox="1"/>
          <p:nvPr/>
        </p:nvSpPr>
        <p:spPr>
          <a:xfrm>
            <a:off x="838200" y="4724400"/>
            <a:ext cx="4648200" cy="445635"/>
          </a:xfrm>
          <a:prstGeom prst="rect">
            <a:avLst/>
          </a:prstGeom>
        </p:spPr>
        <p:txBody>
          <a:bodyPr vert="horz" wrap="square" lIns="0" tIns="136525" rIns="0" bIns="0" rtlCol="0" anchor="t">
            <a:spAutoFit/>
          </a:bodyPr>
          <a:lstStyle/>
          <a:p>
            <a:pPr marL="355600" indent="-342900">
              <a:spcBef>
                <a:spcPts val="1075"/>
              </a:spcBef>
              <a:buFont typeface="Arial" panose="020B0604020202020204" pitchFamily="34" charset="0"/>
              <a:buChar char="•"/>
              <a:tabLst>
                <a:tab pos="240665" algn="l"/>
                <a:tab pos="241300" algn="l"/>
              </a:tabLst>
            </a:pPr>
            <a:r>
              <a:rPr lang="en-US" sz="2000">
                <a:solidFill>
                  <a:srgbClr val="5A5D60"/>
                </a:solidFill>
                <a:latin typeface="Lato" panose="020F0502020204030203" pitchFamily="34" charset="0"/>
              </a:rPr>
              <a:t>Laptop running on Windows 10 OS</a:t>
            </a:r>
          </a:p>
        </p:txBody>
      </p:sp>
      <p:pic>
        <p:nvPicPr>
          <p:cNvPr id="1026" name="Picture 2" descr="Home | Windows Blog">
            <a:extLst>
              <a:ext uri="{FF2B5EF4-FFF2-40B4-BE49-F238E27FC236}">
                <a16:creationId xmlns:a16="http://schemas.microsoft.com/office/drawing/2014/main" id="{5A3E2B97-BDC6-46BA-5E5E-66D8CC6D7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3720533" cy="19532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nge USB Icon With NAME : 4 Steps - Instructables">
            <a:extLst>
              <a:ext uri="{FF2B5EF4-FFF2-40B4-BE49-F238E27FC236}">
                <a16:creationId xmlns:a16="http://schemas.microsoft.com/office/drawing/2014/main" id="{BC27CF4C-F9D3-9F9C-FC41-6FABAEF07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2500729"/>
            <a:ext cx="2057400" cy="1433751"/>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a:extLst>
              <a:ext uri="{FF2B5EF4-FFF2-40B4-BE49-F238E27FC236}">
                <a16:creationId xmlns:a16="http://schemas.microsoft.com/office/drawing/2014/main" id="{7E536BFC-18C0-DD4B-1808-6A3A8D2B179F}"/>
              </a:ext>
            </a:extLst>
          </p:cNvPr>
          <p:cNvSpPr txBox="1"/>
          <p:nvPr/>
        </p:nvSpPr>
        <p:spPr>
          <a:xfrm>
            <a:off x="6781800" y="4724399"/>
            <a:ext cx="4648200" cy="445635"/>
          </a:xfrm>
          <a:prstGeom prst="rect">
            <a:avLst/>
          </a:prstGeom>
        </p:spPr>
        <p:txBody>
          <a:bodyPr vert="horz" wrap="square" lIns="0" tIns="136525" rIns="0" bIns="0" rtlCol="0" anchor="t">
            <a:spAutoFit/>
          </a:bodyPr>
          <a:lstStyle/>
          <a:p>
            <a:pPr marL="355600" indent="-342900">
              <a:spcBef>
                <a:spcPts val="1075"/>
              </a:spcBef>
              <a:buFont typeface="Arial" panose="020B0604020202020204" pitchFamily="34" charset="0"/>
              <a:buChar char="•"/>
              <a:tabLst>
                <a:tab pos="240665" algn="l"/>
                <a:tab pos="241300" algn="l"/>
              </a:tabLst>
            </a:pPr>
            <a:r>
              <a:rPr lang="en-US" sz="2000">
                <a:solidFill>
                  <a:srgbClr val="5A5D60"/>
                </a:solidFill>
                <a:latin typeface="Lato" panose="020F0502020204030203" pitchFamily="34" charset="0"/>
              </a:rPr>
              <a:t>32GB </a:t>
            </a:r>
            <a:r>
              <a:rPr lang="en-US" sz="2000" err="1">
                <a:solidFill>
                  <a:srgbClr val="5A5D60"/>
                </a:solidFill>
                <a:latin typeface="Lato" panose="020F0502020204030203" pitchFamily="34" charset="0"/>
              </a:rPr>
              <a:t>Sandisk</a:t>
            </a:r>
            <a:r>
              <a:rPr lang="en-US" sz="2000">
                <a:solidFill>
                  <a:srgbClr val="5A5D60"/>
                </a:solidFill>
                <a:latin typeface="Lato" panose="020F0502020204030203" pitchFamily="34" charset="0"/>
              </a:rPr>
              <a:t> USB Stick</a:t>
            </a:r>
          </a:p>
        </p:txBody>
      </p:sp>
    </p:spTree>
    <p:extLst>
      <p:ext uri="{BB962C8B-B14F-4D97-AF65-F5344CB8AC3E}">
        <p14:creationId xmlns:p14="http://schemas.microsoft.com/office/powerpoint/2010/main" val="2754066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EFB2-0275-9C67-499B-A251B052B427}"/>
              </a:ext>
            </a:extLst>
          </p:cNvPr>
          <p:cNvSpPr>
            <a:spLocks noGrp="1"/>
          </p:cNvSpPr>
          <p:nvPr>
            <p:ph type="title"/>
          </p:nvPr>
        </p:nvSpPr>
        <p:spPr>
          <a:xfrm>
            <a:off x="779526" y="933958"/>
            <a:ext cx="11258609" cy="1231106"/>
          </a:xfrm>
        </p:spPr>
        <p:txBody>
          <a:bodyPr wrap="square" lIns="0" tIns="0" rIns="0" bIns="0" anchor="t">
            <a:spAutoFit/>
          </a:bodyPr>
          <a:lstStyle/>
          <a:p>
            <a:r>
              <a:rPr lang="en-US">
                <a:ea typeface="Calibri"/>
              </a:rPr>
              <a:t>INVESTIGATION PROCESS: </a:t>
            </a:r>
            <a:br>
              <a:rPr lang="en-US">
                <a:ea typeface="Calibri"/>
              </a:rPr>
            </a:br>
            <a:r>
              <a:rPr lang="en-US">
                <a:ea typeface="Calibri"/>
              </a:rPr>
              <a:t>First Response Procedures at Crime Scene</a:t>
            </a:r>
          </a:p>
        </p:txBody>
      </p:sp>
      <p:sp>
        <p:nvSpPr>
          <p:cNvPr id="5" name="object 3">
            <a:extLst>
              <a:ext uri="{FF2B5EF4-FFF2-40B4-BE49-F238E27FC236}">
                <a16:creationId xmlns:a16="http://schemas.microsoft.com/office/drawing/2014/main" id="{840F3DFD-19F8-0B01-ED59-5597D35101CE}"/>
              </a:ext>
            </a:extLst>
          </p:cNvPr>
          <p:cNvSpPr txBox="1"/>
          <p:nvPr/>
        </p:nvSpPr>
        <p:spPr>
          <a:xfrm>
            <a:off x="779526" y="2168115"/>
            <a:ext cx="10781053" cy="6280565"/>
          </a:xfrm>
          <a:prstGeom prst="rect">
            <a:avLst/>
          </a:prstGeom>
        </p:spPr>
        <p:txBody>
          <a:bodyPr vert="horz" wrap="square" lIns="0" tIns="136525" rIns="0" bIns="0" rtlCol="0" anchor="t">
            <a:spAutoFit/>
          </a:bodyPr>
          <a:lstStyle/>
          <a:p>
            <a:pPr marL="469900" indent="-457200">
              <a:spcBef>
                <a:spcPts val="1075"/>
              </a:spcBef>
              <a:buAutoNum type="arabicPeriod"/>
              <a:tabLst>
                <a:tab pos="240665" algn="l"/>
                <a:tab pos="241300" algn="l"/>
              </a:tabLst>
            </a:pPr>
            <a:r>
              <a:rPr lang="en-US" sz="2000" spc="-10">
                <a:solidFill>
                  <a:srgbClr val="000000"/>
                </a:solidFill>
                <a:latin typeface="Calisto MT"/>
              </a:rPr>
              <a:t>Securing the Scene</a:t>
            </a:r>
          </a:p>
          <a:p>
            <a:pPr marL="469900" indent="-457200">
              <a:spcBef>
                <a:spcPts val="1075"/>
              </a:spcBef>
              <a:buFont typeface="Arial"/>
              <a:buChar char="•"/>
              <a:tabLst>
                <a:tab pos="240665" algn="l"/>
                <a:tab pos="241300" algn="l"/>
              </a:tabLst>
            </a:pPr>
            <a:r>
              <a:rPr lang="en-US" sz="2000" spc="-10">
                <a:solidFill>
                  <a:srgbClr val="000000"/>
                </a:solidFill>
                <a:latin typeface="Calisto MT"/>
                <a:cs typeface="Calisto MT"/>
              </a:rPr>
              <a:t>Ensures That There a No Disturbance during Evidence Collection Process</a:t>
            </a:r>
          </a:p>
          <a:p>
            <a:pPr marL="469900" indent="-457200">
              <a:spcBef>
                <a:spcPts val="1075"/>
              </a:spcBef>
              <a:buFont typeface="Arial"/>
              <a:buChar char="•"/>
              <a:tabLst>
                <a:tab pos="240665" algn="l"/>
                <a:tab pos="241300" algn="l"/>
              </a:tabLst>
            </a:pPr>
            <a:r>
              <a:rPr lang="en-US" sz="2000" spc="-10">
                <a:solidFill>
                  <a:srgbClr val="000000"/>
                </a:solidFill>
                <a:latin typeface="Calisto MT"/>
                <a:cs typeface="Calisto MT"/>
              </a:rPr>
              <a:t>Done by Security Team, a Search Team will carry out Evidence Acquisition</a:t>
            </a:r>
          </a:p>
          <a:p>
            <a:pPr marL="12700">
              <a:spcBef>
                <a:spcPts val="1075"/>
              </a:spcBef>
              <a:tabLst>
                <a:tab pos="240665" algn="l"/>
                <a:tab pos="241300" algn="l"/>
              </a:tabLst>
            </a:pPr>
            <a:r>
              <a:rPr lang="en-US" sz="2000" spc="-10">
                <a:solidFill>
                  <a:srgbClr val="000000"/>
                </a:solidFill>
                <a:latin typeface="Calisto MT"/>
                <a:cs typeface="Calisto MT"/>
              </a:rPr>
              <a:t>2.    Conducting Preliminary Interviews</a:t>
            </a:r>
          </a:p>
          <a:p>
            <a:pPr marL="355600" indent="-342900">
              <a:spcBef>
                <a:spcPts val="1075"/>
              </a:spcBef>
              <a:buFont typeface="Arial"/>
              <a:buChar char="•"/>
              <a:tabLst>
                <a:tab pos="240665" algn="l"/>
                <a:tab pos="241300" algn="l"/>
              </a:tabLst>
            </a:pPr>
            <a:r>
              <a:rPr lang="en-US" sz="2000" spc="-10">
                <a:solidFill>
                  <a:srgbClr val="000000"/>
                </a:solidFill>
                <a:latin typeface="Calisto MT"/>
                <a:cs typeface="Calisto MT"/>
              </a:rPr>
              <a:t>  Gather Information Such as Owners of Device and Password to Access System</a:t>
            </a:r>
          </a:p>
          <a:p>
            <a:pPr marL="12700">
              <a:spcBef>
                <a:spcPts val="1075"/>
              </a:spcBef>
              <a:tabLst>
                <a:tab pos="240665" algn="l"/>
                <a:tab pos="241300" algn="l"/>
              </a:tabLst>
            </a:pPr>
            <a:r>
              <a:rPr lang="en-US" sz="2000" spc="-10">
                <a:solidFill>
                  <a:srgbClr val="000000"/>
                </a:solidFill>
                <a:latin typeface="Calisto MT"/>
                <a:cs typeface="Calisto MT"/>
              </a:rPr>
              <a:t>3.    Documentation of Scene</a:t>
            </a:r>
          </a:p>
          <a:p>
            <a:pPr marL="355600" indent="-342900">
              <a:spcBef>
                <a:spcPts val="1075"/>
              </a:spcBef>
              <a:buFont typeface="Arial"/>
              <a:buChar char="•"/>
              <a:tabLst>
                <a:tab pos="240665" algn="l"/>
                <a:tab pos="241300" algn="l"/>
              </a:tabLst>
            </a:pPr>
            <a:r>
              <a:rPr lang="en-US" sz="2000" spc="-10">
                <a:solidFill>
                  <a:srgbClr val="000000"/>
                </a:solidFill>
                <a:latin typeface="Calisto MT"/>
                <a:cs typeface="Calisto MT"/>
              </a:rPr>
              <a:t>  Document State of Evidence Such as Mouse Position and Location of Acquisition </a:t>
            </a: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469900" indent="-457200">
              <a:spcBef>
                <a:spcPts val="1075"/>
              </a:spcBef>
              <a:buAutoNum type="arabicPeriod"/>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err="1">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p:txBody>
      </p:sp>
    </p:spTree>
    <p:extLst>
      <p:ext uri="{BB962C8B-B14F-4D97-AF65-F5344CB8AC3E}">
        <p14:creationId xmlns:p14="http://schemas.microsoft.com/office/powerpoint/2010/main" val="422790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EFB2-0275-9C67-499B-A251B052B427}"/>
              </a:ext>
            </a:extLst>
          </p:cNvPr>
          <p:cNvSpPr>
            <a:spLocks noGrp="1"/>
          </p:cNvSpPr>
          <p:nvPr>
            <p:ph type="title"/>
          </p:nvPr>
        </p:nvSpPr>
        <p:spPr>
          <a:xfrm>
            <a:off x="779526" y="933958"/>
            <a:ext cx="11258609" cy="1231106"/>
          </a:xfrm>
        </p:spPr>
        <p:txBody>
          <a:bodyPr wrap="square" lIns="0" tIns="0" rIns="0" bIns="0" anchor="t">
            <a:spAutoFit/>
          </a:bodyPr>
          <a:lstStyle/>
          <a:p>
            <a:r>
              <a:rPr lang="en-US">
                <a:ea typeface="Calibri"/>
              </a:rPr>
              <a:t>INVESTIGATION PROCESS: </a:t>
            </a:r>
            <a:br>
              <a:rPr lang="en-US">
                <a:ea typeface="Calibri"/>
              </a:rPr>
            </a:br>
            <a:r>
              <a:rPr lang="en-US">
                <a:ea typeface="Calibri"/>
              </a:rPr>
              <a:t>First Response Procedures at Crime Scene</a:t>
            </a:r>
          </a:p>
        </p:txBody>
      </p:sp>
      <p:sp>
        <p:nvSpPr>
          <p:cNvPr id="5" name="object 3">
            <a:extLst>
              <a:ext uri="{FF2B5EF4-FFF2-40B4-BE49-F238E27FC236}">
                <a16:creationId xmlns:a16="http://schemas.microsoft.com/office/drawing/2014/main" id="{840F3DFD-19F8-0B01-ED59-5597D35101CE}"/>
              </a:ext>
            </a:extLst>
          </p:cNvPr>
          <p:cNvSpPr txBox="1"/>
          <p:nvPr/>
        </p:nvSpPr>
        <p:spPr>
          <a:xfrm>
            <a:off x="779526" y="2168115"/>
            <a:ext cx="5763355" cy="5408532"/>
          </a:xfrm>
          <a:prstGeom prst="rect">
            <a:avLst/>
          </a:prstGeom>
        </p:spPr>
        <p:txBody>
          <a:bodyPr vert="horz" wrap="square" lIns="0" tIns="136525" rIns="0" bIns="0" rtlCol="0" anchor="t">
            <a:spAutoFit/>
          </a:bodyPr>
          <a:lstStyle/>
          <a:p>
            <a:pPr marL="12700">
              <a:spcBef>
                <a:spcPts val="1075"/>
              </a:spcBef>
              <a:tabLst>
                <a:tab pos="240665" algn="l"/>
                <a:tab pos="241300" algn="l"/>
              </a:tabLst>
            </a:pPr>
            <a:r>
              <a:rPr lang="en-US" sz="2000" spc="-10">
                <a:solidFill>
                  <a:srgbClr val="000000"/>
                </a:solidFill>
                <a:latin typeface="Calisto MT"/>
              </a:rPr>
              <a:t>4.    Searching and Seizing</a:t>
            </a:r>
            <a:endParaRPr lang="en-US"/>
          </a:p>
          <a:p>
            <a:pPr marL="469900" indent="-457200">
              <a:spcBef>
                <a:spcPts val="1075"/>
              </a:spcBef>
              <a:buFont typeface="Arial"/>
              <a:buChar char="•"/>
              <a:tabLst>
                <a:tab pos="240665" algn="l"/>
                <a:tab pos="241300" algn="l"/>
              </a:tabLst>
            </a:pPr>
            <a:r>
              <a:rPr lang="en-US" sz="2000" spc="-10">
                <a:solidFill>
                  <a:srgbClr val="000000"/>
                </a:solidFill>
                <a:latin typeface="Calisto MT"/>
                <a:cs typeface="Calisto MT"/>
              </a:rPr>
              <a:t>Use Latex Gloves when Handling Computer Evidence and Avoid Leaving Fingerprints and hairs</a:t>
            </a:r>
          </a:p>
          <a:p>
            <a:pPr marL="469900" indent="-457200">
              <a:spcBef>
                <a:spcPts val="1075"/>
              </a:spcBef>
              <a:buFont typeface="Arial"/>
              <a:buChar char="•"/>
              <a:tabLst>
                <a:tab pos="240665" algn="l"/>
                <a:tab pos="241300" algn="l"/>
              </a:tabLst>
            </a:pPr>
            <a:r>
              <a:rPr lang="en-US" sz="2000" spc="-10">
                <a:solidFill>
                  <a:srgbClr val="000000"/>
                </a:solidFill>
                <a:latin typeface="Calisto MT"/>
                <a:cs typeface="Calisto MT"/>
              </a:rPr>
              <a:t>Do Not Change the State of Electronic Devices or Equipment (If it's ON, Leave it ON etc.)</a:t>
            </a: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469900" indent="-457200">
              <a:spcBef>
                <a:spcPts val="1075"/>
              </a:spcBef>
              <a:buAutoNum type="arabicPeriod"/>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err="1">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p:txBody>
      </p:sp>
      <p:pic>
        <p:nvPicPr>
          <p:cNvPr id="6" name="Picture 5">
            <a:extLst>
              <a:ext uri="{FF2B5EF4-FFF2-40B4-BE49-F238E27FC236}">
                <a16:creationId xmlns:a16="http://schemas.microsoft.com/office/drawing/2014/main" id="{8E2D6E52-A1EB-D719-7BC7-5434D7366E0E}"/>
              </a:ext>
            </a:extLst>
          </p:cNvPr>
          <p:cNvPicPr>
            <a:picLocks noChangeAspect="1"/>
          </p:cNvPicPr>
          <p:nvPr/>
        </p:nvPicPr>
        <p:blipFill>
          <a:blip r:embed="rId2"/>
          <a:stretch>
            <a:fillRect/>
          </a:stretch>
        </p:blipFill>
        <p:spPr>
          <a:xfrm>
            <a:off x="7561052" y="2143293"/>
            <a:ext cx="3458912" cy="3961535"/>
          </a:xfrm>
          <a:prstGeom prst="rect">
            <a:avLst/>
          </a:prstGeom>
        </p:spPr>
      </p:pic>
    </p:spTree>
    <p:extLst>
      <p:ext uri="{BB962C8B-B14F-4D97-AF65-F5344CB8AC3E}">
        <p14:creationId xmlns:p14="http://schemas.microsoft.com/office/powerpoint/2010/main" val="380835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EFB2-0275-9C67-499B-A251B052B427}"/>
              </a:ext>
            </a:extLst>
          </p:cNvPr>
          <p:cNvSpPr>
            <a:spLocks noGrp="1"/>
          </p:cNvSpPr>
          <p:nvPr>
            <p:ph type="title"/>
          </p:nvPr>
        </p:nvSpPr>
        <p:spPr>
          <a:xfrm>
            <a:off x="779526" y="933958"/>
            <a:ext cx="11258609" cy="1231106"/>
          </a:xfrm>
        </p:spPr>
        <p:txBody>
          <a:bodyPr wrap="square" lIns="0" tIns="0" rIns="0" bIns="0" anchor="t">
            <a:spAutoFit/>
          </a:bodyPr>
          <a:lstStyle/>
          <a:p>
            <a:r>
              <a:rPr lang="en-US">
                <a:ea typeface="Calibri"/>
              </a:rPr>
              <a:t>INVESTIGATION PROCESS: </a:t>
            </a:r>
            <a:br>
              <a:rPr lang="en-US">
                <a:ea typeface="Calibri"/>
              </a:rPr>
            </a:br>
            <a:r>
              <a:rPr lang="en-US">
                <a:ea typeface="Calibri"/>
              </a:rPr>
              <a:t>Chains of Custody</a:t>
            </a:r>
          </a:p>
        </p:txBody>
      </p:sp>
      <p:sp>
        <p:nvSpPr>
          <p:cNvPr id="5" name="object 3">
            <a:extLst>
              <a:ext uri="{FF2B5EF4-FFF2-40B4-BE49-F238E27FC236}">
                <a16:creationId xmlns:a16="http://schemas.microsoft.com/office/drawing/2014/main" id="{840F3DFD-19F8-0B01-ED59-5597D35101CE}"/>
              </a:ext>
            </a:extLst>
          </p:cNvPr>
          <p:cNvSpPr txBox="1"/>
          <p:nvPr/>
        </p:nvSpPr>
        <p:spPr>
          <a:xfrm>
            <a:off x="779526" y="2168115"/>
            <a:ext cx="10781053" cy="6011261"/>
          </a:xfrm>
          <a:prstGeom prst="rect">
            <a:avLst/>
          </a:prstGeom>
        </p:spPr>
        <p:txBody>
          <a:bodyPr vert="horz" wrap="square" lIns="0" tIns="136525" rIns="0" bIns="0" rtlCol="0" anchor="t">
            <a:spAutoFit/>
          </a:bodyPr>
          <a:lstStyle/>
          <a:p>
            <a:pPr marL="355600" indent="-342900">
              <a:spcBef>
                <a:spcPts val="1075"/>
              </a:spcBef>
              <a:buFont typeface="Arial"/>
              <a:buChar char="•"/>
              <a:tabLst>
                <a:tab pos="240665" algn="l"/>
                <a:tab pos="241300" algn="l"/>
              </a:tabLst>
            </a:pPr>
            <a:r>
              <a:rPr lang="en-US" sz="2000" spc="-10">
                <a:solidFill>
                  <a:srgbClr val="000000"/>
                </a:solidFill>
                <a:latin typeface="Calisto MT"/>
                <a:cs typeface="Calisto MT"/>
              </a:rPr>
              <a:t>Evidence Presented in Court of Law must Exist in Pristine Condition</a:t>
            </a:r>
          </a:p>
          <a:p>
            <a:pPr marL="355600" indent="-342900">
              <a:spcBef>
                <a:spcPts val="1075"/>
              </a:spcBef>
              <a:buFont typeface="Arial"/>
              <a:buChar char="•"/>
              <a:tabLst>
                <a:tab pos="240665" algn="l"/>
                <a:tab pos="241300" algn="l"/>
              </a:tabLst>
            </a:pPr>
            <a:r>
              <a:rPr lang="en-US" sz="2000" spc="-10">
                <a:solidFill>
                  <a:srgbClr val="000000"/>
                </a:solidFill>
                <a:latin typeface="Calisto MT"/>
                <a:cs typeface="Calisto MT"/>
              </a:rPr>
              <a:t>The Documentation of Every Move and Access of Evidence is called Chain of Custody</a:t>
            </a:r>
          </a:p>
          <a:p>
            <a:pPr marL="355600" indent="-342900">
              <a:spcBef>
                <a:spcPts val="1075"/>
              </a:spcBef>
              <a:buFont typeface="Arial"/>
              <a:buChar char="•"/>
              <a:tabLst>
                <a:tab pos="240665" algn="l"/>
                <a:tab pos="241300" algn="l"/>
              </a:tabLst>
            </a:pPr>
            <a:r>
              <a:rPr lang="en-US" sz="2000" spc="-10">
                <a:solidFill>
                  <a:srgbClr val="000000"/>
                </a:solidFill>
                <a:latin typeface="Calisto MT"/>
                <a:cs typeface="Calisto MT"/>
              </a:rPr>
              <a:t>Courts Expect Chain of Custody to be Complete and Without Gaps</a:t>
            </a:r>
          </a:p>
          <a:p>
            <a:pPr marL="355600" indent="-342900">
              <a:spcBef>
                <a:spcPts val="1075"/>
              </a:spcBef>
              <a:buFont typeface="Arial"/>
              <a:buChar char="•"/>
              <a:tabLst>
                <a:tab pos="240665" algn="l"/>
                <a:tab pos="241300" algn="l"/>
              </a:tabLst>
            </a:pPr>
            <a:r>
              <a:rPr lang="en-US" sz="2000" spc="-10">
                <a:solidFill>
                  <a:srgbClr val="000000"/>
                </a:solidFill>
                <a:latin typeface="Calisto MT"/>
                <a:cs typeface="Calisto MT"/>
              </a:rPr>
              <a:t>The Chain Of Custody starts when Evidence is Collected</a:t>
            </a:r>
          </a:p>
          <a:p>
            <a:pPr marL="355600" indent="-342900">
              <a:lnSpc>
                <a:spcPct val="150000"/>
              </a:lnSpc>
              <a:spcBef>
                <a:spcPts val="1075"/>
              </a:spcBef>
              <a:buFont typeface="Arial"/>
              <a:buChar char="•"/>
              <a:tabLst>
                <a:tab pos="240665" algn="l"/>
                <a:tab pos="241300" algn="l"/>
              </a:tabLst>
            </a:pPr>
            <a:r>
              <a:rPr lang="en-US" sz="2000" spc="-10">
                <a:solidFill>
                  <a:srgbClr val="000000"/>
                </a:solidFill>
                <a:latin typeface="Calisto MT"/>
                <a:cs typeface="Calisto MT"/>
              </a:rPr>
              <a:t>It should Answer: Who Collected the Data, Where is It Stored, Who Took Possession of the Evidence, How was the Evidence Stored and Protected During Storage, Who Took Evidence Out of Storage and Why?</a:t>
            </a: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469900" indent="-457200">
              <a:spcBef>
                <a:spcPts val="1075"/>
              </a:spcBef>
              <a:buAutoNum type="arabicPeriod"/>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err="1">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p:txBody>
      </p:sp>
    </p:spTree>
    <p:extLst>
      <p:ext uri="{BB962C8B-B14F-4D97-AF65-F5344CB8AC3E}">
        <p14:creationId xmlns:p14="http://schemas.microsoft.com/office/powerpoint/2010/main" val="392177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EFB2-0275-9C67-499B-A251B052B427}"/>
              </a:ext>
            </a:extLst>
          </p:cNvPr>
          <p:cNvSpPr>
            <a:spLocks noGrp="1"/>
          </p:cNvSpPr>
          <p:nvPr>
            <p:ph type="title"/>
          </p:nvPr>
        </p:nvSpPr>
        <p:spPr>
          <a:xfrm>
            <a:off x="779526" y="933958"/>
            <a:ext cx="11258609" cy="1231106"/>
          </a:xfrm>
        </p:spPr>
        <p:txBody>
          <a:bodyPr wrap="square" lIns="0" tIns="0" rIns="0" bIns="0" anchor="t">
            <a:spAutoFit/>
          </a:bodyPr>
          <a:lstStyle/>
          <a:p>
            <a:r>
              <a:rPr lang="en-US">
                <a:ea typeface="Calibri"/>
              </a:rPr>
              <a:t>INVESTIGATION PROCESS: </a:t>
            </a:r>
            <a:br>
              <a:rPr lang="en-US">
                <a:ea typeface="Calibri"/>
              </a:rPr>
            </a:br>
            <a:r>
              <a:rPr lang="en-US">
                <a:ea typeface="Calibri"/>
              </a:rPr>
              <a:t>Chains of Custody</a:t>
            </a:r>
          </a:p>
        </p:txBody>
      </p:sp>
      <p:pic>
        <p:nvPicPr>
          <p:cNvPr id="3" name="Picture 3" descr="Table&#10;&#10;Description automatically generated">
            <a:extLst>
              <a:ext uri="{FF2B5EF4-FFF2-40B4-BE49-F238E27FC236}">
                <a16:creationId xmlns:a16="http://schemas.microsoft.com/office/drawing/2014/main" id="{516756B5-3F3D-63E7-868F-7ECD75EB779E}"/>
              </a:ext>
            </a:extLst>
          </p:cNvPr>
          <p:cNvPicPr>
            <a:picLocks noChangeAspect="1"/>
          </p:cNvPicPr>
          <p:nvPr/>
        </p:nvPicPr>
        <p:blipFill>
          <a:blip r:embed="rId2"/>
          <a:stretch>
            <a:fillRect/>
          </a:stretch>
        </p:blipFill>
        <p:spPr>
          <a:xfrm>
            <a:off x="554966" y="2310350"/>
            <a:ext cx="4454105" cy="3617526"/>
          </a:xfrm>
          <a:prstGeom prst="rect">
            <a:avLst/>
          </a:prstGeom>
        </p:spPr>
      </p:pic>
      <p:pic>
        <p:nvPicPr>
          <p:cNvPr id="4" name="Picture 5" descr="A picture containing table&#10;&#10;Description automatically generated">
            <a:extLst>
              <a:ext uri="{FF2B5EF4-FFF2-40B4-BE49-F238E27FC236}">
                <a16:creationId xmlns:a16="http://schemas.microsoft.com/office/drawing/2014/main" id="{56BDD67D-E367-119E-70C3-7B67C67FAC14}"/>
              </a:ext>
            </a:extLst>
          </p:cNvPr>
          <p:cNvPicPr>
            <a:picLocks noChangeAspect="1"/>
          </p:cNvPicPr>
          <p:nvPr/>
        </p:nvPicPr>
        <p:blipFill>
          <a:blip r:embed="rId3"/>
          <a:stretch>
            <a:fillRect/>
          </a:stretch>
        </p:blipFill>
        <p:spPr>
          <a:xfrm>
            <a:off x="6636589" y="1308118"/>
            <a:ext cx="3462067" cy="4486177"/>
          </a:xfrm>
          <a:prstGeom prst="rect">
            <a:avLst/>
          </a:prstGeom>
        </p:spPr>
      </p:pic>
    </p:spTree>
    <p:extLst>
      <p:ext uri="{BB962C8B-B14F-4D97-AF65-F5344CB8AC3E}">
        <p14:creationId xmlns:p14="http://schemas.microsoft.com/office/powerpoint/2010/main" val="3031604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EFB2-0275-9C67-499B-A251B052B427}"/>
              </a:ext>
            </a:extLst>
          </p:cNvPr>
          <p:cNvSpPr>
            <a:spLocks noGrp="1"/>
          </p:cNvSpPr>
          <p:nvPr>
            <p:ph type="title"/>
          </p:nvPr>
        </p:nvSpPr>
        <p:spPr>
          <a:xfrm>
            <a:off x="779526" y="933958"/>
            <a:ext cx="11258609" cy="1231106"/>
          </a:xfrm>
        </p:spPr>
        <p:txBody>
          <a:bodyPr wrap="square" lIns="0" tIns="0" rIns="0" bIns="0" anchor="t">
            <a:spAutoFit/>
          </a:bodyPr>
          <a:lstStyle/>
          <a:p>
            <a:r>
              <a:rPr lang="en-US">
                <a:ea typeface="Calibri"/>
              </a:rPr>
              <a:t>INVESTIGATION PROCESS: </a:t>
            </a:r>
            <a:br>
              <a:rPr lang="en-US">
                <a:ea typeface="Calibri"/>
              </a:rPr>
            </a:br>
            <a:r>
              <a:rPr lang="en-US">
                <a:ea typeface="Calibri"/>
              </a:rPr>
              <a:t>Bagging and Tagging</a:t>
            </a:r>
          </a:p>
        </p:txBody>
      </p:sp>
      <p:sp>
        <p:nvSpPr>
          <p:cNvPr id="5" name="object 3">
            <a:extLst>
              <a:ext uri="{FF2B5EF4-FFF2-40B4-BE49-F238E27FC236}">
                <a16:creationId xmlns:a16="http://schemas.microsoft.com/office/drawing/2014/main" id="{840F3DFD-19F8-0B01-ED59-5597D35101CE}"/>
              </a:ext>
            </a:extLst>
          </p:cNvPr>
          <p:cNvSpPr txBox="1"/>
          <p:nvPr/>
        </p:nvSpPr>
        <p:spPr>
          <a:xfrm>
            <a:off x="779526" y="2168115"/>
            <a:ext cx="11413656" cy="4818627"/>
          </a:xfrm>
          <a:prstGeom prst="rect">
            <a:avLst/>
          </a:prstGeom>
        </p:spPr>
        <p:txBody>
          <a:bodyPr vert="horz" wrap="square" lIns="0" tIns="136525" rIns="0" bIns="0" rtlCol="0" anchor="t">
            <a:spAutoFit/>
          </a:bodyPr>
          <a:lstStyle/>
          <a:p>
            <a:pPr marL="469900" indent="-457200">
              <a:lnSpc>
                <a:spcPct val="150000"/>
              </a:lnSpc>
              <a:spcBef>
                <a:spcPts val="1075"/>
              </a:spcBef>
              <a:buAutoNum type="arabicPeriod"/>
              <a:tabLst>
                <a:tab pos="240665" algn="l"/>
                <a:tab pos="241300" algn="l"/>
              </a:tabLst>
            </a:pPr>
            <a:r>
              <a:rPr lang="en-US" sz="2000" spc="-10">
                <a:solidFill>
                  <a:srgbClr val="000000"/>
                </a:solidFill>
                <a:latin typeface="Calisto MT"/>
                <a:cs typeface="Calisto MT"/>
              </a:rPr>
              <a:t>Bagging</a:t>
            </a:r>
            <a:endParaRPr lang="en-US"/>
          </a:p>
          <a:p>
            <a:pPr marL="469900" indent="-457200">
              <a:lnSpc>
                <a:spcPct val="150000"/>
              </a:lnSpc>
              <a:spcBef>
                <a:spcPts val="1075"/>
              </a:spcBef>
              <a:buFont typeface="Arial"/>
              <a:buChar char="•"/>
              <a:tabLst>
                <a:tab pos="240665" algn="l"/>
                <a:tab pos="241300" algn="l"/>
              </a:tabLst>
            </a:pPr>
            <a:r>
              <a:rPr lang="en-US" sz="2000" spc="-10">
                <a:solidFill>
                  <a:srgbClr val="000000"/>
                </a:solidFill>
                <a:latin typeface="Calisto MT"/>
                <a:cs typeface="Calisto MT"/>
              </a:rPr>
              <a:t>Protects Against Contamination and Tampering</a:t>
            </a:r>
          </a:p>
          <a:p>
            <a:pPr marL="12700">
              <a:lnSpc>
                <a:spcPct val="150000"/>
              </a:lnSpc>
              <a:spcBef>
                <a:spcPts val="1075"/>
              </a:spcBef>
              <a:tabLst>
                <a:tab pos="240665" algn="l"/>
                <a:tab pos="241300" algn="l"/>
              </a:tabLst>
            </a:pPr>
            <a:r>
              <a:rPr lang="en-US" sz="2000" spc="-10">
                <a:solidFill>
                  <a:srgbClr val="000000"/>
                </a:solidFill>
                <a:latin typeface="Calisto MT"/>
                <a:cs typeface="Calisto MT"/>
              </a:rPr>
              <a:t>2.    Tagging</a:t>
            </a:r>
          </a:p>
          <a:p>
            <a:pPr marL="355600" indent="-342900">
              <a:lnSpc>
                <a:spcPct val="150000"/>
              </a:lnSpc>
              <a:spcBef>
                <a:spcPts val="1075"/>
              </a:spcBef>
              <a:buFont typeface="Arial"/>
              <a:buChar char="•"/>
              <a:tabLst>
                <a:tab pos="240665" algn="l"/>
                <a:tab pos="241300" algn="l"/>
              </a:tabLst>
            </a:pPr>
            <a:r>
              <a:rPr lang="en-US" sz="2000" spc="-10">
                <a:solidFill>
                  <a:srgbClr val="000000"/>
                </a:solidFill>
                <a:latin typeface="Calisto MT"/>
                <a:cs typeface="Calisto MT"/>
              </a:rPr>
              <a:t>Provides A Means of Associating the Bagged Evidence with a Particular Location, Date, Time, Case, Event and Seizure agent</a:t>
            </a:r>
          </a:p>
          <a:p>
            <a:pPr marL="355600" indent="-342900">
              <a:lnSpc>
                <a:spcPct val="150000"/>
              </a:lnSpc>
              <a:spcBef>
                <a:spcPts val="1075"/>
              </a:spcBef>
              <a:buFont typeface="Arial"/>
              <a:buChar char="•"/>
              <a:tabLst>
                <a:tab pos="240665" algn="l"/>
                <a:tab pos="241300" algn="l"/>
              </a:tabLst>
            </a:pPr>
            <a:r>
              <a:rPr lang="en-US" sz="2000" spc="-10">
                <a:solidFill>
                  <a:srgbClr val="000000"/>
                </a:solidFill>
                <a:latin typeface="Calisto MT"/>
                <a:cs typeface="Calisto MT"/>
              </a:rPr>
              <a:t>The first Link of the Chian of Custody</a:t>
            </a: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err="1">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p:txBody>
      </p:sp>
    </p:spTree>
    <p:extLst>
      <p:ext uri="{BB962C8B-B14F-4D97-AF65-F5344CB8AC3E}">
        <p14:creationId xmlns:p14="http://schemas.microsoft.com/office/powerpoint/2010/main" val="428000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EFB2-0275-9C67-499B-A251B052B427}"/>
              </a:ext>
            </a:extLst>
          </p:cNvPr>
          <p:cNvSpPr>
            <a:spLocks noGrp="1"/>
          </p:cNvSpPr>
          <p:nvPr>
            <p:ph type="title"/>
          </p:nvPr>
        </p:nvSpPr>
        <p:spPr>
          <a:xfrm>
            <a:off x="779526" y="933958"/>
            <a:ext cx="11258609" cy="1231106"/>
          </a:xfrm>
        </p:spPr>
        <p:txBody>
          <a:bodyPr wrap="square" lIns="0" tIns="0" rIns="0" bIns="0" anchor="t">
            <a:spAutoFit/>
          </a:bodyPr>
          <a:lstStyle/>
          <a:p>
            <a:r>
              <a:rPr lang="en-US">
                <a:ea typeface="Calibri"/>
              </a:rPr>
              <a:t>INVESTIGATION PROCESS: </a:t>
            </a:r>
            <a:br>
              <a:rPr lang="en-US">
                <a:ea typeface="Calibri"/>
              </a:rPr>
            </a:br>
            <a:r>
              <a:rPr lang="en-US">
                <a:ea typeface="Calibri"/>
              </a:rPr>
              <a:t>Bagging and Tagging</a:t>
            </a:r>
          </a:p>
        </p:txBody>
      </p:sp>
      <p:sp>
        <p:nvSpPr>
          <p:cNvPr id="5" name="object 3">
            <a:extLst>
              <a:ext uri="{FF2B5EF4-FFF2-40B4-BE49-F238E27FC236}">
                <a16:creationId xmlns:a16="http://schemas.microsoft.com/office/drawing/2014/main" id="{840F3DFD-19F8-0B01-ED59-5597D35101CE}"/>
              </a:ext>
            </a:extLst>
          </p:cNvPr>
          <p:cNvSpPr txBox="1"/>
          <p:nvPr/>
        </p:nvSpPr>
        <p:spPr>
          <a:xfrm>
            <a:off x="779526" y="2168115"/>
            <a:ext cx="11413656" cy="4959691"/>
          </a:xfrm>
          <a:prstGeom prst="rect">
            <a:avLst/>
          </a:prstGeom>
        </p:spPr>
        <p:txBody>
          <a:bodyPr vert="horz" wrap="square" lIns="0" tIns="136525" rIns="0" bIns="0" rtlCol="0" anchor="t">
            <a:spAutoFit/>
          </a:bodyPr>
          <a:lstStyle/>
          <a:p>
            <a:pPr marL="355600" indent="-342900" algn="l">
              <a:lnSpc>
                <a:spcPct val="150000"/>
              </a:lnSpc>
              <a:spcBef>
                <a:spcPts val="1075"/>
              </a:spcBef>
              <a:buFont typeface="Arial"/>
              <a:buChar char="•"/>
              <a:tabLst>
                <a:tab pos="240665" algn="l"/>
                <a:tab pos="241300" algn="l"/>
              </a:tabLst>
            </a:pPr>
            <a:r>
              <a:rPr lang="en-US" sz="2000" spc="-10">
                <a:solidFill>
                  <a:srgbClr val="000000"/>
                </a:solidFill>
                <a:latin typeface="Calisto MT"/>
                <a:cs typeface="Calisto MT"/>
              </a:rPr>
              <a:t>Exhibit Numbers Should Follow the Format:</a:t>
            </a:r>
          </a:p>
          <a:p>
            <a:pPr marL="12700" algn="l">
              <a:lnSpc>
                <a:spcPct val="150000"/>
              </a:lnSpc>
              <a:spcBef>
                <a:spcPts val="1075"/>
              </a:spcBef>
              <a:tabLst>
                <a:tab pos="240665" algn="l"/>
                <a:tab pos="241300" algn="l"/>
              </a:tabLst>
            </a:pPr>
            <a:r>
              <a:rPr lang="en-US" sz="2000" spc="-10" err="1">
                <a:solidFill>
                  <a:srgbClr val="000000"/>
                </a:solidFill>
                <a:latin typeface="Calisto MT"/>
                <a:cs typeface="Calisto MT"/>
              </a:rPr>
              <a:t>aaa</a:t>
            </a:r>
            <a:r>
              <a:rPr lang="en-US" sz="2000" spc="-10">
                <a:solidFill>
                  <a:srgbClr val="000000"/>
                </a:solidFill>
                <a:latin typeface="Calisto MT"/>
                <a:cs typeface="Calisto MT"/>
              </a:rPr>
              <a:t>/</a:t>
            </a:r>
            <a:r>
              <a:rPr lang="en-US" sz="2000" spc="-10" err="1">
                <a:solidFill>
                  <a:srgbClr val="000000"/>
                </a:solidFill>
                <a:latin typeface="Calisto MT"/>
                <a:cs typeface="Calisto MT"/>
              </a:rPr>
              <a:t>ddmmyy</a:t>
            </a:r>
            <a:r>
              <a:rPr lang="en-US" sz="2000" spc="-10">
                <a:solidFill>
                  <a:srgbClr val="000000"/>
                </a:solidFill>
                <a:latin typeface="Calisto MT"/>
                <a:cs typeface="Calisto MT"/>
              </a:rPr>
              <a:t>/</a:t>
            </a:r>
            <a:r>
              <a:rPr lang="en-US" sz="2000" spc="-10" err="1">
                <a:solidFill>
                  <a:srgbClr val="000000"/>
                </a:solidFill>
                <a:latin typeface="Calisto MT"/>
                <a:cs typeface="Calisto MT"/>
              </a:rPr>
              <a:t>nnnn</a:t>
            </a:r>
            <a:r>
              <a:rPr lang="en-US" sz="2000" spc="-10">
                <a:solidFill>
                  <a:srgbClr val="000000"/>
                </a:solidFill>
                <a:latin typeface="Calisto MT"/>
                <a:cs typeface="Calisto MT"/>
              </a:rPr>
              <a:t>/</a:t>
            </a:r>
            <a:r>
              <a:rPr lang="en-US" sz="2000" spc="-10" err="1">
                <a:solidFill>
                  <a:srgbClr val="000000"/>
                </a:solidFill>
                <a:latin typeface="Calisto MT"/>
                <a:cs typeface="Calisto MT"/>
              </a:rPr>
              <a:t>zz</a:t>
            </a:r>
            <a:r>
              <a:rPr lang="en-US" sz="2000" spc="-10">
                <a:solidFill>
                  <a:srgbClr val="000000"/>
                </a:solidFill>
                <a:latin typeface="Calisto MT"/>
                <a:cs typeface="Calisto MT"/>
              </a:rPr>
              <a:t> where:</a:t>
            </a:r>
          </a:p>
          <a:p>
            <a:pPr marL="12700" algn="l">
              <a:lnSpc>
                <a:spcPct val="150000"/>
              </a:lnSpc>
              <a:spcBef>
                <a:spcPts val="1075"/>
              </a:spcBef>
              <a:tabLst>
                <a:tab pos="240665" algn="l"/>
                <a:tab pos="241300" algn="l"/>
              </a:tabLst>
            </a:pPr>
            <a:r>
              <a:rPr lang="en-US" sz="2000" spc="-10" err="1">
                <a:solidFill>
                  <a:srgbClr val="000000"/>
                </a:solidFill>
                <a:latin typeface="Calisto MT"/>
                <a:cs typeface="Calisto MT"/>
              </a:rPr>
              <a:t>aaa</a:t>
            </a:r>
            <a:r>
              <a:rPr lang="en-US" sz="2000" spc="-10">
                <a:solidFill>
                  <a:srgbClr val="000000"/>
                </a:solidFill>
                <a:latin typeface="Calisto MT"/>
                <a:cs typeface="Calisto MT"/>
              </a:rPr>
              <a:t> is the initials of forensics analyst seizing the equipment</a:t>
            </a:r>
          </a:p>
          <a:p>
            <a:pPr marL="12700" algn="l">
              <a:lnSpc>
                <a:spcPct val="150000"/>
              </a:lnSpc>
              <a:spcBef>
                <a:spcPts val="1075"/>
              </a:spcBef>
              <a:tabLst>
                <a:tab pos="240665" algn="l"/>
                <a:tab pos="241300" algn="l"/>
              </a:tabLst>
            </a:pPr>
            <a:r>
              <a:rPr lang="en-US" sz="2000" spc="-10" err="1">
                <a:solidFill>
                  <a:srgbClr val="000000"/>
                </a:solidFill>
                <a:latin typeface="Calisto MT"/>
                <a:cs typeface="Calisto MT"/>
              </a:rPr>
              <a:t>ddmmyy</a:t>
            </a:r>
            <a:r>
              <a:rPr lang="en-US" sz="2000" spc="-10">
                <a:solidFill>
                  <a:srgbClr val="000000"/>
                </a:solidFill>
                <a:latin typeface="Calisto MT"/>
                <a:cs typeface="Calisto MT"/>
              </a:rPr>
              <a:t> is the date of seizure</a:t>
            </a:r>
          </a:p>
          <a:p>
            <a:pPr marL="12700" algn="l">
              <a:lnSpc>
                <a:spcPct val="150000"/>
              </a:lnSpc>
              <a:spcBef>
                <a:spcPts val="1075"/>
              </a:spcBef>
              <a:tabLst>
                <a:tab pos="240665" algn="l"/>
                <a:tab pos="241300" algn="l"/>
              </a:tabLst>
            </a:pPr>
            <a:r>
              <a:rPr lang="en-US" sz="2000" spc="-10" err="1">
                <a:solidFill>
                  <a:srgbClr val="000000"/>
                </a:solidFill>
                <a:latin typeface="Calisto MT"/>
                <a:cs typeface="Calisto MT"/>
              </a:rPr>
              <a:t>nnnn</a:t>
            </a:r>
            <a:r>
              <a:rPr lang="en-US" sz="2000" spc="-10">
                <a:solidFill>
                  <a:srgbClr val="000000"/>
                </a:solidFill>
                <a:latin typeface="Calisto MT"/>
                <a:cs typeface="Calisto MT"/>
              </a:rPr>
              <a:t> is the sequence number of exhibits seized by </a:t>
            </a:r>
            <a:r>
              <a:rPr lang="en-US" sz="2000" spc="-10" err="1">
                <a:solidFill>
                  <a:srgbClr val="000000"/>
                </a:solidFill>
                <a:latin typeface="Calisto MT"/>
                <a:cs typeface="Calisto MT"/>
              </a:rPr>
              <a:t>aaa</a:t>
            </a:r>
            <a:r>
              <a:rPr lang="en-US" sz="2000" spc="-10">
                <a:solidFill>
                  <a:srgbClr val="000000"/>
                </a:solidFill>
                <a:latin typeface="Calisto MT"/>
                <a:cs typeface="Calisto MT"/>
              </a:rPr>
              <a:t> starting at 001</a:t>
            </a:r>
          </a:p>
          <a:p>
            <a:pPr marL="12700" algn="l">
              <a:lnSpc>
                <a:spcPct val="150000"/>
              </a:lnSpc>
              <a:spcBef>
                <a:spcPts val="1075"/>
              </a:spcBef>
              <a:tabLst>
                <a:tab pos="240665" algn="l"/>
                <a:tab pos="241300" algn="l"/>
              </a:tabLst>
            </a:pPr>
            <a:r>
              <a:rPr lang="en-US" sz="2000" spc="-10" err="1">
                <a:solidFill>
                  <a:srgbClr val="000000"/>
                </a:solidFill>
                <a:latin typeface="Calisto MT"/>
                <a:cs typeface="Calisto MT"/>
              </a:rPr>
              <a:t>zz</a:t>
            </a:r>
            <a:r>
              <a:rPr lang="en-US" sz="2000" spc="-10">
                <a:solidFill>
                  <a:srgbClr val="000000"/>
                </a:solidFill>
                <a:latin typeface="Calisto MT"/>
                <a:cs typeface="Calisto MT"/>
              </a:rPr>
              <a:t> is the sequence number for the parts of the same exhibit</a:t>
            </a: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err="1">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p:txBody>
      </p:sp>
    </p:spTree>
    <p:extLst>
      <p:ext uri="{BB962C8B-B14F-4D97-AF65-F5344CB8AC3E}">
        <p14:creationId xmlns:p14="http://schemas.microsoft.com/office/powerpoint/2010/main" val="1563420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EFB2-0275-9C67-499B-A251B052B427}"/>
              </a:ext>
            </a:extLst>
          </p:cNvPr>
          <p:cNvSpPr>
            <a:spLocks noGrp="1"/>
          </p:cNvSpPr>
          <p:nvPr>
            <p:ph type="title"/>
          </p:nvPr>
        </p:nvSpPr>
        <p:spPr>
          <a:xfrm>
            <a:off x="779526" y="933958"/>
            <a:ext cx="11258609" cy="1231106"/>
          </a:xfrm>
        </p:spPr>
        <p:txBody>
          <a:bodyPr wrap="square" lIns="0" tIns="0" rIns="0" bIns="0" anchor="t">
            <a:spAutoFit/>
          </a:bodyPr>
          <a:lstStyle/>
          <a:p>
            <a:r>
              <a:rPr lang="en-US">
                <a:ea typeface="Calibri"/>
              </a:rPr>
              <a:t>INVESTIGATION PROCESS: </a:t>
            </a:r>
            <a:br>
              <a:rPr lang="en-US">
                <a:ea typeface="Calibri"/>
              </a:rPr>
            </a:br>
            <a:r>
              <a:rPr lang="en-US">
                <a:ea typeface="Calibri"/>
              </a:rPr>
              <a:t>Transporting Electronic Evidence</a:t>
            </a:r>
          </a:p>
        </p:txBody>
      </p:sp>
      <p:sp>
        <p:nvSpPr>
          <p:cNvPr id="5" name="object 3">
            <a:extLst>
              <a:ext uri="{FF2B5EF4-FFF2-40B4-BE49-F238E27FC236}">
                <a16:creationId xmlns:a16="http://schemas.microsoft.com/office/drawing/2014/main" id="{840F3DFD-19F8-0B01-ED59-5597D35101CE}"/>
              </a:ext>
            </a:extLst>
          </p:cNvPr>
          <p:cNvSpPr txBox="1"/>
          <p:nvPr/>
        </p:nvSpPr>
        <p:spPr>
          <a:xfrm>
            <a:off x="779526" y="2168115"/>
            <a:ext cx="11413656" cy="3754233"/>
          </a:xfrm>
          <a:prstGeom prst="rect">
            <a:avLst/>
          </a:prstGeom>
        </p:spPr>
        <p:txBody>
          <a:bodyPr vert="horz" wrap="square" lIns="0" tIns="136525" rIns="0" bIns="0" rtlCol="0" anchor="t">
            <a:spAutoFit/>
          </a:bodyPr>
          <a:lstStyle/>
          <a:p>
            <a:pPr marL="469900" indent="-457200">
              <a:lnSpc>
                <a:spcPct val="150000"/>
              </a:lnSpc>
              <a:spcBef>
                <a:spcPts val="1075"/>
              </a:spcBef>
              <a:buFont typeface="Arial"/>
              <a:buChar char="•"/>
              <a:tabLst>
                <a:tab pos="240665" algn="l"/>
                <a:tab pos="241300" algn="l"/>
              </a:tabLst>
            </a:pPr>
            <a:r>
              <a:rPr lang="en-US" sz="2000" spc="-10">
                <a:solidFill>
                  <a:srgbClr val="000000"/>
                </a:solidFill>
                <a:latin typeface="Calisto MT"/>
                <a:cs typeface="Calisto MT"/>
              </a:rPr>
              <a:t>Keep Electronic Evidence Away from Magnetic Sources to Avoid Damage (Use a Faraday Bag)</a:t>
            </a:r>
          </a:p>
          <a:p>
            <a:pPr marL="469900" indent="-457200">
              <a:lnSpc>
                <a:spcPct val="150000"/>
              </a:lnSpc>
              <a:spcBef>
                <a:spcPts val="1075"/>
              </a:spcBef>
              <a:buFont typeface="Arial"/>
              <a:buChar char="•"/>
              <a:tabLst>
                <a:tab pos="240665" algn="l"/>
                <a:tab pos="241300" algn="l"/>
              </a:tabLst>
            </a:pPr>
            <a:r>
              <a:rPr lang="en-US" sz="2000" spc="-10">
                <a:solidFill>
                  <a:srgbClr val="000000"/>
                </a:solidFill>
                <a:latin typeface="Calisto MT"/>
                <a:cs typeface="Calisto MT"/>
              </a:rPr>
              <a:t>Keep Away from High Temperature and Humidity</a:t>
            </a:r>
          </a:p>
          <a:p>
            <a:pPr marL="469900" indent="-457200">
              <a:lnSpc>
                <a:spcPct val="150000"/>
              </a:lnSpc>
              <a:spcBef>
                <a:spcPts val="1075"/>
              </a:spcBef>
              <a:buFont typeface="Arial"/>
              <a:buChar char="•"/>
              <a:tabLst>
                <a:tab pos="240665" algn="l"/>
                <a:tab pos="241300" algn="l"/>
              </a:tabLst>
            </a:pPr>
            <a:r>
              <a:rPr lang="en-US" sz="2000" spc="-10">
                <a:solidFill>
                  <a:srgbClr val="000000"/>
                </a:solidFill>
                <a:latin typeface="Calisto MT"/>
                <a:cs typeface="Calisto MT"/>
              </a:rPr>
              <a:t>Do not Place Evidence in Car Boot, Rear Seat is a Better Alternative</a:t>
            </a:r>
          </a:p>
          <a:p>
            <a:pPr marL="469900" indent="-457200">
              <a:lnSpc>
                <a:spcPct val="150000"/>
              </a:lnSpc>
              <a:spcBef>
                <a:spcPts val="1075"/>
              </a:spcBef>
              <a:buFont typeface="Arial"/>
              <a:buChar char="•"/>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err="1">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p:txBody>
      </p:sp>
    </p:spTree>
    <p:extLst>
      <p:ext uri="{BB962C8B-B14F-4D97-AF65-F5344CB8AC3E}">
        <p14:creationId xmlns:p14="http://schemas.microsoft.com/office/powerpoint/2010/main" val="3756405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EFB2-0275-9C67-499B-A251B052B427}"/>
              </a:ext>
            </a:extLst>
          </p:cNvPr>
          <p:cNvSpPr>
            <a:spLocks noGrp="1"/>
          </p:cNvSpPr>
          <p:nvPr>
            <p:ph type="title"/>
          </p:nvPr>
        </p:nvSpPr>
        <p:spPr>
          <a:xfrm>
            <a:off x="779526" y="933958"/>
            <a:ext cx="11258609" cy="1231106"/>
          </a:xfrm>
        </p:spPr>
        <p:txBody>
          <a:bodyPr wrap="square" lIns="0" tIns="0" rIns="0" bIns="0" anchor="t">
            <a:spAutoFit/>
          </a:bodyPr>
          <a:lstStyle/>
          <a:p>
            <a:r>
              <a:rPr lang="en-US">
                <a:ea typeface="Calibri"/>
              </a:rPr>
              <a:t>INVESTIGATION PROCESS: </a:t>
            </a:r>
            <a:br>
              <a:rPr lang="en-US">
                <a:ea typeface="Calibri"/>
              </a:rPr>
            </a:br>
            <a:r>
              <a:rPr lang="en-US">
                <a:ea typeface="Calibri"/>
              </a:rPr>
              <a:t>Maintaining Professional Conducts</a:t>
            </a:r>
          </a:p>
        </p:txBody>
      </p:sp>
      <p:sp>
        <p:nvSpPr>
          <p:cNvPr id="5" name="object 3">
            <a:extLst>
              <a:ext uri="{FF2B5EF4-FFF2-40B4-BE49-F238E27FC236}">
                <a16:creationId xmlns:a16="http://schemas.microsoft.com/office/drawing/2014/main" id="{840F3DFD-19F8-0B01-ED59-5597D35101CE}"/>
              </a:ext>
            </a:extLst>
          </p:cNvPr>
          <p:cNvSpPr txBox="1"/>
          <p:nvPr/>
        </p:nvSpPr>
        <p:spPr>
          <a:xfrm>
            <a:off x="779526" y="2168115"/>
            <a:ext cx="11413656" cy="5421356"/>
          </a:xfrm>
          <a:prstGeom prst="rect">
            <a:avLst/>
          </a:prstGeom>
        </p:spPr>
        <p:txBody>
          <a:bodyPr vert="horz" wrap="square" lIns="0" tIns="136525" rIns="0" bIns="0" rtlCol="0" anchor="t">
            <a:spAutoFit/>
          </a:bodyPr>
          <a:lstStyle/>
          <a:p>
            <a:pPr marL="469900" indent="-457200">
              <a:lnSpc>
                <a:spcPct val="150000"/>
              </a:lnSpc>
              <a:spcBef>
                <a:spcPts val="1075"/>
              </a:spcBef>
              <a:buFont typeface="Arial"/>
              <a:buChar char="•"/>
              <a:tabLst>
                <a:tab pos="240665" algn="l"/>
                <a:tab pos="241300" algn="l"/>
              </a:tabLst>
            </a:pPr>
            <a:r>
              <a:rPr lang="en-US" sz="2000" spc="-10">
                <a:latin typeface="Calisto MT"/>
              </a:rPr>
              <a:t>Consider All the Available Facts that Account to the Crime Scene</a:t>
            </a:r>
          </a:p>
          <a:p>
            <a:pPr marL="469900" indent="-457200">
              <a:lnSpc>
                <a:spcPct val="150000"/>
              </a:lnSpc>
              <a:spcBef>
                <a:spcPts val="1075"/>
              </a:spcBef>
              <a:buFont typeface="Arial"/>
              <a:buChar char="•"/>
              <a:tabLst>
                <a:tab pos="240665" algn="l"/>
                <a:tab pos="241300" algn="l"/>
              </a:tabLst>
            </a:pPr>
            <a:r>
              <a:rPr lang="en-US" sz="2000" spc="-10">
                <a:solidFill>
                  <a:srgbClr val="000000"/>
                </a:solidFill>
                <a:latin typeface="Calisto MT"/>
                <a:cs typeface="Calisto MT"/>
              </a:rPr>
              <a:t>Ignore External Biases to Maintain the Integrity of the Fact-Finding in All Investigation</a:t>
            </a:r>
          </a:p>
          <a:p>
            <a:pPr marL="469900" indent="-457200">
              <a:lnSpc>
                <a:spcPct val="150000"/>
              </a:lnSpc>
              <a:spcBef>
                <a:spcPts val="1075"/>
              </a:spcBef>
              <a:buFont typeface="Arial"/>
              <a:buChar char="•"/>
              <a:tabLst>
                <a:tab pos="240665" algn="l"/>
                <a:tab pos="241300" algn="l"/>
              </a:tabLst>
            </a:pPr>
            <a:r>
              <a:rPr lang="en-US" sz="2000" spc="-10">
                <a:solidFill>
                  <a:srgbClr val="000000"/>
                </a:solidFill>
                <a:latin typeface="Calisto MT"/>
                <a:cs typeface="Calisto MT"/>
              </a:rPr>
              <a:t>Keep the case Confidential</a:t>
            </a:r>
          </a:p>
          <a:p>
            <a:pPr marL="469900" indent="-457200">
              <a:lnSpc>
                <a:spcPct val="150000"/>
              </a:lnSpc>
              <a:spcBef>
                <a:spcPts val="1075"/>
              </a:spcBef>
              <a:buFont typeface="Arial"/>
              <a:buChar char="•"/>
              <a:tabLst>
                <a:tab pos="240665" algn="l"/>
                <a:tab pos="241300" algn="l"/>
              </a:tabLst>
            </a:pPr>
            <a:r>
              <a:rPr lang="en-US" sz="2000" spc="-10">
                <a:solidFill>
                  <a:srgbClr val="000000"/>
                </a:solidFill>
                <a:latin typeface="Calisto MT"/>
                <a:cs typeface="Calisto MT"/>
              </a:rPr>
              <a:t>Stay Current with the Latest Technical Changes in Computer Hardware and Software, Networking and Forensics Tools</a:t>
            </a:r>
          </a:p>
          <a:p>
            <a:pPr marL="469900" indent="-457200">
              <a:lnSpc>
                <a:spcPct val="150000"/>
              </a:lnSpc>
              <a:spcBef>
                <a:spcPts val="1075"/>
              </a:spcBef>
              <a:buFont typeface="Arial"/>
              <a:buChar char="•"/>
              <a:tabLst>
                <a:tab pos="240665" algn="l"/>
                <a:tab pos="241300" algn="l"/>
              </a:tabLst>
            </a:pPr>
            <a:endParaRPr lang="en-US" sz="2000" spc="-10">
              <a:solidFill>
                <a:srgbClr val="000000"/>
              </a:solidFill>
              <a:latin typeface="Calisto MT"/>
              <a:cs typeface="Calisto MT"/>
            </a:endParaRPr>
          </a:p>
          <a:p>
            <a:pPr marL="469900" indent="-457200">
              <a:lnSpc>
                <a:spcPct val="150000"/>
              </a:lnSpc>
              <a:spcBef>
                <a:spcPts val="1075"/>
              </a:spcBef>
              <a:buFont typeface="Arial"/>
              <a:buChar char="•"/>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a:solidFill>
                <a:srgbClr val="000000"/>
              </a:solidFill>
              <a:latin typeface="Calisto MT"/>
              <a:cs typeface="Calisto MT"/>
            </a:endParaRPr>
          </a:p>
          <a:p>
            <a:pPr marL="12700">
              <a:spcBef>
                <a:spcPts val="1075"/>
              </a:spcBef>
              <a:tabLst>
                <a:tab pos="240665" algn="l"/>
                <a:tab pos="241300" algn="l"/>
              </a:tabLst>
            </a:pPr>
            <a:endParaRPr lang="en-US" sz="2000" spc="-10" err="1">
              <a:solidFill>
                <a:srgbClr val="000000"/>
              </a:solidFill>
              <a:latin typeface="Calisto MT"/>
              <a:cs typeface="Calisto MT"/>
            </a:endParaRPr>
          </a:p>
          <a:p>
            <a:pPr marL="355600" indent="-342900">
              <a:spcBef>
                <a:spcPts val="1075"/>
              </a:spcBef>
              <a:buFont typeface="Arial"/>
              <a:buChar char="•"/>
              <a:tabLst>
                <a:tab pos="240665" algn="l"/>
                <a:tab pos="241300" algn="l"/>
              </a:tabLst>
            </a:pPr>
            <a:endParaRPr lang="en-US" sz="2000" spc="-10">
              <a:solidFill>
                <a:srgbClr val="000000"/>
              </a:solidFill>
              <a:latin typeface="Calisto MT"/>
              <a:cs typeface="Calisto MT"/>
            </a:endParaRPr>
          </a:p>
        </p:txBody>
      </p:sp>
    </p:spTree>
    <p:extLst>
      <p:ext uri="{BB962C8B-B14F-4D97-AF65-F5344CB8AC3E}">
        <p14:creationId xmlns:p14="http://schemas.microsoft.com/office/powerpoint/2010/main" val="1482939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A555-3AAF-9ECB-40FB-B23728DB9048}"/>
              </a:ext>
            </a:extLst>
          </p:cNvPr>
          <p:cNvSpPr>
            <a:spLocks noGrp="1"/>
          </p:cNvSpPr>
          <p:nvPr>
            <p:ph type="title"/>
          </p:nvPr>
        </p:nvSpPr>
        <p:spPr/>
        <p:txBody>
          <a:bodyPr/>
          <a:lstStyle/>
          <a:p>
            <a:r>
              <a:rPr lang="en-US"/>
              <a:t>Demo: Magic Rescue – Initial Analysis</a:t>
            </a:r>
            <a:endParaRPr lang="en-SG"/>
          </a:p>
        </p:txBody>
      </p:sp>
      <p:pic>
        <p:nvPicPr>
          <p:cNvPr id="12" name="Picture 11">
            <a:extLst>
              <a:ext uri="{FF2B5EF4-FFF2-40B4-BE49-F238E27FC236}">
                <a16:creationId xmlns:a16="http://schemas.microsoft.com/office/drawing/2014/main" id="{7C647888-BC10-E496-05C1-5EBBA5DAF373}"/>
              </a:ext>
            </a:extLst>
          </p:cNvPr>
          <p:cNvPicPr>
            <a:picLocks noChangeAspect="1"/>
          </p:cNvPicPr>
          <p:nvPr/>
        </p:nvPicPr>
        <p:blipFill>
          <a:blip r:embed="rId3"/>
          <a:stretch>
            <a:fillRect/>
          </a:stretch>
        </p:blipFill>
        <p:spPr>
          <a:xfrm>
            <a:off x="2819400" y="1681353"/>
            <a:ext cx="6146519" cy="4218305"/>
          </a:xfrm>
          <a:prstGeom prst="rect">
            <a:avLst/>
          </a:prstGeom>
        </p:spPr>
      </p:pic>
    </p:spTree>
    <p:extLst>
      <p:ext uri="{BB962C8B-B14F-4D97-AF65-F5344CB8AC3E}">
        <p14:creationId xmlns:p14="http://schemas.microsoft.com/office/powerpoint/2010/main" val="2959180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ADEA-C6F1-3D2C-2357-CE98905951A8}"/>
              </a:ext>
            </a:extLst>
          </p:cNvPr>
          <p:cNvSpPr>
            <a:spLocks noGrp="1"/>
          </p:cNvSpPr>
          <p:nvPr>
            <p:ph type="title"/>
          </p:nvPr>
        </p:nvSpPr>
        <p:spPr>
          <a:xfrm>
            <a:off x="779526" y="933958"/>
            <a:ext cx="9979025" cy="615553"/>
          </a:xfrm>
        </p:spPr>
        <p:txBody>
          <a:bodyPr/>
          <a:lstStyle/>
          <a:p>
            <a:r>
              <a:rPr lang="en-US"/>
              <a:t>Demo: Magic Rescue – Folder Analysis</a:t>
            </a:r>
            <a:endParaRPr lang="en-SG"/>
          </a:p>
        </p:txBody>
      </p:sp>
      <p:sp>
        <p:nvSpPr>
          <p:cNvPr id="5" name="TextBox 4">
            <a:extLst>
              <a:ext uri="{FF2B5EF4-FFF2-40B4-BE49-F238E27FC236}">
                <a16:creationId xmlns:a16="http://schemas.microsoft.com/office/drawing/2014/main" id="{F071A05E-50CE-495E-7511-BE3A48E3054E}"/>
              </a:ext>
            </a:extLst>
          </p:cNvPr>
          <p:cNvSpPr txBox="1"/>
          <p:nvPr/>
        </p:nvSpPr>
        <p:spPr>
          <a:xfrm>
            <a:off x="6629400" y="3074821"/>
            <a:ext cx="4648200" cy="8720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t>Suspicious empty folder “secret”</a:t>
            </a:r>
          </a:p>
          <a:p>
            <a:pPr marL="285750" indent="-285750">
              <a:lnSpc>
                <a:spcPct val="150000"/>
              </a:lnSpc>
              <a:buFont typeface="Arial" panose="020B0604020202020204" pitchFamily="34" charset="0"/>
              <a:buChar char="•"/>
            </a:pPr>
            <a:r>
              <a:rPr lang="en-US"/>
              <a:t>Have files been deleted (?)</a:t>
            </a:r>
            <a:endParaRPr lang="en-SG"/>
          </a:p>
        </p:txBody>
      </p:sp>
      <p:pic>
        <p:nvPicPr>
          <p:cNvPr id="11" name="Picture 10">
            <a:extLst>
              <a:ext uri="{FF2B5EF4-FFF2-40B4-BE49-F238E27FC236}">
                <a16:creationId xmlns:a16="http://schemas.microsoft.com/office/drawing/2014/main" id="{616B800E-CE1B-44C2-6B90-13B2D2702A6E}"/>
              </a:ext>
            </a:extLst>
          </p:cNvPr>
          <p:cNvPicPr>
            <a:picLocks noChangeAspect="1"/>
          </p:cNvPicPr>
          <p:nvPr/>
        </p:nvPicPr>
        <p:blipFill>
          <a:blip r:embed="rId3"/>
          <a:stretch>
            <a:fillRect/>
          </a:stretch>
        </p:blipFill>
        <p:spPr>
          <a:xfrm>
            <a:off x="2133600" y="2385866"/>
            <a:ext cx="3197592" cy="2414733"/>
          </a:xfrm>
          <a:prstGeom prst="rect">
            <a:avLst/>
          </a:prstGeom>
        </p:spPr>
      </p:pic>
    </p:spTree>
    <p:extLst>
      <p:ext uri="{BB962C8B-B14F-4D97-AF65-F5344CB8AC3E}">
        <p14:creationId xmlns:p14="http://schemas.microsoft.com/office/powerpoint/2010/main" val="104708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4180" y="838200"/>
            <a:ext cx="9979025" cy="635635"/>
          </a:xfrm>
          <a:prstGeom prst="rect">
            <a:avLst/>
          </a:prstGeom>
        </p:spPr>
        <p:txBody>
          <a:bodyPr vert="horz" wrap="square" lIns="0" tIns="12700" rIns="0" bIns="0" rtlCol="0">
            <a:spAutoFit/>
          </a:bodyPr>
          <a:lstStyle/>
          <a:p>
            <a:pPr marL="12700">
              <a:lnSpc>
                <a:spcPct val="100000"/>
              </a:lnSpc>
              <a:spcBef>
                <a:spcPts val="100"/>
              </a:spcBef>
            </a:pPr>
            <a:r>
              <a:rPr spc="-10"/>
              <a:t>TOOLS</a:t>
            </a:r>
          </a:p>
        </p:txBody>
      </p:sp>
      <p:sp>
        <p:nvSpPr>
          <p:cNvPr id="3" name="object 3"/>
          <p:cNvSpPr txBox="1"/>
          <p:nvPr/>
        </p:nvSpPr>
        <p:spPr>
          <a:xfrm>
            <a:off x="794180" y="1371600"/>
            <a:ext cx="9888474" cy="445635"/>
          </a:xfrm>
          <a:prstGeom prst="rect">
            <a:avLst/>
          </a:prstGeom>
        </p:spPr>
        <p:txBody>
          <a:bodyPr vert="horz" wrap="square" lIns="0" tIns="136525" rIns="0" bIns="0" rtlCol="0" anchor="t">
            <a:spAutoFit/>
          </a:bodyPr>
          <a:lstStyle/>
          <a:p>
            <a:pPr marL="12700">
              <a:lnSpc>
                <a:spcPct val="100000"/>
              </a:lnSpc>
              <a:spcBef>
                <a:spcPts val="1075"/>
              </a:spcBef>
              <a:tabLst>
                <a:tab pos="240665" algn="l"/>
                <a:tab pos="241300" algn="l"/>
              </a:tabLst>
            </a:pPr>
            <a:r>
              <a:rPr lang="en-US" sz="2000">
                <a:latin typeface="Calisto MT"/>
                <a:cs typeface="Calisto MT"/>
              </a:rPr>
              <a:t>The evidence will be processed and analyzed using the following tools in this order:</a:t>
            </a:r>
            <a:endParaRPr sz="2000">
              <a:latin typeface="Calisto MT"/>
              <a:cs typeface="Calisto MT"/>
            </a:endParaRPr>
          </a:p>
        </p:txBody>
      </p:sp>
      <p:pic>
        <p:nvPicPr>
          <p:cNvPr id="5" name="Graphic 4">
            <a:extLst>
              <a:ext uri="{FF2B5EF4-FFF2-40B4-BE49-F238E27FC236}">
                <a16:creationId xmlns:a16="http://schemas.microsoft.com/office/drawing/2014/main" id="{02E0C52E-1839-9397-5CB4-0317D4FA37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780" y="2061650"/>
            <a:ext cx="1524000" cy="1524000"/>
          </a:xfrm>
          <a:prstGeom prst="rect">
            <a:avLst/>
          </a:prstGeom>
        </p:spPr>
      </p:pic>
      <p:sp>
        <p:nvSpPr>
          <p:cNvPr id="6" name="TextBox 5">
            <a:extLst>
              <a:ext uri="{FF2B5EF4-FFF2-40B4-BE49-F238E27FC236}">
                <a16:creationId xmlns:a16="http://schemas.microsoft.com/office/drawing/2014/main" id="{79AD097D-2723-3C7F-00F2-0A99A44DDB8D}"/>
              </a:ext>
            </a:extLst>
          </p:cNvPr>
          <p:cNvSpPr txBox="1"/>
          <p:nvPr/>
        </p:nvSpPr>
        <p:spPr>
          <a:xfrm>
            <a:off x="2438400" y="2168913"/>
            <a:ext cx="2895600" cy="1200329"/>
          </a:xfrm>
          <a:prstGeom prst="rect">
            <a:avLst/>
          </a:prstGeom>
          <a:noFill/>
        </p:spPr>
        <p:txBody>
          <a:bodyPr wrap="square" rtlCol="0">
            <a:spAutoFit/>
          </a:bodyPr>
          <a:lstStyle/>
          <a:p>
            <a:r>
              <a:rPr lang="en-US" err="1"/>
              <a:t>MagicRescue</a:t>
            </a:r>
            <a:r>
              <a:rPr lang="en-US"/>
              <a:t>: Recover any deleted data and files that may be useful from the USB Stick</a:t>
            </a:r>
            <a:endParaRPr lang="en-SG"/>
          </a:p>
        </p:txBody>
      </p:sp>
      <p:pic>
        <p:nvPicPr>
          <p:cNvPr id="8" name="Picture 7" descr="Icon&#10;&#10;Description automatically generated">
            <a:extLst>
              <a:ext uri="{FF2B5EF4-FFF2-40B4-BE49-F238E27FC236}">
                <a16:creationId xmlns:a16="http://schemas.microsoft.com/office/drawing/2014/main" id="{53BE33A8-C4D5-3A81-8D8A-84DB976ABE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180" y="4419600"/>
            <a:ext cx="1219200" cy="1219200"/>
          </a:xfrm>
          <a:prstGeom prst="rect">
            <a:avLst/>
          </a:prstGeom>
        </p:spPr>
      </p:pic>
      <p:sp>
        <p:nvSpPr>
          <p:cNvPr id="9" name="TextBox 8">
            <a:extLst>
              <a:ext uri="{FF2B5EF4-FFF2-40B4-BE49-F238E27FC236}">
                <a16:creationId xmlns:a16="http://schemas.microsoft.com/office/drawing/2014/main" id="{E984046A-A0C1-2944-DC93-8DBD1CE8217E}"/>
              </a:ext>
            </a:extLst>
          </p:cNvPr>
          <p:cNvSpPr txBox="1"/>
          <p:nvPr/>
        </p:nvSpPr>
        <p:spPr>
          <a:xfrm>
            <a:off x="2286000" y="4648200"/>
            <a:ext cx="3048000" cy="923330"/>
          </a:xfrm>
          <a:prstGeom prst="rect">
            <a:avLst/>
          </a:prstGeom>
          <a:noFill/>
        </p:spPr>
        <p:txBody>
          <a:bodyPr wrap="square" rtlCol="0">
            <a:spAutoFit/>
          </a:bodyPr>
          <a:lstStyle/>
          <a:p>
            <a:r>
              <a:rPr lang="en-US" err="1"/>
              <a:t>FTKImager</a:t>
            </a:r>
            <a:r>
              <a:rPr lang="en-US"/>
              <a:t>: Create forensic image and memory dump of the laptop</a:t>
            </a:r>
            <a:endParaRPr lang="en-SG"/>
          </a:p>
        </p:txBody>
      </p:sp>
      <p:pic>
        <p:nvPicPr>
          <p:cNvPr id="11" name="Picture 10" descr="A picture containing text, clipart&#10;&#10;Description automatically generated">
            <a:extLst>
              <a:ext uri="{FF2B5EF4-FFF2-40B4-BE49-F238E27FC236}">
                <a16:creationId xmlns:a16="http://schemas.microsoft.com/office/drawing/2014/main" id="{A8F56653-5034-6FA5-8CC2-5C8C25C430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1853" y="2061650"/>
            <a:ext cx="1524000" cy="1524000"/>
          </a:xfrm>
          <a:prstGeom prst="rect">
            <a:avLst/>
          </a:prstGeom>
        </p:spPr>
      </p:pic>
      <p:sp>
        <p:nvSpPr>
          <p:cNvPr id="12" name="TextBox 11">
            <a:extLst>
              <a:ext uri="{FF2B5EF4-FFF2-40B4-BE49-F238E27FC236}">
                <a16:creationId xmlns:a16="http://schemas.microsoft.com/office/drawing/2014/main" id="{0D9C8723-D712-3F5C-3B97-620564236485}"/>
              </a:ext>
            </a:extLst>
          </p:cNvPr>
          <p:cNvSpPr txBox="1"/>
          <p:nvPr/>
        </p:nvSpPr>
        <p:spPr>
          <a:xfrm>
            <a:off x="8129617" y="2365277"/>
            <a:ext cx="2895600" cy="923330"/>
          </a:xfrm>
          <a:prstGeom prst="rect">
            <a:avLst/>
          </a:prstGeom>
          <a:noFill/>
        </p:spPr>
        <p:txBody>
          <a:bodyPr wrap="square" lIns="91440" tIns="45720" rIns="91440" bIns="45720" rtlCol="0" anchor="t">
            <a:spAutoFit/>
          </a:bodyPr>
          <a:lstStyle/>
          <a:p>
            <a:r>
              <a:rPr lang="en-US"/>
              <a:t>Volatility: Command-Line Based Memory Forensics Tool</a:t>
            </a:r>
            <a:endParaRPr lang="en-SG"/>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788E-DCD7-F808-F5DD-4966B71DD2FB}"/>
              </a:ext>
            </a:extLst>
          </p:cNvPr>
          <p:cNvSpPr>
            <a:spLocks noGrp="1"/>
          </p:cNvSpPr>
          <p:nvPr>
            <p:ph type="title"/>
          </p:nvPr>
        </p:nvSpPr>
        <p:spPr/>
        <p:txBody>
          <a:bodyPr/>
          <a:lstStyle/>
          <a:p>
            <a:r>
              <a:rPr lang="en-US"/>
              <a:t>Demo: Magic Rescue – Recovering deleted files</a:t>
            </a:r>
            <a:endParaRPr lang="en-SG"/>
          </a:p>
        </p:txBody>
      </p:sp>
      <p:sp>
        <p:nvSpPr>
          <p:cNvPr id="5" name="TextBox 4">
            <a:extLst>
              <a:ext uri="{FF2B5EF4-FFF2-40B4-BE49-F238E27FC236}">
                <a16:creationId xmlns:a16="http://schemas.microsoft.com/office/drawing/2014/main" id="{3F25408C-D63F-0357-9796-5F9D6F47C0A6}"/>
              </a:ext>
            </a:extLst>
          </p:cNvPr>
          <p:cNvSpPr txBox="1"/>
          <p:nvPr/>
        </p:nvSpPr>
        <p:spPr>
          <a:xfrm>
            <a:off x="609600" y="1676400"/>
            <a:ext cx="10555173" cy="1287532"/>
          </a:xfrm>
          <a:prstGeom prst="rect">
            <a:avLst/>
          </a:prstGeom>
          <a:noFill/>
        </p:spPr>
        <p:txBody>
          <a:bodyPr wrap="square" rtlCol="0">
            <a:spAutoFit/>
          </a:bodyPr>
          <a:lstStyle/>
          <a:p>
            <a:pPr>
              <a:lnSpc>
                <a:spcPct val="150000"/>
              </a:lnSpc>
            </a:pPr>
            <a:r>
              <a:rPr lang="en-US"/>
              <a:t>Magic Rescue was configured to search for the following “recipes”:</a:t>
            </a:r>
          </a:p>
          <a:p>
            <a:pPr marL="285750" indent="-285750">
              <a:lnSpc>
                <a:spcPct val="150000"/>
              </a:lnSpc>
              <a:buFont typeface="Arial" panose="020B0604020202020204" pitchFamily="34" charset="0"/>
              <a:buChar char="•"/>
            </a:pPr>
            <a:r>
              <a:rPr lang="en-SG"/>
              <a:t>jpeg-</a:t>
            </a:r>
            <a:r>
              <a:rPr lang="en-SG" err="1"/>
              <a:t>exif</a:t>
            </a:r>
            <a:r>
              <a:rPr lang="en-SG"/>
              <a:t>, jpeg-</a:t>
            </a:r>
            <a:r>
              <a:rPr lang="en-SG" err="1"/>
              <a:t>jfif</a:t>
            </a:r>
            <a:r>
              <a:rPr lang="en-SG"/>
              <a:t> &amp; </a:t>
            </a:r>
            <a:r>
              <a:rPr lang="en-SG" err="1"/>
              <a:t>png</a:t>
            </a:r>
            <a:r>
              <a:rPr lang="en-SG"/>
              <a:t> (any image documents)</a:t>
            </a:r>
          </a:p>
          <a:p>
            <a:pPr marL="285750" indent="-285750">
              <a:lnSpc>
                <a:spcPct val="150000"/>
              </a:lnSpc>
              <a:buFont typeface="Arial" panose="020B0604020202020204" pitchFamily="34" charset="0"/>
              <a:buChar char="•"/>
            </a:pPr>
            <a:r>
              <a:rPr lang="en-SG" err="1"/>
              <a:t>Msoffice</a:t>
            </a:r>
            <a:r>
              <a:rPr lang="en-SG"/>
              <a:t> (.doc, .docx, .pptx, or any Microsoft office documents)</a:t>
            </a:r>
          </a:p>
        </p:txBody>
      </p:sp>
      <p:pic>
        <p:nvPicPr>
          <p:cNvPr id="13" name="Picture 12">
            <a:extLst>
              <a:ext uri="{FF2B5EF4-FFF2-40B4-BE49-F238E27FC236}">
                <a16:creationId xmlns:a16="http://schemas.microsoft.com/office/drawing/2014/main" id="{40F6F732-0765-9AB4-E634-1E929EA09103}"/>
              </a:ext>
            </a:extLst>
          </p:cNvPr>
          <p:cNvPicPr>
            <a:picLocks noChangeAspect="1"/>
          </p:cNvPicPr>
          <p:nvPr/>
        </p:nvPicPr>
        <p:blipFill>
          <a:blip r:embed="rId3"/>
          <a:stretch>
            <a:fillRect/>
          </a:stretch>
        </p:blipFill>
        <p:spPr>
          <a:xfrm>
            <a:off x="1663867" y="3810000"/>
            <a:ext cx="8864266" cy="1600200"/>
          </a:xfrm>
          <a:prstGeom prst="rect">
            <a:avLst/>
          </a:prstGeom>
        </p:spPr>
      </p:pic>
    </p:spTree>
    <p:extLst>
      <p:ext uri="{BB962C8B-B14F-4D97-AF65-F5344CB8AC3E}">
        <p14:creationId xmlns:p14="http://schemas.microsoft.com/office/powerpoint/2010/main" val="4103934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8EAC4-65C7-67CE-A57F-C7D522656196}"/>
              </a:ext>
            </a:extLst>
          </p:cNvPr>
          <p:cNvSpPr>
            <a:spLocks noGrp="1"/>
          </p:cNvSpPr>
          <p:nvPr>
            <p:ph type="title"/>
          </p:nvPr>
        </p:nvSpPr>
        <p:spPr/>
        <p:txBody>
          <a:bodyPr/>
          <a:lstStyle/>
          <a:p>
            <a:r>
              <a:rPr lang="en-US"/>
              <a:t>Demo: Magic Rescue – Recovered images</a:t>
            </a:r>
            <a:endParaRPr lang="en-SG"/>
          </a:p>
        </p:txBody>
      </p:sp>
      <p:pic>
        <p:nvPicPr>
          <p:cNvPr id="12" name="Picture 11">
            <a:extLst>
              <a:ext uri="{FF2B5EF4-FFF2-40B4-BE49-F238E27FC236}">
                <a16:creationId xmlns:a16="http://schemas.microsoft.com/office/drawing/2014/main" id="{86BE4C58-5A96-D315-E730-C2A03489B6E3}"/>
              </a:ext>
            </a:extLst>
          </p:cNvPr>
          <p:cNvPicPr>
            <a:picLocks noChangeAspect="1"/>
          </p:cNvPicPr>
          <p:nvPr/>
        </p:nvPicPr>
        <p:blipFill>
          <a:blip r:embed="rId3"/>
          <a:stretch>
            <a:fillRect/>
          </a:stretch>
        </p:blipFill>
        <p:spPr>
          <a:xfrm>
            <a:off x="840510" y="1676400"/>
            <a:ext cx="4895000" cy="4171601"/>
          </a:xfrm>
          <a:prstGeom prst="rect">
            <a:avLst/>
          </a:prstGeom>
        </p:spPr>
      </p:pic>
      <p:pic>
        <p:nvPicPr>
          <p:cNvPr id="14" name="Picture 13">
            <a:extLst>
              <a:ext uri="{FF2B5EF4-FFF2-40B4-BE49-F238E27FC236}">
                <a16:creationId xmlns:a16="http://schemas.microsoft.com/office/drawing/2014/main" id="{6B590A2E-57EF-D8B3-150F-545B6F371A1F}"/>
              </a:ext>
            </a:extLst>
          </p:cNvPr>
          <p:cNvPicPr>
            <a:picLocks noChangeAspect="1"/>
          </p:cNvPicPr>
          <p:nvPr/>
        </p:nvPicPr>
        <p:blipFill>
          <a:blip r:embed="rId4"/>
          <a:stretch>
            <a:fillRect/>
          </a:stretch>
        </p:blipFill>
        <p:spPr>
          <a:xfrm>
            <a:off x="6691760" y="2127429"/>
            <a:ext cx="4467447" cy="2162181"/>
          </a:xfrm>
          <a:prstGeom prst="rect">
            <a:avLst/>
          </a:prstGeom>
        </p:spPr>
      </p:pic>
      <p:pic>
        <p:nvPicPr>
          <p:cNvPr id="16" name="Picture 15">
            <a:extLst>
              <a:ext uri="{FF2B5EF4-FFF2-40B4-BE49-F238E27FC236}">
                <a16:creationId xmlns:a16="http://schemas.microsoft.com/office/drawing/2014/main" id="{637A72D8-9280-A597-02F7-C5CF43940804}"/>
              </a:ext>
            </a:extLst>
          </p:cNvPr>
          <p:cNvPicPr>
            <a:picLocks noChangeAspect="1"/>
          </p:cNvPicPr>
          <p:nvPr/>
        </p:nvPicPr>
        <p:blipFill>
          <a:blip r:embed="rId5"/>
          <a:stretch>
            <a:fillRect/>
          </a:stretch>
        </p:blipFill>
        <p:spPr>
          <a:xfrm>
            <a:off x="5943598" y="4572000"/>
            <a:ext cx="5963769" cy="1076595"/>
          </a:xfrm>
          <a:prstGeom prst="rect">
            <a:avLst/>
          </a:prstGeom>
        </p:spPr>
      </p:pic>
    </p:spTree>
    <p:extLst>
      <p:ext uri="{BB962C8B-B14F-4D97-AF65-F5344CB8AC3E}">
        <p14:creationId xmlns:p14="http://schemas.microsoft.com/office/powerpoint/2010/main" val="4128828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3884-33A0-262B-1554-0269855643D6}"/>
              </a:ext>
            </a:extLst>
          </p:cNvPr>
          <p:cNvSpPr>
            <a:spLocks noGrp="1"/>
          </p:cNvSpPr>
          <p:nvPr>
            <p:ph type="title"/>
          </p:nvPr>
        </p:nvSpPr>
        <p:spPr/>
        <p:txBody>
          <a:bodyPr/>
          <a:lstStyle/>
          <a:p>
            <a:r>
              <a:rPr lang="en-US"/>
              <a:t>Demo: Magic Rescue – Recovered Office files</a:t>
            </a:r>
            <a:endParaRPr lang="en-SG"/>
          </a:p>
        </p:txBody>
      </p:sp>
      <p:pic>
        <p:nvPicPr>
          <p:cNvPr id="3" name="Picture 2" descr="A screenshot of a computer&#10;&#10;Description automatically generated with medium confidence">
            <a:extLst>
              <a:ext uri="{FF2B5EF4-FFF2-40B4-BE49-F238E27FC236}">
                <a16:creationId xmlns:a16="http://schemas.microsoft.com/office/drawing/2014/main" id="{0FECDE2C-FE7E-AC3D-895C-F4ABC59C00DE}"/>
              </a:ext>
            </a:extLst>
          </p:cNvPr>
          <p:cNvPicPr>
            <a:picLocks noChangeAspect="1"/>
          </p:cNvPicPr>
          <p:nvPr/>
        </p:nvPicPr>
        <p:blipFill>
          <a:blip r:embed="rId3"/>
          <a:stretch>
            <a:fillRect/>
          </a:stretch>
        </p:blipFill>
        <p:spPr>
          <a:xfrm>
            <a:off x="5937111" y="4831207"/>
            <a:ext cx="6081395" cy="914400"/>
          </a:xfrm>
          <a:prstGeom prst="rect">
            <a:avLst/>
          </a:prstGeom>
        </p:spPr>
      </p:pic>
      <p:pic>
        <p:nvPicPr>
          <p:cNvPr id="5" name="Picture 4">
            <a:extLst>
              <a:ext uri="{FF2B5EF4-FFF2-40B4-BE49-F238E27FC236}">
                <a16:creationId xmlns:a16="http://schemas.microsoft.com/office/drawing/2014/main" id="{6E4F22EA-5A2C-CE26-4053-F7216B2354A9}"/>
              </a:ext>
            </a:extLst>
          </p:cNvPr>
          <p:cNvPicPr>
            <a:picLocks noChangeAspect="1"/>
          </p:cNvPicPr>
          <p:nvPr/>
        </p:nvPicPr>
        <p:blipFill>
          <a:blip r:embed="rId4"/>
          <a:stretch>
            <a:fillRect/>
          </a:stretch>
        </p:blipFill>
        <p:spPr>
          <a:xfrm>
            <a:off x="629938" y="2590800"/>
            <a:ext cx="4868157" cy="2507205"/>
          </a:xfrm>
          <a:prstGeom prst="rect">
            <a:avLst/>
          </a:prstGeom>
        </p:spPr>
      </p:pic>
      <p:pic>
        <p:nvPicPr>
          <p:cNvPr id="7" name="Picture 6">
            <a:extLst>
              <a:ext uri="{FF2B5EF4-FFF2-40B4-BE49-F238E27FC236}">
                <a16:creationId xmlns:a16="http://schemas.microsoft.com/office/drawing/2014/main" id="{DF55232D-3B75-8F39-255C-00CBC8DA411A}"/>
              </a:ext>
            </a:extLst>
          </p:cNvPr>
          <p:cNvPicPr>
            <a:picLocks noChangeAspect="1"/>
          </p:cNvPicPr>
          <p:nvPr/>
        </p:nvPicPr>
        <p:blipFill>
          <a:blip r:embed="rId5"/>
          <a:stretch>
            <a:fillRect/>
          </a:stretch>
        </p:blipFill>
        <p:spPr>
          <a:xfrm>
            <a:off x="5937111" y="1569593"/>
            <a:ext cx="4821440" cy="2916936"/>
          </a:xfrm>
          <a:prstGeom prst="rect">
            <a:avLst/>
          </a:prstGeom>
        </p:spPr>
      </p:pic>
    </p:spTree>
    <p:extLst>
      <p:ext uri="{BB962C8B-B14F-4D97-AF65-F5344CB8AC3E}">
        <p14:creationId xmlns:p14="http://schemas.microsoft.com/office/powerpoint/2010/main" val="4067083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ABCD-2AFE-DA7C-F6CD-7AD7D7B55518}"/>
              </a:ext>
            </a:extLst>
          </p:cNvPr>
          <p:cNvSpPr>
            <a:spLocks noGrp="1"/>
          </p:cNvSpPr>
          <p:nvPr>
            <p:ph type="title"/>
          </p:nvPr>
        </p:nvSpPr>
        <p:spPr/>
        <p:txBody>
          <a:bodyPr/>
          <a:lstStyle/>
          <a:p>
            <a:r>
              <a:rPr lang="en-US"/>
              <a:t>Demo: FTK Imager – Memory Dumping</a:t>
            </a:r>
            <a:endParaRPr lang="en-SG"/>
          </a:p>
        </p:txBody>
      </p:sp>
      <p:pic>
        <p:nvPicPr>
          <p:cNvPr id="4" name="Picture 3">
            <a:extLst>
              <a:ext uri="{FF2B5EF4-FFF2-40B4-BE49-F238E27FC236}">
                <a16:creationId xmlns:a16="http://schemas.microsoft.com/office/drawing/2014/main" id="{05757CAD-6AE2-B44E-2341-52A7033D71A3}"/>
              </a:ext>
            </a:extLst>
          </p:cNvPr>
          <p:cNvPicPr>
            <a:picLocks noChangeAspect="1"/>
          </p:cNvPicPr>
          <p:nvPr/>
        </p:nvPicPr>
        <p:blipFill>
          <a:blip r:embed="rId3"/>
          <a:stretch>
            <a:fillRect/>
          </a:stretch>
        </p:blipFill>
        <p:spPr>
          <a:xfrm>
            <a:off x="864665" y="1828800"/>
            <a:ext cx="3905795" cy="1800476"/>
          </a:xfrm>
          <a:prstGeom prst="rect">
            <a:avLst/>
          </a:prstGeom>
        </p:spPr>
      </p:pic>
      <p:pic>
        <p:nvPicPr>
          <p:cNvPr id="6" name="Picture 5">
            <a:extLst>
              <a:ext uri="{FF2B5EF4-FFF2-40B4-BE49-F238E27FC236}">
                <a16:creationId xmlns:a16="http://schemas.microsoft.com/office/drawing/2014/main" id="{A8BF6406-18A6-B01F-F4DE-EEB3F090A10F}"/>
              </a:ext>
            </a:extLst>
          </p:cNvPr>
          <p:cNvPicPr>
            <a:picLocks noChangeAspect="1"/>
          </p:cNvPicPr>
          <p:nvPr/>
        </p:nvPicPr>
        <p:blipFill>
          <a:blip r:embed="rId4"/>
          <a:stretch>
            <a:fillRect/>
          </a:stretch>
        </p:blipFill>
        <p:spPr>
          <a:xfrm>
            <a:off x="864665" y="3962400"/>
            <a:ext cx="3839111" cy="1724266"/>
          </a:xfrm>
          <a:prstGeom prst="rect">
            <a:avLst/>
          </a:prstGeom>
        </p:spPr>
      </p:pic>
      <p:pic>
        <p:nvPicPr>
          <p:cNvPr id="8" name="Picture 7">
            <a:extLst>
              <a:ext uri="{FF2B5EF4-FFF2-40B4-BE49-F238E27FC236}">
                <a16:creationId xmlns:a16="http://schemas.microsoft.com/office/drawing/2014/main" id="{11D6FA68-69B5-E824-896D-14E8EF278022}"/>
              </a:ext>
            </a:extLst>
          </p:cNvPr>
          <p:cNvPicPr>
            <a:picLocks noChangeAspect="1"/>
          </p:cNvPicPr>
          <p:nvPr/>
        </p:nvPicPr>
        <p:blipFill>
          <a:blip r:embed="rId5"/>
          <a:stretch>
            <a:fillRect/>
          </a:stretch>
        </p:blipFill>
        <p:spPr>
          <a:xfrm>
            <a:off x="5334000" y="3352800"/>
            <a:ext cx="6192114" cy="771633"/>
          </a:xfrm>
          <a:prstGeom prst="rect">
            <a:avLst/>
          </a:prstGeom>
        </p:spPr>
      </p:pic>
    </p:spTree>
    <p:extLst>
      <p:ext uri="{BB962C8B-B14F-4D97-AF65-F5344CB8AC3E}">
        <p14:creationId xmlns:p14="http://schemas.microsoft.com/office/powerpoint/2010/main" val="1170030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F4A5-06A4-6B92-3EB1-47D958DA6E78}"/>
              </a:ext>
            </a:extLst>
          </p:cNvPr>
          <p:cNvSpPr>
            <a:spLocks noGrp="1"/>
          </p:cNvSpPr>
          <p:nvPr>
            <p:ph type="title"/>
          </p:nvPr>
        </p:nvSpPr>
        <p:spPr/>
        <p:txBody>
          <a:bodyPr/>
          <a:lstStyle/>
          <a:p>
            <a:r>
              <a:rPr lang="en-US"/>
              <a:t>Demo: FTK Imager – After Imaging</a:t>
            </a:r>
            <a:endParaRPr lang="en-SG"/>
          </a:p>
        </p:txBody>
      </p:sp>
      <p:pic>
        <p:nvPicPr>
          <p:cNvPr id="4" name="Picture 3">
            <a:extLst>
              <a:ext uri="{FF2B5EF4-FFF2-40B4-BE49-F238E27FC236}">
                <a16:creationId xmlns:a16="http://schemas.microsoft.com/office/drawing/2014/main" id="{FD72EAF5-A12C-67E6-25DD-31A20E1C3D7B}"/>
              </a:ext>
            </a:extLst>
          </p:cNvPr>
          <p:cNvPicPr>
            <a:picLocks noChangeAspect="1"/>
          </p:cNvPicPr>
          <p:nvPr/>
        </p:nvPicPr>
        <p:blipFill>
          <a:blip r:embed="rId3"/>
          <a:stretch>
            <a:fillRect/>
          </a:stretch>
        </p:blipFill>
        <p:spPr>
          <a:xfrm>
            <a:off x="3251098" y="1752600"/>
            <a:ext cx="5035880" cy="4648199"/>
          </a:xfrm>
          <a:prstGeom prst="rect">
            <a:avLst/>
          </a:prstGeom>
        </p:spPr>
      </p:pic>
    </p:spTree>
    <p:extLst>
      <p:ext uri="{BB962C8B-B14F-4D97-AF65-F5344CB8AC3E}">
        <p14:creationId xmlns:p14="http://schemas.microsoft.com/office/powerpoint/2010/main" val="1159978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AEEB-8EC4-C77C-F1D9-DEF1100FA5C3}"/>
              </a:ext>
            </a:extLst>
          </p:cNvPr>
          <p:cNvSpPr>
            <a:spLocks noGrp="1"/>
          </p:cNvSpPr>
          <p:nvPr>
            <p:ph type="title"/>
          </p:nvPr>
        </p:nvSpPr>
        <p:spPr>
          <a:xfrm>
            <a:off x="779526" y="933958"/>
            <a:ext cx="9979025" cy="615553"/>
          </a:xfrm>
        </p:spPr>
        <p:txBody>
          <a:bodyPr/>
          <a:lstStyle/>
          <a:p>
            <a:r>
              <a:rPr lang="en-US"/>
              <a:t>Demo: FTK Imager - Viewing evidence</a:t>
            </a:r>
            <a:endParaRPr lang="en-SG"/>
          </a:p>
        </p:txBody>
      </p:sp>
      <p:pic>
        <p:nvPicPr>
          <p:cNvPr id="7" name="Picture 6">
            <a:extLst>
              <a:ext uri="{FF2B5EF4-FFF2-40B4-BE49-F238E27FC236}">
                <a16:creationId xmlns:a16="http://schemas.microsoft.com/office/drawing/2014/main" id="{A951907E-1D68-D4E0-FD00-D7E63420C48D}"/>
              </a:ext>
            </a:extLst>
          </p:cNvPr>
          <p:cNvPicPr>
            <a:picLocks noChangeAspect="1"/>
          </p:cNvPicPr>
          <p:nvPr/>
        </p:nvPicPr>
        <p:blipFill>
          <a:blip r:embed="rId3"/>
          <a:stretch>
            <a:fillRect/>
          </a:stretch>
        </p:blipFill>
        <p:spPr>
          <a:xfrm>
            <a:off x="2667000" y="1828800"/>
            <a:ext cx="6221012" cy="3873329"/>
          </a:xfrm>
          <a:prstGeom prst="rect">
            <a:avLst/>
          </a:prstGeom>
        </p:spPr>
      </p:pic>
    </p:spTree>
    <p:extLst>
      <p:ext uri="{BB962C8B-B14F-4D97-AF65-F5344CB8AC3E}">
        <p14:creationId xmlns:p14="http://schemas.microsoft.com/office/powerpoint/2010/main" val="3267940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FAB5-E269-AB0C-91F0-438D922095D5}"/>
              </a:ext>
            </a:extLst>
          </p:cNvPr>
          <p:cNvSpPr>
            <a:spLocks noGrp="1"/>
          </p:cNvSpPr>
          <p:nvPr>
            <p:ph type="title"/>
          </p:nvPr>
        </p:nvSpPr>
        <p:spPr/>
        <p:txBody>
          <a:bodyPr wrap="square" lIns="0" tIns="0" rIns="0" bIns="0" anchor="t">
            <a:spAutoFit/>
          </a:bodyPr>
          <a:lstStyle/>
          <a:p>
            <a:r>
              <a:rPr lang="en-US"/>
              <a:t>Demo: Volatility – windows.info Findings</a:t>
            </a:r>
          </a:p>
        </p:txBody>
      </p:sp>
      <p:pic>
        <p:nvPicPr>
          <p:cNvPr id="5" name="Picture 5" descr="Text&#10;&#10;Description automatically generated">
            <a:extLst>
              <a:ext uri="{FF2B5EF4-FFF2-40B4-BE49-F238E27FC236}">
                <a16:creationId xmlns:a16="http://schemas.microsoft.com/office/drawing/2014/main" id="{997402B3-1370-9DAB-7BF9-36E5E47FABB4}"/>
              </a:ext>
            </a:extLst>
          </p:cNvPr>
          <p:cNvPicPr>
            <a:picLocks noChangeAspect="1"/>
          </p:cNvPicPr>
          <p:nvPr/>
        </p:nvPicPr>
        <p:blipFill>
          <a:blip r:embed="rId2"/>
          <a:stretch>
            <a:fillRect/>
          </a:stretch>
        </p:blipFill>
        <p:spPr>
          <a:xfrm>
            <a:off x="776689" y="1661702"/>
            <a:ext cx="8793296" cy="4094622"/>
          </a:xfrm>
          <a:prstGeom prst="rect">
            <a:avLst/>
          </a:prstGeom>
        </p:spPr>
      </p:pic>
    </p:spTree>
    <p:extLst>
      <p:ext uri="{BB962C8B-B14F-4D97-AF65-F5344CB8AC3E}">
        <p14:creationId xmlns:p14="http://schemas.microsoft.com/office/powerpoint/2010/main" val="1444978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F37D-BC94-0FE2-6C0F-3E7F81CD41BE}"/>
              </a:ext>
            </a:extLst>
          </p:cNvPr>
          <p:cNvSpPr>
            <a:spLocks noGrp="1"/>
          </p:cNvSpPr>
          <p:nvPr>
            <p:ph type="title"/>
          </p:nvPr>
        </p:nvSpPr>
        <p:spPr/>
        <p:txBody>
          <a:bodyPr wrap="square" lIns="0" tIns="0" rIns="0" bIns="0" anchor="t">
            <a:spAutoFit/>
          </a:bodyPr>
          <a:lstStyle/>
          <a:p>
            <a:r>
              <a:rPr lang="en-US"/>
              <a:t>Demo: Volatility – </a:t>
            </a:r>
            <a:r>
              <a:rPr lang="en-US" err="1"/>
              <a:t>pslist</a:t>
            </a:r>
            <a:r>
              <a:rPr lang="en-US"/>
              <a:t> Findings</a:t>
            </a:r>
          </a:p>
        </p:txBody>
      </p:sp>
      <p:pic>
        <p:nvPicPr>
          <p:cNvPr id="3" name="Picture 3">
            <a:extLst>
              <a:ext uri="{FF2B5EF4-FFF2-40B4-BE49-F238E27FC236}">
                <a16:creationId xmlns:a16="http://schemas.microsoft.com/office/drawing/2014/main" id="{5DDF670D-E009-535F-F66C-80DD96673257}"/>
              </a:ext>
            </a:extLst>
          </p:cNvPr>
          <p:cNvPicPr>
            <a:picLocks noChangeAspect="1"/>
          </p:cNvPicPr>
          <p:nvPr/>
        </p:nvPicPr>
        <p:blipFill>
          <a:blip r:embed="rId2"/>
          <a:stretch>
            <a:fillRect/>
          </a:stretch>
        </p:blipFill>
        <p:spPr>
          <a:xfrm>
            <a:off x="776689" y="4821060"/>
            <a:ext cx="10583537" cy="172073"/>
          </a:xfrm>
          <a:prstGeom prst="rect">
            <a:avLst/>
          </a:prstGeom>
        </p:spPr>
      </p:pic>
      <p:sp>
        <p:nvSpPr>
          <p:cNvPr id="6" name="Text Placeholder 2">
            <a:extLst>
              <a:ext uri="{FF2B5EF4-FFF2-40B4-BE49-F238E27FC236}">
                <a16:creationId xmlns:a16="http://schemas.microsoft.com/office/drawing/2014/main" id="{0D65C00A-6D13-1FD4-C266-A4A695DFF9FC}"/>
              </a:ext>
            </a:extLst>
          </p:cNvPr>
          <p:cNvSpPr>
            <a:spLocks noGrp="1"/>
          </p:cNvSpPr>
          <p:nvPr>
            <p:ph type="body" idx="1"/>
          </p:nvPr>
        </p:nvSpPr>
        <p:spPr>
          <a:xfrm>
            <a:off x="779526" y="1781504"/>
            <a:ext cx="10470515" cy="1792414"/>
          </a:xfrm>
        </p:spPr>
        <p:txBody>
          <a:bodyPr wrap="square" lIns="0" tIns="0" rIns="0" bIns="0" anchor="t">
            <a:spAutoFit/>
          </a:bodyPr>
          <a:lstStyle/>
          <a:p>
            <a:pPr marL="342900" indent="-342900">
              <a:lnSpc>
                <a:spcPct val="150000"/>
              </a:lnSpc>
              <a:buFont typeface="Arial,Sans-Serif"/>
              <a:buChar char="•"/>
            </a:pPr>
            <a:r>
              <a:rPr lang="en-US"/>
              <a:t>One very interesting </a:t>
            </a:r>
            <a:r>
              <a:rPr lang="en-US" err="1"/>
              <a:t>ImageFileName</a:t>
            </a:r>
            <a:r>
              <a:rPr lang="en-US"/>
              <a:t> was found: </a:t>
            </a:r>
            <a:r>
              <a:rPr lang="en-US" err="1"/>
              <a:t>not_a_rate.exee</a:t>
            </a:r>
            <a:endParaRPr lang="en-US"/>
          </a:p>
          <a:p>
            <a:pPr marL="342900" indent="-342900">
              <a:lnSpc>
                <a:spcPct val="150000"/>
              </a:lnSpc>
              <a:buFont typeface="Arial,Sans-Serif"/>
              <a:buChar char="•"/>
            </a:pPr>
            <a:r>
              <a:rPr lang="en-US"/>
              <a:t>Unusual cmd.exe activities</a:t>
            </a:r>
          </a:p>
          <a:p>
            <a:pPr marL="342900" indent="-342900">
              <a:lnSpc>
                <a:spcPct val="150000"/>
              </a:lnSpc>
              <a:buFont typeface="Arial,Sans-Serif"/>
              <a:buChar char="•"/>
            </a:pPr>
            <a:r>
              <a:rPr lang="en-US"/>
              <a:t>iexplore.exe ran before </a:t>
            </a:r>
            <a:r>
              <a:rPr lang="en-US" err="1"/>
              <a:t>not_a_rat.exee</a:t>
            </a:r>
            <a:endParaRPr lang="en-US"/>
          </a:p>
          <a:p>
            <a:pPr marL="342900" indent="-342900">
              <a:lnSpc>
                <a:spcPct val="150000"/>
              </a:lnSpc>
              <a:buFont typeface="Arial"/>
              <a:buChar char="•"/>
            </a:pPr>
            <a:endParaRPr lang="en-US"/>
          </a:p>
        </p:txBody>
      </p:sp>
      <p:pic>
        <p:nvPicPr>
          <p:cNvPr id="7" name="Picture 7">
            <a:extLst>
              <a:ext uri="{FF2B5EF4-FFF2-40B4-BE49-F238E27FC236}">
                <a16:creationId xmlns:a16="http://schemas.microsoft.com/office/drawing/2014/main" id="{F074484F-0B26-AD7B-467B-338310362DD0}"/>
              </a:ext>
            </a:extLst>
          </p:cNvPr>
          <p:cNvPicPr>
            <a:picLocks noChangeAspect="1"/>
          </p:cNvPicPr>
          <p:nvPr/>
        </p:nvPicPr>
        <p:blipFill>
          <a:blip r:embed="rId3"/>
          <a:stretch>
            <a:fillRect/>
          </a:stretch>
        </p:blipFill>
        <p:spPr>
          <a:xfrm>
            <a:off x="776689" y="4175598"/>
            <a:ext cx="10583537" cy="324586"/>
          </a:xfrm>
          <a:prstGeom prst="rect">
            <a:avLst/>
          </a:prstGeom>
        </p:spPr>
      </p:pic>
      <p:pic>
        <p:nvPicPr>
          <p:cNvPr id="8" name="Picture 8" descr="Text&#10;&#10;Description automatically generated">
            <a:extLst>
              <a:ext uri="{FF2B5EF4-FFF2-40B4-BE49-F238E27FC236}">
                <a16:creationId xmlns:a16="http://schemas.microsoft.com/office/drawing/2014/main" id="{10C13D7A-67AC-C873-0A39-91043B87D097}"/>
              </a:ext>
            </a:extLst>
          </p:cNvPr>
          <p:cNvPicPr>
            <a:picLocks noChangeAspect="1"/>
          </p:cNvPicPr>
          <p:nvPr/>
        </p:nvPicPr>
        <p:blipFill>
          <a:blip r:embed="rId4"/>
          <a:stretch>
            <a:fillRect/>
          </a:stretch>
        </p:blipFill>
        <p:spPr>
          <a:xfrm>
            <a:off x="776689" y="3424495"/>
            <a:ext cx="10583537" cy="532313"/>
          </a:xfrm>
          <a:prstGeom prst="rect">
            <a:avLst/>
          </a:prstGeom>
        </p:spPr>
      </p:pic>
    </p:spTree>
    <p:extLst>
      <p:ext uri="{BB962C8B-B14F-4D97-AF65-F5344CB8AC3E}">
        <p14:creationId xmlns:p14="http://schemas.microsoft.com/office/powerpoint/2010/main" val="3549052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9B9F-7401-BA61-FB69-0C140E2C4222}"/>
              </a:ext>
            </a:extLst>
          </p:cNvPr>
          <p:cNvSpPr>
            <a:spLocks noGrp="1"/>
          </p:cNvSpPr>
          <p:nvPr>
            <p:ph type="title"/>
          </p:nvPr>
        </p:nvSpPr>
        <p:spPr/>
        <p:txBody>
          <a:bodyPr wrap="square" lIns="0" tIns="0" rIns="0" bIns="0" anchor="t">
            <a:spAutoFit/>
          </a:bodyPr>
          <a:lstStyle/>
          <a:p>
            <a:r>
              <a:rPr lang="en-US"/>
              <a:t>Demo: Volatility – </a:t>
            </a:r>
            <a:r>
              <a:rPr lang="en-US" err="1"/>
              <a:t>windows.handles</a:t>
            </a:r>
            <a:r>
              <a:rPr lang="en-US"/>
              <a:t> Findings</a:t>
            </a:r>
          </a:p>
        </p:txBody>
      </p:sp>
      <p:sp>
        <p:nvSpPr>
          <p:cNvPr id="3" name="Text Placeholder 2">
            <a:extLst>
              <a:ext uri="{FF2B5EF4-FFF2-40B4-BE49-F238E27FC236}">
                <a16:creationId xmlns:a16="http://schemas.microsoft.com/office/drawing/2014/main" id="{3CB538CA-6582-D756-8F9B-56C6EE1E2C7E}"/>
              </a:ext>
            </a:extLst>
          </p:cNvPr>
          <p:cNvSpPr>
            <a:spLocks noGrp="1"/>
          </p:cNvSpPr>
          <p:nvPr>
            <p:ph type="body" idx="1"/>
          </p:nvPr>
        </p:nvSpPr>
        <p:spPr>
          <a:xfrm>
            <a:off x="779526" y="1781504"/>
            <a:ext cx="11076442" cy="3077766"/>
          </a:xfrm>
        </p:spPr>
        <p:txBody>
          <a:bodyPr wrap="square" lIns="0" tIns="0" rIns="0" bIns="0" anchor="t">
            <a:spAutoFit/>
          </a:bodyPr>
          <a:lstStyle/>
          <a:p>
            <a:pPr marL="342900" indent="-342900">
              <a:lnSpc>
                <a:spcPct val="150000"/>
              </a:lnSpc>
              <a:buFont typeface="Arial"/>
              <a:buChar char="•"/>
            </a:pPr>
            <a:r>
              <a:rPr lang="en-US"/>
              <a:t>Access to a Registry Key that manages OS Configuration Data and Settings</a:t>
            </a:r>
          </a:p>
          <a:p>
            <a:pPr marL="342900" indent="-342900">
              <a:lnSpc>
                <a:spcPct val="150000"/>
              </a:lnSpc>
              <a:buFont typeface="Arial"/>
              <a:buChar char="•"/>
            </a:pPr>
            <a:r>
              <a:rPr lang="en-US"/>
              <a:t>Created A Mutant, indication of malware</a:t>
            </a:r>
          </a:p>
          <a:p>
            <a:pPr marL="342900" indent="-342900">
              <a:lnSpc>
                <a:spcPct val="150000"/>
              </a:lnSpc>
              <a:buFont typeface="Arial"/>
              <a:buChar char="•"/>
            </a:pPr>
            <a:r>
              <a:rPr lang="en-US"/>
              <a:t>Access to Registry Key that manages sorting algorithms</a:t>
            </a:r>
          </a:p>
          <a:p>
            <a:pPr marL="342900" indent="-342900">
              <a:lnSpc>
                <a:spcPct val="150000"/>
              </a:lnSpc>
              <a:buFont typeface="Arial"/>
              <a:buChar char="•"/>
            </a:pPr>
            <a:r>
              <a:rPr lang="en-US"/>
              <a:t>Can Modify Algorithm to Hide its Processes, Defense Mechanism</a:t>
            </a:r>
          </a:p>
          <a:p>
            <a:pPr marL="342900" indent="-342900">
              <a:lnSpc>
                <a:spcPct val="150000"/>
              </a:lnSpc>
              <a:buFont typeface="Arial"/>
              <a:buChar char="•"/>
            </a:pPr>
            <a:r>
              <a:rPr lang="en-US"/>
              <a:t>Access to some sort of API</a:t>
            </a:r>
          </a:p>
          <a:p>
            <a:pPr marL="342900" indent="-342900">
              <a:lnSpc>
                <a:spcPct val="150000"/>
              </a:lnSpc>
              <a:buFont typeface="Arial"/>
              <a:buChar char="•"/>
            </a:pPr>
            <a:r>
              <a:rPr lang="en-US"/>
              <a:t>Access to Advanced Local Procedure Call (ALPC) Port</a:t>
            </a:r>
          </a:p>
          <a:p>
            <a:pPr marL="342900" indent="-342900">
              <a:buFont typeface="Arial"/>
              <a:buChar char="•"/>
            </a:pPr>
            <a:endParaRPr lang="en-US"/>
          </a:p>
        </p:txBody>
      </p:sp>
      <p:pic>
        <p:nvPicPr>
          <p:cNvPr id="4" name="Picture 4">
            <a:extLst>
              <a:ext uri="{FF2B5EF4-FFF2-40B4-BE49-F238E27FC236}">
                <a16:creationId xmlns:a16="http://schemas.microsoft.com/office/drawing/2014/main" id="{DCFAE3AD-9589-1ACC-0E82-821F4749C25E}"/>
              </a:ext>
            </a:extLst>
          </p:cNvPr>
          <p:cNvPicPr>
            <a:picLocks noChangeAspect="1"/>
          </p:cNvPicPr>
          <p:nvPr/>
        </p:nvPicPr>
        <p:blipFill>
          <a:blip r:embed="rId2"/>
          <a:stretch>
            <a:fillRect/>
          </a:stretch>
        </p:blipFill>
        <p:spPr>
          <a:xfrm>
            <a:off x="795050" y="4826642"/>
            <a:ext cx="10638621" cy="316982"/>
          </a:xfrm>
          <a:prstGeom prst="rect">
            <a:avLst/>
          </a:prstGeom>
        </p:spPr>
      </p:pic>
      <p:pic>
        <p:nvPicPr>
          <p:cNvPr id="5" name="Picture 5">
            <a:extLst>
              <a:ext uri="{FF2B5EF4-FFF2-40B4-BE49-F238E27FC236}">
                <a16:creationId xmlns:a16="http://schemas.microsoft.com/office/drawing/2014/main" id="{BE0D3547-F768-9A5D-8179-6AFED3A02A01}"/>
              </a:ext>
            </a:extLst>
          </p:cNvPr>
          <p:cNvPicPr>
            <a:picLocks noChangeAspect="1"/>
          </p:cNvPicPr>
          <p:nvPr/>
        </p:nvPicPr>
        <p:blipFill>
          <a:blip r:embed="rId3"/>
          <a:stretch>
            <a:fillRect/>
          </a:stretch>
        </p:blipFill>
        <p:spPr>
          <a:xfrm>
            <a:off x="795050" y="5506232"/>
            <a:ext cx="10638622" cy="243101"/>
          </a:xfrm>
          <a:prstGeom prst="rect">
            <a:avLst/>
          </a:prstGeom>
        </p:spPr>
      </p:pic>
      <p:pic>
        <p:nvPicPr>
          <p:cNvPr id="7" name="Picture 7">
            <a:extLst>
              <a:ext uri="{FF2B5EF4-FFF2-40B4-BE49-F238E27FC236}">
                <a16:creationId xmlns:a16="http://schemas.microsoft.com/office/drawing/2014/main" id="{2753D34C-8188-9F34-5B7B-8C0BD497363D}"/>
              </a:ext>
            </a:extLst>
          </p:cNvPr>
          <p:cNvPicPr>
            <a:picLocks noChangeAspect="1"/>
          </p:cNvPicPr>
          <p:nvPr/>
        </p:nvPicPr>
        <p:blipFill>
          <a:blip r:embed="rId4"/>
          <a:stretch>
            <a:fillRect/>
          </a:stretch>
        </p:blipFill>
        <p:spPr>
          <a:xfrm>
            <a:off x="804231" y="4550900"/>
            <a:ext cx="10638620" cy="198272"/>
          </a:xfrm>
          <a:prstGeom prst="rect">
            <a:avLst/>
          </a:prstGeom>
        </p:spPr>
      </p:pic>
      <p:pic>
        <p:nvPicPr>
          <p:cNvPr id="8" name="Picture 8">
            <a:extLst>
              <a:ext uri="{FF2B5EF4-FFF2-40B4-BE49-F238E27FC236}">
                <a16:creationId xmlns:a16="http://schemas.microsoft.com/office/drawing/2014/main" id="{5A11D84C-E936-A01A-21F4-782A859EA177}"/>
              </a:ext>
            </a:extLst>
          </p:cNvPr>
          <p:cNvPicPr>
            <a:picLocks noChangeAspect="1"/>
          </p:cNvPicPr>
          <p:nvPr/>
        </p:nvPicPr>
        <p:blipFill>
          <a:blip r:embed="rId5"/>
          <a:stretch>
            <a:fillRect/>
          </a:stretch>
        </p:blipFill>
        <p:spPr>
          <a:xfrm>
            <a:off x="804230" y="5223535"/>
            <a:ext cx="10638622" cy="193387"/>
          </a:xfrm>
          <a:prstGeom prst="rect">
            <a:avLst/>
          </a:prstGeom>
        </p:spPr>
      </p:pic>
      <p:pic>
        <p:nvPicPr>
          <p:cNvPr id="9" name="Picture 9">
            <a:extLst>
              <a:ext uri="{FF2B5EF4-FFF2-40B4-BE49-F238E27FC236}">
                <a16:creationId xmlns:a16="http://schemas.microsoft.com/office/drawing/2014/main" id="{7640A45A-C91F-E9C5-5175-22A57EC0CC8F}"/>
              </a:ext>
            </a:extLst>
          </p:cNvPr>
          <p:cNvPicPr>
            <a:picLocks noChangeAspect="1"/>
          </p:cNvPicPr>
          <p:nvPr/>
        </p:nvPicPr>
        <p:blipFill>
          <a:blip r:embed="rId6"/>
          <a:stretch>
            <a:fillRect/>
          </a:stretch>
        </p:blipFill>
        <p:spPr>
          <a:xfrm>
            <a:off x="795050" y="5855651"/>
            <a:ext cx="10638621" cy="242000"/>
          </a:xfrm>
          <a:prstGeom prst="rect">
            <a:avLst/>
          </a:prstGeom>
        </p:spPr>
      </p:pic>
    </p:spTree>
    <p:extLst>
      <p:ext uri="{BB962C8B-B14F-4D97-AF65-F5344CB8AC3E}">
        <p14:creationId xmlns:p14="http://schemas.microsoft.com/office/powerpoint/2010/main" val="14974314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9B9F-7401-BA61-FB69-0C140E2C4222}"/>
              </a:ext>
            </a:extLst>
          </p:cNvPr>
          <p:cNvSpPr>
            <a:spLocks noGrp="1"/>
          </p:cNvSpPr>
          <p:nvPr>
            <p:ph type="title"/>
          </p:nvPr>
        </p:nvSpPr>
        <p:spPr/>
        <p:txBody>
          <a:bodyPr wrap="square" lIns="0" tIns="0" rIns="0" bIns="0" anchor="t">
            <a:spAutoFit/>
          </a:bodyPr>
          <a:lstStyle/>
          <a:p>
            <a:r>
              <a:rPr lang="en-US"/>
              <a:t>Demo: Volatility – </a:t>
            </a:r>
            <a:r>
              <a:rPr lang="en-US" err="1"/>
              <a:t>windows.dlllist</a:t>
            </a:r>
            <a:r>
              <a:rPr lang="en-US"/>
              <a:t> Findings</a:t>
            </a:r>
          </a:p>
        </p:txBody>
      </p:sp>
      <p:pic>
        <p:nvPicPr>
          <p:cNvPr id="6" name="Picture 6" descr="Text&#10;&#10;Description automatically generated">
            <a:extLst>
              <a:ext uri="{FF2B5EF4-FFF2-40B4-BE49-F238E27FC236}">
                <a16:creationId xmlns:a16="http://schemas.microsoft.com/office/drawing/2014/main" id="{B970D221-4120-5348-B83B-464C84D2F042}"/>
              </a:ext>
            </a:extLst>
          </p:cNvPr>
          <p:cNvPicPr>
            <a:picLocks noChangeAspect="1"/>
          </p:cNvPicPr>
          <p:nvPr/>
        </p:nvPicPr>
        <p:blipFill>
          <a:blip r:embed="rId2"/>
          <a:stretch>
            <a:fillRect/>
          </a:stretch>
        </p:blipFill>
        <p:spPr>
          <a:xfrm>
            <a:off x="785004" y="1637252"/>
            <a:ext cx="9773728" cy="4259231"/>
          </a:xfrm>
          <a:prstGeom prst="rect">
            <a:avLst/>
          </a:prstGeom>
        </p:spPr>
      </p:pic>
    </p:spTree>
    <p:extLst>
      <p:ext uri="{BB962C8B-B14F-4D97-AF65-F5344CB8AC3E}">
        <p14:creationId xmlns:p14="http://schemas.microsoft.com/office/powerpoint/2010/main" val="344935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526" y="933958"/>
            <a:ext cx="9979025" cy="635635"/>
          </a:xfrm>
        </p:spPr>
        <p:txBody>
          <a:bodyPr vert="horz" wrap="square" lIns="0" tIns="0" rIns="0" bIns="0" rtlCol="0">
            <a:normAutofit/>
          </a:bodyPr>
          <a:lstStyle/>
          <a:p>
            <a:pPr marL="12700">
              <a:spcBef>
                <a:spcPts val="100"/>
              </a:spcBef>
            </a:pPr>
            <a:r>
              <a:rPr lang="en-US" b="0" i="0">
                <a:latin typeface="Calibri"/>
                <a:ea typeface="+mj-ea"/>
                <a:cs typeface="Calibri"/>
              </a:rPr>
              <a:t>Magic Rescue </a:t>
            </a:r>
            <a:r>
              <a:rPr lang="en-US" b="0" i="0" spc="95">
                <a:latin typeface="Calibri"/>
                <a:ea typeface="+mj-ea"/>
                <a:cs typeface="Calibri"/>
              </a:rPr>
              <a:t>–</a:t>
            </a:r>
            <a:r>
              <a:rPr lang="en-US" b="0" i="0" spc="130">
                <a:latin typeface="Calibri"/>
                <a:ea typeface="+mj-ea"/>
                <a:cs typeface="Calibri"/>
              </a:rPr>
              <a:t> </a:t>
            </a:r>
            <a:r>
              <a:rPr lang="en-US" b="0" i="0" spc="60">
                <a:latin typeface="Calibri"/>
                <a:ea typeface="+mj-ea"/>
                <a:cs typeface="Calibri"/>
              </a:rPr>
              <a:t>Overview</a:t>
            </a:r>
          </a:p>
        </p:txBody>
      </p:sp>
      <p:sp>
        <p:nvSpPr>
          <p:cNvPr id="6" name="Content Placeholder 3">
            <a:extLst>
              <a:ext uri="{FF2B5EF4-FFF2-40B4-BE49-F238E27FC236}">
                <a16:creationId xmlns:a16="http://schemas.microsoft.com/office/drawing/2014/main" id="{5F2C4667-5778-BE2D-3FA0-93EDD7512109}"/>
              </a:ext>
            </a:extLst>
          </p:cNvPr>
          <p:cNvSpPr>
            <a:spLocks noGrp="1"/>
          </p:cNvSpPr>
          <p:nvPr>
            <p:ph sz="half" idx="3"/>
          </p:nvPr>
        </p:nvSpPr>
        <p:spPr>
          <a:xfrm>
            <a:off x="6553200" y="2505670"/>
            <a:ext cx="5303520" cy="1846659"/>
          </a:xfrm>
        </p:spPr>
        <p:txBody>
          <a:bodyPr/>
          <a:lstStyle/>
          <a:p>
            <a:r>
              <a:rPr lang="en-US"/>
              <a:t>Features: </a:t>
            </a:r>
          </a:p>
          <a:p>
            <a:pPr marL="342900" indent="-342900">
              <a:buFont typeface="Arial" panose="020B0604020202020204" pitchFamily="34" charset="0"/>
              <a:buChar char="•"/>
            </a:pPr>
            <a:r>
              <a:rPr lang="en-US"/>
              <a:t>Recover deleted file that is yet to be overwritten</a:t>
            </a:r>
          </a:p>
          <a:p>
            <a:pPr marL="342900" indent="-342900">
              <a:buFont typeface="Arial" panose="020B0604020202020204" pitchFamily="34" charset="0"/>
              <a:buChar char="•"/>
            </a:pPr>
            <a:r>
              <a:rPr lang="en-US"/>
              <a:t>File Recovery from corrupted partition or drive</a:t>
            </a:r>
          </a:p>
          <a:p>
            <a:pPr marL="342900" indent="-342900">
              <a:buFont typeface="Arial" panose="020B0604020202020204" pitchFamily="34" charset="0"/>
              <a:buChar char="•"/>
            </a:pPr>
            <a:r>
              <a:rPr lang="en-US"/>
              <a:t>Search drive for file using file type</a:t>
            </a:r>
          </a:p>
        </p:txBody>
      </p:sp>
      <p:graphicFrame>
        <p:nvGraphicFramePr>
          <p:cNvPr id="7" name="object 3">
            <a:extLst>
              <a:ext uri="{FF2B5EF4-FFF2-40B4-BE49-F238E27FC236}">
                <a16:creationId xmlns:a16="http://schemas.microsoft.com/office/drawing/2014/main" id="{7F874015-6262-D745-AAD8-A4F835456E1F}"/>
              </a:ext>
            </a:extLst>
          </p:cNvPr>
          <p:cNvGraphicFramePr/>
          <p:nvPr>
            <p:extLst>
              <p:ext uri="{D42A27DB-BD31-4B8C-83A1-F6EECF244321}">
                <p14:modId xmlns:p14="http://schemas.microsoft.com/office/powerpoint/2010/main" val="1308444358"/>
              </p:ext>
            </p:extLst>
          </p:nvPr>
        </p:nvGraphicFramePr>
        <p:xfrm>
          <a:off x="609600" y="1577340"/>
          <a:ext cx="5303520" cy="452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691D-CBB8-8F38-A50D-2288DCBD8195}"/>
              </a:ext>
            </a:extLst>
          </p:cNvPr>
          <p:cNvSpPr>
            <a:spLocks noGrp="1"/>
          </p:cNvSpPr>
          <p:nvPr>
            <p:ph type="title"/>
          </p:nvPr>
        </p:nvSpPr>
        <p:spPr/>
        <p:txBody>
          <a:bodyPr wrap="square" lIns="0" tIns="0" rIns="0" bIns="0" anchor="t">
            <a:spAutoFit/>
          </a:bodyPr>
          <a:lstStyle/>
          <a:p>
            <a:r>
              <a:rPr lang="en-US"/>
              <a:t>Demo: Volatility – </a:t>
            </a:r>
            <a:r>
              <a:rPr lang="en-US" err="1"/>
              <a:t>windows.netscan</a:t>
            </a:r>
            <a:r>
              <a:rPr lang="en-US"/>
              <a:t> Findings</a:t>
            </a:r>
          </a:p>
        </p:txBody>
      </p:sp>
      <p:sp>
        <p:nvSpPr>
          <p:cNvPr id="4" name="Text Placeholder 2">
            <a:extLst>
              <a:ext uri="{FF2B5EF4-FFF2-40B4-BE49-F238E27FC236}">
                <a16:creationId xmlns:a16="http://schemas.microsoft.com/office/drawing/2014/main" id="{9BD950F7-F7C4-DE8C-4CFE-047845E890B7}"/>
              </a:ext>
            </a:extLst>
          </p:cNvPr>
          <p:cNvSpPr>
            <a:spLocks noGrp="1"/>
          </p:cNvSpPr>
          <p:nvPr>
            <p:ph type="body" idx="1"/>
          </p:nvPr>
        </p:nvSpPr>
        <p:spPr>
          <a:xfrm>
            <a:off x="779526" y="1781504"/>
            <a:ext cx="10470515" cy="869084"/>
          </a:xfrm>
        </p:spPr>
        <p:txBody>
          <a:bodyPr wrap="square" lIns="0" tIns="0" rIns="0" bIns="0" anchor="t">
            <a:spAutoFit/>
          </a:bodyPr>
          <a:lstStyle/>
          <a:p>
            <a:pPr marL="342900" indent="-342900">
              <a:lnSpc>
                <a:spcPct val="150000"/>
              </a:lnSpc>
              <a:buFont typeface="Arial"/>
              <a:buChar char="•"/>
            </a:pPr>
            <a:r>
              <a:rPr lang="en-US"/>
              <a:t>Found one connection made by </a:t>
            </a:r>
            <a:r>
              <a:rPr lang="en-US" err="1"/>
              <a:t>not_a_rat.exee</a:t>
            </a:r>
          </a:p>
          <a:p>
            <a:pPr marL="342900" indent="-342900">
              <a:lnSpc>
                <a:spcPct val="150000"/>
              </a:lnSpc>
              <a:buFont typeface="Arial"/>
              <a:buChar char="•"/>
            </a:pPr>
            <a:r>
              <a:rPr lang="en-US"/>
              <a:t>Foreign IP Would Normally Lead to IP of Host</a:t>
            </a:r>
          </a:p>
        </p:txBody>
      </p:sp>
      <p:pic>
        <p:nvPicPr>
          <p:cNvPr id="3" name="Picture 4">
            <a:extLst>
              <a:ext uri="{FF2B5EF4-FFF2-40B4-BE49-F238E27FC236}">
                <a16:creationId xmlns:a16="http://schemas.microsoft.com/office/drawing/2014/main" id="{D1350FD6-51A6-6C39-55A8-25C20518823F}"/>
              </a:ext>
            </a:extLst>
          </p:cNvPr>
          <p:cNvPicPr>
            <a:picLocks noChangeAspect="1"/>
          </p:cNvPicPr>
          <p:nvPr/>
        </p:nvPicPr>
        <p:blipFill>
          <a:blip r:embed="rId2"/>
          <a:stretch>
            <a:fillRect/>
          </a:stretch>
        </p:blipFill>
        <p:spPr>
          <a:xfrm>
            <a:off x="785003" y="2837479"/>
            <a:ext cx="10550106" cy="248516"/>
          </a:xfrm>
          <a:prstGeom prst="rect">
            <a:avLst/>
          </a:prstGeom>
        </p:spPr>
      </p:pic>
    </p:spTree>
    <p:extLst>
      <p:ext uri="{BB962C8B-B14F-4D97-AF65-F5344CB8AC3E}">
        <p14:creationId xmlns:p14="http://schemas.microsoft.com/office/powerpoint/2010/main" val="784818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691D-CBB8-8F38-A50D-2288DCBD8195}"/>
              </a:ext>
            </a:extLst>
          </p:cNvPr>
          <p:cNvSpPr>
            <a:spLocks noGrp="1"/>
          </p:cNvSpPr>
          <p:nvPr>
            <p:ph type="title"/>
          </p:nvPr>
        </p:nvSpPr>
        <p:spPr/>
        <p:txBody>
          <a:bodyPr wrap="square" lIns="0" tIns="0" rIns="0" bIns="0" anchor="t">
            <a:spAutoFit/>
          </a:bodyPr>
          <a:lstStyle/>
          <a:p>
            <a:r>
              <a:rPr lang="en-US"/>
              <a:t>Demo: Volatility – </a:t>
            </a:r>
            <a:r>
              <a:rPr lang="en-US" err="1"/>
              <a:t>windows.hashdump</a:t>
            </a:r>
            <a:r>
              <a:rPr lang="en-US"/>
              <a:t> Findings</a:t>
            </a:r>
          </a:p>
        </p:txBody>
      </p:sp>
      <p:pic>
        <p:nvPicPr>
          <p:cNvPr id="6" name="Picture 6" descr="Text&#10;&#10;Description automatically generated">
            <a:extLst>
              <a:ext uri="{FF2B5EF4-FFF2-40B4-BE49-F238E27FC236}">
                <a16:creationId xmlns:a16="http://schemas.microsoft.com/office/drawing/2014/main" id="{9DA15CCB-D64C-4E56-1689-40C966A2AC80}"/>
              </a:ext>
            </a:extLst>
          </p:cNvPr>
          <p:cNvPicPr>
            <a:picLocks noChangeAspect="1"/>
          </p:cNvPicPr>
          <p:nvPr/>
        </p:nvPicPr>
        <p:blipFill>
          <a:blip r:embed="rId2"/>
          <a:stretch>
            <a:fillRect/>
          </a:stretch>
        </p:blipFill>
        <p:spPr>
          <a:xfrm>
            <a:off x="785004" y="2076757"/>
            <a:ext cx="10607615" cy="2273167"/>
          </a:xfrm>
          <a:prstGeom prst="rect">
            <a:avLst/>
          </a:prstGeom>
        </p:spPr>
      </p:pic>
    </p:spTree>
    <p:extLst>
      <p:ext uri="{BB962C8B-B14F-4D97-AF65-F5344CB8AC3E}">
        <p14:creationId xmlns:p14="http://schemas.microsoft.com/office/powerpoint/2010/main" val="1968397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5F56-1B91-BE37-B9FD-03C20E4E41C9}"/>
              </a:ext>
            </a:extLst>
          </p:cNvPr>
          <p:cNvSpPr>
            <a:spLocks noGrp="1"/>
          </p:cNvSpPr>
          <p:nvPr>
            <p:ph type="title"/>
          </p:nvPr>
        </p:nvSpPr>
        <p:spPr>
          <a:xfrm>
            <a:off x="761165" y="933958"/>
            <a:ext cx="11530566" cy="615553"/>
          </a:xfrm>
        </p:spPr>
        <p:txBody>
          <a:bodyPr wrap="square" lIns="0" tIns="0" rIns="0" bIns="0" anchor="t">
            <a:spAutoFit/>
          </a:bodyPr>
          <a:lstStyle/>
          <a:p>
            <a:r>
              <a:rPr lang="en-US"/>
              <a:t>Demo: Volatility – </a:t>
            </a:r>
            <a:r>
              <a:rPr lang="en-US" err="1"/>
              <a:t>windows.registry.userassist</a:t>
            </a:r>
            <a:r>
              <a:rPr lang="en-US"/>
              <a:t> Findings</a:t>
            </a:r>
          </a:p>
        </p:txBody>
      </p:sp>
      <p:sp>
        <p:nvSpPr>
          <p:cNvPr id="5" name="Text Placeholder 4">
            <a:extLst>
              <a:ext uri="{FF2B5EF4-FFF2-40B4-BE49-F238E27FC236}">
                <a16:creationId xmlns:a16="http://schemas.microsoft.com/office/drawing/2014/main" id="{C0EA3102-D7F3-E0E8-DFD4-71FF17E7E960}"/>
              </a:ext>
            </a:extLst>
          </p:cNvPr>
          <p:cNvSpPr>
            <a:spLocks noGrp="1"/>
          </p:cNvSpPr>
          <p:nvPr>
            <p:ph type="body" idx="1"/>
          </p:nvPr>
        </p:nvSpPr>
        <p:spPr>
          <a:xfrm>
            <a:off x="779526" y="1781504"/>
            <a:ext cx="10470515" cy="307777"/>
          </a:xfrm>
        </p:spPr>
        <p:txBody>
          <a:bodyPr wrap="square" lIns="0" tIns="0" rIns="0" bIns="0" anchor="t">
            <a:spAutoFit/>
          </a:bodyPr>
          <a:lstStyle/>
          <a:p>
            <a:pPr marL="342900" indent="-342900">
              <a:buFont typeface="Arial"/>
              <a:buChar char="•"/>
            </a:pPr>
            <a:r>
              <a:rPr lang="en-US" err="1"/>
              <a:t>not_a_rat</a:t>
            </a:r>
            <a:r>
              <a:rPr lang="en-US"/>
              <a:t> Ran on the Host PC as Indicated by the Output of the Command</a:t>
            </a:r>
          </a:p>
        </p:txBody>
      </p:sp>
      <p:pic>
        <p:nvPicPr>
          <p:cNvPr id="6" name="Picture 6" descr="Text&#10;&#10;Description automatically generated">
            <a:extLst>
              <a:ext uri="{FF2B5EF4-FFF2-40B4-BE49-F238E27FC236}">
                <a16:creationId xmlns:a16="http://schemas.microsoft.com/office/drawing/2014/main" id="{1231760C-A87C-D11A-6FA0-2ED6340BF899}"/>
              </a:ext>
            </a:extLst>
          </p:cNvPr>
          <p:cNvPicPr>
            <a:picLocks noChangeAspect="1"/>
          </p:cNvPicPr>
          <p:nvPr/>
        </p:nvPicPr>
        <p:blipFill>
          <a:blip r:embed="rId2"/>
          <a:stretch>
            <a:fillRect/>
          </a:stretch>
        </p:blipFill>
        <p:spPr>
          <a:xfrm>
            <a:off x="766643" y="2510429"/>
            <a:ext cx="10478218" cy="1266032"/>
          </a:xfrm>
          <a:prstGeom prst="rect">
            <a:avLst/>
          </a:prstGeom>
        </p:spPr>
      </p:pic>
    </p:spTree>
    <p:extLst>
      <p:ext uri="{BB962C8B-B14F-4D97-AF65-F5344CB8AC3E}">
        <p14:creationId xmlns:p14="http://schemas.microsoft.com/office/powerpoint/2010/main" val="13496895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0675-62EE-42F4-18FC-B05AC53FB23D}"/>
              </a:ext>
            </a:extLst>
          </p:cNvPr>
          <p:cNvSpPr>
            <a:spLocks noGrp="1"/>
          </p:cNvSpPr>
          <p:nvPr>
            <p:ph type="title"/>
          </p:nvPr>
        </p:nvSpPr>
        <p:spPr/>
        <p:txBody>
          <a:bodyPr/>
          <a:lstStyle/>
          <a:p>
            <a:r>
              <a:rPr lang="en-US"/>
              <a:t>Investigation Conclusion</a:t>
            </a:r>
            <a:endParaRPr lang="en-SG"/>
          </a:p>
        </p:txBody>
      </p:sp>
      <p:sp>
        <p:nvSpPr>
          <p:cNvPr id="3" name="Text Placeholder 2">
            <a:extLst>
              <a:ext uri="{FF2B5EF4-FFF2-40B4-BE49-F238E27FC236}">
                <a16:creationId xmlns:a16="http://schemas.microsoft.com/office/drawing/2014/main" id="{69DEFA8A-838E-3F13-3159-089AF19906B6}"/>
              </a:ext>
            </a:extLst>
          </p:cNvPr>
          <p:cNvSpPr>
            <a:spLocks noGrp="1"/>
          </p:cNvSpPr>
          <p:nvPr>
            <p:ph type="body" idx="1"/>
          </p:nvPr>
        </p:nvSpPr>
        <p:spPr>
          <a:xfrm>
            <a:off x="779526" y="1781504"/>
            <a:ext cx="10470515" cy="1792414"/>
          </a:xfrm>
        </p:spPr>
        <p:txBody>
          <a:bodyPr wrap="square" lIns="0" tIns="0" rIns="0" bIns="0" anchor="t">
            <a:spAutoFit/>
          </a:bodyPr>
          <a:lstStyle/>
          <a:p>
            <a:pPr marL="342900" indent="-342900">
              <a:lnSpc>
                <a:spcPct val="150000"/>
              </a:lnSpc>
              <a:buFont typeface="Arial" panose="020B0604020202020204" pitchFamily="34" charset="0"/>
              <a:buChar char="•"/>
            </a:pPr>
            <a:r>
              <a:rPr lang="en-US"/>
              <a:t>Evidence of bank transfer and password list found in the USB Drive</a:t>
            </a:r>
          </a:p>
          <a:p>
            <a:pPr marL="342900" indent="-342900">
              <a:lnSpc>
                <a:spcPct val="150000"/>
              </a:lnSpc>
              <a:buFont typeface="Arial" panose="020B0604020202020204" pitchFamily="34" charset="0"/>
              <a:buChar char="•"/>
            </a:pPr>
            <a:r>
              <a:rPr lang="en-SG"/>
              <a:t>Suspicious .exe file found on suspect’s laptop</a:t>
            </a:r>
          </a:p>
          <a:p>
            <a:pPr marL="342900" indent="-342900">
              <a:lnSpc>
                <a:spcPct val="150000"/>
              </a:lnSpc>
              <a:buFont typeface="Arial" panose="020B0604020202020204" pitchFamily="34" charset="0"/>
              <a:buChar char="•"/>
            </a:pPr>
            <a:r>
              <a:rPr lang="en-US"/>
              <a:t>Likely due to someone else running the Remote Access Trojan on the PC</a:t>
            </a:r>
          </a:p>
          <a:p>
            <a:pPr marL="342900" indent="-342900">
              <a:lnSpc>
                <a:spcPct val="150000"/>
              </a:lnSpc>
              <a:buFont typeface="Arial" panose="020B0604020202020204" pitchFamily="34" charset="0"/>
              <a:buChar char="•"/>
            </a:pPr>
            <a:r>
              <a:rPr lang="en-US"/>
              <a:t>Most Likely Not due to The Individual's on Action that the Bank Transfer was by him</a:t>
            </a:r>
          </a:p>
        </p:txBody>
      </p:sp>
    </p:spTree>
    <p:extLst>
      <p:ext uri="{BB962C8B-B14F-4D97-AF65-F5344CB8AC3E}">
        <p14:creationId xmlns:p14="http://schemas.microsoft.com/office/powerpoint/2010/main" val="2874472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6369-7DB6-8494-C959-182F30FEC9DA}"/>
              </a:ext>
            </a:extLst>
          </p:cNvPr>
          <p:cNvSpPr>
            <a:spLocks noGrp="1"/>
          </p:cNvSpPr>
          <p:nvPr>
            <p:ph type="title"/>
          </p:nvPr>
        </p:nvSpPr>
        <p:spPr/>
        <p:txBody>
          <a:bodyPr/>
          <a:lstStyle/>
          <a:p>
            <a:r>
              <a:rPr lang="en-US"/>
              <a:t>Conclusion - Leroi</a:t>
            </a:r>
            <a:endParaRPr lang="en-SG"/>
          </a:p>
        </p:txBody>
      </p:sp>
      <p:sp>
        <p:nvSpPr>
          <p:cNvPr id="3" name="Content Placeholder 2">
            <a:extLst>
              <a:ext uri="{FF2B5EF4-FFF2-40B4-BE49-F238E27FC236}">
                <a16:creationId xmlns:a16="http://schemas.microsoft.com/office/drawing/2014/main" id="{1947BDDF-E88E-CF81-DBED-89967150565C}"/>
              </a:ext>
            </a:extLst>
          </p:cNvPr>
          <p:cNvSpPr>
            <a:spLocks noGrp="1"/>
          </p:cNvSpPr>
          <p:nvPr>
            <p:ph sz="half" idx="2"/>
          </p:nvPr>
        </p:nvSpPr>
        <p:spPr>
          <a:xfrm>
            <a:off x="609602" y="2514600"/>
            <a:ext cx="5303520" cy="3077766"/>
          </a:xfrm>
        </p:spPr>
        <p:txBody>
          <a:bodyPr/>
          <a:lstStyle/>
          <a:p>
            <a:pPr>
              <a:lnSpc>
                <a:spcPct val="150000"/>
              </a:lnSpc>
            </a:pPr>
            <a:r>
              <a:rPr lang="en-US"/>
              <a:t>Magic Rescue:</a:t>
            </a:r>
          </a:p>
          <a:p>
            <a:pPr marL="342900" indent="-342900">
              <a:lnSpc>
                <a:spcPct val="150000"/>
              </a:lnSpc>
              <a:buFont typeface="Arial" panose="020B0604020202020204" pitchFamily="34" charset="0"/>
              <a:buChar char="•"/>
            </a:pPr>
            <a:r>
              <a:rPr lang="en-SG"/>
              <a:t>Easy to use however generates a lot of noisy data</a:t>
            </a:r>
          </a:p>
          <a:p>
            <a:pPr marL="342900" indent="-342900">
              <a:lnSpc>
                <a:spcPct val="150000"/>
              </a:lnSpc>
              <a:buFont typeface="Arial" panose="020B0604020202020204" pitchFamily="34" charset="0"/>
              <a:buChar char="•"/>
            </a:pPr>
            <a:r>
              <a:rPr lang="en-SG"/>
              <a:t>Better understanding of file carving</a:t>
            </a:r>
          </a:p>
          <a:p>
            <a:pPr marL="342900" indent="-342900">
              <a:lnSpc>
                <a:spcPct val="150000"/>
              </a:lnSpc>
              <a:buFont typeface="Arial" panose="020B0604020202020204" pitchFamily="34" charset="0"/>
              <a:buChar char="•"/>
            </a:pPr>
            <a:r>
              <a:rPr lang="en-SG"/>
              <a:t>Gained exposure to variety of file types</a:t>
            </a:r>
          </a:p>
          <a:p>
            <a:pPr marL="342900" indent="-342900">
              <a:lnSpc>
                <a:spcPct val="150000"/>
              </a:lnSpc>
              <a:buFont typeface="Arial" panose="020B0604020202020204" pitchFamily="34" charset="0"/>
              <a:buChar char="•"/>
            </a:pPr>
            <a:r>
              <a:rPr lang="en-SG"/>
              <a:t>File carving is time consuming</a:t>
            </a:r>
          </a:p>
          <a:p>
            <a:pPr marL="342900" indent="-342900">
              <a:buFont typeface="Arial" panose="020B0604020202020204" pitchFamily="34" charset="0"/>
              <a:buChar char="•"/>
            </a:pPr>
            <a:endParaRPr lang="en-SG"/>
          </a:p>
        </p:txBody>
      </p:sp>
      <p:sp>
        <p:nvSpPr>
          <p:cNvPr id="4" name="Content Placeholder 3">
            <a:extLst>
              <a:ext uri="{FF2B5EF4-FFF2-40B4-BE49-F238E27FC236}">
                <a16:creationId xmlns:a16="http://schemas.microsoft.com/office/drawing/2014/main" id="{FC2D9F70-7A33-DE6B-FA9B-E1BFE937494E}"/>
              </a:ext>
            </a:extLst>
          </p:cNvPr>
          <p:cNvSpPr>
            <a:spLocks noGrp="1"/>
          </p:cNvSpPr>
          <p:nvPr>
            <p:ph sz="half" idx="3"/>
          </p:nvPr>
        </p:nvSpPr>
        <p:spPr>
          <a:xfrm>
            <a:off x="6278879" y="2514600"/>
            <a:ext cx="5303520" cy="2254079"/>
          </a:xfrm>
        </p:spPr>
        <p:txBody>
          <a:bodyPr/>
          <a:lstStyle/>
          <a:p>
            <a:pPr>
              <a:lnSpc>
                <a:spcPct val="150000"/>
              </a:lnSpc>
            </a:pPr>
            <a:r>
              <a:rPr lang="en-US"/>
              <a:t>FTK Imager:</a:t>
            </a:r>
          </a:p>
          <a:p>
            <a:pPr marL="342900" indent="-342900">
              <a:lnSpc>
                <a:spcPct val="150000"/>
              </a:lnSpc>
              <a:buFont typeface="Arial" panose="020B0604020202020204" pitchFamily="34" charset="0"/>
              <a:buChar char="•"/>
            </a:pPr>
            <a:r>
              <a:rPr lang="en-SG"/>
              <a:t>Better understanding of imaging technology</a:t>
            </a:r>
          </a:p>
          <a:p>
            <a:pPr marL="342900" indent="-342900">
              <a:lnSpc>
                <a:spcPct val="150000"/>
              </a:lnSpc>
              <a:buFont typeface="Arial" panose="020B0604020202020204" pitchFamily="34" charset="0"/>
              <a:buChar char="•"/>
            </a:pPr>
            <a:r>
              <a:rPr lang="en-SG"/>
              <a:t>Importance of evaluating evidence before sending for further analysis</a:t>
            </a:r>
          </a:p>
          <a:p>
            <a:pPr marL="342900" indent="-342900">
              <a:lnSpc>
                <a:spcPct val="150000"/>
              </a:lnSpc>
              <a:buFont typeface="Arial" panose="020B0604020202020204" pitchFamily="34" charset="0"/>
              <a:buChar char="•"/>
            </a:pPr>
            <a:r>
              <a:rPr lang="en-SG"/>
              <a:t>Imaging process is very long</a:t>
            </a:r>
          </a:p>
        </p:txBody>
      </p:sp>
    </p:spTree>
    <p:extLst>
      <p:ext uri="{BB962C8B-B14F-4D97-AF65-F5344CB8AC3E}">
        <p14:creationId xmlns:p14="http://schemas.microsoft.com/office/powerpoint/2010/main" val="17178661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E74E-EB44-A76A-4D8D-2026DCB10F41}"/>
              </a:ext>
            </a:extLst>
          </p:cNvPr>
          <p:cNvSpPr>
            <a:spLocks noGrp="1"/>
          </p:cNvSpPr>
          <p:nvPr>
            <p:ph type="title"/>
          </p:nvPr>
        </p:nvSpPr>
        <p:spPr/>
        <p:txBody>
          <a:bodyPr wrap="square" lIns="0" tIns="0" rIns="0" bIns="0" anchor="t">
            <a:spAutoFit/>
          </a:bodyPr>
          <a:lstStyle/>
          <a:p>
            <a:r>
              <a:rPr lang="en-US"/>
              <a:t>Conclusion – Eugene </a:t>
            </a:r>
          </a:p>
        </p:txBody>
      </p:sp>
      <p:sp>
        <p:nvSpPr>
          <p:cNvPr id="3" name="Text Placeholder 2">
            <a:extLst>
              <a:ext uri="{FF2B5EF4-FFF2-40B4-BE49-F238E27FC236}">
                <a16:creationId xmlns:a16="http://schemas.microsoft.com/office/drawing/2014/main" id="{6C76F26D-CE44-84A8-B580-68987AB57A06}"/>
              </a:ext>
            </a:extLst>
          </p:cNvPr>
          <p:cNvSpPr>
            <a:spLocks noGrp="1"/>
          </p:cNvSpPr>
          <p:nvPr>
            <p:ph type="body" idx="1"/>
          </p:nvPr>
        </p:nvSpPr>
        <p:spPr>
          <a:xfrm>
            <a:off x="779526" y="1781504"/>
            <a:ext cx="11254601" cy="2254079"/>
          </a:xfrm>
        </p:spPr>
        <p:txBody>
          <a:bodyPr wrap="square" lIns="0" tIns="0" rIns="0" bIns="0" anchor="t">
            <a:spAutoFit/>
          </a:bodyPr>
          <a:lstStyle/>
          <a:p>
            <a:pPr marL="342900" indent="-342900">
              <a:lnSpc>
                <a:spcPct val="150000"/>
              </a:lnSpc>
              <a:buFont typeface="Arial"/>
              <a:buChar char="•"/>
            </a:pPr>
            <a:r>
              <a:rPr lang="en-US"/>
              <a:t>Used Volatility on Memory File Acquired</a:t>
            </a:r>
          </a:p>
          <a:p>
            <a:pPr marL="342900" indent="-342900">
              <a:lnSpc>
                <a:spcPct val="150000"/>
              </a:lnSpc>
              <a:buFont typeface="Arial"/>
              <a:buChar char="•"/>
            </a:pPr>
            <a:r>
              <a:rPr lang="en-US"/>
              <a:t>Managed to Find useful Information that Could Be Relevant to the Case</a:t>
            </a:r>
          </a:p>
          <a:p>
            <a:pPr marL="342900" indent="-342900">
              <a:lnSpc>
                <a:spcPct val="150000"/>
              </a:lnSpc>
              <a:buFont typeface="Arial"/>
              <a:buChar char="•"/>
            </a:pPr>
            <a:r>
              <a:rPr lang="en-US"/>
              <a:t>Provides information that disk forensics does not like network connections and running processes</a:t>
            </a:r>
          </a:p>
          <a:p>
            <a:pPr marL="342900" indent="-342900">
              <a:lnSpc>
                <a:spcPct val="150000"/>
              </a:lnSpc>
              <a:buFont typeface="Arial"/>
              <a:buChar char="•"/>
            </a:pPr>
            <a:r>
              <a:rPr lang="en-US"/>
              <a:t>Is generally faster than disk forensics</a:t>
            </a:r>
          </a:p>
          <a:p>
            <a:pPr marL="342900" indent="-342900">
              <a:lnSpc>
                <a:spcPct val="150000"/>
              </a:lnSpc>
              <a:buFont typeface="Arial"/>
              <a:buChar char="•"/>
            </a:pPr>
            <a:r>
              <a:rPr lang="en-US"/>
              <a:t>Unable to recover deleted data or decrypt encrypted data</a:t>
            </a:r>
          </a:p>
        </p:txBody>
      </p:sp>
    </p:spTree>
    <p:extLst>
      <p:ext uri="{BB962C8B-B14F-4D97-AF65-F5344CB8AC3E}">
        <p14:creationId xmlns:p14="http://schemas.microsoft.com/office/powerpoint/2010/main" val="14322009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74795" y="2959100"/>
            <a:ext cx="4042410" cy="939800"/>
          </a:xfrm>
          <a:prstGeom prst="rect">
            <a:avLst/>
          </a:prstGeom>
        </p:spPr>
        <p:txBody>
          <a:bodyPr vert="horz" wrap="square" lIns="0" tIns="12700" rIns="0" bIns="0" rtlCol="0">
            <a:spAutoFit/>
          </a:bodyPr>
          <a:lstStyle/>
          <a:p>
            <a:pPr marL="12700">
              <a:lnSpc>
                <a:spcPct val="100000"/>
              </a:lnSpc>
              <a:spcBef>
                <a:spcPts val="100"/>
              </a:spcBef>
            </a:pPr>
            <a:r>
              <a:rPr sz="6000" spc="125"/>
              <a:t>THANK</a:t>
            </a:r>
            <a:r>
              <a:rPr sz="6000" spc="40"/>
              <a:t> </a:t>
            </a:r>
            <a:r>
              <a:rPr sz="6000" spc="-50"/>
              <a:t>YOU!</a:t>
            </a:r>
            <a:endParaRPr sz="6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5969-FC40-8EF3-B5AC-046AA6F8973A}"/>
              </a:ext>
            </a:extLst>
          </p:cNvPr>
          <p:cNvSpPr>
            <a:spLocks noGrp="1"/>
          </p:cNvSpPr>
          <p:nvPr>
            <p:ph type="title"/>
          </p:nvPr>
        </p:nvSpPr>
        <p:spPr>
          <a:xfrm>
            <a:off x="779526" y="933958"/>
            <a:ext cx="9979025" cy="635635"/>
          </a:xfrm>
        </p:spPr>
        <p:txBody>
          <a:bodyPr wrap="square">
            <a:normAutofit/>
          </a:bodyPr>
          <a:lstStyle/>
          <a:p>
            <a:r>
              <a:rPr lang="en-US"/>
              <a:t>Magic Rescue - Usage</a:t>
            </a:r>
            <a:endParaRPr lang="en-SG"/>
          </a:p>
        </p:txBody>
      </p:sp>
      <p:graphicFrame>
        <p:nvGraphicFramePr>
          <p:cNvPr id="5" name="Content Placeholder 2">
            <a:extLst>
              <a:ext uri="{FF2B5EF4-FFF2-40B4-BE49-F238E27FC236}">
                <a16:creationId xmlns:a16="http://schemas.microsoft.com/office/drawing/2014/main" id="{03F50731-485F-E8D0-6237-5871161A793B}"/>
              </a:ext>
            </a:extLst>
          </p:cNvPr>
          <p:cNvGraphicFramePr>
            <a:graphicFrameLocks noGrp="1"/>
          </p:cNvGraphicFramePr>
          <p:nvPr>
            <p:ph sz="half" idx="2"/>
            <p:extLst>
              <p:ext uri="{D42A27DB-BD31-4B8C-83A1-F6EECF244321}">
                <p14:modId xmlns:p14="http://schemas.microsoft.com/office/powerpoint/2010/main" val="2772886789"/>
              </p:ext>
            </p:extLst>
          </p:nvPr>
        </p:nvGraphicFramePr>
        <p:xfrm>
          <a:off x="914400" y="1905000"/>
          <a:ext cx="6629400" cy="3970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355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0391-0186-7FA5-F0CC-A0BB76F29C7E}"/>
              </a:ext>
            </a:extLst>
          </p:cNvPr>
          <p:cNvSpPr>
            <a:spLocks noGrp="1"/>
          </p:cNvSpPr>
          <p:nvPr>
            <p:ph type="title"/>
          </p:nvPr>
        </p:nvSpPr>
        <p:spPr>
          <a:xfrm>
            <a:off x="779526" y="933958"/>
            <a:ext cx="9979025" cy="615553"/>
          </a:xfrm>
        </p:spPr>
        <p:txBody>
          <a:bodyPr/>
          <a:lstStyle/>
          <a:p>
            <a:r>
              <a:rPr lang="en-US"/>
              <a:t>Magic Rescue - Recipes (File types)</a:t>
            </a:r>
            <a:endParaRPr lang="en-SG"/>
          </a:p>
        </p:txBody>
      </p:sp>
      <p:sp>
        <p:nvSpPr>
          <p:cNvPr id="3" name="Content Placeholder 2">
            <a:extLst>
              <a:ext uri="{FF2B5EF4-FFF2-40B4-BE49-F238E27FC236}">
                <a16:creationId xmlns:a16="http://schemas.microsoft.com/office/drawing/2014/main" id="{3B184A0A-DE52-F27F-8DC5-41FF83DBFB78}"/>
              </a:ext>
            </a:extLst>
          </p:cNvPr>
          <p:cNvSpPr>
            <a:spLocks noGrp="1"/>
          </p:cNvSpPr>
          <p:nvPr>
            <p:ph sz="half" idx="2"/>
          </p:nvPr>
        </p:nvSpPr>
        <p:spPr>
          <a:xfrm>
            <a:off x="609600" y="1577340"/>
            <a:ext cx="5303520" cy="4100738"/>
          </a:xfrm>
        </p:spPr>
        <p:txBody>
          <a:bodyPr/>
          <a:lstStyle/>
          <a:p>
            <a:pPr marL="342900" indent="-342900">
              <a:lnSpc>
                <a:spcPct val="150000"/>
              </a:lnSpc>
              <a:buFont typeface="Arial" panose="020B0604020202020204" pitchFamily="34" charset="0"/>
              <a:buChar char="•"/>
            </a:pPr>
            <a:r>
              <a:rPr lang="en-US" err="1"/>
              <a:t>avi</a:t>
            </a:r>
            <a:r>
              <a:rPr lang="en-US"/>
              <a:t> (Audio Video Interleave)</a:t>
            </a:r>
          </a:p>
          <a:p>
            <a:pPr marL="342900" indent="-342900">
              <a:lnSpc>
                <a:spcPct val="150000"/>
              </a:lnSpc>
              <a:buFont typeface="Arial" panose="020B0604020202020204" pitchFamily="34" charset="0"/>
              <a:buChar char="•"/>
            </a:pPr>
            <a:r>
              <a:rPr lang="en-US"/>
              <a:t>canon-cr2 (Canon Image File) </a:t>
            </a:r>
          </a:p>
          <a:p>
            <a:pPr marL="342900" indent="-342900">
              <a:lnSpc>
                <a:spcPct val="150000"/>
              </a:lnSpc>
              <a:buFont typeface="Arial" panose="020B0604020202020204" pitchFamily="34" charset="0"/>
              <a:buChar char="•"/>
            </a:pPr>
            <a:r>
              <a:rPr lang="en-US"/>
              <a:t>Elf (Executable and Linkable Format)</a:t>
            </a:r>
          </a:p>
          <a:p>
            <a:pPr marL="342900" indent="-342900">
              <a:lnSpc>
                <a:spcPct val="150000"/>
              </a:lnSpc>
              <a:buFont typeface="Arial" panose="020B0604020202020204" pitchFamily="34" charset="0"/>
              <a:buChar char="•"/>
            </a:pPr>
            <a:r>
              <a:rPr lang="en-US" err="1"/>
              <a:t>Flac</a:t>
            </a:r>
            <a:r>
              <a:rPr lang="en-US"/>
              <a:t> (Audio Coding</a:t>
            </a:r>
          </a:p>
          <a:p>
            <a:pPr marL="342900" indent="-342900">
              <a:lnSpc>
                <a:spcPct val="150000"/>
              </a:lnSpc>
              <a:buFont typeface="Arial" panose="020B0604020202020204" pitchFamily="34" charset="0"/>
              <a:buChar char="•"/>
            </a:pPr>
            <a:r>
              <a:rPr lang="en-US" err="1"/>
              <a:t>Flv</a:t>
            </a:r>
            <a:r>
              <a:rPr lang="en-US"/>
              <a:t> (Flash video)</a:t>
            </a:r>
          </a:p>
          <a:p>
            <a:pPr marL="342900" indent="-342900">
              <a:lnSpc>
                <a:spcPct val="150000"/>
              </a:lnSpc>
              <a:buFont typeface="Arial" panose="020B0604020202020204" pitchFamily="34" charset="0"/>
              <a:buChar char="•"/>
            </a:pPr>
            <a:r>
              <a:rPr lang="en-US" err="1"/>
              <a:t>gpl</a:t>
            </a:r>
            <a:endParaRPr lang="en-US"/>
          </a:p>
          <a:p>
            <a:pPr marL="342900" indent="-342900">
              <a:lnSpc>
                <a:spcPct val="150000"/>
              </a:lnSpc>
              <a:buFont typeface="Arial" panose="020B0604020202020204" pitchFamily="34" charset="0"/>
              <a:buChar char="•"/>
            </a:pPr>
            <a:r>
              <a:rPr lang="en-US" err="1"/>
              <a:t>mbox</a:t>
            </a:r>
            <a:r>
              <a:rPr lang="en-US"/>
              <a:t> (Email file format)</a:t>
            </a:r>
          </a:p>
          <a:p>
            <a:pPr marL="342900" indent="-342900">
              <a:lnSpc>
                <a:spcPct val="150000"/>
              </a:lnSpc>
              <a:buFont typeface="Arial" panose="020B0604020202020204" pitchFamily="34" charset="0"/>
              <a:buChar char="•"/>
            </a:pPr>
            <a:r>
              <a:rPr lang="en-US" err="1"/>
              <a:t>mbox</a:t>
            </a:r>
            <a:r>
              <a:rPr lang="en-US"/>
              <a:t>-</a:t>
            </a:r>
            <a:r>
              <a:rPr lang="en-US" err="1"/>
              <a:t>mozilla</a:t>
            </a:r>
            <a:r>
              <a:rPr lang="en-US"/>
              <a:t>-inbox</a:t>
            </a:r>
          </a:p>
          <a:p>
            <a:pPr marL="342900" indent="-342900">
              <a:lnSpc>
                <a:spcPct val="150000"/>
              </a:lnSpc>
              <a:buFont typeface="Arial" panose="020B0604020202020204" pitchFamily="34" charset="0"/>
              <a:buChar char="•"/>
            </a:pPr>
            <a:r>
              <a:rPr lang="en-US" err="1"/>
              <a:t>mbox</a:t>
            </a:r>
            <a:r>
              <a:rPr lang="en-US"/>
              <a:t>-</a:t>
            </a:r>
            <a:r>
              <a:rPr lang="en-US" err="1"/>
              <a:t>mozilla</a:t>
            </a:r>
            <a:r>
              <a:rPr lang="en-US"/>
              <a:t>-sent</a:t>
            </a:r>
          </a:p>
        </p:txBody>
      </p:sp>
      <p:sp>
        <p:nvSpPr>
          <p:cNvPr id="4" name="Content Placeholder 3">
            <a:extLst>
              <a:ext uri="{FF2B5EF4-FFF2-40B4-BE49-F238E27FC236}">
                <a16:creationId xmlns:a16="http://schemas.microsoft.com/office/drawing/2014/main" id="{254150DD-1D67-226C-D44D-AE1EB373C45B}"/>
              </a:ext>
            </a:extLst>
          </p:cNvPr>
          <p:cNvSpPr>
            <a:spLocks noGrp="1"/>
          </p:cNvSpPr>
          <p:nvPr>
            <p:ph sz="half" idx="3"/>
          </p:nvPr>
        </p:nvSpPr>
        <p:spPr>
          <a:xfrm>
            <a:off x="6278880" y="1577340"/>
            <a:ext cx="5303520" cy="4462760"/>
          </a:xfrm>
        </p:spPr>
        <p:txBody>
          <a:bodyPr/>
          <a:lstStyle/>
          <a:p>
            <a:pPr marL="342900" indent="-342900">
              <a:lnSpc>
                <a:spcPct val="150000"/>
              </a:lnSpc>
              <a:buFont typeface="Arial" panose="020B0604020202020204" pitchFamily="34" charset="0"/>
              <a:buChar char="•"/>
            </a:pPr>
            <a:r>
              <a:rPr lang="en-US"/>
              <a:t>mp3-id3v1, </a:t>
            </a:r>
            <a:r>
              <a:rPr lang="en-SG"/>
              <a:t>mp3-id3v2 (mp3 File)</a:t>
            </a:r>
          </a:p>
          <a:p>
            <a:pPr marL="342900" indent="-342900">
              <a:lnSpc>
                <a:spcPct val="150000"/>
              </a:lnSpc>
              <a:buFont typeface="Arial" panose="020B0604020202020204" pitchFamily="34" charset="0"/>
              <a:buChar char="•"/>
            </a:pPr>
            <a:r>
              <a:rPr lang="en-SG" err="1">
                <a:highlight>
                  <a:srgbClr val="FFFF00"/>
                </a:highlight>
              </a:rPr>
              <a:t>Msoffice</a:t>
            </a:r>
            <a:r>
              <a:rPr lang="en-SG">
                <a:highlight>
                  <a:srgbClr val="FFFF00"/>
                </a:highlight>
              </a:rPr>
              <a:t> (Microsoft Office File)</a:t>
            </a:r>
          </a:p>
          <a:p>
            <a:pPr marL="342900" indent="-342900">
              <a:lnSpc>
                <a:spcPct val="150000"/>
              </a:lnSpc>
              <a:buFont typeface="Arial" panose="020B0604020202020204" pitchFamily="34" charset="0"/>
              <a:buChar char="•"/>
            </a:pPr>
            <a:r>
              <a:rPr lang="en-SG" err="1"/>
              <a:t>nikon</a:t>
            </a:r>
            <a:r>
              <a:rPr lang="en-SG"/>
              <a:t>-raw (Nikon Image File)</a:t>
            </a:r>
          </a:p>
          <a:p>
            <a:pPr marL="342900" indent="-342900">
              <a:lnSpc>
                <a:spcPct val="150000"/>
              </a:lnSpc>
              <a:buFont typeface="Arial" panose="020B0604020202020204" pitchFamily="34" charset="0"/>
              <a:buChar char="•"/>
            </a:pPr>
            <a:r>
              <a:rPr lang="en-SG" err="1"/>
              <a:t>perl</a:t>
            </a:r>
            <a:endParaRPr lang="en-SG"/>
          </a:p>
          <a:p>
            <a:pPr marL="342900" indent="-342900">
              <a:lnSpc>
                <a:spcPct val="150000"/>
              </a:lnSpc>
              <a:buFont typeface="Arial" panose="020B0604020202020204" pitchFamily="34" charset="0"/>
              <a:buChar char="•"/>
            </a:pPr>
            <a:r>
              <a:rPr lang="en-SG" err="1">
                <a:highlight>
                  <a:srgbClr val="FFFF00"/>
                </a:highlight>
              </a:rPr>
              <a:t>png</a:t>
            </a:r>
            <a:r>
              <a:rPr lang="en-SG">
                <a:highlight>
                  <a:srgbClr val="FFFF00"/>
                </a:highlight>
              </a:rPr>
              <a:t>, </a:t>
            </a:r>
            <a:r>
              <a:rPr lang="en-US">
                <a:highlight>
                  <a:srgbClr val="FFFF00"/>
                </a:highlight>
              </a:rPr>
              <a:t>jpeg-</a:t>
            </a:r>
            <a:r>
              <a:rPr lang="en-US" err="1">
                <a:highlight>
                  <a:srgbClr val="FFFF00"/>
                </a:highlight>
              </a:rPr>
              <a:t>exif</a:t>
            </a:r>
            <a:r>
              <a:rPr lang="en-US">
                <a:highlight>
                  <a:srgbClr val="FFFF00"/>
                </a:highlight>
              </a:rPr>
              <a:t>, jpeg-</a:t>
            </a:r>
            <a:r>
              <a:rPr lang="en-US" err="1">
                <a:highlight>
                  <a:srgbClr val="FFFF00"/>
                </a:highlight>
              </a:rPr>
              <a:t>jfif</a:t>
            </a:r>
            <a:r>
              <a:rPr lang="en-SG">
                <a:highlight>
                  <a:srgbClr val="FFFF00"/>
                </a:highlight>
              </a:rPr>
              <a:t> (Image file format)</a:t>
            </a:r>
          </a:p>
          <a:p>
            <a:pPr marL="342900" indent="-342900">
              <a:lnSpc>
                <a:spcPct val="150000"/>
              </a:lnSpc>
              <a:buFont typeface="Arial" panose="020B0604020202020204" pitchFamily="34" charset="0"/>
              <a:buChar char="•"/>
            </a:pPr>
            <a:r>
              <a:rPr lang="en-SG"/>
              <a:t>ppm (Portable </a:t>
            </a:r>
            <a:r>
              <a:rPr lang="en-SG" err="1"/>
              <a:t>Pixmap</a:t>
            </a:r>
            <a:r>
              <a:rPr lang="en-SG"/>
              <a:t> Format)</a:t>
            </a:r>
          </a:p>
          <a:p>
            <a:pPr marL="342900" indent="-342900">
              <a:lnSpc>
                <a:spcPct val="150000"/>
              </a:lnSpc>
              <a:buFont typeface="Arial" panose="020B0604020202020204" pitchFamily="34" charset="0"/>
              <a:buChar char="•"/>
            </a:pPr>
            <a:r>
              <a:rPr lang="en-SG" err="1"/>
              <a:t>Rar</a:t>
            </a:r>
            <a:r>
              <a:rPr lang="en-SG"/>
              <a:t> (</a:t>
            </a:r>
            <a:r>
              <a:rPr lang="en-SG" err="1"/>
              <a:t>Winrar</a:t>
            </a:r>
            <a:r>
              <a:rPr lang="en-SG"/>
              <a:t> format)</a:t>
            </a:r>
          </a:p>
          <a:p>
            <a:pPr marL="342900" indent="-342900">
              <a:lnSpc>
                <a:spcPct val="150000"/>
              </a:lnSpc>
              <a:buFont typeface="Arial" panose="020B0604020202020204" pitchFamily="34" charset="0"/>
              <a:buChar char="•"/>
            </a:pPr>
            <a:r>
              <a:rPr lang="en-SG" err="1"/>
              <a:t>sqllite</a:t>
            </a:r>
            <a:endParaRPr lang="en-SG"/>
          </a:p>
          <a:p>
            <a:pPr marL="342900" indent="-342900">
              <a:lnSpc>
                <a:spcPct val="150000"/>
              </a:lnSpc>
              <a:buFont typeface="Arial" panose="020B0604020202020204" pitchFamily="34" charset="0"/>
              <a:buChar char="•"/>
            </a:pPr>
            <a:r>
              <a:rPr lang="en-SG"/>
              <a:t>zip &amp; </a:t>
            </a:r>
            <a:r>
              <a:rPr lang="en-SG" err="1"/>
              <a:t>gzip</a:t>
            </a:r>
            <a:r>
              <a:rPr lang="en-SG"/>
              <a:t> (Compressed file)</a:t>
            </a:r>
            <a:endParaRPr lang="en-US"/>
          </a:p>
          <a:p>
            <a:pPr marL="342900" indent="-342900">
              <a:buFont typeface="Arial" panose="020B0604020202020204" pitchFamily="34" charset="0"/>
              <a:buChar char="•"/>
            </a:pPr>
            <a:endParaRPr lang="en-SG"/>
          </a:p>
        </p:txBody>
      </p:sp>
    </p:spTree>
    <p:extLst>
      <p:ext uri="{BB962C8B-B14F-4D97-AF65-F5344CB8AC3E}">
        <p14:creationId xmlns:p14="http://schemas.microsoft.com/office/powerpoint/2010/main" val="211047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62000" y="990600"/>
            <a:ext cx="10363200" cy="1440180"/>
          </a:xfrm>
        </p:spPr>
        <p:txBody>
          <a:bodyPr vert="horz" wrap="square" lIns="0" tIns="0" rIns="0" bIns="0" rtlCol="0">
            <a:normAutofit/>
          </a:bodyPr>
          <a:lstStyle/>
          <a:p>
            <a:pPr marL="12700">
              <a:spcBef>
                <a:spcPts val="100"/>
              </a:spcBef>
            </a:pPr>
            <a:r>
              <a:rPr lang="en-US" b="0" i="0" err="1">
                <a:latin typeface="Calibri"/>
                <a:ea typeface="+mj-ea"/>
                <a:cs typeface="Calibri"/>
              </a:rPr>
              <a:t>FTKImager</a:t>
            </a:r>
            <a:r>
              <a:rPr lang="en-US" b="0" i="0">
                <a:latin typeface="Calibri"/>
                <a:ea typeface="+mj-ea"/>
                <a:cs typeface="Calibri"/>
              </a:rPr>
              <a:t> </a:t>
            </a:r>
            <a:r>
              <a:rPr lang="en-US" b="0" i="0" spc="95">
                <a:latin typeface="Calibri"/>
                <a:ea typeface="+mj-ea"/>
                <a:cs typeface="Calibri"/>
              </a:rPr>
              <a:t>–</a:t>
            </a:r>
            <a:r>
              <a:rPr lang="en-US" b="0" i="0" spc="130">
                <a:latin typeface="Calibri"/>
                <a:ea typeface="+mj-ea"/>
                <a:cs typeface="Calibri"/>
              </a:rPr>
              <a:t> </a:t>
            </a:r>
            <a:r>
              <a:rPr lang="en-US" b="0" i="0" spc="60">
                <a:latin typeface="Calibri"/>
                <a:ea typeface="+mj-ea"/>
                <a:cs typeface="Calibri"/>
              </a:rPr>
              <a:t>Overview</a:t>
            </a:r>
          </a:p>
        </p:txBody>
      </p:sp>
      <p:sp>
        <p:nvSpPr>
          <p:cNvPr id="11" name="TextBox 2">
            <a:extLst>
              <a:ext uri="{FF2B5EF4-FFF2-40B4-BE49-F238E27FC236}">
                <a16:creationId xmlns:a16="http://schemas.microsoft.com/office/drawing/2014/main" id="{3D1CC2BD-2A85-E916-8B50-D033FA8EF148}"/>
              </a:ext>
            </a:extLst>
          </p:cNvPr>
          <p:cNvSpPr txBox="1"/>
          <p:nvPr/>
        </p:nvSpPr>
        <p:spPr>
          <a:xfrm>
            <a:off x="1828800" y="2819400"/>
            <a:ext cx="8534400" cy="1714500"/>
          </a:xfrm>
          <a:prstGeom prst="rect">
            <a:avLst/>
          </a:prstGeom>
        </p:spPr>
        <p:txBody>
          <a:bodyPr wrap="square" lIns="0" tIns="0" rIns="0" bIns="0" rtlCol="0">
            <a:normAutofit/>
          </a:bodyPr>
          <a:lstStyle/>
          <a:p>
            <a:pPr indent="-285750">
              <a:spcAft>
                <a:spcPts val="600"/>
              </a:spcAft>
              <a:buFont typeface="Arial" panose="020B0604020202020204" pitchFamily="34" charset="0"/>
              <a:buChar char="•"/>
            </a:pPr>
            <a:r>
              <a:rPr lang="en-US" sz="2000" b="0" i="0">
                <a:solidFill>
                  <a:schemeClr val="tx1"/>
                </a:solidFill>
                <a:latin typeface="Calisto MT"/>
                <a:ea typeface="+mn-ea"/>
                <a:cs typeface="Calisto MT"/>
              </a:rPr>
              <a:t>Data preview and imaging tool</a:t>
            </a:r>
          </a:p>
          <a:p>
            <a:pPr indent="-285750">
              <a:spcAft>
                <a:spcPts val="600"/>
              </a:spcAft>
              <a:buFont typeface="Arial" panose="020B0604020202020204" pitchFamily="34" charset="0"/>
              <a:buChar char="•"/>
            </a:pPr>
            <a:r>
              <a:rPr lang="en-US" sz="2000" b="0" i="0">
                <a:solidFill>
                  <a:schemeClr val="tx1"/>
                </a:solidFill>
                <a:latin typeface="Calisto MT"/>
                <a:ea typeface="+mn-ea"/>
                <a:cs typeface="Calisto MT"/>
              </a:rPr>
              <a:t>Allows user to access overall value of electronic evidence</a:t>
            </a:r>
          </a:p>
          <a:p>
            <a:pPr indent="-285750">
              <a:spcAft>
                <a:spcPts val="600"/>
              </a:spcAft>
              <a:buFont typeface="Arial" panose="020B0604020202020204" pitchFamily="34" charset="0"/>
              <a:buChar char="•"/>
            </a:pPr>
            <a:r>
              <a:rPr lang="en-SG" sz="2000" b="0" i="0">
                <a:solidFill>
                  <a:schemeClr val="tx1"/>
                </a:solidFill>
                <a:latin typeface="Calisto MT"/>
                <a:ea typeface="+mn-ea"/>
                <a:cs typeface="Calisto MT"/>
              </a:rPr>
              <a:t>Create perfect copies or forensic images of computer data</a:t>
            </a:r>
          </a:p>
          <a:p>
            <a:pPr indent="-285750">
              <a:spcAft>
                <a:spcPts val="600"/>
              </a:spcAft>
              <a:buFont typeface="Arial" panose="020B0604020202020204" pitchFamily="34" charset="0"/>
              <a:buChar char="•"/>
            </a:pPr>
            <a:r>
              <a:rPr lang="en-SG" sz="2000" b="0" i="0">
                <a:solidFill>
                  <a:schemeClr val="tx1"/>
                </a:solidFill>
                <a:latin typeface="Calisto MT"/>
                <a:ea typeface="+mn-ea"/>
                <a:cs typeface="Calisto MT"/>
              </a:rPr>
              <a:t>Generate hash reports to prove integrity of case evidence</a:t>
            </a:r>
          </a:p>
        </p:txBody>
      </p:sp>
    </p:spTree>
    <p:extLst>
      <p:ext uri="{BB962C8B-B14F-4D97-AF65-F5344CB8AC3E}">
        <p14:creationId xmlns:p14="http://schemas.microsoft.com/office/powerpoint/2010/main" val="246414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5F7A024-8953-0F70-A12D-A06FB3FD0232}"/>
              </a:ext>
            </a:extLst>
          </p:cNvPr>
          <p:cNvSpPr>
            <a:spLocks noGrp="1"/>
          </p:cNvSpPr>
          <p:nvPr>
            <p:ph type="title"/>
          </p:nvPr>
        </p:nvSpPr>
        <p:spPr>
          <a:xfrm>
            <a:off x="779526" y="933958"/>
            <a:ext cx="9979025" cy="635635"/>
          </a:xfrm>
        </p:spPr>
        <p:txBody>
          <a:bodyPr/>
          <a:lstStyle/>
          <a:p>
            <a:r>
              <a:rPr lang="en-US"/>
              <a:t>FTK Imager – Imaging</a:t>
            </a:r>
          </a:p>
        </p:txBody>
      </p:sp>
      <p:pic>
        <p:nvPicPr>
          <p:cNvPr id="6" name="Picture 5">
            <a:extLst>
              <a:ext uri="{FF2B5EF4-FFF2-40B4-BE49-F238E27FC236}">
                <a16:creationId xmlns:a16="http://schemas.microsoft.com/office/drawing/2014/main" id="{9BBA18EA-73B6-327C-DCF6-B33B1496F364}"/>
              </a:ext>
            </a:extLst>
          </p:cNvPr>
          <p:cNvPicPr>
            <a:picLocks noChangeAspect="1"/>
          </p:cNvPicPr>
          <p:nvPr/>
        </p:nvPicPr>
        <p:blipFill>
          <a:blip r:embed="rId3"/>
          <a:stretch>
            <a:fillRect/>
          </a:stretch>
        </p:blipFill>
        <p:spPr>
          <a:xfrm>
            <a:off x="990600" y="1905000"/>
            <a:ext cx="2234212" cy="3903991"/>
          </a:xfrm>
          <a:prstGeom prst="rect">
            <a:avLst/>
          </a:prstGeom>
        </p:spPr>
      </p:pic>
      <p:pic>
        <p:nvPicPr>
          <p:cNvPr id="8" name="Picture 7">
            <a:extLst>
              <a:ext uri="{FF2B5EF4-FFF2-40B4-BE49-F238E27FC236}">
                <a16:creationId xmlns:a16="http://schemas.microsoft.com/office/drawing/2014/main" id="{21E1EC8C-A626-1F26-7A4A-F0AC5F2B21BA}"/>
              </a:ext>
            </a:extLst>
          </p:cNvPr>
          <p:cNvPicPr>
            <a:picLocks noChangeAspect="1"/>
          </p:cNvPicPr>
          <p:nvPr/>
        </p:nvPicPr>
        <p:blipFill>
          <a:blip r:embed="rId4"/>
          <a:stretch>
            <a:fillRect/>
          </a:stretch>
        </p:blipFill>
        <p:spPr>
          <a:xfrm>
            <a:off x="3810000" y="2208940"/>
            <a:ext cx="4124901" cy="3296110"/>
          </a:xfrm>
          <a:prstGeom prst="rect">
            <a:avLst/>
          </a:prstGeom>
        </p:spPr>
      </p:pic>
      <p:sp>
        <p:nvSpPr>
          <p:cNvPr id="10" name="TextBox 9">
            <a:extLst>
              <a:ext uri="{FF2B5EF4-FFF2-40B4-BE49-F238E27FC236}">
                <a16:creationId xmlns:a16="http://schemas.microsoft.com/office/drawing/2014/main" id="{A7082F08-354D-C4E2-0B52-44A3160D646D}"/>
              </a:ext>
            </a:extLst>
          </p:cNvPr>
          <p:cNvSpPr txBox="1"/>
          <p:nvPr/>
        </p:nvSpPr>
        <p:spPr>
          <a:xfrm>
            <a:off x="8382000" y="3533829"/>
            <a:ext cx="2895600" cy="646331"/>
          </a:xfrm>
          <a:prstGeom prst="rect">
            <a:avLst/>
          </a:prstGeom>
          <a:noFill/>
        </p:spPr>
        <p:txBody>
          <a:bodyPr wrap="square" rtlCol="0">
            <a:spAutoFit/>
          </a:bodyPr>
          <a:lstStyle/>
          <a:p>
            <a:r>
              <a:rPr lang="en-US"/>
              <a:t>Create disk image of a physical drive</a:t>
            </a:r>
            <a:endParaRPr lang="en-SG"/>
          </a:p>
        </p:txBody>
      </p:sp>
    </p:spTree>
    <p:extLst>
      <p:ext uri="{BB962C8B-B14F-4D97-AF65-F5344CB8AC3E}">
        <p14:creationId xmlns:p14="http://schemas.microsoft.com/office/powerpoint/2010/main" val="4030633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58F5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56</Slides>
  <Notes>16</Notes>
  <HiddenSlides>2</HiddenSlide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Digital Forensics Module</vt:lpstr>
      <vt:lpstr>CASE DESCRIPTION</vt:lpstr>
      <vt:lpstr>SEIZED EVIDENCE</vt:lpstr>
      <vt:lpstr>TOOLS</vt:lpstr>
      <vt:lpstr>Magic Rescue – Overview</vt:lpstr>
      <vt:lpstr>Magic Rescue - Usage</vt:lpstr>
      <vt:lpstr>Magic Rescue - Recipes (File types)</vt:lpstr>
      <vt:lpstr>FTKImager – Overview</vt:lpstr>
      <vt:lpstr>FTK Imager – Imaging</vt:lpstr>
      <vt:lpstr>FTK Imager – Imaging</vt:lpstr>
      <vt:lpstr>FTK Imager – Imaging</vt:lpstr>
      <vt:lpstr>FTK Imager – Imaging</vt:lpstr>
      <vt:lpstr>FTK Imager – Imaging</vt:lpstr>
      <vt:lpstr>FTK Imager – Memory Dumping</vt:lpstr>
      <vt:lpstr>Volatility – Overview</vt:lpstr>
      <vt:lpstr>Volatility – Configuration</vt:lpstr>
      <vt:lpstr>Volatility – windows.info</vt:lpstr>
      <vt:lpstr>Volatility – pslist </vt:lpstr>
      <vt:lpstr>Volatility – windows.handles</vt:lpstr>
      <vt:lpstr>Volatility – windows.dlllist</vt:lpstr>
      <vt:lpstr>Volatility – windows.netscan</vt:lpstr>
      <vt:lpstr>Volatility – windows.hashdump</vt:lpstr>
      <vt:lpstr>Volatility – windows.registry.userassist</vt:lpstr>
      <vt:lpstr>INVESTIGATION PROCESS:  Preliminary Assessment of the Case</vt:lpstr>
      <vt:lpstr>INVESTIGATION PROCESS:  Preliminary Assessment of the Case</vt:lpstr>
      <vt:lpstr>INVESTIGATION PROCESS</vt:lpstr>
      <vt:lpstr>Investigation Process</vt:lpstr>
      <vt:lpstr>INVESTIGATION PROCESS:  Preparation Stage</vt:lpstr>
      <vt:lpstr>INVESTIGATION PROCESS:  Search and Seizure</vt:lpstr>
      <vt:lpstr>INVESTIGATION PROCESS:  First Response Procedures at Crime Scene</vt:lpstr>
      <vt:lpstr>INVESTIGATION PROCESS:  First Response Procedures at Crime Scene</vt:lpstr>
      <vt:lpstr>INVESTIGATION PROCESS:  Chains of Custody</vt:lpstr>
      <vt:lpstr>INVESTIGATION PROCESS:  Chains of Custody</vt:lpstr>
      <vt:lpstr>INVESTIGATION PROCESS:  Bagging and Tagging</vt:lpstr>
      <vt:lpstr>INVESTIGATION PROCESS:  Bagging and Tagging</vt:lpstr>
      <vt:lpstr>INVESTIGATION PROCESS:  Transporting Electronic Evidence</vt:lpstr>
      <vt:lpstr>INVESTIGATION PROCESS:  Maintaining Professional Conducts</vt:lpstr>
      <vt:lpstr>Demo: Magic Rescue – Initial Analysis</vt:lpstr>
      <vt:lpstr>Demo: Magic Rescue – Folder Analysis</vt:lpstr>
      <vt:lpstr>Demo: Magic Rescue – Recovering deleted files</vt:lpstr>
      <vt:lpstr>Demo: Magic Rescue – Recovered images</vt:lpstr>
      <vt:lpstr>Demo: Magic Rescue – Recovered Office files</vt:lpstr>
      <vt:lpstr>Demo: FTK Imager – Memory Dumping</vt:lpstr>
      <vt:lpstr>Demo: FTK Imager – After Imaging</vt:lpstr>
      <vt:lpstr>Demo: FTK Imager - Viewing evidence</vt:lpstr>
      <vt:lpstr>Demo: Volatility – windows.info Findings</vt:lpstr>
      <vt:lpstr>Demo: Volatility – pslist Findings</vt:lpstr>
      <vt:lpstr>Demo: Volatility – windows.handles Findings</vt:lpstr>
      <vt:lpstr>Demo: Volatility – windows.dlllist Findings</vt:lpstr>
      <vt:lpstr>Demo: Volatility – windows.netscan Findings</vt:lpstr>
      <vt:lpstr>Demo: Volatility – windows.hashdump Findings</vt:lpstr>
      <vt:lpstr>Demo: Volatility – windows.registry.userassist Findings</vt:lpstr>
      <vt:lpstr>Investigation Conclusion</vt:lpstr>
      <vt:lpstr>Conclusion - Leroi</vt:lpstr>
      <vt:lpstr>Conclusion – Eugene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Submission</dc:title>
  <cp:revision>1</cp:revision>
  <dcterms:created xsi:type="dcterms:W3CDTF">2023-01-05T01:44:04Z</dcterms:created>
  <dcterms:modified xsi:type="dcterms:W3CDTF">2023-02-06T04:49:27Z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2022-11-29T00:00:00Z</vt:filetime>
  </property>
  <property fmtid="{D5CDD505-2E9C-101B-9397-08002B2CF9AE}" pid="3" name="Creator">
    <vt:lpwstr>Microsoft® PowerPoint® for Microsoft 365</vt:lpwstr>
  </property>
  <property fmtid="{D5CDD505-2E9C-101B-9397-08002B2CF9AE}" pid="4" name="LastSaved">
    <vt:filetime>2023-01-05T00:00:00Z</vt:filetime>
  </property>
  <property fmtid="{D5CDD505-2E9C-101B-9397-08002B2CF9AE}" pid="5" name="Producer">
    <vt:lpwstr>Microsoft® PowerPoint® for Microsoft 365</vt:lpwstr>
  </property>
  <property fmtid="{D5CDD505-2E9C-101B-9397-08002B2CF9AE}" pid="6" name="MSIP_Label_dd7aeb4d-f421-48c2-a20e-7b6cd62b5b82_Enabled">
    <vt:lpwstr>true</vt:lpwstr>
  </property>
  <property fmtid="{D5CDD505-2E9C-101B-9397-08002B2CF9AE}" pid="7" name="MSIP_Label_dd7aeb4d-f421-48c2-a20e-7b6cd62b5b82_SetDate">
    <vt:lpwstr>2023-01-12T03:46:26Z</vt:lpwstr>
  </property>
  <property fmtid="{D5CDD505-2E9C-101B-9397-08002B2CF9AE}" pid="8" name="MSIP_Label_dd7aeb4d-f421-48c2-a20e-7b6cd62b5b82_Method">
    <vt:lpwstr>Privileged</vt:lpwstr>
  </property>
  <property fmtid="{D5CDD505-2E9C-101B-9397-08002B2CF9AE}" pid="9" name="MSIP_Label_dd7aeb4d-f421-48c2-a20e-7b6cd62b5b82_Name">
    <vt:lpwstr>dd7aeb4d-f421-48c2-a20e-7b6cd62b5b82</vt:lpwstr>
  </property>
  <property fmtid="{D5CDD505-2E9C-101B-9397-08002B2CF9AE}" pid="10" name="MSIP_Label_dd7aeb4d-f421-48c2-a20e-7b6cd62b5b82_SiteId">
    <vt:lpwstr>cba9e115-3016-4462-a1ab-a565cba0cdf1</vt:lpwstr>
  </property>
  <property fmtid="{D5CDD505-2E9C-101B-9397-08002B2CF9AE}" pid="11" name="MSIP_Label_dd7aeb4d-f421-48c2-a20e-7b6cd62b5b82_ActionId">
    <vt:lpwstr>4bd172da-af4c-48fe-9522-80099e754be9</vt:lpwstr>
  </property>
  <property fmtid="{D5CDD505-2E9C-101B-9397-08002B2CF9AE}" pid="12" name="MSIP_Label_dd7aeb4d-f421-48c2-a20e-7b6cd62b5b82_ContentBits">
    <vt:lpwstr>1</vt:lpwstr>
  </property>
</Properties>
</file>