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78" r:id="rId9"/>
    <p:sldId id="261" r:id="rId10"/>
    <p:sldId id="262" r:id="rId11"/>
    <p:sldId id="263" r:id="rId12"/>
    <p:sldId id="264" r:id="rId13"/>
    <p:sldId id="271" r:id="rId14"/>
    <p:sldId id="272" r:id="rId15"/>
    <p:sldId id="265" r:id="rId16"/>
    <p:sldId id="266" r:id="rId17"/>
    <p:sldId id="267" r:id="rId18"/>
    <p:sldId id="273" r:id="rId19"/>
    <p:sldId id="268" r:id="rId20"/>
    <p:sldId id="275" r:id="rId21"/>
    <p:sldId id="269" r:id="rId22"/>
    <p:sldId id="270" r:id="rId23"/>
    <p:sldId id="274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336B9-E31E-4500-B2CC-CC2F12AB37C2}" type="datetimeFigureOut">
              <a:rPr lang="en-US"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9D963-DF85-42F0-A8CB-BE9645941B0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14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67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70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25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25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25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96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32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55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28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58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70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649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17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929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85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85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54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96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58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85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40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80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4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2386131580"/>
              </p:ext>
            </p:extLst>
          </p:nvPr>
        </p:nvSpPr>
        <p:spPr/>
        <p:txBody>
          <a:bodyPr>
            <a:normAutofit/>
          </a:bodyPr>
          <a:lstStyle/>
          <a:p>
            <a:r>
              <a:rPr lang="en-US" sz="4500"/>
              <a:t>Library System (Group 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2981548695"/>
              </p:ext>
            </p:extLst>
          </p:nvPr>
        </p:nvSpPr>
        <p:spPr>
          <a:xfrm>
            <a:off x="2417780" y="3531204"/>
            <a:ext cx="8637072" cy="977621"/>
          </a:xfrm>
        </p:spPr>
        <p:txBody>
          <a:bodyPr vert="horz" lIns="91440" tIns="91440" rIns="91440" bIns="91440" rtlCol="0" anchor="t">
            <a:noAutofit/>
          </a:bodyPr>
          <a:lstStyle/>
          <a:p>
            <a:r>
              <a:rPr sz="2000" err="1">
                <a:latin typeface="Helvetica Neue"/>
              </a:rPr>
              <a:t>Aldar</a:t>
            </a:r>
            <a:r>
              <a:rPr lang="en-US" sz="2000" err="1">
                <a:latin typeface="Helvetica Neue"/>
              </a:rPr>
              <a:t>KHANGAI</a:t>
            </a:r>
            <a:r>
              <a:rPr lang="en-US" sz="2000">
                <a:latin typeface="Helvetica Neue"/>
              </a:rPr>
              <a:t> </a:t>
            </a:r>
            <a:r>
              <a:rPr sz="2000">
                <a:latin typeface="Helvetica Neue"/>
              </a:rPr>
              <a:t>Chimed-</a:t>
            </a:r>
            <a:r>
              <a:rPr sz="2000" err="1">
                <a:latin typeface="Helvetica Neue"/>
              </a:rPr>
              <a:t>Ochir</a:t>
            </a:r>
            <a:endParaRPr lang="en-US" sz="2000"/>
          </a:p>
          <a:p>
            <a:r>
              <a:rPr lang="en-US" sz="2000">
                <a:latin typeface="Helvetica Neue"/>
              </a:rPr>
              <a:t>TAMIR GANBAT</a:t>
            </a:r>
          </a:p>
          <a:p>
            <a:r>
              <a:rPr lang="en-US" sz="2000" err="1">
                <a:latin typeface="Gill Sans MT"/>
              </a:rPr>
              <a:t>JUne</a:t>
            </a:r>
            <a:r>
              <a:rPr lang="en-US" sz="2000">
                <a:latin typeface="Gill Sans MT"/>
              </a:rPr>
              <a:t> Andrew m </a:t>
            </a:r>
            <a:r>
              <a:rPr lang="en-US" sz="2000" err="1">
                <a:latin typeface="Gill Sans MT"/>
              </a:rPr>
              <a:t>rabin</a:t>
            </a:r>
            <a:endParaRPr lang="en-US" sz="2000">
              <a:latin typeface="Helvetica Neue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683338115"/>
              </p:ext>
            </p:extLst>
          </p:nvPr>
        </p:nvSpPr>
        <p:spPr/>
        <p:txBody>
          <a:bodyPr/>
          <a:lstStyle/>
          <a:p>
            <a:r>
              <a:rPr lang="en-US"/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636281781"/>
              </p:ext>
            </p:ext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Login</a:t>
            </a:r>
          </a:p>
          <a:p>
            <a:r>
              <a:rPr lang="en-US"/>
              <a:t>Add new Library Member</a:t>
            </a:r>
          </a:p>
          <a:p>
            <a:r>
              <a:rPr lang="en-US"/>
              <a:t>Check-out Book</a:t>
            </a:r>
          </a:p>
          <a:p>
            <a:r>
              <a:rPr lang="en-US"/>
              <a:t>Add copy of Book to Library Collection</a:t>
            </a:r>
          </a:p>
          <a:p>
            <a:r>
              <a:rPr lang="en-US"/>
              <a:t>Add a book to Library Collection</a:t>
            </a:r>
          </a:p>
          <a:p>
            <a:r>
              <a:rPr lang="en-US"/>
              <a:t>Add an author to Library Collection</a:t>
            </a:r>
          </a:p>
          <a:p>
            <a:r>
              <a:rPr lang="en-US"/>
              <a:t>Print Checkout Record to Console</a:t>
            </a:r>
          </a:p>
          <a:p>
            <a:r>
              <a:rPr lang="en-US"/>
              <a:t>Display Book Status</a:t>
            </a:r>
          </a:p>
        </p:txBody>
      </p:sp>
    </p:spTree>
    <p:extLst>
      <p:ext uri="{BB962C8B-B14F-4D97-AF65-F5344CB8AC3E}">
        <p14:creationId xmlns:p14="http://schemas.microsoft.com/office/powerpoint/2010/main" val="942303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714098727"/>
              </p:ext>
            </p:extLst>
          </p:nvPr>
        </p:nvSpPr>
        <p:spPr/>
        <p:txBody>
          <a:bodyPr/>
          <a:lstStyle/>
          <a:p>
            <a:r>
              <a:rPr lang="en-US"/>
              <a:t>Login</a:t>
            </a:r>
          </a:p>
        </p:txBody>
      </p:sp>
      <p:pic>
        <p:nvPicPr>
          <p:cNvPr id="4" name="Picture 4" descr="SequenceLogin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6175" y="1912938"/>
            <a:ext cx="7874000" cy="417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51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391497009"/>
              </p:ext>
            </p:extLst>
          </p:nvPr>
        </p:nvSpPr>
        <p:spPr/>
        <p:txBody>
          <a:bodyPr/>
          <a:lstStyle/>
          <a:p>
            <a:r>
              <a:rPr lang="en-US"/>
              <a:t>Add new library member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686" y="1878964"/>
            <a:ext cx="6708114" cy="4206647"/>
          </a:xfrm>
        </p:spPr>
      </p:pic>
    </p:spTree>
    <p:extLst>
      <p:ext uri="{BB962C8B-B14F-4D97-AF65-F5344CB8AC3E}">
        <p14:creationId xmlns:p14="http://schemas.microsoft.com/office/powerpoint/2010/main" val="2517135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231034371"/>
              </p:ext>
            </p:extLst>
          </p:nvPr>
        </p:nvSpPr>
        <p:spPr/>
        <p:txBody>
          <a:bodyPr/>
          <a:lstStyle/>
          <a:p>
            <a:r>
              <a:rPr lang="en-US" err="1"/>
              <a:t>EDIt</a:t>
            </a:r>
            <a:r>
              <a:rPr lang="en-US"/>
              <a:t> library member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718" y="1894205"/>
            <a:ext cx="7186082" cy="4219724"/>
          </a:xfrm>
        </p:spPr>
      </p:pic>
    </p:spTree>
    <p:extLst>
      <p:ext uri="{BB962C8B-B14F-4D97-AF65-F5344CB8AC3E}">
        <p14:creationId xmlns:p14="http://schemas.microsoft.com/office/powerpoint/2010/main" val="2088950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112140225"/>
              </p:ext>
            </p:extLst>
          </p:nvPr>
        </p:nvSpPr>
        <p:spPr/>
        <p:txBody>
          <a:bodyPr/>
          <a:lstStyle/>
          <a:p>
            <a:r>
              <a:rPr lang="en-US"/>
              <a:t>REMOVE library member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780" y="1894204"/>
            <a:ext cx="6485540" cy="4221559"/>
          </a:xfrm>
        </p:spPr>
      </p:pic>
    </p:spTree>
    <p:extLst>
      <p:ext uri="{BB962C8B-B14F-4D97-AF65-F5344CB8AC3E}">
        <p14:creationId xmlns:p14="http://schemas.microsoft.com/office/powerpoint/2010/main" val="348701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537882935"/>
              </p:ext>
            </p:extLst>
          </p:nvPr>
        </p:nvSpPr>
        <p:spPr/>
        <p:txBody>
          <a:bodyPr/>
          <a:lstStyle/>
          <a:p>
            <a:r>
              <a:rPr lang="en-US"/>
              <a:t>Check-out book</a:t>
            </a:r>
          </a:p>
        </p:txBody>
      </p:sp>
      <p:pic>
        <p:nvPicPr>
          <p:cNvPr id="4" name="Picture 4" descr="SequenceCheckOutBook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9843" y="1895475"/>
            <a:ext cx="7904163" cy="420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24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055540308"/>
              </p:ext>
            </p:extLst>
          </p:nvPr>
        </p:nvSpPr>
        <p:spPr/>
        <p:txBody>
          <a:bodyPr/>
          <a:lstStyle/>
          <a:p>
            <a:r>
              <a:rPr lang="en-US"/>
              <a:t>Add copy of existing book to collection</a:t>
            </a:r>
          </a:p>
        </p:txBody>
      </p:sp>
      <p:pic>
        <p:nvPicPr>
          <p:cNvPr id="4" name="Picture 4" descr="SequenceDiagram_AddBookCopy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4488" y="2012950"/>
            <a:ext cx="6794500" cy="379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32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99139177"/>
              </p:ext>
            </p:extLst>
          </p:nvPr>
        </p:nvSpPr>
        <p:spPr/>
        <p:txBody>
          <a:bodyPr/>
          <a:lstStyle/>
          <a:p>
            <a:r>
              <a:rPr lang="en-US"/>
              <a:t>Add book to collection</a:t>
            </a:r>
          </a:p>
        </p:txBody>
      </p:sp>
      <p:pic>
        <p:nvPicPr>
          <p:cNvPr id="4" name="Picture 4" descr="SequenceDiagram_AddBook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7613" y="2019300"/>
            <a:ext cx="7494587" cy="368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60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288444114"/>
              </p:ext>
            </p:extLst>
          </p:nvPr>
        </p:nvSpPr>
        <p:spPr/>
        <p:txBody>
          <a:bodyPr/>
          <a:lstStyle/>
          <a:p>
            <a:r>
              <a:rPr lang="en-US"/>
              <a:t>Add AUTHOR to collection</a:t>
            </a:r>
          </a:p>
        </p:txBody>
      </p:sp>
      <p:pic>
        <p:nvPicPr>
          <p:cNvPr id="4" name="Picture 4" descr="19724094_683707178489703_444991559_o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8938" y="2095500"/>
            <a:ext cx="6788411" cy="385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09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351409590"/>
              </p:ext>
            </p:extLst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/>
              <a:t>Print check-out record</a:t>
            </a:r>
          </a:p>
        </p:txBody>
      </p:sp>
      <p:pic>
        <p:nvPicPr>
          <p:cNvPr id="8" name="Picture 9" descr="SequencePrintMemberRecord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6763" y="1900596"/>
            <a:ext cx="8156575" cy="417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7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440446083"/>
              </p:ext>
            </p:extLst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587047338"/>
              </p:ext>
            </p:ext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Overview</a:t>
            </a:r>
          </a:p>
          <a:p>
            <a:pPr marL="0" indent="0">
              <a:buNone/>
            </a:pPr>
            <a:r>
              <a:rPr lang="en-US"/>
              <a:t>Tools and Technologies</a:t>
            </a:r>
          </a:p>
          <a:p>
            <a:pPr marL="0" indent="0">
              <a:buNone/>
            </a:pPr>
            <a:r>
              <a:rPr lang="en-US"/>
              <a:t>Use Case Diagrams</a:t>
            </a:r>
          </a:p>
          <a:p>
            <a:pPr marL="0" indent="0">
              <a:buNone/>
            </a:pPr>
            <a:r>
              <a:rPr lang="en-US"/>
              <a:t>Class Diagram</a:t>
            </a:r>
          </a:p>
          <a:p>
            <a:pPr marL="0" indent="0">
              <a:buNone/>
            </a:pPr>
            <a:r>
              <a:rPr lang="en-US"/>
              <a:t>Sequence Diagrams</a:t>
            </a:r>
          </a:p>
          <a:p>
            <a:pPr marL="0" indent="0">
              <a:buNone/>
            </a:pPr>
            <a:r>
              <a:rPr lang="en-US"/>
              <a:t>Limitations</a:t>
            </a:r>
          </a:p>
          <a:p>
            <a:pPr marL="0" indent="0">
              <a:buNone/>
            </a:pPr>
            <a:r>
              <a:rPr lang="en-US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77521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/>
              <a:t>Display book availability</a:t>
            </a:r>
          </a:p>
        </p:txBody>
      </p:sp>
      <p:pic>
        <p:nvPicPr>
          <p:cNvPr id="4" name="Picture 4" descr="SequenceShowBookRecord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3782" y="1885950"/>
            <a:ext cx="7765556" cy="411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7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166540106"/>
              </p:ext>
            </p:extLst>
          </p:nvPr>
        </p:nvSpPr>
        <p:spPr/>
        <p:txBody>
          <a:bodyPr/>
          <a:lstStyle/>
          <a:p>
            <a:r>
              <a:rPr lang="en-US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523589684"/>
              </p:ext>
            </p:extLst>
          </p:nvPr>
        </p:nvSpPr>
        <p:spPr/>
        <p:txBody>
          <a:bodyPr/>
          <a:lstStyle/>
          <a:p>
            <a:r>
              <a:rPr lang="en-US"/>
              <a:t>Since we are only using JAVA Serialization, it is assumed that we are only storing a couple of data for the purpose of showing the Library Management System Functionality, hence if we will be using this Application on a Large Scale environment, a Database setup will best fit as our option.</a:t>
            </a:r>
          </a:p>
        </p:txBody>
      </p:sp>
    </p:spTree>
    <p:extLst>
      <p:ext uri="{BB962C8B-B14F-4D97-AF65-F5344CB8AC3E}">
        <p14:creationId xmlns:p14="http://schemas.microsoft.com/office/powerpoint/2010/main" val="4017898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032530839"/>
              </p:ext>
            </p:extLst>
          </p:nvPr>
        </p:nvSpPr>
        <p:spPr/>
        <p:txBody>
          <a:bodyPr/>
          <a:lstStyle/>
          <a:p>
            <a:r>
              <a:rPr lang="en-US"/>
              <a:t>Application demonstration</a:t>
            </a:r>
          </a:p>
        </p:txBody>
      </p:sp>
      <p:pic>
        <p:nvPicPr>
          <p:cNvPr id="8" name="Picture 8" descr="Screen Shot 2017-07-05 at 11.35.55 P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7367" y="2302740"/>
            <a:ext cx="85725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86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89238058"/>
              </p:ext>
            </p:extLst>
          </p:nvPr>
        </p:nvSpPr>
        <p:spPr/>
        <p:txBody>
          <a:bodyPr/>
          <a:lstStyle/>
          <a:p>
            <a:r>
              <a:rPr lang="en-US"/>
              <a:t>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969409634"/>
              </p:ext>
            </p:extLst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Logging-in to the System using 3 different Accounts (Librarian, Administrator or Both)</a:t>
            </a:r>
          </a:p>
          <a:p>
            <a:r>
              <a:rPr lang="en-US"/>
              <a:t>Adding a new library member to the System</a:t>
            </a:r>
          </a:p>
          <a:p>
            <a:r>
              <a:rPr lang="en-US"/>
              <a:t>Checking-out a book</a:t>
            </a:r>
          </a:p>
          <a:p>
            <a:r>
              <a:rPr lang="en-US"/>
              <a:t>Adding a copy of Existing Book to the Library Collection</a:t>
            </a:r>
          </a:p>
          <a:p>
            <a:r>
              <a:rPr lang="en-US"/>
              <a:t>Adding a Book to the Library Collection</a:t>
            </a:r>
          </a:p>
          <a:p>
            <a:r>
              <a:rPr lang="en-US"/>
              <a:t>Printing out the Check-out Record </a:t>
            </a:r>
          </a:p>
          <a:p>
            <a:r>
              <a:rPr lang="en-US"/>
              <a:t>Determine the Book Availability and as to who's Library Member has it in his/her possession.</a:t>
            </a:r>
          </a:p>
        </p:txBody>
      </p:sp>
    </p:spTree>
    <p:extLst>
      <p:ext uri="{BB962C8B-B14F-4D97-AF65-F5344CB8AC3E}">
        <p14:creationId xmlns:p14="http://schemas.microsoft.com/office/powerpoint/2010/main" val="633101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839586652"/>
              </p:ext>
            </p:extLst>
          </p:nvPr>
        </p:nvSpPr>
        <p:spPr>
          <a:xfrm>
            <a:off x="1527779" y="29381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8495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710899618"/>
              </p:ext>
            </p:extLst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572507819"/>
              </p:ext>
            </p:extLst>
          </p:nvPr>
        </p:nvSpPr>
        <p:spPr/>
        <p:txBody>
          <a:bodyPr/>
          <a:lstStyle/>
          <a:p>
            <a:r>
              <a:rPr lang="en-US"/>
              <a:t>Design and Build a Library System tool that can be used by a Librarian or an Administrator (or Both access) to add new books to the collection, create new Library Members and Edit Library Member information.</a:t>
            </a:r>
          </a:p>
          <a:p>
            <a:pPr lvl="1"/>
            <a:r>
              <a:rPr lang="en-US"/>
              <a:t>Librarian access has the ability to Check-out books</a:t>
            </a:r>
          </a:p>
          <a:p>
            <a:pPr lvl="1"/>
            <a:r>
              <a:rPr lang="en-US"/>
              <a:t>Administrator access is responsible to Add/Edit member's information and Add books to the collection</a:t>
            </a:r>
          </a:p>
          <a:p>
            <a:pPr lvl="1"/>
            <a:r>
              <a:rPr lang="en-US"/>
              <a:t>Librarian and Administrator access has the capability of doing all the tasks mentioned above for both Librarian and Admin</a:t>
            </a:r>
          </a:p>
        </p:txBody>
      </p:sp>
    </p:spTree>
    <p:extLst>
      <p:ext uri="{BB962C8B-B14F-4D97-AF65-F5344CB8AC3E}">
        <p14:creationId xmlns:p14="http://schemas.microsoft.com/office/powerpoint/2010/main" val="134511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611375558"/>
              </p:ext>
            </p:extLst>
          </p:nvPr>
        </p:nvSpPr>
        <p:spPr/>
        <p:txBody>
          <a:bodyPr/>
          <a:lstStyle/>
          <a:p>
            <a:r>
              <a:rPr lang="en-US"/>
              <a:t>Overview (continuation)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4269002703"/>
              </p:ext>
            </p:extLst>
          </p:nvPr>
        </p:nvSpPr>
        <p:spPr/>
        <p:txBody>
          <a:bodyPr/>
          <a:lstStyle/>
          <a:p>
            <a:r>
              <a:rPr lang="en-US"/>
              <a:t>Supports MVC (Model-View-Controller) model where project contains 3 different packages (UI Layer, Data Layer and Business Layer)</a:t>
            </a:r>
          </a:p>
          <a:p>
            <a:r>
              <a:rPr lang="en-US"/>
              <a:t>Uses JAVA Serialization</a:t>
            </a:r>
          </a:p>
          <a:p>
            <a:pPr lvl="1"/>
            <a:r>
              <a:rPr lang="en-US" i="1">
                <a:latin typeface="Verdana"/>
                <a:ea typeface="Verdana"/>
                <a:cs typeface="Verdana"/>
              </a:rPr>
              <a:t>where an object can be represented as a sequence of bytes that includes the object's data as well as information about the object's type and the types of data stored in the object. (tutorialspoint.com).</a:t>
            </a:r>
            <a:endParaRPr lang="en-US" i="1"/>
          </a:p>
          <a:p>
            <a:r>
              <a:rPr lang="en-US">
                <a:latin typeface="Verdana"/>
                <a:ea typeface="Verdana"/>
                <a:cs typeface="Verdana"/>
              </a:rPr>
              <a:t>User-Friendly User Interface</a:t>
            </a:r>
            <a:endParaRPr lang="en-US" i="1">
              <a:latin typeface="Verdana"/>
              <a:ea typeface="Verdana"/>
              <a:cs typeface="Verdana"/>
            </a:endParaRPr>
          </a:p>
          <a:p>
            <a:endParaRPr lang="en-US">
              <a:latin typeface="Gill Sans MT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08264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211778288"/>
              </p:ext>
            </p:extLst>
          </p:nvPr>
        </p:nvSpPr>
        <p:spPr/>
        <p:txBody>
          <a:bodyPr/>
          <a:lstStyle/>
          <a:p>
            <a:r>
              <a:rPr lang="en-US"/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241754101"/>
              </p:ext>
            </p:extLst>
          </p:nvPr>
        </p:nvSpPr>
        <p:spPr/>
        <p:txBody>
          <a:bodyPr/>
          <a:lstStyle/>
          <a:p>
            <a:r>
              <a:rPr lang="en-US"/>
              <a:t>Eclipse</a:t>
            </a:r>
          </a:p>
          <a:p>
            <a:pPr lvl="1"/>
            <a:r>
              <a:rPr lang="en-US"/>
              <a:t>JAVA FX</a:t>
            </a:r>
            <a:endParaRPr/>
          </a:p>
          <a:p>
            <a:pPr lvl="2"/>
            <a:r>
              <a:rPr lang="en-US"/>
              <a:t>FX CSS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5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720742405"/>
              </p:ext>
            </p:extLst>
          </p:nvPr>
        </p:nvSpPr>
        <p:spPr/>
        <p:txBody>
          <a:bodyPr/>
          <a:lstStyle/>
          <a:p>
            <a:r>
              <a:rPr lang="en-US"/>
              <a:t>Use Case diagram – librarian access</a:t>
            </a:r>
          </a:p>
        </p:txBody>
      </p:sp>
      <p:pic>
        <p:nvPicPr>
          <p:cNvPr id="4" name="Picture 4" descr="LibrarianUseCaseDiagram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2149" y="1943868"/>
            <a:ext cx="8231980" cy="41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1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997743904"/>
              </p:ext>
            </p:extLst>
          </p:nvPr>
        </p:nvSpPr>
        <p:spPr/>
        <p:txBody>
          <a:bodyPr/>
          <a:lstStyle/>
          <a:p>
            <a:r>
              <a:rPr lang="en-US"/>
              <a:t>Use case diagram administrator access</a:t>
            </a:r>
          </a:p>
        </p:txBody>
      </p:sp>
      <p:pic>
        <p:nvPicPr>
          <p:cNvPr id="4" name="Picture 4" descr="AdminUseCaseDiagram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6009" y="1906270"/>
            <a:ext cx="7341777" cy="420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406673901"/>
              </p:ext>
            </p:extLst>
          </p:nvPr>
        </p:nvSpPr>
        <p:spPr/>
        <p:txBody>
          <a:bodyPr/>
          <a:lstStyle/>
          <a:p>
            <a:r>
              <a:rPr lang="en-US"/>
              <a:t>Use case diagram for librarian and administrator access</a:t>
            </a:r>
          </a:p>
        </p:txBody>
      </p:sp>
      <p:pic>
        <p:nvPicPr>
          <p:cNvPr id="4" name="Picture 4" descr="LAUseCaseDiagram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3781" y="1967230"/>
            <a:ext cx="7343139" cy="413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2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7" name="Picture 2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32" name="Rectangle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19820829_1818489001501712_458385583_o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471320" y="895350"/>
            <a:ext cx="6596730" cy="43291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251945872"/>
              </p:ext>
            </p:extLst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2006760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24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Gallery</vt:lpstr>
      <vt:lpstr>Library System (Group 3)</vt:lpstr>
      <vt:lpstr>agenda</vt:lpstr>
      <vt:lpstr>overview</vt:lpstr>
      <vt:lpstr>Overview (continuation)</vt:lpstr>
      <vt:lpstr>Tools and technologies</vt:lpstr>
      <vt:lpstr>Use Case diagram – librarian access</vt:lpstr>
      <vt:lpstr>Use case diagram administrator access</vt:lpstr>
      <vt:lpstr>Use case diagram for librarian and administrator access</vt:lpstr>
      <vt:lpstr>Class diagram</vt:lpstr>
      <vt:lpstr>Sequence diagram</vt:lpstr>
      <vt:lpstr>Login</vt:lpstr>
      <vt:lpstr>Add new library member</vt:lpstr>
      <vt:lpstr>EDIt library member</vt:lpstr>
      <vt:lpstr>REMOVE library member</vt:lpstr>
      <vt:lpstr>Check-out book</vt:lpstr>
      <vt:lpstr>Add copy of existing book to collection</vt:lpstr>
      <vt:lpstr>Add book to collection</vt:lpstr>
      <vt:lpstr>Add AUTHOR to collection</vt:lpstr>
      <vt:lpstr>Print check-out record</vt:lpstr>
      <vt:lpstr>Display book availability</vt:lpstr>
      <vt:lpstr>limitations</vt:lpstr>
      <vt:lpstr>Application demonstration</vt:lpstr>
      <vt:lpstr>Test cases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System (Group 3)</dc:title>
  <cp:revision>1</cp:revision>
  <dcterms:modified xsi:type="dcterms:W3CDTF">2017-07-07T14:43:06Z</dcterms:modified>
</cp:coreProperties>
</file>