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6407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22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504" y="56"/>
      </p:cViewPr>
      <p:guideLst>
        <p:guide pos="2722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22363"/>
            <a:ext cx="7344649" cy="2387600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602038"/>
            <a:ext cx="6480572" cy="165576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1711-90BD-4055-83C8-588F36D832FF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CAB3-F766-4AC7-8DB4-DF4F3DD3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18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1711-90BD-4055-83C8-588F36D832FF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CAB3-F766-4AC7-8DB4-DF4F3DD3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79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65125"/>
            <a:ext cx="186316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65125"/>
            <a:ext cx="548148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1711-90BD-4055-83C8-588F36D832FF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CAB3-F766-4AC7-8DB4-DF4F3DD3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1711-90BD-4055-83C8-588F36D832FF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CAB3-F766-4AC7-8DB4-DF4F3DD3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65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09740"/>
            <a:ext cx="7452658" cy="285273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589465"/>
            <a:ext cx="7452658" cy="1500187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1711-90BD-4055-83C8-588F36D832FF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CAB3-F766-4AC7-8DB4-DF4F3DD3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76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825625"/>
            <a:ext cx="367232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825625"/>
            <a:ext cx="367232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1711-90BD-4055-83C8-588F36D832FF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CAB3-F766-4AC7-8DB4-DF4F3DD3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81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65127"/>
            <a:ext cx="745265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681163"/>
            <a:ext cx="3655447" cy="823912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505075"/>
            <a:ext cx="365544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681163"/>
            <a:ext cx="3673450" cy="823912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505075"/>
            <a:ext cx="367345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1711-90BD-4055-83C8-588F36D832FF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CAB3-F766-4AC7-8DB4-DF4F3DD3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38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1711-90BD-4055-83C8-588F36D832FF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CAB3-F766-4AC7-8DB4-DF4F3DD3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36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1711-90BD-4055-83C8-588F36D832FF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CAB3-F766-4AC7-8DB4-DF4F3DD3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20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57200"/>
            <a:ext cx="2786871" cy="160020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987427"/>
            <a:ext cx="4374386" cy="4873625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057400"/>
            <a:ext cx="2786871" cy="3811588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1711-90BD-4055-83C8-588F36D832FF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CAB3-F766-4AC7-8DB4-DF4F3DD3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15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57200"/>
            <a:ext cx="2786871" cy="160020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987427"/>
            <a:ext cx="4374386" cy="4873625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057400"/>
            <a:ext cx="2786871" cy="3811588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1711-90BD-4055-83C8-588F36D832FF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CAB3-F766-4AC7-8DB4-DF4F3DD3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7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65127"/>
            <a:ext cx="74526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825625"/>
            <a:ext cx="74526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356352"/>
            <a:ext cx="1944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B1711-90BD-4055-83C8-588F36D832FF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356352"/>
            <a:ext cx="29162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356352"/>
            <a:ext cx="1944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8CAB3-F766-4AC7-8DB4-DF4F3DD3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17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CEE6DB-C47B-019D-9287-80D685F2B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59"/>
            <a:ext cx="8451373" cy="6541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FDB78C-4B5F-0876-44AF-90B0E1908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363" y="2913948"/>
            <a:ext cx="3578477" cy="268618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8EC18A-DD00-CE31-3BBB-6B9FAAB091CA}"/>
              </a:ext>
            </a:extLst>
          </p:cNvPr>
          <p:cNvCxnSpPr>
            <a:cxnSpLocks/>
          </p:cNvCxnSpPr>
          <p:nvPr/>
        </p:nvCxnSpPr>
        <p:spPr>
          <a:xfrm flipH="1">
            <a:off x="672941" y="5466084"/>
            <a:ext cx="853440" cy="54761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3283D0-62E2-BED0-CA86-5D46B421536E}"/>
              </a:ext>
            </a:extLst>
          </p:cNvPr>
          <p:cNvCxnSpPr>
            <a:cxnSpLocks/>
          </p:cNvCxnSpPr>
          <p:nvPr/>
        </p:nvCxnSpPr>
        <p:spPr>
          <a:xfrm flipH="1">
            <a:off x="672941" y="3037840"/>
            <a:ext cx="853440" cy="29768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2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 V Nielsen</dc:creator>
  <cp:lastModifiedBy>Daniel B V Nielsen</cp:lastModifiedBy>
  <cp:revision>7</cp:revision>
  <dcterms:created xsi:type="dcterms:W3CDTF">2023-06-21T13:05:20Z</dcterms:created>
  <dcterms:modified xsi:type="dcterms:W3CDTF">2023-07-08T14:06:53Z</dcterms:modified>
</cp:coreProperties>
</file>