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8B17-BF55-0B96-8D9B-D12E45D22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81CDF-5902-6B79-2B5F-6145D750D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FC39-DB19-518C-6A1D-1BC23A56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B729-CF84-45AE-AC0B-BF04E79A1707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D22B-4DB4-B7C5-6322-F9BEBED3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8F0F-4FC8-8282-B164-21198BAE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5E9C-A6F1-4401-B13F-43BB64D15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6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E2AA-B9AD-1795-3F7C-1623C5DE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5FEE7-1342-DE08-CA50-7D464EEC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C7C15-9931-BB17-5983-54B722E1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B729-CF84-45AE-AC0B-BF04E79A1707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3C001-E28D-2C2E-80FD-370DF408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7BAF3-D2DF-E4F7-4AC1-99BE110D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5E9C-A6F1-4401-B13F-43BB64D15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11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29522-0DC3-D479-378C-80E8EDA7D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FE2C2-AAFF-DE6E-616E-9F3E62B21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9198-57DD-A298-AACB-F1861110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B729-CF84-45AE-AC0B-BF04E79A1707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2F53-AA1F-71D4-0308-3E3E8DD2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90F0-78DE-0826-9048-8D9C8BF8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5E9C-A6F1-4401-B13F-43BB64D15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56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30A2-95F7-5BF6-6903-4A6C0E05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B9EB-2322-EE96-D794-6C401B4E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8944-4990-E9DF-4AF2-95BAFE9E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B729-CF84-45AE-AC0B-BF04E79A1707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1E98-6768-C4C1-68B7-44E3BA58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E35B-0911-EF71-4751-6066293F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5E9C-A6F1-4401-B13F-43BB64D15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61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43DB-62DF-B34E-0CB4-F495DBD2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43D35-3213-2622-940A-AA096CD01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F805-CD89-8E75-28A3-6C921676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B729-CF84-45AE-AC0B-BF04E79A1707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7201-2C15-9204-9ACF-A46F5322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6C08-84E0-22E9-D128-8FAB9D90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5E9C-A6F1-4401-B13F-43BB64D15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37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6CFE-4097-9E5F-C11C-F38AD0BC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9467-A7F2-5A43-C681-98D1D8C59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E20BC-A04A-F6E0-BBDF-768CF1D4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50DD5-2820-4D28-3021-BEE2C7A0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B729-CF84-45AE-AC0B-BF04E79A1707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254B8-A05B-02EC-9196-C3B28A99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6883D-3CCB-9679-72E6-AFBFCB77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5E9C-A6F1-4401-B13F-43BB64D15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2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DDF5-F931-CF85-E415-4B2B0AC8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FCB6D-107B-F29A-5F54-6DBB480A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624A9-D262-0823-3F3D-9E82203B5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57022-B7CE-F4F9-FF6B-333707957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96019-5845-8747-23B0-49DB5F783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9D305-109F-87DC-D5AF-D49334FF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B729-CF84-45AE-AC0B-BF04E79A1707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592B3-769F-6FCA-9E2B-1D308F97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10F80-4E9A-E946-A86E-1E7F949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5E9C-A6F1-4401-B13F-43BB64D15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19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15AD-EE42-5638-AA97-AE66F84D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1B2EF-49BE-8D04-EFF0-95D56474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B729-CF84-45AE-AC0B-BF04E79A1707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90A8C-438C-A46A-FBB2-4A0829A8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97A78-025A-87EF-4D91-BDFB5C98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5E9C-A6F1-4401-B13F-43BB64D15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06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2E5FF-277C-00F2-AFEF-BE7984A3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B729-CF84-45AE-AC0B-BF04E79A1707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323A6-1B2F-42BC-0864-445C45CF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174FC-1B5E-1F98-962A-1BD8E991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5E9C-A6F1-4401-B13F-43BB64D15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2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97BF-9445-A93D-9A8B-CBAB26FC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60C7-C201-EEEB-D69F-1F07B918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F174D-F537-1B1C-DAAB-17DDB0CBB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3EBB2-6762-F3CE-53A5-EE70BF8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B729-CF84-45AE-AC0B-BF04E79A1707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01AF3-77F8-55CA-794D-36696342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40D0D-F78A-857E-577A-561E6F58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5E9C-A6F1-4401-B13F-43BB64D15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96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4915-CC45-208A-933F-71DB4066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877F3-60E2-ACB6-928D-591786CE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0B1F5-9BF3-FD38-F652-E29141DE6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FAB5D-2F9C-965B-F629-A0505069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B729-CF84-45AE-AC0B-BF04E79A1707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D928C-721F-123E-EBC8-6F07D6F1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D4728-9098-1061-21FB-9F006B11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5E9C-A6F1-4401-B13F-43BB64D15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4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485F3-1F33-238F-FDA9-D8A0A594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9FDF-B904-A7DF-94CF-E38FFB48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1D8A-ACBB-474A-AD48-DB1C2EB75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B729-CF84-45AE-AC0B-BF04E79A1707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21A2-E41F-9EDB-7E3B-3A748CE8B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297A-B92F-6764-D1A7-2F17E674E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5E9C-A6F1-4401-B13F-43BB64D15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5461CE-A079-D82D-F82A-89F7AA8CA54A}"/>
              </a:ext>
            </a:extLst>
          </p:cNvPr>
          <p:cNvCxnSpPr/>
          <p:nvPr/>
        </p:nvCxnSpPr>
        <p:spPr>
          <a:xfrm>
            <a:off x="1818640" y="637262"/>
            <a:ext cx="0" cy="592328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2BCC848-0ED8-A0EF-4644-13F5526259CC}"/>
              </a:ext>
            </a:extLst>
          </p:cNvPr>
          <p:cNvSpPr/>
          <p:nvPr/>
        </p:nvSpPr>
        <p:spPr>
          <a:xfrm>
            <a:off x="2011675" y="159512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772965-E18C-1247-27B3-03C62171A499}"/>
              </a:ext>
            </a:extLst>
          </p:cNvPr>
          <p:cNvSpPr/>
          <p:nvPr/>
        </p:nvSpPr>
        <p:spPr>
          <a:xfrm>
            <a:off x="2743195" y="159512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50B83-C14E-4C1A-91CD-9892BAE1C7EC}"/>
              </a:ext>
            </a:extLst>
          </p:cNvPr>
          <p:cNvSpPr/>
          <p:nvPr/>
        </p:nvSpPr>
        <p:spPr>
          <a:xfrm>
            <a:off x="3474716" y="159512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B1000-9020-2289-BA13-DD22FD7A7008}"/>
              </a:ext>
            </a:extLst>
          </p:cNvPr>
          <p:cNvSpPr/>
          <p:nvPr/>
        </p:nvSpPr>
        <p:spPr>
          <a:xfrm>
            <a:off x="4206236" y="159512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A188D4-C880-0C4C-DC8C-35353501BA1C}"/>
              </a:ext>
            </a:extLst>
          </p:cNvPr>
          <p:cNvSpPr/>
          <p:nvPr/>
        </p:nvSpPr>
        <p:spPr>
          <a:xfrm>
            <a:off x="4937757" y="159512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04CBC-4007-1879-8A84-53CE5FA5AF61}"/>
              </a:ext>
            </a:extLst>
          </p:cNvPr>
          <p:cNvSpPr/>
          <p:nvPr/>
        </p:nvSpPr>
        <p:spPr>
          <a:xfrm>
            <a:off x="5679439" y="1595120"/>
            <a:ext cx="731521" cy="254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7E2B9-5F69-89AC-F659-1691D6D9000E}"/>
              </a:ext>
            </a:extLst>
          </p:cNvPr>
          <p:cNvSpPr/>
          <p:nvPr/>
        </p:nvSpPr>
        <p:spPr>
          <a:xfrm>
            <a:off x="6410960" y="1595120"/>
            <a:ext cx="731521" cy="254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38223C-8376-4AA3-CE35-72B45A56C6B7}"/>
              </a:ext>
            </a:extLst>
          </p:cNvPr>
          <p:cNvSpPr/>
          <p:nvPr/>
        </p:nvSpPr>
        <p:spPr>
          <a:xfrm>
            <a:off x="2753357" y="213360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E4E9B-F6F4-6EF9-62CF-C16FB6077A68}"/>
              </a:ext>
            </a:extLst>
          </p:cNvPr>
          <p:cNvSpPr/>
          <p:nvPr/>
        </p:nvSpPr>
        <p:spPr>
          <a:xfrm>
            <a:off x="3484877" y="213360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349E7-04EF-7D00-FE9D-AE35D9ED8B85}"/>
              </a:ext>
            </a:extLst>
          </p:cNvPr>
          <p:cNvSpPr/>
          <p:nvPr/>
        </p:nvSpPr>
        <p:spPr>
          <a:xfrm>
            <a:off x="4216398" y="213360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D83BF7-64C7-680B-6CCB-E52D7C2DE74A}"/>
              </a:ext>
            </a:extLst>
          </p:cNvPr>
          <p:cNvSpPr/>
          <p:nvPr/>
        </p:nvSpPr>
        <p:spPr>
          <a:xfrm>
            <a:off x="4947918" y="213360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4963A-4189-9D9F-FA3B-AFD0D7C738D9}"/>
              </a:ext>
            </a:extLst>
          </p:cNvPr>
          <p:cNvSpPr/>
          <p:nvPr/>
        </p:nvSpPr>
        <p:spPr>
          <a:xfrm>
            <a:off x="5679439" y="213360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7DEFD4-8CF2-74BA-C13F-3D9D50398DCB}"/>
              </a:ext>
            </a:extLst>
          </p:cNvPr>
          <p:cNvSpPr/>
          <p:nvPr/>
        </p:nvSpPr>
        <p:spPr>
          <a:xfrm>
            <a:off x="6421121" y="2133600"/>
            <a:ext cx="731521" cy="254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8D39F5-20F8-4FFD-DF1C-C1DF0E92AF9A}"/>
              </a:ext>
            </a:extLst>
          </p:cNvPr>
          <p:cNvSpPr/>
          <p:nvPr/>
        </p:nvSpPr>
        <p:spPr>
          <a:xfrm>
            <a:off x="7152642" y="2133600"/>
            <a:ext cx="731521" cy="254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1AFAC5-14AE-8DF2-7A09-02DFDB34BBE0}"/>
              </a:ext>
            </a:extLst>
          </p:cNvPr>
          <p:cNvSpPr/>
          <p:nvPr/>
        </p:nvSpPr>
        <p:spPr>
          <a:xfrm>
            <a:off x="2011674" y="2133600"/>
            <a:ext cx="731521" cy="25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1418E6-36ED-6D3C-A887-DD63D060EDCD}"/>
              </a:ext>
            </a:extLst>
          </p:cNvPr>
          <p:cNvSpPr/>
          <p:nvPr/>
        </p:nvSpPr>
        <p:spPr>
          <a:xfrm>
            <a:off x="3484877" y="267208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F6C308-1F3E-9B2D-B374-0433825999CA}"/>
              </a:ext>
            </a:extLst>
          </p:cNvPr>
          <p:cNvSpPr/>
          <p:nvPr/>
        </p:nvSpPr>
        <p:spPr>
          <a:xfrm>
            <a:off x="4216397" y="267208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04DBE-0E2E-E535-52E9-94028CB5AB49}"/>
              </a:ext>
            </a:extLst>
          </p:cNvPr>
          <p:cNvSpPr/>
          <p:nvPr/>
        </p:nvSpPr>
        <p:spPr>
          <a:xfrm>
            <a:off x="4947918" y="267208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C62A27-84FC-71B8-6B15-4F53D4B433B0}"/>
              </a:ext>
            </a:extLst>
          </p:cNvPr>
          <p:cNvSpPr/>
          <p:nvPr/>
        </p:nvSpPr>
        <p:spPr>
          <a:xfrm>
            <a:off x="5679438" y="267208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FD3427-9F95-6D1C-290A-8ACE90D69BE1}"/>
              </a:ext>
            </a:extLst>
          </p:cNvPr>
          <p:cNvSpPr/>
          <p:nvPr/>
        </p:nvSpPr>
        <p:spPr>
          <a:xfrm>
            <a:off x="6410959" y="267208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6D067C-471F-6C6F-146A-F157E4334C1B}"/>
              </a:ext>
            </a:extLst>
          </p:cNvPr>
          <p:cNvSpPr/>
          <p:nvPr/>
        </p:nvSpPr>
        <p:spPr>
          <a:xfrm>
            <a:off x="7152641" y="2672080"/>
            <a:ext cx="731521" cy="254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FED5E3-1B37-C178-B7E6-13DD55C17B82}"/>
              </a:ext>
            </a:extLst>
          </p:cNvPr>
          <p:cNvSpPr/>
          <p:nvPr/>
        </p:nvSpPr>
        <p:spPr>
          <a:xfrm>
            <a:off x="7884162" y="2672080"/>
            <a:ext cx="731521" cy="254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41A8FF-2106-E1CA-49A5-7CAC1A30608C}"/>
              </a:ext>
            </a:extLst>
          </p:cNvPr>
          <p:cNvSpPr/>
          <p:nvPr/>
        </p:nvSpPr>
        <p:spPr>
          <a:xfrm>
            <a:off x="2743194" y="2672080"/>
            <a:ext cx="731521" cy="25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37B87E-DED3-CD37-FCF1-E3FE189B36C4}"/>
              </a:ext>
            </a:extLst>
          </p:cNvPr>
          <p:cNvSpPr/>
          <p:nvPr/>
        </p:nvSpPr>
        <p:spPr>
          <a:xfrm>
            <a:off x="2011673" y="2672080"/>
            <a:ext cx="731521" cy="25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C46AEF-38E2-339F-DE33-F8F8B525CB10}"/>
              </a:ext>
            </a:extLst>
          </p:cNvPr>
          <p:cNvSpPr/>
          <p:nvPr/>
        </p:nvSpPr>
        <p:spPr>
          <a:xfrm>
            <a:off x="3495038" y="4068802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5636B4-541B-79D5-A5BE-69D495AE5777}"/>
              </a:ext>
            </a:extLst>
          </p:cNvPr>
          <p:cNvSpPr/>
          <p:nvPr/>
        </p:nvSpPr>
        <p:spPr>
          <a:xfrm>
            <a:off x="4226558" y="4068802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C1E5B-A550-BB7C-0223-6883B76974B5}"/>
              </a:ext>
            </a:extLst>
          </p:cNvPr>
          <p:cNvSpPr/>
          <p:nvPr/>
        </p:nvSpPr>
        <p:spPr>
          <a:xfrm>
            <a:off x="4958079" y="4068802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1A7BE8-9B15-6DB3-6BF7-7F9562CE1167}"/>
              </a:ext>
            </a:extLst>
          </p:cNvPr>
          <p:cNvSpPr/>
          <p:nvPr/>
        </p:nvSpPr>
        <p:spPr>
          <a:xfrm>
            <a:off x="5689599" y="4068802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61D5E-E39D-B243-2FA0-2C28D83A7485}"/>
              </a:ext>
            </a:extLst>
          </p:cNvPr>
          <p:cNvSpPr/>
          <p:nvPr/>
        </p:nvSpPr>
        <p:spPr>
          <a:xfrm>
            <a:off x="6421120" y="4068802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008706-3756-F1B3-EB3B-DFAA0B0D56BD}"/>
              </a:ext>
            </a:extLst>
          </p:cNvPr>
          <p:cNvSpPr/>
          <p:nvPr/>
        </p:nvSpPr>
        <p:spPr>
          <a:xfrm>
            <a:off x="7162802" y="4068802"/>
            <a:ext cx="731521" cy="254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6017D0-20E9-5733-3307-C3B420DF3C12}"/>
              </a:ext>
            </a:extLst>
          </p:cNvPr>
          <p:cNvSpPr/>
          <p:nvPr/>
        </p:nvSpPr>
        <p:spPr>
          <a:xfrm>
            <a:off x="7894323" y="4068802"/>
            <a:ext cx="731521" cy="254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C34F3A-AE20-243D-C7F8-0BFA15CBC29B}"/>
              </a:ext>
            </a:extLst>
          </p:cNvPr>
          <p:cNvSpPr/>
          <p:nvPr/>
        </p:nvSpPr>
        <p:spPr>
          <a:xfrm>
            <a:off x="2753355" y="4068802"/>
            <a:ext cx="731521" cy="25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03704B-9AB7-8DC2-6B40-6EC76CA984A9}"/>
              </a:ext>
            </a:extLst>
          </p:cNvPr>
          <p:cNvSpPr/>
          <p:nvPr/>
        </p:nvSpPr>
        <p:spPr>
          <a:xfrm>
            <a:off x="2021834" y="4068802"/>
            <a:ext cx="731521" cy="25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2B6446-17D3-A7A9-4E7D-44344BB35C5D}"/>
              </a:ext>
            </a:extLst>
          </p:cNvPr>
          <p:cNvSpPr/>
          <p:nvPr/>
        </p:nvSpPr>
        <p:spPr>
          <a:xfrm>
            <a:off x="3484877" y="463296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3700A2-4537-A5A3-CDE2-3F41DA1D0D9D}"/>
              </a:ext>
            </a:extLst>
          </p:cNvPr>
          <p:cNvSpPr/>
          <p:nvPr/>
        </p:nvSpPr>
        <p:spPr>
          <a:xfrm>
            <a:off x="4216397" y="463296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BAE5FD-9A2F-4CD0-42A2-C563C241FD0D}"/>
              </a:ext>
            </a:extLst>
          </p:cNvPr>
          <p:cNvSpPr/>
          <p:nvPr/>
        </p:nvSpPr>
        <p:spPr>
          <a:xfrm>
            <a:off x="4947918" y="463296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B87B60-4EA8-54BB-CC39-0544D9AC9CC1}"/>
              </a:ext>
            </a:extLst>
          </p:cNvPr>
          <p:cNvSpPr/>
          <p:nvPr/>
        </p:nvSpPr>
        <p:spPr>
          <a:xfrm>
            <a:off x="5679438" y="463296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6FBFA7-6C7A-BEE8-788B-8F52664750E5}"/>
              </a:ext>
            </a:extLst>
          </p:cNvPr>
          <p:cNvSpPr/>
          <p:nvPr/>
        </p:nvSpPr>
        <p:spPr>
          <a:xfrm>
            <a:off x="6410959" y="4632960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542F5D-AEBD-8371-0504-8E277FE6D9AE}"/>
              </a:ext>
            </a:extLst>
          </p:cNvPr>
          <p:cNvSpPr/>
          <p:nvPr/>
        </p:nvSpPr>
        <p:spPr>
          <a:xfrm>
            <a:off x="7152641" y="4632960"/>
            <a:ext cx="731521" cy="254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437319-5AD1-6FED-E835-6898D7F02340}"/>
              </a:ext>
            </a:extLst>
          </p:cNvPr>
          <p:cNvSpPr/>
          <p:nvPr/>
        </p:nvSpPr>
        <p:spPr>
          <a:xfrm>
            <a:off x="7884162" y="4632960"/>
            <a:ext cx="731521" cy="254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58FB26-B21A-6A95-D9C1-9FD773946B0A}"/>
              </a:ext>
            </a:extLst>
          </p:cNvPr>
          <p:cNvSpPr/>
          <p:nvPr/>
        </p:nvSpPr>
        <p:spPr>
          <a:xfrm>
            <a:off x="2743194" y="4632960"/>
            <a:ext cx="731521" cy="25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310D58-6DD7-B548-4D55-0E518D388AEB}"/>
              </a:ext>
            </a:extLst>
          </p:cNvPr>
          <p:cNvSpPr/>
          <p:nvPr/>
        </p:nvSpPr>
        <p:spPr>
          <a:xfrm>
            <a:off x="2011673" y="4632960"/>
            <a:ext cx="731521" cy="25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C78165-1D27-E8F8-BC72-7891B4134963}"/>
              </a:ext>
            </a:extLst>
          </p:cNvPr>
          <p:cNvSpPr/>
          <p:nvPr/>
        </p:nvSpPr>
        <p:spPr>
          <a:xfrm>
            <a:off x="10485119" y="4606667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681075-3DDD-6D36-936F-456FDA53A7A8}"/>
              </a:ext>
            </a:extLst>
          </p:cNvPr>
          <p:cNvSpPr/>
          <p:nvPr/>
        </p:nvSpPr>
        <p:spPr>
          <a:xfrm>
            <a:off x="10464798" y="2848372"/>
            <a:ext cx="731521" cy="254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63126F7-5CDD-BA6B-56E9-707B85894BCB}"/>
              </a:ext>
            </a:extLst>
          </p:cNvPr>
          <p:cNvSpPr/>
          <p:nvPr/>
        </p:nvSpPr>
        <p:spPr>
          <a:xfrm>
            <a:off x="10464798" y="2075934"/>
            <a:ext cx="731521" cy="254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C28492-47C1-F139-BC3D-2B1580939A7D}"/>
              </a:ext>
            </a:extLst>
          </p:cNvPr>
          <p:cNvSpPr txBox="1"/>
          <p:nvPr/>
        </p:nvSpPr>
        <p:spPr>
          <a:xfrm>
            <a:off x="10576571" y="4542135"/>
            <a:ext cx="99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D-n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E0D6F6-774D-1EBB-DA8F-464B8CAFE852}"/>
              </a:ext>
            </a:extLst>
          </p:cNvPr>
          <p:cNvSpPr txBox="1"/>
          <p:nvPr/>
        </p:nvSpPr>
        <p:spPr>
          <a:xfrm>
            <a:off x="10627374" y="2033508"/>
            <a:ext cx="99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311910-2FAF-54D6-7B64-55A7444BA9B5}"/>
              </a:ext>
            </a:extLst>
          </p:cNvPr>
          <p:cNvSpPr txBox="1"/>
          <p:nvPr/>
        </p:nvSpPr>
        <p:spPr>
          <a:xfrm>
            <a:off x="10607053" y="2799080"/>
            <a:ext cx="99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D-1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41712A-3708-EB5A-8188-92C9E0FA3EDF}"/>
              </a:ext>
            </a:extLst>
          </p:cNvPr>
          <p:cNvSpPr txBox="1"/>
          <p:nvPr/>
        </p:nvSpPr>
        <p:spPr>
          <a:xfrm>
            <a:off x="591798" y="1556911"/>
            <a:ext cx="160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d / 0th d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47AC8C-9765-4F17-6054-1C7D2B7121E9}"/>
              </a:ext>
            </a:extLst>
          </p:cNvPr>
          <p:cNvSpPr txBox="1"/>
          <p:nvPr/>
        </p:nvSpPr>
        <p:spPr>
          <a:xfrm>
            <a:off x="617193" y="2075934"/>
            <a:ext cx="160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d / 1st 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94F7F4-7434-717D-ADC6-A3CEF0B30BD2}"/>
              </a:ext>
            </a:extLst>
          </p:cNvPr>
          <p:cNvSpPr txBox="1"/>
          <p:nvPr/>
        </p:nvSpPr>
        <p:spPr>
          <a:xfrm>
            <a:off x="538472" y="2561858"/>
            <a:ext cx="160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d / 2nd 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3D6D00-AC7A-E84C-08B6-8E41D6201E68}"/>
              </a:ext>
            </a:extLst>
          </p:cNvPr>
          <p:cNvSpPr txBox="1"/>
          <p:nvPr/>
        </p:nvSpPr>
        <p:spPr>
          <a:xfrm>
            <a:off x="538459" y="4011136"/>
            <a:ext cx="160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d / 2nd 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7856FB-B5AF-65AE-98A6-9BE1395F46C0}"/>
              </a:ext>
            </a:extLst>
          </p:cNvPr>
          <p:cNvSpPr txBox="1"/>
          <p:nvPr/>
        </p:nvSpPr>
        <p:spPr>
          <a:xfrm>
            <a:off x="548631" y="4606667"/>
            <a:ext cx="160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 d / 2nd d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042E26-7F6E-BC95-FF01-C9BF896D2262}"/>
              </a:ext>
            </a:extLst>
          </p:cNvPr>
          <p:cNvSpPr/>
          <p:nvPr/>
        </p:nvSpPr>
        <p:spPr>
          <a:xfrm>
            <a:off x="4226558" y="5207278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4D6CE21-653D-13E6-7B70-609AA4C710DB}"/>
              </a:ext>
            </a:extLst>
          </p:cNvPr>
          <p:cNvSpPr/>
          <p:nvPr/>
        </p:nvSpPr>
        <p:spPr>
          <a:xfrm>
            <a:off x="4958078" y="5207278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CF323B2-E13B-87B6-8236-99799AC681EF}"/>
              </a:ext>
            </a:extLst>
          </p:cNvPr>
          <p:cNvSpPr/>
          <p:nvPr/>
        </p:nvSpPr>
        <p:spPr>
          <a:xfrm>
            <a:off x="5689599" y="5207278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66F74B-93A6-E0AA-ED78-189D0D3DDC86}"/>
              </a:ext>
            </a:extLst>
          </p:cNvPr>
          <p:cNvSpPr/>
          <p:nvPr/>
        </p:nvSpPr>
        <p:spPr>
          <a:xfrm>
            <a:off x="6421119" y="5207278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FB07975-E269-E8FD-F327-7FBF49AE133D}"/>
              </a:ext>
            </a:extLst>
          </p:cNvPr>
          <p:cNvSpPr/>
          <p:nvPr/>
        </p:nvSpPr>
        <p:spPr>
          <a:xfrm>
            <a:off x="7152640" y="5207278"/>
            <a:ext cx="731521" cy="254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0BD987A-AFF1-CF9E-4F17-F0581962A614}"/>
              </a:ext>
            </a:extLst>
          </p:cNvPr>
          <p:cNvSpPr/>
          <p:nvPr/>
        </p:nvSpPr>
        <p:spPr>
          <a:xfrm>
            <a:off x="7894322" y="5207278"/>
            <a:ext cx="731521" cy="254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28FF79-8C92-4458-DCD8-976177B3AAEF}"/>
              </a:ext>
            </a:extLst>
          </p:cNvPr>
          <p:cNvSpPr/>
          <p:nvPr/>
        </p:nvSpPr>
        <p:spPr>
          <a:xfrm>
            <a:off x="8625843" y="5207278"/>
            <a:ext cx="731521" cy="254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D848A21-AF87-CC6E-1B4E-358E8C3E0AEB}"/>
              </a:ext>
            </a:extLst>
          </p:cNvPr>
          <p:cNvSpPr/>
          <p:nvPr/>
        </p:nvSpPr>
        <p:spPr>
          <a:xfrm>
            <a:off x="3484875" y="5207278"/>
            <a:ext cx="731521" cy="25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805BBFE-960E-DEF1-5503-7F6556DF9D68}"/>
              </a:ext>
            </a:extLst>
          </p:cNvPr>
          <p:cNvSpPr/>
          <p:nvPr/>
        </p:nvSpPr>
        <p:spPr>
          <a:xfrm>
            <a:off x="2753354" y="5207278"/>
            <a:ext cx="731521" cy="25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754B761-6B34-59D8-D609-4DA50AD4CC1A}"/>
              </a:ext>
            </a:extLst>
          </p:cNvPr>
          <p:cNvSpPr/>
          <p:nvPr/>
        </p:nvSpPr>
        <p:spPr>
          <a:xfrm>
            <a:off x="2021834" y="5207278"/>
            <a:ext cx="731521" cy="25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CA913E-6453-6A27-0598-3E160D3BE0DF}"/>
              </a:ext>
            </a:extLst>
          </p:cNvPr>
          <p:cNvSpPr txBox="1"/>
          <p:nvPr/>
        </p:nvSpPr>
        <p:spPr>
          <a:xfrm>
            <a:off x="599404" y="5149612"/>
            <a:ext cx="160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 d / 3rd d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7E9FFB-4F02-2A15-E156-F81A637FD907}"/>
              </a:ext>
            </a:extLst>
          </p:cNvPr>
          <p:cNvSpPr txBox="1"/>
          <p:nvPr/>
        </p:nvSpPr>
        <p:spPr>
          <a:xfrm>
            <a:off x="208266" y="845711"/>
            <a:ext cx="160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    Test</a:t>
            </a:r>
          </a:p>
          <a:p>
            <a:r>
              <a:rPr lang="en-GB" dirty="0"/>
              <a:t>   size         day 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DD9D0C3-95FE-12F5-C2C2-55042F59D36D}"/>
              </a:ext>
            </a:extLst>
          </p:cNvPr>
          <p:cNvCxnSpPr>
            <a:cxnSpLocks/>
          </p:cNvCxnSpPr>
          <p:nvPr/>
        </p:nvCxnSpPr>
        <p:spPr>
          <a:xfrm flipH="1">
            <a:off x="970276" y="928747"/>
            <a:ext cx="177791" cy="5522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F33256C-D2FE-0E94-1AAC-7F8A26E52E9B}"/>
              </a:ext>
            </a:extLst>
          </p:cNvPr>
          <p:cNvSpPr txBox="1"/>
          <p:nvPr/>
        </p:nvSpPr>
        <p:spPr>
          <a:xfrm>
            <a:off x="10332718" y="1664454"/>
            <a:ext cx="99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day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119AE-C827-2876-AA6D-A1D5595B1FA9}"/>
              </a:ext>
            </a:extLst>
          </p:cNvPr>
          <p:cNvSpPr txBox="1"/>
          <p:nvPr/>
        </p:nvSpPr>
        <p:spPr>
          <a:xfrm>
            <a:off x="10322559" y="2502932"/>
            <a:ext cx="122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 used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25BF7E3-4D15-A02D-97CD-EDEA317E5EDD}"/>
              </a:ext>
            </a:extLst>
          </p:cNvPr>
          <p:cNvSpPr/>
          <p:nvPr/>
        </p:nvSpPr>
        <p:spPr>
          <a:xfrm>
            <a:off x="10485119" y="3804921"/>
            <a:ext cx="731521" cy="25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FDB93FD-B523-23F9-D006-A1A61BCB8498}"/>
              </a:ext>
            </a:extLst>
          </p:cNvPr>
          <p:cNvSpPr txBox="1"/>
          <p:nvPr/>
        </p:nvSpPr>
        <p:spPr>
          <a:xfrm>
            <a:off x="10342880" y="3459481"/>
            <a:ext cx="122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 used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A69B96-F309-B287-86FB-0C61BB7006DC}"/>
              </a:ext>
            </a:extLst>
          </p:cNvPr>
          <p:cNvSpPr txBox="1"/>
          <p:nvPr/>
        </p:nvSpPr>
        <p:spPr>
          <a:xfrm>
            <a:off x="10210804" y="4237335"/>
            <a:ext cx="149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day</a:t>
            </a:r>
          </a:p>
        </p:txBody>
      </p:sp>
    </p:spTree>
    <p:extLst>
      <p:ext uri="{BB962C8B-B14F-4D97-AF65-F5344CB8AC3E}">
        <p14:creationId xmlns:p14="http://schemas.microsoft.com/office/powerpoint/2010/main" val="240291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 V Nielsen</dc:creator>
  <cp:lastModifiedBy>Daniel B V Nielsen</cp:lastModifiedBy>
  <cp:revision>1</cp:revision>
  <dcterms:created xsi:type="dcterms:W3CDTF">2023-06-26T09:52:47Z</dcterms:created>
  <dcterms:modified xsi:type="dcterms:W3CDTF">2023-06-26T12:22:34Z</dcterms:modified>
</cp:coreProperties>
</file>