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640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22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04" y="56"/>
      </p:cViewPr>
      <p:guideLst>
        <p:guide pos="2722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22363"/>
            <a:ext cx="7344649" cy="2387600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602038"/>
            <a:ext cx="6480572" cy="165576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18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79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65125"/>
            <a:ext cx="186316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65125"/>
            <a:ext cx="548148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6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09740"/>
            <a:ext cx="7452658" cy="285273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589465"/>
            <a:ext cx="7452658" cy="1500187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6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825625"/>
            <a:ext cx="36723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825625"/>
            <a:ext cx="36723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65127"/>
            <a:ext cx="745265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681163"/>
            <a:ext cx="3655447" cy="82391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505075"/>
            <a:ext cx="36554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681163"/>
            <a:ext cx="3673450" cy="82391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505075"/>
            <a:ext cx="367345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38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36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57200"/>
            <a:ext cx="2786871" cy="16002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87427"/>
            <a:ext cx="4374386" cy="4873625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057400"/>
            <a:ext cx="2786871" cy="3811588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5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57200"/>
            <a:ext cx="2786871" cy="16002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87427"/>
            <a:ext cx="4374386" cy="4873625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057400"/>
            <a:ext cx="2786871" cy="3811588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65127"/>
            <a:ext cx="7452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825625"/>
            <a:ext cx="7452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356352"/>
            <a:ext cx="1944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1711-90BD-4055-83C8-588F36D832FF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356352"/>
            <a:ext cx="2916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356352"/>
            <a:ext cx="1944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17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3FC42-1022-E6C7-EA5D-C07DF3BB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86" y="-32508"/>
            <a:ext cx="8441709" cy="66710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5EAE99-C68E-F356-FB83-41A3A6535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74" y="2950325"/>
            <a:ext cx="3587934" cy="261633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8EC18A-DD00-CE31-3BBB-6B9FAAB091CA}"/>
              </a:ext>
            </a:extLst>
          </p:cNvPr>
          <p:cNvCxnSpPr>
            <a:cxnSpLocks/>
          </p:cNvCxnSpPr>
          <p:nvPr/>
        </p:nvCxnSpPr>
        <p:spPr>
          <a:xfrm flipH="1">
            <a:off x="672941" y="5466084"/>
            <a:ext cx="853440" cy="5476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283D0-62E2-BED0-CA86-5D46B421536E}"/>
              </a:ext>
            </a:extLst>
          </p:cNvPr>
          <p:cNvCxnSpPr>
            <a:cxnSpLocks/>
          </p:cNvCxnSpPr>
          <p:nvPr/>
        </p:nvCxnSpPr>
        <p:spPr>
          <a:xfrm flipH="1">
            <a:off x="672941" y="3048000"/>
            <a:ext cx="782320" cy="29667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2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 V Nielsen</dc:creator>
  <cp:lastModifiedBy>Daniel B V Nielsen</cp:lastModifiedBy>
  <cp:revision>6</cp:revision>
  <dcterms:created xsi:type="dcterms:W3CDTF">2023-06-21T13:05:20Z</dcterms:created>
  <dcterms:modified xsi:type="dcterms:W3CDTF">2023-07-01T14:06:17Z</dcterms:modified>
</cp:coreProperties>
</file>