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7387" autoAdjust="0"/>
    <p:restoredTop sz="94660"/>
  </p:normalViewPr>
  <p:slideViewPr>
    <p:cSldViewPr>
      <p:cViewPr varScale="1">
        <p:scale>
          <a:sx n="83" d="100"/>
          <a:sy n="83" d="100"/>
        </p:scale>
        <p:origin x="-7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6A80-4A0B-449E-A3FB-B88A3059E7E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370A-4A29-43FC-8116-73E7309BF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6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6A80-4A0B-449E-A3FB-B88A3059E7E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370A-4A29-43FC-8116-73E7309BF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69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6A80-4A0B-449E-A3FB-B88A3059E7E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370A-4A29-43FC-8116-73E7309BF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62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6A80-4A0B-449E-A3FB-B88A3059E7E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370A-4A29-43FC-8116-73E7309BF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3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6A80-4A0B-449E-A3FB-B88A3059E7E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370A-4A29-43FC-8116-73E7309BF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0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6A80-4A0B-449E-A3FB-B88A3059E7E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370A-4A29-43FC-8116-73E7309BF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5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6A80-4A0B-449E-A3FB-B88A3059E7E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370A-4A29-43FC-8116-73E7309BF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6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6A80-4A0B-449E-A3FB-B88A3059E7E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370A-4A29-43FC-8116-73E7309BF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8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6A80-4A0B-449E-A3FB-B88A3059E7E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370A-4A29-43FC-8116-73E7309BF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0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6A80-4A0B-449E-A3FB-B88A3059E7E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370A-4A29-43FC-8116-73E7309BF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6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6A80-4A0B-449E-A3FB-B88A3059E7E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370A-4A29-43FC-8116-73E7309BF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6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66A80-4A0B-449E-A3FB-B88A3059E7E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6370A-4A29-43FC-8116-73E7309BF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82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55776" y="3861048"/>
            <a:ext cx="56886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3356992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576" y="387475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변경아이디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4221088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아바타 선택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55776" y="4405754"/>
            <a:ext cx="5688632" cy="183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452320" y="3429000"/>
            <a:ext cx="792088" cy="21602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9552" y="188640"/>
            <a:ext cx="295232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11960" y="620688"/>
            <a:ext cx="15536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회원번호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회원이름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회원아이디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이메일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성별</a:t>
            </a:r>
            <a:r>
              <a:rPr lang="en-US" altLang="ko-KR" dirty="0" smtClean="0"/>
              <a:t>	: </a:t>
            </a:r>
          </a:p>
          <a:p>
            <a:r>
              <a:rPr lang="ko-KR" altLang="en-US" dirty="0" smtClean="0"/>
              <a:t>가입일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93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260648"/>
            <a:ext cx="74168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Cls </a:t>
            </a:r>
            <a:r>
              <a:rPr lang="ko-KR" altLang="en-US" sz="2400" b="1" dirty="0" smtClean="0"/>
              <a:t>방명록</a:t>
            </a:r>
            <a:endParaRPr lang="ko-KR" altLang="en-US" sz="24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1052736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380312" y="1061120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228184" y="1069504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148064" y="1069504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logout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6195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글 작성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71600" y="2060848"/>
            <a:ext cx="741682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195736" y="2204864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115616" y="2204864"/>
            <a:ext cx="936104" cy="936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11760" y="2204864"/>
            <a:ext cx="576064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164288" y="2924944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글등</a:t>
            </a:r>
            <a:r>
              <a:rPr lang="ko-KR" altLang="en-US" dirty="0"/>
              <a:t>록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11760" y="2911557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리셋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1600" y="37077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글목록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899592" y="3573016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971600" y="4149080"/>
            <a:ext cx="741682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2195736" y="4293096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115616" y="4293096"/>
            <a:ext cx="936104" cy="936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411760" y="4509120"/>
            <a:ext cx="576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13038" y="4232121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작성일 </a:t>
            </a:r>
            <a:r>
              <a:rPr lang="en-US" altLang="ko-KR" sz="1200" dirty="0" smtClean="0"/>
              <a:t>: 2020/11/05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403985" y="4232120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작성자 </a:t>
            </a:r>
            <a:r>
              <a:rPr lang="en-US" altLang="ko-KR" sz="1200" dirty="0" smtClean="0"/>
              <a:t>: hong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411760" y="4582869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방가방가</a:t>
            </a:r>
            <a:r>
              <a:rPr lang="en-US" altLang="ko-KR" sz="1200" dirty="0" smtClean="0"/>
              <a:t>~~!</a:t>
            </a:r>
            <a:br>
              <a:rPr lang="en-US" altLang="ko-KR" sz="1200" dirty="0" smtClean="0"/>
            </a:br>
            <a:r>
              <a:rPr lang="ko-KR" altLang="en-US" sz="1200" dirty="0" smtClean="0"/>
              <a:t>오늘 가입했어요</a:t>
            </a:r>
            <a:r>
              <a:rPr lang="en-US" altLang="ko-KR" sz="1200" dirty="0" smtClean="0"/>
              <a:t>~!</a:t>
            </a:r>
            <a:br>
              <a:rPr lang="en-US" altLang="ko-KR" sz="1200" dirty="0" smtClean="0"/>
            </a:br>
            <a:r>
              <a:rPr lang="ko-KR" altLang="en-US" sz="1200" dirty="0" smtClean="0"/>
              <a:t>지우씨 잘부탁드려요</a:t>
            </a:r>
            <a:r>
              <a:rPr lang="en-US" altLang="ko-KR" sz="1200" dirty="0" smtClean="0"/>
              <a:t>~~~!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971600" y="5525616"/>
            <a:ext cx="741682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2195736" y="5669632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115616" y="5669632"/>
            <a:ext cx="936104" cy="936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2411760" y="5885656"/>
            <a:ext cx="576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13038" y="5608657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작성일 </a:t>
            </a:r>
            <a:r>
              <a:rPr lang="en-US" altLang="ko-KR" sz="1200" dirty="0" smtClean="0"/>
              <a:t>: 2020/11/05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403985" y="5608656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작성자 </a:t>
            </a:r>
            <a:r>
              <a:rPr lang="en-US" altLang="ko-KR" sz="1200" dirty="0" smtClean="0"/>
              <a:t>: hong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411760" y="5959405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방가방가</a:t>
            </a:r>
            <a:r>
              <a:rPr lang="en-US" altLang="ko-KR" sz="1200" dirty="0" smtClean="0"/>
              <a:t>~~!</a:t>
            </a:r>
            <a:br>
              <a:rPr lang="en-US" altLang="ko-KR" sz="1200" dirty="0" smtClean="0"/>
            </a:br>
            <a:r>
              <a:rPr lang="ko-KR" altLang="en-US" sz="1200" dirty="0" smtClean="0"/>
              <a:t>오늘 가입했어요</a:t>
            </a:r>
            <a:r>
              <a:rPr lang="en-US" altLang="ko-KR" sz="1200" dirty="0" smtClean="0"/>
              <a:t>~!</a:t>
            </a:r>
            <a:br>
              <a:rPr lang="en-US" altLang="ko-KR" sz="1200" dirty="0" smtClean="0"/>
            </a:br>
            <a:r>
              <a:rPr lang="ko-KR" altLang="en-US" sz="1200" dirty="0" smtClean="0"/>
              <a:t>지우씨 잘부탁드려요</a:t>
            </a:r>
            <a:r>
              <a:rPr lang="en-US" altLang="ko-KR" sz="1200" dirty="0" smtClean="0"/>
              <a:t>~~~!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9507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42</Words>
  <Application>Microsoft Office PowerPoint</Application>
  <PresentationFormat>화면 슬라이드 쇼(4:3)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class02</dc:creator>
  <cp:lastModifiedBy>class02</cp:lastModifiedBy>
  <cp:revision>3</cp:revision>
  <dcterms:created xsi:type="dcterms:W3CDTF">2020-11-05T02:04:11Z</dcterms:created>
  <dcterms:modified xsi:type="dcterms:W3CDTF">2020-11-05T12:02:04Z</dcterms:modified>
</cp:coreProperties>
</file>