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F0E79-6633-96A5-E3FA-BC209DB19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B7DE9-D4AF-23F5-96D2-5AE55ECF1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6C6F1-2997-D6F0-586C-7584F032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EDBF-5D47-1A3A-41D9-C3EA6EBF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BE335-903D-55CD-9C4F-2C3B4AFA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3EAE-4E54-79BF-7BD8-15A01FC8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F21BFE-EFBE-17A8-B0D9-827FCC4D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372B1-FD25-AD3E-65B9-61E642C2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561CD-41FB-0D36-8FE9-896CA72B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D0B48-EB88-2B82-8E81-A30FEBDA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46E94-D10B-F5B2-E7DA-61866C7DC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1855-B4FC-1F5A-32E3-FCA9C80C7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32666-CA8B-91C5-FDBD-794D051C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4D7BD-DCED-0A71-7D74-D30B6B4B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DB5D9-A710-5FC8-750C-740706FD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3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BD026-DC6A-D1EA-6EDC-A06D718F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292A-D282-E493-6326-470A66F7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7A00E-3A1E-CF52-6741-01C44B98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DD076-D12F-2951-8A93-13D5CC4E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4CBBC-1FAE-7220-9CE1-3A962625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3872-967D-6B00-A609-74DBA059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EF3D4-3081-2361-01BE-13F503E70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B9A15-433C-A0AF-296A-7B778F9E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5A1FA-5179-A9CA-5F48-285E2330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5BBB4-2708-0DC1-49D1-B58DC0BC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8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B6A4-3B33-014B-B88E-31A1FB34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935F5-8D0C-C85B-10E3-2A8F78EDE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32FEC-E553-951B-694D-AE8855635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01B39-5C4B-6466-ECA1-6B67CBFE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0C5AA-E4E6-F6CC-1A62-B2149F1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58C003-DE52-F234-660B-3C9C4228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0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A6C42-2410-B304-4538-457E0743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5CC3-543B-AF3A-043E-857119A7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E20C6F-CC46-884E-497E-A87B13F6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0E2B7-C8B7-E61E-43C4-2F15CE24D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054137-9BED-CB5B-8C99-3F22879BA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7AB5D5-7B04-AC20-DFEC-F6D2A6BA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6E235D-8CEE-EBFB-D9C7-B533BDF1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6C78B-2F44-D7BD-4158-E8034DB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5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B7DA-2B42-2009-0A54-7461E239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A434B2-F5B1-AA84-352E-F59770A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BEA10-16A5-201C-1DF3-F168C23F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738F71-098A-8F41-44D4-A5D0CFA0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0017F-5F24-136D-085D-74875661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4182-238D-2AEC-5E14-DD4D2EE5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6D720-6F3F-8859-93AF-414779F5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8403B-5774-F1B3-F9AD-F458F347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1684F-07B2-EDFB-DE90-53164997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E19BE-57C0-8F04-93F7-1B80B06B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C2AF2-5634-6676-9CA7-7DABD45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857CD-2228-282E-5739-CF649D05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B816C-495D-FAD6-C7F7-32E46C96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0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9708-8B99-8497-EF35-AF20AAA7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A8B03-16CC-4F14-D122-7CCF4F071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2A367-23CF-C307-BA3E-700E224D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0ED03-9716-71B8-D64F-B0FA551A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B3D81-99A9-7012-CAA2-1C9904D7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22349-A098-91BA-0AFB-F131EDE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012A19-36EA-E164-F202-43EC9D31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25877-608E-07B7-2A6F-899B4283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08C7F-5290-BF45-D1D8-FF4ABCC7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666C-D6FE-4A24-963C-228177B74C9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1CE08-7F36-C820-9F7A-1AAE0BE98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25D3A-8ED9-C4AD-2BE5-302CE440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4B23-4487-458C-994D-8D314644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3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25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scord.gg/khVSaWqq" TargetMode="External"/><Relationship Id="rId5" Type="http://schemas.openxmlformats.org/officeDocument/2006/relationships/hyperlink" Target="https://classroom.google.com/c/NTUwMDUwMDg5MzM2?cjc=cfuf5ie" TargetMode="External"/><Relationship Id="rId4" Type="http://schemas.openxmlformats.org/officeDocument/2006/relationships/hyperlink" Target="https://discord.gg/2wJzWHk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2C79B7-B7A3-5898-2E17-DB8F4929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11" y="5303423"/>
            <a:ext cx="2128701" cy="1259843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2B52BB24-914D-2430-6A99-84A13D9E55BD}"/>
              </a:ext>
            </a:extLst>
          </p:cNvPr>
          <p:cNvSpPr txBox="1"/>
          <p:nvPr/>
        </p:nvSpPr>
        <p:spPr>
          <a:xfrm>
            <a:off x="3089445" y="2379940"/>
            <a:ext cx="6013110" cy="235756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6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Calibri"/>
              </a:rPr>
              <a:t>1주차</a:t>
            </a:r>
            <a:b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Calibri"/>
              </a:rPr>
            </a:b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Calibri"/>
              </a:rPr>
              <a:t>2022-2 이상 기초반 리눅스 교육</a:t>
            </a:r>
            <a:b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Calibri"/>
              </a:rPr>
            </a:br>
            <a:endParaRPr lang="ko-KR" altLang="en-US" sz="3200" dirty="0">
              <a:latin typeface="서울남산체 M" panose="02020503020101020101" pitchFamily="18" charset="-127"/>
              <a:ea typeface="서울남산체 M" panose="02020503020101020101" pitchFamily="18" charset="-127"/>
              <a:cs typeface="Calibri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DA9ED9A-0AC4-7A8C-EFED-8562E1B90900}"/>
              </a:ext>
            </a:extLst>
          </p:cNvPr>
          <p:cNvSpPr txBox="1"/>
          <p:nvPr/>
        </p:nvSpPr>
        <p:spPr>
          <a:xfrm>
            <a:off x="3565230" y="5733290"/>
            <a:ext cx="506154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Calibri"/>
              </a:rPr>
              <a:t>중앙대학교 정보보호학술동아리 ISANG</a:t>
            </a:r>
          </a:p>
        </p:txBody>
      </p:sp>
    </p:spTree>
    <p:extLst>
      <p:ext uri="{BB962C8B-B14F-4D97-AF65-F5344CB8AC3E}">
        <p14:creationId xmlns:p14="http://schemas.microsoft.com/office/powerpoint/2010/main" val="35075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2C79B7-B7A3-5898-2E17-DB8F4929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11" y="5303423"/>
            <a:ext cx="2128701" cy="1259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63F638-F533-78BA-C275-7A3E44A7BFEF}"/>
              </a:ext>
            </a:extLst>
          </p:cNvPr>
          <p:cNvSpPr txBox="1"/>
          <p:nvPr/>
        </p:nvSpPr>
        <p:spPr>
          <a:xfrm>
            <a:off x="404561" y="901201"/>
            <a:ext cx="77270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2022-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학기 이상 기초반 교육</a:t>
            </a:r>
            <a:endParaRPr 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86E5155-A384-444A-46EE-A8DAE1F2A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07" y="243130"/>
            <a:ext cx="9144000" cy="65844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기초반</a:t>
            </a:r>
            <a:r>
              <a:rPr lang="en-US" altLang="ko-KR" sz="3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36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교육안내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7B256-9FB6-1426-977D-7D81845805F1}"/>
              </a:ext>
            </a:extLst>
          </p:cNvPr>
          <p:cNvSpPr txBox="1"/>
          <p:nvPr/>
        </p:nvSpPr>
        <p:spPr>
          <a:xfrm>
            <a:off x="682362" y="1648852"/>
            <a:ext cx="10819133" cy="40326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기초반 교육목적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 : 프로젝트/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CTF팀에서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 유의미한 성과</a:t>
            </a:r>
            <a:endParaRPr lang="ko-KR" dirty="0">
              <a:latin typeface="서울남산체 M" panose="02020503020101020101" pitchFamily="18" charset="-127"/>
              <a:ea typeface="서울남산체 M" panose="02020503020101020101" pitchFamily="18" charset="-127"/>
              <a:cs typeface="Apple Symbols" panose="02000000000000000000" pitchFamily="2" charset="-79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(프로젝트 산출물,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CTF참여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..등등)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를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 내기위해 필수적인 기초지식습득</a:t>
            </a:r>
            <a:endParaRPr lang="ko-KR" dirty="0">
              <a:latin typeface="서울남산체 M" panose="02020503020101020101" pitchFamily="18" charset="-127"/>
              <a:ea typeface="서울남산체 M" panose="02020503020101020101" pitchFamily="18" charset="-127"/>
              <a:cs typeface="Apple Symbols" panose="02000000000000000000" pitchFamily="2" charset="-79"/>
            </a:endParaRPr>
          </a:p>
          <a:p>
            <a:pPr>
              <a:lnSpc>
                <a:spcPct val="130000"/>
              </a:lnSpc>
            </a:pP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Apple Symbols" panose="02000000000000000000" pitchFamily="2" charset="-79"/>
            </a:endParaRPr>
          </a:p>
          <a:p>
            <a:pPr>
              <a:lnSpc>
                <a:spcPct val="130000"/>
              </a:lnSpc>
            </a:pP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진행방식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 : </a:t>
            </a:r>
            <a:endParaRPr lang="ko-KR" dirty="0">
              <a:latin typeface="서울남산체 M" panose="02020503020101020101" pitchFamily="18" charset="-127"/>
              <a:ea typeface="서울남산체 M" panose="02020503020101020101" pitchFamily="18" charset="-127"/>
              <a:cs typeface="Apple Symbols" panose="02000000000000000000" pitchFamily="2" charset="-79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1. </a:t>
            </a:r>
            <a:r>
              <a:rPr lang="ko-KR" altLang="en-US" sz="20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매주 구글 </a:t>
            </a:r>
            <a:r>
              <a:rPr lang="ko-KR" altLang="en-US" sz="2000" dirty="0" err="1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클래스룸을</a:t>
            </a:r>
            <a:r>
              <a:rPr lang="ko-KR" altLang="en-US" sz="20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 이용</a:t>
            </a:r>
            <a:r>
              <a:rPr lang="en-US" altLang="ko-KR" sz="20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(</a:t>
            </a:r>
            <a:r>
              <a:rPr lang="ko-KR" altLang="en-US" sz="20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실시간 강의 </a:t>
            </a:r>
            <a:r>
              <a:rPr lang="en-US" altLang="ko-KR" sz="20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X)</a:t>
            </a:r>
            <a:r>
              <a:rPr lang="ko-KR" altLang="en-US" sz="20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한 수업진행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2. 이상 소속 모든 부원들이 자유롭게 수강할 수 있음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3. 다만, 기초반 커리큘럼을 수강신청한 자에 한해 출석체크/과제체크/수료시험 진행 및 수료증 발급</a:t>
            </a:r>
          </a:p>
          <a:p>
            <a:pPr>
              <a:lnSpc>
                <a:spcPct val="130000"/>
              </a:lnSpc>
            </a:pP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Apple Symbols" panose="02000000000000000000" pitchFamily="2" charset="-79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*출석/과제/수료시험은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강제되지않으나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 추후 프로젝트반/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CTF팀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 선발에 큰 영향이 있음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cs typeface="Apple Symbols" panose="02000000000000000000" pitchFamily="2" charset="-79"/>
              </a:rPr>
              <a:t>=&gt; 기초반 출석/과제/수료시험은 오로지 부원들의 효율적인 학습을 도모하기위한 목적임</a:t>
            </a:r>
          </a:p>
        </p:txBody>
      </p:sp>
    </p:spTree>
    <p:extLst>
      <p:ext uri="{BB962C8B-B14F-4D97-AF65-F5344CB8AC3E}">
        <p14:creationId xmlns:p14="http://schemas.microsoft.com/office/powerpoint/2010/main" val="32271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2C79B7-B7A3-5898-2E17-DB8F4929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11" y="5303423"/>
            <a:ext cx="2128701" cy="1259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5C7E4-5F2F-AE82-812D-839D21E831CE}"/>
              </a:ext>
            </a:extLst>
          </p:cNvPr>
          <p:cNvSpPr txBox="1"/>
          <p:nvPr/>
        </p:nvSpPr>
        <p:spPr>
          <a:xfrm>
            <a:off x="404561" y="901201"/>
            <a:ext cx="77270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2022-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학기 이상 기초반 교육</a:t>
            </a:r>
            <a:endParaRPr 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358BCC8-5487-A2C8-5C2D-F42E827A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07" y="243130"/>
            <a:ext cx="9144000" cy="65844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교육방식</a:t>
            </a:r>
            <a:r>
              <a:rPr lang="en-US" altLang="ko-KR" sz="3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36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안내</a:t>
            </a:r>
            <a:endParaRPr lang="en-US" altLang="ko-KR" sz="36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F75C-1F3D-021B-4A6A-C94711AAC6B0}"/>
              </a:ext>
            </a:extLst>
          </p:cNvPr>
          <p:cNvSpPr txBox="1"/>
          <p:nvPr/>
        </p:nvSpPr>
        <p:spPr>
          <a:xfrm>
            <a:off x="988475" y="1692946"/>
            <a:ext cx="11109739" cy="43242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교육일시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: 매주 월요일부터 차주 월요일까지</a:t>
            </a:r>
            <a:endParaRPr 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진행방식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: 매주 스스로 학습 =&gt; 다음주차 월요일까지 구글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클래스룸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과제완료 (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복습&amp;질문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커리큘럼 :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리눅스 기초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(OS Configuration /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리눅스 익숙해지기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강의자료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: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3"/>
              </a:rPr>
              <a:t>생활코딩 리눅스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질문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: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이상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공식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Discord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을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이용하여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언제든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자유롭게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	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구글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클래스룸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링크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: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  <a:hlinkClick r:id="rId5"/>
              </a:rPr>
              <a:t>구글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  <a:hlinkClick r:id="rId5"/>
              </a:rPr>
              <a:t>클래스룸으로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  <a:hlinkClick r:id="rId5"/>
              </a:rPr>
              <a:t> 가기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	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디스코드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채널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: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  <a:hlinkClick r:id="rId6"/>
              </a:rPr>
              <a:t>https://discord.gg/khVSaWqq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2C79B7-B7A3-5898-2E17-DB8F4929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11" y="5303423"/>
            <a:ext cx="2128701" cy="1259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C3BE1-D26F-BCDD-EB44-F0662B61DE7F}"/>
              </a:ext>
            </a:extLst>
          </p:cNvPr>
          <p:cNvSpPr txBox="1"/>
          <p:nvPr/>
        </p:nvSpPr>
        <p:spPr>
          <a:xfrm>
            <a:off x="404561" y="901201"/>
            <a:ext cx="77270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2022-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학기 이상 기초반 교육</a:t>
            </a:r>
            <a:endParaRPr 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C4054E-967D-22B2-35B1-2911B79C9157}"/>
              </a:ext>
            </a:extLst>
          </p:cNvPr>
          <p:cNvSpPr txBox="1">
            <a:spLocks/>
          </p:cNvSpPr>
          <p:nvPr/>
        </p:nvSpPr>
        <p:spPr>
          <a:xfrm>
            <a:off x="410307" y="243130"/>
            <a:ext cx="9144000" cy="65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출석체크&amp;교육일정 안내</a:t>
            </a:r>
            <a:endParaRPr lang="en-US" altLang="ko-KR" sz="3600" b="1" dirty="0" err="1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BB8B8-AA77-810E-239D-FABB2ADA5FC0}"/>
              </a:ext>
            </a:extLst>
          </p:cNvPr>
          <p:cNvSpPr txBox="1"/>
          <p:nvPr/>
        </p:nvSpPr>
        <p:spPr>
          <a:xfrm>
            <a:off x="941087" y="1375595"/>
            <a:ext cx="10744588" cy="24671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출석체크</a:t>
            </a:r>
            <a:r>
              <a:rPr 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 :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구글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클래스룸</a:t>
            </a:r>
            <a:r>
              <a:rPr 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 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강의 수강</a:t>
            </a:r>
            <a:r>
              <a:rPr 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후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댓글</a:t>
            </a:r>
            <a:r>
              <a:rPr 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을 이용해 출석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(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일주일 중 하루 출석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)</a:t>
            </a:r>
            <a:endParaRPr lang="en-US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공지된 강의 일자 내에만 댓글을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기재하면됨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.</a:t>
            </a:r>
          </a:p>
          <a:p>
            <a:pPr>
              <a:lnSpc>
                <a:spcPct val="130000"/>
              </a:lnSpc>
            </a:pP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강의 일정과 </a:t>
            </a:r>
            <a:r>
              <a:rPr lang="ko-KR" altLang="en-US" sz="2000" b="1" dirty="0" err="1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주차별</a:t>
            </a:r>
            <a:r>
              <a:rPr 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 </a:t>
            </a:r>
            <a:r>
              <a:rPr lang="ko-KR" sz="2000" b="1" dirty="0" err="1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강의자</a:t>
            </a:r>
            <a:r>
              <a:rPr 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 확인 </a:t>
            </a:r>
            <a:endParaRPr lang="en-US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=&gt; 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모두 구글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클래스룸에서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확인</a:t>
            </a:r>
            <a:endParaRPr lang="en-US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E7131-3140-EE78-E512-316C39A2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81" y="3429000"/>
            <a:ext cx="4399180" cy="28680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95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2C79B7-B7A3-5898-2E17-DB8F4929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11" y="5303423"/>
            <a:ext cx="2128701" cy="1259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C3BE1-D26F-BCDD-EB44-F0662B61DE7F}"/>
              </a:ext>
            </a:extLst>
          </p:cNvPr>
          <p:cNvSpPr txBox="1"/>
          <p:nvPr/>
        </p:nvSpPr>
        <p:spPr>
          <a:xfrm>
            <a:off x="404561" y="901201"/>
            <a:ext cx="77270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2022-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이상 기초반 교육</a:t>
            </a:r>
            <a:endParaRPr 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C4054E-967D-22B2-35B1-2911B79C9157}"/>
              </a:ext>
            </a:extLst>
          </p:cNvPr>
          <p:cNvSpPr txBox="1">
            <a:spLocks/>
          </p:cNvSpPr>
          <p:nvPr/>
        </p:nvSpPr>
        <p:spPr>
          <a:xfrm>
            <a:off x="410307" y="243130"/>
            <a:ext cx="9144000" cy="65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과제제출 </a:t>
            </a:r>
            <a:r>
              <a:rPr lang="en-US" altLang="ko-KR" sz="36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안내</a:t>
            </a:r>
            <a:endParaRPr lang="en-US" altLang="ko-KR" sz="36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BB8B8-AA77-810E-239D-FABB2ADA5FC0}"/>
              </a:ext>
            </a:extLst>
          </p:cNvPr>
          <p:cNvSpPr txBox="1"/>
          <p:nvPr/>
        </p:nvSpPr>
        <p:spPr>
          <a:xfrm>
            <a:off x="941087" y="1375595"/>
            <a:ext cx="7021813" cy="8667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과제제출</a:t>
            </a:r>
            <a:r>
              <a:rPr 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 :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구글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클래스룸</a:t>
            </a:r>
            <a:r>
              <a:rPr 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 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공지에는 다음과 같은 내용이 명시 됩니다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.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29DFAC-B441-6C40-8220-64DCC669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97" y="2347369"/>
            <a:ext cx="8262451" cy="44324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2110A2-2A92-FDDB-FF66-ACF21BF3B133}"/>
              </a:ext>
            </a:extLst>
          </p:cNvPr>
          <p:cNvSpPr/>
          <p:nvPr/>
        </p:nvSpPr>
        <p:spPr>
          <a:xfrm>
            <a:off x="2369820" y="4050030"/>
            <a:ext cx="3726180" cy="4800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18BCB-DD2F-083D-2429-3DA2E283D332}"/>
              </a:ext>
            </a:extLst>
          </p:cNvPr>
          <p:cNvSpPr txBox="1"/>
          <p:nvPr/>
        </p:nvSpPr>
        <p:spPr>
          <a:xfrm>
            <a:off x="9554307" y="2332086"/>
            <a:ext cx="2564823" cy="2881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과제 마감기한</a:t>
            </a:r>
            <a:endParaRPr lang="en-US" altLang="ko-KR" sz="2000" b="1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수강 강의</a:t>
            </a:r>
            <a:endParaRPr lang="en-US" altLang="ko-KR" sz="2000" b="1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과제 설명</a:t>
            </a:r>
            <a:endParaRPr lang="en-US" altLang="ko-KR" sz="2000" b="1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과제파일 형식</a:t>
            </a:r>
            <a:endParaRPr lang="en-US" altLang="ko-KR" sz="2000" b="1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위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4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가지 내용을 참고하시어 매주 과제 제출 및 출석체크 진행해주시면 됩니다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25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2C79B7-B7A3-5898-2E17-DB8F4929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11" y="5303423"/>
            <a:ext cx="2128701" cy="1259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C3BE1-D26F-BCDD-EB44-F0662B61DE7F}"/>
              </a:ext>
            </a:extLst>
          </p:cNvPr>
          <p:cNvSpPr txBox="1"/>
          <p:nvPr/>
        </p:nvSpPr>
        <p:spPr>
          <a:xfrm>
            <a:off x="404561" y="901201"/>
            <a:ext cx="77270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2022-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이상 기초반 교육</a:t>
            </a:r>
            <a:endParaRPr 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C4054E-967D-22B2-35B1-2911B79C9157}"/>
              </a:ext>
            </a:extLst>
          </p:cNvPr>
          <p:cNvSpPr txBox="1">
            <a:spLocks/>
          </p:cNvSpPr>
          <p:nvPr/>
        </p:nvSpPr>
        <p:spPr>
          <a:xfrm>
            <a:off x="410307" y="243130"/>
            <a:ext cx="9144000" cy="65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수료 및 수료시험 </a:t>
            </a:r>
            <a:r>
              <a:rPr lang="en-US" altLang="ko-KR" sz="36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안내</a:t>
            </a:r>
            <a:endParaRPr lang="en-US" altLang="ko-KR" sz="36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BB8B8-AA77-810E-239D-FABB2ADA5FC0}"/>
              </a:ext>
            </a:extLst>
          </p:cNvPr>
          <p:cNvSpPr txBox="1"/>
          <p:nvPr/>
        </p:nvSpPr>
        <p:spPr>
          <a:xfrm>
            <a:off x="941087" y="1375595"/>
            <a:ext cx="10328893" cy="1191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수료시험</a:t>
            </a:r>
            <a:r>
              <a:rPr 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 :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CTF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출전을 위한 리눅스 환경설정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(Configuration)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2022-2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이상 기초반 리눅스 교육 마지막 주차에는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CTF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문제풀이를 위한 리눅스 환경설정에 대해 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강의를 진행하고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이를 이용한 간단한 문제풀이를 통해 수료시험을 진행하려고 합니다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CD416-9F30-C0EA-EFDC-86706247D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87" y="2858763"/>
            <a:ext cx="4552933" cy="36276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E0963B-9905-348D-4971-4FF547F20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393" y="2672522"/>
            <a:ext cx="3570547" cy="402105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65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2C79B7-B7A3-5898-2E17-DB8F4929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11" y="5303423"/>
            <a:ext cx="2128701" cy="1259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C3BE1-D26F-BCDD-EB44-F0662B61DE7F}"/>
              </a:ext>
            </a:extLst>
          </p:cNvPr>
          <p:cNvSpPr txBox="1"/>
          <p:nvPr/>
        </p:nvSpPr>
        <p:spPr>
          <a:xfrm>
            <a:off x="404561" y="901201"/>
            <a:ext cx="77270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2022-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이상 기초반 교육</a:t>
            </a:r>
            <a:endParaRPr 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C4054E-967D-22B2-35B1-2911B79C9157}"/>
              </a:ext>
            </a:extLst>
          </p:cNvPr>
          <p:cNvSpPr txBox="1">
            <a:spLocks/>
          </p:cNvSpPr>
          <p:nvPr/>
        </p:nvSpPr>
        <p:spPr>
          <a:xfrm>
            <a:off x="410307" y="243130"/>
            <a:ext cx="9144000" cy="65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수료 및 수료시험 </a:t>
            </a:r>
            <a:r>
              <a:rPr lang="en-US" altLang="ko-KR" sz="36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안내</a:t>
            </a:r>
            <a:endParaRPr lang="en-US" altLang="ko-KR" sz="36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BB8B8-AA77-810E-239D-FABB2ADA5FC0}"/>
              </a:ext>
            </a:extLst>
          </p:cNvPr>
          <p:cNvSpPr txBox="1"/>
          <p:nvPr/>
        </p:nvSpPr>
        <p:spPr>
          <a:xfrm>
            <a:off x="931553" y="1270533"/>
            <a:ext cx="10328893" cy="431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과제제출과 수료시험을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제출해주시어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 수료기준을 통과하신 분들에 한해 수료증을 지급할 예정입니다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2C7E83-6ADA-117D-9389-D233A275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32" y="1928604"/>
            <a:ext cx="3192735" cy="45423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9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2C79B7-B7A3-5898-2E17-DB8F4929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11" y="5303423"/>
            <a:ext cx="2128701" cy="1259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CBB8B8-AA77-810E-239D-FABB2ADA5FC0}"/>
              </a:ext>
            </a:extLst>
          </p:cNvPr>
          <p:cNvSpPr txBox="1"/>
          <p:nvPr/>
        </p:nvSpPr>
        <p:spPr>
          <a:xfrm>
            <a:off x="931553" y="1880133"/>
            <a:ext cx="10328893" cy="35055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8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감사합니다</a:t>
            </a:r>
            <a:r>
              <a:rPr lang="en-US" altLang="ko-KR" sz="48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ko-KR" sz="48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Q&amp;A?</a:t>
            </a:r>
          </a:p>
          <a:p>
            <a:pPr algn="ctr">
              <a:lnSpc>
                <a:spcPct val="130000"/>
              </a:lnSpc>
            </a:pP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중앙대학교 정보보호학술동아리 이상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1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주차 교육자 이준학 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+mn-lt"/>
              </a:rPr>
              <a:t>(010-6557-0010)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22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349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서울남산체 M</vt:lpstr>
      <vt:lpstr>Arial</vt:lpstr>
      <vt:lpstr>Symbol</vt:lpstr>
      <vt:lpstr>Office 테마</vt:lpstr>
      <vt:lpstr>PowerPoint 프레젠테이션</vt:lpstr>
      <vt:lpstr>기초반 교육안내</vt:lpstr>
      <vt:lpstr>교육방식 안내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이준학</dc:creator>
  <cp:lastModifiedBy>이준학</cp:lastModifiedBy>
  <cp:revision>11</cp:revision>
  <dcterms:created xsi:type="dcterms:W3CDTF">2022-10-04T01:37:38Z</dcterms:created>
  <dcterms:modified xsi:type="dcterms:W3CDTF">2022-10-04T11:29:28Z</dcterms:modified>
</cp:coreProperties>
</file>