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3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5A5ED-ADBB-4E12-89C5-8F28D8148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94BBB1-DF15-43D3-A796-E666DB9D3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5F7BF4-AF06-4BB9-A8F7-E0E25EBC3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34E0-6370-475F-A00E-C4E64623A97D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01A6A9-53A8-4513-AB1B-00DC60280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11ACAD-1617-4124-B851-87EAC8615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B8CFE-C4B8-4A81-8126-D973366F4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409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32B56-CB46-4ACF-86F1-1BB1FB4D9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310E39-1BC6-4FCF-B0F7-0C3987B35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223AFA-6452-4FB6-A68D-C2A672122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34E0-6370-475F-A00E-C4E64623A97D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C2A46A-DAEA-41C7-ACA8-EF9B10601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3D7C99-DCEC-4CFE-9DFA-1BE71E020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B8CFE-C4B8-4A81-8126-D973366F4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705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88CE05-A745-4FC5-B972-4C94095E87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BD36CA-4747-43DD-BC1F-81DB693C6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49B3BB-EE58-45C6-97D9-BFE330D50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34E0-6370-475F-A00E-C4E64623A97D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7400E2-C125-48EC-94B0-B81A59819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84AB12-E5A3-420D-8868-C9D9F6D7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B8CFE-C4B8-4A81-8126-D973366F4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929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AA597-7703-4841-9C01-7B790ED78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53E030-AF4C-47D4-BC40-3822A579E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AD1325-0AAF-4E05-BD0C-A887681C1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34E0-6370-475F-A00E-C4E64623A97D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642AD1-E53B-48A5-82BF-FEDD3ED71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CBC430-236C-4EE4-85DA-A61E8E29F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B8CFE-C4B8-4A81-8126-D973366F4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052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31CB38-97F2-45BA-8D8E-BA48D2968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5F9143-0648-4B09-9F89-245C320A3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9AB286-B6CE-494F-8C9D-817A70E7F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34E0-6370-475F-A00E-C4E64623A97D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3A6734-AA9E-4C67-9D99-833682821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D84F20-9C95-4964-B303-D4B727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B8CFE-C4B8-4A81-8126-D973366F4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23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EE5E8D-838B-444B-80D0-F59759C09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47AF45-C93E-4EB5-80E2-9F5FE44E00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8A8607-BBD4-4325-8903-283C48149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FA2883-B05D-4272-AFE3-9807FB85D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34E0-6370-475F-A00E-C4E64623A97D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CB8F18-6031-4E33-8767-6458B2EA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0BCD28-BAED-45B6-91C3-2BC2B0116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B8CFE-C4B8-4A81-8126-D973366F4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221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A39FF-B5F9-4C78-B410-6ED7B08CD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9D6A70-4E62-49EE-B86C-D8225042A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17E8D4-F819-494A-AA94-9907BA6B3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037B07-01B1-4346-966B-3FF2307271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C0E935-D9AE-4F31-901A-3EF6A001A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5F635C-8FDF-4FB1-891F-FD472304E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34E0-6370-475F-A00E-C4E64623A97D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1C2E44-57D2-466B-9D2E-874E54E1B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F4D585-F4A4-4792-8ECA-29FB87C5E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B8CFE-C4B8-4A81-8126-D973366F4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130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1EBB4-DC84-4B9B-A56C-52C896086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1B13FE-1715-4424-8892-BF4CE1AE5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34E0-6370-475F-A00E-C4E64623A97D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09D8EC-C7EF-4A62-91C8-97FC46466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1378F1-8B2B-4A2F-BBF2-90385875B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B8CFE-C4B8-4A81-8126-D973366F4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818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2CD1E8-13E3-4109-8B1D-F263B379A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34E0-6370-475F-A00E-C4E64623A97D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3065E6-AF2A-4C10-9FA2-8AC99646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020C94-D03C-46B5-B6D3-0E099A450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B8CFE-C4B8-4A81-8126-D973366F4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68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3AA39-D9C1-4672-8C6C-1468FEFA7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E794D6-9FEE-4199-BFE2-795A2A19A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BC5D44-003D-4FAC-8689-F93512F55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950C2-AD45-4015-B3F1-D36A13635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34E0-6370-475F-A00E-C4E64623A97D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E3B885-C518-4823-A22A-2773A1D75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3FCE59-0D80-4763-BEBC-AEF61EDA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B8CFE-C4B8-4A81-8126-D973366F4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425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800E5-67C8-495B-BB10-24D58B2AC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61959BC-2876-4241-8179-E93030E5CF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7D110F-43DB-4357-A50A-9E2955E8A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75EA65-3D15-421F-9B8E-0B662F61A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34E0-6370-475F-A00E-C4E64623A97D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1F13C6-FD26-45C9-9503-959E8A63D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07A715-FE36-44E6-88C0-53A8432A6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B8CFE-C4B8-4A81-8126-D973366F4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38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230AFB-128E-47B9-8C98-1A54A4911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042246-5FF4-4A7E-8616-EFC4C3A3D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E510BE-4EAD-44AA-A867-0D621C7E63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234E0-6370-475F-A00E-C4E64623A97D}" type="datetimeFigureOut">
              <a:rPr lang="ko-KR" altLang="en-US" smtClean="0"/>
              <a:t>2020-07-13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D19CB6-110C-44D1-936E-86D1A6344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854D33-5A04-4A15-A020-420DDD433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B8CFE-C4B8-4A81-8126-D973366F4C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067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FC988C9-2641-4AD8-9D86-59A9928C26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72896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60930449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5684604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52090708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36843512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889115428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OSI Model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Layer number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TCP/IP Layer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Other protocol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72477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Alligator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Application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HTTP</a:t>
                      </a:r>
                      <a:endParaRPr lang="ko-KR" alt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SSH, FTP, Telnet, SMTP, POP3 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85581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Pet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Presentation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21960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Steve’s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Session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15241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Touch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Transport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TCP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UDP, SCTP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32878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Not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Network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IP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IPv6, ARP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1844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Do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Data link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Ethernet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HDLC, Frame Relay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56406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Please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Physical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538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0008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48</Words>
  <Application>Microsoft Office PowerPoint</Application>
  <PresentationFormat>와이드스크린</PresentationFormat>
  <Paragraphs>26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준학 이</dc:creator>
  <cp:lastModifiedBy>준학 이</cp:lastModifiedBy>
  <cp:revision>5</cp:revision>
  <dcterms:created xsi:type="dcterms:W3CDTF">2020-07-12T11:05:40Z</dcterms:created>
  <dcterms:modified xsi:type="dcterms:W3CDTF">2020-07-13T10:45:04Z</dcterms:modified>
</cp:coreProperties>
</file>