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27E51-D574-4E8C-878D-F3E5B897EA1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8C626-DF96-47EA-89EB-729A50B17B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1. Accuracy</a:t>
          </a:r>
        </a:p>
      </dgm:t>
    </dgm:pt>
    <dgm:pt modelId="{CF22A064-C4BC-45E2-8541-8F444F8DA849}" type="parTrans" cxnId="{7572F700-1F67-477C-A58E-82E5CCAA9184}">
      <dgm:prSet/>
      <dgm:spPr/>
      <dgm:t>
        <a:bodyPr/>
        <a:lstStyle/>
        <a:p>
          <a:endParaRPr lang="en-US"/>
        </a:p>
      </dgm:t>
    </dgm:pt>
    <dgm:pt modelId="{2BED004F-F256-4D28-ADF0-0215BCC5B2B3}" type="sibTrans" cxnId="{7572F700-1F67-477C-A58E-82E5CCAA9184}">
      <dgm:prSet/>
      <dgm:spPr/>
      <dgm:t>
        <a:bodyPr/>
        <a:lstStyle/>
        <a:p>
          <a:endParaRPr lang="en-US"/>
        </a:p>
      </dgm:t>
    </dgm:pt>
    <dgm:pt modelId="{63645568-B2D2-42C5-B6FC-54B4B6CBB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(command) python3 detect_1231.py --</a:t>
          </a:r>
          <a:r>
            <a:rPr lang="en-US" dirty="0" err="1"/>
            <a:t>cfg</a:t>
          </a:r>
          <a:r>
            <a:rPr lang="en-US" dirty="0"/>
            <a:t> </a:t>
          </a:r>
          <a:r>
            <a:rPr lang="en-US" dirty="0" err="1"/>
            <a:t>cfg</a:t>
          </a:r>
          <a:r>
            <a:rPr lang="en-US" dirty="0"/>
            <a:t>/yolov3-spp-403cls.cfg --names data/403food.names --weights weights/best_403food_e200b150v2.pt</a:t>
          </a:r>
        </a:p>
      </dgm:t>
    </dgm:pt>
    <dgm:pt modelId="{B9F79BB0-9E68-4B78-A2FE-32900131F802}" type="parTrans" cxnId="{1F7C56AE-9E4A-455A-855C-4A167D9AF659}">
      <dgm:prSet/>
      <dgm:spPr/>
      <dgm:t>
        <a:bodyPr/>
        <a:lstStyle/>
        <a:p>
          <a:endParaRPr lang="en-US"/>
        </a:p>
      </dgm:t>
    </dgm:pt>
    <dgm:pt modelId="{9DC58FB4-2861-4BC9-AEBA-6E9DFD6A8A97}" type="sibTrans" cxnId="{1F7C56AE-9E4A-455A-855C-4A167D9AF659}">
      <dgm:prSet/>
      <dgm:spPr/>
      <dgm:t>
        <a:bodyPr/>
        <a:lstStyle/>
        <a:p>
          <a:endParaRPr lang="en-US"/>
        </a:p>
      </dgm:t>
    </dgm:pt>
    <dgm:pt modelId="{365E5444-0F4A-4451-A6D5-5AA0ACFDBA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Precision, Recall</a:t>
          </a:r>
        </a:p>
      </dgm:t>
    </dgm:pt>
    <dgm:pt modelId="{E6B10397-9BF2-4EC3-BAA7-47A993FFCB9B}" type="parTrans" cxnId="{D30A095A-4BE0-4137-8F6A-BFCCEF0FC35D}">
      <dgm:prSet/>
      <dgm:spPr/>
      <dgm:t>
        <a:bodyPr/>
        <a:lstStyle/>
        <a:p>
          <a:endParaRPr lang="en-US"/>
        </a:p>
      </dgm:t>
    </dgm:pt>
    <dgm:pt modelId="{8AB09B46-329F-439E-BE3D-BA65B09A4E82}" type="sibTrans" cxnId="{D30A095A-4BE0-4137-8F6A-BFCCEF0FC35D}">
      <dgm:prSet/>
      <dgm:spPr/>
      <dgm:t>
        <a:bodyPr/>
        <a:lstStyle/>
        <a:p>
          <a:endParaRPr lang="en-US"/>
        </a:p>
      </dgm:t>
    </dgm:pt>
    <dgm:pt modelId="{BCC9B061-5017-4B3B-8EAB-9BBC53A3E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(command) python3 test.py --</a:t>
          </a:r>
          <a:r>
            <a:rPr lang="en-US" dirty="0" err="1"/>
            <a:t>cfg</a:t>
          </a:r>
          <a:r>
            <a:rPr lang="en-US" dirty="0"/>
            <a:t> </a:t>
          </a:r>
          <a:r>
            <a:rPr lang="en-US" dirty="0" err="1"/>
            <a:t>cfg</a:t>
          </a:r>
          <a:r>
            <a:rPr lang="en-US" dirty="0"/>
            <a:t>/yolov3-spp-403cls.cfg --data data/403food.data --weights weights/best_403food_e200b150v2.pt</a:t>
          </a:r>
        </a:p>
      </dgm:t>
    </dgm:pt>
    <dgm:pt modelId="{B6065558-F096-4E91-85C4-EE5EA1460ABE}" type="parTrans" cxnId="{43D5016A-3FB9-4FCF-A920-CACC89E7BAC7}">
      <dgm:prSet/>
      <dgm:spPr/>
      <dgm:t>
        <a:bodyPr/>
        <a:lstStyle/>
        <a:p>
          <a:endParaRPr lang="en-US"/>
        </a:p>
      </dgm:t>
    </dgm:pt>
    <dgm:pt modelId="{CE37315A-B662-4258-81CF-81A09C3892ED}" type="sibTrans" cxnId="{43D5016A-3FB9-4FCF-A920-CACC89E7BAC7}">
      <dgm:prSet/>
      <dgm:spPr/>
      <dgm:t>
        <a:bodyPr/>
        <a:lstStyle/>
        <a:p>
          <a:endParaRPr lang="en-US"/>
        </a:p>
      </dgm:t>
    </dgm:pt>
    <dgm:pt modelId="{E4353F8A-C2BA-4B1D-B1D5-1381C55BE5BF}" type="pres">
      <dgm:prSet presAssocID="{55027E51-D574-4E8C-878D-F3E5B897EA16}" presName="root" presStyleCnt="0">
        <dgm:presLayoutVars>
          <dgm:dir/>
          <dgm:resizeHandles val="exact"/>
        </dgm:presLayoutVars>
      </dgm:prSet>
      <dgm:spPr/>
    </dgm:pt>
    <dgm:pt modelId="{F8F83919-516A-4083-96B6-CE91E8FBF285}" type="pres">
      <dgm:prSet presAssocID="{1178C626-DF96-47EA-89EB-729A50B17B7D}" presName="compNode" presStyleCnt="0"/>
      <dgm:spPr/>
    </dgm:pt>
    <dgm:pt modelId="{AEA1C34D-D479-418C-A7AB-26AF9BBC3DF9}" type="pres">
      <dgm:prSet presAssocID="{1178C626-DF96-47EA-89EB-729A50B17B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계층 구조형"/>
        </a:ext>
      </dgm:extLst>
    </dgm:pt>
    <dgm:pt modelId="{54BD9696-5540-417D-B8C6-CCD8F8D82E41}" type="pres">
      <dgm:prSet presAssocID="{1178C626-DF96-47EA-89EB-729A50B17B7D}" presName="iconSpace" presStyleCnt="0"/>
      <dgm:spPr/>
    </dgm:pt>
    <dgm:pt modelId="{03270BE2-06F0-4F8E-8FEA-8E11159C6CEE}" type="pres">
      <dgm:prSet presAssocID="{1178C626-DF96-47EA-89EB-729A50B17B7D}" presName="parTx" presStyleLbl="revTx" presStyleIdx="0" presStyleCnt="4">
        <dgm:presLayoutVars>
          <dgm:chMax val="0"/>
          <dgm:chPref val="0"/>
        </dgm:presLayoutVars>
      </dgm:prSet>
      <dgm:spPr/>
    </dgm:pt>
    <dgm:pt modelId="{FDAA7FD6-23D7-4E49-891E-717775123913}" type="pres">
      <dgm:prSet presAssocID="{1178C626-DF96-47EA-89EB-729A50B17B7D}" presName="txSpace" presStyleCnt="0"/>
      <dgm:spPr/>
    </dgm:pt>
    <dgm:pt modelId="{2B633B01-A8EA-4F5D-9598-831F924E8A72}" type="pres">
      <dgm:prSet presAssocID="{1178C626-DF96-47EA-89EB-729A50B17B7D}" presName="desTx" presStyleLbl="revTx" presStyleIdx="1" presStyleCnt="4">
        <dgm:presLayoutVars/>
      </dgm:prSet>
      <dgm:spPr/>
    </dgm:pt>
    <dgm:pt modelId="{19931D49-B9FA-4999-B265-D53827BA007C}" type="pres">
      <dgm:prSet presAssocID="{2BED004F-F256-4D28-ADF0-0215BCC5B2B3}" presName="sibTrans" presStyleCnt="0"/>
      <dgm:spPr/>
    </dgm:pt>
    <dgm:pt modelId="{2A6F70AC-029A-47F3-8417-48CC4FC21138}" type="pres">
      <dgm:prSet presAssocID="{365E5444-0F4A-4451-A6D5-5AA0ACFDBA8E}" presName="compNode" presStyleCnt="0"/>
      <dgm:spPr/>
    </dgm:pt>
    <dgm:pt modelId="{4F6020C1-27C1-4DC5-9C9E-62403783E682}" type="pres">
      <dgm:prSet presAssocID="{365E5444-0F4A-4451-A6D5-5AA0ACFDBA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대상"/>
        </a:ext>
      </dgm:extLst>
    </dgm:pt>
    <dgm:pt modelId="{0FDF44BF-C2E4-472A-9C23-D499A5B6A6A0}" type="pres">
      <dgm:prSet presAssocID="{365E5444-0F4A-4451-A6D5-5AA0ACFDBA8E}" presName="iconSpace" presStyleCnt="0"/>
      <dgm:spPr/>
    </dgm:pt>
    <dgm:pt modelId="{5BDBE009-C075-48D5-B980-87A09512F9D1}" type="pres">
      <dgm:prSet presAssocID="{365E5444-0F4A-4451-A6D5-5AA0ACFDBA8E}" presName="parTx" presStyleLbl="revTx" presStyleIdx="2" presStyleCnt="4">
        <dgm:presLayoutVars>
          <dgm:chMax val="0"/>
          <dgm:chPref val="0"/>
        </dgm:presLayoutVars>
      </dgm:prSet>
      <dgm:spPr/>
    </dgm:pt>
    <dgm:pt modelId="{B1E2E7EB-0F1F-4242-8AED-EE8A702828BB}" type="pres">
      <dgm:prSet presAssocID="{365E5444-0F4A-4451-A6D5-5AA0ACFDBA8E}" presName="txSpace" presStyleCnt="0"/>
      <dgm:spPr/>
    </dgm:pt>
    <dgm:pt modelId="{214275F7-FF8C-455D-B58D-6AAC6B9B023B}" type="pres">
      <dgm:prSet presAssocID="{365E5444-0F4A-4451-A6D5-5AA0ACFDBA8E}" presName="desTx" presStyleLbl="revTx" presStyleIdx="3" presStyleCnt="4">
        <dgm:presLayoutVars/>
      </dgm:prSet>
      <dgm:spPr/>
    </dgm:pt>
  </dgm:ptLst>
  <dgm:cxnLst>
    <dgm:cxn modelId="{7572F700-1F67-477C-A58E-82E5CCAA9184}" srcId="{55027E51-D574-4E8C-878D-F3E5B897EA16}" destId="{1178C626-DF96-47EA-89EB-729A50B17B7D}" srcOrd="0" destOrd="0" parTransId="{CF22A064-C4BC-45E2-8541-8F444F8DA849}" sibTransId="{2BED004F-F256-4D28-ADF0-0215BCC5B2B3}"/>
    <dgm:cxn modelId="{EB14B93E-6828-4FB2-B527-1A77EE620DE2}" type="presOf" srcId="{365E5444-0F4A-4451-A6D5-5AA0ACFDBA8E}" destId="{5BDBE009-C075-48D5-B980-87A09512F9D1}" srcOrd="0" destOrd="0" presId="urn:microsoft.com/office/officeart/2018/2/layout/IconLabelDescriptionList"/>
    <dgm:cxn modelId="{43D5016A-3FB9-4FCF-A920-CACC89E7BAC7}" srcId="{365E5444-0F4A-4451-A6D5-5AA0ACFDBA8E}" destId="{BCC9B061-5017-4B3B-8EAB-9BBC53A3E6B8}" srcOrd="0" destOrd="0" parTransId="{B6065558-F096-4E91-85C4-EE5EA1460ABE}" sibTransId="{CE37315A-B662-4258-81CF-81A09C3892ED}"/>
    <dgm:cxn modelId="{788A1176-397E-45C4-B397-6FDA7878BD8C}" type="presOf" srcId="{63645568-B2D2-42C5-B6FC-54B4B6CBB341}" destId="{2B633B01-A8EA-4F5D-9598-831F924E8A72}" srcOrd="0" destOrd="0" presId="urn:microsoft.com/office/officeart/2018/2/layout/IconLabelDescriptionList"/>
    <dgm:cxn modelId="{D30A095A-4BE0-4137-8F6A-BFCCEF0FC35D}" srcId="{55027E51-D574-4E8C-878D-F3E5B897EA16}" destId="{365E5444-0F4A-4451-A6D5-5AA0ACFDBA8E}" srcOrd="1" destOrd="0" parTransId="{E6B10397-9BF2-4EC3-BAA7-47A993FFCB9B}" sibTransId="{8AB09B46-329F-439E-BE3D-BA65B09A4E82}"/>
    <dgm:cxn modelId="{582A9485-4FE2-457A-BB46-127CB6D3CF3B}" type="presOf" srcId="{BCC9B061-5017-4B3B-8EAB-9BBC53A3E6B8}" destId="{214275F7-FF8C-455D-B58D-6AAC6B9B023B}" srcOrd="0" destOrd="0" presId="urn:microsoft.com/office/officeart/2018/2/layout/IconLabelDescriptionList"/>
    <dgm:cxn modelId="{1F7C56AE-9E4A-455A-855C-4A167D9AF659}" srcId="{1178C626-DF96-47EA-89EB-729A50B17B7D}" destId="{63645568-B2D2-42C5-B6FC-54B4B6CBB341}" srcOrd="0" destOrd="0" parTransId="{B9F79BB0-9E68-4B78-A2FE-32900131F802}" sibTransId="{9DC58FB4-2861-4BC9-AEBA-6E9DFD6A8A97}"/>
    <dgm:cxn modelId="{A90E15D7-ED1E-44AF-AB21-63276D4793DF}" type="presOf" srcId="{1178C626-DF96-47EA-89EB-729A50B17B7D}" destId="{03270BE2-06F0-4F8E-8FEA-8E11159C6CEE}" srcOrd="0" destOrd="0" presId="urn:microsoft.com/office/officeart/2018/2/layout/IconLabelDescriptionList"/>
    <dgm:cxn modelId="{60880EE9-22DA-4AA7-82C1-05C2CF3765B9}" type="presOf" srcId="{55027E51-D574-4E8C-878D-F3E5B897EA16}" destId="{E4353F8A-C2BA-4B1D-B1D5-1381C55BE5BF}" srcOrd="0" destOrd="0" presId="urn:microsoft.com/office/officeart/2018/2/layout/IconLabelDescriptionList"/>
    <dgm:cxn modelId="{1DAE9F47-3BE7-42C2-AE52-943DFA9B838B}" type="presParOf" srcId="{E4353F8A-C2BA-4B1D-B1D5-1381C55BE5BF}" destId="{F8F83919-516A-4083-96B6-CE91E8FBF285}" srcOrd="0" destOrd="0" presId="urn:microsoft.com/office/officeart/2018/2/layout/IconLabelDescriptionList"/>
    <dgm:cxn modelId="{58252F0A-CE7E-4F85-9A68-89AC9282C927}" type="presParOf" srcId="{F8F83919-516A-4083-96B6-CE91E8FBF285}" destId="{AEA1C34D-D479-418C-A7AB-26AF9BBC3DF9}" srcOrd="0" destOrd="0" presId="urn:microsoft.com/office/officeart/2018/2/layout/IconLabelDescriptionList"/>
    <dgm:cxn modelId="{99D03089-4833-4A40-AAD0-4EE6228179DC}" type="presParOf" srcId="{F8F83919-516A-4083-96B6-CE91E8FBF285}" destId="{54BD9696-5540-417D-B8C6-CCD8F8D82E41}" srcOrd="1" destOrd="0" presId="urn:microsoft.com/office/officeart/2018/2/layout/IconLabelDescriptionList"/>
    <dgm:cxn modelId="{CD528E3E-5857-4B62-98AE-19B21882A5F3}" type="presParOf" srcId="{F8F83919-516A-4083-96B6-CE91E8FBF285}" destId="{03270BE2-06F0-4F8E-8FEA-8E11159C6CEE}" srcOrd="2" destOrd="0" presId="urn:microsoft.com/office/officeart/2018/2/layout/IconLabelDescriptionList"/>
    <dgm:cxn modelId="{153E873C-AC6B-4A58-A1ED-A5B891F43CD9}" type="presParOf" srcId="{F8F83919-516A-4083-96B6-CE91E8FBF285}" destId="{FDAA7FD6-23D7-4E49-891E-717775123913}" srcOrd="3" destOrd="0" presId="urn:microsoft.com/office/officeart/2018/2/layout/IconLabelDescriptionList"/>
    <dgm:cxn modelId="{2C312547-A1B1-4ECB-8D56-154CFD68D9EA}" type="presParOf" srcId="{F8F83919-516A-4083-96B6-CE91E8FBF285}" destId="{2B633B01-A8EA-4F5D-9598-831F924E8A72}" srcOrd="4" destOrd="0" presId="urn:microsoft.com/office/officeart/2018/2/layout/IconLabelDescriptionList"/>
    <dgm:cxn modelId="{CF88FF63-980E-4BFC-AAA9-53445755C9A4}" type="presParOf" srcId="{E4353F8A-C2BA-4B1D-B1D5-1381C55BE5BF}" destId="{19931D49-B9FA-4999-B265-D53827BA007C}" srcOrd="1" destOrd="0" presId="urn:microsoft.com/office/officeart/2018/2/layout/IconLabelDescriptionList"/>
    <dgm:cxn modelId="{C2A1BDFF-8F94-4E74-B7A8-0BA3EED9D2ED}" type="presParOf" srcId="{E4353F8A-C2BA-4B1D-B1D5-1381C55BE5BF}" destId="{2A6F70AC-029A-47F3-8417-48CC4FC21138}" srcOrd="2" destOrd="0" presId="urn:microsoft.com/office/officeart/2018/2/layout/IconLabelDescriptionList"/>
    <dgm:cxn modelId="{F62DE76B-67CA-4E9E-B612-35ED956D2C1A}" type="presParOf" srcId="{2A6F70AC-029A-47F3-8417-48CC4FC21138}" destId="{4F6020C1-27C1-4DC5-9C9E-62403783E682}" srcOrd="0" destOrd="0" presId="urn:microsoft.com/office/officeart/2018/2/layout/IconLabelDescriptionList"/>
    <dgm:cxn modelId="{3C8541D4-03F1-47CE-B681-17B467A567A0}" type="presParOf" srcId="{2A6F70AC-029A-47F3-8417-48CC4FC21138}" destId="{0FDF44BF-C2E4-472A-9C23-D499A5B6A6A0}" srcOrd="1" destOrd="0" presId="urn:microsoft.com/office/officeart/2018/2/layout/IconLabelDescriptionList"/>
    <dgm:cxn modelId="{191A16A1-7EFE-4A0B-BF13-9B56F4B899B0}" type="presParOf" srcId="{2A6F70AC-029A-47F3-8417-48CC4FC21138}" destId="{5BDBE009-C075-48D5-B980-87A09512F9D1}" srcOrd="2" destOrd="0" presId="urn:microsoft.com/office/officeart/2018/2/layout/IconLabelDescriptionList"/>
    <dgm:cxn modelId="{58AA5A83-9ED2-4884-B068-0D12997D6CFB}" type="presParOf" srcId="{2A6F70AC-029A-47F3-8417-48CC4FC21138}" destId="{B1E2E7EB-0F1F-4242-8AED-EE8A702828BB}" srcOrd="3" destOrd="0" presId="urn:microsoft.com/office/officeart/2018/2/layout/IconLabelDescriptionList"/>
    <dgm:cxn modelId="{97D5491B-4781-4354-B9F5-CFC56C69E0EE}" type="presParOf" srcId="{2A6F70AC-029A-47F3-8417-48CC4FC21138}" destId="{214275F7-FF8C-455D-B58D-6AAC6B9B023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099E4-E21F-460E-9053-A03B98B74B8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F9867F-56B7-4EBB-8678-2411A06B6A6B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Conda</a:t>
          </a:r>
          <a:r>
            <a:rPr lang="en-US" altLang="ko-KR" sz="1100" dirty="0"/>
            <a:t>-env-name</a:t>
          </a:r>
          <a:endParaRPr lang="ko-KR" altLang="en-US" sz="1100" dirty="0"/>
        </a:p>
      </dgm:t>
    </dgm:pt>
    <dgm:pt modelId="{AE7BAD87-80B3-491C-A321-AE5FED505D27}" type="parTrans" cxnId="{F0DFFB32-BFD3-4327-B13E-B68F693D64A2}">
      <dgm:prSet/>
      <dgm:spPr/>
      <dgm:t>
        <a:bodyPr/>
        <a:lstStyle/>
        <a:p>
          <a:pPr latinLnBrk="1"/>
          <a:endParaRPr lang="ko-KR" altLang="en-US"/>
        </a:p>
      </dgm:t>
    </dgm:pt>
    <dgm:pt modelId="{78759A11-E25D-45F5-BC3C-37E5B427C06A}" type="sibTrans" cxnId="{F0DFFB32-BFD3-4327-B13E-B68F693D64A2}">
      <dgm:prSet/>
      <dgm:spPr/>
      <dgm:t>
        <a:bodyPr/>
        <a:lstStyle/>
        <a:p>
          <a:pPr latinLnBrk="1"/>
          <a:endParaRPr lang="ko-KR" altLang="en-US"/>
        </a:p>
      </dgm:t>
    </dgm:pt>
    <dgm:pt modelId="{2ADB2EE6-E559-4729-A705-BD5DA94444F3}">
      <dgm:prSet phldrT="[텍스트]" custT="1"/>
      <dgm:spPr/>
      <dgm:t>
        <a:bodyPr/>
        <a:lstStyle/>
        <a:p>
          <a:pPr latinLnBrk="1"/>
          <a:r>
            <a:rPr lang="en-US" altLang="ko-KR" sz="1100" dirty="0"/>
            <a:t>yolov3</a:t>
          </a:r>
          <a:endParaRPr lang="ko-KR" altLang="en-US" sz="1100" dirty="0"/>
        </a:p>
      </dgm:t>
    </dgm:pt>
    <dgm:pt modelId="{D584B76C-EBB5-44B5-869A-8C30EECE8F34}" type="parTrans" cxnId="{5859D59E-3EAC-4898-B36D-8E3F435F4FCD}">
      <dgm:prSet/>
      <dgm:spPr/>
      <dgm:t>
        <a:bodyPr/>
        <a:lstStyle/>
        <a:p>
          <a:pPr latinLnBrk="1"/>
          <a:endParaRPr lang="ko-KR" altLang="en-US" sz="1600"/>
        </a:p>
      </dgm:t>
    </dgm:pt>
    <dgm:pt modelId="{7621CA3A-2A21-4A8C-AEC8-798D633FFDF5}" type="sibTrans" cxnId="{5859D59E-3EAC-4898-B36D-8E3F435F4FCD}">
      <dgm:prSet/>
      <dgm:spPr/>
      <dgm:t>
        <a:bodyPr/>
        <a:lstStyle/>
        <a:p>
          <a:pPr latinLnBrk="1"/>
          <a:endParaRPr lang="ko-KR" altLang="en-US"/>
        </a:p>
      </dgm:t>
    </dgm:pt>
    <dgm:pt modelId="{9C76B747-404D-4979-8ACD-EAAAB00B8DF3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Cfg</a:t>
          </a:r>
          <a:endParaRPr lang="ko-KR" altLang="en-US" sz="1100" dirty="0"/>
        </a:p>
      </dgm:t>
    </dgm:pt>
    <dgm:pt modelId="{EE9A5290-5ECB-4D6E-8F7A-788040ECD4B2}" type="parTrans" cxnId="{182AB04B-B470-46D4-B9B4-8879009F89E4}">
      <dgm:prSet/>
      <dgm:spPr/>
      <dgm:t>
        <a:bodyPr/>
        <a:lstStyle/>
        <a:p>
          <a:pPr latinLnBrk="1"/>
          <a:endParaRPr lang="ko-KR" altLang="en-US" sz="1600"/>
        </a:p>
      </dgm:t>
    </dgm:pt>
    <dgm:pt modelId="{BA23F9E1-A2DA-4A87-94FF-74BD9807823B}" type="sibTrans" cxnId="{182AB04B-B470-46D4-B9B4-8879009F89E4}">
      <dgm:prSet/>
      <dgm:spPr/>
      <dgm:t>
        <a:bodyPr/>
        <a:lstStyle/>
        <a:p>
          <a:pPr latinLnBrk="1"/>
          <a:endParaRPr lang="ko-KR" altLang="en-US"/>
        </a:p>
      </dgm:t>
    </dgm:pt>
    <dgm:pt modelId="{B22CE713-282E-4476-B097-34FA293D80C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Data</a:t>
          </a:r>
          <a:endParaRPr lang="ko-KR" altLang="en-US" sz="1100" dirty="0"/>
        </a:p>
      </dgm:t>
    </dgm:pt>
    <dgm:pt modelId="{40D6C697-B4A6-4496-81F1-77B4E7F04D8C}" type="parTrans" cxnId="{E35BAB3B-9DAD-4889-890A-A548749606CC}">
      <dgm:prSet/>
      <dgm:spPr/>
      <dgm:t>
        <a:bodyPr/>
        <a:lstStyle/>
        <a:p>
          <a:pPr latinLnBrk="1"/>
          <a:endParaRPr lang="ko-KR" altLang="en-US" sz="1600"/>
        </a:p>
      </dgm:t>
    </dgm:pt>
    <dgm:pt modelId="{16589288-2DB5-4F46-9BED-1E6DE4FA55F1}" type="sibTrans" cxnId="{E35BAB3B-9DAD-4889-890A-A548749606CC}">
      <dgm:prSet/>
      <dgm:spPr/>
      <dgm:t>
        <a:bodyPr/>
        <a:lstStyle/>
        <a:p>
          <a:pPr latinLnBrk="1"/>
          <a:endParaRPr lang="ko-KR" altLang="en-US"/>
        </a:p>
      </dgm:t>
    </dgm:pt>
    <dgm:pt modelId="{C9DF2CFB-D3CC-4506-94B3-A6D42F36CC7E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Fooddata</a:t>
          </a:r>
          <a:endParaRPr lang="ko-KR" altLang="en-US" sz="1100" dirty="0"/>
        </a:p>
      </dgm:t>
    </dgm:pt>
    <dgm:pt modelId="{F0A56CCB-DA1A-4A94-A912-B450B1A21593}" type="parTrans" cxnId="{DDEC9940-397A-4A95-A196-1D507ACFB200}">
      <dgm:prSet/>
      <dgm:spPr/>
      <dgm:t>
        <a:bodyPr/>
        <a:lstStyle/>
        <a:p>
          <a:pPr latinLnBrk="1"/>
          <a:endParaRPr lang="ko-KR" altLang="en-US" sz="1600"/>
        </a:p>
      </dgm:t>
    </dgm:pt>
    <dgm:pt modelId="{DADD2C40-47A7-4CA4-816D-2C0B0E79C938}" type="sibTrans" cxnId="{DDEC9940-397A-4A95-A196-1D507ACFB200}">
      <dgm:prSet/>
      <dgm:spPr/>
      <dgm:t>
        <a:bodyPr/>
        <a:lstStyle/>
        <a:p>
          <a:pPr latinLnBrk="1"/>
          <a:endParaRPr lang="ko-KR" altLang="en-US"/>
        </a:p>
      </dgm:t>
    </dgm:pt>
    <dgm:pt modelId="{60259A6C-88B7-46D9-B3CD-0014EBFF186D}">
      <dgm:prSet phldrT="[텍스트]" custT="1"/>
      <dgm:spPr/>
      <dgm:t>
        <a:bodyPr/>
        <a:lstStyle/>
        <a:p>
          <a:pPr latinLnBrk="1"/>
          <a:r>
            <a:rPr lang="en-US" altLang="ko-KR" sz="1100" dirty="0"/>
            <a:t>Images</a:t>
          </a:r>
          <a:endParaRPr lang="ko-KR" altLang="en-US" sz="1100" dirty="0"/>
        </a:p>
      </dgm:t>
    </dgm:pt>
    <dgm:pt modelId="{AB00D023-84D1-4F45-B6CC-F50DF54BE710}" type="parTrans" cxnId="{C72B1937-C786-438B-A474-25FC7C761759}">
      <dgm:prSet/>
      <dgm:spPr/>
      <dgm:t>
        <a:bodyPr/>
        <a:lstStyle/>
        <a:p>
          <a:pPr latinLnBrk="1"/>
          <a:endParaRPr lang="ko-KR" altLang="en-US" sz="1600"/>
        </a:p>
      </dgm:t>
    </dgm:pt>
    <dgm:pt modelId="{E5C53E78-7975-431F-BFC6-E0462EB1E23E}" type="sibTrans" cxnId="{C72B1937-C786-438B-A474-25FC7C761759}">
      <dgm:prSet/>
      <dgm:spPr/>
      <dgm:t>
        <a:bodyPr/>
        <a:lstStyle/>
        <a:p>
          <a:pPr latinLnBrk="1"/>
          <a:endParaRPr lang="ko-KR" altLang="en-US"/>
        </a:p>
      </dgm:t>
    </dgm:pt>
    <dgm:pt modelId="{602F90F9-3F4A-4875-9B60-6A2E6061220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2</a:t>
          </a:r>
          <a:endParaRPr lang="ko-KR" altLang="en-US" sz="1800" dirty="0"/>
        </a:p>
      </dgm:t>
    </dgm:pt>
    <dgm:pt modelId="{073ACBFF-724F-4DDC-A665-8E7B28C593B3}" type="parTrans" cxnId="{1A9DA9FB-928C-4066-B8E2-0B87BC403137}">
      <dgm:prSet/>
      <dgm:spPr/>
      <dgm:t>
        <a:bodyPr/>
        <a:lstStyle/>
        <a:p>
          <a:pPr latinLnBrk="1"/>
          <a:endParaRPr lang="ko-KR" altLang="en-US"/>
        </a:p>
      </dgm:t>
    </dgm:pt>
    <dgm:pt modelId="{A6CC90D5-F340-43E2-A578-28F6C0EF4B3C}" type="sibTrans" cxnId="{1A9DA9FB-928C-4066-B8E2-0B87BC403137}">
      <dgm:prSet/>
      <dgm:spPr/>
      <dgm:t>
        <a:bodyPr/>
        <a:lstStyle/>
        <a:p>
          <a:pPr latinLnBrk="1"/>
          <a:endParaRPr lang="ko-KR" altLang="en-US"/>
        </a:p>
      </dgm:t>
    </dgm:pt>
    <dgm:pt modelId="{1583394B-31AA-4AF7-9DDE-600724A7973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3</a:t>
          </a:r>
          <a:endParaRPr lang="ko-KR" altLang="en-US" sz="1800" dirty="0"/>
        </a:p>
      </dgm:t>
    </dgm:pt>
    <dgm:pt modelId="{CDE8810C-FBA7-4A53-90DC-5C7FF69B56EC}" type="parTrans" cxnId="{190845C0-61AB-484B-9FD7-534CA70014AD}">
      <dgm:prSet/>
      <dgm:spPr/>
      <dgm:t>
        <a:bodyPr/>
        <a:lstStyle/>
        <a:p>
          <a:pPr latinLnBrk="1"/>
          <a:endParaRPr lang="ko-KR" altLang="en-US"/>
        </a:p>
      </dgm:t>
    </dgm:pt>
    <dgm:pt modelId="{098EC915-56BA-459F-91F1-7E29C83E449B}" type="sibTrans" cxnId="{190845C0-61AB-484B-9FD7-534CA70014AD}">
      <dgm:prSet/>
      <dgm:spPr/>
      <dgm:t>
        <a:bodyPr/>
        <a:lstStyle/>
        <a:p>
          <a:pPr latinLnBrk="1"/>
          <a:endParaRPr lang="ko-KR" altLang="en-US"/>
        </a:p>
      </dgm:t>
    </dgm:pt>
    <dgm:pt modelId="{519E6CD8-499D-457E-A590-70927C0D9C0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1</a:t>
          </a:r>
          <a:endParaRPr lang="ko-KR" altLang="en-US" sz="1800" dirty="0"/>
        </a:p>
      </dgm:t>
    </dgm:pt>
    <dgm:pt modelId="{D63F136A-29A7-4A51-8326-417DAFD1D6C7}" type="parTrans" cxnId="{1CB67293-0085-4FEB-B5CA-791C9B43BD6F}">
      <dgm:prSet/>
      <dgm:spPr/>
      <dgm:t>
        <a:bodyPr/>
        <a:lstStyle/>
        <a:p>
          <a:pPr latinLnBrk="1"/>
          <a:endParaRPr lang="ko-KR" altLang="en-US"/>
        </a:p>
      </dgm:t>
    </dgm:pt>
    <dgm:pt modelId="{9EA68238-0FD6-4C5C-A350-DA54456A38E2}" type="sibTrans" cxnId="{1CB67293-0085-4FEB-B5CA-791C9B43BD6F}">
      <dgm:prSet/>
      <dgm:spPr/>
      <dgm:t>
        <a:bodyPr/>
        <a:lstStyle/>
        <a:p>
          <a:pPr latinLnBrk="1"/>
          <a:endParaRPr lang="ko-KR" altLang="en-US"/>
        </a:p>
      </dgm:t>
    </dgm:pt>
    <dgm:pt modelId="{47090E14-9B55-4CDC-87CF-D96390FF841C}">
      <dgm:prSet phldrT="[텍스트]" custT="1"/>
      <dgm:spPr/>
      <dgm:t>
        <a:bodyPr/>
        <a:lstStyle/>
        <a:p>
          <a:pPr latinLnBrk="1"/>
          <a:r>
            <a:rPr lang="en-US" altLang="ko-KR" sz="1100" dirty="0"/>
            <a:t>Weights</a:t>
          </a:r>
          <a:endParaRPr lang="ko-KR" altLang="en-US" sz="1100" dirty="0"/>
        </a:p>
      </dgm:t>
    </dgm:pt>
    <dgm:pt modelId="{F814B847-28FC-43D5-9925-A662A25329AA}" type="parTrans" cxnId="{6DA7A8C3-7B87-491C-A125-B6D90129C241}">
      <dgm:prSet/>
      <dgm:spPr/>
      <dgm:t>
        <a:bodyPr/>
        <a:lstStyle/>
        <a:p>
          <a:pPr latinLnBrk="1"/>
          <a:endParaRPr lang="ko-KR" altLang="en-US" sz="1600"/>
        </a:p>
      </dgm:t>
    </dgm:pt>
    <dgm:pt modelId="{E3865264-7127-41A5-910A-673342FD9E58}" type="sibTrans" cxnId="{6DA7A8C3-7B87-491C-A125-B6D90129C241}">
      <dgm:prSet/>
      <dgm:spPr/>
      <dgm:t>
        <a:bodyPr/>
        <a:lstStyle/>
        <a:p>
          <a:pPr latinLnBrk="1"/>
          <a:endParaRPr lang="ko-KR" altLang="en-US"/>
        </a:p>
      </dgm:t>
    </dgm:pt>
    <dgm:pt modelId="{50A459A2-39DB-4A45-A3CF-5EFE1FF8E3E6}">
      <dgm:prSet phldrT="[텍스트]" custT="1"/>
      <dgm:spPr/>
      <dgm:t>
        <a:bodyPr/>
        <a:lstStyle/>
        <a:p>
          <a:pPr latinLnBrk="1"/>
          <a:r>
            <a:rPr lang="en-US" altLang="ko-KR" sz="1100" dirty="0"/>
            <a:t>Labels</a:t>
          </a:r>
          <a:endParaRPr lang="ko-KR" altLang="en-US" sz="1100" dirty="0"/>
        </a:p>
      </dgm:t>
    </dgm:pt>
    <dgm:pt modelId="{2A6B6EE0-D8C3-443C-A109-6E8419072A09}" type="parTrans" cxnId="{908886E0-ACBE-4BBA-A391-E3CF28551EFE}">
      <dgm:prSet/>
      <dgm:spPr/>
      <dgm:t>
        <a:bodyPr/>
        <a:lstStyle/>
        <a:p>
          <a:pPr latinLnBrk="1"/>
          <a:endParaRPr lang="ko-KR" altLang="en-US" sz="1600"/>
        </a:p>
      </dgm:t>
    </dgm:pt>
    <dgm:pt modelId="{83222691-88FC-4062-9ADE-5444C24E4B8D}" type="sibTrans" cxnId="{908886E0-ACBE-4BBA-A391-E3CF28551EFE}">
      <dgm:prSet/>
      <dgm:spPr/>
      <dgm:t>
        <a:bodyPr/>
        <a:lstStyle/>
        <a:p>
          <a:pPr latinLnBrk="1"/>
          <a:endParaRPr lang="ko-KR" altLang="en-US"/>
        </a:p>
      </dgm:t>
    </dgm:pt>
    <dgm:pt modelId="{E12B6EFD-E9D5-462B-98C3-6ACCA0B0C512}">
      <dgm:prSet phldrT="[텍스트]" custT="1"/>
      <dgm:spPr/>
      <dgm:t>
        <a:bodyPr/>
        <a:lstStyle/>
        <a:p>
          <a:pPr latinLnBrk="1"/>
          <a:r>
            <a:rPr lang="en-US" altLang="ko-KR" sz="1100" dirty="0"/>
            <a:t>test</a:t>
          </a:r>
          <a:endParaRPr lang="ko-KR" altLang="en-US" sz="1100" dirty="0"/>
        </a:p>
      </dgm:t>
    </dgm:pt>
    <dgm:pt modelId="{D9688771-B6DD-40C9-8C22-753E5A9F8FAF}" type="parTrans" cxnId="{D750CDA4-EC93-4B9D-94CD-4C63B6F60954}">
      <dgm:prSet/>
      <dgm:spPr/>
      <dgm:t>
        <a:bodyPr/>
        <a:lstStyle/>
        <a:p>
          <a:pPr latinLnBrk="1"/>
          <a:endParaRPr lang="ko-KR" altLang="en-US" sz="1600"/>
        </a:p>
      </dgm:t>
    </dgm:pt>
    <dgm:pt modelId="{0DFD5CEC-804F-4E89-9463-3C2821EC4FA4}" type="sibTrans" cxnId="{D750CDA4-EC93-4B9D-94CD-4C63B6F60954}">
      <dgm:prSet/>
      <dgm:spPr/>
      <dgm:t>
        <a:bodyPr/>
        <a:lstStyle/>
        <a:p>
          <a:pPr latinLnBrk="1"/>
          <a:endParaRPr lang="ko-KR" altLang="en-US"/>
        </a:p>
      </dgm:t>
    </dgm:pt>
    <dgm:pt modelId="{3FA58224-D92C-4403-B2E1-D2C21DBEF23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test</a:t>
          </a:r>
          <a:endParaRPr lang="ko-KR" altLang="en-US" sz="1100" dirty="0"/>
        </a:p>
      </dgm:t>
    </dgm:pt>
    <dgm:pt modelId="{88748682-6D96-4DAB-B407-075DBB52DAB7}" type="parTrans" cxnId="{DC7547CF-B258-450C-8890-5D5776C43AA0}">
      <dgm:prSet/>
      <dgm:spPr/>
      <dgm:t>
        <a:bodyPr/>
        <a:lstStyle/>
        <a:p>
          <a:pPr latinLnBrk="1"/>
          <a:endParaRPr lang="ko-KR" altLang="en-US" sz="1600"/>
        </a:p>
      </dgm:t>
    </dgm:pt>
    <dgm:pt modelId="{0A3A6FD9-D057-4FF9-ABC8-27F3F7FD12E4}" type="sibTrans" cxnId="{DC7547CF-B258-450C-8890-5D5776C43AA0}">
      <dgm:prSet/>
      <dgm:spPr/>
      <dgm:t>
        <a:bodyPr/>
        <a:lstStyle/>
        <a:p>
          <a:pPr latinLnBrk="1"/>
          <a:endParaRPr lang="ko-KR" altLang="en-US"/>
        </a:p>
      </dgm:t>
    </dgm:pt>
    <dgm:pt modelId="{DB36531E-E41F-4501-8975-ACA010DE366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4</a:t>
          </a:r>
          <a:endParaRPr lang="ko-KR" altLang="en-US" sz="1800" dirty="0"/>
        </a:p>
      </dgm:t>
    </dgm:pt>
    <dgm:pt modelId="{30E73A1B-4527-47D3-A72C-60499CF662F9}" type="parTrans" cxnId="{71DAE0AE-437E-498D-814E-7DD1A99BD108}">
      <dgm:prSet/>
      <dgm:spPr/>
      <dgm:t>
        <a:bodyPr/>
        <a:lstStyle/>
        <a:p>
          <a:pPr latinLnBrk="1"/>
          <a:endParaRPr lang="ko-KR" altLang="en-US"/>
        </a:p>
      </dgm:t>
    </dgm:pt>
    <dgm:pt modelId="{420DA7D5-79D9-498D-8893-6CAF3C28BBE0}" type="sibTrans" cxnId="{71DAE0AE-437E-498D-814E-7DD1A99BD108}">
      <dgm:prSet/>
      <dgm:spPr/>
      <dgm:t>
        <a:bodyPr/>
        <a:lstStyle/>
        <a:p>
          <a:pPr latinLnBrk="1"/>
          <a:endParaRPr lang="ko-KR" altLang="en-US"/>
        </a:p>
      </dgm:t>
    </dgm:pt>
    <dgm:pt modelId="{480EB35C-1252-43D9-8CB0-A93DF4639627}" type="pres">
      <dgm:prSet presAssocID="{261099E4-E21F-460E-9053-A03B98B74B8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55BEA2-DAD3-4EE3-BD32-661F4EDFA9F2}" type="pres">
      <dgm:prSet presAssocID="{261099E4-E21F-460E-9053-A03B98B74B89}" presName="hierFlow" presStyleCnt="0"/>
      <dgm:spPr/>
    </dgm:pt>
    <dgm:pt modelId="{F2EBB445-2AAC-4CB2-B839-7D8B1353E842}" type="pres">
      <dgm:prSet presAssocID="{261099E4-E21F-460E-9053-A03B98B74B89}" presName="firstBuf" presStyleCnt="0"/>
      <dgm:spPr/>
    </dgm:pt>
    <dgm:pt modelId="{9FE4EF09-A188-4F3D-9AB0-B74C1850ADBB}" type="pres">
      <dgm:prSet presAssocID="{261099E4-E21F-460E-9053-A03B98B74B8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AC0687-D89C-424F-AE6D-0AD6C29A8633}" type="pres">
      <dgm:prSet presAssocID="{46F9867F-56B7-4EBB-8678-2411A06B6A6B}" presName="Name14" presStyleCnt="0"/>
      <dgm:spPr/>
    </dgm:pt>
    <dgm:pt modelId="{003F58F2-A7D5-4BF9-8891-F25C96B7FB5E}" type="pres">
      <dgm:prSet presAssocID="{46F9867F-56B7-4EBB-8678-2411A06B6A6B}" presName="level1Shape" presStyleLbl="node0" presStyleIdx="0" presStyleCnt="1" custScaleX="152343">
        <dgm:presLayoutVars>
          <dgm:chPref val="3"/>
        </dgm:presLayoutVars>
      </dgm:prSet>
      <dgm:spPr/>
    </dgm:pt>
    <dgm:pt modelId="{A7C5A703-C7FF-4C63-B969-62603AFEF337}" type="pres">
      <dgm:prSet presAssocID="{46F9867F-56B7-4EBB-8678-2411A06B6A6B}" presName="hierChild2" presStyleCnt="0"/>
      <dgm:spPr/>
    </dgm:pt>
    <dgm:pt modelId="{FC879706-FF53-4D60-A5BC-095EE049F9C8}" type="pres">
      <dgm:prSet presAssocID="{D584B76C-EBB5-44B5-869A-8C30EECE8F34}" presName="Name19" presStyleLbl="parChTrans1D2" presStyleIdx="0" presStyleCnt="2"/>
      <dgm:spPr/>
    </dgm:pt>
    <dgm:pt modelId="{02C411C2-39D1-4E9B-84B4-77DC65569CB5}" type="pres">
      <dgm:prSet presAssocID="{2ADB2EE6-E559-4729-A705-BD5DA94444F3}" presName="Name21" presStyleCnt="0"/>
      <dgm:spPr/>
    </dgm:pt>
    <dgm:pt modelId="{965D8027-D524-4CAC-85F0-C4B36AE8ABB3}" type="pres">
      <dgm:prSet presAssocID="{2ADB2EE6-E559-4729-A705-BD5DA94444F3}" presName="level2Shape" presStyleLbl="node2" presStyleIdx="0" presStyleCnt="2"/>
      <dgm:spPr/>
    </dgm:pt>
    <dgm:pt modelId="{18FE5BA4-C5F4-4584-BBF4-37698BBCA63B}" type="pres">
      <dgm:prSet presAssocID="{2ADB2EE6-E559-4729-A705-BD5DA94444F3}" presName="hierChild3" presStyleCnt="0"/>
      <dgm:spPr/>
    </dgm:pt>
    <dgm:pt modelId="{7073FC3E-3852-4E32-9AD9-6BEEFFC4CDA3}" type="pres">
      <dgm:prSet presAssocID="{EE9A5290-5ECB-4D6E-8F7A-788040ECD4B2}" presName="Name19" presStyleLbl="parChTrans1D3" presStyleIdx="0" presStyleCnt="5"/>
      <dgm:spPr/>
    </dgm:pt>
    <dgm:pt modelId="{7DE70354-6AD0-4C75-BF96-D9F069A585A9}" type="pres">
      <dgm:prSet presAssocID="{9C76B747-404D-4979-8ACD-EAAAB00B8DF3}" presName="Name21" presStyleCnt="0"/>
      <dgm:spPr/>
    </dgm:pt>
    <dgm:pt modelId="{83225DD8-F1D1-4E71-88DB-9B0E12844F57}" type="pres">
      <dgm:prSet presAssocID="{9C76B747-404D-4979-8ACD-EAAAB00B8DF3}" presName="level2Shape" presStyleLbl="node3" presStyleIdx="0" presStyleCnt="5"/>
      <dgm:spPr/>
    </dgm:pt>
    <dgm:pt modelId="{1B803492-D108-4A7E-B767-3F79DB2909AB}" type="pres">
      <dgm:prSet presAssocID="{9C76B747-404D-4979-8ACD-EAAAB00B8DF3}" presName="hierChild3" presStyleCnt="0"/>
      <dgm:spPr/>
    </dgm:pt>
    <dgm:pt modelId="{0CD5B680-9A2C-4569-B9D0-FDB2A1ED3473}" type="pres">
      <dgm:prSet presAssocID="{40D6C697-B4A6-4496-81F1-77B4E7F04D8C}" presName="Name19" presStyleLbl="parChTrans1D3" presStyleIdx="1" presStyleCnt="5"/>
      <dgm:spPr/>
    </dgm:pt>
    <dgm:pt modelId="{ACCEEB68-BD89-49B3-8ABF-AC7717A751E6}" type="pres">
      <dgm:prSet presAssocID="{B22CE713-282E-4476-B097-34FA293D80C9}" presName="Name21" presStyleCnt="0"/>
      <dgm:spPr/>
    </dgm:pt>
    <dgm:pt modelId="{4AF4B50E-DD51-481A-B632-159348183C1F}" type="pres">
      <dgm:prSet presAssocID="{B22CE713-282E-4476-B097-34FA293D80C9}" presName="level2Shape" presStyleLbl="node3" presStyleIdx="1" presStyleCnt="5"/>
      <dgm:spPr/>
    </dgm:pt>
    <dgm:pt modelId="{0F02A4B5-AFCF-4886-A515-A36886222238}" type="pres">
      <dgm:prSet presAssocID="{B22CE713-282E-4476-B097-34FA293D80C9}" presName="hierChild3" presStyleCnt="0"/>
      <dgm:spPr/>
    </dgm:pt>
    <dgm:pt modelId="{EECB5BEB-3E54-4DBD-A65C-EA3F200F0868}" type="pres">
      <dgm:prSet presAssocID="{F814B847-28FC-43D5-9925-A662A25329AA}" presName="Name19" presStyleLbl="parChTrans1D3" presStyleIdx="2" presStyleCnt="5"/>
      <dgm:spPr/>
    </dgm:pt>
    <dgm:pt modelId="{B54127ED-2DE5-4015-B98E-E3D0DC484293}" type="pres">
      <dgm:prSet presAssocID="{47090E14-9B55-4CDC-87CF-D96390FF841C}" presName="Name21" presStyleCnt="0"/>
      <dgm:spPr/>
    </dgm:pt>
    <dgm:pt modelId="{8A13416F-4131-46A7-BC42-9BFF8161EA6B}" type="pres">
      <dgm:prSet presAssocID="{47090E14-9B55-4CDC-87CF-D96390FF841C}" presName="level2Shape" presStyleLbl="node3" presStyleIdx="2" presStyleCnt="5"/>
      <dgm:spPr/>
    </dgm:pt>
    <dgm:pt modelId="{45E71327-BB7F-4ED9-B7A1-137A3740E101}" type="pres">
      <dgm:prSet presAssocID="{47090E14-9B55-4CDC-87CF-D96390FF841C}" presName="hierChild3" presStyleCnt="0"/>
      <dgm:spPr/>
    </dgm:pt>
    <dgm:pt modelId="{F8ACB309-3070-4690-B0F8-2AC230684334}" type="pres">
      <dgm:prSet presAssocID="{F0A56CCB-DA1A-4A94-A912-B450B1A21593}" presName="Name19" presStyleLbl="parChTrans1D2" presStyleIdx="1" presStyleCnt="2"/>
      <dgm:spPr/>
    </dgm:pt>
    <dgm:pt modelId="{DB035C6D-732D-4A79-B080-A73DD690ABC9}" type="pres">
      <dgm:prSet presAssocID="{C9DF2CFB-D3CC-4506-94B3-A6D42F36CC7E}" presName="Name21" presStyleCnt="0"/>
      <dgm:spPr/>
    </dgm:pt>
    <dgm:pt modelId="{F1672621-2AE1-4822-A53D-3C57589F123B}" type="pres">
      <dgm:prSet presAssocID="{C9DF2CFB-D3CC-4506-94B3-A6D42F36CC7E}" presName="level2Shape" presStyleLbl="node2" presStyleIdx="1" presStyleCnt="2"/>
      <dgm:spPr/>
    </dgm:pt>
    <dgm:pt modelId="{F97E3F3C-BB29-4BE2-B20C-513B9DA36742}" type="pres">
      <dgm:prSet presAssocID="{C9DF2CFB-D3CC-4506-94B3-A6D42F36CC7E}" presName="hierChild3" presStyleCnt="0"/>
      <dgm:spPr/>
    </dgm:pt>
    <dgm:pt modelId="{ED9E2F2E-D7B4-4E1E-8213-F5B36F06C946}" type="pres">
      <dgm:prSet presAssocID="{AB00D023-84D1-4F45-B6CC-F50DF54BE710}" presName="Name19" presStyleLbl="parChTrans1D3" presStyleIdx="3" presStyleCnt="5"/>
      <dgm:spPr/>
    </dgm:pt>
    <dgm:pt modelId="{6AB75937-35A8-4B1D-9626-A59310385A5A}" type="pres">
      <dgm:prSet presAssocID="{60259A6C-88B7-46D9-B3CD-0014EBFF186D}" presName="Name21" presStyleCnt="0"/>
      <dgm:spPr/>
    </dgm:pt>
    <dgm:pt modelId="{0836210A-24B9-467A-8291-7517295ECD33}" type="pres">
      <dgm:prSet presAssocID="{60259A6C-88B7-46D9-B3CD-0014EBFF186D}" presName="level2Shape" presStyleLbl="node3" presStyleIdx="3" presStyleCnt="5"/>
      <dgm:spPr/>
    </dgm:pt>
    <dgm:pt modelId="{A36B7AE0-F9D1-40CA-A89D-50F447C59B94}" type="pres">
      <dgm:prSet presAssocID="{60259A6C-88B7-46D9-B3CD-0014EBFF186D}" presName="hierChild3" presStyleCnt="0"/>
      <dgm:spPr/>
    </dgm:pt>
    <dgm:pt modelId="{E7F206B0-B1B3-4CFD-937F-186402798C01}" type="pres">
      <dgm:prSet presAssocID="{D9688771-B6DD-40C9-8C22-753E5A9F8FAF}" presName="Name19" presStyleLbl="parChTrans1D4" presStyleIdx="0" presStyleCnt="2"/>
      <dgm:spPr/>
    </dgm:pt>
    <dgm:pt modelId="{8FD14963-6F47-4E5C-90A3-929DF6CFACDB}" type="pres">
      <dgm:prSet presAssocID="{E12B6EFD-E9D5-462B-98C3-6ACCA0B0C512}" presName="Name21" presStyleCnt="0"/>
      <dgm:spPr/>
    </dgm:pt>
    <dgm:pt modelId="{361CDBC0-360D-4E7E-B69A-847700878E7D}" type="pres">
      <dgm:prSet presAssocID="{E12B6EFD-E9D5-462B-98C3-6ACCA0B0C512}" presName="level2Shape" presStyleLbl="node4" presStyleIdx="0" presStyleCnt="2"/>
      <dgm:spPr/>
    </dgm:pt>
    <dgm:pt modelId="{E0C08AEA-E099-48E5-8326-641C48959388}" type="pres">
      <dgm:prSet presAssocID="{E12B6EFD-E9D5-462B-98C3-6ACCA0B0C512}" presName="hierChild3" presStyleCnt="0"/>
      <dgm:spPr/>
    </dgm:pt>
    <dgm:pt modelId="{12AA02E0-EDB0-4636-84C8-68080A8C9763}" type="pres">
      <dgm:prSet presAssocID="{2A6B6EE0-D8C3-443C-A109-6E8419072A09}" presName="Name19" presStyleLbl="parChTrans1D3" presStyleIdx="4" presStyleCnt="5"/>
      <dgm:spPr/>
    </dgm:pt>
    <dgm:pt modelId="{E5646BAF-CE67-4297-AFF3-F46E6A18F896}" type="pres">
      <dgm:prSet presAssocID="{50A459A2-39DB-4A45-A3CF-5EFE1FF8E3E6}" presName="Name21" presStyleCnt="0"/>
      <dgm:spPr/>
    </dgm:pt>
    <dgm:pt modelId="{7CC886D8-672E-4C0F-BEC9-C19E3763FD18}" type="pres">
      <dgm:prSet presAssocID="{50A459A2-39DB-4A45-A3CF-5EFE1FF8E3E6}" presName="level2Shape" presStyleLbl="node3" presStyleIdx="4" presStyleCnt="5"/>
      <dgm:spPr/>
    </dgm:pt>
    <dgm:pt modelId="{74456C8F-3EBA-44A8-AAA7-9DED0FBC14D5}" type="pres">
      <dgm:prSet presAssocID="{50A459A2-39DB-4A45-A3CF-5EFE1FF8E3E6}" presName="hierChild3" presStyleCnt="0"/>
      <dgm:spPr/>
    </dgm:pt>
    <dgm:pt modelId="{325EFC76-B8AE-424D-9059-336270DF61D9}" type="pres">
      <dgm:prSet presAssocID="{88748682-6D96-4DAB-B407-075DBB52DAB7}" presName="Name19" presStyleLbl="parChTrans1D4" presStyleIdx="1" presStyleCnt="2"/>
      <dgm:spPr/>
    </dgm:pt>
    <dgm:pt modelId="{3FEC1FF2-1575-4671-B4A8-3AE01135BCE4}" type="pres">
      <dgm:prSet presAssocID="{3FA58224-D92C-4403-B2E1-D2C21DBEF239}" presName="Name21" presStyleCnt="0"/>
      <dgm:spPr/>
    </dgm:pt>
    <dgm:pt modelId="{6E45034F-58D2-4A78-A8AC-300D3FDB254B}" type="pres">
      <dgm:prSet presAssocID="{3FA58224-D92C-4403-B2E1-D2C21DBEF239}" presName="level2Shape" presStyleLbl="node4" presStyleIdx="1" presStyleCnt="2"/>
      <dgm:spPr/>
    </dgm:pt>
    <dgm:pt modelId="{5303C66B-BB9C-45FA-B70C-A61F37FA021A}" type="pres">
      <dgm:prSet presAssocID="{3FA58224-D92C-4403-B2E1-D2C21DBEF239}" presName="hierChild3" presStyleCnt="0"/>
      <dgm:spPr/>
    </dgm:pt>
    <dgm:pt modelId="{539ECD35-26A7-45DC-BDBF-F43C47226810}" type="pres">
      <dgm:prSet presAssocID="{261099E4-E21F-460E-9053-A03B98B74B89}" presName="bgShapesFlow" presStyleCnt="0"/>
      <dgm:spPr/>
    </dgm:pt>
    <dgm:pt modelId="{C258AC6D-A674-4D0C-9608-A01464A9AD6F}" type="pres">
      <dgm:prSet presAssocID="{519E6CD8-499D-457E-A590-70927C0D9C08}" presName="rectComp" presStyleCnt="0"/>
      <dgm:spPr/>
    </dgm:pt>
    <dgm:pt modelId="{CF8D533E-FEF3-4EBB-B6B7-7E3650405195}" type="pres">
      <dgm:prSet presAssocID="{519E6CD8-499D-457E-A590-70927C0D9C08}" presName="bgRect" presStyleLbl="bgShp" presStyleIdx="0" presStyleCnt="4"/>
      <dgm:spPr/>
    </dgm:pt>
    <dgm:pt modelId="{EED2C616-B5BC-42DC-8DD6-C70A5A356B89}" type="pres">
      <dgm:prSet presAssocID="{519E6CD8-499D-457E-A590-70927C0D9C08}" presName="bgRectTx" presStyleLbl="bgShp" presStyleIdx="0" presStyleCnt="4">
        <dgm:presLayoutVars>
          <dgm:bulletEnabled val="1"/>
        </dgm:presLayoutVars>
      </dgm:prSet>
      <dgm:spPr/>
    </dgm:pt>
    <dgm:pt modelId="{1B4F0477-A587-4A28-B709-4920CF318A00}" type="pres">
      <dgm:prSet presAssocID="{519E6CD8-499D-457E-A590-70927C0D9C08}" presName="spComp" presStyleCnt="0"/>
      <dgm:spPr/>
    </dgm:pt>
    <dgm:pt modelId="{E36C93FE-3B48-4BFE-A611-0E223D50CFA9}" type="pres">
      <dgm:prSet presAssocID="{519E6CD8-499D-457E-A590-70927C0D9C08}" presName="vSp" presStyleCnt="0"/>
      <dgm:spPr/>
    </dgm:pt>
    <dgm:pt modelId="{6B81FE89-455E-4DAD-94A1-B139B0C02EC3}" type="pres">
      <dgm:prSet presAssocID="{602F90F9-3F4A-4875-9B60-6A2E6061220E}" presName="rectComp" presStyleCnt="0"/>
      <dgm:spPr/>
    </dgm:pt>
    <dgm:pt modelId="{B0717D41-5AD9-47B0-A604-B0DA7813CB57}" type="pres">
      <dgm:prSet presAssocID="{602F90F9-3F4A-4875-9B60-6A2E6061220E}" presName="bgRect" presStyleLbl="bgShp" presStyleIdx="1" presStyleCnt="4"/>
      <dgm:spPr/>
    </dgm:pt>
    <dgm:pt modelId="{7FDA4055-A6FF-4642-A753-5F1DEAF2FAE9}" type="pres">
      <dgm:prSet presAssocID="{602F90F9-3F4A-4875-9B60-6A2E6061220E}" presName="bgRectTx" presStyleLbl="bgShp" presStyleIdx="1" presStyleCnt="4">
        <dgm:presLayoutVars>
          <dgm:bulletEnabled val="1"/>
        </dgm:presLayoutVars>
      </dgm:prSet>
      <dgm:spPr/>
    </dgm:pt>
    <dgm:pt modelId="{3A37F31A-1A2F-4F31-B957-CA5A70C2FE51}" type="pres">
      <dgm:prSet presAssocID="{602F90F9-3F4A-4875-9B60-6A2E6061220E}" presName="spComp" presStyleCnt="0"/>
      <dgm:spPr/>
    </dgm:pt>
    <dgm:pt modelId="{A8AA53DC-C449-4E8B-88A1-039DE0C1C92D}" type="pres">
      <dgm:prSet presAssocID="{602F90F9-3F4A-4875-9B60-6A2E6061220E}" presName="vSp" presStyleCnt="0"/>
      <dgm:spPr/>
    </dgm:pt>
    <dgm:pt modelId="{574AAEA8-E64F-415A-BA6E-B8D347B353BA}" type="pres">
      <dgm:prSet presAssocID="{1583394B-31AA-4AF7-9DDE-600724A7973E}" presName="rectComp" presStyleCnt="0"/>
      <dgm:spPr/>
    </dgm:pt>
    <dgm:pt modelId="{1BB41C0F-717F-415D-9F02-E53F0A4B7749}" type="pres">
      <dgm:prSet presAssocID="{1583394B-31AA-4AF7-9DDE-600724A7973E}" presName="bgRect" presStyleLbl="bgShp" presStyleIdx="2" presStyleCnt="4"/>
      <dgm:spPr/>
    </dgm:pt>
    <dgm:pt modelId="{C2A4C2DC-3902-4214-BD7D-2979A26E8C52}" type="pres">
      <dgm:prSet presAssocID="{1583394B-31AA-4AF7-9DDE-600724A7973E}" presName="bgRectTx" presStyleLbl="bgShp" presStyleIdx="2" presStyleCnt="4">
        <dgm:presLayoutVars>
          <dgm:bulletEnabled val="1"/>
        </dgm:presLayoutVars>
      </dgm:prSet>
      <dgm:spPr/>
    </dgm:pt>
    <dgm:pt modelId="{039C90AF-018D-44AA-944B-0D04A6610C70}" type="pres">
      <dgm:prSet presAssocID="{1583394B-31AA-4AF7-9DDE-600724A7973E}" presName="spComp" presStyleCnt="0"/>
      <dgm:spPr/>
    </dgm:pt>
    <dgm:pt modelId="{9E940033-40E4-4786-907B-E9BDA5DFF3F4}" type="pres">
      <dgm:prSet presAssocID="{1583394B-31AA-4AF7-9DDE-600724A7973E}" presName="vSp" presStyleCnt="0"/>
      <dgm:spPr/>
    </dgm:pt>
    <dgm:pt modelId="{8A8524AF-3AB5-4536-BDC8-0C73B04E4BFC}" type="pres">
      <dgm:prSet presAssocID="{DB36531E-E41F-4501-8975-ACA010DE3666}" presName="rectComp" presStyleCnt="0"/>
      <dgm:spPr/>
    </dgm:pt>
    <dgm:pt modelId="{4C69C433-6BFF-4842-AF94-C40BC171E9C2}" type="pres">
      <dgm:prSet presAssocID="{DB36531E-E41F-4501-8975-ACA010DE3666}" presName="bgRect" presStyleLbl="bgShp" presStyleIdx="3" presStyleCnt="4"/>
      <dgm:spPr/>
    </dgm:pt>
    <dgm:pt modelId="{FD036B60-8E6C-4C5E-A2E0-57FFDB4C1ED6}" type="pres">
      <dgm:prSet presAssocID="{DB36531E-E41F-4501-8975-ACA010DE3666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81C8318-8111-4606-9BA1-4175F5261D0E}" type="presOf" srcId="{602F90F9-3F4A-4875-9B60-6A2E6061220E}" destId="{7FDA4055-A6FF-4642-A753-5F1DEAF2FAE9}" srcOrd="1" destOrd="0" presId="urn:microsoft.com/office/officeart/2005/8/layout/hierarchy6"/>
    <dgm:cxn modelId="{0C18E524-ECFB-4CDE-8107-A926D485DA57}" type="presOf" srcId="{602F90F9-3F4A-4875-9B60-6A2E6061220E}" destId="{B0717D41-5AD9-47B0-A604-B0DA7813CB57}" srcOrd="0" destOrd="0" presId="urn:microsoft.com/office/officeart/2005/8/layout/hierarchy6"/>
    <dgm:cxn modelId="{F0DFFB32-BFD3-4327-B13E-B68F693D64A2}" srcId="{261099E4-E21F-460E-9053-A03B98B74B89}" destId="{46F9867F-56B7-4EBB-8678-2411A06B6A6B}" srcOrd="0" destOrd="0" parTransId="{AE7BAD87-80B3-491C-A321-AE5FED505D27}" sibTransId="{78759A11-E25D-45F5-BC3C-37E5B427C06A}"/>
    <dgm:cxn modelId="{8D5B9A34-DA69-4197-AE9E-72089D1B666D}" type="presOf" srcId="{50A459A2-39DB-4A45-A3CF-5EFE1FF8E3E6}" destId="{7CC886D8-672E-4C0F-BEC9-C19E3763FD18}" srcOrd="0" destOrd="0" presId="urn:microsoft.com/office/officeart/2005/8/layout/hierarchy6"/>
    <dgm:cxn modelId="{C72B1937-C786-438B-A474-25FC7C761759}" srcId="{C9DF2CFB-D3CC-4506-94B3-A6D42F36CC7E}" destId="{60259A6C-88B7-46D9-B3CD-0014EBFF186D}" srcOrd="0" destOrd="0" parTransId="{AB00D023-84D1-4F45-B6CC-F50DF54BE710}" sibTransId="{E5C53E78-7975-431F-BFC6-E0462EB1E23E}"/>
    <dgm:cxn modelId="{E35BAB3B-9DAD-4889-890A-A548749606CC}" srcId="{2ADB2EE6-E559-4729-A705-BD5DA94444F3}" destId="{B22CE713-282E-4476-B097-34FA293D80C9}" srcOrd="1" destOrd="0" parTransId="{40D6C697-B4A6-4496-81F1-77B4E7F04D8C}" sibTransId="{16589288-2DB5-4F46-9BED-1E6DE4FA55F1}"/>
    <dgm:cxn modelId="{60586F3E-2886-4590-859B-46FCE0439541}" type="presOf" srcId="{40D6C697-B4A6-4496-81F1-77B4E7F04D8C}" destId="{0CD5B680-9A2C-4569-B9D0-FDB2A1ED3473}" srcOrd="0" destOrd="0" presId="urn:microsoft.com/office/officeart/2005/8/layout/hierarchy6"/>
    <dgm:cxn modelId="{DDEC9940-397A-4A95-A196-1D507ACFB200}" srcId="{46F9867F-56B7-4EBB-8678-2411A06B6A6B}" destId="{C9DF2CFB-D3CC-4506-94B3-A6D42F36CC7E}" srcOrd="1" destOrd="0" parTransId="{F0A56CCB-DA1A-4A94-A912-B450B1A21593}" sibTransId="{DADD2C40-47A7-4CA4-816D-2C0B0E79C938}"/>
    <dgm:cxn modelId="{F9BC675C-09C8-4E6D-988D-84F344B28741}" type="presOf" srcId="{1583394B-31AA-4AF7-9DDE-600724A7973E}" destId="{1BB41C0F-717F-415D-9F02-E53F0A4B7749}" srcOrd="0" destOrd="0" presId="urn:microsoft.com/office/officeart/2005/8/layout/hierarchy6"/>
    <dgm:cxn modelId="{BA81495C-0276-4839-84ED-6CB0D7E4D08B}" type="presOf" srcId="{60259A6C-88B7-46D9-B3CD-0014EBFF186D}" destId="{0836210A-24B9-467A-8291-7517295ECD33}" srcOrd="0" destOrd="0" presId="urn:microsoft.com/office/officeart/2005/8/layout/hierarchy6"/>
    <dgm:cxn modelId="{95B47667-8F93-4CC7-B4DC-460E1316A47F}" type="presOf" srcId="{47090E14-9B55-4CDC-87CF-D96390FF841C}" destId="{8A13416F-4131-46A7-BC42-9BFF8161EA6B}" srcOrd="0" destOrd="0" presId="urn:microsoft.com/office/officeart/2005/8/layout/hierarchy6"/>
    <dgm:cxn modelId="{63D68168-79FF-4F84-90D9-30BC9EF56845}" type="presOf" srcId="{B22CE713-282E-4476-B097-34FA293D80C9}" destId="{4AF4B50E-DD51-481A-B632-159348183C1F}" srcOrd="0" destOrd="0" presId="urn:microsoft.com/office/officeart/2005/8/layout/hierarchy6"/>
    <dgm:cxn modelId="{182AB04B-B470-46D4-B9B4-8879009F89E4}" srcId="{2ADB2EE6-E559-4729-A705-BD5DA94444F3}" destId="{9C76B747-404D-4979-8ACD-EAAAB00B8DF3}" srcOrd="0" destOrd="0" parTransId="{EE9A5290-5ECB-4D6E-8F7A-788040ECD4B2}" sibTransId="{BA23F9E1-A2DA-4A87-94FF-74BD9807823B}"/>
    <dgm:cxn modelId="{B568C94B-226E-4333-BAA1-5DE43E9E57A8}" type="presOf" srcId="{2ADB2EE6-E559-4729-A705-BD5DA94444F3}" destId="{965D8027-D524-4CAC-85F0-C4B36AE8ABB3}" srcOrd="0" destOrd="0" presId="urn:microsoft.com/office/officeart/2005/8/layout/hierarchy6"/>
    <dgm:cxn modelId="{4493116E-2F45-4B4F-A4D8-D2A43681C06C}" type="presOf" srcId="{E12B6EFD-E9D5-462B-98C3-6ACCA0B0C512}" destId="{361CDBC0-360D-4E7E-B69A-847700878E7D}" srcOrd="0" destOrd="0" presId="urn:microsoft.com/office/officeart/2005/8/layout/hierarchy6"/>
    <dgm:cxn modelId="{AE66164E-91A7-42C8-AA10-D1432A2BCE7E}" type="presOf" srcId="{261099E4-E21F-460E-9053-A03B98B74B89}" destId="{480EB35C-1252-43D9-8CB0-A93DF4639627}" srcOrd="0" destOrd="0" presId="urn:microsoft.com/office/officeart/2005/8/layout/hierarchy6"/>
    <dgm:cxn modelId="{0AC31877-A1AD-44E5-A66C-B0E10B9B0687}" type="presOf" srcId="{DB36531E-E41F-4501-8975-ACA010DE3666}" destId="{FD036B60-8E6C-4C5E-A2E0-57FFDB4C1ED6}" srcOrd="1" destOrd="0" presId="urn:microsoft.com/office/officeart/2005/8/layout/hierarchy6"/>
    <dgm:cxn modelId="{483C2259-5828-4D8A-A54F-A3EB27A7C353}" type="presOf" srcId="{1583394B-31AA-4AF7-9DDE-600724A7973E}" destId="{C2A4C2DC-3902-4214-BD7D-2979A26E8C52}" srcOrd="1" destOrd="0" presId="urn:microsoft.com/office/officeart/2005/8/layout/hierarchy6"/>
    <dgm:cxn modelId="{C3B66C59-3B7D-4992-84AC-370CA6E94093}" type="presOf" srcId="{EE9A5290-5ECB-4D6E-8F7A-788040ECD4B2}" destId="{7073FC3E-3852-4E32-9AD9-6BEEFFC4CDA3}" srcOrd="0" destOrd="0" presId="urn:microsoft.com/office/officeart/2005/8/layout/hierarchy6"/>
    <dgm:cxn modelId="{F1BBD47C-E086-4036-A415-A27058E6CE13}" type="presOf" srcId="{3FA58224-D92C-4403-B2E1-D2C21DBEF239}" destId="{6E45034F-58D2-4A78-A8AC-300D3FDB254B}" srcOrd="0" destOrd="0" presId="urn:microsoft.com/office/officeart/2005/8/layout/hierarchy6"/>
    <dgm:cxn modelId="{9E997280-CA06-435D-B3C2-C0126C752989}" type="presOf" srcId="{F0A56CCB-DA1A-4A94-A912-B450B1A21593}" destId="{F8ACB309-3070-4690-B0F8-2AC230684334}" srcOrd="0" destOrd="0" presId="urn:microsoft.com/office/officeart/2005/8/layout/hierarchy6"/>
    <dgm:cxn modelId="{A0F8008A-61C5-426D-9380-1595DC2912A8}" type="presOf" srcId="{F814B847-28FC-43D5-9925-A662A25329AA}" destId="{EECB5BEB-3E54-4DBD-A65C-EA3F200F0868}" srcOrd="0" destOrd="0" presId="urn:microsoft.com/office/officeart/2005/8/layout/hierarchy6"/>
    <dgm:cxn modelId="{0CC8478E-3F34-4FC7-B99F-CA8AF5257653}" type="presOf" srcId="{D584B76C-EBB5-44B5-869A-8C30EECE8F34}" destId="{FC879706-FF53-4D60-A5BC-095EE049F9C8}" srcOrd="0" destOrd="0" presId="urn:microsoft.com/office/officeart/2005/8/layout/hierarchy6"/>
    <dgm:cxn modelId="{CED77F8F-DDEE-4F49-8D0E-766082673A43}" type="presOf" srcId="{9C76B747-404D-4979-8ACD-EAAAB00B8DF3}" destId="{83225DD8-F1D1-4E71-88DB-9B0E12844F57}" srcOrd="0" destOrd="0" presId="urn:microsoft.com/office/officeart/2005/8/layout/hierarchy6"/>
    <dgm:cxn modelId="{1CB67293-0085-4FEB-B5CA-791C9B43BD6F}" srcId="{261099E4-E21F-460E-9053-A03B98B74B89}" destId="{519E6CD8-499D-457E-A590-70927C0D9C08}" srcOrd="1" destOrd="0" parTransId="{D63F136A-29A7-4A51-8326-417DAFD1D6C7}" sibTransId="{9EA68238-0FD6-4C5C-A350-DA54456A38E2}"/>
    <dgm:cxn modelId="{B1A6E597-387D-457D-9760-3DD1DF9BA63C}" type="presOf" srcId="{DB36531E-E41F-4501-8975-ACA010DE3666}" destId="{4C69C433-6BFF-4842-AF94-C40BC171E9C2}" srcOrd="0" destOrd="0" presId="urn:microsoft.com/office/officeart/2005/8/layout/hierarchy6"/>
    <dgm:cxn modelId="{5859D59E-3EAC-4898-B36D-8E3F435F4FCD}" srcId="{46F9867F-56B7-4EBB-8678-2411A06B6A6B}" destId="{2ADB2EE6-E559-4729-A705-BD5DA94444F3}" srcOrd="0" destOrd="0" parTransId="{D584B76C-EBB5-44B5-869A-8C30EECE8F34}" sibTransId="{7621CA3A-2A21-4A8C-AEC8-798D633FFDF5}"/>
    <dgm:cxn modelId="{D750CDA4-EC93-4B9D-94CD-4C63B6F60954}" srcId="{60259A6C-88B7-46D9-B3CD-0014EBFF186D}" destId="{E12B6EFD-E9D5-462B-98C3-6ACCA0B0C512}" srcOrd="0" destOrd="0" parTransId="{D9688771-B6DD-40C9-8C22-753E5A9F8FAF}" sibTransId="{0DFD5CEC-804F-4E89-9463-3C2821EC4FA4}"/>
    <dgm:cxn modelId="{1A2539A6-632A-4747-98ED-FF5D084A683F}" type="presOf" srcId="{88748682-6D96-4DAB-B407-075DBB52DAB7}" destId="{325EFC76-B8AE-424D-9059-336270DF61D9}" srcOrd="0" destOrd="0" presId="urn:microsoft.com/office/officeart/2005/8/layout/hierarchy6"/>
    <dgm:cxn modelId="{BE1DBAAC-6140-460F-8A79-F64ABBDA73FA}" type="presOf" srcId="{AB00D023-84D1-4F45-B6CC-F50DF54BE710}" destId="{ED9E2F2E-D7B4-4E1E-8213-F5B36F06C946}" srcOrd="0" destOrd="0" presId="urn:microsoft.com/office/officeart/2005/8/layout/hierarchy6"/>
    <dgm:cxn modelId="{71DAE0AE-437E-498D-814E-7DD1A99BD108}" srcId="{261099E4-E21F-460E-9053-A03B98B74B89}" destId="{DB36531E-E41F-4501-8975-ACA010DE3666}" srcOrd="4" destOrd="0" parTransId="{30E73A1B-4527-47D3-A72C-60499CF662F9}" sibTransId="{420DA7D5-79D9-498D-8893-6CAF3C28BBE0}"/>
    <dgm:cxn modelId="{190845C0-61AB-484B-9FD7-534CA70014AD}" srcId="{261099E4-E21F-460E-9053-A03B98B74B89}" destId="{1583394B-31AA-4AF7-9DDE-600724A7973E}" srcOrd="3" destOrd="0" parTransId="{CDE8810C-FBA7-4A53-90DC-5C7FF69B56EC}" sibTransId="{098EC915-56BA-459F-91F1-7E29C83E449B}"/>
    <dgm:cxn modelId="{6DA7A8C3-7B87-491C-A125-B6D90129C241}" srcId="{2ADB2EE6-E559-4729-A705-BD5DA94444F3}" destId="{47090E14-9B55-4CDC-87CF-D96390FF841C}" srcOrd="2" destOrd="0" parTransId="{F814B847-28FC-43D5-9925-A662A25329AA}" sibTransId="{E3865264-7127-41A5-910A-673342FD9E58}"/>
    <dgm:cxn modelId="{DA34EEC3-1860-4754-A9DA-8AC46E439198}" type="presOf" srcId="{46F9867F-56B7-4EBB-8678-2411A06B6A6B}" destId="{003F58F2-A7D5-4BF9-8891-F25C96B7FB5E}" srcOrd="0" destOrd="0" presId="urn:microsoft.com/office/officeart/2005/8/layout/hierarchy6"/>
    <dgm:cxn modelId="{773B41CF-AFED-4B69-8223-787CD3D8D8A7}" type="presOf" srcId="{519E6CD8-499D-457E-A590-70927C0D9C08}" destId="{EED2C616-B5BC-42DC-8DD6-C70A5A356B89}" srcOrd="1" destOrd="0" presId="urn:microsoft.com/office/officeart/2005/8/layout/hierarchy6"/>
    <dgm:cxn modelId="{DC7547CF-B258-450C-8890-5D5776C43AA0}" srcId="{50A459A2-39DB-4A45-A3CF-5EFE1FF8E3E6}" destId="{3FA58224-D92C-4403-B2E1-D2C21DBEF239}" srcOrd="0" destOrd="0" parTransId="{88748682-6D96-4DAB-B407-075DBB52DAB7}" sibTransId="{0A3A6FD9-D057-4FF9-ABC8-27F3F7FD12E4}"/>
    <dgm:cxn modelId="{908886E0-ACBE-4BBA-A391-E3CF28551EFE}" srcId="{C9DF2CFB-D3CC-4506-94B3-A6D42F36CC7E}" destId="{50A459A2-39DB-4A45-A3CF-5EFE1FF8E3E6}" srcOrd="1" destOrd="0" parTransId="{2A6B6EE0-D8C3-443C-A109-6E8419072A09}" sibTransId="{83222691-88FC-4062-9ADE-5444C24E4B8D}"/>
    <dgm:cxn modelId="{F4D253EC-6F05-4149-944C-F0D7207B695D}" type="presOf" srcId="{519E6CD8-499D-457E-A590-70927C0D9C08}" destId="{CF8D533E-FEF3-4EBB-B6B7-7E3650405195}" srcOrd="0" destOrd="0" presId="urn:microsoft.com/office/officeart/2005/8/layout/hierarchy6"/>
    <dgm:cxn modelId="{754AECF3-75F4-4D78-AF26-78BBE4592BA5}" type="presOf" srcId="{2A6B6EE0-D8C3-443C-A109-6E8419072A09}" destId="{12AA02E0-EDB0-4636-84C8-68080A8C9763}" srcOrd="0" destOrd="0" presId="urn:microsoft.com/office/officeart/2005/8/layout/hierarchy6"/>
    <dgm:cxn modelId="{B24BC5F7-7120-4BE1-88A6-AAB11A5DBDFC}" type="presOf" srcId="{D9688771-B6DD-40C9-8C22-753E5A9F8FAF}" destId="{E7F206B0-B1B3-4CFD-937F-186402798C01}" srcOrd="0" destOrd="0" presId="urn:microsoft.com/office/officeart/2005/8/layout/hierarchy6"/>
    <dgm:cxn modelId="{1A9DA9FB-928C-4066-B8E2-0B87BC403137}" srcId="{261099E4-E21F-460E-9053-A03B98B74B89}" destId="{602F90F9-3F4A-4875-9B60-6A2E6061220E}" srcOrd="2" destOrd="0" parTransId="{073ACBFF-724F-4DDC-A665-8E7B28C593B3}" sibTransId="{A6CC90D5-F340-43E2-A578-28F6C0EF4B3C}"/>
    <dgm:cxn modelId="{9AD503FC-D3F3-4151-8DE1-147D42541D68}" type="presOf" srcId="{C9DF2CFB-D3CC-4506-94B3-A6D42F36CC7E}" destId="{F1672621-2AE1-4822-A53D-3C57589F123B}" srcOrd="0" destOrd="0" presId="urn:microsoft.com/office/officeart/2005/8/layout/hierarchy6"/>
    <dgm:cxn modelId="{E0D7A4FF-2DF1-44A1-9D96-5614652B8912}" type="presParOf" srcId="{480EB35C-1252-43D9-8CB0-A93DF4639627}" destId="{9C55BEA2-DAD3-4EE3-BD32-661F4EDFA9F2}" srcOrd="0" destOrd="0" presId="urn:microsoft.com/office/officeart/2005/8/layout/hierarchy6"/>
    <dgm:cxn modelId="{059C9F77-012C-4314-B5CE-AD1EE127A920}" type="presParOf" srcId="{9C55BEA2-DAD3-4EE3-BD32-661F4EDFA9F2}" destId="{F2EBB445-2AAC-4CB2-B839-7D8B1353E842}" srcOrd="0" destOrd="0" presId="urn:microsoft.com/office/officeart/2005/8/layout/hierarchy6"/>
    <dgm:cxn modelId="{7CB9DE66-A588-4AC0-8FF3-8A633568B64E}" type="presParOf" srcId="{9C55BEA2-DAD3-4EE3-BD32-661F4EDFA9F2}" destId="{9FE4EF09-A188-4F3D-9AB0-B74C1850ADBB}" srcOrd="1" destOrd="0" presId="urn:microsoft.com/office/officeart/2005/8/layout/hierarchy6"/>
    <dgm:cxn modelId="{327B1233-979B-487A-9C36-3CD5AE30A6A2}" type="presParOf" srcId="{9FE4EF09-A188-4F3D-9AB0-B74C1850ADBB}" destId="{E3AC0687-D89C-424F-AE6D-0AD6C29A8633}" srcOrd="0" destOrd="0" presId="urn:microsoft.com/office/officeart/2005/8/layout/hierarchy6"/>
    <dgm:cxn modelId="{D06CD649-9272-4CDB-8046-AD0FE6114150}" type="presParOf" srcId="{E3AC0687-D89C-424F-AE6D-0AD6C29A8633}" destId="{003F58F2-A7D5-4BF9-8891-F25C96B7FB5E}" srcOrd="0" destOrd="0" presId="urn:microsoft.com/office/officeart/2005/8/layout/hierarchy6"/>
    <dgm:cxn modelId="{86579552-75D4-4384-B318-CCC807FFEC16}" type="presParOf" srcId="{E3AC0687-D89C-424F-AE6D-0AD6C29A8633}" destId="{A7C5A703-C7FF-4C63-B969-62603AFEF337}" srcOrd="1" destOrd="0" presId="urn:microsoft.com/office/officeart/2005/8/layout/hierarchy6"/>
    <dgm:cxn modelId="{C67C4E21-F0E8-4E12-AA24-2FEEFF7DA07E}" type="presParOf" srcId="{A7C5A703-C7FF-4C63-B969-62603AFEF337}" destId="{FC879706-FF53-4D60-A5BC-095EE049F9C8}" srcOrd="0" destOrd="0" presId="urn:microsoft.com/office/officeart/2005/8/layout/hierarchy6"/>
    <dgm:cxn modelId="{D79854C2-5203-4B79-AA85-0CA3346F8652}" type="presParOf" srcId="{A7C5A703-C7FF-4C63-B969-62603AFEF337}" destId="{02C411C2-39D1-4E9B-84B4-77DC65569CB5}" srcOrd="1" destOrd="0" presId="urn:microsoft.com/office/officeart/2005/8/layout/hierarchy6"/>
    <dgm:cxn modelId="{41A26FF1-B0FB-4C58-9561-0EA56D09E84F}" type="presParOf" srcId="{02C411C2-39D1-4E9B-84B4-77DC65569CB5}" destId="{965D8027-D524-4CAC-85F0-C4B36AE8ABB3}" srcOrd="0" destOrd="0" presId="urn:microsoft.com/office/officeart/2005/8/layout/hierarchy6"/>
    <dgm:cxn modelId="{202E4DBA-5D9D-42C7-9AF0-0DEF34C5223E}" type="presParOf" srcId="{02C411C2-39D1-4E9B-84B4-77DC65569CB5}" destId="{18FE5BA4-C5F4-4584-BBF4-37698BBCA63B}" srcOrd="1" destOrd="0" presId="urn:microsoft.com/office/officeart/2005/8/layout/hierarchy6"/>
    <dgm:cxn modelId="{68D9D995-200E-4989-B868-FC0F940196C4}" type="presParOf" srcId="{18FE5BA4-C5F4-4584-BBF4-37698BBCA63B}" destId="{7073FC3E-3852-4E32-9AD9-6BEEFFC4CDA3}" srcOrd="0" destOrd="0" presId="urn:microsoft.com/office/officeart/2005/8/layout/hierarchy6"/>
    <dgm:cxn modelId="{7C30B2CE-3DED-4004-8126-C6182FD46C9A}" type="presParOf" srcId="{18FE5BA4-C5F4-4584-BBF4-37698BBCA63B}" destId="{7DE70354-6AD0-4C75-BF96-D9F069A585A9}" srcOrd="1" destOrd="0" presId="urn:microsoft.com/office/officeart/2005/8/layout/hierarchy6"/>
    <dgm:cxn modelId="{1F44F3A8-7374-41C7-A4F5-9880C2AC2008}" type="presParOf" srcId="{7DE70354-6AD0-4C75-BF96-D9F069A585A9}" destId="{83225DD8-F1D1-4E71-88DB-9B0E12844F57}" srcOrd="0" destOrd="0" presId="urn:microsoft.com/office/officeart/2005/8/layout/hierarchy6"/>
    <dgm:cxn modelId="{F37F7D26-0D4D-4BA5-934C-DF5620874D90}" type="presParOf" srcId="{7DE70354-6AD0-4C75-BF96-D9F069A585A9}" destId="{1B803492-D108-4A7E-B767-3F79DB2909AB}" srcOrd="1" destOrd="0" presId="urn:microsoft.com/office/officeart/2005/8/layout/hierarchy6"/>
    <dgm:cxn modelId="{2749CDF9-5F1B-4820-B9B1-1638A5C554BD}" type="presParOf" srcId="{18FE5BA4-C5F4-4584-BBF4-37698BBCA63B}" destId="{0CD5B680-9A2C-4569-B9D0-FDB2A1ED3473}" srcOrd="2" destOrd="0" presId="urn:microsoft.com/office/officeart/2005/8/layout/hierarchy6"/>
    <dgm:cxn modelId="{A82D46F2-2F6A-478D-8471-8A5FF92F00DE}" type="presParOf" srcId="{18FE5BA4-C5F4-4584-BBF4-37698BBCA63B}" destId="{ACCEEB68-BD89-49B3-8ABF-AC7717A751E6}" srcOrd="3" destOrd="0" presId="urn:microsoft.com/office/officeart/2005/8/layout/hierarchy6"/>
    <dgm:cxn modelId="{D893CE21-F57E-4C78-A0E0-3CE883590D76}" type="presParOf" srcId="{ACCEEB68-BD89-49B3-8ABF-AC7717A751E6}" destId="{4AF4B50E-DD51-481A-B632-159348183C1F}" srcOrd="0" destOrd="0" presId="urn:microsoft.com/office/officeart/2005/8/layout/hierarchy6"/>
    <dgm:cxn modelId="{CA8B9DB7-5A11-4401-884C-EDB1A2553C37}" type="presParOf" srcId="{ACCEEB68-BD89-49B3-8ABF-AC7717A751E6}" destId="{0F02A4B5-AFCF-4886-A515-A36886222238}" srcOrd="1" destOrd="0" presId="urn:microsoft.com/office/officeart/2005/8/layout/hierarchy6"/>
    <dgm:cxn modelId="{E0FF7943-CB23-450D-968F-AF6E8753513D}" type="presParOf" srcId="{18FE5BA4-C5F4-4584-BBF4-37698BBCA63B}" destId="{EECB5BEB-3E54-4DBD-A65C-EA3F200F0868}" srcOrd="4" destOrd="0" presId="urn:microsoft.com/office/officeart/2005/8/layout/hierarchy6"/>
    <dgm:cxn modelId="{2BA01BA7-9AF4-47A7-A709-66A4456A1926}" type="presParOf" srcId="{18FE5BA4-C5F4-4584-BBF4-37698BBCA63B}" destId="{B54127ED-2DE5-4015-B98E-E3D0DC484293}" srcOrd="5" destOrd="0" presId="urn:microsoft.com/office/officeart/2005/8/layout/hierarchy6"/>
    <dgm:cxn modelId="{0F5C6946-3A64-44AC-A8F8-6CD7C724C049}" type="presParOf" srcId="{B54127ED-2DE5-4015-B98E-E3D0DC484293}" destId="{8A13416F-4131-46A7-BC42-9BFF8161EA6B}" srcOrd="0" destOrd="0" presId="urn:microsoft.com/office/officeart/2005/8/layout/hierarchy6"/>
    <dgm:cxn modelId="{037197D2-2DCE-443F-8EE4-99A962403578}" type="presParOf" srcId="{B54127ED-2DE5-4015-B98E-E3D0DC484293}" destId="{45E71327-BB7F-4ED9-B7A1-137A3740E101}" srcOrd="1" destOrd="0" presId="urn:microsoft.com/office/officeart/2005/8/layout/hierarchy6"/>
    <dgm:cxn modelId="{CCD73E38-608F-418D-B588-A35FD8EC6B22}" type="presParOf" srcId="{A7C5A703-C7FF-4C63-B969-62603AFEF337}" destId="{F8ACB309-3070-4690-B0F8-2AC230684334}" srcOrd="2" destOrd="0" presId="urn:microsoft.com/office/officeart/2005/8/layout/hierarchy6"/>
    <dgm:cxn modelId="{A1CE91BD-172B-441F-A7E3-19E11FB2352F}" type="presParOf" srcId="{A7C5A703-C7FF-4C63-B969-62603AFEF337}" destId="{DB035C6D-732D-4A79-B080-A73DD690ABC9}" srcOrd="3" destOrd="0" presId="urn:microsoft.com/office/officeart/2005/8/layout/hierarchy6"/>
    <dgm:cxn modelId="{FD18780C-CB34-41BB-ADD1-F5945160F179}" type="presParOf" srcId="{DB035C6D-732D-4A79-B080-A73DD690ABC9}" destId="{F1672621-2AE1-4822-A53D-3C57589F123B}" srcOrd="0" destOrd="0" presId="urn:microsoft.com/office/officeart/2005/8/layout/hierarchy6"/>
    <dgm:cxn modelId="{6A4529BD-3F27-4384-B983-37C4DAD74B2A}" type="presParOf" srcId="{DB035C6D-732D-4A79-B080-A73DD690ABC9}" destId="{F97E3F3C-BB29-4BE2-B20C-513B9DA36742}" srcOrd="1" destOrd="0" presId="urn:microsoft.com/office/officeart/2005/8/layout/hierarchy6"/>
    <dgm:cxn modelId="{F8741373-CD11-4F89-B935-EE669918B88E}" type="presParOf" srcId="{F97E3F3C-BB29-4BE2-B20C-513B9DA36742}" destId="{ED9E2F2E-D7B4-4E1E-8213-F5B36F06C946}" srcOrd="0" destOrd="0" presId="urn:microsoft.com/office/officeart/2005/8/layout/hierarchy6"/>
    <dgm:cxn modelId="{A88F5828-132F-421A-99DA-D1FA4F84B987}" type="presParOf" srcId="{F97E3F3C-BB29-4BE2-B20C-513B9DA36742}" destId="{6AB75937-35A8-4B1D-9626-A59310385A5A}" srcOrd="1" destOrd="0" presId="urn:microsoft.com/office/officeart/2005/8/layout/hierarchy6"/>
    <dgm:cxn modelId="{40692C53-2E45-49C3-AD39-B0B61F9E449B}" type="presParOf" srcId="{6AB75937-35A8-4B1D-9626-A59310385A5A}" destId="{0836210A-24B9-467A-8291-7517295ECD33}" srcOrd="0" destOrd="0" presId="urn:microsoft.com/office/officeart/2005/8/layout/hierarchy6"/>
    <dgm:cxn modelId="{CD925CD4-ED0E-4E5C-918C-1F81155F99BC}" type="presParOf" srcId="{6AB75937-35A8-4B1D-9626-A59310385A5A}" destId="{A36B7AE0-F9D1-40CA-A89D-50F447C59B94}" srcOrd="1" destOrd="0" presId="urn:microsoft.com/office/officeart/2005/8/layout/hierarchy6"/>
    <dgm:cxn modelId="{80F098BF-3BEF-46DA-8562-5DDBD30924E2}" type="presParOf" srcId="{A36B7AE0-F9D1-40CA-A89D-50F447C59B94}" destId="{E7F206B0-B1B3-4CFD-937F-186402798C01}" srcOrd="0" destOrd="0" presId="urn:microsoft.com/office/officeart/2005/8/layout/hierarchy6"/>
    <dgm:cxn modelId="{91BA6A37-73BB-4AD5-96A3-892F00183F57}" type="presParOf" srcId="{A36B7AE0-F9D1-40CA-A89D-50F447C59B94}" destId="{8FD14963-6F47-4E5C-90A3-929DF6CFACDB}" srcOrd="1" destOrd="0" presId="urn:microsoft.com/office/officeart/2005/8/layout/hierarchy6"/>
    <dgm:cxn modelId="{2C5FDE65-5CDF-4545-92A4-2A3BF5DDB5BB}" type="presParOf" srcId="{8FD14963-6F47-4E5C-90A3-929DF6CFACDB}" destId="{361CDBC0-360D-4E7E-B69A-847700878E7D}" srcOrd="0" destOrd="0" presId="urn:microsoft.com/office/officeart/2005/8/layout/hierarchy6"/>
    <dgm:cxn modelId="{4510809B-5BC5-4700-A9DF-0ACC0BE19FFB}" type="presParOf" srcId="{8FD14963-6F47-4E5C-90A3-929DF6CFACDB}" destId="{E0C08AEA-E099-48E5-8326-641C48959388}" srcOrd="1" destOrd="0" presId="urn:microsoft.com/office/officeart/2005/8/layout/hierarchy6"/>
    <dgm:cxn modelId="{E24B5078-EA8D-48B6-B96C-781691628244}" type="presParOf" srcId="{F97E3F3C-BB29-4BE2-B20C-513B9DA36742}" destId="{12AA02E0-EDB0-4636-84C8-68080A8C9763}" srcOrd="2" destOrd="0" presId="urn:microsoft.com/office/officeart/2005/8/layout/hierarchy6"/>
    <dgm:cxn modelId="{99F5E5EC-EA77-4C37-B9A3-9BC6FD18C8AC}" type="presParOf" srcId="{F97E3F3C-BB29-4BE2-B20C-513B9DA36742}" destId="{E5646BAF-CE67-4297-AFF3-F46E6A18F896}" srcOrd="3" destOrd="0" presId="urn:microsoft.com/office/officeart/2005/8/layout/hierarchy6"/>
    <dgm:cxn modelId="{09AFFC55-8D12-454A-8908-7B955FED309D}" type="presParOf" srcId="{E5646BAF-CE67-4297-AFF3-F46E6A18F896}" destId="{7CC886D8-672E-4C0F-BEC9-C19E3763FD18}" srcOrd="0" destOrd="0" presId="urn:microsoft.com/office/officeart/2005/8/layout/hierarchy6"/>
    <dgm:cxn modelId="{3E26AE98-1725-400F-883A-A62AC4765656}" type="presParOf" srcId="{E5646BAF-CE67-4297-AFF3-F46E6A18F896}" destId="{74456C8F-3EBA-44A8-AAA7-9DED0FBC14D5}" srcOrd="1" destOrd="0" presId="urn:microsoft.com/office/officeart/2005/8/layout/hierarchy6"/>
    <dgm:cxn modelId="{909A1A67-5A6B-4147-973C-5924E93C4AA0}" type="presParOf" srcId="{74456C8F-3EBA-44A8-AAA7-9DED0FBC14D5}" destId="{325EFC76-B8AE-424D-9059-336270DF61D9}" srcOrd="0" destOrd="0" presId="urn:microsoft.com/office/officeart/2005/8/layout/hierarchy6"/>
    <dgm:cxn modelId="{8EB39F54-B55E-4CF5-A4A5-6AAEF22C212F}" type="presParOf" srcId="{74456C8F-3EBA-44A8-AAA7-9DED0FBC14D5}" destId="{3FEC1FF2-1575-4671-B4A8-3AE01135BCE4}" srcOrd="1" destOrd="0" presId="urn:microsoft.com/office/officeart/2005/8/layout/hierarchy6"/>
    <dgm:cxn modelId="{11F92D21-A1A4-4F21-8286-B20B689EDBA6}" type="presParOf" srcId="{3FEC1FF2-1575-4671-B4A8-3AE01135BCE4}" destId="{6E45034F-58D2-4A78-A8AC-300D3FDB254B}" srcOrd="0" destOrd="0" presId="urn:microsoft.com/office/officeart/2005/8/layout/hierarchy6"/>
    <dgm:cxn modelId="{557AD969-A9A6-46DB-A795-D1A3CE37F8B7}" type="presParOf" srcId="{3FEC1FF2-1575-4671-B4A8-3AE01135BCE4}" destId="{5303C66B-BB9C-45FA-B70C-A61F37FA021A}" srcOrd="1" destOrd="0" presId="urn:microsoft.com/office/officeart/2005/8/layout/hierarchy6"/>
    <dgm:cxn modelId="{AEE71794-9C9D-4102-A74A-F231A80CA049}" type="presParOf" srcId="{480EB35C-1252-43D9-8CB0-A93DF4639627}" destId="{539ECD35-26A7-45DC-BDBF-F43C47226810}" srcOrd="1" destOrd="0" presId="urn:microsoft.com/office/officeart/2005/8/layout/hierarchy6"/>
    <dgm:cxn modelId="{19F34022-DEB0-46B4-B1CC-28277B8E9F46}" type="presParOf" srcId="{539ECD35-26A7-45DC-BDBF-F43C47226810}" destId="{C258AC6D-A674-4D0C-9608-A01464A9AD6F}" srcOrd="0" destOrd="0" presId="urn:microsoft.com/office/officeart/2005/8/layout/hierarchy6"/>
    <dgm:cxn modelId="{474371B1-2F9A-4D90-851A-BDD8062FC2D4}" type="presParOf" srcId="{C258AC6D-A674-4D0C-9608-A01464A9AD6F}" destId="{CF8D533E-FEF3-4EBB-B6B7-7E3650405195}" srcOrd="0" destOrd="0" presId="urn:microsoft.com/office/officeart/2005/8/layout/hierarchy6"/>
    <dgm:cxn modelId="{47A932AC-CC94-4A1F-9FF5-B05271E67E79}" type="presParOf" srcId="{C258AC6D-A674-4D0C-9608-A01464A9AD6F}" destId="{EED2C616-B5BC-42DC-8DD6-C70A5A356B89}" srcOrd="1" destOrd="0" presId="urn:microsoft.com/office/officeart/2005/8/layout/hierarchy6"/>
    <dgm:cxn modelId="{FA936344-60CF-4A5F-8397-30259C216A76}" type="presParOf" srcId="{539ECD35-26A7-45DC-BDBF-F43C47226810}" destId="{1B4F0477-A587-4A28-B709-4920CF318A00}" srcOrd="1" destOrd="0" presId="urn:microsoft.com/office/officeart/2005/8/layout/hierarchy6"/>
    <dgm:cxn modelId="{0D046C4E-C938-47BF-A036-3DD460BCA622}" type="presParOf" srcId="{1B4F0477-A587-4A28-B709-4920CF318A00}" destId="{E36C93FE-3B48-4BFE-A611-0E223D50CFA9}" srcOrd="0" destOrd="0" presId="urn:microsoft.com/office/officeart/2005/8/layout/hierarchy6"/>
    <dgm:cxn modelId="{7D98229C-35BF-4C5A-A1AC-4EE0B53FE002}" type="presParOf" srcId="{539ECD35-26A7-45DC-BDBF-F43C47226810}" destId="{6B81FE89-455E-4DAD-94A1-B139B0C02EC3}" srcOrd="2" destOrd="0" presId="urn:microsoft.com/office/officeart/2005/8/layout/hierarchy6"/>
    <dgm:cxn modelId="{CBA8358F-C640-470A-8708-66D01629F060}" type="presParOf" srcId="{6B81FE89-455E-4DAD-94A1-B139B0C02EC3}" destId="{B0717D41-5AD9-47B0-A604-B0DA7813CB57}" srcOrd="0" destOrd="0" presId="urn:microsoft.com/office/officeart/2005/8/layout/hierarchy6"/>
    <dgm:cxn modelId="{8A334DED-49B2-4F20-BDC7-2B1165C48470}" type="presParOf" srcId="{6B81FE89-455E-4DAD-94A1-B139B0C02EC3}" destId="{7FDA4055-A6FF-4642-A753-5F1DEAF2FAE9}" srcOrd="1" destOrd="0" presId="urn:microsoft.com/office/officeart/2005/8/layout/hierarchy6"/>
    <dgm:cxn modelId="{F0A192C0-B16B-4A63-AD67-E2B77CC8C3E7}" type="presParOf" srcId="{539ECD35-26A7-45DC-BDBF-F43C47226810}" destId="{3A37F31A-1A2F-4F31-B957-CA5A70C2FE51}" srcOrd="3" destOrd="0" presId="urn:microsoft.com/office/officeart/2005/8/layout/hierarchy6"/>
    <dgm:cxn modelId="{760F0E71-0B7E-49FE-8DA8-88A1DF606731}" type="presParOf" srcId="{3A37F31A-1A2F-4F31-B957-CA5A70C2FE51}" destId="{A8AA53DC-C449-4E8B-88A1-039DE0C1C92D}" srcOrd="0" destOrd="0" presId="urn:microsoft.com/office/officeart/2005/8/layout/hierarchy6"/>
    <dgm:cxn modelId="{C3FEE3FF-142B-41B7-9CFC-1EFFA1EEAB50}" type="presParOf" srcId="{539ECD35-26A7-45DC-BDBF-F43C47226810}" destId="{574AAEA8-E64F-415A-BA6E-B8D347B353BA}" srcOrd="4" destOrd="0" presId="urn:microsoft.com/office/officeart/2005/8/layout/hierarchy6"/>
    <dgm:cxn modelId="{AE7DAE4B-D58B-48C0-A30C-A907366FF4AC}" type="presParOf" srcId="{574AAEA8-E64F-415A-BA6E-B8D347B353BA}" destId="{1BB41C0F-717F-415D-9F02-E53F0A4B7749}" srcOrd="0" destOrd="0" presId="urn:microsoft.com/office/officeart/2005/8/layout/hierarchy6"/>
    <dgm:cxn modelId="{F88EB7E9-861D-44C8-B37A-D747147F74B7}" type="presParOf" srcId="{574AAEA8-E64F-415A-BA6E-B8D347B353BA}" destId="{C2A4C2DC-3902-4214-BD7D-2979A26E8C52}" srcOrd="1" destOrd="0" presId="urn:microsoft.com/office/officeart/2005/8/layout/hierarchy6"/>
    <dgm:cxn modelId="{43B33F4F-B4CD-4E98-9035-A2BD17B65FE7}" type="presParOf" srcId="{539ECD35-26A7-45DC-BDBF-F43C47226810}" destId="{039C90AF-018D-44AA-944B-0D04A6610C70}" srcOrd="5" destOrd="0" presId="urn:microsoft.com/office/officeart/2005/8/layout/hierarchy6"/>
    <dgm:cxn modelId="{205D0607-2DC9-4A5A-9BE0-93EF6C3A5B74}" type="presParOf" srcId="{039C90AF-018D-44AA-944B-0D04A6610C70}" destId="{9E940033-40E4-4786-907B-E9BDA5DFF3F4}" srcOrd="0" destOrd="0" presId="urn:microsoft.com/office/officeart/2005/8/layout/hierarchy6"/>
    <dgm:cxn modelId="{45764239-778C-4F86-B569-6D480535F2C9}" type="presParOf" srcId="{539ECD35-26A7-45DC-BDBF-F43C47226810}" destId="{8A8524AF-3AB5-4536-BDC8-0C73B04E4BFC}" srcOrd="6" destOrd="0" presId="urn:microsoft.com/office/officeart/2005/8/layout/hierarchy6"/>
    <dgm:cxn modelId="{03A0D5C2-599D-4431-909C-C49715B05FB7}" type="presParOf" srcId="{8A8524AF-3AB5-4536-BDC8-0C73B04E4BFC}" destId="{4C69C433-6BFF-4842-AF94-C40BC171E9C2}" srcOrd="0" destOrd="0" presId="urn:microsoft.com/office/officeart/2005/8/layout/hierarchy6"/>
    <dgm:cxn modelId="{26DEE09F-A334-431D-8DF7-413316A247CF}" type="presParOf" srcId="{8A8524AF-3AB5-4536-BDC8-0C73B04E4BFC}" destId="{FD036B60-8E6C-4C5E-A2E0-57FFDB4C1ED6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099E4-E21F-460E-9053-A03B98B74B8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F9867F-56B7-4EBB-8678-2411A06B6A6B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Conda</a:t>
          </a:r>
          <a:r>
            <a:rPr lang="en-US" altLang="ko-KR" sz="1100" dirty="0"/>
            <a:t>-env-name</a:t>
          </a:r>
          <a:endParaRPr lang="ko-KR" altLang="en-US" sz="1100" dirty="0"/>
        </a:p>
      </dgm:t>
    </dgm:pt>
    <dgm:pt modelId="{AE7BAD87-80B3-491C-A321-AE5FED505D27}" type="parTrans" cxnId="{F0DFFB32-BFD3-4327-B13E-B68F693D64A2}">
      <dgm:prSet/>
      <dgm:spPr/>
      <dgm:t>
        <a:bodyPr/>
        <a:lstStyle/>
        <a:p>
          <a:pPr latinLnBrk="1"/>
          <a:endParaRPr lang="ko-KR" altLang="en-US"/>
        </a:p>
      </dgm:t>
    </dgm:pt>
    <dgm:pt modelId="{78759A11-E25D-45F5-BC3C-37E5B427C06A}" type="sibTrans" cxnId="{F0DFFB32-BFD3-4327-B13E-B68F693D64A2}">
      <dgm:prSet/>
      <dgm:spPr/>
      <dgm:t>
        <a:bodyPr/>
        <a:lstStyle/>
        <a:p>
          <a:pPr latinLnBrk="1"/>
          <a:endParaRPr lang="ko-KR" altLang="en-US"/>
        </a:p>
      </dgm:t>
    </dgm:pt>
    <dgm:pt modelId="{C9DF2CFB-D3CC-4506-94B3-A6D42F36CC7E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Quantity_est</a:t>
          </a:r>
          <a:endParaRPr lang="ko-KR" altLang="en-US" sz="1100" dirty="0"/>
        </a:p>
      </dgm:t>
    </dgm:pt>
    <dgm:pt modelId="{F0A56CCB-DA1A-4A94-A912-B450B1A21593}" type="parTrans" cxnId="{DDEC9940-397A-4A95-A196-1D507ACFB200}">
      <dgm:prSet/>
      <dgm:spPr/>
      <dgm:t>
        <a:bodyPr/>
        <a:lstStyle/>
        <a:p>
          <a:pPr latinLnBrk="1"/>
          <a:endParaRPr lang="ko-KR" altLang="en-US" sz="1600"/>
        </a:p>
      </dgm:t>
    </dgm:pt>
    <dgm:pt modelId="{DADD2C40-47A7-4CA4-816D-2C0B0E79C938}" type="sibTrans" cxnId="{DDEC9940-397A-4A95-A196-1D507ACFB200}">
      <dgm:prSet/>
      <dgm:spPr/>
      <dgm:t>
        <a:bodyPr/>
        <a:lstStyle/>
        <a:p>
          <a:pPr latinLnBrk="1"/>
          <a:endParaRPr lang="ko-KR" altLang="en-US"/>
        </a:p>
      </dgm:t>
    </dgm:pt>
    <dgm:pt modelId="{60259A6C-88B7-46D9-B3CD-0014EBFF186D}">
      <dgm:prSet phldrT="[텍스트]" custT="1"/>
      <dgm:spPr/>
      <dgm:t>
        <a:bodyPr/>
        <a:lstStyle/>
        <a:p>
          <a:pPr latinLnBrk="1"/>
          <a:r>
            <a:rPr lang="en-US" altLang="ko-KR" sz="1100" dirty="0"/>
            <a:t>Image</a:t>
          </a:r>
          <a:endParaRPr lang="ko-KR" altLang="en-US" sz="1100" dirty="0"/>
        </a:p>
      </dgm:t>
    </dgm:pt>
    <dgm:pt modelId="{AB00D023-84D1-4F45-B6CC-F50DF54BE710}" type="parTrans" cxnId="{C72B1937-C786-438B-A474-25FC7C761759}">
      <dgm:prSet/>
      <dgm:spPr/>
      <dgm:t>
        <a:bodyPr/>
        <a:lstStyle/>
        <a:p>
          <a:pPr latinLnBrk="1"/>
          <a:endParaRPr lang="ko-KR" altLang="en-US" sz="1600"/>
        </a:p>
      </dgm:t>
    </dgm:pt>
    <dgm:pt modelId="{E5C53E78-7975-431F-BFC6-E0462EB1E23E}" type="sibTrans" cxnId="{C72B1937-C786-438B-A474-25FC7C761759}">
      <dgm:prSet/>
      <dgm:spPr/>
      <dgm:t>
        <a:bodyPr/>
        <a:lstStyle/>
        <a:p>
          <a:pPr latinLnBrk="1"/>
          <a:endParaRPr lang="ko-KR" altLang="en-US"/>
        </a:p>
      </dgm:t>
    </dgm:pt>
    <dgm:pt modelId="{602F90F9-3F4A-4875-9B60-6A2E6061220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2</a:t>
          </a:r>
          <a:endParaRPr lang="ko-KR" altLang="en-US" sz="1800" dirty="0"/>
        </a:p>
      </dgm:t>
    </dgm:pt>
    <dgm:pt modelId="{073ACBFF-724F-4DDC-A665-8E7B28C593B3}" type="parTrans" cxnId="{1A9DA9FB-928C-4066-B8E2-0B87BC403137}">
      <dgm:prSet/>
      <dgm:spPr/>
      <dgm:t>
        <a:bodyPr/>
        <a:lstStyle/>
        <a:p>
          <a:pPr latinLnBrk="1"/>
          <a:endParaRPr lang="ko-KR" altLang="en-US"/>
        </a:p>
      </dgm:t>
    </dgm:pt>
    <dgm:pt modelId="{A6CC90D5-F340-43E2-A578-28F6C0EF4B3C}" type="sibTrans" cxnId="{1A9DA9FB-928C-4066-B8E2-0B87BC403137}">
      <dgm:prSet/>
      <dgm:spPr/>
      <dgm:t>
        <a:bodyPr/>
        <a:lstStyle/>
        <a:p>
          <a:pPr latinLnBrk="1"/>
          <a:endParaRPr lang="ko-KR" altLang="en-US"/>
        </a:p>
      </dgm:t>
    </dgm:pt>
    <dgm:pt modelId="{1583394B-31AA-4AF7-9DDE-600724A7973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3</a:t>
          </a:r>
          <a:endParaRPr lang="ko-KR" altLang="en-US" sz="1800" dirty="0"/>
        </a:p>
      </dgm:t>
    </dgm:pt>
    <dgm:pt modelId="{CDE8810C-FBA7-4A53-90DC-5C7FF69B56EC}" type="parTrans" cxnId="{190845C0-61AB-484B-9FD7-534CA70014AD}">
      <dgm:prSet/>
      <dgm:spPr/>
      <dgm:t>
        <a:bodyPr/>
        <a:lstStyle/>
        <a:p>
          <a:pPr latinLnBrk="1"/>
          <a:endParaRPr lang="ko-KR" altLang="en-US"/>
        </a:p>
      </dgm:t>
    </dgm:pt>
    <dgm:pt modelId="{098EC915-56BA-459F-91F1-7E29C83E449B}" type="sibTrans" cxnId="{190845C0-61AB-484B-9FD7-534CA70014AD}">
      <dgm:prSet/>
      <dgm:spPr/>
      <dgm:t>
        <a:bodyPr/>
        <a:lstStyle/>
        <a:p>
          <a:pPr latinLnBrk="1"/>
          <a:endParaRPr lang="ko-KR" altLang="en-US"/>
        </a:p>
      </dgm:t>
    </dgm:pt>
    <dgm:pt modelId="{519E6CD8-499D-457E-A590-70927C0D9C0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1</a:t>
          </a:r>
          <a:endParaRPr lang="ko-KR" altLang="en-US" sz="1800" dirty="0"/>
        </a:p>
      </dgm:t>
    </dgm:pt>
    <dgm:pt modelId="{D63F136A-29A7-4A51-8326-417DAFD1D6C7}" type="parTrans" cxnId="{1CB67293-0085-4FEB-B5CA-791C9B43BD6F}">
      <dgm:prSet/>
      <dgm:spPr/>
      <dgm:t>
        <a:bodyPr/>
        <a:lstStyle/>
        <a:p>
          <a:pPr latinLnBrk="1"/>
          <a:endParaRPr lang="ko-KR" altLang="en-US"/>
        </a:p>
      </dgm:t>
    </dgm:pt>
    <dgm:pt modelId="{9EA68238-0FD6-4C5C-A350-DA54456A38E2}" type="sibTrans" cxnId="{1CB67293-0085-4FEB-B5CA-791C9B43BD6F}">
      <dgm:prSet/>
      <dgm:spPr/>
      <dgm:t>
        <a:bodyPr/>
        <a:lstStyle/>
        <a:p>
          <a:pPr latinLnBrk="1"/>
          <a:endParaRPr lang="ko-KR" altLang="en-US"/>
        </a:p>
      </dgm:t>
    </dgm:pt>
    <dgm:pt modelId="{50A459A2-39DB-4A45-A3CF-5EFE1FF8E3E6}">
      <dgm:prSet phldrT="[텍스트]" custT="1"/>
      <dgm:spPr/>
      <dgm:t>
        <a:bodyPr/>
        <a:lstStyle/>
        <a:p>
          <a:pPr latinLnBrk="1"/>
          <a:r>
            <a:rPr lang="en-US" altLang="ko-KR" sz="1100" dirty="0"/>
            <a:t>xml</a:t>
          </a:r>
          <a:endParaRPr lang="ko-KR" altLang="en-US" sz="1100" dirty="0"/>
        </a:p>
      </dgm:t>
    </dgm:pt>
    <dgm:pt modelId="{2A6B6EE0-D8C3-443C-A109-6E8419072A09}" type="parTrans" cxnId="{908886E0-ACBE-4BBA-A391-E3CF28551EFE}">
      <dgm:prSet/>
      <dgm:spPr/>
      <dgm:t>
        <a:bodyPr/>
        <a:lstStyle/>
        <a:p>
          <a:pPr latinLnBrk="1"/>
          <a:endParaRPr lang="ko-KR" altLang="en-US" sz="1600"/>
        </a:p>
      </dgm:t>
    </dgm:pt>
    <dgm:pt modelId="{83222691-88FC-4062-9ADE-5444C24E4B8D}" type="sibTrans" cxnId="{908886E0-ACBE-4BBA-A391-E3CF28551EFE}">
      <dgm:prSet/>
      <dgm:spPr/>
      <dgm:t>
        <a:bodyPr/>
        <a:lstStyle/>
        <a:p>
          <a:pPr latinLnBrk="1"/>
          <a:endParaRPr lang="ko-KR" altLang="en-US"/>
        </a:p>
      </dgm:t>
    </dgm:pt>
    <dgm:pt modelId="{3FA58224-D92C-4403-B2E1-D2C21DBEF23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test</a:t>
          </a:r>
          <a:endParaRPr lang="ko-KR" altLang="en-US" sz="1100" dirty="0"/>
        </a:p>
      </dgm:t>
    </dgm:pt>
    <dgm:pt modelId="{88748682-6D96-4DAB-B407-075DBB52DAB7}" type="parTrans" cxnId="{DC7547CF-B258-450C-8890-5D5776C43AA0}">
      <dgm:prSet/>
      <dgm:spPr/>
      <dgm:t>
        <a:bodyPr/>
        <a:lstStyle/>
        <a:p>
          <a:pPr latinLnBrk="1"/>
          <a:endParaRPr lang="ko-KR" altLang="en-US" sz="1600"/>
        </a:p>
      </dgm:t>
    </dgm:pt>
    <dgm:pt modelId="{0A3A6FD9-D057-4FF9-ABC8-27F3F7FD12E4}" type="sibTrans" cxnId="{DC7547CF-B258-450C-8890-5D5776C43AA0}">
      <dgm:prSet/>
      <dgm:spPr/>
      <dgm:t>
        <a:bodyPr/>
        <a:lstStyle/>
        <a:p>
          <a:pPr latinLnBrk="1"/>
          <a:endParaRPr lang="ko-KR" altLang="en-US"/>
        </a:p>
      </dgm:t>
    </dgm:pt>
    <dgm:pt modelId="{DB36531E-E41F-4501-8975-ACA010DE366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계층</a:t>
          </a:r>
          <a:r>
            <a:rPr lang="en-US" altLang="ko-KR" sz="1800" dirty="0"/>
            <a:t>4</a:t>
          </a:r>
          <a:endParaRPr lang="ko-KR" altLang="en-US" sz="1800" dirty="0"/>
        </a:p>
      </dgm:t>
    </dgm:pt>
    <dgm:pt modelId="{30E73A1B-4527-47D3-A72C-60499CF662F9}" type="parTrans" cxnId="{71DAE0AE-437E-498D-814E-7DD1A99BD108}">
      <dgm:prSet/>
      <dgm:spPr/>
      <dgm:t>
        <a:bodyPr/>
        <a:lstStyle/>
        <a:p>
          <a:pPr latinLnBrk="1"/>
          <a:endParaRPr lang="ko-KR" altLang="en-US"/>
        </a:p>
      </dgm:t>
    </dgm:pt>
    <dgm:pt modelId="{420DA7D5-79D9-498D-8893-6CAF3C28BBE0}" type="sibTrans" cxnId="{71DAE0AE-437E-498D-814E-7DD1A99BD108}">
      <dgm:prSet/>
      <dgm:spPr/>
      <dgm:t>
        <a:bodyPr/>
        <a:lstStyle/>
        <a:p>
          <a:pPr latinLnBrk="1"/>
          <a:endParaRPr lang="ko-KR" altLang="en-US"/>
        </a:p>
      </dgm:t>
    </dgm:pt>
    <dgm:pt modelId="{E12B6EFD-E9D5-462B-98C3-6ACCA0B0C512}">
      <dgm:prSet phldrT="[텍스트]" custT="1"/>
      <dgm:spPr/>
      <dgm:t>
        <a:bodyPr/>
        <a:lstStyle/>
        <a:p>
          <a:pPr latinLnBrk="1"/>
          <a:r>
            <a:rPr lang="en-US" altLang="ko-KR" sz="1100" dirty="0"/>
            <a:t>test</a:t>
          </a:r>
          <a:endParaRPr lang="ko-KR" altLang="en-US" sz="1100" dirty="0"/>
        </a:p>
      </dgm:t>
    </dgm:pt>
    <dgm:pt modelId="{0DFD5CEC-804F-4E89-9463-3C2821EC4FA4}" type="sibTrans" cxnId="{D750CDA4-EC93-4B9D-94CD-4C63B6F60954}">
      <dgm:prSet/>
      <dgm:spPr/>
      <dgm:t>
        <a:bodyPr/>
        <a:lstStyle/>
        <a:p>
          <a:pPr latinLnBrk="1"/>
          <a:endParaRPr lang="ko-KR" altLang="en-US"/>
        </a:p>
      </dgm:t>
    </dgm:pt>
    <dgm:pt modelId="{D9688771-B6DD-40C9-8C22-753E5A9F8FAF}" type="parTrans" cxnId="{D750CDA4-EC93-4B9D-94CD-4C63B6F60954}">
      <dgm:prSet/>
      <dgm:spPr/>
      <dgm:t>
        <a:bodyPr/>
        <a:lstStyle/>
        <a:p>
          <a:pPr latinLnBrk="1"/>
          <a:endParaRPr lang="ko-KR" altLang="en-US" sz="1600"/>
        </a:p>
      </dgm:t>
    </dgm:pt>
    <dgm:pt modelId="{E5953E28-68A4-4F43-946C-B0F493E47E3A}">
      <dgm:prSet phldrT="[텍스트]" custT="1"/>
      <dgm:spPr/>
      <dgm:t>
        <a:bodyPr/>
        <a:lstStyle/>
        <a:p>
          <a:pPr latinLnBrk="1"/>
          <a:r>
            <a:rPr lang="en-US" altLang="ko-KR" sz="1100" dirty="0"/>
            <a:t>model</a:t>
          </a:r>
          <a:endParaRPr lang="ko-KR" altLang="en-US" sz="1100" dirty="0"/>
        </a:p>
      </dgm:t>
    </dgm:pt>
    <dgm:pt modelId="{21D7E8E5-E8C6-4E7E-9634-88192A151879}" type="parTrans" cxnId="{91C821B6-90FA-4143-B110-E933F6461DE5}">
      <dgm:prSet/>
      <dgm:spPr/>
      <dgm:t>
        <a:bodyPr/>
        <a:lstStyle/>
        <a:p>
          <a:pPr latinLnBrk="1"/>
          <a:endParaRPr lang="ko-KR" altLang="en-US"/>
        </a:p>
      </dgm:t>
    </dgm:pt>
    <dgm:pt modelId="{29C70F11-A20A-4510-A2FA-4AFF53F79653}" type="sibTrans" cxnId="{91C821B6-90FA-4143-B110-E933F6461DE5}">
      <dgm:prSet/>
      <dgm:spPr/>
      <dgm:t>
        <a:bodyPr/>
        <a:lstStyle/>
        <a:p>
          <a:pPr latinLnBrk="1"/>
          <a:endParaRPr lang="ko-KR" altLang="en-US"/>
        </a:p>
      </dgm:t>
    </dgm:pt>
    <dgm:pt modelId="{480EB35C-1252-43D9-8CB0-A93DF4639627}" type="pres">
      <dgm:prSet presAssocID="{261099E4-E21F-460E-9053-A03B98B74B8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55BEA2-DAD3-4EE3-BD32-661F4EDFA9F2}" type="pres">
      <dgm:prSet presAssocID="{261099E4-E21F-460E-9053-A03B98B74B89}" presName="hierFlow" presStyleCnt="0"/>
      <dgm:spPr/>
    </dgm:pt>
    <dgm:pt modelId="{F2EBB445-2AAC-4CB2-B839-7D8B1353E842}" type="pres">
      <dgm:prSet presAssocID="{261099E4-E21F-460E-9053-A03B98B74B89}" presName="firstBuf" presStyleCnt="0"/>
      <dgm:spPr/>
    </dgm:pt>
    <dgm:pt modelId="{9FE4EF09-A188-4F3D-9AB0-B74C1850ADBB}" type="pres">
      <dgm:prSet presAssocID="{261099E4-E21F-460E-9053-A03B98B74B8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AC0687-D89C-424F-AE6D-0AD6C29A8633}" type="pres">
      <dgm:prSet presAssocID="{46F9867F-56B7-4EBB-8678-2411A06B6A6B}" presName="Name14" presStyleCnt="0"/>
      <dgm:spPr/>
    </dgm:pt>
    <dgm:pt modelId="{003F58F2-A7D5-4BF9-8891-F25C96B7FB5E}" type="pres">
      <dgm:prSet presAssocID="{46F9867F-56B7-4EBB-8678-2411A06B6A6B}" presName="level1Shape" presStyleLbl="node0" presStyleIdx="0" presStyleCnt="1" custScaleX="152343">
        <dgm:presLayoutVars>
          <dgm:chPref val="3"/>
        </dgm:presLayoutVars>
      </dgm:prSet>
      <dgm:spPr/>
    </dgm:pt>
    <dgm:pt modelId="{A7C5A703-C7FF-4C63-B969-62603AFEF337}" type="pres">
      <dgm:prSet presAssocID="{46F9867F-56B7-4EBB-8678-2411A06B6A6B}" presName="hierChild2" presStyleCnt="0"/>
      <dgm:spPr/>
    </dgm:pt>
    <dgm:pt modelId="{F8ACB309-3070-4690-B0F8-2AC230684334}" type="pres">
      <dgm:prSet presAssocID="{F0A56CCB-DA1A-4A94-A912-B450B1A21593}" presName="Name19" presStyleLbl="parChTrans1D2" presStyleIdx="0" presStyleCnt="1"/>
      <dgm:spPr/>
    </dgm:pt>
    <dgm:pt modelId="{DB035C6D-732D-4A79-B080-A73DD690ABC9}" type="pres">
      <dgm:prSet presAssocID="{C9DF2CFB-D3CC-4506-94B3-A6D42F36CC7E}" presName="Name21" presStyleCnt="0"/>
      <dgm:spPr/>
    </dgm:pt>
    <dgm:pt modelId="{F1672621-2AE1-4822-A53D-3C57589F123B}" type="pres">
      <dgm:prSet presAssocID="{C9DF2CFB-D3CC-4506-94B3-A6D42F36CC7E}" presName="level2Shape" presStyleLbl="node2" presStyleIdx="0" presStyleCnt="1"/>
      <dgm:spPr/>
    </dgm:pt>
    <dgm:pt modelId="{F97E3F3C-BB29-4BE2-B20C-513B9DA36742}" type="pres">
      <dgm:prSet presAssocID="{C9DF2CFB-D3CC-4506-94B3-A6D42F36CC7E}" presName="hierChild3" presStyleCnt="0"/>
      <dgm:spPr/>
    </dgm:pt>
    <dgm:pt modelId="{ED9E2F2E-D7B4-4E1E-8213-F5B36F06C946}" type="pres">
      <dgm:prSet presAssocID="{AB00D023-84D1-4F45-B6CC-F50DF54BE710}" presName="Name19" presStyleLbl="parChTrans1D3" presStyleIdx="0" presStyleCnt="3"/>
      <dgm:spPr/>
    </dgm:pt>
    <dgm:pt modelId="{6AB75937-35A8-4B1D-9626-A59310385A5A}" type="pres">
      <dgm:prSet presAssocID="{60259A6C-88B7-46D9-B3CD-0014EBFF186D}" presName="Name21" presStyleCnt="0"/>
      <dgm:spPr/>
    </dgm:pt>
    <dgm:pt modelId="{0836210A-24B9-467A-8291-7517295ECD33}" type="pres">
      <dgm:prSet presAssocID="{60259A6C-88B7-46D9-B3CD-0014EBFF186D}" presName="level2Shape" presStyleLbl="node3" presStyleIdx="0" presStyleCnt="3"/>
      <dgm:spPr/>
    </dgm:pt>
    <dgm:pt modelId="{A36B7AE0-F9D1-40CA-A89D-50F447C59B94}" type="pres">
      <dgm:prSet presAssocID="{60259A6C-88B7-46D9-B3CD-0014EBFF186D}" presName="hierChild3" presStyleCnt="0"/>
      <dgm:spPr/>
    </dgm:pt>
    <dgm:pt modelId="{E7F206B0-B1B3-4CFD-937F-186402798C01}" type="pres">
      <dgm:prSet presAssocID="{D9688771-B6DD-40C9-8C22-753E5A9F8FAF}" presName="Name19" presStyleLbl="parChTrans1D4" presStyleIdx="0" presStyleCnt="2"/>
      <dgm:spPr/>
    </dgm:pt>
    <dgm:pt modelId="{8FD14963-6F47-4E5C-90A3-929DF6CFACDB}" type="pres">
      <dgm:prSet presAssocID="{E12B6EFD-E9D5-462B-98C3-6ACCA0B0C512}" presName="Name21" presStyleCnt="0"/>
      <dgm:spPr/>
    </dgm:pt>
    <dgm:pt modelId="{361CDBC0-360D-4E7E-B69A-847700878E7D}" type="pres">
      <dgm:prSet presAssocID="{E12B6EFD-E9D5-462B-98C3-6ACCA0B0C512}" presName="level2Shape" presStyleLbl="node4" presStyleIdx="0" presStyleCnt="2"/>
      <dgm:spPr/>
    </dgm:pt>
    <dgm:pt modelId="{E0C08AEA-E099-48E5-8326-641C48959388}" type="pres">
      <dgm:prSet presAssocID="{E12B6EFD-E9D5-462B-98C3-6ACCA0B0C512}" presName="hierChild3" presStyleCnt="0"/>
      <dgm:spPr/>
    </dgm:pt>
    <dgm:pt modelId="{A33A1F88-C233-426C-8F14-3ABB8179D0AF}" type="pres">
      <dgm:prSet presAssocID="{21D7E8E5-E8C6-4E7E-9634-88192A151879}" presName="Name19" presStyleLbl="parChTrans1D3" presStyleIdx="1" presStyleCnt="3"/>
      <dgm:spPr/>
    </dgm:pt>
    <dgm:pt modelId="{E60A3A22-FACB-4B81-94FC-21EFFD7A5FCE}" type="pres">
      <dgm:prSet presAssocID="{E5953E28-68A4-4F43-946C-B0F493E47E3A}" presName="Name21" presStyleCnt="0"/>
      <dgm:spPr/>
    </dgm:pt>
    <dgm:pt modelId="{B246CE88-55B3-4481-93EF-A5BAB2471814}" type="pres">
      <dgm:prSet presAssocID="{E5953E28-68A4-4F43-946C-B0F493E47E3A}" presName="level2Shape" presStyleLbl="node3" presStyleIdx="1" presStyleCnt="3"/>
      <dgm:spPr/>
    </dgm:pt>
    <dgm:pt modelId="{3397E5C8-44CF-4138-A814-AF5CEB47C0CA}" type="pres">
      <dgm:prSet presAssocID="{E5953E28-68A4-4F43-946C-B0F493E47E3A}" presName="hierChild3" presStyleCnt="0"/>
      <dgm:spPr/>
    </dgm:pt>
    <dgm:pt modelId="{12AA02E0-EDB0-4636-84C8-68080A8C9763}" type="pres">
      <dgm:prSet presAssocID="{2A6B6EE0-D8C3-443C-A109-6E8419072A09}" presName="Name19" presStyleLbl="parChTrans1D3" presStyleIdx="2" presStyleCnt="3"/>
      <dgm:spPr/>
    </dgm:pt>
    <dgm:pt modelId="{E5646BAF-CE67-4297-AFF3-F46E6A18F896}" type="pres">
      <dgm:prSet presAssocID="{50A459A2-39DB-4A45-A3CF-5EFE1FF8E3E6}" presName="Name21" presStyleCnt="0"/>
      <dgm:spPr/>
    </dgm:pt>
    <dgm:pt modelId="{7CC886D8-672E-4C0F-BEC9-C19E3763FD18}" type="pres">
      <dgm:prSet presAssocID="{50A459A2-39DB-4A45-A3CF-5EFE1FF8E3E6}" presName="level2Shape" presStyleLbl="node3" presStyleIdx="2" presStyleCnt="3"/>
      <dgm:spPr/>
    </dgm:pt>
    <dgm:pt modelId="{74456C8F-3EBA-44A8-AAA7-9DED0FBC14D5}" type="pres">
      <dgm:prSet presAssocID="{50A459A2-39DB-4A45-A3CF-5EFE1FF8E3E6}" presName="hierChild3" presStyleCnt="0"/>
      <dgm:spPr/>
    </dgm:pt>
    <dgm:pt modelId="{325EFC76-B8AE-424D-9059-336270DF61D9}" type="pres">
      <dgm:prSet presAssocID="{88748682-6D96-4DAB-B407-075DBB52DAB7}" presName="Name19" presStyleLbl="parChTrans1D4" presStyleIdx="1" presStyleCnt="2"/>
      <dgm:spPr/>
    </dgm:pt>
    <dgm:pt modelId="{3FEC1FF2-1575-4671-B4A8-3AE01135BCE4}" type="pres">
      <dgm:prSet presAssocID="{3FA58224-D92C-4403-B2E1-D2C21DBEF239}" presName="Name21" presStyleCnt="0"/>
      <dgm:spPr/>
    </dgm:pt>
    <dgm:pt modelId="{6E45034F-58D2-4A78-A8AC-300D3FDB254B}" type="pres">
      <dgm:prSet presAssocID="{3FA58224-D92C-4403-B2E1-D2C21DBEF239}" presName="level2Shape" presStyleLbl="node4" presStyleIdx="1" presStyleCnt="2"/>
      <dgm:spPr/>
    </dgm:pt>
    <dgm:pt modelId="{5303C66B-BB9C-45FA-B70C-A61F37FA021A}" type="pres">
      <dgm:prSet presAssocID="{3FA58224-D92C-4403-B2E1-D2C21DBEF239}" presName="hierChild3" presStyleCnt="0"/>
      <dgm:spPr/>
    </dgm:pt>
    <dgm:pt modelId="{539ECD35-26A7-45DC-BDBF-F43C47226810}" type="pres">
      <dgm:prSet presAssocID="{261099E4-E21F-460E-9053-A03B98B74B89}" presName="bgShapesFlow" presStyleCnt="0"/>
      <dgm:spPr/>
    </dgm:pt>
    <dgm:pt modelId="{C258AC6D-A674-4D0C-9608-A01464A9AD6F}" type="pres">
      <dgm:prSet presAssocID="{519E6CD8-499D-457E-A590-70927C0D9C08}" presName="rectComp" presStyleCnt="0"/>
      <dgm:spPr/>
    </dgm:pt>
    <dgm:pt modelId="{CF8D533E-FEF3-4EBB-B6B7-7E3650405195}" type="pres">
      <dgm:prSet presAssocID="{519E6CD8-499D-457E-A590-70927C0D9C08}" presName="bgRect" presStyleLbl="bgShp" presStyleIdx="0" presStyleCnt="4" custLinFactNeighborX="-10" custLinFactNeighborY="-1720"/>
      <dgm:spPr/>
    </dgm:pt>
    <dgm:pt modelId="{EED2C616-B5BC-42DC-8DD6-C70A5A356B89}" type="pres">
      <dgm:prSet presAssocID="{519E6CD8-499D-457E-A590-70927C0D9C08}" presName="bgRectTx" presStyleLbl="bgShp" presStyleIdx="0" presStyleCnt="4">
        <dgm:presLayoutVars>
          <dgm:bulletEnabled val="1"/>
        </dgm:presLayoutVars>
      </dgm:prSet>
      <dgm:spPr/>
    </dgm:pt>
    <dgm:pt modelId="{1B4F0477-A587-4A28-B709-4920CF318A00}" type="pres">
      <dgm:prSet presAssocID="{519E6CD8-499D-457E-A590-70927C0D9C08}" presName="spComp" presStyleCnt="0"/>
      <dgm:spPr/>
    </dgm:pt>
    <dgm:pt modelId="{E36C93FE-3B48-4BFE-A611-0E223D50CFA9}" type="pres">
      <dgm:prSet presAssocID="{519E6CD8-499D-457E-A590-70927C0D9C08}" presName="vSp" presStyleCnt="0"/>
      <dgm:spPr/>
    </dgm:pt>
    <dgm:pt modelId="{6B81FE89-455E-4DAD-94A1-B139B0C02EC3}" type="pres">
      <dgm:prSet presAssocID="{602F90F9-3F4A-4875-9B60-6A2E6061220E}" presName="rectComp" presStyleCnt="0"/>
      <dgm:spPr/>
    </dgm:pt>
    <dgm:pt modelId="{B0717D41-5AD9-47B0-A604-B0DA7813CB57}" type="pres">
      <dgm:prSet presAssocID="{602F90F9-3F4A-4875-9B60-6A2E6061220E}" presName="bgRect" presStyleLbl="bgShp" presStyleIdx="1" presStyleCnt="4"/>
      <dgm:spPr/>
    </dgm:pt>
    <dgm:pt modelId="{7FDA4055-A6FF-4642-A753-5F1DEAF2FAE9}" type="pres">
      <dgm:prSet presAssocID="{602F90F9-3F4A-4875-9B60-6A2E6061220E}" presName="bgRectTx" presStyleLbl="bgShp" presStyleIdx="1" presStyleCnt="4">
        <dgm:presLayoutVars>
          <dgm:bulletEnabled val="1"/>
        </dgm:presLayoutVars>
      </dgm:prSet>
      <dgm:spPr/>
    </dgm:pt>
    <dgm:pt modelId="{3A37F31A-1A2F-4F31-B957-CA5A70C2FE51}" type="pres">
      <dgm:prSet presAssocID="{602F90F9-3F4A-4875-9B60-6A2E6061220E}" presName="spComp" presStyleCnt="0"/>
      <dgm:spPr/>
    </dgm:pt>
    <dgm:pt modelId="{A8AA53DC-C449-4E8B-88A1-039DE0C1C92D}" type="pres">
      <dgm:prSet presAssocID="{602F90F9-3F4A-4875-9B60-6A2E6061220E}" presName="vSp" presStyleCnt="0"/>
      <dgm:spPr/>
    </dgm:pt>
    <dgm:pt modelId="{574AAEA8-E64F-415A-BA6E-B8D347B353BA}" type="pres">
      <dgm:prSet presAssocID="{1583394B-31AA-4AF7-9DDE-600724A7973E}" presName="rectComp" presStyleCnt="0"/>
      <dgm:spPr/>
    </dgm:pt>
    <dgm:pt modelId="{1BB41C0F-717F-415D-9F02-E53F0A4B7749}" type="pres">
      <dgm:prSet presAssocID="{1583394B-31AA-4AF7-9DDE-600724A7973E}" presName="bgRect" presStyleLbl="bgShp" presStyleIdx="2" presStyleCnt="4"/>
      <dgm:spPr/>
    </dgm:pt>
    <dgm:pt modelId="{C2A4C2DC-3902-4214-BD7D-2979A26E8C52}" type="pres">
      <dgm:prSet presAssocID="{1583394B-31AA-4AF7-9DDE-600724A7973E}" presName="bgRectTx" presStyleLbl="bgShp" presStyleIdx="2" presStyleCnt="4">
        <dgm:presLayoutVars>
          <dgm:bulletEnabled val="1"/>
        </dgm:presLayoutVars>
      </dgm:prSet>
      <dgm:spPr/>
    </dgm:pt>
    <dgm:pt modelId="{039C90AF-018D-44AA-944B-0D04A6610C70}" type="pres">
      <dgm:prSet presAssocID="{1583394B-31AA-4AF7-9DDE-600724A7973E}" presName="spComp" presStyleCnt="0"/>
      <dgm:spPr/>
    </dgm:pt>
    <dgm:pt modelId="{9E940033-40E4-4786-907B-E9BDA5DFF3F4}" type="pres">
      <dgm:prSet presAssocID="{1583394B-31AA-4AF7-9DDE-600724A7973E}" presName="vSp" presStyleCnt="0"/>
      <dgm:spPr/>
    </dgm:pt>
    <dgm:pt modelId="{8A8524AF-3AB5-4536-BDC8-0C73B04E4BFC}" type="pres">
      <dgm:prSet presAssocID="{DB36531E-E41F-4501-8975-ACA010DE3666}" presName="rectComp" presStyleCnt="0"/>
      <dgm:spPr/>
    </dgm:pt>
    <dgm:pt modelId="{4C69C433-6BFF-4842-AF94-C40BC171E9C2}" type="pres">
      <dgm:prSet presAssocID="{DB36531E-E41F-4501-8975-ACA010DE3666}" presName="bgRect" presStyleLbl="bgShp" presStyleIdx="3" presStyleCnt="4"/>
      <dgm:spPr/>
    </dgm:pt>
    <dgm:pt modelId="{FD036B60-8E6C-4C5E-A2E0-57FFDB4C1ED6}" type="pres">
      <dgm:prSet presAssocID="{DB36531E-E41F-4501-8975-ACA010DE3666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81C8318-8111-4606-9BA1-4175F5261D0E}" type="presOf" srcId="{602F90F9-3F4A-4875-9B60-6A2E6061220E}" destId="{7FDA4055-A6FF-4642-A753-5F1DEAF2FAE9}" srcOrd="1" destOrd="0" presId="urn:microsoft.com/office/officeart/2005/8/layout/hierarchy6"/>
    <dgm:cxn modelId="{BA082E21-A198-4DD0-9DF7-78074E1D7B7F}" type="presOf" srcId="{21D7E8E5-E8C6-4E7E-9634-88192A151879}" destId="{A33A1F88-C233-426C-8F14-3ABB8179D0AF}" srcOrd="0" destOrd="0" presId="urn:microsoft.com/office/officeart/2005/8/layout/hierarchy6"/>
    <dgm:cxn modelId="{0C18E524-ECFB-4CDE-8107-A926D485DA57}" type="presOf" srcId="{602F90F9-3F4A-4875-9B60-6A2E6061220E}" destId="{B0717D41-5AD9-47B0-A604-B0DA7813CB57}" srcOrd="0" destOrd="0" presId="urn:microsoft.com/office/officeart/2005/8/layout/hierarchy6"/>
    <dgm:cxn modelId="{F0DFFB32-BFD3-4327-B13E-B68F693D64A2}" srcId="{261099E4-E21F-460E-9053-A03B98B74B89}" destId="{46F9867F-56B7-4EBB-8678-2411A06B6A6B}" srcOrd="0" destOrd="0" parTransId="{AE7BAD87-80B3-491C-A321-AE5FED505D27}" sibTransId="{78759A11-E25D-45F5-BC3C-37E5B427C06A}"/>
    <dgm:cxn modelId="{8D5B9A34-DA69-4197-AE9E-72089D1B666D}" type="presOf" srcId="{50A459A2-39DB-4A45-A3CF-5EFE1FF8E3E6}" destId="{7CC886D8-672E-4C0F-BEC9-C19E3763FD18}" srcOrd="0" destOrd="0" presId="urn:microsoft.com/office/officeart/2005/8/layout/hierarchy6"/>
    <dgm:cxn modelId="{C72B1937-C786-438B-A474-25FC7C761759}" srcId="{C9DF2CFB-D3CC-4506-94B3-A6D42F36CC7E}" destId="{60259A6C-88B7-46D9-B3CD-0014EBFF186D}" srcOrd="0" destOrd="0" parTransId="{AB00D023-84D1-4F45-B6CC-F50DF54BE710}" sibTransId="{E5C53E78-7975-431F-BFC6-E0462EB1E23E}"/>
    <dgm:cxn modelId="{DDEC9940-397A-4A95-A196-1D507ACFB200}" srcId="{46F9867F-56B7-4EBB-8678-2411A06B6A6B}" destId="{C9DF2CFB-D3CC-4506-94B3-A6D42F36CC7E}" srcOrd="0" destOrd="0" parTransId="{F0A56CCB-DA1A-4A94-A912-B450B1A21593}" sibTransId="{DADD2C40-47A7-4CA4-816D-2C0B0E79C938}"/>
    <dgm:cxn modelId="{F9BC675C-09C8-4E6D-988D-84F344B28741}" type="presOf" srcId="{1583394B-31AA-4AF7-9DDE-600724A7973E}" destId="{1BB41C0F-717F-415D-9F02-E53F0A4B7749}" srcOrd="0" destOrd="0" presId="urn:microsoft.com/office/officeart/2005/8/layout/hierarchy6"/>
    <dgm:cxn modelId="{BA81495C-0276-4839-84ED-6CB0D7E4D08B}" type="presOf" srcId="{60259A6C-88B7-46D9-B3CD-0014EBFF186D}" destId="{0836210A-24B9-467A-8291-7517295ECD33}" srcOrd="0" destOrd="0" presId="urn:microsoft.com/office/officeart/2005/8/layout/hierarchy6"/>
    <dgm:cxn modelId="{46C16263-0A87-4DC6-8BDE-7109D2825333}" type="presOf" srcId="{E5953E28-68A4-4F43-946C-B0F493E47E3A}" destId="{B246CE88-55B3-4481-93EF-A5BAB2471814}" srcOrd="0" destOrd="0" presId="urn:microsoft.com/office/officeart/2005/8/layout/hierarchy6"/>
    <dgm:cxn modelId="{4493116E-2F45-4B4F-A4D8-D2A43681C06C}" type="presOf" srcId="{E12B6EFD-E9D5-462B-98C3-6ACCA0B0C512}" destId="{361CDBC0-360D-4E7E-B69A-847700878E7D}" srcOrd="0" destOrd="0" presId="urn:microsoft.com/office/officeart/2005/8/layout/hierarchy6"/>
    <dgm:cxn modelId="{AE66164E-91A7-42C8-AA10-D1432A2BCE7E}" type="presOf" srcId="{261099E4-E21F-460E-9053-A03B98B74B89}" destId="{480EB35C-1252-43D9-8CB0-A93DF4639627}" srcOrd="0" destOrd="0" presId="urn:microsoft.com/office/officeart/2005/8/layout/hierarchy6"/>
    <dgm:cxn modelId="{0AC31877-A1AD-44E5-A66C-B0E10B9B0687}" type="presOf" srcId="{DB36531E-E41F-4501-8975-ACA010DE3666}" destId="{FD036B60-8E6C-4C5E-A2E0-57FFDB4C1ED6}" srcOrd="1" destOrd="0" presId="urn:microsoft.com/office/officeart/2005/8/layout/hierarchy6"/>
    <dgm:cxn modelId="{483C2259-5828-4D8A-A54F-A3EB27A7C353}" type="presOf" srcId="{1583394B-31AA-4AF7-9DDE-600724A7973E}" destId="{C2A4C2DC-3902-4214-BD7D-2979A26E8C52}" srcOrd="1" destOrd="0" presId="urn:microsoft.com/office/officeart/2005/8/layout/hierarchy6"/>
    <dgm:cxn modelId="{F1BBD47C-E086-4036-A415-A27058E6CE13}" type="presOf" srcId="{3FA58224-D92C-4403-B2E1-D2C21DBEF239}" destId="{6E45034F-58D2-4A78-A8AC-300D3FDB254B}" srcOrd="0" destOrd="0" presId="urn:microsoft.com/office/officeart/2005/8/layout/hierarchy6"/>
    <dgm:cxn modelId="{9E997280-CA06-435D-B3C2-C0126C752989}" type="presOf" srcId="{F0A56CCB-DA1A-4A94-A912-B450B1A21593}" destId="{F8ACB309-3070-4690-B0F8-2AC230684334}" srcOrd="0" destOrd="0" presId="urn:microsoft.com/office/officeart/2005/8/layout/hierarchy6"/>
    <dgm:cxn modelId="{1CB67293-0085-4FEB-B5CA-791C9B43BD6F}" srcId="{261099E4-E21F-460E-9053-A03B98B74B89}" destId="{519E6CD8-499D-457E-A590-70927C0D9C08}" srcOrd="1" destOrd="0" parTransId="{D63F136A-29A7-4A51-8326-417DAFD1D6C7}" sibTransId="{9EA68238-0FD6-4C5C-A350-DA54456A38E2}"/>
    <dgm:cxn modelId="{B1A6E597-387D-457D-9760-3DD1DF9BA63C}" type="presOf" srcId="{DB36531E-E41F-4501-8975-ACA010DE3666}" destId="{4C69C433-6BFF-4842-AF94-C40BC171E9C2}" srcOrd="0" destOrd="0" presId="urn:microsoft.com/office/officeart/2005/8/layout/hierarchy6"/>
    <dgm:cxn modelId="{D750CDA4-EC93-4B9D-94CD-4C63B6F60954}" srcId="{60259A6C-88B7-46D9-B3CD-0014EBFF186D}" destId="{E12B6EFD-E9D5-462B-98C3-6ACCA0B0C512}" srcOrd="0" destOrd="0" parTransId="{D9688771-B6DD-40C9-8C22-753E5A9F8FAF}" sibTransId="{0DFD5CEC-804F-4E89-9463-3C2821EC4FA4}"/>
    <dgm:cxn modelId="{1A2539A6-632A-4747-98ED-FF5D084A683F}" type="presOf" srcId="{88748682-6D96-4DAB-B407-075DBB52DAB7}" destId="{325EFC76-B8AE-424D-9059-336270DF61D9}" srcOrd="0" destOrd="0" presId="urn:microsoft.com/office/officeart/2005/8/layout/hierarchy6"/>
    <dgm:cxn modelId="{BE1DBAAC-6140-460F-8A79-F64ABBDA73FA}" type="presOf" srcId="{AB00D023-84D1-4F45-B6CC-F50DF54BE710}" destId="{ED9E2F2E-D7B4-4E1E-8213-F5B36F06C946}" srcOrd="0" destOrd="0" presId="urn:microsoft.com/office/officeart/2005/8/layout/hierarchy6"/>
    <dgm:cxn modelId="{71DAE0AE-437E-498D-814E-7DD1A99BD108}" srcId="{261099E4-E21F-460E-9053-A03B98B74B89}" destId="{DB36531E-E41F-4501-8975-ACA010DE3666}" srcOrd="4" destOrd="0" parTransId="{30E73A1B-4527-47D3-A72C-60499CF662F9}" sibTransId="{420DA7D5-79D9-498D-8893-6CAF3C28BBE0}"/>
    <dgm:cxn modelId="{91C821B6-90FA-4143-B110-E933F6461DE5}" srcId="{C9DF2CFB-D3CC-4506-94B3-A6D42F36CC7E}" destId="{E5953E28-68A4-4F43-946C-B0F493E47E3A}" srcOrd="1" destOrd="0" parTransId="{21D7E8E5-E8C6-4E7E-9634-88192A151879}" sibTransId="{29C70F11-A20A-4510-A2FA-4AFF53F79653}"/>
    <dgm:cxn modelId="{190845C0-61AB-484B-9FD7-534CA70014AD}" srcId="{261099E4-E21F-460E-9053-A03B98B74B89}" destId="{1583394B-31AA-4AF7-9DDE-600724A7973E}" srcOrd="3" destOrd="0" parTransId="{CDE8810C-FBA7-4A53-90DC-5C7FF69B56EC}" sibTransId="{098EC915-56BA-459F-91F1-7E29C83E449B}"/>
    <dgm:cxn modelId="{DA34EEC3-1860-4754-A9DA-8AC46E439198}" type="presOf" srcId="{46F9867F-56B7-4EBB-8678-2411A06B6A6B}" destId="{003F58F2-A7D5-4BF9-8891-F25C96B7FB5E}" srcOrd="0" destOrd="0" presId="urn:microsoft.com/office/officeart/2005/8/layout/hierarchy6"/>
    <dgm:cxn modelId="{773B41CF-AFED-4B69-8223-787CD3D8D8A7}" type="presOf" srcId="{519E6CD8-499D-457E-A590-70927C0D9C08}" destId="{EED2C616-B5BC-42DC-8DD6-C70A5A356B89}" srcOrd="1" destOrd="0" presId="urn:microsoft.com/office/officeart/2005/8/layout/hierarchy6"/>
    <dgm:cxn modelId="{DC7547CF-B258-450C-8890-5D5776C43AA0}" srcId="{50A459A2-39DB-4A45-A3CF-5EFE1FF8E3E6}" destId="{3FA58224-D92C-4403-B2E1-D2C21DBEF239}" srcOrd="0" destOrd="0" parTransId="{88748682-6D96-4DAB-B407-075DBB52DAB7}" sibTransId="{0A3A6FD9-D057-4FF9-ABC8-27F3F7FD12E4}"/>
    <dgm:cxn modelId="{908886E0-ACBE-4BBA-A391-E3CF28551EFE}" srcId="{C9DF2CFB-D3CC-4506-94B3-A6D42F36CC7E}" destId="{50A459A2-39DB-4A45-A3CF-5EFE1FF8E3E6}" srcOrd="2" destOrd="0" parTransId="{2A6B6EE0-D8C3-443C-A109-6E8419072A09}" sibTransId="{83222691-88FC-4062-9ADE-5444C24E4B8D}"/>
    <dgm:cxn modelId="{F4D253EC-6F05-4149-944C-F0D7207B695D}" type="presOf" srcId="{519E6CD8-499D-457E-A590-70927C0D9C08}" destId="{CF8D533E-FEF3-4EBB-B6B7-7E3650405195}" srcOrd="0" destOrd="0" presId="urn:microsoft.com/office/officeart/2005/8/layout/hierarchy6"/>
    <dgm:cxn modelId="{754AECF3-75F4-4D78-AF26-78BBE4592BA5}" type="presOf" srcId="{2A6B6EE0-D8C3-443C-A109-6E8419072A09}" destId="{12AA02E0-EDB0-4636-84C8-68080A8C9763}" srcOrd="0" destOrd="0" presId="urn:microsoft.com/office/officeart/2005/8/layout/hierarchy6"/>
    <dgm:cxn modelId="{B24BC5F7-7120-4BE1-88A6-AAB11A5DBDFC}" type="presOf" srcId="{D9688771-B6DD-40C9-8C22-753E5A9F8FAF}" destId="{E7F206B0-B1B3-4CFD-937F-186402798C01}" srcOrd="0" destOrd="0" presId="urn:microsoft.com/office/officeart/2005/8/layout/hierarchy6"/>
    <dgm:cxn modelId="{1A9DA9FB-928C-4066-B8E2-0B87BC403137}" srcId="{261099E4-E21F-460E-9053-A03B98B74B89}" destId="{602F90F9-3F4A-4875-9B60-6A2E6061220E}" srcOrd="2" destOrd="0" parTransId="{073ACBFF-724F-4DDC-A665-8E7B28C593B3}" sibTransId="{A6CC90D5-F340-43E2-A578-28F6C0EF4B3C}"/>
    <dgm:cxn modelId="{9AD503FC-D3F3-4151-8DE1-147D42541D68}" type="presOf" srcId="{C9DF2CFB-D3CC-4506-94B3-A6D42F36CC7E}" destId="{F1672621-2AE1-4822-A53D-3C57589F123B}" srcOrd="0" destOrd="0" presId="urn:microsoft.com/office/officeart/2005/8/layout/hierarchy6"/>
    <dgm:cxn modelId="{E0D7A4FF-2DF1-44A1-9D96-5614652B8912}" type="presParOf" srcId="{480EB35C-1252-43D9-8CB0-A93DF4639627}" destId="{9C55BEA2-DAD3-4EE3-BD32-661F4EDFA9F2}" srcOrd="0" destOrd="0" presId="urn:microsoft.com/office/officeart/2005/8/layout/hierarchy6"/>
    <dgm:cxn modelId="{059C9F77-012C-4314-B5CE-AD1EE127A920}" type="presParOf" srcId="{9C55BEA2-DAD3-4EE3-BD32-661F4EDFA9F2}" destId="{F2EBB445-2AAC-4CB2-B839-7D8B1353E842}" srcOrd="0" destOrd="0" presId="urn:microsoft.com/office/officeart/2005/8/layout/hierarchy6"/>
    <dgm:cxn modelId="{7CB9DE66-A588-4AC0-8FF3-8A633568B64E}" type="presParOf" srcId="{9C55BEA2-DAD3-4EE3-BD32-661F4EDFA9F2}" destId="{9FE4EF09-A188-4F3D-9AB0-B74C1850ADBB}" srcOrd="1" destOrd="0" presId="urn:microsoft.com/office/officeart/2005/8/layout/hierarchy6"/>
    <dgm:cxn modelId="{327B1233-979B-487A-9C36-3CD5AE30A6A2}" type="presParOf" srcId="{9FE4EF09-A188-4F3D-9AB0-B74C1850ADBB}" destId="{E3AC0687-D89C-424F-AE6D-0AD6C29A8633}" srcOrd="0" destOrd="0" presId="urn:microsoft.com/office/officeart/2005/8/layout/hierarchy6"/>
    <dgm:cxn modelId="{D06CD649-9272-4CDB-8046-AD0FE6114150}" type="presParOf" srcId="{E3AC0687-D89C-424F-AE6D-0AD6C29A8633}" destId="{003F58F2-A7D5-4BF9-8891-F25C96B7FB5E}" srcOrd="0" destOrd="0" presId="urn:microsoft.com/office/officeart/2005/8/layout/hierarchy6"/>
    <dgm:cxn modelId="{86579552-75D4-4384-B318-CCC807FFEC16}" type="presParOf" srcId="{E3AC0687-D89C-424F-AE6D-0AD6C29A8633}" destId="{A7C5A703-C7FF-4C63-B969-62603AFEF337}" srcOrd="1" destOrd="0" presId="urn:microsoft.com/office/officeart/2005/8/layout/hierarchy6"/>
    <dgm:cxn modelId="{CCD73E38-608F-418D-B588-A35FD8EC6B22}" type="presParOf" srcId="{A7C5A703-C7FF-4C63-B969-62603AFEF337}" destId="{F8ACB309-3070-4690-B0F8-2AC230684334}" srcOrd="0" destOrd="0" presId="urn:microsoft.com/office/officeart/2005/8/layout/hierarchy6"/>
    <dgm:cxn modelId="{A1CE91BD-172B-441F-A7E3-19E11FB2352F}" type="presParOf" srcId="{A7C5A703-C7FF-4C63-B969-62603AFEF337}" destId="{DB035C6D-732D-4A79-B080-A73DD690ABC9}" srcOrd="1" destOrd="0" presId="urn:microsoft.com/office/officeart/2005/8/layout/hierarchy6"/>
    <dgm:cxn modelId="{FD18780C-CB34-41BB-ADD1-F5945160F179}" type="presParOf" srcId="{DB035C6D-732D-4A79-B080-A73DD690ABC9}" destId="{F1672621-2AE1-4822-A53D-3C57589F123B}" srcOrd="0" destOrd="0" presId="urn:microsoft.com/office/officeart/2005/8/layout/hierarchy6"/>
    <dgm:cxn modelId="{6A4529BD-3F27-4384-B983-37C4DAD74B2A}" type="presParOf" srcId="{DB035C6D-732D-4A79-B080-A73DD690ABC9}" destId="{F97E3F3C-BB29-4BE2-B20C-513B9DA36742}" srcOrd="1" destOrd="0" presId="urn:microsoft.com/office/officeart/2005/8/layout/hierarchy6"/>
    <dgm:cxn modelId="{F8741373-CD11-4F89-B935-EE669918B88E}" type="presParOf" srcId="{F97E3F3C-BB29-4BE2-B20C-513B9DA36742}" destId="{ED9E2F2E-D7B4-4E1E-8213-F5B36F06C946}" srcOrd="0" destOrd="0" presId="urn:microsoft.com/office/officeart/2005/8/layout/hierarchy6"/>
    <dgm:cxn modelId="{A88F5828-132F-421A-99DA-D1FA4F84B987}" type="presParOf" srcId="{F97E3F3C-BB29-4BE2-B20C-513B9DA36742}" destId="{6AB75937-35A8-4B1D-9626-A59310385A5A}" srcOrd="1" destOrd="0" presId="urn:microsoft.com/office/officeart/2005/8/layout/hierarchy6"/>
    <dgm:cxn modelId="{40692C53-2E45-49C3-AD39-B0B61F9E449B}" type="presParOf" srcId="{6AB75937-35A8-4B1D-9626-A59310385A5A}" destId="{0836210A-24B9-467A-8291-7517295ECD33}" srcOrd="0" destOrd="0" presId="urn:microsoft.com/office/officeart/2005/8/layout/hierarchy6"/>
    <dgm:cxn modelId="{CD925CD4-ED0E-4E5C-918C-1F81155F99BC}" type="presParOf" srcId="{6AB75937-35A8-4B1D-9626-A59310385A5A}" destId="{A36B7AE0-F9D1-40CA-A89D-50F447C59B94}" srcOrd="1" destOrd="0" presId="urn:microsoft.com/office/officeart/2005/8/layout/hierarchy6"/>
    <dgm:cxn modelId="{80F098BF-3BEF-46DA-8562-5DDBD30924E2}" type="presParOf" srcId="{A36B7AE0-F9D1-40CA-A89D-50F447C59B94}" destId="{E7F206B0-B1B3-4CFD-937F-186402798C01}" srcOrd="0" destOrd="0" presId="urn:microsoft.com/office/officeart/2005/8/layout/hierarchy6"/>
    <dgm:cxn modelId="{91BA6A37-73BB-4AD5-96A3-892F00183F57}" type="presParOf" srcId="{A36B7AE0-F9D1-40CA-A89D-50F447C59B94}" destId="{8FD14963-6F47-4E5C-90A3-929DF6CFACDB}" srcOrd="1" destOrd="0" presId="urn:microsoft.com/office/officeart/2005/8/layout/hierarchy6"/>
    <dgm:cxn modelId="{2C5FDE65-5CDF-4545-92A4-2A3BF5DDB5BB}" type="presParOf" srcId="{8FD14963-6F47-4E5C-90A3-929DF6CFACDB}" destId="{361CDBC0-360D-4E7E-B69A-847700878E7D}" srcOrd="0" destOrd="0" presId="urn:microsoft.com/office/officeart/2005/8/layout/hierarchy6"/>
    <dgm:cxn modelId="{4510809B-5BC5-4700-A9DF-0ACC0BE19FFB}" type="presParOf" srcId="{8FD14963-6F47-4E5C-90A3-929DF6CFACDB}" destId="{E0C08AEA-E099-48E5-8326-641C48959388}" srcOrd="1" destOrd="0" presId="urn:microsoft.com/office/officeart/2005/8/layout/hierarchy6"/>
    <dgm:cxn modelId="{D88DAC07-6693-46D6-9F5E-AC70F6DC45C7}" type="presParOf" srcId="{F97E3F3C-BB29-4BE2-B20C-513B9DA36742}" destId="{A33A1F88-C233-426C-8F14-3ABB8179D0AF}" srcOrd="2" destOrd="0" presId="urn:microsoft.com/office/officeart/2005/8/layout/hierarchy6"/>
    <dgm:cxn modelId="{174E87AC-159A-4DE0-B00E-98102508CAF9}" type="presParOf" srcId="{F97E3F3C-BB29-4BE2-B20C-513B9DA36742}" destId="{E60A3A22-FACB-4B81-94FC-21EFFD7A5FCE}" srcOrd="3" destOrd="0" presId="urn:microsoft.com/office/officeart/2005/8/layout/hierarchy6"/>
    <dgm:cxn modelId="{06C0A3C5-811A-4985-8795-731AFAE44398}" type="presParOf" srcId="{E60A3A22-FACB-4B81-94FC-21EFFD7A5FCE}" destId="{B246CE88-55B3-4481-93EF-A5BAB2471814}" srcOrd="0" destOrd="0" presId="urn:microsoft.com/office/officeart/2005/8/layout/hierarchy6"/>
    <dgm:cxn modelId="{9E213DCC-9C1D-4879-975E-B709168082B3}" type="presParOf" srcId="{E60A3A22-FACB-4B81-94FC-21EFFD7A5FCE}" destId="{3397E5C8-44CF-4138-A814-AF5CEB47C0CA}" srcOrd="1" destOrd="0" presId="urn:microsoft.com/office/officeart/2005/8/layout/hierarchy6"/>
    <dgm:cxn modelId="{E24B5078-EA8D-48B6-B96C-781691628244}" type="presParOf" srcId="{F97E3F3C-BB29-4BE2-B20C-513B9DA36742}" destId="{12AA02E0-EDB0-4636-84C8-68080A8C9763}" srcOrd="4" destOrd="0" presId="urn:microsoft.com/office/officeart/2005/8/layout/hierarchy6"/>
    <dgm:cxn modelId="{99F5E5EC-EA77-4C37-B9A3-9BC6FD18C8AC}" type="presParOf" srcId="{F97E3F3C-BB29-4BE2-B20C-513B9DA36742}" destId="{E5646BAF-CE67-4297-AFF3-F46E6A18F896}" srcOrd="5" destOrd="0" presId="urn:microsoft.com/office/officeart/2005/8/layout/hierarchy6"/>
    <dgm:cxn modelId="{09AFFC55-8D12-454A-8908-7B955FED309D}" type="presParOf" srcId="{E5646BAF-CE67-4297-AFF3-F46E6A18F896}" destId="{7CC886D8-672E-4C0F-BEC9-C19E3763FD18}" srcOrd="0" destOrd="0" presId="urn:microsoft.com/office/officeart/2005/8/layout/hierarchy6"/>
    <dgm:cxn modelId="{3E26AE98-1725-400F-883A-A62AC4765656}" type="presParOf" srcId="{E5646BAF-CE67-4297-AFF3-F46E6A18F896}" destId="{74456C8F-3EBA-44A8-AAA7-9DED0FBC14D5}" srcOrd="1" destOrd="0" presId="urn:microsoft.com/office/officeart/2005/8/layout/hierarchy6"/>
    <dgm:cxn modelId="{909A1A67-5A6B-4147-973C-5924E93C4AA0}" type="presParOf" srcId="{74456C8F-3EBA-44A8-AAA7-9DED0FBC14D5}" destId="{325EFC76-B8AE-424D-9059-336270DF61D9}" srcOrd="0" destOrd="0" presId="urn:microsoft.com/office/officeart/2005/8/layout/hierarchy6"/>
    <dgm:cxn modelId="{8EB39F54-B55E-4CF5-A4A5-6AAEF22C212F}" type="presParOf" srcId="{74456C8F-3EBA-44A8-AAA7-9DED0FBC14D5}" destId="{3FEC1FF2-1575-4671-B4A8-3AE01135BCE4}" srcOrd="1" destOrd="0" presId="urn:microsoft.com/office/officeart/2005/8/layout/hierarchy6"/>
    <dgm:cxn modelId="{11F92D21-A1A4-4F21-8286-B20B689EDBA6}" type="presParOf" srcId="{3FEC1FF2-1575-4671-B4A8-3AE01135BCE4}" destId="{6E45034F-58D2-4A78-A8AC-300D3FDB254B}" srcOrd="0" destOrd="0" presId="urn:microsoft.com/office/officeart/2005/8/layout/hierarchy6"/>
    <dgm:cxn modelId="{557AD969-A9A6-46DB-A795-D1A3CE37F8B7}" type="presParOf" srcId="{3FEC1FF2-1575-4671-B4A8-3AE01135BCE4}" destId="{5303C66B-BB9C-45FA-B70C-A61F37FA021A}" srcOrd="1" destOrd="0" presId="urn:microsoft.com/office/officeart/2005/8/layout/hierarchy6"/>
    <dgm:cxn modelId="{AEE71794-9C9D-4102-A74A-F231A80CA049}" type="presParOf" srcId="{480EB35C-1252-43D9-8CB0-A93DF4639627}" destId="{539ECD35-26A7-45DC-BDBF-F43C47226810}" srcOrd="1" destOrd="0" presId="urn:microsoft.com/office/officeart/2005/8/layout/hierarchy6"/>
    <dgm:cxn modelId="{19F34022-DEB0-46B4-B1CC-28277B8E9F46}" type="presParOf" srcId="{539ECD35-26A7-45DC-BDBF-F43C47226810}" destId="{C258AC6D-A674-4D0C-9608-A01464A9AD6F}" srcOrd="0" destOrd="0" presId="urn:microsoft.com/office/officeart/2005/8/layout/hierarchy6"/>
    <dgm:cxn modelId="{474371B1-2F9A-4D90-851A-BDD8062FC2D4}" type="presParOf" srcId="{C258AC6D-A674-4D0C-9608-A01464A9AD6F}" destId="{CF8D533E-FEF3-4EBB-B6B7-7E3650405195}" srcOrd="0" destOrd="0" presId="urn:microsoft.com/office/officeart/2005/8/layout/hierarchy6"/>
    <dgm:cxn modelId="{47A932AC-CC94-4A1F-9FF5-B05271E67E79}" type="presParOf" srcId="{C258AC6D-A674-4D0C-9608-A01464A9AD6F}" destId="{EED2C616-B5BC-42DC-8DD6-C70A5A356B89}" srcOrd="1" destOrd="0" presId="urn:microsoft.com/office/officeart/2005/8/layout/hierarchy6"/>
    <dgm:cxn modelId="{FA936344-60CF-4A5F-8397-30259C216A76}" type="presParOf" srcId="{539ECD35-26A7-45DC-BDBF-F43C47226810}" destId="{1B4F0477-A587-4A28-B709-4920CF318A00}" srcOrd="1" destOrd="0" presId="urn:microsoft.com/office/officeart/2005/8/layout/hierarchy6"/>
    <dgm:cxn modelId="{0D046C4E-C938-47BF-A036-3DD460BCA622}" type="presParOf" srcId="{1B4F0477-A587-4A28-B709-4920CF318A00}" destId="{E36C93FE-3B48-4BFE-A611-0E223D50CFA9}" srcOrd="0" destOrd="0" presId="urn:microsoft.com/office/officeart/2005/8/layout/hierarchy6"/>
    <dgm:cxn modelId="{7D98229C-35BF-4C5A-A1AC-4EE0B53FE002}" type="presParOf" srcId="{539ECD35-26A7-45DC-BDBF-F43C47226810}" destId="{6B81FE89-455E-4DAD-94A1-B139B0C02EC3}" srcOrd="2" destOrd="0" presId="urn:microsoft.com/office/officeart/2005/8/layout/hierarchy6"/>
    <dgm:cxn modelId="{CBA8358F-C640-470A-8708-66D01629F060}" type="presParOf" srcId="{6B81FE89-455E-4DAD-94A1-B139B0C02EC3}" destId="{B0717D41-5AD9-47B0-A604-B0DA7813CB57}" srcOrd="0" destOrd="0" presId="urn:microsoft.com/office/officeart/2005/8/layout/hierarchy6"/>
    <dgm:cxn modelId="{8A334DED-49B2-4F20-BDC7-2B1165C48470}" type="presParOf" srcId="{6B81FE89-455E-4DAD-94A1-B139B0C02EC3}" destId="{7FDA4055-A6FF-4642-A753-5F1DEAF2FAE9}" srcOrd="1" destOrd="0" presId="urn:microsoft.com/office/officeart/2005/8/layout/hierarchy6"/>
    <dgm:cxn modelId="{F0A192C0-B16B-4A63-AD67-E2B77CC8C3E7}" type="presParOf" srcId="{539ECD35-26A7-45DC-BDBF-F43C47226810}" destId="{3A37F31A-1A2F-4F31-B957-CA5A70C2FE51}" srcOrd="3" destOrd="0" presId="urn:microsoft.com/office/officeart/2005/8/layout/hierarchy6"/>
    <dgm:cxn modelId="{760F0E71-0B7E-49FE-8DA8-88A1DF606731}" type="presParOf" srcId="{3A37F31A-1A2F-4F31-B957-CA5A70C2FE51}" destId="{A8AA53DC-C449-4E8B-88A1-039DE0C1C92D}" srcOrd="0" destOrd="0" presId="urn:microsoft.com/office/officeart/2005/8/layout/hierarchy6"/>
    <dgm:cxn modelId="{C3FEE3FF-142B-41B7-9CFC-1EFFA1EEAB50}" type="presParOf" srcId="{539ECD35-26A7-45DC-BDBF-F43C47226810}" destId="{574AAEA8-E64F-415A-BA6E-B8D347B353BA}" srcOrd="4" destOrd="0" presId="urn:microsoft.com/office/officeart/2005/8/layout/hierarchy6"/>
    <dgm:cxn modelId="{AE7DAE4B-D58B-48C0-A30C-A907366FF4AC}" type="presParOf" srcId="{574AAEA8-E64F-415A-BA6E-B8D347B353BA}" destId="{1BB41C0F-717F-415D-9F02-E53F0A4B7749}" srcOrd="0" destOrd="0" presId="urn:microsoft.com/office/officeart/2005/8/layout/hierarchy6"/>
    <dgm:cxn modelId="{F88EB7E9-861D-44C8-B37A-D747147F74B7}" type="presParOf" srcId="{574AAEA8-E64F-415A-BA6E-B8D347B353BA}" destId="{C2A4C2DC-3902-4214-BD7D-2979A26E8C52}" srcOrd="1" destOrd="0" presId="urn:microsoft.com/office/officeart/2005/8/layout/hierarchy6"/>
    <dgm:cxn modelId="{43B33F4F-B4CD-4E98-9035-A2BD17B65FE7}" type="presParOf" srcId="{539ECD35-26A7-45DC-BDBF-F43C47226810}" destId="{039C90AF-018D-44AA-944B-0D04A6610C70}" srcOrd="5" destOrd="0" presId="urn:microsoft.com/office/officeart/2005/8/layout/hierarchy6"/>
    <dgm:cxn modelId="{205D0607-2DC9-4A5A-9BE0-93EF6C3A5B74}" type="presParOf" srcId="{039C90AF-018D-44AA-944B-0D04A6610C70}" destId="{9E940033-40E4-4786-907B-E9BDA5DFF3F4}" srcOrd="0" destOrd="0" presId="urn:microsoft.com/office/officeart/2005/8/layout/hierarchy6"/>
    <dgm:cxn modelId="{45764239-778C-4F86-B569-6D480535F2C9}" type="presParOf" srcId="{539ECD35-26A7-45DC-BDBF-F43C47226810}" destId="{8A8524AF-3AB5-4536-BDC8-0C73B04E4BFC}" srcOrd="6" destOrd="0" presId="urn:microsoft.com/office/officeart/2005/8/layout/hierarchy6"/>
    <dgm:cxn modelId="{03A0D5C2-599D-4431-909C-C49715B05FB7}" type="presParOf" srcId="{8A8524AF-3AB5-4536-BDC8-0C73B04E4BFC}" destId="{4C69C433-6BFF-4842-AF94-C40BC171E9C2}" srcOrd="0" destOrd="0" presId="urn:microsoft.com/office/officeart/2005/8/layout/hierarchy6"/>
    <dgm:cxn modelId="{26DEE09F-A334-431D-8DF7-413316A247CF}" type="presParOf" srcId="{8A8524AF-3AB5-4536-BDC8-0C73B04E4BFC}" destId="{FD036B60-8E6C-4C5E-A2E0-57FFDB4C1ED6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27E51-D574-4E8C-878D-F3E5B897EA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8C626-DF96-47EA-89EB-729A50B17B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1. Import</a:t>
          </a:r>
        </a:p>
      </dgm:t>
    </dgm:pt>
    <dgm:pt modelId="{CF22A064-C4BC-45E2-8541-8F444F8DA849}" type="parTrans" cxnId="{7572F700-1F67-477C-A58E-82E5CCAA9184}">
      <dgm:prSet/>
      <dgm:spPr/>
      <dgm:t>
        <a:bodyPr/>
        <a:lstStyle/>
        <a:p>
          <a:endParaRPr lang="en-US"/>
        </a:p>
      </dgm:t>
    </dgm:pt>
    <dgm:pt modelId="{2BED004F-F256-4D28-ADF0-0215BCC5B2B3}" type="sibTrans" cxnId="{7572F700-1F67-477C-A58E-82E5CCAA9184}">
      <dgm:prSet/>
      <dgm:spPr/>
      <dgm:t>
        <a:bodyPr/>
        <a:lstStyle/>
        <a:p>
          <a:endParaRPr lang="en-US"/>
        </a:p>
      </dgm:t>
    </dgm:pt>
    <dgm:pt modelId="{63645568-B2D2-42C5-B6FC-54B4B6CBB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(command) </a:t>
          </a:r>
          <a:r>
            <a:rPr lang="en-US" dirty="0" err="1"/>
            <a:t>conda</a:t>
          </a:r>
          <a:r>
            <a:rPr lang="en-US" dirty="0"/>
            <a:t> env create –name [</a:t>
          </a:r>
          <a:r>
            <a:rPr lang="en-US" dirty="0" err="1"/>
            <a:t>env_name</a:t>
          </a:r>
          <a:r>
            <a:rPr lang="en-US" dirty="0"/>
            <a:t>] python=3.7</a:t>
          </a:r>
        </a:p>
      </dgm:t>
    </dgm:pt>
    <dgm:pt modelId="{B9F79BB0-9E68-4B78-A2FE-32900131F802}" type="parTrans" cxnId="{1F7C56AE-9E4A-455A-855C-4A167D9AF659}">
      <dgm:prSet/>
      <dgm:spPr/>
      <dgm:t>
        <a:bodyPr/>
        <a:lstStyle/>
        <a:p>
          <a:endParaRPr lang="en-US"/>
        </a:p>
      </dgm:t>
    </dgm:pt>
    <dgm:pt modelId="{9DC58FB4-2861-4BC9-AEBA-6E9DFD6A8A97}" type="sibTrans" cxnId="{1F7C56AE-9E4A-455A-855C-4A167D9AF659}">
      <dgm:prSet/>
      <dgm:spPr/>
      <dgm:t>
        <a:bodyPr/>
        <a:lstStyle/>
        <a:p>
          <a:endParaRPr lang="en-US"/>
        </a:p>
      </dgm:t>
    </dgm:pt>
    <dgm:pt modelId="{3AA0748E-13EB-4753-A786-E42941748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(command) </a:t>
          </a:r>
          <a:r>
            <a:rPr lang="en-US" altLang="ko-KR" dirty="0" err="1"/>
            <a:t>conda</a:t>
          </a:r>
          <a:r>
            <a:rPr lang="en-US" altLang="ko-KR" dirty="0"/>
            <a:t> env create –file </a:t>
          </a:r>
          <a:r>
            <a:rPr lang="en-US" altLang="ko-KR" dirty="0" err="1"/>
            <a:t>environment.yaml</a:t>
          </a:r>
          <a:endParaRPr lang="en-US" dirty="0"/>
        </a:p>
      </dgm:t>
    </dgm:pt>
    <dgm:pt modelId="{5FCBB40B-ADDD-407A-AF13-197F9950ED88}" type="parTrans" cxnId="{CB7C21BA-878A-4C3A-A0D2-9D45DA39547C}">
      <dgm:prSet/>
      <dgm:spPr/>
      <dgm:t>
        <a:bodyPr/>
        <a:lstStyle/>
        <a:p>
          <a:endParaRPr lang="en-US"/>
        </a:p>
      </dgm:t>
    </dgm:pt>
    <dgm:pt modelId="{44E0272D-4FD4-4FB5-8258-C752CDAC6C2B}" type="sibTrans" cxnId="{CB7C21BA-878A-4C3A-A0D2-9D45DA39547C}">
      <dgm:prSet/>
      <dgm:spPr/>
      <dgm:t>
        <a:bodyPr/>
        <a:lstStyle/>
        <a:p>
          <a:endParaRPr lang="en-US"/>
        </a:p>
      </dgm:t>
    </dgm:pt>
    <dgm:pt modelId="{365E5444-0F4A-4451-A6D5-5AA0ACFDBA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2. Unzip</a:t>
          </a:r>
        </a:p>
      </dgm:t>
    </dgm:pt>
    <dgm:pt modelId="{E6B10397-9BF2-4EC3-BAA7-47A993FFCB9B}" type="parTrans" cxnId="{D30A095A-4BE0-4137-8F6A-BFCCEF0FC35D}">
      <dgm:prSet/>
      <dgm:spPr/>
      <dgm:t>
        <a:bodyPr/>
        <a:lstStyle/>
        <a:p>
          <a:endParaRPr lang="en-US"/>
        </a:p>
      </dgm:t>
    </dgm:pt>
    <dgm:pt modelId="{8AB09B46-329F-439E-BE3D-BA65B09A4E82}" type="sibTrans" cxnId="{D30A095A-4BE0-4137-8F6A-BFCCEF0FC35D}">
      <dgm:prSet/>
      <dgm:spPr/>
      <dgm:t>
        <a:bodyPr/>
        <a:lstStyle/>
        <a:p>
          <a:endParaRPr lang="en-US"/>
        </a:p>
      </dgm:t>
    </dgm:pt>
    <dgm:pt modelId="{C4D3F693-9F9E-44B1-9B90-F2B9F4863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environment.yaml</a:t>
          </a:r>
          <a:r>
            <a:rPr lang="en-US" dirty="0"/>
            <a:t> </a:t>
          </a:r>
          <a:r>
            <a:rPr lang="ko-KR" altLang="en-US" dirty="0"/>
            <a:t>열어서 환경에 맞게 </a:t>
          </a:r>
          <a:r>
            <a:rPr lang="en-US" altLang="ko-KR" dirty="0"/>
            <a:t>prefix </a:t>
          </a:r>
          <a:r>
            <a:rPr lang="ko-KR" altLang="en-US" dirty="0"/>
            <a:t>변경</a:t>
          </a:r>
          <a:endParaRPr lang="en-US" dirty="0"/>
        </a:p>
      </dgm:t>
    </dgm:pt>
    <dgm:pt modelId="{01B18233-0E3C-43E1-B830-F67216B337D6}" type="parTrans" cxnId="{29AFC2F4-FB1F-488B-8420-DD8CF4AFC792}">
      <dgm:prSet/>
      <dgm:spPr/>
      <dgm:t>
        <a:bodyPr/>
        <a:lstStyle/>
        <a:p>
          <a:pPr latinLnBrk="1"/>
          <a:endParaRPr lang="ko-KR" altLang="en-US"/>
        </a:p>
      </dgm:t>
    </dgm:pt>
    <dgm:pt modelId="{9A23D48D-44F7-440D-847B-C3F6F826FAC5}" type="sibTrans" cxnId="{29AFC2F4-FB1F-488B-8420-DD8CF4AFC792}">
      <dgm:prSet/>
      <dgm:spPr/>
      <dgm:t>
        <a:bodyPr/>
        <a:lstStyle/>
        <a:p>
          <a:pPr latinLnBrk="1"/>
          <a:endParaRPr lang="ko-KR" altLang="en-US"/>
        </a:p>
      </dgm:t>
    </dgm:pt>
    <dgm:pt modelId="{E3272C02-190A-49E1-8F3B-806EC3A0A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Anaconda </a:t>
          </a:r>
          <a:r>
            <a:rPr lang="ko-KR" altLang="en-US" dirty="0"/>
            <a:t>이미지 폴더에 첨부한 </a:t>
          </a:r>
          <a:r>
            <a:rPr lang="en-US" altLang="ko-KR" dirty="0"/>
            <a:t>zip </a:t>
          </a:r>
          <a:r>
            <a:rPr lang="ko-KR" altLang="en-US" dirty="0"/>
            <a:t>파일 </a:t>
          </a:r>
          <a:r>
            <a:rPr lang="en-US" altLang="ko-KR" dirty="0"/>
            <a:t>Folder Tree</a:t>
          </a:r>
          <a:r>
            <a:rPr lang="ko-KR" altLang="en-US" dirty="0"/>
            <a:t>에 맞게 압축 해제</a:t>
          </a:r>
          <a:endParaRPr lang="en-US" dirty="0"/>
        </a:p>
      </dgm:t>
    </dgm:pt>
    <dgm:pt modelId="{ACC56388-34BC-4AE7-BF2F-AFF646EA008E}" type="parTrans" cxnId="{ED88DA3A-6F5D-465B-9879-3245180A8DD0}">
      <dgm:prSet/>
      <dgm:spPr/>
      <dgm:t>
        <a:bodyPr/>
        <a:lstStyle/>
        <a:p>
          <a:pPr latinLnBrk="1"/>
          <a:endParaRPr lang="ko-KR" altLang="en-US"/>
        </a:p>
      </dgm:t>
    </dgm:pt>
    <dgm:pt modelId="{B49E30BE-7FAB-4593-A5AD-112EE0104175}" type="sibTrans" cxnId="{ED88DA3A-6F5D-465B-9879-3245180A8DD0}">
      <dgm:prSet/>
      <dgm:spPr/>
      <dgm:t>
        <a:bodyPr/>
        <a:lstStyle/>
        <a:p>
          <a:pPr latinLnBrk="1"/>
          <a:endParaRPr lang="ko-KR" altLang="en-US"/>
        </a:p>
      </dgm:t>
    </dgm:pt>
    <dgm:pt modelId="{DF034361-4E67-4A71-94FA-701CD608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ko-KR" altLang="en-US" dirty="0"/>
            <a:t>음식분류</a:t>
          </a:r>
          <a:r>
            <a:rPr lang="en-US" altLang="ko-KR" dirty="0"/>
            <a:t>, 2. </a:t>
          </a:r>
          <a:r>
            <a:rPr lang="ko-KR" altLang="en-US" dirty="0"/>
            <a:t>음식 양 추정  에서 기술한 실행방법에 따라 </a:t>
          </a:r>
          <a:r>
            <a:rPr lang="en-US" altLang="ko-KR" dirty="0"/>
            <a:t>validation </a:t>
          </a:r>
          <a:r>
            <a:rPr lang="ko-KR" altLang="en-US" dirty="0"/>
            <a:t>실행</a:t>
          </a:r>
          <a:endParaRPr lang="en-US" dirty="0"/>
        </a:p>
      </dgm:t>
    </dgm:pt>
    <dgm:pt modelId="{FF71E852-0AA4-45F0-87C8-33B21CA0041A}" type="parTrans" cxnId="{3419446A-3D52-499E-8D6D-5269E640EBDE}">
      <dgm:prSet/>
      <dgm:spPr/>
      <dgm:t>
        <a:bodyPr/>
        <a:lstStyle/>
        <a:p>
          <a:pPr latinLnBrk="1"/>
          <a:endParaRPr lang="ko-KR" altLang="en-US"/>
        </a:p>
      </dgm:t>
    </dgm:pt>
    <dgm:pt modelId="{E13D62DC-6CCA-49D8-A9E5-E5427E572A48}" type="sibTrans" cxnId="{3419446A-3D52-499E-8D6D-5269E640EBDE}">
      <dgm:prSet/>
      <dgm:spPr/>
      <dgm:t>
        <a:bodyPr/>
        <a:lstStyle/>
        <a:p>
          <a:pPr latinLnBrk="1"/>
          <a:endParaRPr lang="ko-KR" altLang="en-US"/>
        </a:p>
      </dgm:t>
    </dgm:pt>
    <dgm:pt modelId="{2FFD33CF-6A88-408D-A9BC-9F3670E2A398}" type="pres">
      <dgm:prSet presAssocID="{55027E51-D574-4E8C-878D-F3E5B897EA16}" presName="root" presStyleCnt="0">
        <dgm:presLayoutVars>
          <dgm:dir/>
          <dgm:resizeHandles val="exact"/>
        </dgm:presLayoutVars>
      </dgm:prSet>
      <dgm:spPr/>
    </dgm:pt>
    <dgm:pt modelId="{701CAB06-35A7-4833-ADC3-236A40519B37}" type="pres">
      <dgm:prSet presAssocID="{1178C626-DF96-47EA-89EB-729A50B17B7D}" presName="compNode" presStyleCnt="0"/>
      <dgm:spPr/>
    </dgm:pt>
    <dgm:pt modelId="{737B76F3-6B4B-4622-9FC5-F8D82408A68F}" type="pres">
      <dgm:prSet presAssocID="{1178C626-DF96-47EA-89EB-729A50B17B7D}" presName="iconRect" presStyleLbl="node1" presStyleIdx="0" presStyleCnt="2" custLinFactNeighborX="-927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계층 구조형"/>
        </a:ext>
      </dgm:extLst>
    </dgm:pt>
    <dgm:pt modelId="{8C549E6B-E2DA-4555-9B76-53650651FC2E}" type="pres">
      <dgm:prSet presAssocID="{1178C626-DF96-47EA-89EB-729A50B17B7D}" presName="iconSpace" presStyleCnt="0"/>
      <dgm:spPr/>
    </dgm:pt>
    <dgm:pt modelId="{F14614DC-B262-4534-A116-FB919C88D7B9}" type="pres">
      <dgm:prSet presAssocID="{1178C626-DF96-47EA-89EB-729A50B17B7D}" presName="parTx" presStyleLbl="revTx" presStyleIdx="0" presStyleCnt="4">
        <dgm:presLayoutVars>
          <dgm:chMax val="0"/>
          <dgm:chPref val="0"/>
        </dgm:presLayoutVars>
      </dgm:prSet>
      <dgm:spPr/>
    </dgm:pt>
    <dgm:pt modelId="{03694EC3-0D69-4114-9CFF-D7638353BE2A}" type="pres">
      <dgm:prSet presAssocID="{1178C626-DF96-47EA-89EB-729A50B17B7D}" presName="txSpace" presStyleCnt="0"/>
      <dgm:spPr/>
    </dgm:pt>
    <dgm:pt modelId="{6580F307-DA15-4E7A-9530-1977DD801820}" type="pres">
      <dgm:prSet presAssocID="{1178C626-DF96-47EA-89EB-729A50B17B7D}" presName="desTx" presStyleLbl="revTx" presStyleIdx="1" presStyleCnt="4">
        <dgm:presLayoutVars/>
      </dgm:prSet>
      <dgm:spPr/>
    </dgm:pt>
    <dgm:pt modelId="{6A4AF184-A527-4CAA-AF4F-42D32AF94C9F}" type="pres">
      <dgm:prSet presAssocID="{2BED004F-F256-4D28-ADF0-0215BCC5B2B3}" presName="sibTrans" presStyleCnt="0"/>
      <dgm:spPr/>
    </dgm:pt>
    <dgm:pt modelId="{70A83E21-66E3-4F20-9E3D-4C34C7E25544}" type="pres">
      <dgm:prSet presAssocID="{365E5444-0F4A-4451-A6D5-5AA0ACFDBA8E}" presName="compNode" presStyleCnt="0"/>
      <dgm:spPr/>
    </dgm:pt>
    <dgm:pt modelId="{767DE426-A80E-4635-AFF7-A1FB73FF1FDC}" type="pres">
      <dgm:prSet presAssocID="{365E5444-0F4A-4451-A6D5-5AA0ACFDBA8E}" presName="iconRect" presStyleLbl="node1" presStyleIdx="1" presStyleCnt="2" custLinFactNeighborX="-920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48E223F-B6A5-4178-A8C1-753AE22F467A}" type="pres">
      <dgm:prSet presAssocID="{365E5444-0F4A-4451-A6D5-5AA0ACFDBA8E}" presName="iconSpace" presStyleCnt="0"/>
      <dgm:spPr/>
    </dgm:pt>
    <dgm:pt modelId="{54621DBD-F094-44A5-84C4-92A5E57D75DF}" type="pres">
      <dgm:prSet presAssocID="{365E5444-0F4A-4451-A6D5-5AA0ACFDBA8E}" presName="parTx" presStyleLbl="revTx" presStyleIdx="2" presStyleCnt="4">
        <dgm:presLayoutVars>
          <dgm:chMax val="0"/>
          <dgm:chPref val="0"/>
        </dgm:presLayoutVars>
      </dgm:prSet>
      <dgm:spPr/>
    </dgm:pt>
    <dgm:pt modelId="{604C0AF0-FB13-4341-9415-4ACD354FDEC6}" type="pres">
      <dgm:prSet presAssocID="{365E5444-0F4A-4451-A6D5-5AA0ACFDBA8E}" presName="txSpace" presStyleCnt="0"/>
      <dgm:spPr/>
    </dgm:pt>
    <dgm:pt modelId="{BCBFF347-72F5-4111-9D30-13EA7D0920D0}" type="pres">
      <dgm:prSet presAssocID="{365E5444-0F4A-4451-A6D5-5AA0ACFDBA8E}" presName="desTx" presStyleLbl="revTx" presStyleIdx="3" presStyleCnt="4">
        <dgm:presLayoutVars/>
      </dgm:prSet>
      <dgm:spPr/>
    </dgm:pt>
  </dgm:ptLst>
  <dgm:cxnLst>
    <dgm:cxn modelId="{7572F700-1F67-477C-A58E-82E5CCAA9184}" srcId="{55027E51-D574-4E8C-878D-F3E5B897EA16}" destId="{1178C626-DF96-47EA-89EB-729A50B17B7D}" srcOrd="0" destOrd="0" parTransId="{CF22A064-C4BC-45E2-8541-8F444F8DA849}" sibTransId="{2BED004F-F256-4D28-ADF0-0215BCC5B2B3}"/>
    <dgm:cxn modelId="{ED88DA3A-6F5D-465B-9879-3245180A8DD0}" srcId="{365E5444-0F4A-4451-A6D5-5AA0ACFDBA8E}" destId="{E3272C02-190A-49E1-8F3B-806EC3A0ADBE}" srcOrd="0" destOrd="0" parTransId="{ACC56388-34BC-4AE7-BF2F-AFF646EA008E}" sibTransId="{B49E30BE-7FAB-4593-A5AD-112EE0104175}"/>
    <dgm:cxn modelId="{3419446A-3D52-499E-8D6D-5269E640EBDE}" srcId="{365E5444-0F4A-4451-A6D5-5AA0ACFDBA8E}" destId="{DF034361-4E67-4A71-94FA-701CD60878B2}" srcOrd="1" destOrd="0" parTransId="{FF71E852-0AA4-45F0-87C8-33B21CA0041A}" sibTransId="{E13D62DC-6CCA-49D8-A9E5-E5427E572A48}"/>
    <dgm:cxn modelId="{87A81750-F0D2-48FE-871C-B7C54EB2EEDA}" type="presOf" srcId="{3AA0748E-13EB-4753-A786-E42941748A16}" destId="{6580F307-DA15-4E7A-9530-1977DD801820}" srcOrd="0" destOrd="2" presId="urn:microsoft.com/office/officeart/2018/5/layout/CenteredIconLabelDescriptionList"/>
    <dgm:cxn modelId="{42DCEB70-18B5-4027-A84A-DDF55ABA4B20}" type="presOf" srcId="{DF034361-4E67-4A71-94FA-701CD60878B2}" destId="{BCBFF347-72F5-4111-9D30-13EA7D0920D0}" srcOrd="0" destOrd="1" presId="urn:microsoft.com/office/officeart/2018/5/layout/CenteredIconLabelDescriptionList"/>
    <dgm:cxn modelId="{2D816552-6B29-4FD2-8603-B174D1D738AD}" type="presOf" srcId="{E3272C02-190A-49E1-8F3B-806EC3A0ADBE}" destId="{BCBFF347-72F5-4111-9D30-13EA7D0920D0}" srcOrd="0" destOrd="0" presId="urn:microsoft.com/office/officeart/2018/5/layout/CenteredIconLabelDescriptionList"/>
    <dgm:cxn modelId="{D30A095A-4BE0-4137-8F6A-BFCCEF0FC35D}" srcId="{55027E51-D574-4E8C-878D-F3E5B897EA16}" destId="{365E5444-0F4A-4451-A6D5-5AA0ACFDBA8E}" srcOrd="1" destOrd="0" parTransId="{E6B10397-9BF2-4EC3-BAA7-47A993FFCB9B}" sibTransId="{8AB09B46-329F-439E-BE3D-BA65B09A4E82}"/>
    <dgm:cxn modelId="{8F2B437C-1E1B-4F2E-AF4D-6AD059D337F1}" type="presOf" srcId="{1178C626-DF96-47EA-89EB-729A50B17B7D}" destId="{F14614DC-B262-4534-A116-FB919C88D7B9}" srcOrd="0" destOrd="0" presId="urn:microsoft.com/office/officeart/2018/5/layout/CenteredIconLabelDescriptionList"/>
    <dgm:cxn modelId="{B78640AE-8422-4390-A2F5-091DD410F88D}" type="presOf" srcId="{63645568-B2D2-42C5-B6FC-54B4B6CBB341}" destId="{6580F307-DA15-4E7A-9530-1977DD801820}" srcOrd="0" destOrd="0" presId="urn:microsoft.com/office/officeart/2018/5/layout/CenteredIconLabelDescriptionList"/>
    <dgm:cxn modelId="{1F7C56AE-9E4A-455A-855C-4A167D9AF659}" srcId="{1178C626-DF96-47EA-89EB-729A50B17B7D}" destId="{63645568-B2D2-42C5-B6FC-54B4B6CBB341}" srcOrd="0" destOrd="0" parTransId="{B9F79BB0-9E68-4B78-A2FE-32900131F802}" sibTransId="{9DC58FB4-2861-4BC9-AEBA-6E9DFD6A8A97}"/>
    <dgm:cxn modelId="{CB7C21BA-878A-4C3A-A0D2-9D45DA39547C}" srcId="{1178C626-DF96-47EA-89EB-729A50B17B7D}" destId="{3AA0748E-13EB-4753-A786-E42941748A16}" srcOrd="2" destOrd="0" parTransId="{5FCBB40B-ADDD-407A-AF13-197F9950ED88}" sibTransId="{44E0272D-4FD4-4FB5-8258-C752CDAC6C2B}"/>
    <dgm:cxn modelId="{A47778DD-941B-4B91-9735-C64C53F95070}" type="presOf" srcId="{C4D3F693-9F9E-44B1-9B90-F2B9F48632C7}" destId="{6580F307-DA15-4E7A-9530-1977DD801820}" srcOrd="0" destOrd="1" presId="urn:microsoft.com/office/officeart/2018/5/layout/CenteredIconLabelDescriptionList"/>
    <dgm:cxn modelId="{E98A4BEE-29F1-447A-8C02-68F3A665A865}" type="presOf" srcId="{55027E51-D574-4E8C-878D-F3E5B897EA16}" destId="{2FFD33CF-6A88-408D-A9BC-9F3670E2A398}" srcOrd="0" destOrd="0" presId="urn:microsoft.com/office/officeart/2018/5/layout/CenteredIconLabelDescriptionList"/>
    <dgm:cxn modelId="{95BF86F0-6ABA-48E7-AB6D-E970A17D251B}" type="presOf" srcId="{365E5444-0F4A-4451-A6D5-5AA0ACFDBA8E}" destId="{54621DBD-F094-44A5-84C4-92A5E57D75DF}" srcOrd="0" destOrd="0" presId="urn:microsoft.com/office/officeart/2018/5/layout/CenteredIconLabelDescriptionList"/>
    <dgm:cxn modelId="{29AFC2F4-FB1F-488B-8420-DD8CF4AFC792}" srcId="{1178C626-DF96-47EA-89EB-729A50B17B7D}" destId="{C4D3F693-9F9E-44B1-9B90-F2B9F48632C7}" srcOrd="1" destOrd="0" parTransId="{01B18233-0E3C-43E1-B830-F67216B337D6}" sibTransId="{9A23D48D-44F7-440D-847B-C3F6F826FAC5}"/>
    <dgm:cxn modelId="{0A40C5EE-ED97-42F4-8A60-054B17F4A10C}" type="presParOf" srcId="{2FFD33CF-6A88-408D-A9BC-9F3670E2A398}" destId="{701CAB06-35A7-4833-ADC3-236A40519B37}" srcOrd="0" destOrd="0" presId="urn:microsoft.com/office/officeart/2018/5/layout/CenteredIconLabelDescriptionList"/>
    <dgm:cxn modelId="{0B9D2760-8683-423A-ABB3-4884740946C7}" type="presParOf" srcId="{701CAB06-35A7-4833-ADC3-236A40519B37}" destId="{737B76F3-6B4B-4622-9FC5-F8D82408A68F}" srcOrd="0" destOrd="0" presId="urn:microsoft.com/office/officeart/2018/5/layout/CenteredIconLabelDescriptionList"/>
    <dgm:cxn modelId="{1EB73A68-39F8-47D7-B077-88C91CF1DAEC}" type="presParOf" srcId="{701CAB06-35A7-4833-ADC3-236A40519B37}" destId="{8C549E6B-E2DA-4555-9B76-53650651FC2E}" srcOrd="1" destOrd="0" presId="urn:microsoft.com/office/officeart/2018/5/layout/CenteredIconLabelDescriptionList"/>
    <dgm:cxn modelId="{3B4F1743-7718-465F-842F-2B86629B4D4A}" type="presParOf" srcId="{701CAB06-35A7-4833-ADC3-236A40519B37}" destId="{F14614DC-B262-4534-A116-FB919C88D7B9}" srcOrd="2" destOrd="0" presId="urn:microsoft.com/office/officeart/2018/5/layout/CenteredIconLabelDescriptionList"/>
    <dgm:cxn modelId="{F35239F2-136E-45F3-B317-F2355D6DBED5}" type="presParOf" srcId="{701CAB06-35A7-4833-ADC3-236A40519B37}" destId="{03694EC3-0D69-4114-9CFF-D7638353BE2A}" srcOrd="3" destOrd="0" presId="urn:microsoft.com/office/officeart/2018/5/layout/CenteredIconLabelDescriptionList"/>
    <dgm:cxn modelId="{78B31335-C119-4B9E-9276-1712945174C3}" type="presParOf" srcId="{701CAB06-35A7-4833-ADC3-236A40519B37}" destId="{6580F307-DA15-4E7A-9530-1977DD801820}" srcOrd="4" destOrd="0" presId="urn:microsoft.com/office/officeart/2018/5/layout/CenteredIconLabelDescriptionList"/>
    <dgm:cxn modelId="{21B89424-42C0-4043-BEE4-86380287DAD2}" type="presParOf" srcId="{2FFD33CF-6A88-408D-A9BC-9F3670E2A398}" destId="{6A4AF184-A527-4CAA-AF4F-42D32AF94C9F}" srcOrd="1" destOrd="0" presId="urn:microsoft.com/office/officeart/2018/5/layout/CenteredIconLabelDescriptionList"/>
    <dgm:cxn modelId="{F783D104-1B60-4605-816E-9E0A42AB5FE6}" type="presParOf" srcId="{2FFD33CF-6A88-408D-A9BC-9F3670E2A398}" destId="{70A83E21-66E3-4F20-9E3D-4C34C7E25544}" srcOrd="2" destOrd="0" presId="urn:microsoft.com/office/officeart/2018/5/layout/CenteredIconLabelDescriptionList"/>
    <dgm:cxn modelId="{162B5F59-B00A-47F0-B5BA-3A7464ACE9C7}" type="presParOf" srcId="{70A83E21-66E3-4F20-9E3D-4C34C7E25544}" destId="{767DE426-A80E-4635-AFF7-A1FB73FF1FDC}" srcOrd="0" destOrd="0" presId="urn:microsoft.com/office/officeart/2018/5/layout/CenteredIconLabelDescriptionList"/>
    <dgm:cxn modelId="{275C2E81-A525-4DA2-BAFE-D5C9B48112CA}" type="presParOf" srcId="{70A83E21-66E3-4F20-9E3D-4C34C7E25544}" destId="{C48E223F-B6A5-4178-A8C1-753AE22F467A}" srcOrd="1" destOrd="0" presId="urn:microsoft.com/office/officeart/2018/5/layout/CenteredIconLabelDescriptionList"/>
    <dgm:cxn modelId="{7E963A89-B27C-429A-AD99-DA4CECE13CD0}" type="presParOf" srcId="{70A83E21-66E3-4F20-9E3D-4C34C7E25544}" destId="{54621DBD-F094-44A5-84C4-92A5E57D75DF}" srcOrd="2" destOrd="0" presId="urn:microsoft.com/office/officeart/2018/5/layout/CenteredIconLabelDescriptionList"/>
    <dgm:cxn modelId="{248E9EA4-D33F-478A-B406-DF39F512FF88}" type="presParOf" srcId="{70A83E21-66E3-4F20-9E3D-4C34C7E25544}" destId="{604C0AF0-FB13-4341-9415-4ACD354FDEC6}" srcOrd="3" destOrd="0" presId="urn:microsoft.com/office/officeart/2018/5/layout/CenteredIconLabelDescriptionList"/>
    <dgm:cxn modelId="{63DDF50B-32C6-4850-86D5-35F8198A4D6C}" type="presParOf" srcId="{70A83E21-66E3-4F20-9E3D-4C34C7E25544}" destId="{BCBFF347-72F5-4111-9D30-13EA7D0920D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1C34D-D479-418C-A7AB-26AF9BBC3DF9}">
      <dsp:nvSpPr>
        <dsp:cNvPr id="0" name=""/>
        <dsp:cNvSpPr/>
      </dsp:nvSpPr>
      <dsp:spPr>
        <a:xfrm>
          <a:off x="6987" y="431702"/>
          <a:ext cx="1047786" cy="104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70BE2-06F0-4F8E-8FEA-8E11159C6CEE}">
      <dsp:nvSpPr>
        <dsp:cNvPr id="0" name=""/>
        <dsp:cNvSpPr/>
      </dsp:nvSpPr>
      <dsp:spPr>
        <a:xfrm>
          <a:off x="6987" y="1640887"/>
          <a:ext cx="2993675" cy="44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1. Accuracy</a:t>
          </a:r>
        </a:p>
      </dsp:txBody>
      <dsp:txXfrm>
        <a:off x="6987" y="1640887"/>
        <a:ext cx="2993675" cy="449051"/>
      </dsp:txXfrm>
    </dsp:sp>
    <dsp:sp modelId="{2B633B01-A8EA-4F5D-9598-831F924E8A72}">
      <dsp:nvSpPr>
        <dsp:cNvPr id="0" name=""/>
        <dsp:cNvSpPr/>
      </dsp:nvSpPr>
      <dsp:spPr>
        <a:xfrm>
          <a:off x="6987" y="2165007"/>
          <a:ext cx="2993675" cy="2020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(command) python3 detect_1231.py --</a:t>
          </a:r>
          <a:r>
            <a:rPr lang="en-US" sz="1500" kern="1200" dirty="0" err="1"/>
            <a:t>cfg</a:t>
          </a:r>
          <a:r>
            <a:rPr lang="en-US" sz="1500" kern="1200" dirty="0"/>
            <a:t> </a:t>
          </a:r>
          <a:r>
            <a:rPr lang="en-US" sz="1500" kern="1200" dirty="0" err="1"/>
            <a:t>cfg</a:t>
          </a:r>
          <a:r>
            <a:rPr lang="en-US" sz="1500" kern="1200" dirty="0"/>
            <a:t>/yolov3-spp-403cls.cfg --names data/403food.names --weights weights/best_403food_e200b150v2.pt</a:t>
          </a:r>
        </a:p>
      </dsp:txBody>
      <dsp:txXfrm>
        <a:off x="6987" y="2165007"/>
        <a:ext cx="2993675" cy="2020139"/>
      </dsp:txXfrm>
    </dsp:sp>
    <dsp:sp modelId="{4F6020C1-27C1-4DC5-9C9E-62403783E682}">
      <dsp:nvSpPr>
        <dsp:cNvPr id="0" name=""/>
        <dsp:cNvSpPr/>
      </dsp:nvSpPr>
      <dsp:spPr>
        <a:xfrm>
          <a:off x="3524556" y="431702"/>
          <a:ext cx="1047786" cy="104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E009-C075-48D5-B980-87A09512F9D1}">
      <dsp:nvSpPr>
        <dsp:cNvPr id="0" name=""/>
        <dsp:cNvSpPr/>
      </dsp:nvSpPr>
      <dsp:spPr>
        <a:xfrm>
          <a:off x="3524556" y="1640887"/>
          <a:ext cx="2993675" cy="44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2. Precision, Recall</a:t>
          </a:r>
        </a:p>
      </dsp:txBody>
      <dsp:txXfrm>
        <a:off x="3524556" y="1640887"/>
        <a:ext cx="2993675" cy="449051"/>
      </dsp:txXfrm>
    </dsp:sp>
    <dsp:sp modelId="{214275F7-FF8C-455D-B58D-6AAC6B9B023B}">
      <dsp:nvSpPr>
        <dsp:cNvPr id="0" name=""/>
        <dsp:cNvSpPr/>
      </dsp:nvSpPr>
      <dsp:spPr>
        <a:xfrm>
          <a:off x="3524556" y="2165007"/>
          <a:ext cx="2993675" cy="2020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(command) python3 test.py --</a:t>
          </a:r>
          <a:r>
            <a:rPr lang="en-US" sz="1500" kern="1200" dirty="0" err="1"/>
            <a:t>cfg</a:t>
          </a:r>
          <a:r>
            <a:rPr lang="en-US" sz="1500" kern="1200" dirty="0"/>
            <a:t> </a:t>
          </a:r>
          <a:r>
            <a:rPr lang="en-US" sz="1500" kern="1200" dirty="0" err="1"/>
            <a:t>cfg</a:t>
          </a:r>
          <a:r>
            <a:rPr lang="en-US" sz="1500" kern="1200" dirty="0"/>
            <a:t>/yolov3-spp-403cls.cfg --data data/403food.data --weights weights/best_403food_e200b150v2.pt</a:t>
          </a:r>
        </a:p>
      </dsp:txBody>
      <dsp:txXfrm>
        <a:off x="3524556" y="2165007"/>
        <a:ext cx="2993675" cy="2020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C433-6BFF-4842-AF94-C40BC171E9C2}">
      <dsp:nvSpPr>
        <dsp:cNvPr id="0" name=""/>
        <dsp:cNvSpPr/>
      </dsp:nvSpPr>
      <dsp:spPr>
        <a:xfrm>
          <a:off x="0" y="2897518"/>
          <a:ext cx="6542205" cy="573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4</a:t>
          </a:r>
          <a:endParaRPr lang="ko-KR" altLang="en-US" sz="1800" kern="1200" dirty="0"/>
        </a:p>
      </dsp:txBody>
      <dsp:txXfrm>
        <a:off x="0" y="2897518"/>
        <a:ext cx="1962661" cy="573720"/>
      </dsp:txXfrm>
    </dsp:sp>
    <dsp:sp modelId="{1BB41C0F-717F-415D-9F02-E53F0A4B7749}">
      <dsp:nvSpPr>
        <dsp:cNvPr id="0" name=""/>
        <dsp:cNvSpPr/>
      </dsp:nvSpPr>
      <dsp:spPr>
        <a:xfrm>
          <a:off x="0" y="2228177"/>
          <a:ext cx="6542205" cy="573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3</a:t>
          </a:r>
          <a:endParaRPr lang="ko-KR" altLang="en-US" sz="1800" kern="1200" dirty="0"/>
        </a:p>
      </dsp:txBody>
      <dsp:txXfrm>
        <a:off x="0" y="2228177"/>
        <a:ext cx="1962661" cy="573720"/>
      </dsp:txXfrm>
    </dsp:sp>
    <dsp:sp modelId="{B0717D41-5AD9-47B0-A604-B0DA7813CB57}">
      <dsp:nvSpPr>
        <dsp:cNvPr id="0" name=""/>
        <dsp:cNvSpPr/>
      </dsp:nvSpPr>
      <dsp:spPr>
        <a:xfrm>
          <a:off x="0" y="1558836"/>
          <a:ext cx="6542205" cy="573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2</a:t>
          </a:r>
          <a:endParaRPr lang="ko-KR" altLang="en-US" sz="1800" kern="1200" dirty="0"/>
        </a:p>
      </dsp:txBody>
      <dsp:txXfrm>
        <a:off x="0" y="1558836"/>
        <a:ext cx="1962661" cy="573720"/>
      </dsp:txXfrm>
    </dsp:sp>
    <dsp:sp modelId="{CF8D533E-FEF3-4EBB-B6B7-7E3650405195}">
      <dsp:nvSpPr>
        <dsp:cNvPr id="0" name=""/>
        <dsp:cNvSpPr/>
      </dsp:nvSpPr>
      <dsp:spPr>
        <a:xfrm>
          <a:off x="0" y="889495"/>
          <a:ext cx="6542205" cy="573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1</a:t>
          </a:r>
          <a:endParaRPr lang="ko-KR" altLang="en-US" sz="1800" kern="1200" dirty="0"/>
        </a:p>
      </dsp:txBody>
      <dsp:txXfrm>
        <a:off x="0" y="889495"/>
        <a:ext cx="1962661" cy="573720"/>
      </dsp:txXfrm>
    </dsp:sp>
    <dsp:sp modelId="{003F58F2-A7D5-4BF9-8891-F25C96B7FB5E}">
      <dsp:nvSpPr>
        <dsp:cNvPr id="0" name=""/>
        <dsp:cNvSpPr/>
      </dsp:nvSpPr>
      <dsp:spPr>
        <a:xfrm>
          <a:off x="3873820" y="937305"/>
          <a:ext cx="1092529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Conda</a:t>
          </a:r>
          <a:r>
            <a:rPr lang="en-US" altLang="ko-KR" sz="1100" kern="1200" dirty="0"/>
            <a:t>-env-name</a:t>
          </a:r>
          <a:endParaRPr lang="ko-KR" altLang="en-US" sz="1100" kern="1200" dirty="0"/>
        </a:p>
      </dsp:txBody>
      <dsp:txXfrm>
        <a:off x="3887823" y="951308"/>
        <a:ext cx="1064523" cy="450094"/>
      </dsp:txXfrm>
    </dsp:sp>
    <dsp:sp modelId="{FC879706-FF53-4D60-A5BC-095EE049F9C8}">
      <dsp:nvSpPr>
        <dsp:cNvPr id="0" name=""/>
        <dsp:cNvSpPr/>
      </dsp:nvSpPr>
      <dsp:spPr>
        <a:xfrm>
          <a:off x="3254715" y="1415406"/>
          <a:ext cx="1165370" cy="191240"/>
        </a:xfrm>
        <a:custGeom>
          <a:avLst/>
          <a:gdLst/>
          <a:ahLst/>
          <a:cxnLst/>
          <a:rect l="0" t="0" r="0" b="0"/>
          <a:pathLst>
            <a:path>
              <a:moveTo>
                <a:pt x="1165370" y="0"/>
              </a:moveTo>
              <a:lnTo>
                <a:pt x="1165370" y="95620"/>
              </a:lnTo>
              <a:lnTo>
                <a:pt x="0" y="95620"/>
              </a:lnTo>
              <a:lnTo>
                <a:pt x="0" y="191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D8027-D524-4CAC-85F0-C4B36AE8ABB3}">
      <dsp:nvSpPr>
        <dsp:cNvPr id="0" name=""/>
        <dsp:cNvSpPr/>
      </dsp:nvSpPr>
      <dsp:spPr>
        <a:xfrm>
          <a:off x="2896139" y="1606646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yolov3</a:t>
          </a:r>
          <a:endParaRPr lang="ko-KR" altLang="en-US" sz="1100" kern="1200" dirty="0"/>
        </a:p>
      </dsp:txBody>
      <dsp:txXfrm>
        <a:off x="2910142" y="1620649"/>
        <a:ext cx="689144" cy="450094"/>
      </dsp:txXfrm>
    </dsp:sp>
    <dsp:sp modelId="{7073FC3E-3852-4E32-9AD9-6BEEFFC4CDA3}">
      <dsp:nvSpPr>
        <dsp:cNvPr id="0" name=""/>
        <dsp:cNvSpPr/>
      </dsp:nvSpPr>
      <dsp:spPr>
        <a:xfrm>
          <a:off x="2322418" y="2084747"/>
          <a:ext cx="932296" cy="191240"/>
        </a:xfrm>
        <a:custGeom>
          <a:avLst/>
          <a:gdLst/>
          <a:ahLst/>
          <a:cxnLst/>
          <a:rect l="0" t="0" r="0" b="0"/>
          <a:pathLst>
            <a:path>
              <a:moveTo>
                <a:pt x="932296" y="0"/>
              </a:moveTo>
              <a:lnTo>
                <a:pt x="932296" y="95620"/>
              </a:lnTo>
              <a:lnTo>
                <a:pt x="0" y="95620"/>
              </a:lnTo>
              <a:lnTo>
                <a:pt x="0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25DD8-F1D1-4E71-88DB-9B0E12844F57}">
      <dsp:nvSpPr>
        <dsp:cNvPr id="0" name=""/>
        <dsp:cNvSpPr/>
      </dsp:nvSpPr>
      <dsp:spPr>
        <a:xfrm>
          <a:off x="1963843" y="2275987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Cfg</a:t>
          </a:r>
          <a:endParaRPr lang="ko-KR" altLang="en-US" sz="1100" kern="1200" dirty="0"/>
        </a:p>
      </dsp:txBody>
      <dsp:txXfrm>
        <a:off x="1977846" y="2289990"/>
        <a:ext cx="689144" cy="450094"/>
      </dsp:txXfrm>
    </dsp:sp>
    <dsp:sp modelId="{0CD5B680-9A2C-4569-B9D0-FDB2A1ED3473}">
      <dsp:nvSpPr>
        <dsp:cNvPr id="0" name=""/>
        <dsp:cNvSpPr/>
      </dsp:nvSpPr>
      <dsp:spPr>
        <a:xfrm>
          <a:off x="3208995" y="2084747"/>
          <a:ext cx="91440" cy="191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4B50E-DD51-481A-B632-159348183C1F}">
      <dsp:nvSpPr>
        <dsp:cNvPr id="0" name=""/>
        <dsp:cNvSpPr/>
      </dsp:nvSpPr>
      <dsp:spPr>
        <a:xfrm>
          <a:off x="2896139" y="2275987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Data</a:t>
          </a:r>
          <a:endParaRPr lang="ko-KR" altLang="en-US" sz="1100" kern="1200" dirty="0"/>
        </a:p>
      </dsp:txBody>
      <dsp:txXfrm>
        <a:off x="2910142" y="2289990"/>
        <a:ext cx="689144" cy="450094"/>
      </dsp:txXfrm>
    </dsp:sp>
    <dsp:sp modelId="{EECB5BEB-3E54-4DBD-A65C-EA3F200F0868}">
      <dsp:nvSpPr>
        <dsp:cNvPr id="0" name=""/>
        <dsp:cNvSpPr/>
      </dsp:nvSpPr>
      <dsp:spPr>
        <a:xfrm>
          <a:off x="3254715" y="2084747"/>
          <a:ext cx="932296" cy="1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0"/>
              </a:lnTo>
              <a:lnTo>
                <a:pt x="932296" y="95620"/>
              </a:lnTo>
              <a:lnTo>
                <a:pt x="932296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416F-4131-46A7-BC42-9BFF8161EA6B}">
      <dsp:nvSpPr>
        <dsp:cNvPr id="0" name=""/>
        <dsp:cNvSpPr/>
      </dsp:nvSpPr>
      <dsp:spPr>
        <a:xfrm>
          <a:off x="3828435" y="2275987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Weights</a:t>
          </a:r>
          <a:endParaRPr lang="ko-KR" altLang="en-US" sz="1100" kern="1200" dirty="0"/>
        </a:p>
      </dsp:txBody>
      <dsp:txXfrm>
        <a:off x="3842438" y="2289990"/>
        <a:ext cx="689144" cy="450094"/>
      </dsp:txXfrm>
    </dsp:sp>
    <dsp:sp modelId="{F8ACB309-3070-4690-B0F8-2AC230684334}">
      <dsp:nvSpPr>
        <dsp:cNvPr id="0" name=""/>
        <dsp:cNvSpPr/>
      </dsp:nvSpPr>
      <dsp:spPr>
        <a:xfrm>
          <a:off x="4420085" y="1415406"/>
          <a:ext cx="1165370" cy="1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0"/>
              </a:lnTo>
              <a:lnTo>
                <a:pt x="1165370" y="95620"/>
              </a:lnTo>
              <a:lnTo>
                <a:pt x="1165370" y="191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72621-2AE1-4822-A53D-3C57589F123B}">
      <dsp:nvSpPr>
        <dsp:cNvPr id="0" name=""/>
        <dsp:cNvSpPr/>
      </dsp:nvSpPr>
      <dsp:spPr>
        <a:xfrm>
          <a:off x="5226879" y="1606646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Fooddata</a:t>
          </a:r>
          <a:endParaRPr lang="ko-KR" altLang="en-US" sz="1100" kern="1200" dirty="0"/>
        </a:p>
      </dsp:txBody>
      <dsp:txXfrm>
        <a:off x="5240882" y="1620649"/>
        <a:ext cx="689144" cy="450094"/>
      </dsp:txXfrm>
    </dsp:sp>
    <dsp:sp modelId="{ED9E2F2E-D7B4-4E1E-8213-F5B36F06C946}">
      <dsp:nvSpPr>
        <dsp:cNvPr id="0" name=""/>
        <dsp:cNvSpPr/>
      </dsp:nvSpPr>
      <dsp:spPr>
        <a:xfrm>
          <a:off x="5119307" y="2084747"/>
          <a:ext cx="466148" cy="191240"/>
        </a:xfrm>
        <a:custGeom>
          <a:avLst/>
          <a:gdLst/>
          <a:ahLst/>
          <a:cxnLst/>
          <a:rect l="0" t="0" r="0" b="0"/>
          <a:pathLst>
            <a:path>
              <a:moveTo>
                <a:pt x="466148" y="0"/>
              </a:moveTo>
              <a:lnTo>
                <a:pt x="466148" y="95620"/>
              </a:lnTo>
              <a:lnTo>
                <a:pt x="0" y="95620"/>
              </a:lnTo>
              <a:lnTo>
                <a:pt x="0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210A-24B9-467A-8291-7517295ECD33}">
      <dsp:nvSpPr>
        <dsp:cNvPr id="0" name=""/>
        <dsp:cNvSpPr/>
      </dsp:nvSpPr>
      <dsp:spPr>
        <a:xfrm>
          <a:off x="4760731" y="2275987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Images</a:t>
          </a:r>
          <a:endParaRPr lang="ko-KR" altLang="en-US" sz="1100" kern="1200" dirty="0"/>
        </a:p>
      </dsp:txBody>
      <dsp:txXfrm>
        <a:off x="4774734" y="2289990"/>
        <a:ext cx="689144" cy="450094"/>
      </dsp:txXfrm>
    </dsp:sp>
    <dsp:sp modelId="{E7F206B0-B1B3-4CFD-937F-186402798C01}">
      <dsp:nvSpPr>
        <dsp:cNvPr id="0" name=""/>
        <dsp:cNvSpPr/>
      </dsp:nvSpPr>
      <dsp:spPr>
        <a:xfrm>
          <a:off x="5073587" y="2754088"/>
          <a:ext cx="91440" cy="191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CDBC0-360D-4E7E-B69A-847700878E7D}">
      <dsp:nvSpPr>
        <dsp:cNvPr id="0" name=""/>
        <dsp:cNvSpPr/>
      </dsp:nvSpPr>
      <dsp:spPr>
        <a:xfrm>
          <a:off x="4760731" y="2945328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test</a:t>
          </a:r>
          <a:endParaRPr lang="ko-KR" altLang="en-US" sz="1100" kern="1200" dirty="0"/>
        </a:p>
      </dsp:txBody>
      <dsp:txXfrm>
        <a:off x="4774734" y="2959331"/>
        <a:ext cx="689144" cy="450094"/>
      </dsp:txXfrm>
    </dsp:sp>
    <dsp:sp modelId="{12AA02E0-EDB0-4636-84C8-68080A8C9763}">
      <dsp:nvSpPr>
        <dsp:cNvPr id="0" name=""/>
        <dsp:cNvSpPr/>
      </dsp:nvSpPr>
      <dsp:spPr>
        <a:xfrm>
          <a:off x="5585455" y="2084747"/>
          <a:ext cx="466148" cy="1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0"/>
              </a:lnTo>
              <a:lnTo>
                <a:pt x="466148" y="95620"/>
              </a:lnTo>
              <a:lnTo>
                <a:pt x="466148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886D8-672E-4C0F-BEC9-C19E3763FD18}">
      <dsp:nvSpPr>
        <dsp:cNvPr id="0" name=""/>
        <dsp:cNvSpPr/>
      </dsp:nvSpPr>
      <dsp:spPr>
        <a:xfrm>
          <a:off x="5693028" y="2275987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Labels</a:t>
          </a:r>
          <a:endParaRPr lang="ko-KR" altLang="en-US" sz="1100" kern="1200" dirty="0"/>
        </a:p>
      </dsp:txBody>
      <dsp:txXfrm>
        <a:off x="5707031" y="2289990"/>
        <a:ext cx="689144" cy="450094"/>
      </dsp:txXfrm>
    </dsp:sp>
    <dsp:sp modelId="{325EFC76-B8AE-424D-9059-336270DF61D9}">
      <dsp:nvSpPr>
        <dsp:cNvPr id="0" name=""/>
        <dsp:cNvSpPr/>
      </dsp:nvSpPr>
      <dsp:spPr>
        <a:xfrm>
          <a:off x="6005883" y="2754088"/>
          <a:ext cx="91440" cy="191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034F-58D2-4A78-A8AC-300D3FDB254B}">
      <dsp:nvSpPr>
        <dsp:cNvPr id="0" name=""/>
        <dsp:cNvSpPr/>
      </dsp:nvSpPr>
      <dsp:spPr>
        <a:xfrm>
          <a:off x="5693028" y="2945328"/>
          <a:ext cx="717150" cy="47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test</a:t>
          </a:r>
          <a:endParaRPr lang="ko-KR" altLang="en-US" sz="1100" kern="1200" dirty="0"/>
        </a:p>
      </dsp:txBody>
      <dsp:txXfrm>
        <a:off x="5707031" y="2959331"/>
        <a:ext cx="689144" cy="450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C433-6BFF-4842-AF94-C40BC171E9C2}">
      <dsp:nvSpPr>
        <dsp:cNvPr id="0" name=""/>
        <dsp:cNvSpPr/>
      </dsp:nvSpPr>
      <dsp:spPr>
        <a:xfrm>
          <a:off x="0" y="3389461"/>
          <a:ext cx="6542205" cy="967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4</a:t>
          </a:r>
          <a:endParaRPr lang="ko-KR" altLang="en-US" sz="1800" kern="1200" dirty="0"/>
        </a:p>
      </dsp:txBody>
      <dsp:txXfrm>
        <a:off x="0" y="3389461"/>
        <a:ext cx="1962661" cy="967275"/>
      </dsp:txXfrm>
    </dsp:sp>
    <dsp:sp modelId="{1BB41C0F-717F-415D-9F02-E53F0A4B7749}">
      <dsp:nvSpPr>
        <dsp:cNvPr id="0" name=""/>
        <dsp:cNvSpPr/>
      </dsp:nvSpPr>
      <dsp:spPr>
        <a:xfrm>
          <a:off x="0" y="2260973"/>
          <a:ext cx="6542205" cy="967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3</a:t>
          </a:r>
          <a:endParaRPr lang="ko-KR" altLang="en-US" sz="1800" kern="1200" dirty="0"/>
        </a:p>
      </dsp:txBody>
      <dsp:txXfrm>
        <a:off x="0" y="2260973"/>
        <a:ext cx="1962661" cy="967275"/>
      </dsp:txXfrm>
    </dsp:sp>
    <dsp:sp modelId="{B0717D41-5AD9-47B0-A604-B0DA7813CB57}">
      <dsp:nvSpPr>
        <dsp:cNvPr id="0" name=""/>
        <dsp:cNvSpPr/>
      </dsp:nvSpPr>
      <dsp:spPr>
        <a:xfrm>
          <a:off x="0" y="1132485"/>
          <a:ext cx="6542205" cy="967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2</a:t>
          </a:r>
          <a:endParaRPr lang="ko-KR" altLang="en-US" sz="1800" kern="1200" dirty="0"/>
        </a:p>
      </dsp:txBody>
      <dsp:txXfrm>
        <a:off x="0" y="1132485"/>
        <a:ext cx="1962661" cy="967275"/>
      </dsp:txXfrm>
    </dsp:sp>
    <dsp:sp modelId="{CF8D533E-FEF3-4EBB-B6B7-7E3650405195}">
      <dsp:nvSpPr>
        <dsp:cNvPr id="0" name=""/>
        <dsp:cNvSpPr/>
      </dsp:nvSpPr>
      <dsp:spPr>
        <a:xfrm>
          <a:off x="0" y="0"/>
          <a:ext cx="6542205" cy="9672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계층</a:t>
          </a:r>
          <a:r>
            <a:rPr lang="en-US" altLang="ko-KR" sz="1800" kern="1200" dirty="0"/>
            <a:t>1</a:t>
          </a:r>
          <a:endParaRPr lang="ko-KR" altLang="en-US" sz="1800" kern="1200" dirty="0"/>
        </a:p>
      </dsp:txBody>
      <dsp:txXfrm>
        <a:off x="0" y="0"/>
        <a:ext cx="1962661" cy="967275"/>
      </dsp:txXfrm>
    </dsp:sp>
    <dsp:sp modelId="{003F58F2-A7D5-4BF9-8891-F25C96B7FB5E}">
      <dsp:nvSpPr>
        <dsp:cNvPr id="0" name=""/>
        <dsp:cNvSpPr/>
      </dsp:nvSpPr>
      <dsp:spPr>
        <a:xfrm>
          <a:off x="3266026" y="84604"/>
          <a:ext cx="1841970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Conda</a:t>
          </a:r>
          <a:r>
            <a:rPr lang="en-US" altLang="ko-KR" sz="1100" kern="1200" dirty="0"/>
            <a:t>-env-name</a:t>
          </a:r>
          <a:endParaRPr lang="ko-KR" altLang="en-US" sz="1100" kern="1200" dirty="0"/>
        </a:p>
      </dsp:txBody>
      <dsp:txXfrm>
        <a:off x="3289635" y="108213"/>
        <a:ext cx="1794752" cy="758844"/>
      </dsp:txXfrm>
    </dsp:sp>
    <dsp:sp modelId="{F8ACB309-3070-4690-B0F8-2AC230684334}">
      <dsp:nvSpPr>
        <dsp:cNvPr id="0" name=""/>
        <dsp:cNvSpPr/>
      </dsp:nvSpPr>
      <dsp:spPr>
        <a:xfrm>
          <a:off x="4141291" y="890667"/>
          <a:ext cx="91440" cy="32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72621-2AE1-4822-A53D-3C57589F123B}">
      <dsp:nvSpPr>
        <dsp:cNvPr id="0" name=""/>
        <dsp:cNvSpPr/>
      </dsp:nvSpPr>
      <dsp:spPr>
        <a:xfrm>
          <a:off x="3582464" y="1213092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Quantity_est</a:t>
          </a:r>
          <a:endParaRPr lang="ko-KR" altLang="en-US" sz="1100" kern="1200" dirty="0"/>
        </a:p>
      </dsp:txBody>
      <dsp:txXfrm>
        <a:off x="3606073" y="1236701"/>
        <a:ext cx="1161876" cy="758844"/>
      </dsp:txXfrm>
    </dsp:sp>
    <dsp:sp modelId="{ED9E2F2E-D7B4-4E1E-8213-F5B36F06C946}">
      <dsp:nvSpPr>
        <dsp:cNvPr id="0" name=""/>
        <dsp:cNvSpPr/>
      </dsp:nvSpPr>
      <dsp:spPr>
        <a:xfrm>
          <a:off x="2615188" y="2019154"/>
          <a:ext cx="1571822" cy="322425"/>
        </a:xfrm>
        <a:custGeom>
          <a:avLst/>
          <a:gdLst/>
          <a:ahLst/>
          <a:cxnLst/>
          <a:rect l="0" t="0" r="0" b="0"/>
          <a:pathLst>
            <a:path>
              <a:moveTo>
                <a:pt x="1571822" y="0"/>
              </a:moveTo>
              <a:lnTo>
                <a:pt x="1571822" y="161212"/>
              </a:lnTo>
              <a:lnTo>
                <a:pt x="0" y="161212"/>
              </a:lnTo>
              <a:lnTo>
                <a:pt x="0" y="322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210A-24B9-467A-8291-7517295ECD33}">
      <dsp:nvSpPr>
        <dsp:cNvPr id="0" name=""/>
        <dsp:cNvSpPr/>
      </dsp:nvSpPr>
      <dsp:spPr>
        <a:xfrm>
          <a:off x="2010641" y="2341580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Image</a:t>
          </a:r>
          <a:endParaRPr lang="ko-KR" altLang="en-US" sz="1100" kern="1200" dirty="0"/>
        </a:p>
      </dsp:txBody>
      <dsp:txXfrm>
        <a:off x="2034250" y="2365189"/>
        <a:ext cx="1161876" cy="758844"/>
      </dsp:txXfrm>
    </dsp:sp>
    <dsp:sp modelId="{E7F206B0-B1B3-4CFD-937F-186402798C01}">
      <dsp:nvSpPr>
        <dsp:cNvPr id="0" name=""/>
        <dsp:cNvSpPr/>
      </dsp:nvSpPr>
      <dsp:spPr>
        <a:xfrm>
          <a:off x="2569468" y="3147642"/>
          <a:ext cx="91440" cy="32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CDBC0-360D-4E7E-B69A-847700878E7D}">
      <dsp:nvSpPr>
        <dsp:cNvPr id="0" name=""/>
        <dsp:cNvSpPr/>
      </dsp:nvSpPr>
      <dsp:spPr>
        <a:xfrm>
          <a:off x="2010641" y="3470067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test</a:t>
          </a:r>
          <a:endParaRPr lang="ko-KR" altLang="en-US" sz="1100" kern="1200" dirty="0"/>
        </a:p>
      </dsp:txBody>
      <dsp:txXfrm>
        <a:off x="2034250" y="3493676"/>
        <a:ext cx="1161876" cy="758844"/>
      </dsp:txXfrm>
    </dsp:sp>
    <dsp:sp modelId="{A33A1F88-C233-426C-8F14-3ABB8179D0AF}">
      <dsp:nvSpPr>
        <dsp:cNvPr id="0" name=""/>
        <dsp:cNvSpPr/>
      </dsp:nvSpPr>
      <dsp:spPr>
        <a:xfrm>
          <a:off x="4141291" y="2019154"/>
          <a:ext cx="91440" cy="32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6CE88-55B3-4481-93EF-A5BAB2471814}">
      <dsp:nvSpPr>
        <dsp:cNvPr id="0" name=""/>
        <dsp:cNvSpPr/>
      </dsp:nvSpPr>
      <dsp:spPr>
        <a:xfrm>
          <a:off x="3582464" y="2341580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model</a:t>
          </a:r>
          <a:endParaRPr lang="ko-KR" altLang="en-US" sz="1100" kern="1200" dirty="0"/>
        </a:p>
      </dsp:txBody>
      <dsp:txXfrm>
        <a:off x="3606073" y="2365189"/>
        <a:ext cx="1161876" cy="758844"/>
      </dsp:txXfrm>
    </dsp:sp>
    <dsp:sp modelId="{12AA02E0-EDB0-4636-84C8-68080A8C9763}">
      <dsp:nvSpPr>
        <dsp:cNvPr id="0" name=""/>
        <dsp:cNvSpPr/>
      </dsp:nvSpPr>
      <dsp:spPr>
        <a:xfrm>
          <a:off x="4187011" y="2019154"/>
          <a:ext cx="1571822" cy="32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12"/>
              </a:lnTo>
              <a:lnTo>
                <a:pt x="1571822" y="161212"/>
              </a:lnTo>
              <a:lnTo>
                <a:pt x="1571822" y="322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886D8-672E-4C0F-BEC9-C19E3763FD18}">
      <dsp:nvSpPr>
        <dsp:cNvPr id="0" name=""/>
        <dsp:cNvSpPr/>
      </dsp:nvSpPr>
      <dsp:spPr>
        <a:xfrm>
          <a:off x="5154286" y="2341580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xml</a:t>
          </a:r>
          <a:endParaRPr lang="ko-KR" altLang="en-US" sz="1100" kern="1200" dirty="0"/>
        </a:p>
      </dsp:txBody>
      <dsp:txXfrm>
        <a:off x="5177895" y="2365189"/>
        <a:ext cx="1161876" cy="758844"/>
      </dsp:txXfrm>
    </dsp:sp>
    <dsp:sp modelId="{325EFC76-B8AE-424D-9059-336270DF61D9}">
      <dsp:nvSpPr>
        <dsp:cNvPr id="0" name=""/>
        <dsp:cNvSpPr/>
      </dsp:nvSpPr>
      <dsp:spPr>
        <a:xfrm>
          <a:off x="5713113" y="3147642"/>
          <a:ext cx="91440" cy="32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034F-58D2-4A78-A8AC-300D3FDB254B}">
      <dsp:nvSpPr>
        <dsp:cNvPr id="0" name=""/>
        <dsp:cNvSpPr/>
      </dsp:nvSpPr>
      <dsp:spPr>
        <a:xfrm>
          <a:off x="5154286" y="3470067"/>
          <a:ext cx="1209094" cy="806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test</a:t>
          </a:r>
          <a:endParaRPr lang="ko-KR" altLang="en-US" sz="1100" kern="1200" dirty="0"/>
        </a:p>
      </dsp:txBody>
      <dsp:txXfrm>
        <a:off x="5177895" y="3493676"/>
        <a:ext cx="1161876" cy="758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76F3-6B4B-4622-9FC5-F8D82408A68F}">
      <dsp:nvSpPr>
        <dsp:cNvPr id="0" name=""/>
        <dsp:cNvSpPr/>
      </dsp:nvSpPr>
      <dsp:spPr>
        <a:xfrm>
          <a:off x="5128" y="311997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614DC-B262-4534-A116-FB919C88D7B9}">
      <dsp:nvSpPr>
        <dsp:cNvPr id="0" name=""/>
        <dsp:cNvSpPr/>
      </dsp:nvSpPr>
      <dsp:spPr>
        <a:xfrm>
          <a:off x="3805" y="1532501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1. Import</a:t>
          </a:r>
        </a:p>
      </dsp:txBody>
      <dsp:txXfrm>
        <a:off x="3805" y="1532501"/>
        <a:ext cx="2996602" cy="449490"/>
      </dsp:txXfrm>
    </dsp:sp>
    <dsp:sp modelId="{6580F307-DA15-4E7A-9530-1977DD801820}">
      <dsp:nvSpPr>
        <dsp:cNvPr id="0" name=""/>
        <dsp:cNvSpPr/>
      </dsp:nvSpPr>
      <dsp:spPr>
        <a:xfrm>
          <a:off x="3805" y="2061848"/>
          <a:ext cx="2996602" cy="224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(command) </a:t>
          </a:r>
          <a:r>
            <a:rPr lang="en-US" sz="1500" kern="1200" dirty="0" err="1"/>
            <a:t>conda</a:t>
          </a:r>
          <a:r>
            <a:rPr lang="en-US" sz="1500" kern="1200" dirty="0"/>
            <a:t> env create –name [</a:t>
          </a:r>
          <a:r>
            <a:rPr lang="en-US" sz="1500" kern="1200" dirty="0" err="1"/>
            <a:t>env_name</a:t>
          </a:r>
          <a:r>
            <a:rPr lang="en-US" sz="1500" kern="1200" dirty="0"/>
            <a:t>] python=3.7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environment.yaml</a:t>
          </a:r>
          <a:r>
            <a:rPr lang="en-US" sz="1500" kern="1200" dirty="0"/>
            <a:t> </a:t>
          </a:r>
          <a:r>
            <a:rPr lang="ko-KR" altLang="en-US" sz="1500" kern="1200" dirty="0"/>
            <a:t>열어서 환경에 맞게 </a:t>
          </a:r>
          <a:r>
            <a:rPr lang="en-US" altLang="ko-KR" sz="1500" kern="1200" dirty="0"/>
            <a:t>prefix </a:t>
          </a:r>
          <a:r>
            <a:rPr lang="ko-KR" altLang="en-US" sz="1500" kern="1200" dirty="0"/>
            <a:t>변경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(command) </a:t>
          </a:r>
          <a:r>
            <a:rPr lang="en-US" altLang="ko-KR" sz="1500" kern="1200" dirty="0" err="1"/>
            <a:t>conda</a:t>
          </a:r>
          <a:r>
            <a:rPr lang="en-US" altLang="ko-KR" sz="1500" kern="1200" dirty="0"/>
            <a:t> env create –file </a:t>
          </a:r>
          <a:r>
            <a:rPr lang="en-US" altLang="ko-KR" sz="1500" kern="1200" dirty="0" err="1"/>
            <a:t>environment.yaml</a:t>
          </a:r>
          <a:endParaRPr lang="en-US" sz="1500" kern="1200" dirty="0"/>
        </a:p>
      </dsp:txBody>
      <dsp:txXfrm>
        <a:off x="3805" y="2061848"/>
        <a:ext cx="2996602" cy="2243002"/>
      </dsp:txXfrm>
    </dsp:sp>
    <dsp:sp modelId="{767DE426-A80E-4635-AFF7-A1FB73FF1FDC}">
      <dsp:nvSpPr>
        <dsp:cNvPr id="0" name=""/>
        <dsp:cNvSpPr/>
      </dsp:nvSpPr>
      <dsp:spPr>
        <a:xfrm>
          <a:off x="3533519" y="311997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21DBD-F094-44A5-84C4-92A5E57D75DF}">
      <dsp:nvSpPr>
        <dsp:cNvPr id="0" name=""/>
        <dsp:cNvSpPr/>
      </dsp:nvSpPr>
      <dsp:spPr>
        <a:xfrm>
          <a:off x="3524812" y="1532501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2. Unzip</a:t>
          </a:r>
        </a:p>
      </dsp:txBody>
      <dsp:txXfrm>
        <a:off x="3524812" y="1532501"/>
        <a:ext cx="2996602" cy="449490"/>
      </dsp:txXfrm>
    </dsp:sp>
    <dsp:sp modelId="{BCBFF347-72F5-4111-9D30-13EA7D0920D0}">
      <dsp:nvSpPr>
        <dsp:cNvPr id="0" name=""/>
        <dsp:cNvSpPr/>
      </dsp:nvSpPr>
      <dsp:spPr>
        <a:xfrm>
          <a:off x="3524812" y="2061848"/>
          <a:ext cx="2996602" cy="224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Anaconda </a:t>
          </a:r>
          <a:r>
            <a:rPr lang="ko-KR" altLang="en-US" sz="1500" kern="1200" dirty="0"/>
            <a:t>이미지 폴더에 첨부한 </a:t>
          </a:r>
          <a:r>
            <a:rPr lang="en-US" altLang="ko-KR" sz="1500" kern="1200" dirty="0"/>
            <a:t>zip </a:t>
          </a:r>
          <a:r>
            <a:rPr lang="ko-KR" altLang="en-US" sz="1500" kern="1200" dirty="0"/>
            <a:t>파일 </a:t>
          </a:r>
          <a:r>
            <a:rPr lang="en-US" altLang="ko-KR" sz="1500" kern="1200" dirty="0"/>
            <a:t>Folder Tree</a:t>
          </a:r>
          <a:r>
            <a:rPr lang="ko-KR" altLang="en-US" sz="1500" kern="1200" dirty="0"/>
            <a:t>에 맞게 압축 해제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ko-KR" altLang="en-US" sz="1500" kern="1200" dirty="0"/>
            <a:t>음식분류</a:t>
          </a:r>
          <a:r>
            <a:rPr lang="en-US" altLang="ko-KR" sz="1500" kern="1200" dirty="0"/>
            <a:t>, 2. </a:t>
          </a:r>
          <a:r>
            <a:rPr lang="ko-KR" altLang="en-US" sz="1500" kern="1200" dirty="0"/>
            <a:t>음식 양 추정  에서 기술한 실행방법에 따라 </a:t>
          </a:r>
          <a:r>
            <a:rPr lang="en-US" altLang="ko-KR" sz="1500" kern="1200" dirty="0"/>
            <a:t>validation </a:t>
          </a:r>
          <a:r>
            <a:rPr lang="ko-KR" altLang="en-US" sz="1500" kern="1200" dirty="0"/>
            <a:t>실행</a:t>
          </a:r>
          <a:endParaRPr lang="en-US" sz="1500" kern="1200" dirty="0"/>
        </a:p>
      </dsp:txBody>
      <dsp:txXfrm>
        <a:off x="3524812" y="2061848"/>
        <a:ext cx="2996602" cy="2243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6FC5-8814-4754-99B3-A485D3B62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735B4-1105-4F84-9565-95C47765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6A043-F1A0-4608-9671-E7ECF7C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3C02E-5877-43C6-80D6-A977796B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B1B82-A578-4DC7-8408-5FF18DC7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3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92FB2-FFEA-4557-8A65-A1EA715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416B8-AE18-4104-B0B3-5FC1EE01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34F2D-94EE-4ADE-8923-E255DC9F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61873-DDEC-4650-A6F4-9EDDCAC6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B44E-0FE5-4AD1-8F07-A8A39A45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4D23E-1248-4117-8B09-6B5ACD5BA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40ADC-14D5-47CA-948A-30B47070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20B7A-9CE4-4894-B283-8F83B72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BA886-E649-472F-B90B-5C7DC96A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830B6-7DDF-4439-B407-E4A176D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F766E-8756-44C4-864D-2EAB846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B21F1-0213-4133-AE95-6F120D48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4677-DCC8-4453-BFFE-A752F4F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5B12A-8A1C-4BD4-94E0-1575D63C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EE088-40B3-4872-BD94-BA293790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C825-CAFC-42D8-8964-56F65D79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F18E2-DB3A-4EB8-988A-9DAA8D78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5E567-4D27-445B-8906-10081143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980EF-8E31-470F-A4D7-67E2D56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1E452-B023-417D-BBCD-31956BD0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34D66-AD1C-4922-BAA7-A190E33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25AEC-3746-4A44-8406-4EDA15DB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A929E-5148-4D5D-88B3-614A6017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DFB69-4418-437C-87AF-D80DA52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F3BFDF-7694-4D37-8DCE-4591ABF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EDB26-C52E-4D0F-AFF4-0117F1EE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8AA7-CEBF-4A97-8CEF-715E2525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43B2D-D241-4840-B69D-5D9A6AD1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98E74-1C5A-4291-85C8-ED3851B3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1C869-C3E7-4091-A029-605B5765E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C4CA33-8734-4B05-9822-C9457D11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39F0D-5969-4685-A2B0-BD40EF09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CFEBC6-7362-4A39-A837-7EF1595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AC4EB-1F11-4364-93C9-36E8AD5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C7DA-86F6-4F92-869E-6AE66E03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6B69D-9C29-4FB9-8BBC-7E9E76E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0EBB3-914C-4C78-B1DF-FE6BAA9C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A87B6-4384-4CB9-9BD0-1DFF2C8F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1A026-281A-4F01-BEFC-6C6F8A7E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7529D-13F8-4297-A5CF-71DE6A2F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A85E5-7C45-4002-8F4A-237ED52F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29E9-04FE-4D08-8262-4607E967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DC37A-BAD5-447C-BB18-50687AF2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05E48-3DC7-4C82-BD13-3CF3BB94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37A5-7632-42D0-9A1A-6B96A1CF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43E96-C5A6-443C-AAD7-D474F0C4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356BF-C6AD-4874-9039-7B1DD768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E3119-CFB6-4219-B54D-0FD6B7CD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7C678-A087-478E-A1C4-904E3A08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8562-0E52-4C57-A670-DE9D2EDB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A3390-F36A-47BE-A2AA-72C3A6C7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3A79E-02F1-4586-B7AC-0C93DEBE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19618-8F32-41B1-8CBB-D078F77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6160A-EB5E-4F92-A969-C1F87816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4A35C-2BFE-4FF3-88F7-6B67EEE6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D623B-7320-49B6-BB53-DFE77E711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8741-FFB3-4AEB-8CDB-A25C4D6F955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189A1-E1AE-476A-BE70-A536504D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981F1-B660-42E5-A2FE-3246E822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2E34-5742-4682-A442-F6C1C1170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확인 표시">
            <a:extLst>
              <a:ext uri="{FF2B5EF4-FFF2-40B4-BE49-F238E27FC236}">
                <a16:creationId xmlns:a16="http://schemas.microsoft.com/office/drawing/2014/main" id="{3A020D29-3286-470B-9475-CF6E4C01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9" y="1370992"/>
            <a:ext cx="3506256" cy="350625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91-BFF0-4231-A163-330FA821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730" y="1445775"/>
            <a:ext cx="5877340" cy="334243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>
                <a:solidFill>
                  <a:srgbClr val="FFFFFF"/>
                </a:solidFill>
              </a:rPr>
              <a:t>FOODDATA</a:t>
            </a:r>
            <a:br>
              <a:rPr lang="en-US" altLang="ko-KR">
                <a:solidFill>
                  <a:srgbClr val="FFFFFF"/>
                </a:solidFill>
              </a:rPr>
            </a:br>
            <a:r>
              <a:rPr lang="en-US" altLang="ko-KR">
                <a:solidFill>
                  <a:srgbClr val="FFFFFF"/>
                </a:solidFill>
              </a:rPr>
              <a:t>Validation Manual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4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7" y="563918"/>
            <a:ext cx="4119932" cy="5978614"/>
            <a:chOff x="7513372" y="803186"/>
            <a:chExt cx="4163968" cy="5978614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21F397-AE4B-4271-A5B3-1A8F013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음식분류</a:t>
            </a:r>
            <a:endParaRPr lang="en-US" altLang="ko-KR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세로 텍스트 개체 틀 2">
            <a:extLst>
              <a:ext uri="{FF2B5EF4-FFF2-40B4-BE49-F238E27FC236}">
                <a16:creationId xmlns:a16="http://schemas.microsoft.com/office/drawing/2014/main" id="{A665742D-DC56-44F7-BCE5-E4705B3A5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738408"/>
              </p:ext>
            </p:extLst>
          </p:nvPr>
        </p:nvGraphicFramePr>
        <p:xfrm>
          <a:off x="4978708" y="885651"/>
          <a:ext cx="6525220" cy="461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6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7" y="563918"/>
            <a:ext cx="4119932" cy="5978614"/>
            <a:chOff x="7513372" y="803186"/>
            <a:chExt cx="4163968" cy="5978614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21F397-AE4B-4271-A5B3-1A8F013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음식분류</a:t>
            </a:r>
            <a:endParaRPr lang="en-US" altLang="ko-KR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0425E13-FFF5-450A-9E40-9C50A50EF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337070"/>
              </p:ext>
            </p:extLst>
          </p:nvPr>
        </p:nvGraphicFramePr>
        <p:xfrm>
          <a:off x="4937670" y="1463039"/>
          <a:ext cx="6542205" cy="436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006275-3F65-40DA-98D5-0EE481CF6FF5}"/>
              </a:ext>
            </a:extLst>
          </p:cNvPr>
          <p:cNvSpPr txBox="1"/>
          <p:nvPr/>
        </p:nvSpPr>
        <p:spPr>
          <a:xfrm>
            <a:off x="4937040" y="1686465"/>
            <a:ext cx="49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Folder Tree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2629F-385A-4A01-B266-E53A44593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935" y="1190420"/>
            <a:ext cx="1152244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7" y="563918"/>
            <a:ext cx="4119932" cy="5978614"/>
            <a:chOff x="7513372" y="803186"/>
            <a:chExt cx="4163968" cy="5978614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21F397-AE4B-4271-A5B3-1A8F013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음식 양 추정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C5B492-1CA2-406A-8E8D-D38A40851068}"/>
              </a:ext>
            </a:extLst>
          </p:cNvPr>
          <p:cNvGrpSpPr/>
          <p:nvPr/>
        </p:nvGrpSpPr>
        <p:grpSpPr>
          <a:xfrm>
            <a:off x="4979327" y="1627519"/>
            <a:ext cx="2999531" cy="3133111"/>
            <a:chOff x="4979327" y="1627519"/>
            <a:chExt cx="2999531" cy="3133111"/>
          </a:xfrm>
        </p:grpSpPr>
        <p:sp>
          <p:nvSpPr>
            <p:cNvPr id="4" name="직사각형 3" descr="계층 구조형">
              <a:extLst>
                <a:ext uri="{FF2B5EF4-FFF2-40B4-BE49-F238E27FC236}">
                  <a16:creationId xmlns:a16="http://schemas.microsoft.com/office/drawing/2014/main" id="{2A5B8A3B-C8FD-4A6E-B82C-ABC6243941C9}"/>
                </a:ext>
              </a:extLst>
            </p:cNvPr>
            <p:cNvSpPr/>
            <p:nvPr/>
          </p:nvSpPr>
          <p:spPr>
            <a:xfrm>
              <a:off x="4980652" y="1627519"/>
              <a:ext cx="1049835" cy="104983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A88DB3B-F1FA-4138-8E3B-7D8F8E4D3A53}"/>
                </a:ext>
              </a:extLst>
            </p:cNvPr>
            <p:cNvSpPr/>
            <p:nvPr/>
          </p:nvSpPr>
          <p:spPr>
            <a:xfrm>
              <a:off x="4979327" y="2812079"/>
              <a:ext cx="2999531" cy="449929"/>
            </a:xfrm>
            <a:custGeom>
              <a:avLst/>
              <a:gdLst>
                <a:gd name="connsiteX0" fmla="*/ 0 w 2999531"/>
                <a:gd name="connsiteY0" fmla="*/ 0 h 449929"/>
                <a:gd name="connsiteX1" fmla="*/ 2999531 w 2999531"/>
                <a:gd name="connsiteY1" fmla="*/ 0 h 449929"/>
                <a:gd name="connsiteX2" fmla="*/ 2999531 w 2999531"/>
                <a:gd name="connsiteY2" fmla="*/ 449929 h 449929"/>
                <a:gd name="connsiteX3" fmla="*/ 0 w 2999531"/>
                <a:gd name="connsiteY3" fmla="*/ 449929 h 449929"/>
                <a:gd name="connsiteX4" fmla="*/ 0 w 2999531"/>
                <a:gd name="connsiteY4" fmla="*/ 0 h 44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531" h="449929">
                  <a:moveTo>
                    <a:pt x="0" y="0"/>
                  </a:moveTo>
                  <a:lnTo>
                    <a:pt x="2999531" y="0"/>
                  </a:lnTo>
                  <a:lnTo>
                    <a:pt x="2999531" y="449929"/>
                  </a:lnTo>
                  <a:lnTo>
                    <a:pt x="0" y="4499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1. </a:t>
              </a:r>
              <a:r>
                <a:rPr lang="en-US" sz="2000" kern="1200" dirty="0" err="1"/>
                <a:t>ResNet</a:t>
              </a:r>
              <a:endParaRPr lang="en-US" sz="2000" kern="1200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90AF1E-197F-4285-AE13-383B16EDB9BE}"/>
                </a:ext>
              </a:extLst>
            </p:cNvPr>
            <p:cNvSpPr/>
            <p:nvPr/>
          </p:nvSpPr>
          <p:spPr>
            <a:xfrm>
              <a:off x="4979327" y="3324671"/>
              <a:ext cx="2999531" cy="1435959"/>
            </a:xfrm>
            <a:custGeom>
              <a:avLst/>
              <a:gdLst>
                <a:gd name="connsiteX0" fmla="*/ 0 w 2999531"/>
                <a:gd name="connsiteY0" fmla="*/ 0 h 1435959"/>
                <a:gd name="connsiteX1" fmla="*/ 2999531 w 2999531"/>
                <a:gd name="connsiteY1" fmla="*/ 0 h 1435959"/>
                <a:gd name="connsiteX2" fmla="*/ 2999531 w 2999531"/>
                <a:gd name="connsiteY2" fmla="*/ 1435959 h 1435959"/>
                <a:gd name="connsiteX3" fmla="*/ 0 w 2999531"/>
                <a:gd name="connsiteY3" fmla="*/ 1435959 h 1435959"/>
                <a:gd name="connsiteX4" fmla="*/ 0 w 2999531"/>
                <a:gd name="connsiteY4" fmla="*/ 0 h 143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531" h="1435959">
                  <a:moveTo>
                    <a:pt x="0" y="0"/>
                  </a:moveTo>
                  <a:lnTo>
                    <a:pt x="2999531" y="0"/>
                  </a:lnTo>
                  <a:lnTo>
                    <a:pt x="2999531" y="1435959"/>
                  </a:lnTo>
                  <a:lnTo>
                    <a:pt x="0" y="1435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(command) python3 resnet_test_t.py</a:t>
              </a:r>
              <a:endParaRPr lang="en-US" sz="1500" kern="1200" dirty="0"/>
            </a:p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72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7" y="563918"/>
            <a:ext cx="4119932" cy="5978614"/>
            <a:chOff x="7513372" y="803186"/>
            <a:chExt cx="4163968" cy="5978614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21F397-AE4B-4271-A5B3-1A8F013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음식분류</a:t>
            </a:r>
            <a:endParaRPr lang="en-US" altLang="ko-KR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0425E13-FFF5-450A-9E40-9C50A50EF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61916"/>
              </p:ext>
            </p:extLst>
          </p:nvPr>
        </p:nvGraphicFramePr>
        <p:xfrm>
          <a:off x="4937670" y="1463039"/>
          <a:ext cx="6542205" cy="436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006275-3F65-40DA-98D5-0EE481CF6FF5}"/>
              </a:ext>
            </a:extLst>
          </p:cNvPr>
          <p:cNvSpPr txBox="1"/>
          <p:nvPr/>
        </p:nvSpPr>
        <p:spPr>
          <a:xfrm>
            <a:off x="4909245" y="728755"/>
            <a:ext cx="49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Folder Tree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2629F-385A-4A01-B266-E53A44593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528" y="310795"/>
            <a:ext cx="1152244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7" y="563918"/>
            <a:ext cx="4119932" cy="5978614"/>
            <a:chOff x="7513372" y="803186"/>
            <a:chExt cx="4163968" cy="5978614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21F397-AE4B-4271-A5B3-1A8F013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An</a:t>
            </a:r>
            <a:r>
              <a:rPr lang="en-US" altLang="ko-KR" dirty="0">
                <a:solidFill>
                  <a:srgbClr val="FFFFFF"/>
                </a:solidFill>
              </a:rPr>
              <a:t>aconda Image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세로 텍스트 개체 틀 2">
            <a:extLst>
              <a:ext uri="{FF2B5EF4-FFF2-40B4-BE49-F238E27FC236}">
                <a16:creationId xmlns:a16="http://schemas.microsoft.com/office/drawing/2014/main" id="{A665742D-DC56-44F7-BCE5-E4705B3A5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681702"/>
              </p:ext>
            </p:extLst>
          </p:nvPr>
        </p:nvGraphicFramePr>
        <p:xfrm>
          <a:off x="4978708" y="885651"/>
          <a:ext cx="6525220" cy="461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7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223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FOODDATA Validation Manual</vt:lpstr>
      <vt:lpstr>1. 음식분류</vt:lpstr>
      <vt:lpstr>1. 음식분류</vt:lpstr>
      <vt:lpstr>2. 음식 양 추정</vt:lpstr>
      <vt:lpstr>1. 음식분류</vt:lpstr>
      <vt:lpstr>3. Anaconda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FOODDATA Validation Manual</dc:title>
  <dc:creator>Hyun Jam Jo</dc:creator>
  <cp:lastModifiedBy>Choi Hana</cp:lastModifiedBy>
  <cp:revision>6</cp:revision>
  <dcterms:created xsi:type="dcterms:W3CDTF">2021-03-19T05:07:49Z</dcterms:created>
  <dcterms:modified xsi:type="dcterms:W3CDTF">2021-05-12T12:48:58Z</dcterms:modified>
</cp:coreProperties>
</file>