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57" r:id="rId4"/>
    <p:sldId id="268" r:id="rId5"/>
    <p:sldId id="267" r:id="rId6"/>
    <p:sldId id="261" r:id="rId7"/>
    <p:sldId id="260" r:id="rId8"/>
    <p:sldId id="270" r:id="rId9"/>
    <p:sldId id="263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143" userDrawn="1">
          <p15:clr>
            <a:srgbClr val="A4A3A4"/>
          </p15:clr>
        </p15:guide>
        <p15:guide id="6" pos="7514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C61"/>
    <a:srgbClr val="F29E8A"/>
    <a:srgbClr val="F8DBCA"/>
    <a:srgbClr val="F3C1A3"/>
    <a:srgbClr val="EBF2D8"/>
    <a:srgbClr val="BDCCBA"/>
    <a:srgbClr val="FBA48F"/>
    <a:srgbClr val="F9DFCF"/>
    <a:srgbClr val="EDB09B"/>
    <a:srgbClr val="FFE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92"/>
      </p:cViewPr>
      <p:guideLst>
        <p:guide orient="horz" pos="2160"/>
        <p:guide orient="horz" pos="2591"/>
        <p:guide orient="horz" pos="958"/>
        <p:guide pos="143"/>
        <p:guide pos="7514"/>
        <p:guide orient="horz" pos="40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훈 금" userId="58aa91d3-e2be-410d-a9f9-529e963a9d5c" providerId="ADAL" clId="{0D92AE66-81D0-481A-BC1C-6E97C0CB86D4}"/>
    <pc:docChg chg="modSld">
      <pc:chgData name="동훈 금" userId="58aa91d3-e2be-410d-a9f9-529e963a9d5c" providerId="ADAL" clId="{0D92AE66-81D0-481A-BC1C-6E97C0CB86D4}" dt="2019-05-28T15:28:23.797" v="38" actId="20577"/>
      <pc:docMkLst>
        <pc:docMk/>
      </pc:docMkLst>
      <pc:sldChg chg="modSp">
        <pc:chgData name="동훈 금" userId="58aa91d3-e2be-410d-a9f9-529e963a9d5c" providerId="ADAL" clId="{0D92AE66-81D0-481A-BC1C-6E97C0CB86D4}" dt="2019-05-28T15:26:57.411" v="0" actId="1076"/>
        <pc:sldMkLst>
          <pc:docMk/>
          <pc:sldMk cId="4066691032" sldId="257"/>
        </pc:sldMkLst>
        <pc:picChg chg="mod">
          <ac:chgData name="동훈 금" userId="58aa91d3-e2be-410d-a9f9-529e963a9d5c" providerId="ADAL" clId="{0D92AE66-81D0-481A-BC1C-6E97C0CB86D4}" dt="2019-05-28T15:26:57.411" v="0" actId="1076"/>
          <ac:picMkLst>
            <pc:docMk/>
            <pc:sldMk cId="4066691032" sldId="257"/>
            <ac:picMk id="18" creationId="{8423447F-D127-4875-9E57-6A9D07E9617D}"/>
          </ac:picMkLst>
        </pc:picChg>
      </pc:sldChg>
      <pc:sldChg chg="modSp">
        <pc:chgData name="동훈 금" userId="58aa91d3-e2be-410d-a9f9-529e963a9d5c" providerId="ADAL" clId="{0D92AE66-81D0-481A-BC1C-6E97C0CB86D4}" dt="2019-05-28T15:28:23.797" v="38" actId="20577"/>
        <pc:sldMkLst>
          <pc:docMk/>
          <pc:sldMk cId="3670096035" sldId="266"/>
        </pc:sldMkLst>
        <pc:spChg chg="mod">
          <ac:chgData name="동훈 금" userId="58aa91d3-e2be-410d-a9f9-529e963a9d5c" providerId="ADAL" clId="{0D92AE66-81D0-481A-BC1C-6E97C0CB86D4}" dt="2019-05-28T15:28:23.797" v="38" actId="20577"/>
          <ac:spMkLst>
            <pc:docMk/>
            <pc:sldMk cId="3670096035" sldId="266"/>
            <ac:spMk id="29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 userDrawn="1"/>
        </p:nvGrpSpPr>
        <p:grpSpPr>
          <a:xfrm>
            <a:off x="340343" y="490773"/>
            <a:ext cx="6472781" cy="5811459"/>
            <a:chOff x="340343" y="490773"/>
            <a:chExt cx="6472781" cy="5811459"/>
          </a:xfrm>
        </p:grpSpPr>
        <p:sp>
          <p:nvSpPr>
            <p:cNvPr id="5" name="타원 4"/>
            <p:cNvSpPr/>
            <p:nvPr userDrawn="1"/>
          </p:nvSpPr>
          <p:spPr>
            <a:xfrm>
              <a:off x="355284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 userDrawn="1"/>
          </p:nvSpPr>
          <p:spPr>
            <a:xfrm>
              <a:off x="355284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 userDrawn="1"/>
          </p:nvSpPr>
          <p:spPr>
            <a:xfrm>
              <a:off x="355284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 userDrawn="1"/>
          </p:nvSpPr>
          <p:spPr>
            <a:xfrm>
              <a:off x="355284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355284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340343" y="2091322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 userDrawn="1"/>
          </p:nvSpPr>
          <p:spPr>
            <a:xfrm>
              <a:off x="355284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55284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805227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805227" y="4935677"/>
              <a:ext cx="142302" cy="142302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805227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 userDrawn="1"/>
          </p:nvSpPr>
          <p:spPr>
            <a:xfrm>
              <a:off x="805227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805227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805227" y="1704697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 userDrawn="1"/>
          </p:nvSpPr>
          <p:spPr>
            <a:xfrm>
              <a:off x="805227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1308950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 userDrawn="1"/>
          </p:nvSpPr>
          <p:spPr>
            <a:xfrm>
              <a:off x="130895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 userDrawn="1"/>
          </p:nvSpPr>
          <p:spPr>
            <a:xfrm>
              <a:off x="1308950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 userDrawn="1"/>
          </p:nvSpPr>
          <p:spPr>
            <a:xfrm>
              <a:off x="130895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 userDrawn="1"/>
          </p:nvSpPr>
          <p:spPr>
            <a:xfrm>
              <a:off x="1112037" y="2715159"/>
              <a:ext cx="540000" cy="540000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 userDrawn="1"/>
          </p:nvSpPr>
          <p:spPr>
            <a:xfrm>
              <a:off x="130895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 userDrawn="1"/>
          </p:nvSpPr>
          <p:spPr>
            <a:xfrm>
              <a:off x="1343589" y="1333157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 userDrawn="1"/>
          </p:nvSpPr>
          <p:spPr>
            <a:xfrm>
              <a:off x="1308950" y="490773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 userDrawn="1"/>
          </p:nvSpPr>
          <p:spPr>
            <a:xfrm>
              <a:off x="1758893" y="5743422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 userDrawn="1"/>
          </p:nvSpPr>
          <p:spPr>
            <a:xfrm>
              <a:off x="1758893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 userDrawn="1"/>
          </p:nvSpPr>
          <p:spPr>
            <a:xfrm>
              <a:off x="1758893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 userDrawn="1"/>
          </p:nvSpPr>
          <p:spPr>
            <a:xfrm>
              <a:off x="1758893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 userDrawn="1"/>
          </p:nvSpPr>
          <p:spPr>
            <a:xfrm>
              <a:off x="1758893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 userDrawn="1"/>
          </p:nvSpPr>
          <p:spPr>
            <a:xfrm>
              <a:off x="1758893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 userDrawn="1"/>
          </p:nvSpPr>
          <p:spPr>
            <a:xfrm>
              <a:off x="1758893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 userDrawn="1"/>
          </p:nvSpPr>
          <p:spPr>
            <a:xfrm>
              <a:off x="2185120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218512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 userDrawn="1"/>
          </p:nvSpPr>
          <p:spPr>
            <a:xfrm>
              <a:off x="2141679" y="4486057"/>
              <a:ext cx="229185" cy="22918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 userDrawn="1"/>
          </p:nvSpPr>
          <p:spPr>
            <a:xfrm>
              <a:off x="218512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 userDrawn="1"/>
          </p:nvSpPr>
          <p:spPr>
            <a:xfrm>
              <a:off x="2185120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 userDrawn="1"/>
          </p:nvSpPr>
          <p:spPr>
            <a:xfrm>
              <a:off x="218512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 userDrawn="1"/>
          </p:nvSpPr>
          <p:spPr>
            <a:xfrm>
              <a:off x="2185120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 userDrawn="1"/>
          </p:nvSpPr>
          <p:spPr>
            <a:xfrm>
              <a:off x="2185120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 userDrawn="1"/>
          </p:nvSpPr>
          <p:spPr>
            <a:xfrm>
              <a:off x="2635063" y="5743422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 userDrawn="1"/>
          </p:nvSpPr>
          <p:spPr>
            <a:xfrm>
              <a:off x="2635063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 userDrawn="1"/>
          </p:nvSpPr>
          <p:spPr>
            <a:xfrm>
              <a:off x="2635063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 userDrawn="1"/>
          </p:nvSpPr>
          <p:spPr>
            <a:xfrm>
              <a:off x="2635063" y="3320187"/>
              <a:ext cx="142302" cy="142302"/>
            </a:xfrm>
            <a:prstGeom prst="ellipse">
              <a:avLst/>
            </a:prstGeom>
            <a:solidFill>
              <a:srgbClr val="EBF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 userDrawn="1"/>
          </p:nvSpPr>
          <p:spPr>
            <a:xfrm>
              <a:off x="2620122" y="2497501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 userDrawn="1"/>
          </p:nvSpPr>
          <p:spPr>
            <a:xfrm>
              <a:off x="2635063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 userDrawn="1"/>
          </p:nvSpPr>
          <p:spPr>
            <a:xfrm>
              <a:off x="2635063" y="896952"/>
              <a:ext cx="142302" cy="142302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 userDrawn="1"/>
          </p:nvSpPr>
          <p:spPr>
            <a:xfrm>
              <a:off x="3067497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 userDrawn="1"/>
          </p:nvSpPr>
          <p:spPr>
            <a:xfrm>
              <a:off x="3067497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 userDrawn="1"/>
          </p:nvSpPr>
          <p:spPr>
            <a:xfrm>
              <a:off x="3067497" y="4529498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 userDrawn="1"/>
          </p:nvSpPr>
          <p:spPr>
            <a:xfrm>
              <a:off x="3067497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 userDrawn="1"/>
          </p:nvSpPr>
          <p:spPr>
            <a:xfrm>
              <a:off x="3067497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 userDrawn="1"/>
          </p:nvSpPr>
          <p:spPr>
            <a:xfrm>
              <a:off x="3067497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 userDrawn="1"/>
          </p:nvSpPr>
          <p:spPr>
            <a:xfrm>
              <a:off x="3067497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 userDrawn="1"/>
          </p:nvSpPr>
          <p:spPr>
            <a:xfrm>
              <a:off x="3067497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 userDrawn="1"/>
          </p:nvSpPr>
          <p:spPr>
            <a:xfrm>
              <a:off x="3517440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 userDrawn="1"/>
          </p:nvSpPr>
          <p:spPr>
            <a:xfrm>
              <a:off x="3517440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 userDrawn="1"/>
          </p:nvSpPr>
          <p:spPr>
            <a:xfrm>
              <a:off x="3517440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 userDrawn="1"/>
          </p:nvSpPr>
          <p:spPr>
            <a:xfrm>
              <a:off x="3552079" y="3354826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 userDrawn="1"/>
          </p:nvSpPr>
          <p:spPr>
            <a:xfrm>
              <a:off x="3517440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 userDrawn="1"/>
          </p:nvSpPr>
          <p:spPr>
            <a:xfrm>
              <a:off x="3462543" y="1649800"/>
              <a:ext cx="252096" cy="252096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 userDrawn="1"/>
          </p:nvSpPr>
          <p:spPr>
            <a:xfrm>
              <a:off x="3517440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 userDrawn="1"/>
          </p:nvSpPr>
          <p:spPr>
            <a:xfrm>
              <a:off x="3943667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 userDrawn="1"/>
          </p:nvSpPr>
          <p:spPr>
            <a:xfrm>
              <a:off x="3876165" y="5269741"/>
              <a:ext cx="277306" cy="277306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 userDrawn="1"/>
          </p:nvSpPr>
          <p:spPr>
            <a:xfrm>
              <a:off x="3943667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 userDrawn="1"/>
          </p:nvSpPr>
          <p:spPr>
            <a:xfrm>
              <a:off x="3943667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 userDrawn="1"/>
          </p:nvSpPr>
          <p:spPr>
            <a:xfrm>
              <a:off x="3943667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 userDrawn="1"/>
          </p:nvSpPr>
          <p:spPr>
            <a:xfrm>
              <a:off x="3943667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 userDrawn="1"/>
          </p:nvSpPr>
          <p:spPr>
            <a:xfrm>
              <a:off x="3943667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 userDrawn="1"/>
          </p:nvSpPr>
          <p:spPr>
            <a:xfrm>
              <a:off x="3943667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/>
            <p:cNvSpPr/>
            <p:nvPr userDrawn="1"/>
          </p:nvSpPr>
          <p:spPr>
            <a:xfrm>
              <a:off x="4393610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/>
            <p:cNvSpPr/>
            <p:nvPr userDrawn="1"/>
          </p:nvSpPr>
          <p:spPr>
            <a:xfrm>
              <a:off x="4393610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 userDrawn="1"/>
          </p:nvSpPr>
          <p:spPr>
            <a:xfrm>
              <a:off x="4393610" y="4127932"/>
              <a:ext cx="72000" cy="72000"/>
            </a:xfrm>
            <a:prstGeom prst="ellipse">
              <a:avLst/>
            </a:prstGeom>
            <a:solidFill>
              <a:srgbClr val="BDC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 userDrawn="1"/>
          </p:nvSpPr>
          <p:spPr>
            <a:xfrm>
              <a:off x="4393610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 userDrawn="1"/>
          </p:nvSpPr>
          <p:spPr>
            <a:xfrm>
              <a:off x="4393610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 userDrawn="1"/>
          </p:nvSpPr>
          <p:spPr>
            <a:xfrm>
              <a:off x="4393610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 userDrawn="1"/>
          </p:nvSpPr>
          <p:spPr>
            <a:xfrm>
              <a:off x="4393610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 userDrawn="1"/>
          </p:nvSpPr>
          <p:spPr>
            <a:xfrm>
              <a:off x="4897333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 userDrawn="1"/>
          </p:nvSpPr>
          <p:spPr>
            <a:xfrm>
              <a:off x="4897333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 userDrawn="1"/>
          </p:nvSpPr>
          <p:spPr>
            <a:xfrm>
              <a:off x="4897333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 userDrawn="1"/>
          </p:nvSpPr>
          <p:spPr>
            <a:xfrm>
              <a:off x="4897333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 userDrawn="1"/>
          </p:nvSpPr>
          <p:spPr>
            <a:xfrm>
              <a:off x="4897333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 userDrawn="1"/>
          </p:nvSpPr>
          <p:spPr>
            <a:xfrm>
              <a:off x="4897333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 userDrawn="1"/>
          </p:nvSpPr>
          <p:spPr>
            <a:xfrm>
              <a:off x="4882392" y="1283577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 userDrawn="1"/>
          </p:nvSpPr>
          <p:spPr>
            <a:xfrm>
              <a:off x="4897333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 userDrawn="1"/>
          </p:nvSpPr>
          <p:spPr>
            <a:xfrm>
              <a:off x="5347276" y="5743422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 userDrawn="1"/>
          </p:nvSpPr>
          <p:spPr>
            <a:xfrm>
              <a:off x="5347276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 userDrawn="1"/>
          </p:nvSpPr>
          <p:spPr>
            <a:xfrm>
              <a:off x="5347276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 userDrawn="1"/>
          </p:nvSpPr>
          <p:spPr>
            <a:xfrm>
              <a:off x="5238427" y="3211338"/>
              <a:ext cx="360000" cy="3600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/>
            </a:p>
          </p:txBody>
        </p:sp>
        <p:sp>
          <p:nvSpPr>
            <p:cNvPr id="92" name="타원 91"/>
            <p:cNvSpPr/>
            <p:nvPr userDrawn="1"/>
          </p:nvSpPr>
          <p:spPr>
            <a:xfrm>
              <a:off x="5347276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 userDrawn="1"/>
          </p:nvSpPr>
          <p:spPr>
            <a:xfrm>
              <a:off x="5347276" y="1704697"/>
              <a:ext cx="142302" cy="142302"/>
            </a:xfrm>
            <a:prstGeom prst="ellipse">
              <a:avLst/>
            </a:prstGeom>
            <a:solidFill>
              <a:srgbClr val="F8DB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 userDrawn="1"/>
          </p:nvSpPr>
          <p:spPr>
            <a:xfrm>
              <a:off x="5347276" y="896952"/>
              <a:ext cx="142302" cy="142302"/>
            </a:xfrm>
            <a:prstGeom prst="ellipse">
              <a:avLst/>
            </a:prstGeom>
            <a:solidFill>
              <a:srgbClr val="F29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95" name="타원 94"/>
            <p:cNvSpPr/>
            <p:nvPr userDrawn="1"/>
          </p:nvSpPr>
          <p:spPr>
            <a:xfrm>
              <a:off x="5773503" y="614498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 userDrawn="1"/>
          </p:nvSpPr>
          <p:spPr>
            <a:xfrm>
              <a:off x="5773503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 userDrawn="1"/>
          </p:nvSpPr>
          <p:spPr>
            <a:xfrm>
              <a:off x="5808142" y="4564137"/>
              <a:ext cx="73024" cy="7302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 userDrawn="1"/>
          </p:nvSpPr>
          <p:spPr>
            <a:xfrm>
              <a:off x="5773503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 userDrawn="1"/>
          </p:nvSpPr>
          <p:spPr>
            <a:xfrm>
              <a:off x="5773503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 userDrawn="1"/>
          </p:nvSpPr>
          <p:spPr>
            <a:xfrm>
              <a:off x="5773503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 userDrawn="1"/>
          </p:nvSpPr>
          <p:spPr>
            <a:xfrm>
              <a:off x="5773503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 userDrawn="1"/>
          </p:nvSpPr>
          <p:spPr>
            <a:xfrm>
              <a:off x="5773503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/>
            <p:cNvSpPr/>
            <p:nvPr userDrawn="1"/>
          </p:nvSpPr>
          <p:spPr>
            <a:xfrm>
              <a:off x="6223446" y="574342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/>
            <p:cNvSpPr/>
            <p:nvPr userDrawn="1"/>
          </p:nvSpPr>
          <p:spPr>
            <a:xfrm>
              <a:off x="6223446" y="493567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/>
            <p:cNvSpPr/>
            <p:nvPr userDrawn="1"/>
          </p:nvSpPr>
          <p:spPr>
            <a:xfrm>
              <a:off x="6223446" y="412793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 userDrawn="1"/>
          </p:nvSpPr>
          <p:spPr>
            <a:xfrm>
              <a:off x="6223446" y="332018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 userDrawn="1"/>
          </p:nvSpPr>
          <p:spPr>
            <a:xfrm>
              <a:off x="6223446" y="251244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 userDrawn="1"/>
          </p:nvSpPr>
          <p:spPr>
            <a:xfrm>
              <a:off x="6223446" y="1704697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 userDrawn="1"/>
          </p:nvSpPr>
          <p:spPr>
            <a:xfrm>
              <a:off x="6223446" y="896952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 userDrawn="1"/>
          </p:nvSpPr>
          <p:spPr>
            <a:xfrm>
              <a:off x="6640939" y="6130047"/>
              <a:ext cx="172185" cy="172185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 userDrawn="1"/>
          </p:nvSpPr>
          <p:spPr>
            <a:xfrm>
              <a:off x="6655880" y="533724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 userDrawn="1"/>
          </p:nvSpPr>
          <p:spPr>
            <a:xfrm>
              <a:off x="6655880" y="452949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 userDrawn="1"/>
          </p:nvSpPr>
          <p:spPr>
            <a:xfrm>
              <a:off x="6655880" y="372175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 userDrawn="1"/>
          </p:nvSpPr>
          <p:spPr>
            <a:xfrm>
              <a:off x="6655880" y="291400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 userDrawn="1"/>
          </p:nvSpPr>
          <p:spPr>
            <a:xfrm>
              <a:off x="6655880" y="210626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 userDrawn="1"/>
          </p:nvSpPr>
          <p:spPr>
            <a:xfrm>
              <a:off x="6655880" y="1298518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 userDrawn="1"/>
          </p:nvSpPr>
          <p:spPr>
            <a:xfrm>
              <a:off x="6655880" y="490773"/>
              <a:ext cx="142302" cy="142302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4153470" y="2220068"/>
            <a:ext cx="7432107" cy="1834043"/>
          </a:xfrm>
          <a:prstGeom prst="rect">
            <a:avLst/>
          </a:prstGeom>
        </p:spPr>
        <p:txBody>
          <a:bodyPr anchor="b"/>
          <a:lstStyle>
            <a:lvl1pPr algn="r">
              <a:defRPr lang="ko-KR" altLang="en-US" sz="4800" kern="1200" baseline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프레젠테이션 </a:t>
            </a:r>
            <a:br>
              <a:rPr lang="en-US" altLang="ko-KR" dirty="0"/>
            </a:br>
            <a:r>
              <a:rPr lang="ko-KR" altLang="en-US" dirty="0"/>
              <a:t>제목을 쓰는 곳입니다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489578" y="3975644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baseline="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Brightworks.co.kr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50711" y="365928"/>
            <a:ext cx="8690578" cy="562168"/>
          </a:xfrm>
          <a:prstGeom prst="rect">
            <a:avLst/>
          </a:prstGeom>
        </p:spPr>
        <p:txBody>
          <a:bodyPr anchor="ctr"/>
          <a:lstStyle>
            <a:lvl1pPr algn="ctr">
              <a:defRPr lang="ko-KR" altLang="en-US" sz="3200" kern="12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슬라이드 제목을 쓰는 곳입니다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0" y="849629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buNone/>
              <a:defRPr lang="ko-KR" altLang="en-US" sz="1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부제목을 쓰는 곳입니다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1509486"/>
            <a:ext cx="12192000" cy="53485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98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  <p15:guide id="4" orient="horz" pos="255" userDrawn="1">
          <p15:clr>
            <a:srgbClr val="FBAE40"/>
          </p15:clr>
        </p15:guide>
        <p15:guide id="5" orient="horz" pos="6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760936" y="3051629"/>
            <a:ext cx="5972123" cy="562168"/>
          </a:xfrm>
          <a:prstGeom prst="rect">
            <a:avLst/>
          </a:prstGeom>
        </p:spPr>
        <p:txBody>
          <a:bodyPr anchor="ctr"/>
          <a:lstStyle>
            <a:lvl1pPr algn="r">
              <a:defRPr lang="ko-KR" altLang="en-US" sz="3200" kern="1200" baseline="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발표의 달인 무료 템플릿 </a:t>
            </a:r>
            <a:r>
              <a:rPr lang="en-US" altLang="ko-KR" dirty="0"/>
              <a:t>#24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5637060" y="3714843"/>
            <a:ext cx="6096000" cy="34107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1" hangingPunct="1">
              <a:buNone/>
              <a:defRPr lang="ko-KR" altLang="en-US" sz="1600" kern="12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+mn-cs"/>
              </a:defRPr>
            </a:lvl1pPr>
          </a:lstStyle>
          <a:p>
            <a:pPr lvl="0"/>
            <a:r>
              <a:rPr lang="en-US" altLang="ko-KR" dirty="0" err="1"/>
              <a:t>Brightworks.co.k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14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7A30-1FC8-4D84-BE84-9964863F1D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제목 295"/>
          <p:cNvSpPr>
            <a:spLocks noGrp="1"/>
          </p:cNvSpPr>
          <p:nvPr>
            <p:ph type="title"/>
          </p:nvPr>
        </p:nvSpPr>
        <p:spPr>
          <a:xfrm>
            <a:off x="4153470" y="2511978"/>
            <a:ext cx="7432107" cy="1834043"/>
          </a:xfrm>
        </p:spPr>
        <p:txBody>
          <a:bodyPr/>
          <a:lstStyle/>
          <a:p>
            <a:r>
              <a:rPr lang="en-US" altLang="ko-KR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</a:rPr>
              <a:t>C# WCF</a:t>
            </a:r>
            <a:r>
              <a:rPr lang="ko-KR" altLang="en-US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</a:rPr>
              <a:t>를</a:t>
            </a:r>
            <a:br>
              <a:rPr lang="en-US" altLang="ko-KR" dirty="0"/>
            </a:br>
            <a:r>
              <a:rPr lang="ko-KR" altLang="en-US" dirty="0">
                <a:latin typeface="아리따-돋움(TTF)-Light" panose="02020603020101020101" pitchFamily="18" charset="-127"/>
                <a:ea typeface="아리따-돋움(TTF)-Thin" panose="02020603020101020101" pitchFamily="18" charset="-127"/>
              </a:rPr>
              <a:t>이용한 </a:t>
            </a:r>
            <a:r>
              <a:rPr lang="en-US" altLang="ko-KR" dirty="0">
                <a:latin typeface="아리따-돋움(TTF)-Light" panose="02020603020101020101" pitchFamily="18" charset="-127"/>
                <a:ea typeface="아리따-돋움(TTF)-Thin" panose="02020603020101020101" pitchFamily="18" charset="-127"/>
              </a:rPr>
              <a:t>C/C++</a:t>
            </a:r>
            <a:br>
              <a:rPr lang="en-US" altLang="ko-KR" dirty="0">
                <a:latin typeface="아리따-돋움(TTF)-Light" panose="02020603020101020101" pitchFamily="18" charset="-127"/>
                <a:ea typeface="아리따-돋움(TTF)-Thin" panose="02020603020101020101" pitchFamily="18" charset="-127"/>
              </a:rPr>
            </a:br>
            <a:r>
              <a:rPr lang="en-US" altLang="ko-KR" dirty="0">
                <a:latin typeface="아리따-돋움(TTF)-Light" panose="02020603020101020101" pitchFamily="18" charset="-127"/>
                <a:ea typeface="아리따-돋움(TTF)-Thin" panose="02020603020101020101" pitchFamily="18" charset="-127"/>
              </a:rPr>
              <a:t>DCOM</a:t>
            </a:r>
            <a:endParaRPr lang="ko-KR" altLang="en-US" dirty="0">
              <a:latin typeface="아리따-돋움(TTF)-Light" panose="02020603020101020101" pitchFamily="18" charset="-127"/>
              <a:ea typeface="아리따-돋움(TTF)-Thin" panose="02020603020101020101" pitchFamily="18" charset="-127"/>
            </a:endParaRPr>
          </a:p>
        </p:txBody>
      </p:sp>
      <p:sp>
        <p:nvSpPr>
          <p:cNvPr id="297" name="텍스트 개체 틀 296"/>
          <p:cNvSpPr>
            <a:spLocks noGrp="1"/>
          </p:cNvSpPr>
          <p:nvPr>
            <p:ph type="body" sz="quarter" idx="13"/>
          </p:nvPr>
        </p:nvSpPr>
        <p:spPr>
          <a:xfrm>
            <a:off x="5489578" y="4267554"/>
            <a:ext cx="6096000" cy="341078"/>
          </a:xfrm>
        </p:spPr>
        <p:txBody>
          <a:bodyPr/>
          <a:lstStyle/>
          <a:p>
            <a:r>
              <a:rPr lang="en-US" altLang="ko-KR" dirty="0"/>
              <a:t>20143114 </a:t>
            </a:r>
            <a:r>
              <a:rPr lang="ko-KR" altLang="en-US" dirty="0"/>
              <a:t>금동훈</a:t>
            </a:r>
          </a:p>
        </p:txBody>
      </p:sp>
    </p:spTree>
    <p:extLst>
      <p:ext uri="{BB962C8B-B14F-4D97-AF65-F5344CB8AC3E}">
        <p14:creationId xmlns:p14="http://schemas.microsoft.com/office/powerpoint/2010/main" val="367009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WCF_Server</a:t>
            </a:r>
            <a:r>
              <a:rPr lang="en-US" altLang="ko-KR" dirty="0"/>
              <a:t> </a:t>
            </a:r>
            <a:r>
              <a:rPr lang="ko-KR" altLang="en-US" dirty="0"/>
              <a:t>서버 작동 시 </a:t>
            </a:r>
            <a:r>
              <a:rPr lang="en-US" altLang="ko-KR" dirty="0"/>
              <a:t>C/C++ </a:t>
            </a:r>
            <a:r>
              <a:rPr lang="ko-KR" altLang="en-US" dirty="0"/>
              <a:t>실행화면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536884" y="5371554"/>
            <a:ext cx="3118232" cy="636817"/>
            <a:chOff x="5260299" y="1909100"/>
            <a:chExt cx="3118232" cy="636817"/>
          </a:xfrm>
        </p:grpSpPr>
        <p:sp>
          <p:nvSpPr>
            <p:cNvPr id="25" name="TextBox 24"/>
            <p:cNvSpPr txBox="1"/>
            <p:nvPr/>
          </p:nvSpPr>
          <p:spPr>
            <a:xfrm>
              <a:off x="5856655" y="1909100"/>
              <a:ext cx="19255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4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아리따-돋움(TTF)-Medium" panose="02020603020101020101" pitchFamily="18" charset="-127"/>
                  <a:ea typeface="아리따-돋움(TTF)-Bold" panose="02020603020101020101" pitchFamily="18" charset="-127"/>
                </a:rPr>
                <a:t>외부에서 접속한 결과</a:t>
              </a: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60299" y="2220507"/>
              <a:ext cx="3118232" cy="325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Azure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의 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Windows Server2019</a:t>
              </a: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64CA5FE-A318-41EF-8891-629B00C54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89955"/>
            <a:ext cx="6096000" cy="36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4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WCF Server </a:t>
            </a:r>
            <a:r>
              <a:rPr lang="ko-KR" altLang="en-US" dirty="0"/>
              <a:t>만들기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WCF</a:t>
            </a:r>
            <a:r>
              <a:rPr lang="ko-KR" altLang="en-US" dirty="0"/>
              <a:t>를 이용하기 위한 참조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4F2E70-39A4-40D1-8ADE-E48327115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4408"/>
            <a:ext cx="6096000" cy="42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WCF Server </a:t>
            </a:r>
            <a:r>
              <a:rPr lang="ko-KR" altLang="en-US" dirty="0"/>
              <a:t>만들기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WCF TCP </a:t>
            </a:r>
            <a:r>
              <a:rPr lang="ko-KR" altLang="en-US" dirty="0"/>
              <a:t>또는 </a:t>
            </a:r>
            <a:r>
              <a:rPr lang="en-US" altLang="ko-KR" dirty="0"/>
              <a:t>Http </a:t>
            </a:r>
            <a:r>
              <a:rPr lang="ko-KR" altLang="en-US" dirty="0"/>
              <a:t>서버제작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CC5723-F842-4DAC-A479-F37A95291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68" y="4422117"/>
            <a:ext cx="4172532" cy="20291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23447F-D127-4875-9E57-6A9D07E96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0" y="1370950"/>
            <a:ext cx="4286848" cy="50802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4F1FD4-9BC2-4AA0-B56A-CBCC1CE8C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68" y="1411797"/>
            <a:ext cx="2600688" cy="301032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1A67EA-CEA6-4760-A7A7-068E50EA4687}"/>
              </a:ext>
            </a:extLst>
          </p:cNvPr>
          <p:cNvGrpSpPr/>
          <p:nvPr/>
        </p:nvGrpSpPr>
        <p:grpSpPr>
          <a:xfrm>
            <a:off x="7900710" y="1987870"/>
            <a:ext cx="3555870" cy="1153882"/>
            <a:chOff x="8284767" y="2324926"/>
            <a:chExt cx="3555870" cy="11538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E8E831-CD01-4DEE-85E8-AE1B0EB7C8E8}"/>
                </a:ext>
              </a:extLst>
            </p:cNvPr>
            <p:cNvSpPr txBox="1"/>
            <p:nvPr/>
          </p:nvSpPr>
          <p:spPr>
            <a:xfrm>
              <a:off x="8284767" y="2324926"/>
              <a:ext cx="96532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주의할 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1EDBE8-648E-433A-A79D-C3E22A5376F2}"/>
                </a:ext>
              </a:extLst>
            </p:cNvPr>
            <p:cNvSpPr txBox="1"/>
            <p:nvPr/>
          </p:nvSpPr>
          <p:spPr>
            <a:xfrm>
              <a:off x="8284767" y="2636333"/>
              <a:ext cx="3555870" cy="8424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en-US" altLang="ko-KR" sz="1400" dirty="0" err="1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ServiceHost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host;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를 꼭 전역 변수로 선언 해주어야 한다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</a:p>
            <a:p>
              <a:pPr latinLnBrk="0">
                <a:lnSpc>
                  <a:spcPct val="120000"/>
                </a:lnSpc>
              </a:pP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4F89C50-CC2C-4F10-A890-4A87B11FA658}"/>
              </a:ext>
            </a:extLst>
          </p:cNvPr>
          <p:cNvGrpSpPr/>
          <p:nvPr/>
        </p:nvGrpSpPr>
        <p:grpSpPr>
          <a:xfrm>
            <a:off x="7900710" y="2950695"/>
            <a:ext cx="3555870" cy="895349"/>
            <a:chOff x="8284767" y="2324926"/>
            <a:chExt cx="3555870" cy="8953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62F650-4810-4798-A608-A2F329AFF916}"/>
                </a:ext>
              </a:extLst>
            </p:cNvPr>
            <p:cNvSpPr txBox="1"/>
            <p:nvPr/>
          </p:nvSpPr>
          <p:spPr>
            <a:xfrm>
              <a:off x="8284767" y="2324926"/>
              <a:ext cx="96532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주요 기능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943755-CB12-4E8F-8066-687442DEA551}"/>
                </a:ext>
              </a:extLst>
            </p:cNvPr>
            <p:cNvSpPr txBox="1"/>
            <p:nvPr/>
          </p:nvSpPr>
          <p:spPr>
            <a:xfrm>
              <a:off x="8284767" y="2636333"/>
              <a:ext cx="3555870" cy="583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Hello(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문자열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) </a:t>
              </a:r>
              <a:r>
                <a:rPr lang="ko-KR" altLang="en-US" sz="1400" dirty="0" err="1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입력시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Hello 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문자열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!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이라고 반환해준다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69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3215F1-D382-4C28-878C-1978BE35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455377"/>
            <a:ext cx="11379200" cy="5036695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COM </a:t>
            </a:r>
            <a:r>
              <a:rPr lang="ko-KR" altLang="en-US" dirty="0"/>
              <a:t>만들기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클래스 라이브러리 설정</a:t>
            </a:r>
          </a:p>
        </p:txBody>
      </p:sp>
    </p:spTree>
    <p:extLst>
      <p:ext uri="{BB962C8B-B14F-4D97-AF65-F5344CB8AC3E}">
        <p14:creationId xmlns:p14="http://schemas.microsoft.com/office/powerpoint/2010/main" val="142539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COM </a:t>
            </a:r>
            <a:r>
              <a:rPr lang="ko-KR" altLang="en-US" dirty="0"/>
              <a:t>만들기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클래스 라이브러리 설정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83759D3-0898-4B24-8A1E-8322CF6FE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83" y="1674408"/>
            <a:ext cx="5573434" cy="48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917626" y="2268305"/>
            <a:ext cx="5021943" cy="636817"/>
            <a:chOff x="8284766" y="2324926"/>
            <a:chExt cx="5021943" cy="636817"/>
          </a:xfrm>
        </p:grpSpPr>
        <p:sp>
          <p:nvSpPr>
            <p:cNvPr id="10" name="TextBox 9"/>
            <p:cNvSpPr txBox="1"/>
            <p:nvPr/>
          </p:nvSpPr>
          <p:spPr>
            <a:xfrm>
              <a:off x="8284767" y="2324926"/>
              <a:ext cx="2425921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Using </a:t>
              </a:r>
              <a:r>
                <a:rPr lang="en-US" altLang="ko-KR" sz="14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System.ServiceModel</a:t>
              </a:r>
              <a:endParaRPr lang="ko-KR" altLang="en-US" sz="140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84766" y="2636333"/>
              <a:ext cx="5021943" cy="325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서버와 동일한 방법으로 참조 추가 해준다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718182" y="3171739"/>
            <a:ext cx="5021943" cy="895349"/>
            <a:chOff x="8284766" y="2324926"/>
            <a:chExt cx="5021943" cy="895349"/>
          </a:xfrm>
        </p:grpSpPr>
        <p:sp>
          <p:nvSpPr>
            <p:cNvPr id="15" name="TextBox 14"/>
            <p:cNvSpPr txBox="1"/>
            <p:nvPr/>
          </p:nvSpPr>
          <p:spPr>
            <a:xfrm>
              <a:off x="8284767" y="2324926"/>
              <a:ext cx="213872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IMyContract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 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인터페이스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84766" y="2636333"/>
              <a:ext cx="5021943" cy="583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WCF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서버에서 구현한 인터페이스와 동일한 인터페이스이다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</a:p>
            <a:p>
              <a:pPr latinLnBrk="0">
                <a:lnSpc>
                  <a:spcPct val="120000"/>
                </a:lnSpc>
              </a:pP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(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꼭 같은 인터페이스를 구현해줘야 제대로 작동한다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.)</a:t>
              </a: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452063" y="4326703"/>
            <a:ext cx="5021943" cy="636817"/>
            <a:chOff x="8284766" y="2324926"/>
            <a:chExt cx="5021943" cy="636817"/>
          </a:xfrm>
        </p:grpSpPr>
        <p:sp>
          <p:nvSpPr>
            <p:cNvPr id="29" name="TextBox 28"/>
            <p:cNvSpPr txBox="1"/>
            <p:nvPr/>
          </p:nvSpPr>
          <p:spPr>
            <a:xfrm>
              <a:off x="8284767" y="2324926"/>
              <a:ext cx="98937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dirty="0" err="1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Guid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아리따-돋움(TTF)-SemiBold" panose="02020603020101020101" pitchFamily="18" charset="-127"/>
                  <a:ea typeface="아리따-돋움(TTF)-SemiBold" panose="02020603020101020101" pitchFamily="18" charset="-127"/>
                </a:rPr>
                <a:t> 생성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84766" y="2636333"/>
              <a:ext cx="5021943" cy="325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en-US" altLang="ko-KR" sz="1400" dirty="0" err="1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Guid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는 도구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-&gt; </a:t>
              </a:r>
              <a:r>
                <a:rPr lang="en-US" altLang="ko-KR" sz="1400" dirty="0" err="1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Guid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만들기를 통해서 생성 할 </a:t>
              </a:r>
              <a:r>
                <a:rPr lang="ko-KR" altLang="en-US" sz="1400" dirty="0" err="1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수있다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COM </a:t>
            </a:r>
            <a:r>
              <a:rPr lang="ko-KR" altLang="en-US" dirty="0"/>
              <a:t>만들기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인터페이스 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9B1B0-8698-4646-88AF-9BDE0DFE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8" y="2268305"/>
            <a:ext cx="3591426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5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COM </a:t>
            </a:r>
            <a:r>
              <a:rPr lang="ko-KR" altLang="en-US" dirty="0"/>
              <a:t>만들기</a:t>
            </a:r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함수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5F7DCF-4356-450C-97D5-1C790F999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7" b="3714"/>
          <a:stretch/>
        </p:blipFill>
        <p:spPr>
          <a:xfrm>
            <a:off x="562213" y="1674408"/>
            <a:ext cx="7641987" cy="5605314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6096000" y="2968171"/>
            <a:ext cx="5919561" cy="895349"/>
            <a:chOff x="8284766" y="2324926"/>
            <a:chExt cx="5919561" cy="895349"/>
          </a:xfrm>
        </p:grpSpPr>
        <p:sp>
          <p:nvSpPr>
            <p:cNvPr id="36" name="TextBox 35"/>
            <p:cNvSpPr txBox="1"/>
            <p:nvPr/>
          </p:nvSpPr>
          <p:spPr>
            <a:xfrm>
              <a:off x="8284767" y="2324926"/>
              <a:ext cx="1770036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C#</a:t>
              </a:r>
              <a:r>
                <a:rPr lang="ko-KR" altLang="en-US" sz="14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의 </a:t>
              </a:r>
              <a:r>
                <a:rPr lang="en-US" altLang="ko-KR" sz="14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string -&gt; </a:t>
              </a:r>
              <a:r>
                <a:rPr lang="en-US" altLang="ko-KR" sz="1400" dirty="0" err="1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c++</a:t>
              </a:r>
              <a:endParaRPr lang="ko-KR" altLang="en-US" sz="1400" dirty="0">
                <a:gradFill>
                  <a:gsLst>
                    <a:gs pos="0">
                      <a:srgbClr val="ED7C61"/>
                    </a:gs>
                    <a:gs pos="100000">
                      <a:srgbClr val="ED7C61"/>
                    </a:gs>
                  </a:gsLst>
                  <a:lin ang="5400000" scaled="1"/>
                </a:gra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284766" y="2636333"/>
              <a:ext cx="5919561" cy="5839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C#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의 함수에서 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string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을 사용하고 있지만</a:t>
              </a:r>
              <a:endParaRPr lang="en-US" altLang="ko-KR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  <a:p>
              <a:pPr latinLnBrk="0">
                <a:lnSpc>
                  <a:spcPct val="120000"/>
                </a:lnSpc>
              </a:pP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C++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에서는 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_</a:t>
              </a:r>
              <a:r>
                <a:rPr lang="en-US" altLang="ko-KR" sz="1400" dirty="0" err="1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bstr_t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 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형식으로 사용 가능하다</a:t>
              </a: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.</a:t>
              </a:r>
            </a:p>
          </p:txBody>
        </p:sp>
      </p:grpSp>
      <p:sp>
        <p:nvSpPr>
          <p:cNvPr id="38" name="자유형 37"/>
          <p:cNvSpPr/>
          <p:nvPr/>
        </p:nvSpPr>
        <p:spPr>
          <a:xfrm>
            <a:off x="3048000" y="3117850"/>
            <a:ext cx="3047999" cy="641799"/>
          </a:xfrm>
          <a:custGeom>
            <a:avLst/>
            <a:gdLst>
              <a:gd name="connsiteX0" fmla="*/ 0 w 2075543"/>
              <a:gd name="connsiteY0" fmla="*/ 1001485 h 1001485"/>
              <a:gd name="connsiteX1" fmla="*/ 1001485 w 2075543"/>
              <a:gd name="connsiteY1" fmla="*/ 0 h 1001485"/>
              <a:gd name="connsiteX2" fmla="*/ 2075543 w 2075543"/>
              <a:gd name="connsiteY2" fmla="*/ 0 h 100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5543" h="1001485">
                <a:moveTo>
                  <a:pt x="0" y="1001485"/>
                </a:moveTo>
                <a:lnTo>
                  <a:pt x="1001485" y="0"/>
                </a:lnTo>
                <a:lnTo>
                  <a:pt x="2075543" y="0"/>
                </a:lnTo>
              </a:path>
            </a:pathLst>
          </a:custGeom>
          <a:noFill/>
          <a:ln>
            <a:solidFill>
              <a:srgbClr val="F8DBCA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5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6DF6C4-0A5C-45B9-B973-FF61977C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49" y="1674408"/>
            <a:ext cx="8900101" cy="5066685"/>
          </a:xfrm>
          <a:prstGeom prst="rect">
            <a:avLst/>
          </a:prstGeom>
        </p:spPr>
      </p:pic>
      <p:sp>
        <p:nvSpPr>
          <p:cNvPr id="29" name="제목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C/C++ COM Client </a:t>
            </a:r>
            <a:r>
              <a:rPr lang="ko-KR" altLang="en-US" dirty="0"/>
              <a:t>만들기</a:t>
            </a:r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함수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77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WCF_Server</a:t>
            </a:r>
            <a:r>
              <a:rPr lang="en-US" altLang="ko-KR" dirty="0"/>
              <a:t> </a:t>
            </a:r>
            <a:r>
              <a:rPr lang="ko-KR" altLang="en-US" dirty="0"/>
              <a:t>서버 작동 시 </a:t>
            </a:r>
            <a:r>
              <a:rPr lang="en-US" altLang="ko-KR" dirty="0"/>
              <a:t>C/C++ </a:t>
            </a:r>
            <a:r>
              <a:rPr lang="ko-KR" altLang="en-US" dirty="0"/>
              <a:t>실행화면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6930429" y="5064162"/>
            <a:ext cx="3118232" cy="636817"/>
            <a:chOff x="5260299" y="1909100"/>
            <a:chExt cx="3118232" cy="636817"/>
          </a:xfrm>
        </p:grpSpPr>
        <p:sp>
          <p:nvSpPr>
            <p:cNvPr id="25" name="TextBox 24"/>
            <p:cNvSpPr txBox="1"/>
            <p:nvPr/>
          </p:nvSpPr>
          <p:spPr>
            <a:xfrm>
              <a:off x="5880699" y="1909100"/>
              <a:ext cx="187743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C/C++</a:t>
              </a:r>
              <a:r>
                <a:rPr lang="ko-KR" altLang="en-US" sz="14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에서 </a:t>
              </a:r>
              <a:r>
                <a:rPr lang="en-US" altLang="ko-KR" sz="14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C# WCF</a:t>
              </a: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60299" y="2220507"/>
              <a:ext cx="3118232" cy="325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World</a:t>
              </a:r>
              <a:r>
                <a:rPr lang="ko-KR" altLang="en-US" sz="1400" dirty="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를 입력했을 때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104558" y="5087566"/>
            <a:ext cx="3118232" cy="636817"/>
            <a:chOff x="5260299" y="1909100"/>
            <a:chExt cx="3118232" cy="636817"/>
          </a:xfrm>
        </p:grpSpPr>
        <p:sp>
          <p:nvSpPr>
            <p:cNvPr id="31" name="TextBox 30"/>
            <p:cNvSpPr txBox="1"/>
            <p:nvPr/>
          </p:nvSpPr>
          <p:spPr>
            <a:xfrm>
              <a:off x="6108994" y="1909100"/>
              <a:ext cx="142083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400" dirty="0">
                  <a:gradFill>
                    <a:gsLst>
                      <a:gs pos="0">
                        <a:srgbClr val="ED7C61"/>
                      </a:gs>
                      <a:gs pos="100000">
                        <a:srgbClr val="ED7C61"/>
                      </a:gs>
                    </a:gsLst>
                    <a:lin ang="5400000" scaled="1"/>
                  </a:gra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C# WCF Server</a:t>
              </a: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60299" y="2220507"/>
              <a:ext cx="3118232" cy="3254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endParaRPr lang="ko-KR" altLang="en-US" sz="1400" dirty="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AD8DE337-B75C-44F4-9E70-8E05FA45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8" y="2358647"/>
            <a:ext cx="4172532" cy="20291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4FFAF39-4E3D-477C-96A2-6ACF1B0E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80" y="2875088"/>
            <a:ext cx="4172530" cy="11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5" id="{6EE74710-E1A1-4F72-848B-A88354BBA95F}" vid="{4B8DC24C-1A01-4BE7-8EDA-6A755B6010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227</TotalTime>
  <Words>213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아리따-돋움(TTF)-Bold</vt:lpstr>
      <vt:lpstr>아리따-돋움(TTF)-Light</vt:lpstr>
      <vt:lpstr>아리따-돋움(TTF)-Medium</vt:lpstr>
      <vt:lpstr>아리따-돋움(TTF)-SemiBold</vt:lpstr>
      <vt:lpstr>아리따-돋움(TTF)-Thin</vt:lpstr>
      <vt:lpstr>Arial</vt:lpstr>
      <vt:lpstr>Office 테마</vt:lpstr>
      <vt:lpstr>C# WCF를 이용한 C/C++ DCOM</vt:lpstr>
      <vt:lpstr>C# WCF Server 만들기</vt:lpstr>
      <vt:lpstr>C# WCF Server 만들기</vt:lpstr>
      <vt:lpstr>C# COM 만들기</vt:lpstr>
      <vt:lpstr>C# COM 만들기</vt:lpstr>
      <vt:lpstr>C# COM 만들기</vt:lpstr>
      <vt:lpstr>C# COM 만들기</vt:lpstr>
      <vt:lpstr>C/C++ COM Client 만들기</vt:lpstr>
      <vt:lpstr>실행화면</vt:lpstr>
      <vt:lpstr>실행화면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su Hwang</dc:creator>
  <cp:lastModifiedBy>Geum Dong Heun</cp:lastModifiedBy>
  <cp:revision>24</cp:revision>
  <dcterms:created xsi:type="dcterms:W3CDTF">2016-05-23T06:08:25Z</dcterms:created>
  <dcterms:modified xsi:type="dcterms:W3CDTF">2019-06-17T10:00:15Z</dcterms:modified>
</cp:coreProperties>
</file>