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6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63"/>
    <p:restoredTop sz="9599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C41-C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57290" y="2511192"/>
            <a:ext cx="6429420" cy="846370"/>
          </a:xfrm>
        </p:spPr>
        <p:txBody>
          <a:bodyPr>
            <a:normAutofit lnSpcReduction="0"/>
          </a:bodyPr>
          <a:lstStyle>
            <a:lvl1pPr algn="ctr">
              <a:defRPr sz="4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00" y="2082564"/>
            <a:ext cx="6429600" cy="425242"/>
          </a:xfrm>
        </p:spPr>
        <p:txBody>
          <a:bodyPr>
            <a:normAutofit fontScale="91050" lnSpcReduction="0"/>
          </a:bodyPr>
          <a:lstStyle>
            <a:lvl1pPr marL="0" indent="0" algn="ctr">
              <a:buNone/>
              <a:tabLst>
                <a:tab pos="533400" algn="l"/>
              </a:tabLst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10"/>
          </p:nvPr>
        </p:nvSpPr>
        <p:spPr>
          <a:xfrm>
            <a:off x="214314" y="6303528"/>
            <a:ext cx="128585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8AA7806D-7369-486F-A31B-D04A14EE0E80}" type="datetime1">
              <a:rPr lang="ko-KR" altLang="en-US"/>
              <a:pPr/>
              <a:t>2010-07-28</a:t>
            </a:fld>
            <a:endParaRPr lang="ko-KR" alt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1"/>
          </p:nvPr>
        </p:nvSpPr>
        <p:spPr>
          <a:xfrm>
            <a:off x="4219580" y="6303528"/>
            <a:ext cx="7048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2"/>
          </p:nvPr>
        </p:nvSpPr>
        <p:spPr>
          <a:xfrm>
            <a:off x="7000892" y="6303528"/>
            <a:ext cx="197166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35DB368-5620-4018-8D70-EE7A63E5ABCC}" type="datetime1">
              <a:rPr lang="ko-KR" altLang="en-US"/>
              <a:pPr/>
              <a:t>2010-07-28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E1ADB1-91BF-44FF-8ADB-00B2212F53B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image" Target="../media/image2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N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C41-P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97307" y="49642"/>
            <a:ext cx="8541891" cy="751296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1633" y="868118"/>
            <a:ext cx="8538962" cy="531907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91633" y="6241163"/>
            <a:ext cx="1500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EA73D174-AE14-4FE3-80F1-40B8FF7CDBC4}" type="datetime1">
              <a:rPr lang="ko-KR" altLang="en-US"/>
              <a:pPr/>
              <a:t>2010-07-28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935" y="6245927"/>
            <a:ext cx="197166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94314" y="6241163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  <p:sldLayoutId id="2147483695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ln w="15875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5c2c04"/>
        </a:buClr>
        <a:buSzPct val="80000"/>
        <a:buFont typeface="Wingdings"/>
        <a:buChar char="p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DOM</a:t>
            </a:r>
            <a:endParaRPr lang="en-US" altLang="ko-KR"/>
          </a:p>
        </p:txBody>
      </p:sp>
      <p:sp>
        <p:nvSpPr>
          <p:cNvPr id="5" name="직사각형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1050"/>
          </a:bodyPr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/>
              <a:t>DOM</a:t>
            </a:r>
            <a:r>
              <a:rPr lang="ko-KR" altLang="en-US" sz="3200"/>
              <a:t>의 정의</a:t>
            </a:r>
            <a:endParaRPr lang="ko-KR" altLang="en-US" sz="3200"/>
          </a:p>
          <a:p>
            <a:pPr lvl="1">
              <a:defRPr/>
            </a:pPr>
            <a:r>
              <a:rPr lang="ko-KR" altLang="en-US" sz="2800"/>
              <a:t>웹 문서의 모든 요소를 자바스크립트를 이용하여  조작할 수 있도록 객체를 사용해 문서를 해석하는 방법</a:t>
            </a:r>
            <a:endParaRPr lang="ko-KR" altLang="en-US" sz="2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5825" y="2492883"/>
            <a:ext cx="7372350" cy="3867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519" y="918281"/>
            <a:ext cx="8538962" cy="531907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getElementByld   -&gt; id </a:t>
            </a:r>
            <a:r>
              <a:rPr lang="ko-KR" altLang="en-US"/>
              <a:t>속성을 찾아서 가져옴</a:t>
            </a:r>
            <a:endParaRPr lang="ko-KR" altLang="en-US"/>
          </a:p>
          <a:p>
            <a:pPr>
              <a:defRPr/>
            </a:pPr>
            <a:r>
              <a:rPr lang="en-US" altLang="ko-KR"/>
              <a:t>getElementByClassName  -&gt;</a:t>
            </a:r>
            <a:r>
              <a:rPr lang="ko-KR" altLang="en-US"/>
              <a:t> </a:t>
            </a:r>
            <a:r>
              <a:rPr lang="en-US" altLang="ko-KR"/>
              <a:t>class </a:t>
            </a:r>
            <a:r>
              <a:rPr lang="ko-KR" altLang="en-US"/>
              <a:t>속성을 찾아서 가져옴</a:t>
            </a:r>
            <a:endParaRPr lang="ko-KR" altLang="en-US"/>
          </a:p>
          <a:p>
            <a:pPr>
              <a:defRPr/>
            </a:pPr>
            <a:r>
              <a:rPr lang="en-US" altLang="ko-KR"/>
              <a:t>getElementsByTagName  -&gt;</a:t>
            </a:r>
            <a:r>
              <a:rPr lang="ko-KR" altLang="en-US"/>
              <a:t> 태그의 이름을 찾아서 가져옴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querySelector  -&gt;</a:t>
            </a:r>
            <a:r>
              <a:rPr lang="ko-KR" altLang="en-US"/>
              <a:t> </a:t>
            </a:r>
            <a:r>
              <a:rPr lang="en-US" altLang="ko-KR"/>
              <a:t>id, class, tag</a:t>
            </a:r>
            <a:r>
              <a:rPr lang="ko-KR" altLang="en-US"/>
              <a:t>이름을 사용해도 되는 함수</a:t>
            </a:r>
            <a:endParaRPr lang="ko-KR" altLang="en-US"/>
          </a:p>
          <a:p>
            <a:pPr>
              <a:defRPr/>
            </a:pPr>
            <a:r>
              <a:rPr lang="en-US" altLang="ko-KR"/>
              <a:t>querySelectorAll  -&gt; querySelector</a:t>
            </a:r>
            <a:r>
              <a:rPr lang="ko-KR" altLang="en-US"/>
              <a:t>와 달리 배열의 형태로 가져옴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getAttribute  -&gt; </a:t>
            </a:r>
            <a:r>
              <a:rPr lang="ko-KR" altLang="en-US"/>
              <a:t>속성에 접근 할때 사용</a:t>
            </a:r>
            <a:endParaRPr lang="ko-KR" altLang="en-US"/>
          </a:p>
          <a:p>
            <a:pPr>
              <a:defRPr/>
            </a:pPr>
            <a:r>
              <a:rPr lang="en-US" altLang="ko-KR"/>
              <a:t>setAttribute  -&gt;</a:t>
            </a:r>
            <a:r>
              <a:rPr lang="ko-KR" altLang="en-US"/>
              <a:t> 속성의 값을 변경할때 사용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addEventListener  -&gt;</a:t>
            </a:r>
            <a:r>
              <a:rPr lang="ko-KR" altLang="en-US"/>
              <a:t>이벤트 처리기 연결 하기 위해서 사용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예제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7758" y="1008518"/>
            <a:ext cx="6868483" cy="537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에제 코드 결과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r="50000" b="46340"/>
          <a:stretch>
            <a:fillRect/>
          </a:stretch>
        </p:blipFill>
        <p:spPr>
          <a:xfrm>
            <a:off x="772659" y="2492883"/>
            <a:ext cx="2791214" cy="158419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492883"/>
            <a:ext cx="2686425" cy="2086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공책">
  <a:themeElements>
    <a:clrScheme name="공책">
      <a:dk1>
        <a:srgbClr val="233e5e"/>
      </a:dk1>
      <a:lt1>
        <a:sysClr val="window" lastClr="ffffff"/>
      </a:lt1>
      <a:dk2>
        <a:srgbClr val="72695e"/>
      </a:dk2>
      <a:lt2>
        <a:srgbClr val="efeee9"/>
      </a:lt2>
      <a:accent1>
        <a:srgbClr val="497dbb"/>
      </a:accent1>
      <a:accent2>
        <a:srgbClr val="7fc068"/>
      </a:accent2>
      <a:accent3>
        <a:srgbClr val="eee460"/>
      </a:accent3>
      <a:accent4>
        <a:srgbClr val="f69d54"/>
      </a:accent4>
      <a:accent5>
        <a:srgbClr val="bd5951"/>
      </a:accent5>
      <a:accent6>
        <a:srgbClr val="bfb6a5"/>
      </a:accent6>
      <a:hlink>
        <a:srgbClr val="0d057b"/>
      </a:hlink>
      <a:folHlink>
        <a:srgbClr val="510957"/>
      </a:folHlink>
    </a:clrScheme>
    <a:fontScheme name="공책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공책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한글과컴퓨터</ep:Company>
  <ep:Words>68</ep:Words>
  <ep:PresentationFormat/>
  <ep:Paragraphs>14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공책</vt:lpstr>
      <vt:lpstr>DOM</vt:lpstr>
      <vt:lpstr>슬라이드 2</vt:lpstr>
      <vt:lpstr>주요 메소드</vt:lpstr>
      <vt:lpstr>예제 코드</vt:lpstr>
      <vt:lpstr>에제 코드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2010-07-28T14:33:52.027</dcterms:created>
  <cp:lastModifiedBy>khkh0</cp:lastModifiedBy>
  <dcterms:modified xsi:type="dcterms:W3CDTF">2021-01-13T09:37:08.199</dcterms:modified>
  <cp:revision>21</cp:revision>
  <dc:title>DOM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