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534789" y="740171"/>
            <a:ext cx="2936874" cy="33833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981273" y="1395016"/>
            <a:ext cx="2043906" cy="255984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5302248" y="740172"/>
            <a:ext cx="6270625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9037835" y="1395017"/>
            <a:ext cx="2043906" cy="27285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5793381" y="1395017"/>
            <a:ext cx="2043906" cy="27285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5793381" y="4728767"/>
            <a:ext cx="5288360" cy="120054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웹 페이지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304359" y="849313"/>
            <a:ext cx="4167187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웹서버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981273" y="849313"/>
            <a:ext cx="2043906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아두이노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5942209" y="1563688"/>
            <a:ext cx="1746250" cy="2391172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DB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6096000" y="1940720"/>
            <a:ext cx="1473396" cy="3571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수집 데이터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6096000" y="2486420"/>
            <a:ext cx="1473396" cy="3770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/>
              <a:t>웹 수집 데이터</a:t>
            </a:r>
            <a:endParaRPr lang="ko-KR" altLang="en-US" sz="1500"/>
          </a:p>
        </p:txBody>
      </p:sp>
      <p:sp>
        <p:nvSpPr>
          <p:cNvPr id="16" name=""/>
          <p:cNvSpPr/>
          <p:nvPr/>
        </p:nvSpPr>
        <p:spPr>
          <a:xfrm>
            <a:off x="9186661" y="1563689"/>
            <a:ext cx="1746250" cy="23911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노드 서버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9186661" y="194072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웹페이지 구동</a:t>
            </a: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9186663" y="295771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아두이노 제어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6096000" y="3488532"/>
            <a:ext cx="1473396" cy="3770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700"/>
              <a:t>noSQL</a:t>
            </a:r>
            <a:r>
              <a:rPr lang="ko-KR" altLang="en-US" sz="1700"/>
              <a:t> 데이터</a:t>
            </a:r>
            <a:endParaRPr lang="ko-KR" altLang="en-US" sz="1700"/>
          </a:p>
        </p:txBody>
      </p:sp>
      <p:sp>
        <p:nvSpPr>
          <p:cNvPr id="20" name=""/>
          <p:cNvSpPr/>
          <p:nvPr/>
        </p:nvSpPr>
        <p:spPr>
          <a:xfrm>
            <a:off x="1194593" y="1563688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자료수집센서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1199554" y="3051968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동작 구현부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1194593" y="2297907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네트워크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9186663" y="2486424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데이터 접근</a:t>
            </a:r>
            <a:endParaRPr lang="ko-KR" altLang="en-US"/>
          </a:p>
        </p:txBody>
      </p:sp>
      <p:cxnSp>
        <p:nvCxnSpPr>
          <p:cNvPr id="24" name=""/>
          <p:cNvCxnSpPr>
            <a:stCxn id="20" idx="2"/>
            <a:endCxn id="22" idx="0"/>
          </p:cNvCxnSpPr>
          <p:nvPr/>
        </p:nvCxnSpPr>
        <p:spPr>
          <a:xfrm rot="16200000" flipH="1" flipV="1">
            <a:off x="1819671" y="2119313"/>
            <a:ext cx="3571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22" idx="2"/>
            <a:endCxn id="21" idx="0"/>
          </p:cNvCxnSpPr>
          <p:nvPr/>
        </p:nvCxnSpPr>
        <p:spPr>
          <a:xfrm rot="16200000" flipH="1">
            <a:off x="1812231" y="2860973"/>
            <a:ext cx="377029" cy="496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22" idx="3"/>
            <a:endCxn id="14" idx="1"/>
          </p:cNvCxnSpPr>
          <p:nvPr/>
        </p:nvCxnSpPr>
        <p:spPr>
          <a:xfrm flipV="1">
            <a:off x="2801937" y="2119314"/>
            <a:ext cx="3294062" cy="36710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23" idx="1"/>
            <a:endCxn id="15" idx="3"/>
          </p:cNvCxnSpPr>
          <p:nvPr/>
        </p:nvCxnSpPr>
        <p:spPr>
          <a:xfrm rot="10800000">
            <a:off x="7569397" y="2674937"/>
            <a:ext cx="1617266" cy="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>
            <a:stCxn id="18" idx="1"/>
          </p:cNvCxnSpPr>
          <p:nvPr/>
        </p:nvCxnSpPr>
        <p:spPr>
          <a:xfrm rot="10800000">
            <a:off x="2801937" y="2674936"/>
            <a:ext cx="6384726" cy="47128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>
            <a:endCxn id="8" idx="0"/>
          </p:cNvCxnSpPr>
          <p:nvPr/>
        </p:nvCxnSpPr>
        <p:spPr>
          <a:xfrm rot="5400000">
            <a:off x="7996037" y="2665017"/>
            <a:ext cx="2505274" cy="1622226"/>
          </a:xfrm>
          <a:prstGeom prst="bentConnector3">
            <a:avLst>
              <a:gd name="adj1" fmla="val 8015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534789" y="4331892"/>
            <a:ext cx="2936874" cy="23316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2" name=""/>
          <p:cNvSpPr/>
          <p:nvPr/>
        </p:nvSpPr>
        <p:spPr>
          <a:xfrm>
            <a:off x="758031" y="4520408"/>
            <a:ext cx="2460625" cy="20498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906859" y="4629547"/>
            <a:ext cx="2118320" cy="1766094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인공지능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1966019" y="5686229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/>
              <a:t>영상처리</a:t>
            </a:r>
            <a:endParaRPr lang="ko-KR" altLang="en-US" sz="1500"/>
          </a:p>
        </p:txBody>
      </p:sp>
      <p:sp>
        <p:nvSpPr>
          <p:cNvPr id="35" name=""/>
          <p:cNvSpPr/>
          <p:nvPr/>
        </p:nvSpPr>
        <p:spPr>
          <a:xfrm>
            <a:off x="1966019" y="4984257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/>
              <a:t>딥러닝</a:t>
            </a:r>
            <a:endParaRPr lang="ko-KR" altLang="en-US" sz="1500"/>
          </a:p>
        </p:txBody>
      </p:sp>
      <p:cxnSp>
        <p:nvCxnSpPr>
          <p:cNvPr id="37" name=""/>
          <p:cNvCxnSpPr>
            <a:stCxn id="19" idx="3"/>
            <a:endCxn id="18" idx="1"/>
          </p:cNvCxnSpPr>
          <p:nvPr/>
        </p:nvCxnSpPr>
        <p:spPr>
          <a:xfrm flipV="1">
            <a:off x="7569397" y="3146226"/>
            <a:ext cx="1617266" cy="53082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35" idx="2"/>
            <a:endCxn id="34" idx="0"/>
          </p:cNvCxnSpPr>
          <p:nvPr/>
        </p:nvCxnSpPr>
        <p:spPr>
          <a:xfrm rot="16200000" flipH="1" flipV="1">
            <a:off x="2307084" y="5523759"/>
            <a:ext cx="324940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/>
          <p:nvPr/>
        </p:nvSpPr>
        <p:spPr>
          <a:xfrm>
            <a:off x="981273" y="5309197"/>
            <a:ext cx="868164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300"/>
              <a:t>자율주행</a:t>
            </a:r>
            <a:endParaRPr lang="ko-KR" altLang="en-US" sz="1300"/>
          </a:p>
        </p:txBody>
      </p:sp>
      <p:cxnSp>
        <p:nvCxnSpPr>
          <p:cNvPr id="42" name=""/>
          <p:cNvCxnSpPr>
            <a:endCxn id="40" idx="2"/>
          </p:cNvCxnSpPr>
          <p:nvPr/>
        </p:nvCxnSpPr>
        <p:spPr>
          <a:xfrm rot="10800000">
            <a:off x="1415355" y="5686229"/>
            <a:ext cx="582910" cy="24308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35" idx="1"/>
            <a:endCxn id="40" idx="0"/>
          </p:cNvCxnSpPr>
          <p:nvPr/>
        </p:nvCxnSpPr>
        <p:spPr>
          <a:xfrm rot="10800000" flipV="1">
            <a:off x="1415355" y="5172774"/>
            <a:ext cx="550663" cy="13642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/>
          <p:nvPr/>
        </p:nvSpPr>
        <p:spPr>
          <a:xfrm>
            <a:off x="3769320" y="119062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시스템 구조 아키텍쳐</a:t>
            </a:r>
            <a:r>
              <a:rPr lang="en-US" altLang="ko-KR"/>
              <a:t>(1</a:t>
            </a:r>
            <a:r>
              <a:rPr lang="ko-KR" altLang="en-US"/>
              <a:t>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6" name=""/>
          <p:cNvSpPr/>
          <p:nvPr/>
        </p:nvSpPr>
        <p:spPr>
          <a:xfrm>
            <a:off x="9186661" y="342900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커뮤니티 서버</a:t>
            </a: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6096000" y="3004343"/>
            <a:ext cx="1473396" cy="3770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600"/>
              <a:t>게시판 데이터</a:t>
            </a:r>
            <a:endParaRPr lang="ko-KR" altLang="en-US" sz="1600"/>
          </a:p>
        </p:txBody>
      </p:sp>
      <p:cxnSp>
        <p:nvCxnSpPr>
          <p:cNvPr id="48" name=""/>
          <p:cNvCxnSpPr>
            <a:stCxn id="46" idx="1"/>
            <a:endCxn id="47" idx="3"/>
          </p:cNvCxnSpPr>
          <p:nvPr/>
        </p:nvCxnSpPr>
        <p:spPr>
          <a:xfrm rot="10800000">
            <a:off x="7569396" y="3192859"/>
            <a:ext cx="1617265" cy="42465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14" idx="3"/>
            <a:endCxn id="8" idx="0"/>
          </p:cNvCxnSpPr>
          <p:nvPr/>
        </p:nvCxnSpPr>
        <p:spPr>
          <a:xfrm>
            <a:off x="7569396" y="2119314"/>
            <a:ext cx="868165" cy="2609453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8" idx="0"/>
            <a:endCxn id="15" idx="1"/>
          </p:cNvCxnSpPr>
          <p:nvPr/>
        </p:nvCxnSpPr>
        <p:spPr>
          <a:xfrm rot="5400000" flipH="1">
            <a:off x="6239864" y="2531071"/>
            <a:ext cx="2053831" cy="2341562"/>
          </a:xfrm>
          <a:prstGeom prst="bentConnector4">
            <a:avLst>
              <a:gd name="adj1" fmla="val 20303"/>
              <a:gd name="adj2" fmla="val 10939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47" idx="1"/>
            <a:endCxn id="8" idx="0"/>
          </p:cNvCxnSpPr>
          <p:nvPr/>
        </p:nvCxnSpPr>
        <p:spPr>
          <a:xfrm>
            <a:off x="6096002" y="3192859"/>
            <a:ext cx="2341559" cy="1535908"/>
          </a:xfrm>
          <a:prstGeom prst="bentConnector4">
            <a:avLst>
              <a:gd name="adj1" fmla="val -2737"/>
              <a:gd name="adj2" fmla="val 56143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stCxn id="34" idx="3"/>
            <a:endCxn id="19" idx="1"/>
          </p:cNvCxnSpPr>
          <p:nvPr/>
        </p:nvCxnSpPr>
        <p:spPr>
          <a:xfrm flipV="1">
            <a:off x="2973091" y="3677048"/>
            <a:ext cx="3122909" cy="219769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>
            <a:stCxn id="40" idx="3"/>
            <a:endCxn id="18" idx="1"/>
          </p:cNvCxnSpPr>
          <p:nvPr/>
        </p:nvCxnSpPr>
        <p:spPr>
          <a:xfrm flipV="1">
            <a:off x="1849439" y="3146226"/>
            <a:ext cx="7337224" cy="2351487"/>
          </a:xfrm>
          <a:prstGeom prst="bentConnector3">
            <a:avLst>
              <a:gd name="adj1" fmla="val 83023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34789" y="740172"/>
            <a:ext cx="4216797" cy="59233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981273" y="1395017"/>
            <a:ext cx="3289101" cy="255984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ko-KR" altLang="en-US"/>
              <a:t>아두이노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5302248" y="715367"/>
            <a:ext cx="6270625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9037835" y="1395017"/>
            <a:ext cx="2043906" cy="27285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5793381" y="1395017"/>
            <a:ext cx="2043906" cy="272851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5793381" y="4728767"/>
            <a:ext cx="5288360" cy="120054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 페이지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304359" y="849313"/>
            <a:ext cx="4167187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웹서버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981273" y="849313"/>
            <a:ext cx="3289101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라즈베리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5942209" y="1563688"/>
            <a:ext cx="1746250" cy="2391172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DB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6096000" y="1940720"/>
            <a:ext cx="1473396" cy="3571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수집 데이터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6096000" y="2486420"/>
            <a:ext cx="1473396" cy="3770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웹 수집 데이터</a:t>
            </a:r>
            <a:endParaRPr lang="ko-KR" altLang="en-US" sz="1500"/>
          </a:p>
        </p:txBody>
      </p:sp>
      <p:sp>
        <p:nvSpPr>
          <p:cNvPr id="15" name=""/>
          <p:cNvSpPr/>
          <p:nvPr/>
        </p:nvSpPr>
        <p:spPr>
          <a:xfrm>
            <a:off x="9186661" y="1563689"/>
            <a:ext cx="1746250" cy="239117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노드 서버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9186661" y="194072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웹페이지 구동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9186663" y="295771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/>
              <a:t>아두이노 상태 보고받기</a:t>
            </a:r>
            <a:endParaRPr lang="ko-KR" altLang="en-US" sz="1100"/>
          </a:p>
        </p:txBody>
      </p:sp>
      <p:sp>
        <p:nvSpPr>
          <p:cNvPr id="18" name=""/>
          <p:cNvSpPr/>
          <p:nvPr/>
        </p:nvSpPr>
        <p:spPr>
          <a:xfrm>
            <a:off x="6096000" y="3488532"/>
            <a:ext cx="1473396" cy="3770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noSQL</a:t>
            </a:r>
            <a:r>
              <a:rPr lang="ko-KR" altLang="en-US" sz="1700"/>
              <a:t> 데이터</a:t>
            </a:r>
            <a:endParaRPr lang="ko-KR" altLang="en-US" sz="1700"/>
          </a:p>
        </p:txBody>
      </p:sp>
      <p:sp>
        <p:nvSpPr>
          <p:cNvPr id="19" name=""/>
          <p:cNvSpPr/>
          <p:nvPr/>
        </p:nvSpPr>
        <p:spPr>
          <a:xfrm>
            <a:off x="1817191" y="1911946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자료수집센서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822152" y="3400226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동작 구현부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1817191" y="2646165"/>
            <a:ext cx="1607343" cy="3770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네트워크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9186663" y="2486424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데이터 접근</a:t>
            </a:r>
            <a:endParaRPr lang="ko-KR" altLang="en-US"/>
          </a:p>
        </p:txBody>
      </p:sp>
      <p:cxnSp>
        <p:nvCxnSpPr>
          <p:cNvPr id="23" name=""/>
          <p:cNvCxnSpPr>
            <a:stCxn id="19" idx="2"/>
            <a:endCxn id="21" idx="0"/>
          </p:cNvCxnSpPr>
          <p:nvPr/>
        </p:nvCxnSpPr>
        <p:spPr>
          <a:xfrm rot="16200000" flipH="1" flipV="1">
            <a:off x="2442269" y="2467571"/>
            <a:ext cx="3571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21" idx="2"/>
            <a:endCxn id="20" idx="0"/>
          </p:cNvCxnSpPr>
          <p:nvPr/>
        </p:nvCxnSpPr>
        <p:spPr>
          <a:xfrm rot="16200000" flipH="1">
            <a:off x="2434829" y="3209231"/>
            <a:ext cx="377029" cy="496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21" idx="3"/>
            <a:endCxn id="13" idx="1"/>
          </p:cNvCxnSpPr>
          <p:nvPr/>
        </p:nvCxnSpPr>
        <p:spPr>
          <a:xfrm flipV="1">
            <a:off x="3424535" y="2119314"/>
            <a:ext cx="2671465" cy="71536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22" idx="1"/>
            <a:endCxn id="14" idx="3"/>
          </p:cNvCxnSpPr>
          <p:nvPr/>
        </p:nvCxnSpPr>
        <p:spPr>
          <a:xfrm rot="10800000">
            <a:off x="7569397" y="2674937"/>
            <a:ext cx="1617266" cy="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>
            <a:endCxn id="9" idx="0"/>
          </p:cNvCxnSpPr>
          <p:nvPr/>
        </p:nvCxnSpPr>
        <p:spPr>
          <a:xfrm rot="5400000">
            <a:off x="7996037" y="2665017"/>
            <a:ext cx="2505274" cy="1622226"/>
          </a:xfrm>
          <a:prstGeom prst="bentConnector3">
            <a:avLst>
              <a:gd name="adj1" fmla="val 8015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/>
          <p:nvPr/>
        </p:nvSpPr>
        <p:spPr>
          <a:xfrm>
            <a:off x="981273" y="4321973"/>
            <a:ext cx="3289101" cy="204983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1" name=""/>
          <p:cNvSpPr/>
          <p:nvPr/>
        </p:nvSpPr>
        <p:spPr>
          <a:xfrm>
            <a:off x="1144984" y="4463844"/>
            <a:ext cx="2951757" cy="1766094"/>
          </a:xfrm>
          <a:prstGeom prst="rect">
            <a:avLst/>
          </a:prstGeom>
          <a:solidFill>
            <a:schemeClr val="lt1"/>
          </a:solidFill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인공지능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2762250" y="5740798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영상처리</a:t>
            </a:r>
            <a:endParaRPr lang="ko-KR" altLang="en-US" sz="1500"/>
          </a:p>
        </p:txBody>
      </p:sp>
      <p:sp>
        <p:nvSpPr>
          <p:cNvPr id="33" name=""/>
          <p:cNvSpPr/>
          <p:nvPr/>
        </p:nvSpPr>
        <p:spPr>
          <a:xfrm>
            <a:off x="2762250" y="4922245"/>
            <a:ext cx="1007070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딥러닝</a:t>
            </a:r>
            <a:endParaRPr lang="ko-KR" altLang="en-US" sz="1500"/>
          </a:p>
        </p:txBody>
      </p:sp>
      <p:cxnSp>
        <p:nvCxnSpPr>
          <p:cNvPr id="34" name=""/>
          <p:cNvCxnSpPr>
            <a:stCxn id="18" idx="3"/>
            <a:endCxn id="17" idx="1"/>
          </p:cNvCxnSpPr>
          <p:nvPr/>
        </p:nvCxnSpPr>
        <p:spPr>
          <a:xfrm flipV="1">
            <a:off x="7569397" y="3146226"/>
            <a:ext cx="1617266" cy="53082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33" idx="2"/>
            <a:endCxn id="32" idx="0"/>
          </p:cNvCxnSpPr>
          <p:nvPr/>
        </p:nvCxnSpPr>
        <p:spPr>
          <a:xfrm rot="16200000" flipH="1">
            <a:off x="3045025" y="5520038"/>
            <a:ext cx="441521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/>
          <p:nvPr/>
        </p:nvSpPr>
        <p:spPr>
          <a:xfrm>
            <a:off x="1405433" y="4922245"/>
            <a:ext cx="868164" cy="3770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/>
              <a:t>자율주행</a:t>
            </a:r>
            <a:endParaRPr lang="ko-KR" altLang="en-US" sz="1300"/>
          </a:p>
        </p:txBody>
      </p:sp>
      <p:cxnSp>
        <p:nvCxnSpPr>
          <p:cNvPr id="37" name=""/>
          <p:cNvCxnSpPr>
            <a:stCxn id="32" idx="1"/>
            <a:endCxn id="36" idx="2"/>
          </p:cNvCxnSpPr>
          <p:nvPr/>
        </p:nvCxnSpPr>
        <p:spPr>
          <a:xfrm rot="10800000">
            <a:off x="1839515" y="5299277"/>
            <a:ext cx="922733" cy="63003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33" idx="1"/>
          </p:cNvCxnSpPr>
          <p:nvPr/>
        </p:nvCxnSpPr>
        <p:spPr>
          <a:xfrm rot="10800000" flipV="1">
            <a:off x="2273598" y="5110761"/>
            <a:ext cx="48865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/>
          <p:nvPr/>
        </p:nvSpPr>
        <p:spPr>
          <a:xfrm>
            <a:off x="3769320" y="119062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시스템 구조 아키텍쳐</a:t>
            </a:r>
            <a:r>
              <a:rPr lang="en-US" altLang="ko-KR"/>
              <a:t>(2</a:t>
            </a:r>
            <a:r>
              <a:rPr lang="ko-KR" altLang="en-US"/>
              <a:t>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0" name=""/>
          <p:cNvSpPr/>
          <p:nvPr/>
        </p:nvSpPr>
        <p:spPr>
          <a:xfrm>
            <a:off x="9186661" y="3429000"/>
            <a:ext cx="1746250" cy="3770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커뮤니티 서버</a:t>
            </a: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6096000" y="3004343"/>
            <a:ext cx="1473396" cy="3770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게시판 데이터</a:t>
            </a:r>
            <a:endParaRPr lang="ko-KR" altLang="en-US" sz="1600"/>
          </a:p>
        </p:txBody>
      </p:sp>
      <p:cxnSp>
        <p:nvCxnSpPr>
          <p:cNvPr id="42" name=""/>
          <p:cNvCxnSpPr>
            <a:stCxn id="40" idx="1"/>
            <a:endCxn id="41" idx="3"/>
          </p:cNvCxnSpPr>
          <p:nvPr/>
        </p:nvCxnSpPr>
        <p:spPr>
          <a:xfrm rot="10800000">
            <a:off x="7569396" y="3192859"/>
            <a:ext cx="1617265" cy="42465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13" idx="3"/>
            <a:endCxn id="9" idx="0"/>
          </p:cNvCxnSpPr>
          <p:nvPr/>
        </p:nvCxnSpPr>
        <p:spPr>
          <a:xfrm>
            <a:off x="7569396" y="2119314"/>
            <a:ext cx="868165" cy="2609453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9" idx="0"/>
            <a:endCxn id="14" idx="1"/>
          </p:cNvCxnSpPr>
          <p:nvPr/>
        </p:nvCxnSpPr>
        <p:spPr>
          <a:xfrm rot="5400000" flipH="1">
            <a:off x="6239864" y="2531071"/>
            <a:ext cx="2053831" cy="2341562"/>
          </a:xfrm>
          <a:prstGeom prst="bentConnector4">
            <a:avLst>
              <a:gd name="adj1" fmla="val 20303"/>
              <a:gd name="adj2" fmla="val 10939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41" idx="1"/>
            <a:endCxn id="9" idx="0"/>
          </p:cNvCxnSpPr>
          <p:nvPr/>
        </p:nvCxnSpPr>
        <p:spPr>
          <a:xfrm>
            <a:off x="6096002" y="3192859"/>
            <a:ext cx="2341559" cy="1535908"/>
          </a:xfrm>
          <a:prstGeom prst="bentConnector4">
            <a:avLst>
              <a:gd name="adj1" fmla="val -2737"/>
              <a:gd name="adj2" fmla="val 56143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32" idx="3"/>
            <a:endCxn id="18" idx="1"/>
          </p:cNvCxnSpPr>
          <p:nvPr/>
        </p:nvCxnSpPr>
        <p:spPr>
          <a:xfrm flipV="1">
            <a:off x="3769320" y="3677048"/>
            <a:ext cx="2326679" cy="225226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31" idx="0"/>
            <a:endCxn id="20" idx="2"/>
          </p:cNvCxnSpPr>
          <p:nvPr/>
        </p:nvCxnSpPr>
        <p:spPr>
          <a:xfrm rot="5400000" flipH="1" flipV="1">
            <a:off x="2280050" y="4118070"/>
            <a:ext cx="686586" cy="496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17" idx="3"/>
            <a:endCxn id="16" idx="3"/>
          </p:cNvCxnSpPr>
          <p:nvPr/>
        </p:nvCxnSpPr>
        <p:spPr>
          <a:xfrm flipV="1">
            <a:off x="10932912" y="2129236"/>
            <a:ext cx="1588" cy="1016990"/>
          </a:xfrm>
          <a:prstGeom prst="bentConnector3">
            <a:avLst>
              <a:gd name="adj1" fmla="val 27238612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9" idx="1"/>
            <a:endCxn id="20" idx="3"/>
          </p:cNvCxnSpPr>
          <p:nvPr/>
        </p:nvCxnSpPr>
        <p:spPr>
          <a:xfrm rot="10800000">
            <a:off x="3429496" y="3588742"/>
            <a:ext cx="2363884" cy="174030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06205" y="995663"/>
            <a:ext cx="8489412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3217435" y="1295798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메인랜딩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560961" y="148827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웹페이지 구성도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4942622" y="2387204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기업용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3217435" y="3709296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7818744" y="3545586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동작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4942622" y="3498452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산업용</a:t>
            </a: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4942621" y="4634506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정보공유</a:t>
            </a: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4942622" y="1295798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가정용</a:t>
            </a:r>
            <a:endParaRPr lang="ko-KR" altLang="en-US"/>
          </a:p>
        </p:txBody>
      </p:sp>
      <p:sp>
        <p:nvSpPr>
          <p:cNvPr id="25" name=""/>
          <p:cNvSpPr/>
          <p:nvPr/>
        </p:nvSpPr>
        <p:spPr>
          <a:xfrm>
            <a:off x="6361451" y="4634507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생성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7818744" y="2387204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동작</a:t>
            </a: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7818744" y="1295798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동작</a:t>
            </a: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3217435" y="2501303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36" name=""/>
          <p:cNvSpPr/>
          <p:nvPr/>
        </p:nvSpPr>
        <p:spPr>
          <a:xfrm>
            <a:off x="3219023" y="4907360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id/pw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검색</a:t>
            </a:r>
            <a:endParaRPr lang="ko-KR" altLang="en-US"/>
          </a:p>
        </p:txBody>
      </p:sp>
      <p:sp>
        <p:nvSpPr>
          <p:cNvPr id="39" name=""/>
          <p:cNvSpPr/>
          <p:nvPr/>
        </p:nvSpPr>
        <p:spPr>
          <a:xfrm>
            <a:off x="6361451" y="1295798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랜딩</a:t>
            </a:r>
            <a:endParaRPr lang="ko-KR" altLang="en-US"/>
          </a:p>
        </p:txBody>
      </p:sp>
      <p:sp>
        <p:nvSpPr>
          <p:cNvPr id="40" name=""/>
          <p:cNvSpPr/>
          <p:nvPr/>
        </p:nvSpPr>
        <p:spPr>
          <a:xfrm>
            <a:off x="6361451" y="2387204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랜딩</a:t>
            </a: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6361451" y="3488436"/>
            <a:ext cx="1153378" cy="927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랜딩</a:t>
            </a:r>
            <a:endParaRPr lang="ko-KR" altLang="en-US"/>
          </a:p>
        </p:txBody>
      </p:sp>
      <p:cxnSp>
        <p:nvCxnSpPr>
          <p:cNvPr id="42" name=""/>
          <p:cNvCxnSpPr>
            <a:stCxn id="24" idx="3"/>
            <a:endCxn id="39" idx="1"/>
          </p:cNvCxnSpPr>
          <p:nvPr/>
        </p:nvCxnSpPr>
        <p:spPr>
          <a:xfrm>
            <a:off x="6096000" y="1759646"/>
            <a:ext cx="265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14" idx="3"/>
            <a:endCxn id="40" idx="1"/>
          </p:cNvCxnSpPr>
          <p:nvPr/>
        </p:nvCxnSpPr>
        <p:spPr>
          <a:xfrm>
            <a:off x="6096000" y="2851052"/>
            <a:ext cx="265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endCxn id="41" idx="1"/>
          </p:cNvCxnSpPr>
          <p:nvPr/>
        </p:nvCxnSpPr>
        <p:spPr>
          <a:xfrm flipV="1">
            <a:off x="6096000" y="3952284"/>
            <a:ext cx="265450" cy="10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21" idx="3"/>
            <a:endCxn id="25" idx="1"/>
          </p:cNvCxnSpPr>
          <p:nvPr/>
        </p:nvCxnSpPr>
        <p:spPr>
          <a:xfrm>
            <a:off x="6096000" y="5098355"/>
            <a:ext cx="26545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5" idx="3"/>
            <a:endCxn id="24" idx="1"/>
          </p:cNvCxnSpPr>
          <p:nvPr/>
        </p:nvCxnSpPr>
        <p:spPr>
          <a:xfrm>
            <a:off x="4370814" y="1759646"/>
            <a:ext cx="5718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5" idx="3"/>
            <a:endCxn id="14" idx="1"/>
          </p:cNvCxnSpPr>
          <p:nvPr/>
        </p:nvCxnSpPr>
        <p:spPr>
          <a:xfrm>
            <a:off x="4370814" y="1759646"/>
            <a:ext cx="571808" cy="10914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5" idx="3"/>
            <a:endCxn id="19" idx="1"/>
          </p:cNvCxnSpPr>
          <p:nvPr/>
        </p:nvCxnSpPr>
        <p:spPr>
          <a:xfrm>
            <a:off x="4370814" y="1759646"/>
            <a:ext cx="571808" cy="22026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5" idx="3"/>
            <a:endCxn id="21" idx="1"/>
          </p:cNvCxnSpPr>
          <p:nvPr/>
        </p:nvCxnSpPr>
        <p:spPr>
          <a:xfrm>
            <a:off x="4370813" y="1759646"/>
            <a:ext cx="571807" cy="333870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39" idx="3"/>
            <a:endCxn id="27" idx="1"/>
          </p:cNvCxnSpPr>
          <p:nvPr/>
        </p:nvCxnSpPr>
        <p:spPr>
          <a:xfrm>
            <a:off x="7514829" y="1759646"/>
            <a:ext cx="303915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40" idx="3"/>
            <a:endCxn id="26" idx="1"/>
          </p:cNvCxnSpPr>
          <p:nvPr/>
        </p:nvCxnSpPr>
        <p:spPr>
          <a:xfrm>
            <a:off x="7514829" y="2851052"/>
            <a:ext cx="303915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endCxn id="17" idx="1"/>
          </p:cNvCxnSpPr>
          <p:nvPr/>
        </p:nvCxnSpPr>
        <p:spPr>
          <a:xfrm>
            <a:off x="7514829" y="4009434"/>
            <a:ext cx="303915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>
            <a:stCxn id="5" idx="2"/>
            <a:endCxn id="34" idx="0"/>
          </p:cNvCxnSpPr>
          <p:nvPr/>
        </p:nvCxnSpPr>
        <p:spPr>
          <a:xfrm rot="16200000" flipH="1">
            <a:off x="3655219" y="2362399"/>
            <a:ext cx="277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5" idx="1"/>
            <a:endCxn id="16" idx="1"/>
          </p:cNvCxnSpPr>
          <p:nvPr/>
        </p:nvCxnSpPr>
        <p:spPr>
          <a:xfrm>
            <a:off x="3217435" y="1759646"/>
            <a:ext cx="1588" cy="2413498"/>
          </a:xfrm>
          <a:prstGeom prst="bentConnector3">
            <a:avLst>
              <a:gd name="adj1" fmla="val -140835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>
            <a:stCxn id="34" idx="2"/>
            <a:endCxn id="16" idx="0"/>
          </p:cNvCxnSpPr>
          <p:nvPr/>
        </p:nvCxnSpPr>
        <p:spPr>
          <a:xfrm rot="16200000" flipH="1">
            <a:off x="3653976" y="3569148"/>
            <a:ext cx="280296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34" idx="1"/>
            <a:endCxn id="36" idx="1"/>
          </p:cNvCxnSpPr>
          <p:nvPr/>
        </p:nvCxnSpPr>
        <p:spPr>
          <a:xfrm>
            <a:off x="3217439" y="2965152"/>
            <a:ext cx="1588" cy="2406056"/>
          </a:xfrm>
          <a:prstGeom prst="bentConnector3">
            <a:avLst>
              <a:gd name="adj1" fmla="val -187838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"/>
          <p:cNvSpPr/>
          <p:nvPr/>
        </p:nvSpPr>
        <p:spPr>
          <a:xfrm>
            <a:off x="8395435" y="4907360"/>
            <a:ext cx="1605486" cy="122535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 범례</a:t>
            </a:r>
            <a:endParaRPr lang="ko-KR" altLang="en-US">
              <a:solidFill>
                <a:schemeClr val="dk1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로그인 </a:t>
            </a:r>
            <a:r>
              <a:rPr lang="en-US" altLang="ko-KR">
                <a:solidFill>
                  <a:schemeClr val="dk1"/>
                </a:solidFill>
              </a:rPr>
              <a:t>X</a:t>
            </a:r>
            <a:endParaRPr lang="en-US" altLang="ko-KR">
              <a:solidFill>
                <a:schemeClr val="dk1"/>
              </a:solidFill>
            </a:endParaRPr>
          </a:p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로그인 </a:t>
            </a:r>
            <a:r>
              <a:rPr lang="en-US" altLang="ko-KR">
                <a:solidFill>
                  <a:schemeClr val="dk1"/>
                </a:solidFill>
              </a:rPr>
              <a:t>O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60" name=""/>
          <p:cNvCxnSpPr/>
          <p:nvPr/>
        </p:nvCxnSpPr>
        <p:spPr>
          <a:xfrm>
            <a:off x="8471404" y="5691187"/>
            <a:ext cx="500719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/>
          <p:cNvCxnSpPr/>
          <p:nvPr/>
        </p:nvCxnSpPr>
        <p:spPr>
          <a:xfrm>
            <a:off x="8471404" y="5371208"/>
            <a:ext cx="5007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6304359" y="715367"/>
            <a:ext cx="5476873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6517679" y="1310480"/>
            <a:ext cx="5099843" cy="448468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6517680" y="849313"/>
            <a:ext cx="5099843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사무용</a:t>
            </a: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3560961" y="148827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웹페이지 시스템 기능도</a:t>
            </a: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351234" y="715367"/>
            <a:ext cx="5476873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3" name=""/>
          <p:cNvSpPr/>
          <p:nvPr/>
        </p:nvSpPr>
        <p:spPr>
          <a:xfrm>
            <a:off x="539749" y="1395017"/>
            <a:ext cx="5099843" cy="448468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44" name=""/>
          <p:cNvSpPr/>
          <p:nvPr/>
        </p:nvSpPr>
        <p:spPr>
          <a:xfrm>
            <a:off x="539749" y="849313"/>
            <a:ext cx="5099843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산업용</a:t>
            </a: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6745882" y="1702593"/>
            <a:ext cx="4643437" cy="384968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작업 호출 </a:t>
            </a:r>
            <a:r>
              <a:rPr lang="en-US" altLang="ko-KR">
                <a:solidFill>
                  <a:schemeClr val="dk1"/>
                </a:solidFill>
              </a:rPr>
              <a:t>UI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767952" y="1712515"/>
            <a:ext cx="4643437" cy="382984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작업 실행 </a:t>
            </a:r>
            <a:r>
              <a:rPr lang="en-US" altLang="ko-KR">
                <a:solidFill>
                  <a:schemeClr val="dk1"/>
                </a:solidFill>
              </a:rPr>
              <a:t>UI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6954242" y="2278061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이동 명령</a:t>
            </a:r>
            <a:endParaRPr lang="ko-KR" altLang="en-US"/>
          </a:p>
        </p:txBody>
      </p:sp>
      <p:sp>
        <p:nvSpPr>
          <p:cNvPr id="49" name=""/>
          <p:cNvSpPr/>
          <p:nvPr/>
        </p:nvSpPr>
        <p:spPr>
          <a:xfrm>
            <a:off x="6959202" y="2987277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입고 명령</a:t>
            </a:r>
            <a:endParaRPr lang="ko-KR" altLang="en-US"/>
          </a:p>
        </p:txBody>
      </p:sp>
      <p:sp>
        <p:nvSpPr>
          <p:cNvPr id="50" name=""/>
          <p:cNvSpPr/>
          <p:nvPr/>
        </p:nvSpPr>
        <p:spPr>
          <a:xfrm>
            <a:off x="6959202" y="3684189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출고 명령</a:t>
            </a:r>
            <a:endParaRPr lang="ko-KR" altLang="en-US"/>
          </a:p>
        </p:txBody>
      </p:sp>
      <p:sp>
        <p:nvSpPr>
          <p:cNvPr id="55" name=""/>
          <p:cNvSpPr/>
          <p:nvPr/>
        </p:nvSpPr>
        <p:spPr>
          <a:xfrm>
            <a:off x="6949677" y="4388643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보류 명령</a:t>
            </a:r>
            <a:endParaRPr lang="ko-KR" altLang="en-US"/>
          </a:p>
        </p:txBody>
      </p:sp>
      <p:sp>
        <p:nvSpPr>
          <p:cNvPr id="56" name=""/>
          <p:cNvSpPr/>
          <p:nvPr/>
        </p:nvSpPr>
        <p:spPr>
          <a:xfrm>
            <a:off x="961430" y="2231233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 명령 수행</a:t>
            </a: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966390" y="2940448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경로 상 장애물 판별</a:t>
            </a:r>
            <a:endParaRPr lang="ko-KR" altLang="en-US"/>
          </a:p>
        </p:txBody>
      </p:sp>
      <p:sp>
        <p:nvSpPr>
          <p:cNvPr id="58" name=""/>
          <p:cNvSpPr/>
          <p:nvPr/>
        </p:nvSpPr>
        <p:spPr>
          <a:xfrm>
            <a:off x="966390" y="3637361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최단 경로 알고리즘 구현</a:t>
            </a:r>
            <a:endParaRPr lang="ko-KR" altLang="en-US"/>
          </a:p>
        </p:txBody>
      </p:sp>
      <p:sp>
        <p:nvSpPr>
          <p:cNvPr id="59" name=""/>
          <p:cNvSpPr/>
          <p:nvPr/>
        </p:nvSpPr>
        <p:spPr>
          <a:xfrm>
            <a:off x="956865" y="4341815"/>
            <a:ext cx="4246563" cy="555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물류관리 </a:t>
            </a:r>
            <a:r>
              <a:rPr lang="en-US" altLang="ko-KR"/>
              <a:t>QR</a:t>
            </a:r>
            <a:r>
              <a:rPr lang="ko-KR" altLang="en-US"/>
              <a:t>코드 발급 기능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5444" y="715367"/>
            <a:ext cx="11585038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483959" y="1395016"/>
            <a:ext cx="11224082" cy="448468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483959" y="849313"/>
            <a:ext cx="11224082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산업용</a:t>
            </a: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3560961" y="148827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웹페이지 </a:t>
            </a:r>
            <a:r>
              <a:rPr lang="en-US" altLang="ko-KR"/>
              <a:t>ui </a:t>
            </a:r>
            <a:r>
              <a:rPr lang="ko-KR" altLang="en-US"/>
              <a:t>배치도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5444" y="715367"/>
            <a:ext cx="11585038" cy="54272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483959" y="1395016"/>
            <a:ext cx="11224082" cy="448468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483959" y="849313"/>
            <a:ext cx="11224082" cy="4067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사무용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3560961" y="148827"/>
            <a:ext cx="5070077" cy="44251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웹페이지 </a:t>
            </a:r>
            <a:r>
              <a:rPr lang="en-US" altLang="ko-KR"/>
              <a:t>ui </a:t>
            </a:r>
            <a:r>
              <a:rPr lang="ko-KR" altLang="en-US"/>
              <a:t>배치도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139</ep:Words>
  <ep:PresentationFormat>화면 슬라이드 쇼(4:3)</ep:PresentationFormat>
  <ep:Paragraphs>79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2021-01-05T15:45:57.681</dcterms:created>
  <dc:creator>khkh0</dc:creator>
  <cp:lastModifiedBy>khkh0</cp:lastModifiedBy>
  <dcterms:modified xsi:type="dcterms:W3CDTF">2021-01-06T03:56:17.429</dcterms:modified>
  <cp:revision>25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