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0" r:id="rId1"/>
  </p:sldMasterIdLst>
  <p:sldIdLst>
    <p:sldId id="256" r:id="rId2"/>
    <p:sldId id="275" r:id="rId3"/>
    <p:sldId id="257" r:id="rId4"/>
    <p:sldId id="305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847"/>
    <p:restoredTop sz="9614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1722426"/>
            <a:ext cx="9143999" cy="363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0" y="1722426"/>
            <a:ext cx="857223" cy="3635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0" y="0"/>
            <a:ext cx="857223" cy="1714488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0" y="4143380"/>
            <a:ext cx="857223" cy="2714621"/>
          </a:xfrm>
          <a:prstGeom prst="rect">
            <a:avLst/>
          </a:prstGeom>
          <a:solidFill>
            <a:schemeClr val="tx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088545" y="2857496"/>
            <a:ext cx="7772399" cy="1100144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774345" y="4000504"/>
            <a:ext cx="6400799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2020-11-06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642918"/>
            <a:ext cx="9143999" cy="3714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0" y="-2"/>
            <a:ext cx="9144005" cy="642919"/>
            <a:chOff x="0" y="4156762"/>
            <a:chExt cx="9144006" cy="357159"/>
          </a:xfrm>
        </p:grpSpPr>
        <p:sp>
          <p:nvSpPr>
            <p:cNvPr id="8" name="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457199" y="2643182"/>
            <a:ext cx="8229599" cy="1444652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2020-11-06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0"/>
            <a:ext cx="9143999" cy="2143116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" name=""/>
          <p:cNvGrpSpPr/>
          <p:nvPr/>
        </p:nvGrpSpPr>
        <p:grpSpPr>
          <a:xfrm rot="0">
            <a:off x="0" y="0"/>
            <a:ext cx="9144005" cy="176347"/>
            <a:chOff x="0" y="4156762"/>
            <a:chExt cx="9144006" cy="357159"/>
          </a:xfrm>
        </p:grpSpPr>
        <p:sp>
          <p:nvSpPr>
            <p:cNvPr id="9" name="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071537" y="928670"/>
            <a:ext cx="6429419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body" sz="quarter" idx="15"/>
          </p:nvPr>
        </p:nvSpPr>
        <p:spPr>
          <a:xfrm>
            <a:off x="1071537" y="2286000"/>
            <a:ext cx="6429374" cy="35718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2020-11-06</a:t>
            </a:fld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7215205" y="0"/>
            <a:ext cx="1928793" cy="685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" name=""/>
          <p:cNvGrpSpPr/>
          <p:nvPr/>
        </p:nvGrpSpPr>
        <p:grpSpPr>
          <a:xfrm rot="0">
            <a:off x="0" y="-1"/>
            <a:ext cx="214281" cy="6858001"/>
            <a:chOff x="0" y="-1"/>
            <a:chExt cx="214282" cy="6858001"/>
          </a:xfrm>
        </p:grpSpPr>
        <p:sp>
          <p:nvSpPr>
            <p:cNvPr id="9" name=""/>
            <p:cNvSpPr/>
            <p:nvPr/>
          </p:nvSpPr>
          <p:spPr>
            <a:xfrm>
              <a:off x="0" y="0"/>
              <a:ext cx="214282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5" name=""/>
            <p:cNvGrpSpPr/>
            <p:nvPr/>
          </p:nvGrpSpPr>
          <p:grpSpPr>
            <a:xfrm rot="0">
              <a:off x="0" y="-1"/>
              <a:ext cx="214282" cy="6858001"/>
              <a:chOff x="-714412" y="-1"/>
              <a:chExt cx="214282" cy="6858001"/>
            </a:xfrm>
          </p:grpSpPr>
          <p:sp>
            <p:nvSpPr>
              <p:cNvPr id="11" name=""/>
              <p:cNvSpPr/>
              <p:nvPr/>
            </p:nvSpPr>
            <p:spPr>
              <a:xfrm>
                <a:off x="-714412" y="1722425"/>
                <a:ext cx="214282" cy="36354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-714412" y="-1"/>
                <a:ext cx="214282" cy="17144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714412" y="4143379"/>
                <a:ext cx="214282" cy="2714621"/>
              </a:xfrm>
              <a:prstGeom prst="rect">
                <a:avLst/>
              </a:prstGeom>
              <a:solidFill>
                <a:schemeClr val="tx2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7172323" y="274638"/>
            <a:ext cx="1514474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53414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2020-11-06</a:t>
            </a:fld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2020-11-06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2020-11-06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0"/>
            <a:ext cx="9143999" cy="4143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"/>
          <p:cNvGrpSpPr/>
          <p:nvPr/>
        </p:nvGrpSpPr>
        <p:grpSpPr>
          <a:xfrm rot="0">
            <a:off x="0" y="4156762"/>
            <a:ext cx="9144005" cy="700998"/>
            <a:chOff x="0" y="4156762"/>
            <a:chExt cx="9144006" cy="357159"/>
          </a:xfrm>
        </p:grpSpPr>
        <p:sp>
          <p:nvSpPr>
            <p:cNvPr id="9" name="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22312" y="2158766"/>
            <a:ext cx="7772399" cy="1076323"/>
          </a:xfrm>
        </p:spPr>
        <p:txBody>
          <a:bodyPr anchor="ctr"/>
          <a:lstStyle>
            <a:lvl1pPr algn="ctr">
              <a:defRPr sz="4800" b="0" cap="all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22312" y="3263903"/>
            <a:ext cx="7772399" cy="66516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2020-11-06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457199" y="1294723"/>
            <a:ext cx="40385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4648199" y="1294723"/>
            <a:ext cx="40385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2020-11-06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2020-11-06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2020-11-06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title" idx="0"/>
          </p:nvPr>
        </p:nvSpPr>
        <p:spPr>
          <a:xfrm>
            <a:off x="457199" y="198438"/>
            <a:ext cx="8229599" cy="77946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300163"/>
            <a:ext cx="8229599" cy="4889622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1"/>
          </p:nvPr>
        </p:nvSpPr>
        <p:spPr>
          <a:xfrm>
            <a:off x="457199" y="1286190"/>
            <a:ext cx="40385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sz="quarter" idx="2"/>
          </p:nvPr>
        </p:nvSpPr>
        <p:spPr>
          <a:xfrm>
            <a:off x="4648199" y="1286190"/>
            <a:ext cx="40385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3"/>
          </p:nvPr>
        </p:nvSpPr>
        <p:spPr>
          <a:xfrm>
            <a:off x="456027" y="3790019"/>
            <a:ext cx="40385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4"/>
          </p:nvPr>
        </p:nvSpPr>
        <p:spPr>
          <a:xfrm>
            <a:off x="4647028" y="3790019"/>
            <a:ext cx="40385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2020-11-06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7199" y="185737"/>
            <a:ext cx="8243887" cy="804863"/>
          </a:xfrm>
        </p:spPr>
        <p:txBody>
          <a:bodyPr anchor="ctr"/>
          <a:lstStyle>
            <a:lvl1pPr algn="l">
              <a:defRPr sz="36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273175" y="1300163"/>
            <a:ext cx="6524623" cy="39100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273175" y="5367338"/>
            <a:ext cx="6524623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2020-11-06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조각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0" y="0"/>
            <a:ext cx="9143999" cy="1000108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2" name="" descr="132"/>
          <p:cNvPicPr>
            <a:picLocks noChangeAspect="1" noChangeArrowheads="1"/>
          </p:cNvPicPr>
          <p:nvPr/>
        </p:nvPicPr>
        <p:blipFill rotWithShape="1">
          <a:blip r:embed="rId14">
            <a:alphaModFix/>
            <a:grayscl/>
            <a:lum/>
          </a:blip>
          <a:srcRect/>
          <a:stretch>
            <a:fillRect/>
          </a:stretch>
        </p:blipFill>
        <p:spPr>
          <a:xfrm>
            <a:off x="0" y="4214818"/>
            <a:ext cx="9143999" cy="2643182"/>
          </a:xfrm>
          <a:prstGeom prst="rect">
            <a:avLst/>
          </a:prstGeom>
          <a:noFill/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7199" y="188890"/>
            <a:ext cx="82295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57199" y="1285860"/>
            <a:ext cx="8229599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2020-11-06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0" y="0"/>
            <a:ext cx="214281" cy="1000108"/>
            <a:chOff x="0" y="0"/>
            <a:chExt cx="357158" cy="1000108"/>
          </a:xfrm>
        </p:grpSpPr>
        <p:sp>
          <p:nvSpPr>
            <p:cNvPr id="22" name=""/>
            <p:cNvSpPr/>
            <p:nvPr/>
          </p:nvSpPr>
          <p:spPr>
            <a:xfrm>
              <a:off x="0" y="0"/>
              <a:ext cx="357158" cy="78579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0" y="631373"/>
              <a:ext cx="357158" cy="368735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8800" indent="-1778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Wingdings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87400" indent="-1905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3300" indent="-2032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00" indent="-1905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688" indent="-1825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1651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81188" indent="-1825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73275" indent="-17462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노드 </a:t>
            </a:r>
            <a:r>
              <a:rPr lang="en-US" altLang="ko-KR"/>
              <a:t>js 4.1</a:t>
            </a:r>
            <a:r>
              <a:rPr lang="ko-KR" altLang="en-US"/>
              <a:t>장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REST_API</a:t>
            </a:r>
            <a:endParaRPr lang="en-US" altLang="ko-KR"/>
          </a:p>
          <a:p>
            <a:pPr algn="r">
              <a:defRPr lang="ko-KR" altLang="en-US"/>
            </a:pPr>
            <a:r>
              <a:rPr lang="ko-KR" altLang="en-US"/>
              <a:t>정 기훈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sz="quarter" idx="15"/>
          </p:nvPr>
        </p:nvSpPr>
        <p:spPr>
          <a:xfrm>
            <a:off x="1071537" y="2286000"/>
            <a:ext cx="3214709" cy="4455414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 응답코드</a:t>
            </a:r>
            <a:endParaRPr lang="ko-KR" altLang="en-US"/>
          </a:p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html</a:t>
            </a:r>
            <a:r>
              <a:rPr lang="ko-KR" altLang="en-US"/>
              <a:t> 메소드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4.1</a:t>
            </a:r>
            <a:r>
              <a:rPr lang="ko-KR" altLang="en-US"/>
              <a:t> 응답코드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2622" y="1152807"/>
            <a:ext cx="5713666" cy="5588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4.2</a:t>
            </a:r>
            <a:r>
              <a:rPr lang="ko-KR" altLang="en-US"/>
              <a:t> </a:t>
            </a:r>
            <a:r>
              <a:rPr lang="en-US" altLang="ko-KR"/>
              <a:t>HTTP method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9541" y="1124712"/>
            <a:ext cx="7344918" cy="5733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조각">
  <a:themeElements>
    <a:clrScheme name="조각">
      <a:dk1>
        <a:srgbClr val="101f24"/>
      </a:dk1>
      <a:lt1>
        <a:srgbClr val="ffffff"/>
      </a:lt1>
      <a:dk2>
        <a:srgbClr val="3366cc"/>
      </a:dk2>
      <a:lt2>
        <a:srgbClr val="0099cc"/>
      </a:lt2>
      <a:accent1>
        <a:srgbClr val="399aad"/>
      </a:accent1>
      <a:accent2>
        <a:srgbClr val="2b7381"/>
      </a:accent2>
      <a:accent3>
        <a:srgbClr val="003366"/>
      </a:accent3>
      <a:accent4>
        <a:srgbClr val="003399"/>
      </a:accent4>
      <a:accent5>
        <a:srgbClr val="009999"/>
      </a:accent5>
      <a:accent6>
        <a:srgbClr val="83bb71"/>
      </a:accent6>
      <a:hlink>
        <a:srgbClr val="00ffff"/>
      </a:hlink>
      <a:folHlink>
        <a:srgbClr val="333333"/>
      </a:folHlink>
    </a:clrScheme>
    <a:fontScheme name="조각">
      <a:majorFont>
        <a:latin typeface="Verdana"/>
        <a:ea typeface=""/>
        <a:cs typeface=""/>
        <a:font script="Jpan" typeface="MS PGothic"/>
        <a:font script="Hang" typeface="한컴 윤체 L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조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</ep:Words>
  <ep:PresentationFormat>화면 슬라이드 쇼(4:3)</ep:PresentationFormat>
  <ep:Paragraphs>8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조각</vt:lpstr>
      <vt:lpstr>노드 js 4.1장</vt:lpstr>
      <vt:lpstr>목차</vt:lpstr>
      <vt:lpstr>4.1 응답코드</vt:lpstr>
      <vt:lpstr>4.2 HTTP method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2020-11-05T09:03:49.285</dcterms:created>
  <dc:creator>khkh0</dc:creator>
  <cp:lastModifiedBy>khkh0</cp:lastModifiedBy>
  <dcterms:modified xsi:type="dcterms:W3CDTF">2020-12-12T07:20:20.078</dcterms:modified>
  <cp:revision>126</cp:revision>
  <dc:title>노드 js 3.5장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