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751" r:id="rId1"/>
  </p:sldMasterIdLst>
  <p:notesMasterIdLst>
    <p:notesMasterId r:id="rId2"/>
  </p:notesMasterIdLst>
  <p:sldIdLst>
    <p:sldId id="256" r:id="rId3"/>
    <p:sldId id="257" r:id="rId4"/>
    <p:sldId id="258" r:id="rId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snapVertSplitter="1">
    <p:restoredLeft sz="12579"/>
    <p:restoredTop sz="90000"/>
  </p:normalViewPr>
  <p:slideViewPr>
    <p:cSldViewPr snapToGrid="0" snapToObjects="1">
      <p:cViewPr varScale="1">
        <p:scale>
          <a:sx n="100" d="100"/>
          <a:sy n="100" d="100"/>
        </p:scale>
        <p:origin x="0" y="0"/>
      </p:cViewPr>
      <p:guideLst>
        <p:guide orient="horz" pos="2158"/>
        <p:guide pos="3839"/>
      </p:guideLst>
    </p:cSldViewPr>
  </p:slideViewPr>
  <p:notesTextViewPr>
    <p:cViewPr>
      <p:scale>
        <a:sx n="100" d="100"/>
        <a:sy n="100" d="100"/>
      </p:scale>
      <p:origin x="0" y="0"/>
    </p:cViewPr>
  </p:notesText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2021-02-05</a:t>
            </a:fld>
            <a:endParaRPr lang="ko-KR" altLang="en-US"/>
          </a:p>
        </p:txBody>
      </p:sp>
      <p:sp>
        <p:nvSpPr>
          <p:cNvPr id="4" name="슬라이드 이미지 개체 틀 3"/>
          <p:cNvSpPr>
            <a:spLocks noGrp="1" noRot="1" noChangeAspect="1" noTextEdi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제목 슬라이드" type="title" preserve="1">
  <p:cSld name="제목 슬라이드">
    <p:bg>
      <p:bgRef idx="1001">
        <a:schemeClr val="bg2"/>
      </p:bgRef>
    </p:bg>
    <p:spTree>
      <p:nvGrpSpPr>
        <p:cNvPr id="1" name=""/>
        <p:cNvGrpSpPr/>
        <p:nvPr/>
      </p:nvGrpSpPr>
      <p:grpSpPr>
        <a:xfrm>
          <a:off x="0" y="0"/>
          <a:ext cx="0" cy="0"/>
          <a:chOff x="0" y="0"/>
          <a:chExt cx="0" cy="0"/>
        </a:xfrm>
      </p:grpSpPr>
      <p:sp>
        <p:nvSpPr>
          <p:cNvPr id="7" name=""/>
          <p:cNvSpPr/>
          <p:nvPr/>
        </p:nvSpPr>
        <p:spPr>
          <a:xfrm>
            <a:off x="0" y="1722426"/>
            <a:ext cx="12191999" cy="3635400"/>
          </a:xfrm>
          <a:prstGeom prst="rect">
            <a:avLst/>
          </a:prstGeom>
          <a:solidFill>
            <a:schemeClr val="accent1">
              <a:lumMod val="20000"/>
              <a:lumOff val="80000"/>
            </a:schemeClr>
          </a:solidFill>
          <a:ln w="25400" cap="flat" cmpd="sng" algn="ctr">
            <a:noFill/>
            <a:prstDash val="solid"/>
          </a:ln>
          <a:effectLst>
            <a:outerShdw blurRad="50800" dist="38100" dir="5400000" algn="t" rotWithShape="0">
              <a:prstClr val="black">
                <a:alpha val="40000"/>
              </a:prstClr>
            </a:outerShdw>
          </a:effectLst>
        </p:spPr>
        <p:txBody>
          <a:bodyPr anchor="ctr"/>
          <a:p>
            <a:pPr algn="ctr">
              <a:defRPr lang="ko-KR" altLang="en-US"/>
            </a:pPr>
            <a:endParaRPr lang="ko-KR" altLang="en-US"/>
          </a:p>
        </p:txBody>
      </p:sp>
      <p:sp>
        <p:nvSpPr>
          <p:cNvPr id="8" name=""/>
          <p:cNvSpPr/>
          <p:nvPr/>
        </p:nvSpPr>
        <p:spPr>
          <a:xfrm>
            <a:off x="0" y="1722426"/>
            <a:ext cx="1142965" cy="36354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9" name=""/>
          <p:cNvSpPr/>
          <p:nvPr/>
        </p:nvSpPr>
        <p:spPr>
          <a:xfrm>
            <a:off x="0" y="0"/>
            <a:ext cx="1142965" cy="1714488"/>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10" name=""/>
          <p:cNvSpPr/>
          <p:nvPr/>
        </p:nvSpPr>
        <p:spPr>
          <a:xfrm>
            <a:off x="0" y="4143380"/>
            <a:ext cx="1142965" cy="2714621"/>
          </a:xfrm>
          <a:prstGeom prst="rect">
            <a:avLst/>
          </a:prstGeom>
          <a:solidFill>
            <a:schemeClr val="tx2">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2" name=""/>
          <p:cNvSpPr>
            <a:spLocks noGrp="1"/>
          </p:cNvSpPr>
          <p:nvPr>
            <p:ph type="ctrTitle" idx="0"/>
          </p:nvPr>
        </p:nvSpPr>
        <p:spPr>
          <a:xfrm>
            <a:off x="1451394" y="2857496"/>
            <a:ext cx="10363199" cy="1100144"/>
          </a:xfrm>
        </p:spPr>
        <p:txBody>
          <a:bodyPr/>
          <a:lstStyle>
            <a:lvl1pPr algn="ctr">
              <a:defRPr sz="5400">
                <a:solidFill>
                  <a:schemeClr val="accent2">
                    <a:lumMod val="75000"/>
                  </a:schemeClr>
                </a:solidFill>
              </a:defRPr>
            </a:lvl1pPr>
          </a:lstStyle>
          <a:p>
            <a:pPr lvl="0">
              <a:defRPr lang="ko-KR" altLang="en-US"/>
            </a:pPr>
            <a:r>
              <a:rPr lang="ko-KR" altLang="en-US"/>
              <a:t>마스터 제목 스타일 편집</a:t>
            </a:r>
            <a:endParaRPr lang="ko-KR" altLang="en-US"/>
          </a:p>
        </p:txBody>
      </p:sp>
      <p:sp>
        <p:nvSpPr>
          <p:cNvPr id="3" name=""/>
          <p:cNvSpPr>
            <a:spLocks noGrp="1"/>
          </p:cNvSpPr>
          <p:nvPr>
            <p:ph type="subTitle" idx="1"/>
          </p:nvPr>
        </p:nvSpPr>
        <p:spPr>
          <a:xfrm>
            <a:off x="2365794" y="4000504"/>
            <a:ext cx="8534399" cy="571504"/>
          </a:xfrm>
        </p:spPr>
        <p:txBody>
          <a:bodyPr/>
          <a:lstStyle>
            <a:lvl1pPr marL="0" indent="0" algn="ctr">
              <a:buNone/>
              <a:defRPr sz="2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defRPr lang="ko-KR" altLang="en-US"/>
            </a:pPr>
            <a:r>
              <a:rPr lang="ko-KR" altLang="en-US"/>
              <a:t>마스터 부제목 스타일 편집</a:t>
            </a:r>
            <a:endParaRPr lang="ko-KR" altLang="en-US"/>
          </a:p>
        </p:txBody>
      </p:sp>
      <p:sp>
        <p:nvSpPr>
          <p:cNvPr id="4" name=""/>
          <p:cNvSpPr>
            <a:spLocks noGrp="1"/>
          </p:cNvSpPr>
          <p:nvPr>
            <p:ph type="dt" sz="half" idx="10"/>
          </p:nvPr>
        </p:nvSpPr>
        <p:spPr/>
        <p:txBody>
          <a:bodyPr/>
          <a:lstStyle/>
          <a:p>
            <a:pPr>
              <a:defRPr lang="ko-KR" altLang="en-US"/>
            </a:pPr>
            <a:fld id="{26AEF07B-025C-4DA6-A63A-FFBEE90F4D5A}" type="datetime1">
              <a:rPr lang="ko-KR" altLang="en-US"/>
              <a:pPr>
                <a:defRPr lang="ko-KR" altLang="en-US"/>
              </a:pPr>
              <a:t>2015-07-13</a:t>
            </a:fld>
            <a:endParaRPr lang="ko-KR" altLang="en-US"/>
          </a:p>
        </p:txBody>
      </p:sp>
      <p:sp>
        <p:nvSpPr>
          <p:cNvPr id="5" name=""/>
          <p:cNvSpPr>
            <a:spLocks noGrp="1"/>
          </p:cNvSpPr>
          <p:nvPr>
            <p:ph type="ftr" sz="quarter" idx="11"/>
          </p:nvPr>
        </p:nvSpPr>
        <p:spPr/>
        <p:txBody>
          <a:bodyPr/>
          <a:lstStyle/>
          <a:p>
            <a:pPr>
              <a:defRPr lang="ko-KR" altLang="en-US"/>
            </a:pPr>
            <a:r>
              <a:rPr lang="ko-KR" altLang="en-US"/>
              <a:t/>
            </a:r>
            <a:endParaRPr lang="ko-KR" altLang="en-US"/>
          </a:p>
        </p:txBody>
      </p:sp>
      <p:sp>
        <p:nvSpPr>
          <p:cNvPr id="6" name=""/>
          <p:cNvSpPr>
            <a:spLocks noGrp="1"/>
          </p:cNvSpPr>
          <p:nvPr>
            <p:ph type="sldNum" sz="quarter" idx="12"/>
          </p:nvPr>
        </p:nvSpPr>
        <p:spPr/>
        <p:txBody>
          <a:bodyPr/>
          <a:lstStyle/>
          <a:p>
            <a:pPr>
              <a:defRPr lang="ko-KR" altLang="en-US"/>
            </a:pPr>
            <a:fld id="{2393FB19-7418-4539-9300-6EDB2193EF08}" type="slidenum">
              <a:rPr lang="ko-KR" altLang="en-US"/>
              <a:pPr>
                <a:defRPr lang="ko-KR" altLang="en-US"/>
              </a:pPr>
              <a:t>‹#›</a:t>
            </a:fld>
            <a:endParaRPr lang="ko-KR" altLang="en-US"/>
          </a:p>
        </p:txBody>
      </p:sp>
    </p:spTree>
  </p:cSld>
  <p:clrMapOvr>
    <a:overrideClrMapping bg1="lt1" tx1="dk1" bg2="lt2" tx2="dk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간지" type="objOnly" preserve="1">
  <p:cSld name="간지">
    <p:bg>
      <p:bgRef idx="1001">
        <a:schemeClr val="bg2"/>
      </p:bgRef>
    </p:bg>
    <p:spTree>
      <p:nvGrpSpPr>
        <p:cNvPr id="1" name=""/>
        <p:cNvGrpSpPr/>
        <p:nvPr/>
      </p:nvGrpSpPr>
      <p:grpSpPr>
        <a:xfrm>
          <a:off x="0" y="0"/>
          <a:ext cx="0" cy="0"/>
          <a:chOff x="0" y="0"/>
          <a:chExt cx="0" cy="0"/>
        </a:xfrm>
      </p:grpSpPr>
      <p:sp>
        <p:nvSpPr>
          <p:cNvPr id="6" name=""/>
          <p:cNvSpPr/>
          <p:nvPr/>
        </p:nvSpPr>
        <p:spPr>
          <a:xfrm>
            <a:off x="0" y="642918"/>
            <a:ext cx="12191999" cy="3714776"/>
          </a:xfrm>
          <a:prstGeom prst="rect">
            <a:avLst/>
          </a:prstGeom>
          <a:solidFill>
            <a:schemeClr val="accent1">
              <a:lumMod val="20000"/>
              <a:lumOff val="80000"/>
            </a:schemeClr>
          </a:solidFill>
          <a:ln w="25400" cap="flat" cmpd="sng" algn="ctr">
            <a:noFill/>
            <a:prstDash val="solid"/>
          </a:ln>
          <a:effectLst>
            <a:outerShdw blurRad="50800" dist="38100" dir="5400000" algn="t" rotWithShape="0">
              <a:prstClr val="black">
                <a:alpha val="40000"/>
              </a:prstClr>
            </a:outerShdw>
          </a:effectLst>
        </p:spPr>
        <p:txBody>
          <a:bodyPr anchor="ctr"/>
          <a:p>
            <a:pPr algn="ctr">
              <a:defRPr lang="ko-KR" altLang="en-US"/>
            </a:pPr>
            <a:endParaRPr lang="ko-KR" altLang="en-US"/>
          </a:p>
        </p:txBody>
      </p:sp>
      <p:grpSp>
        <p:nvGrpSpPr>
          <p:cNvPr id="7" name=""/>
          <p:cNvGrpSpPr/>
          <p:nvPr/>
        </p:nvGrpSpPr>
        <p:grpSpPr>
          <a:xfrm rot="0">
            <a:off x="0" y="-2"/>
            <a:ext cx="12192007" cy="642919"/>
            <a:chOff x="0" y="4156762"/>
            <a:chExt cx="9144006" cy="357159"/>
          </a:xfrm>
        </p:grpSpPr>
        <p:sp>
          <p:nvSpPr>
            <p:cNvPr id="8" name=""/>
            <p:cNvSpPr/>
            <p:nvPr/>
          </p:nvSpPr>
          <p:spPr>
            <a:xfrm rot="16200000">
              <a:off x="2464595" y="2692267"/>
              <a:ext cx="357158" cy="328614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9" name=""/>
            <p:cNvSpPr/>
            <p:nvPr/>
          </p:nvSpPr>
          <p:spPr>
            <a:xfrm rot="16200000">
              <a:off x="321471" y="3835291"/>
              <a:ext cx="357158" cy="100010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10" name=""/>
            <p:cNvSpPr/>
            <p:nvPr/>
          </p:nvSpPr>
          <p:spPr>
            <a:xfrm rot="16200000">
              <a:off x="6143640" y="1513555"/>
              <a:ext cx="357158" cy="5643574"/>
            </a:xfrm>
            <a:prstGeom prst="rect">
              <a:avLst/>
            </a:prstGeom>
            <a:solidFill>
              <a:schemeClr val="tx2">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grpSp>
      <p:sp>
        <p:nvSpPr>
          <p:cNvPr id="2" name=""/>
          <p:cNvSpPr>
            <a:spLocks noGrp="1"/>
          </p:cNvSpPr>
          <p:nvPr>
            <p:ph type="ctrTitle" idx="0"/>
          </p:nvPr>
        </p:nvSpPr>
        <p:spPr>
          <a:xfrm>
            <a:off x="609599" y="2643182"/>
            <a:ext cx="10972799" cy="1444652"/>
          </a:xfrm>
        </p:spPr>
        <p:txBody>
          <a:bodyPr>
            <a:noAutofit/>
          </a:bodyPr>
          <a:lstStyle>
            <a:lvl1pPr algn="ctr">
              <a:defRPr sz="4800">
                <a:solidFill>
                  <a:schemeClr val="accent2">
                    <a:lumMod val="75000"/>
                  </a:schemeClr>
                </a:solidFill>
              </a:defRPr>
            </a:lvl1pPr>
          </a:lstStyle>
          <a:p>
            <a:pPr lvl="0">
              <a:defRPr lang="ko-KR" altLang="en-US"/>
            </a:pPr>
            <a:r>
              <a:rPr lang="ko-KR" altLang="en-US"/>
              <a:t>마스터 제목 스타일 편집</a:t>
            </a:r>
            <a:endParaRPr lang="ko-KR" altLang="en-US"/>
          </a:p>
        </p:txBody>
      </p:sp>
      <p:sp>
        <p:nvSpPr>
          <p:cNvPr id="3" name=""/>
          <p:cNvSpPr>
            <a:spLocks noGrp="1"/>
          </p:cNvSpPr>
          <p:nvPr>
            <p:ph type="dt" sz="half" idx="10"/>
          </p:nvPr>
        </p:nvSpPr>
        <p:spPr/>
        <p:txBody>
          <a:bodyPr/>
          <a:lstStyle/>
          <a:p>
            <a:pPr>
              <a:defRPr lang="ko-KR" altLang="en-US"/>
            </a:pPr>
            <a:fld id="{26AEF07B-025C-4DA6-A63A-FFBEE90F4D5A}" type="datetime1">
              <a:rPr lang="ko-KR" altLang="en-US"/>
              <a:pPr>
                <a:defRPr lang="ko-KR" altLang="en-US"/>
              </a:pPr>
              <a:t>2015-07-13</a:t>
            </a:fld>
            <a:endParaRPr lang="ko-KR" altLang="en-US"/>
          </a:p>
        </p:txBody>
      </p:sp>
      <p:sp>
        <p:nvSpPr>
          <p:cNvPr id="4" name=""/>
          <p:cNvSpPr>
            <a:spLocks noGrp="1"/>
          </p:cNvSpPr>
          <p:nvPr>
            <p:ph type="ftr" sz="quarter" idx="11"/>
          </p:nvPr>
        </p:nvSpPr>
        <p:spPr/>
        <p:txBody>
          <a:bodyPr/>
          <a:lstStyle/>
          <a:p>
            <a:pPr>
              <a:defRPr lang="ko-KR" altLang="en-US"/>
            </a:pPr>
            <a:r>
              <a:rPr lang="ko-KR" altLang="en-US"/>
              <a:t/>
            </a:r>
            <a:endParaRPr lang="ko-KR" altLang="en-US"/>
          </a:p>
        </p:txBody>
      </p:sp>
      <p:sp>
        <p:nvSpPr>
          <p:cNvPr id="5" name=""/>
          <p:cNvSpPr>
            <a:spLocks noGrp="1"/>
          </p:cNvSpPr>
          <p:nvPr>
            <p:ph type="sldNum" sz="quarter" idx="12"/>
          </p:nvPr>
        </p:nvSpPr>
        <p:spPr/>
        <p:txBody>
          <a:bodyPr/>
          <a:lstStyle/>
          <a:p>
            <a:pPr>
              <a:defRPr lang="ko-KR" altLang="en-US"/>
            </a:pPr>
            <a:fld id="{2393FB19-7418-4539-9300-6EDB2193EF08}" type="slidenum">
              <a:rPr lang="ko-KR" altLang="en-US"/>
              <a:pPr>
                <a:defRPr lang="ko-KR" altLang="en-US"/>
              </a:pPr>
              <a:t>‹#›</a:t>
            </a:fld>
            <a:endParaRPr lang="ko-KR" altLang="en-US"/>
          </a:p>
        </p:txBody>
      </p:sp>
    </p:spTree>
  </p:cSld>
  <p:clrMapOvr>
    <a:overrideClrMapping bg1="lt1" tx1="dk1" bg2="lt2" tx2="dk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목차" type="clipArtAndTx" preserve="1">
  <p:cSld name="목차">
    <p:spTree>
      <p:nvGrpSpPr>
        <p:cNvPr id="1" name=""/>
        <p:cNvGrpSpPr/>
        <p:nvPr/>
      </p:nvGrpSpPr>
      <p:grpSpPr>
        <a:xfrm>
          <a:off x="0" y="0"/>
          <a:ext cx="0" cy="0"/>
          <a:chOff x="0" y="0"/>
          <a:chExt cx="0" cy="0"/>
        </a:xfrm>
      </p:grpSpPr>
      <p:sp>
        <p:nvSpPr>
          <p:cNvPr id="7" name=""/>
          <p:cNvSpPr/>
          <p:nvPr/>
        </p:nvSpPr>
        <p:spPr>
          <a:xfrm>
            <a:off x="0" y="0"/>
            <a:ext cx="12191999" cy="2143116"/>
          </a:xfrm>
          <a:prstGeom prst="rect">
            <a:avLst/>
          </a:prstGeom>
          <a:solidFill>
            <a:schemeClr val="bg2"/>
          </a:solidFill>
          <a:ln w="25400" cap="flat" cmpd="sng" algn="ctr">
            <a:noFill/>
            <a:prstDash val="solid"/>
          </a:ln>
          <a:effectLst>
            <a:outerShdw blurRad="50800" dist="38100" dir="5400000" algn="t" rotWithShape="0">
              <a:prstClr val="black">
                <a:alpha val="40000"/>
              </a:prstClr>
            </a:outerShdw>
          </a:effectLst>
        </p:spPr>
        <p:txBody>
          <a:bodyPr anchor="ctr"/>
          <a:p>
            <a:pPr algn="ctr">
              <a:defRPr lang="ko-KR" altLang="en-US"/>
            </a:pPr>
            <a:endParaRPr lang="ko-KR" altLang="en-US"/>
          </a:p>
        </p:txBody>
      </p:sp>
      <p:grpSp>
        <p:nvGrpSpPr>
          <p:cNvPr id="3" name=""/>
          <p:cNvGrpSpPr/>
          <p:nvPr/>
        </p:nvGrpSpPr>
        <p:grpSpPr>
          <a:xfrm rot="0">
            <a:off x="0" y="0"/>
            <a:ext cx="12192007" cy="176347"/>
            <a:chOff x="0" y="4156762"/>
            <a:chExt cx="9144006" cy="357159"/>
          </a:xfrm>
        </p:grpSpPr>
        <p:sp>
          <p:nvSpPr>
            <p:cNvPr id="9" name=""/>
            <p:cNvSpPr/>
            <p:nvPr/>
          </p:nvSpPr>
          <p:spPr>
            <a:xfrm rot="16200000">
              <a:off x="2464595" y="2692267"/>
              <a:ext cx="357158" cy="328614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10" name=""/>
            <p:cNvSpPr/>
            <p:nvPr/>
          </p:nvSpPr>
          <p:spPr>
            <a:xfrm rot="16200000">
              <a:off x="321471" y="3835291"/>
              <a:ext cx="357158" cy="100010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11" name=""/>
            <p:cNvSpPr/>
            <p:nvPr/>
          </p:nvSpPr>
          <p:spPr>
            <a:xfrm rot="16200000">
              <a:off x="6143640" y="1513555"/>
              <a:ext cx="357158" cy="5643574"/>
            </a:xfrm>
            <a:prstGeom prst="rect">
              <a:avLst/>
            </a:prstGeom>
            <a:solidFill>
              <a:schemeClr val="tx2">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grpSp>
      <p:sp>
        <p:nvSpPr>
          <p:cNvPr id="2" name=""/>
          <p:cNvSpPr>
            <a:spLocks noGrp="1"/>
          </p:cNvSpPr>
          <p:nvPr>
            <p:ph type="title" idx="0"/>
          </p:nvPr>
        </p:nvSpPr>
        <p:spPr>
          <a:xfrm>
            <a:off x="1428717" y="928670"/>
            <a:ext cx="8572559" cy="1143000"/>
          </a:xfrm>
        </p:spPr>
        <p:txBody>
          <a:bodyPr/>
          <a:lstStyle>
            <a:lvl1pPr algn="l">
              <a:defRPr sz="4000"/>
            </a:lvl1pPr>
          </a:lstStyle>
          <a:p>
            <a:pPr lvl="0">
              <a:defRPr lang="ko-KR" altLang="en-US"/>
            </a:pPr>
            <a:r>
              <a:rPr lang="ko-KR" altLang="en-US"/>
              <a:t>마스터 제목 스타일 편집</a:t>
            </a:r>
            <a:endParaRPr lang="ko-KR" altLang="en-US"/>
          </a:p>
        </p:txBody>
      </p:sp>
      <p:sp>
        <p:nvSpPr>
          <p:cNvPr id="17" name=""/>
          <p:cNvSpPr>
            <a:spLocks noGrp="1"/>
          </p:cNvSpPr>
          <p:nvPr>
            <p:ph type="body" sz="quarter" idx="15" hasCustomPrompt=""/>
          </p:nvPr>
        </p:nvSpPr>
        <p:spPr>
          <a:xfrm>
            <a:off x="1428717" y="2286000"/>
            <a:ext cx="8572499" cy="3571875"/>
          </a:xfrm>
        </p:spPr>
        <p:txBody>
          <a:bodyPr/>
          <a:lstStyle>
            <a:lvl1pPr>
              <a:lnSpc>
                <a:spcPct val="150000"/>
              </a:lnSpc>
              <a:defRPr/>
            </a:lvl1pPr>
          </a:lstStyle>
          <a:p>
            <a:pPr lvl="0">
              <a:defRPr lang="ko-KR" altLang="en-US"/>
            </a:pPr>
            <a:r>
              <a:rPr lang="ko-KR" altLang="en-US"/>
              <a:t>첫째 목차</a:t>
            </a:r>
            <a:endParaRPr lang="ko-KR" altLang="en-US"/>
          </a:p>
          <a:p>
            <a:pPr lvl="0">
              <a:defRPr lang="ko-KR" altLang="en-US"/>
            </a:pPr>
            <a:r>
              <a:rPr lang="ko-KR" altLang="en-US"/>
              <a:t>둘째 목차</a:t>
            </a:r>
            <a:endParaRPr lang="ko-KR" altLang="en-US"/>
          </a:p>
          <a:p>
            <a:pPr lvl="0">
              <a:defRPr lang="ko-KR" altLang="en-US"/>
            </a:pPr>
            <a:r>
              <a:rPr lang="ko-KR" altLang="en-US"/>
              <a:t>셋째 목차</a:t>
            </a:r>
            <a:endParaRPr lang="ko-KR" altLang="en-US"/>
          </a:p>
          <a:p>
            <a:pPr lvl="0">
              <a:defRPr lang="ko-KR" altLang="en-US"/>
            </a:pPr>
            <a:r>
              <a:rPr lang="ko-KR" altLang="en-US"/>
              <a:t>넷째 목차</a:t>
            </a:r>
            <a:endParaRPr lang="ko-KR" altLang="en-US"/>
          </a:p>
          <a:p>
            <a:pPr lvl="0">
              <a:defRPr lang="ko-KR" altLang="en-US"/>
            </a:pPr>
            <a:r>
              <a:rPr lang="ko-KR" altLang="en-US"/>
              <a:t>다섯째 목차</a:t>
            </a:r>
            <a:endParaRPr lang="ko-KR" altLang="en-US"/>
          </a:p>
          <a:p>
            <a:pPr lvl="0">
              <a:defRPr lang="ko-KR" altLang="en-US"/>
            </a:pPr>
            <a:endParaRPr lang="ko-KR" altLang="en-US"/>
          </a:p>
        </p:txBody>
      </p:sp>
      <p:sp>
        <p:nvSpPr>
          <p:cNvPr id="14" name=""/>
          <p:cNvSpPr>
            <a:spLocks noGrp="1"/>
          </p:cNvSpPr>
          <p:nvPr>
            <p:ph type="dt" sz="half" idx="10"/>
          </p:nvPr>
        </p:nvSpPr>
        <p:spPr>
          <a:xfrm>
            <a:off x="609599" y="6356350"/>
            <a:ext cx="2844799" cy="365125"/>
          </a:xfrm>
        </p:spPr>
        <p:txBody>
          <a:bodyPr/>
          <a:lstStyle/>
          <a:p>
            <a:pPr>
              <a:defRPr lang="ko-KR" altLang="en-US"/>
            </a:pPr>
            <a:fld id="{FB2C3BA8-7008-44E5-83A0-6743EE901A3B}" type="datetime1">
              <a:rPr lang="ko-KR" altLang="en-US"/>
              <a:pPr>
                <a:defRPr lang="ko-KR" altLang="en-US"/>
              </a:pPr>
              <a:t>2015-07-13</a:t>
            </a:fld>
            <a:endParaRPr lang="ko-KR" altLang="en-US"/>
          </a:p>
        </p:txBody>
      </p:sp>
      <p:sp>
        <p:nvSpPr>
          <p:cNvPr id="15" name=""/>
          <p:cNvSpPr>
            <a:spLocks noGrp="1"/>
          </p:cNvSpPr>
          <p:nvPr>
            <p:ph type="ftr" sz="quarter" idx="11"/>
          </p:nvPr>
        </p:nvSpPr>
        <p:spPr>
          <a:xfrm>
            <a:off x="4165599" y="6356350"/>
            <a:ext cx="3860799" cy="365125"/>
          </a:xfrm>
        </p:spPr>
        <p:txBody>
          <a:bodyPr/>
          <a:lstStyle/>
          <a:p>
            <a:pPr>
              <a:defRPr lang="ko-KR" altLang="en-US"/>
            </a:pPr>
            <a:r>
              <a:rPr lang="ko-KR" altLang="en-US"/>
              <a:t/>
            </a:r>
            <a:endParaRPr lang="ko-KR" altLang="en-US"/>
          </a:p>
        </p:txBody>
      </p:sp>
      <p:sp>
        <p:nvSpPr>
          <p:cNvPr id="16" name=""/>
          <p:cNvSpPr>
            <a:spLocks noGrp="1"/>
          </p:cNvSpPr>
          <p:nvPr>
            <p:ph type="sldNum" sz="quarter" idx="12"/>
          </p:nvPr>
        </p:nvSpPr>
        <p:spPr>
          <a:xfrm>
            <a:off x="8737599" y="6356350"/>
            <a:ext cx="2844799" cy="365125"/>
          </a:xfrm>
        </p:spPr>
        <p:txBody>
          <a:bodyPr/>
          <a:lstStyle/>
          <a:p>
            <a:pPr>
              <a:defRPr lang="ko-KR" altLang="en-US"/>
            </a:pPr>
            <a:fld id="{C652D455-576A-47EE-AA1C-2E70CF7A80C7}"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세로 제목 및 본문" type="vertTitleAndTx" preserve="1">
  <p:cSld name="세로 제목 및 본문">
    <p:spTree>
      <p:nvGrpSpPr>
        <p:cNvPr id="1" name=""/>
        <p:cNvGrpSpPr/>
        <p:nvPr/>
      </p:nvGrpSpPr>
      <p:grpSpPr>
        <a:xfrm>
          <a:off x="0" y="0"/>
          <a:ext cx="0" cy="0"/>
          <a:chOff x="0" y="0"/>
          <a:chExt cx="0" cy="0"/>
        </a:xfrm>
      </p:grpSpPr>
      <p:sp>
        <p:nvSpPr>
          <p:cNvPr id="7" name=""/>
          <p:cNvSpPr/>
          <p:nvPr/>
        </p:nvSpPr>
        <p:spPr>
          <a:xfrm>
            <a:off x="9620274" y="0"/>
            <a:ext cx="2571725" cy="6858000"/>
          </a:xfrm>
          <a:prstGeom prst="rect">
            <a:avLst/>
          </a:prstGeom>
          <a:solidFill>
            <a:schemeClr val="bg2"/>
          </a:solidFill>
          <a:ln w="25400" cap="flat" cmpd="sng" algn="ctr">
            <a:noFill/>
            <a:prstDash val="solid"/>
          </a:ln>
          <a:effectLst>
            <a:outerShdw blurRad="50800" dist="38100" dir="8100000" algn="tr" rotWithShape="0">
              <a:prstClr val="black">
                <a:alpha val="40000"/>
              </a:prstClr>
            </a:outerShdw>
          </a:effectLst>
        </p:spPr>
        <p:txBody>
          <a:bodyPr anchor="ctr"/>
          <a:p>
            <a:pPr algn="ctr">
              <a:defRPr lang="ko-KR" altLang="en-US"/>
            </a:pPr>
            <a:endParaRPr lang="ko-KR" altLang="en-US"/>
          </a:p>
        </p:txBody>
      </p:sp>
      <p:grpSp>
        <p:nvGrpSpPr>
          <p:cNvPr id="4" name=""/>
          <p:cNvGrpSpPr/>
          <p:nvPr/>
        </p:nvGrpSpPr>
        <p:grpSpPr>
          <a:xfrm rot="0">
            <a:off x="0" y="-1"/>
            <a:ext cx="285709" cy="6858001"/>
            <a:chOff x="0" y="-1"/>
            <a:chExt cx="214282" cy="6858001"/>
          </a:xfrm>
        </p:grpSpPr>
        <p:sp>
          <p:nvSpPr>
            <p:cNvPr id="9" name=""/>
            <p:cNvSpPr/>
            <p:nvPr/>
          </p:nvSpPr>
          <p:spPr>
            <a:xfrm>
              <a:off x="0" y="0"/>
              <a:ext cx="214282" cy="6858000"/>
            </a:xfrm>
            <a:prstGeom prst="rect">
              <a:avLst/>
            </a:prstGeom>
            <a:solidFill>
              <a:schemeClr val="bg2"/>
            </a:solidFill>
            <a:ln w="25400" cap="flat" cmpd="sng" algn="ctr">
              <a:noFill/>
              <a:prstDash val="solid"/>
            </a:ln>
            <a:effectLst/>
          </p:spPr>
          <p:txBody>
            <a:bodyPr anchor="ctr"/>
            <a:p>
              <a:pPr algn="ctr">
                <a:defRPr lang="ko-KR" altLang="en-US"/>
              </a:pPr>
              <a:endParaRPr lang="ko-KR" altLang="en-US"/>
            </a:p>
          </p:txBody>
        </p:sp>
        <p:grpSp>
          <p:nvGrpSpPr>
            <p:cNvPr id="5" name=""/>
            <p:cNvGrpSpPr/>
            <p:nvPr/>
          </p:nvGrpSpPr>
          <p:grpSpPr>
            <a:xfrm rot="0">
              <a:off x="0" y="-1"/>
              <a:ext cx="214282" cy="6858001"/>
              <a:chOff x="-714412" y="-1"/>
              <a:chExt cx="214282" cy="6858001"/>
            </a:xfrm>
          </p:grpSpPr>
          <p:sp>
            <p:nvSpPr>
              <p:cNvPr id="11" name=""/>
              <p:cNvSpPr/>
              <p:nvPr/>
            </p:nvSpPr>
            <p:spPr>
              <a:xfrm>
                <a:off x="-714412" y="1722425"/>
                <a:ext cx="214282" cy="36354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12" name=""/>
              <p:cNvSpPr/>
              <p:nvPr/>
            </p:nvSpPr>
            <p:spPr>
              <a:xfrm>
                <a:off x="-714412" y="-1"/>
                <a:ext cx="214282" cy="1714488"/>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13" name=""/>
              <p:cNvSpPr/>
              <p:nvPr/>
            </p:nvSpPr>
            <p:spPr>
              <a:xfrm>
                <a:off x="-714412" y="4143379"/>
                <a:ext cx="214282" cy="2714621"/>
              </a:xfrm>
              <a:prstGeom prst="rect">
                <a:avLst/>
              </a:prstGeom>
              <a:solidFill>
                <a:schemeClr val="tx2">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grpSp>
      </p:grpSp>
      <p:sp>
        <p:nvSpPr>
          <p:cNvPr id="2" name=""/>
          <p:cNvSpPr>
            <a:spLocks noGrp="1"/>
          </p:cNvSpPr>
          <p:nvPr>
            <p:ph type="title" orient="vert" idx="0"/>
          </p:nvPr>
        </p:nvSpPr>
        <p:spPr>
          <a:xfrm>
            <a:off x="9563098" y="274638"/>
            <a:ext cx="2019299" cy="5851525"/>
          </a:xfrm>
        </p:spPr>
        <p:txBody>
          <a:bodyPr vert="eaVert"/>
          <a:lstStyle/>
          <a:p>
            <a:pPr lvl="0">
              <a:defRPr lang="ko-KR" altLang="en-US"/>
            </a:pPr>
            <a:r>
              <a:rPr lang="ko-KR" altLang="en-US"/>
              <a:t>마스터 제목 스타일 편집</a:t>
            </a:r>
            <a:endParaRPr lang="ko-KR" altLang="en-US"/>
          </a:p>
        </p:txBody>
      </p:sp>
      <p:sp>
        <p:nvSpPr>
          <p:cNvPr id="3" name=""/>
          <p:cNvSpPr>
            <a:spLocks noGrp="1"/>
          </p:cNvSpPr>
          <p:nvPr>
            <p:ph type="body" orient="vert" idx="1"/>
          </p:nvPr>
        </p:nvSpPr>
        <p:spPr>
          <a:xfrm>
            <a:off x="609599" y="274638"/>
            <a:ext cx="8712199" cy="5851525"/>
          </a:xfrm>
        </p:spPr>
        <p:txBody>
          <a:bodyPr vert="eaVert"/>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4" name=""/>
          <p:cNvSpPr>
            <a:spLocks noGrp="1"/>
          </p:cNvSpPr>
          <p:nvPr>
            <p:ph type="dt" sz="half" idx="10"/>
          </p:nvPr>
        </p:nvSpPr>
        <p:spPr>
          <a:xfrm>
            <a:off x="609599" y="6356350"/>
            <a:ext cx="2844799" cy="365125"/>
          </a:xfrm>
        </p:spPr>
        <p:txBody>
          <a:bodyPr/>
          <a:lstStyle/>
          <a:p>
            <a:pPr>
              <a:defRPr lang="ko-KR" altLang="en-US"/>
            </a:pPr>
            <a:fld id="{FB2C3BA8-7008-44E5-83A0-6743EE901A3B}" type="datetime1">
              <a:rPr lang="ko-KR" altLang="en-US"/>
              <a:pPr>
                <a:defRPr lang="ko-KR" altLang="en-US"/>
              </a:pPr>
              <a:t>2015-07-13</a:t>
            </a:fld>
            <a:endParaRPr lang="ko-KR" altLang="en-US"/>
          </a:p>
        </p:txBody>
      </p:sp>
      <p:sp>
        <p:nvSpPr>
          <p:cNvPr id="15" name=""/>
          <p:cNvSpPr>
            <a:spLocks noGrp="1"/>
          </p:cNvSpPr>
          <p:nvPr>
            <p:ph type="ftr" sz="quarter" idx="11"/>
          </p:nvPr>
        </p:nvSpPr>
        <p:spPr>
          <a:xfrm>
            <a:off x="4165599" y="6356350"/>
            <a:ext cx="3860799" cy="365125"/>
          </a:xfrm>
        </p:spPr>
        <p:txBody>
          <a:bodyPr/>
          <a:lstStyle/>
          <a:p>
            <a:pPr>
              <a:defRPr lang="ko-KR" altLang="en-US"/>
            </a:pPr>
            <a:r>
              <a:rPr lang="ko-KR" altLang="en-US"/>
              <a:t/>
            </a:r>
            <a:endParaRPr lang="ko-KR" altLang="en-US"/>
          </a:p>
        </p:txBody>
      </p:sp>
      <p:sp>
        <p:nvSpPr>
          <p:cNvPr id="16" name=""/>
          <p:cNvSpPr>
            <a:spLocks noGrp="1"/>
          </p:cNvSpPr>
          <p:nvPr>
            <p:ph type="sldNum" sz="quarter" idx="12"/>
          </p:nvPr>
        </p:nvSpPr>
        <p:spPr>
          <a:xfrm>
            <a:off x="8737599" y="6356350"/>
            <a:ext cx="2844799" cy="365125"/>
          </a:xfrm>
        </p:spPr>
        <p:txBody>
          <a:bodyPr/>
          <a:lstStyle>
            <a:lvl1pPr>
              <a:defRPr>
                <a:solidFill>
                  <a:schemeClr val="bg1"/>
                </a:solidFill>
              </a:defRPr>
            </a:lvl1pPr>
          </a:lstStyle>
          <a:p>
            <a:pPr>
              <a:defRPr lang="ko-KR" altLang="en-US"/>
            </a:pPr>
            <a:fld id="{C652D455-576A-47EE-AA1C-2E70CF7A80C7}"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type="obj" preserve="1">
  <p:cSld name="제목 및 내용">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
          <p:cNvSpPr>
            <a:spLocks noGrp="1"/>
          </p:cNvSpPr>
          <p:nvPr>
            <p:ph idx="1"/>
          </p:nvPr>
        </p:nvSpPr>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type="dt" sz="half" idx="10"/>
          </p:nvPr>
        </p:nvSpPr>
        <p:spPr/>
        <p:txBody>
          <a:bodyPr/>
          <a:lstStyle/>
          <a:p>
            <a:pPr>
              <a:defRPr lang="ko-KR" altLang="en-US"/>
            </a:pPr>
            <a:fld id="{26AEF07B-025C-4DA6-A63A-FFBEE90F4D5A}" type="datetime1">
              <a:rPr lang="ko-KR" altLang="en-US"/>
              <a:pPr>
                <a:defRPr lang="ko-KR" altLang="en-US"/>
              </a:pPr>
              <a:t>2015-07-13</a:t>
            </a:fld>
            <a:endParaRPr lang="ko-KR" altLang="en-US"/>
          </a:p>
        </p:txBody>
      </p:sp>
      <p:sp>
        <p:nvSpPr>
          <p:cNvPr id="5" name=""/>
          <p:cNvSpPr>
            <a:spLocks noGrp="1"/>
          </p:cNvSpPr>
          <p:nvPr>
            <p:ph type="ftr" sz="quarter" idx="11"/>
          </p:nvPr>
        </p:nvSpPr>
        <p:spPr/>
        <p:txBody>
          <a:bodyPr/>
          <a:lstStyle/>
          <a:p>
            <a:pPr>
              <a:defRPr lang="ko-KR" altLang="en-US"/>
            </a:pPr>
            <a:r>
              <a:rPr lang="ko-KR" altLang="en-US"/>
              <a:t/>
            </a:r>
            <a:endParaRPr lang="ko-KR" altLang="en-US"/>
          </a:p>
        </p:txBody>
      </p:sp>
      <p:sp>
        <p:nvSpPr>
          <p:cNvPr id="6" name=""/>
          <p:cNvSpPr>
            <a:spLocks noGrp="1"/>
          </p:cNvSpPr>
          <p:nvPr>
            <p:ph type="sldNum" sz="quarter" idx="12"/>
          </p:nvPr>
        </p:nvSpPr>
        <p:spPr/>
        <p:txBody>
          <a:bodyPr/>
          <a:lstStyle/>
          <a:p>
            <a:pPr>
              <a:defRPr lang="ko-KR" altLang="en-US"/>
            </a:pPr>
            <a:fld id="{2393FB19-7418-4539-9300-6EDB2193EF08}"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빈 화면" type="blank" preserve="1">
  <p:cSld name="빈 화면">
    <p:spTree>
      <p:nvGrpSpPr>
        <p:cNvPr id="1" name=""/>
        <p:cNvGrpSpPr/>
        <p:nvPr/>
      </p:nvGrpSpPr>
      <p:grpSpPr>
        <a:xfrm>
          <a:off x="0" y="0"/>
          <a:ext cx="0" cy="0"/>
          <a:chOff x="0" y="0"/>
          <a:chExt cx="0" cy="0"/>
        </a:xfrm>
      </p:grpSpPr>
      <p:sp>
        <p:nvSpPr>
          <p:cNvPr id="3" name=""/>
          <p:cNvSpPr>
            <a:spLocks noGrp="1"/>
          </p:cNvSpPr>
          <p:nvPr>
            <p:ph type="dt" sz="half" idx="10"/>
          </p:nvPr>
        </p:nvSpPr>
        <p:spPr/>
        <p:txBody>
          <a:bodyPr/>
          <a:lstStyle/>
          <a:p>
            <a:pPr>
              <a:defRPr lang="ko-KR" altLang="en-US"/>
            </a:pPr>
            <a:fld id="{FB2C3BA8-7008-44E5-83A0-6743EE901A3B}" type="datetime1">
              <a:rPr lang="ko-KR" altLang="en-US"/>
              <a:pPr>
                <a:defRPr lang="ko-KR" altLang="en-US"/>
              </a:pPr>
              <a:t>2015-07-13</a:t>
            </a:fld>
            <a:endParaRPr lang="ko-KR" altLang="en-US"/>
          </a:p>
        </p:txBody>
      </p:sp>
      <p:sp>
        <p:nvSpPr>
          <p:cNvPr id="4" name=""/>
          <p:cNvSpPr>
            <a:spLocks noGrp="1"/>
          </p:cNvSpPr>
          <p:nvPr>
            <p:ph type="ftr" sz="quarter" idx="11"/>
          </p:nvPr>
        </p:nvSpPr>
        <p:spPr/>
        <p:txBody>
          <a:bodyPr/>
          <a:lstStyle/>
          <a:p>
            <a:pPr>
              <a:defRPr lang="ko-KR" altLang="en-US"/>
            </a:pPr>
            <a:r>
              <a:rPr lang="ko-KR" altLang="en-US"/>
              <a:t/>
            </a:r>
            <a:endParaRPr lang="ko-KR" altLang="en-US"/>
          </a:p>
        </p:txBody>
      </p:sp>
      <p:sp>
        <p:nvSpPr>
          <p:cNvPr id="5" name=""/>
          <p:cNvSpPr>
            <a:spLocks noGrp="1"/>
          </p:cNvSpPr>
          <p:nvPr>
            <p:ph type="sldNum" sz="quarter" idx="12"/>
          </p:nvPr>
        </p:nvSpPr>
        <p:spPr/>
        <p:txBody>
          <a:bodyPr/>
          <a:lstStyle/>
          <a:p>
            <a:pPr>
              <a:defRPr lang="ko-KR" altLang="en-US"/>
            </a:pPr>
            <a:fld id="{C652D455-576A-47EE-AA1C-2E70CF7A80C7}"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구역 머리글" type="secHead" preserve="1">
  <p:cSld name="구역 머리글">
    <p:bg>
      <p:bgRef idx="1001">
        <a:schemeClr val="bg2"/>
      </p:bgRef>
    </p:bg>
    <p:spTree>
      <p:nvGrpSpPr>
        <p:cNvPr id="1" name=""/>
        <p:cNvGrpSpPr/>
        <p:nvPr/>
      </p:nvGrpSpPr>
      <p:grpSpPr>
        <a:xfrm>
          <a:off x="0" y="0"/>
          <a:ext cx="0" cy="0"/>
          <a:chOff x="0" y="0"/>
          <a:chExt cx="0" cy="0"/>
        </a:xfrm>
      </p:grpSpPr>
      <p:sp>
        <p:nvSpPr>
          <p:cNvPr id="7" name=""/>
          <p:cNvSpPr/>
          <p:nvPr/>
        </p:nvSpPr>
        <p:spPr>
          <a:xfrm>
            <a:off x="0" y="0"/>
            <a:ext cx="12191999" cy="4143380"/>
          </a:xfrm>
          <a:prstGeom prst="rect">
            <a:avLst/>
          </a:prstGeom>
          <a:solidFill>
            <a:schemeClr val="accent1">
              <a:lumMod val="20000"/>
              <a:lumOff val="80000"/>
            </a:schemeClr>
          </a:solidFill>
          <a:ln w="25400" cap="flat" cmpd="sng" algn="ctr">
            <a:noFill/>
            <a:prstDash val="solid"/>
          </a:ln>
          <a:effectLst>
            <a:outerShdw blurRad="50800" dist="38100" dir="5400000" algn="t" rotWithShape="0">
              <a:prstClr val="black">
                <a:alpha val="40000"/>
              </a:prstClr>
            </a:outerShdw>
          </a:effectLst>
        </p:spPr>
        <p:txBody>
          <a:bodyPr anchor="ctr"/>
          <a:p>
            <a:pPr algn="ctr">
              <a:defRPr lang="ko-KR" altLang="en-US"/>
            </a:pPr>
            <a:endParaRPr lang="ko-KR" altLang="en-US"/>
          </a:p>
        </p:txBody>
      </p:sp>
      <p:grpSp>
        <p:nvGrpSpPr>
          <p:cNvPr id="8" name=""/>
          <p:cNvGrpSpPr/>
          <p:nvPr/>
        </p:nvGrpSpPr>
        <p:grpSpPr>
          <a:xfrm rot="0">
            <a:off x="0" y="4156762"/>
            <a:ext cx="12192007" cy="700998"/>
            <a:chOff x="0" y="4156762"/>
            <a:chExt cx="9144006" cy="357159"/>
          </a:xfrm>
        </p:grpSpPr>
        <p:sp>
          <p:nvSpPr>
            <p:cNvPr id="9" name=""/>
            <p:cNvSpPr/>
            <p:nvPr/>
          </p:nvSpPr>
          <p:spPr>
            <a:xfrm rot="16200000">
              <a:off x="2464595" y="2692267"/>
              <a:ext cx="357158" cy="328614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10" name=""/>
            <p:cNvSpPr/>
            <p:nvPr/>
          </p:nvSpPr>
          <p:spPr>
            <a:xfrm rot="16200000">
              <a:off x="321471" y="3835291"/>
              <a:ext cx="357158" cy="100010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11" name=""/>
            <p:cNvSpPr/>
            <p:nvPr/>
          </p:nvSpPr>
          <p:spPr>
            <a:xfrm rot="16200000">
              <a:off x="6143640" y="1513555"/>
              <a:ext cx="357158" cy="5643574"/>
            </a:xfrm>
            <a:prstGeom prst="rect">
              <a:avLst/>
            </a:prstGeom>
            <a:solidFill>
              <a:schemeClr val="tx2">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grpSp>
      <p:sp>
        <p:nvSpPr>
          <p:cNvPr id="2" name=""/>
          <p:cNvSpPr>
            <a:spLocks noGrp="1"/>
          </p:cNvSpPr>
          <p:nvPr>
            <p:ph type="title" idx="0"/>
          </p:nvPr>
        </p:nvSpPr>
        <p:spPr>
          <a:xfrm>
            <a:off x="963083" y="2158766"/>
            <a:ext cx="10363199" cy="1076323"/>
          </a:xfrm>
        </p:spPr>
        <p:txBody>
          <a:bodyPr anchor="ctr"/>
          <a:lstStyle>
            <a:lvl1pPr algn="ctr">
              <a:defRPr sz="4800" b="0" cap="all">
                <a:solidFill>
                  <a:schemeClr val="accent2">
                    <a:lumMod val="75000"/>
                  </a:schemeClr>
                </a:solidFill>
              </a:defRPr>
            </a:lvl1pPr>
          </a:lstStyle>
          <a:p>
            <a:pPr lvl="0">
              <a:defRPr lang="ko-KR" altLang="en-US"/>
            </a:pPr>
            <a:r>
              <a:rPr lang="ko-KR" altLang="en-US"/>
              <a:t>마스터 제목 스타일 편집</a:t>
            </a:r>
            <a:endParaRPr lang="ko-KR" altLang="en-US"/>
          </a:p>
        </p:txBody>
      </p:sp>
      <p:sp>
        <p:nvSpPr>
          <p:cNvPr id="3" name=""/>
          <p:cNvSpPr>
            <a:spLocks noGrp="1"/>
          </p:cNvSpPr>
          <p:nvPr>
            <p:ph type="body" idx="1"/>
          </p:nvPr>
        </p:nvSpPr>
        <p:spPr>
          <a:xfrm>
            <a:off x="963083" y="3263903"/>
            <a:ext cx="10363199" cy="665163"/>
          </a:xfrm>
        </p:spPr>
        <p:txBody>
          <a:bodyPr anchor="ctr">
            <a:noAutofit/>
          </a:bodyPr>
          <a:lstStyle>
            <a:lvl1pPr marL="0" indent="0" algn="ct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lang="ko-KR" altLang="en-US"/>
            </a:pPr>
            <a:r>
              <a:rPr lang="ko-KR" altLang="en-US"/>
              <a:t>마스터 텍스트 스타일을 편집합니다</a:t>
            </a:r>
            <a:endParaRPr lang="ko-KR" altLang="en-US"/>
          </a:p>
        </p:txBody>
      </p:sp>
      <p:sp>
        <p:nvSpPr>
          <p:cNvPr id="4" name=""/>
          <p:cNvSpPr>
            <a:spLocks noGrp="1"/>
          </p:cNvSpPr>
          <p:nvPr>
            <p:ph type="dt" sz="half" idx="10"/>
          </p:nvPr>
        </p:nvSpPr>
        <p:spPr/>
        <p:txBody>
          <a:bodyPr/>
          <a:lstStyle/>
          <a:p>
            <a:pPr>
              <a:defRPr lang="ko-KR" altLang="en-US"/>
            </a:pPr>
            <a:fld id="{26AEF07B-025C-4DA6-A63A-FFBEE90F4D5A}" type="datetime1">
              <a:rPr lang="ko-KR" altLang="en-US"/>
              <a:pPr>
                <a:defRPr lang="ko-KR" altLang="en-US"/>
              </a:pPr>
              <a:t>2015-07-13</a:t>
            </a:fld>
            <a:endParaRPr lang="ko-KR" altLang="en-US"/>
          </a:p>
        </p:txBody>
      </p:sp>
      <p:sp>
        <p:nvSpPr>
          <p:cNvPr id="5" name=""/>
          <p:cNvSpPr>
            <a:spLocks noGrp="1"/>
          </p:cNvSpPr>
          <p:nvPr>
            <p:ph type="ftr" sz="quarter" idx="11"/>
          </p:nvPr>
        </p:nvSpPr>
        <p:spPr/>
        <p:txBody>
          <a:bodyPr/>
          <a:lstStyle/>
          <a:p>
            <a:pPr>
              <a:defRPr lang="ko-KR" altLang="en-US"/>
            </a:pPr>
            <a:r>
              <a:rPr lang="ko-KR" altLang="en-US"/>
              <a:t/>
            </a:r>
            <a:endParaRPr lang="ko-KR" altLang="en-US"/>
          </a:p>
        </p:txBody>
      </p:sp>
      <p:sp>
        <p:nvSpPr>
          <p:cNvPr id="6" name=""/>
          <p:cNvSpPr>
            <a:spLocks noGrp="1"/>
          </p:cNvSpPr>
          <p:nvPr>
            <p:ph type="sldNum" sz="quarter" idx="12"/>
          </p:nvPr>
        </p:nvSpPr>
        <p:spPr/>
        <p:txBody>
          <a:bodyPr/>
          <a:lstStyle/>
          <a:p>
            <a:pPr>
              <a:defRPr lang="ko-KR" altLang="en-US"/>
            </a:pPr>
            <a:fld id="{2393FB19-7418-4539-9300-6EDB2193EF08}" type="slidenum">
              <a:rPr lang="ko-KR" altLang="en-US"/>
              <a:pPr>
                <a:defRPr lang="ko-KR" altLang="en-US"/>
              </a:pPr>
              <a:t>‹#›</a:t>
            </a:fld>
            <a:endParaRPr lang="ko-KR" altLang="en-US"/>
          </a:p>
        </p:txBody>
      </p:sp>
    </p:spTree>
  </p:cSld>
  <p:clrMapOvr>
    <a:overrideClrMapping bg1="lt1" tx1="dk1" bg2="lt2" tx2="dk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2개" type="twoObj" preserve="1">
  <p:cSld name="제목 및 내용 2개">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
          <p:cNvSpPr>
            <a:spLocks noGrp="1"/>
          </p:cNvSpPr>
          <p:nvPr>
            <p:ph sz="half" idx="1"/>
          </p:nvPr>
        </p:nvSpPr>
        <p:spPr>
          <a:xfrm>
            <a:off x="609599" y="1294723"/>
            <a:ext cx="5384799" cy="490511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sz="half" idx="2"/>
          </p:nvPr>
        </p:nvSpPr>
        <p:spPr>
          <a:xfrm>
            <a:off x="6197599" y="1294723"/>
            <a:ext cx="5384799" cy="490511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5" name=""/>
          <p:cNvSpPr>
            <a:spLocks noGrp="1"/>
          </p:cNvSpPr>
          <p:nvPr>
            <p:ph type="dt" sz="half" idx="10"/>
          </p:nvPr>
        </p:nvSpPr>
        <p:spPr/>
        <p:txBody>
          <a:bodyPr/>
          <a:lstStyle/>
          <a:p>
            <a:pPr>
              <a:defRPr lang="ko-KR" altLang="en-US"/>
            </a:pPr>
            <a:fld id="{FB2C3BA8-7008-44E5-83A0-6743EE901A3B}" type="datetime1">
              <a:rPr lang="ko-KR" altLang="en-US"/>
              <a:pPr>
                <a:defRPr lang="ko-KR" altLang="en-US"/>
              </a:pPr>
              <a:t>2015-07-13</a:t>
            </a:fld>
            <a:endParaRPr lang="ko-KR" altLang="en-US"/>
          </a:p>
        </p:txBody>
      </p:sp>
      <p:sp>
        <p:nvSpPr>
          <p:cNvPr id="6" name=""/>
          <p:cNvSpPr>
            <a:spLocks noGrp="1"/>
          </p:cNvSpPr>
          <p:nvPr>
            <p:ph type="ftr" sz="quarter" idx="11"/>
          </p:nvPr>
        </p:nvSpPr>
        <p:spPr/>
        <p:txBody>
          <a:bodyPr/>
          <a:lstStyle/>
          <a:p>
            <a:pPr>
              <a:defRPr lang="ko-KR" altLang="en-US"/>
            </a:pPr>
            <a:r>
              <a:rPr lang="ko-KR" altLang="en-US"/>
              <a:t/>
            </a:r>
            <a:endParaRPr lang="ko-KR" altLang="en-US"/>
          </a:p>
        </p:txBody>
      </p:sp>
      <p:sp>
        <p:nvSpPr>
          <p:cNvPr id="7" name=""/>
          <p:cNvSpPr>
            <a:spLocks noGrp="1"/>
          </p:cNvSpPr>
          <p:nvPr>
            <p:ph type="sldNum" sz="quarter" idx="12"/>
          </p:nvPr>
        </p:nvSpPr>
        <p:spPr/>
        <p:txBody>
          <a:bodyPr/>
          <a:lstStyle/>
          <a:p>
            <a:pPr>
              <a:defRPr lang="ko-KR" altLang="en-US"/>
            </a:pPr>
            <a:fld id="{C652D455-576A-47EE-AA1C-2E70CF7A80C7}"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만" type="titleOnly" preserve="1">
  <p:cSld name="제목만">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
          <p:cNvSpPr>
            <a:spLocks noGrp="1"/>
          </p:cNvSpPr>
          <p:nvPr>
            <p:ph type="dt" sz="half" idx="10"/>
          </p:nvPr>
        </p:nvSpPr>
        <p:spPr/>
        <p:txBody>
          <a:bodyPr/>
          <a:lstStyle/>
          <a:p>
            <a:pPr>
              <a:defRPr lang="ko-KR" altLang="en-US"/>
            </a:pPr>
            <a:fld id="{FB2C3BA8-7008-44E5-83A0-6743EE901A3B}" type="datetime1">
              <a:rPr lang="ko-KR" altLang="en-US"/>
              <a:pPr>
                <a:defRPr lang="ko-KR" altLang="en-US"/>
              </a:pPr>
              <a:t>2015-07-13</a:t>
            </a:fld>
            <a:endParaRPr lang="ko-KR" altLang="en-US"/>
          </a:p>
        </p:txBody>
      </p:sp>
      <p:sp>
        <p:nvSpPr>
          <p:cNvPr id="4" name=""/>
          <p:cNvSpPr>
            <a:spLocks noGrp="1"/>
          </p:cNvSpPr>
          <p:nvPr>
            <p:ph type="ftr" sz="quarter" idx="11"/>
          </p:nvPr>
        </p:nvSpPr>
        <p:spPr/>
        <p:txBody>
          <a:bodyPr/>
          <a:lstStyle/>
          <a:p>
            <a:pPr>
              <a:defRPr lang="ko-KR" altLang="en-US"/>
            </a:pPr>
            <a:r>
              <a:rPr lang="ko-KR" altLang="en-US"/>
              <a:t/>
            </a:r>
            <a:endParaRPr lang="ko-KR" altLang="en-US"/>
          </a:p>
        </p:txBody>
      </p:sp>
      <p:sp>
        <p:nvSpPr>
          <p:cNvPr id="5" name=""/>
          <p:cNvSpPr>
            <a:spLocks noGrp="1"/>
          </p:cNvSpPr>
          <p:nvPr>
            <p:ph type="sldNum" sz="quarter" idx="12"/>
          </p:nvPr>
        </p:nvSpPr>
        <p:spPr/>
        <p:txBody>
          <a:bodyPr/>
          <a:lstStyle/>
          <a:p>
            <a:pPr>
              <a:defRPr lang="ko-KR" altLang="en-US"/>
            </a:pPr>
            <a:fld id="{C652D455-576A-47EE-AA1C-2E70CF7A80C7}"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표" type="tbl" preserve="1">
  <p:cSld name="제목 및 표">
    <p:spTree>
      <p:nvGrpSpPr>
        <p:cNvPr id="1" name=""/>
        <p:cNvGrpSpPr/>
        <p:nvPr/>
      </p:nvGrpSpPr>
      <p:grpSpPr>
        <a:xfrm>
          <a:off x="0" y="0"/>
          <a:ext cx="0" cy="0"/>
          <a:chOff x="0" y="0"/>
          <a:chExt cx="0" cy="0"/>
        </a:xfrm>
      </p:grpSpPr>
      <p:sp>
        <p:nvSpPr>
          <p:cNvPr id="2" name=""/>
          <p:cNvSpPr>
            <a:spLocks noGrp="1"/>
          </p:cNvSpPr>
          <p:nvPr>
            <p:ph type="dt" sz="half" idx="10"/>
          </p:nvPr>
        </p:nvSpPr>
        <p:spPr/>
        <p:txBody>
          <a:bodyPr/>
          <a:lstStyle/>
          <a:p>
            <a:pPr>
              <a:defRPr lang="ko-KR" altLang="en-US"/>
            </a:pPr>
            <a:fld id="{FB2C3BA8-7008-44E5-83A0-6743EE901A3B}" type="datetime1">
              <a:rPr lang="ko-KR" altLang="en-US"/>
              <a:pPr>
                <a:defRPr lang="ko-KR" altLang="en-US"/>
              </a:pPr>
              <a:t>2015-07-13</a:t>
            </a:fld>
            <a:endParaRPr lang="ko-KR" altLang="en-US"/>
          </a:p>
        </p:txBody>
      </p:sp>
      <p:sp>
        <p:nvSpPr>
          <p:cNvPr id="3" name=""/>
          <p:cNvSpPr>
            <a:spLocks noGrp="1"/>
          </p:cNvSpPr>
          <p:nvPr>
            <p:ph type="ftr" sz="quarter" idx="11"/>
          </p:nvPr>
        </p:nvSpPr>
        <p:spPr/>
        <p:txBody>
          <a:bodyPr/>
          <a:lstStyle/>
          <a:p>
            <a:pPr>
              <a:defRPr lang="ko-KR" altLang="en-US"/>
            </a:pPr>
            <a:r>
              <a:rPr lang="ko-KR" altLang="en-US"/>
              <a:t/>
            </a:r>
            <a:endParaRPr lang="ko-KR" altLang="en-US"/>
          </a:p>
        </p:txBody>
      </p:sp>
      <p:sp>
        <p:nvSpPr>
          <p:cNvPr id="4" name=""/>
          <p:cNvSpPr>
            <a:spLocks noGrp="1"/>
          </p:cNvSpPr>
          <p:nvPr>
            <p:ph type="sldNum" sz="quarter" idx="12"/>
          </p:nvPr>
        </p:nvSpPr>
        <p:spPr/>
        <p:txBody>
          <a:bodyPr/>
          <a:lstStyle/>
          <a:p>
            <a:pPr>
              <a:defRPr lang="ko-KR" altLang="en-US"/>
            </a:pPr>
            <a:fld id="{C652D455-576A-47EE-AA1C-2E70CF7A80C7}" type="slidenum">
              <a:rPr lang="ko-KR" altLang="en-US"/>
              <a:pPr>
                <a:defRPr lang="ko-KR" altLang="en-US"/>
              </a:pPr>
              <a:t>‹#›</a:t>
            </a:fld>
            <a:endParaRPr lang="ko-KR" altLang="en-US"/>
          </a:p>
        </p:txBody>
      </p:sp>
      <p:sp>
        <p:nvSpPr>
          <p:cNvPr id="5" name=""/>
          <p:cNvSpPr>
            <a:spLocks noGrp="1"/>
          </p:cNvSpPr>
          <p:nvPr>
            <p:ph type="title" idx="0"/>
          </p:nvPr>
        </p:nvSpPr>
        <p:spPr>
          <a:xfrm>
            <a:off x="609599" y="198438"/>
            <a:ext cx="10972799" cy="779462"/>
          </a:xfrm>
        </p:spPr>
        <p:txBody>
          <a:bodyPr/>
          <a:lstStyle/>
          <a:p>
            <a:pPr lvl="0">
              <a:defRPr lang="ko-KR" altLang="en-US"/>
            </a:pPr>
            <a:r>
              <a:rPr lang="ko-KR" altLang="en-US"/>
              <a:t>마스터 제목 스타일 편집</a:t>
            </a:r>
            <a:endParaRPr lang="ko-KR" altLang="en-US"/>
          </a:p>
        </p:txBody>
      </p:sp>
      <p:sp>
        <p:nvSpPr>
          <p:cNvPr id="6" name=""/>
          <p:cNvSpPr>
            <a:spLocks noGrp="1" noTextEdit="1"/>
          </p:cNvSpPr>
          <p:nvPr>
            <p:ph type="tbl" sz="quarter" idx="13"/>
          </p:nvPr>
        </p:nvSpPr>
        <p:spPr>
          <a:xfrm>
            <a:off x="608037" y="1300163"/>
            <a:ext cx="10972799" cy="4889622"/>
          </a:xfrm>
        </p:spPr>
        <p:txBody>
          <a:bodyPr/>
          <a:lstStyle>
            <a:lvl1pPr>
              <a:buNone/>
              <a:defRPr/>
            </a:lvl1pPr>
          </a:lstStyle>
          <a:p>
            <a:pPr lvl="0">
              <a:defRPr lang="ko-KR" altLang="en-US"/>
            </a:pPr>
            <a:r>
              <a:rPr lang="ko-KR" altLang="en-US"/>
              <a:t>표를 추가하려면 아이콘을 클릭하십시오</a:t>
            </a:r>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4개" type="fourObj" preserve="1">
  <p:cSld name="제목 및 내용 4개">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6" name=""/>
          <p:cNvSpPr>
            <a:spLocks noGrp="1"/>
          </p:cNvSpPr>
          <p:nvPr>
            <p:ph sz="quarter" idx="1"/>
          </p:nvPr>
        </p:nvSpPr>
        <p:spPr>
          <a:xfrm>
            <a:off x="609599" y="1286190"/>
            <a:ext cx="5384799" cy="2400249"/>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7" name=""/>
          <p:cNvSpPr>
            <a:spLocks noGrp="1"/>
          </p:cNvSpPr>
          <p:nvPr>
            <p:ph sz="quarter" idx="2"/>
          </p:nvPr>
        </p:nvSpPr>
        <p:spPr>
          <a:xfrm>
            <a:off x="6197599" y="1286190"/>
            <a:ext cx="5384799" cy="2400249"/>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8" name=""/>
          <p:cNvSpPr>
            <a:spLocks noGrp="1"/>
          </p:cNvSpPr>
          <p:nvPr>
            <p:ph sz="quarter" idx="3"/>
          </p:nvPr>
        </p:nvSpPr>
        <p:spPr>
          <a:xfrm>
            <a:off x="608037" y="3790019"/>
            <a:ext cx="5384799" cy="2400249"/>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9" name=""/>
          <p:cNvSpPr>
            <a:spLocks noGrp="1"/>
          </p:cNvSpPr>
          <p:nvPr>
            <p:ph sz="quarter" idx="4"/>
          </p:nvPr>
        </p:nvSpPr>
        <p:spPr>
          <a:xfrm>
            <a:off x="6196037" y="3790019"/>
            <a:ext cx="5384799" cy="2400249"/>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3" name=""/>
          <p:cNvSpPr>
            <a:spLocks noGrp="1"/>
          </p:cNvSpPr>
          <p:nvPr>
            <p:ph type="dt" sz="half" idx="10"/>
          </p:nvPr>
        </p:nvSpPr>
        <p:spPr/>
        <p:txBody>
          <a:bodyPr/>
          <a:lstStyle/>
          <a:p>
            <a:pPr>
              <a:defRPr lang="ko-KR" altLang="en-US"/>
            </a:pPr>
            <a:fld id="{FB2C3BA8-7008-44E5-83A0-6743EE901A3B}" type="datetime1">
              <a:rPr lang="ko-KR" altLang="en-US"/>
              <a:pPr>
                <a:defRPr lang="ko-KR" altLang="en-US"/>
              </a:pPr>
              <a:t>2015-07-13</a:t>
            </a:fld>
            <a:endParaRPr lang="ko-KR" altLang="en-US"/>
          </a:p>
        </p:txBody>
      </p:sp>
      <p:sp>
        <p:nvSpPr>
          <p:cNvPr id="4" name=""/>
          <p:cNvSpPr>
            <a:spLocks noGrp="1"/>
          </p:cNvSpPr>
          <p:nvPr>
            <p:ph type="ftr" sz="quarter" idx="11"/>
          </p:nvPr>
        </p:nvSpPr>
        <p:spPr/>
        <p:txBody>
          <a:bodyPr/>
          <a:lstStyle/>
          <a:p>
            <a:pPr>
              <a:defRPr lang="ko-KR" altLang="en-US"/>
            </a:pPr>
            <a:r>
              <a:rPr lang="ko-KR" altLang="en-US"/>
              <a:t/>
            </a:r>
            <a:endParaRPr lang="ko-KR" altLang="en-US"/>
          </a:p>
        </p:txBody>
      </p:sp>
      <p:sp>
        <p:nvSpPr>
          <p:cNvPr id="5" name=""/>
          <p:cNvSpPr>
            <a:spLocks noGrp="1"/>
          </p:cNvSpPr>
          <p:nvPr>
            <p:ph type="sldNum" sz="quarter" idx="12"/>
          </p:nvPr>
        </p:nvSpPr>
        <p:spPr/>
        <p:txBody>
          <a:bodyPr/>
          <a:lstStyle/>
          <a:p>
            <a:pPr>
              <a:defRPr lang="ko-KR" altLang="en-US"/>
            </a:pPr>
            <a:fld id="{C652D455-576A-47EE-AA1C-2E70CF7A80C7}"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그림 및 설명" type="picTx" preserve="1">
  <p:cSld name="그림 및 설명">
    <p:spTree>
      <p:nvGrpSpPr>
        <p:cNvPr id="1" name=""/>
        <p:cNvGrpSpPr/>
        <p:nvPr/>
      </p:nvGrpSpPr>
      <p:grpSpPr>
        <a:xfrm>
          <a:off x="0" y="0"/>
          <a:ext cx="0" cy="0"/>
          <a:chOff x="0" y="0"/>
          <a:chExt cx="0" cy="0"/>
        </a:xfrm>
      </p:grpSpPr>
      <p:sp>
        <p:nvSpPr>
          <p:cNvPr id="2" name=""/>
          <p:cNvSpPr>
            <a:spLocks noGrp="1"/>
          </p:cNvSpPr>
          <p:nvPr>
            <p:ph type="title" idx="0"/>
          </p:nvPr>
        </p:nvSpPr>
        <p:spPr>
          <a:xfrm>
            <a:off x="609599" y="185737"/>
            <a:ext cx="10991850" cy="804863"/>
          </a:xfrm>
        </p:spPr>
        <p:txBody>
          <a:bodyPr anchor="ctr"/>
          <a:lstStyle>
            <a:lvl1pPr algn="l">
              <a:defRPr sz="3600" b="0"/>
            </a:lvl1pPr>
          </a:lstStyle>
          <a:p>
            <a:pPr lvl="0">
              <a:defRPr lang="ko-KR" altLang="en-US"/>
            </a:pPr>
            <a:r>
              <a:rPr lang="ko-KR" altLang="en-US"/>
              <a:t>마스터 제목 스타일 편집</a:t>
            </a:r>
            <a:endParaRPr lang="ko-KR" altLang="en-US"/>
          </a:p>
        </p:txBody>
      </p:sp>
      <p:sp>
        <p:nvSpPr>
          <p:cNvPr id="3" name=""/>
          <p:cNvSpPr>
            <a:spLocks noGrp="1" noTextEdit="1"/>
          </p:cNvSpPr>
          <p:nvPr>
            <p:ph type="pic" idx="1"/>
          </p:nvPr>
        </p:nvSpPr>
        <p:spPr>
          <a:xfrm>
            <a:off x="1697567" y="1300163"/>
            <a:ext cx="8699498" cy="3910012"/>
          </a:xfrm>
        </p:spPr>
        <p:txBody>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lang="ko-KR" altLang="en-US"/>
            </a:pPr>
            <a:r>
              <a:rPr lang="ko-KR" altLang="en-US"/>
              <a:t>그림을 추가하려면 아이콘을 클릭하십시오</a:t>
            </a:r>
            <a:endParaRPr lang="ko-KR" altLang="en-US"/>
          </a:p>
        </p:txBody>
      </p:sp>
      <p:sp>
        <p:nvSpPr>
          <p:cNvPr id="4" name=""/>
          <p:cNvSpPr>
            <a:spLocks noGrp="1"/>
          </p:cNvSpPr>
          <p:nvPr>
            <p:ph type="body" sz="half" idx="2"/>
          </p:nvPr>
        </p:nvSpPr>
        <p:spPr>
          <a:xfrm>
            <a:off x="1697567" y="5367338"/>
            <a:ext cx="8699498" cy="804862"/>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lang="ko-KR" altLang="en-US"/>
            </a:pPr>
            <a:r>
              <a:rPr lang="ko-KR" altLang="en-US"/>
              <a:t>마스터 텍스트 스타일을 편집합니다</a:t>
            </a:r>
            <a:endParaRPr lang="ko-KR" altLang="en-US"/>
          </a:p>
        </p:txBody>
      </p:sp>
      <p:sp>
        <p:nvSpPr>
          <p:cNvPr id="5" name=""/>
          <p:cNvSpPr>
            <a:spLocks noGrp="1"/>
          </p:cNvSpPr>
          <p:nvPr>
            <p:ph type="dt" sz="half" idx="10"/>
          </p:nvPr>
        </p:nvSpPr>
        <p:spPr/>
        <p:txBody>
          <a:bodyPr/>
          <a:lstStyle/>
          <a:p>
            <a:pPr>
              <a:defRPr lang="ko-KR" altLang="en-US"/>
            </a:pPr>
            <a:fld id="{FB2C3BA8-7008-44E5-83A0-6743EE901A3B}" type="datetime1">
              <a:rPr lang="ko-KR" altLang="en-US"/>
              <a:pPr>
                <a:defRPr lang="ko-KR" altLang="en-US"/>
              </a:pPr>
              <a:t>2015-07-13</a:t>
            </a:fld>
            <a:endParaRPr lang="ko-KR" altLang="en-US"/>
          </a:p>
        </p:txBody>
      </p:sp>
      <p:sp>
        <p:nvSpPr>
          <p:cNvPr id="6" name=""/>
          <p:cNvSpPr>
            <a:spLocks noGrp="1"/>
          </p:cNvSpPr>
          <p:nvPr>
            <p:ph type="ftr" sz="quarter" idx="11"/>
          </p:nvPr>
        </p:nvSpPr>
        <p:spPr/>
        <p:txBody>
          <a:bodyPr/>
          <a:lstStyle/>
          <a:p>
            <a:pPr>
              <a:defRPr lang="ko-KR" altLang="en-US"/>
            </a:pPr>
            <a:r>
              <a:rPr lang="ko-KR" altLang="en-US"/>
              <a:t/>
            </a:r>
            <a:endParaRPr lang="ko-KR" altLang="en-US"/>
          </a:p>
        </p:txBody>
      </p:sp>
      <p:sp>
        <p:nvSpPr>
          <p:cNvPr id="7" name=""/>
          <p:cNvSpPr>
            <a:spLocks noGrp="1"/>
          </p:cNvSpPr>
          <p:nvPr>
            <p:ph type="sldNum" sz="quarter" idx="12"/>
          </p:nvPr>
        </p:nvSpPr>
        <p:spPr/>
        <p:txBody>
          <a:bodyPr/>
          <a:lstStyle/>
          <a:p>
            <a:pPr>
              <a:defRPr lang="ko-KR" altLang="en-US"/>
            </a:pPr>
            <a:fld id="{C652D455-576A-47EE-AA1C-2E70CF7A80C7}"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14" Type="http://schemas.openxmlformats.org/officeDocument/2006/relationships/image" Target="../media/image1.png"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조각">
    <p:bg>
      <p:bgRef idx="1001">
        <a:schemeClr val="bg1"/>
      </p:bgRef>
    </p:bg>
    <p:spTree>
      <p:nvGrpSpPr>
        <p:cNvPr id="1" name=""/>
        <p:cNvGrpSpPr/>
        <p:nvPr/>
      </p:nvGrpSpPr>
      <p:grpSpPr>
        <a:xfrm>
          <a:off x="0" y="0"/>
          <a:ext cx="0" cy="0"/>
          <a:chOff x="0" y="0"/>
          <a:chExt cx="0" cy="0"/>
        </a:xfrm>
      </p:grpSpPr>
      <p:sp>
        <p:nvSpPr>
          <p:cNvPr id="11" name=""/>
          <p:cNvSpPr/>
          <p:nvPr/>
        </p:nvSpPr>
        <p:spPr>
          <a:xfrm>
            <a:off x="0" y="0"/>
            <a:ext cx="12191999" cy="1000108"/>
          </a:xfrm>
          <a:prstGeom prst="rect">
            <a:avLst/>
          </a:prstGeom>
          <a:solidFill>
            <a:schemeClr val="bg2"/>
          </a:solidFill>
          <a:ln w="25400" cap="flat" cmpd="sng" algn="ctr">
            <a:noFill/>
            <a:prstDash val="solid"/>
          </a:ln>
          <a:effectLst>
            <a:outerShdw blurRad="50800" dist="38100" dir="5400000" algn="t" rotWithShape="0">
              <a:prstClr val="black">
                <a:alpha val="40000"/>
              </a:prstClr>
            </a:outerShdw>
          </a:effectLst>
        </p:spPr>
        <p:txBody>
          <a:bodyPr anchor="ctr"/>
          <a:p>
            <a:pPr algn="ctr">
              <a:defRPr lang="ko-KR" altLang="en-US"/>
            </a:pPr>
            <a:endParaRPr lang="ko-KR" altLang="en-US"/>
          </a:p>
        </p:txBody>
      </p:sp>
      <p:pic>
        <p:nvPicPr>
          <p:cNvPr id="12" name="" descr="132"/>
          <p:cNvPicPr>
            <a:picLocks noChangeAspect="1" noChangeArrowheads="1"/>
          </p:cNvPicPr>
          <p:nvPr/>
        </p:nvPicPr>
        <p:blipFill rotWithShape="1">
          <a:blip r:embed="rId14">
            <a:alphaModFix/>
            <a:grayscl/>
            <a:lum/>
          </a:blip>
          <a:srcRect/>
          <a:stretch>
            <a:fillRect/>
          </a:stretch>
        </p:blipFill>
        <p:spPr>
          <a:xfrm>
            <a:off x="0" y="4214818"/>
            <a:ext cx="12191999" cy="2643182"/>
          </a:xfrm>
          <a:prstGeom prst="rect">
            <a:avLst/>
          </a:prstGeom>
          <a:noFill/>
        </p:spPr>
      </p:pic>
      <p:sp>
        <p:nvSpPr>
          <p:cNvPr id="2" name=""/>
          <p:cNvSpPr>
            <a:spLocks noGrp="1"/>
          </p:cNvSpPr>
          <p:nvPr>
            <p:ph type="title" idx="0"/>
          </p:nvPr>
        </p:nvSpPr>
        <p:spPr>
          <a:xfrm>
            <a:off x="609599" y="188890"/>
            <a:ext cx="10972799" cy="801710"/>
          </a:xfrm>
          <a:prstGeom prst="rect">
            <a:avLst/>
          </a:prstGeom>
        </p:spPr>
        <p:txBody>
          <a:bodyPr vert="horz" lIns="91440" tIns="45720" rIns="91440" bIns="45720" anchor="ctr"/>
          <a:lstStyle/>
          <a:p>
            <a:pPr lvl="0">
              <a:defRPr lang="ko-KR" altLang="en-US"/>
            </a:pPr>
            <a:r>
              <a:rPr lang="ko-KR" altLang="en-US"/>
              <a:t>마스터 제목 스타일 편집</a:t>
            </a:r>
            <a:endParaRPr lang="ko-KR" altLang="en-US"/>
          </a:p>
        </p:txBody>
      </p:sp>
      <p:sp>
        <p:nvSpPr>
          <p:cNvPr id="3" name=""/>
          <p:cNvSpPr>
            <a:spLocks noGrp="1"/>
          </p:cNvSpPr>
          <p:nvPr>
            <p:ph type="body" idx="1"/>
          </p:nvPr>
        </p:nvSpPr>
        <p:spPr>
          <a:xfrm>
            <a:off x="609599" y="1285860"/>
            <a:ext cx="10972799" cy="4913973"/>
          </a:xfrm>
          <a:prstGeom prst="rect">
            <a:avLst/>
          </a:prstGeom>
        </p:spPr>
        <p:txBody>
          <a:bodyPr vert="horz" lIns="91440" tIns="45720" rIns="91440" bIns="45720"/>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type="dt" sz="half" idx="2"/>
          </p:nvPr>
        </p:nvSpPr>
        <p:spPr>
          <a:xfrm>
            <a:off x="609599" y="6356350"/>
            <a:ext cx="2844799" cy="365125"/>
          </a:xfrm>
          <a:prstGeom prst="rect">
            <a:avLst/>
          </a:prstGeom>
        </p:spPr>
        <p:txBody>
          <a:bodyPr vert="horz" lIns="91440" tIns="45720" rIns="91440" bIns="45720" anchor="ctr"/>
          <a:lstStyle>
            <a:lvl1pPr algn="l">
              <a:defRPr sz="1200">
                <a:solidFill>
                  <a:schemeClr val="tx1">
                    <a:lumMod val="90000"/>
                    <a:lumOff val="10000"/>
                  </a:schemeClr>
                </a:solidFill>
              </a:defRPr>
            </a:lvl1pPr>
          </a:lstStyle>
          <a:p>
            <a:pPr>
              <a:defRPr lang="ko-KR" altLang="en-US"/>
            </a:pPr>
            <a:fld id="{FB2C3BA8-7008-44E5-83A0-6743EE901A3B}" type="datetime1">
              <a:rPr lang="ko-KR" altLang="en-US"/>
              <a:pPr>
                <a:defRPr lang="ko-KR" altLang="en-US"/>
              </a:pPr>
              <a:t>2015-07-13</a:t>
            </a:fld>
            <a:endParaRPr lang="ko-KR" altLang="en-US"/>
          </a:p>
        </p:txBody>
      </p:sp>
      <p:sp>
        <p:nvSpPr>
          <p:cNvPr id="5" name=""/>
          <p:cNvSpPr>
            <a:spLocks noGrp="1"/>
          </p:cNvSpPr>
          <p:nvPr>
            <p:ph type="ftr" sz="quarter" idx="3"/>
          </p:nvPr>
        </p:nvSpPr>
        <p:spPr>
          <a:xfrm>
            <a:off x="4165599" y="6356350"/>
            <a:ext cx="3860799" cy="365125"/>
          </a:xfrm>
          <a:prstGeom prst="rect">
            <a:avLst/>
          </a:prstGeom>
        </p:spPr>
        <p:txBody>
          <a:bodyPr vert="horz" lIns="91440" tIns="45720" rIns="91440" bIns="45720" anchor="ctr"/>
          <a:lstStyle>
            <a:lvl1pPr algn="ctr">
              <a:defRPr sz="1200">
                <a:solidFill>
                  <a:schemeClr val="tx1">
                    <a:lumMod val="90000"/>
                    <a:lumOff val="10000"/>
                  </a:schemeClr>
                </a:solidFill>
              </a:defRPr>
            </a:lvl1pPr>
          </a:lstStyle>
          <a:p>
            <a:pPr>
              <a:defRPr lang="ko-KR" altLang="en-US"/>
            </a:pPr>
            <a:r>
              <a:rPr lang="ko-KR" altLang="en-US"/>
              <a:t/>
            </a:r>
            <a:endParaRPr lang="ko-KR" altLang="en-US"/>
          </a:p>
        </p:txBody>
      </p:sp>
      <p:sp>
        <p:nvSpPr>
          <p:cNvPr id="6" name=""/>
          <p:cNvSpPr>
            <a:spLocks noGrp="1"/>
          </p:cNvSpPr>
          <p:nvPr>
            <p:ph type="sldNum" sz="quarter" idx="4"/>
          </p:nvPr>
        </p:nvSpPr>
        <p:spPr>
          <a:xfrm>
            <a:off x="8737599" y="6356350"/>
            <a:ext cx="2844799" cy="365125"/>
          </a:xfrm>
          <a:prstGeom prst="rect">
            <a:avLst/>
          </a:prstGeom>
        </p:spPr>
        <p:txBody>
          <a:bodyPr vert="horz" lIns="91440" tIns="45720" rIns="91440" bIns="45720" anchor="ctr"/>
          <a:lstStyle>
            <a:lvl1pPr algn="r">
              <a:defRPr sz="1200">
                <a:solidFill>
                  <a:schemeClr val="tx1">
                    <a:lumMod val="90000"/>
                    <a:lumOff val="10000"/>
                  </a:schemeClr>
                </a:solidFill>
              </a:defRPr>
            </a:lvl1pPr>
          </a:lstStyle>
          <a:p>
            <a:pPr>
              <a:defRPr lang="ko-KR" altLang="en-US"/>
            </a:pPr>
            <a:fld id="{C652D455-576A-47EE-AA1C-2E70CF7A80C7}" type="slidenum">
              <a:rPr lang="ko-KR" altLang="en-US"/>
              <a:pPr>
                <a:defRPr lang="ko-KR" altLang="en-US"/>
              </a:pPr>
              <a:t>‹#›</a:t>
            </a:fld>
            <a:endParaRPr lang="ko-KR" altLang="en-US"/>
          </a:p>
        </p:txBody>
      </p:sp>
      <p:grpSp>
        <p:nvGrpSpPr>
          <p:cNvPr id="7" name=""/>
          <p:cNvGrpSpPr/>
          <p:nvPr/>
        </p:nvGrpSpPr>
        <p:grpSpPr>
          <a:xfrm rot="0">
            <a:off x="0" y="0"/>
            <a:ext cx="285709" cy="1000108"/>
            <a:chOff x="0" y="0"/>
            <a:chExt cx="357158" cy="1000108"/>
          </a:xfrm>
        </p:grpSpPr>
        <p:sp>
          <p:nvSpPr>
            <p:cNvPr id="22" name=""/>
            <p:cNvSpPr/>
            <p:nvPr/>
          </p:nvSpPr>
          <p:spPr>
            <a:xfrm>
              <a:off x="0" y="0"/>
              <a:ext cx="357158" cy="785794"/>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24" name=""/>
            <p:cNvSpPr/>
            <p:nvPr/>
          </p:nvSpPr>
          <p:spPr>
            <a:xfrm>
              <a:off x="0" y="631373"/>
              <a:ext cx="357158" cy="368735"/>
            </a:xfrm>
            <a:prstGeom prst="rect">
              <a:avLst/>
            </a:prstGeom>
            <a:solidFill>
              <a:schemeClr val="tx2">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gr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ransition xmlns:mc="http://schemas.openxmlformats.org/markup-compatibility/2006" xmlns:hp="http://schemas.haansoft.com/office/presentation/8.0" mc:Ignorable="hp" hp:hslDur="500"/>
  <p:txStyles>
    <p:titleStyle>
      <a:lvl1pPr algn="l" defTabSz="914400" rtl="0" eaLnBrk="1" latinLnBrk="1"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1" hangingPunct="1">
        <a:spcBef>
          <a:spcPct val="20000"/>
        </a:spcBef>
        <a:buClr>
          <a:schemeClr val="tx2"/>
        </a:buClr>
        <a:buSzPct val="100000"/>
        <a:buFont typeface="Wingdings"/>
        <a:buChar char=""/>
        <a:defRPr sz="2400" kern="1200">
          <a:solidFill>
            <a:schemeClr val="tx1"/>
          </a:solidFill>
          <a:latin typeface="+mn-lt"/>
          <a:ea typeface="+mn-ea"/>
          <a:cs typeface="+mn-cs"/>
        </a:defRPr>
      </a:lvl1pPr>
      <a:lvl2pPr marL="558800" indent="-177800" algn="l" defTabSz="914400" rtl="0" eaLnBrk="1" latinLnBrk="1" hangingPunct="1">
        <a:spcBef>
          <a:spcPct val="20000"/>
        </a:spcBef>
        <a:buClr>
          <a:schemeClr val="bg1">
            <a:lumMod val="50000"/>
          </a:schemeClr>
        </a:buClr>
        <a:buSzPct val="80000"/>
        <a:buFont typeface="Wingdings"/>
        <a:buChar char="§"/>
        <a:defRPr sz="2000" kern="1200">
          <a:solidFill>
            <a:schemeClr val="tx1"/>
          </a:solidFill>
          <a:latin typeface="+mn-lt"/>
          <a:ea typeface="+mn-ea"/>
          <a:cs typeface="+mn-cs"/>
        </a:defRPr>
      </a:lvl2pPr>
      <a:lvl3pPr marL="787400" indent="-190500" algn="l" defTabSz="914400" rtl="0" eaLnBrk="1" latinLnBrk="1" hangingPunct="1">
        <a:spcBef>
          <a:spcPct val="20000"/>
        </a:spcBef>
        <a:buClr>
          <a:schemeClr val="bg1">
            <a:lumMod val="50000"/>
          </a:schemeClr>
        </a:buClr>
        <a:buSzPct val="100000"/>
        <a:buFont typeface="Arial"/>
        <a:buChar char="•"/>
        <a:defRPr sz="1800" kern="1200">
          <a:solidFill>
            <a:schemeClr val="tx1"/>
          </a:solidFill>
          <a:latin typeface="+mn-lt"/>
          <a:ea typeface="+mn-ea"/>
          <a:cs typeface="+mn-cs"/>
        </a:defRPr>
      </a:lvl3pPr>
      <a:lvl4pPr marL="1003300" indent="-203200" algn="l" defTabSz="914400" rtl="0" eaLnBrk="1" latinLnBrk="1" hangingPunct="1">
        <a:spcBef>
          <a:spcPct val="20000"/>
        </a:spcBef>
        <a:buClr>
          <a:schemeClr val="bg1">
            <a:lumMod val="50000"/>
          </a:schemeClr>
        </a:buClr>
        <a:buSzPct val="100000"/>
        <a:buFont typeface="Arial"/>
        <a:buChar char="–"/>
        <a:defRPr sz="1600" kern="1200">
          <a:solidFill>
            <a:schemeClr val="tx1"/>
          </a:solidFill>
          <a:latin typeface="+mn-lt"/>
          <a:ea typeface="+mn-ea"/>
          <a:cs typeface="+mn-cs"/>
        </a:defRPr>
      </a:lvl4pPr>
      <a:lvl5pPr marL="1219200" indent="-190500" algn="l" defTabSz="914400" rtl="0" eaLnBrk="1" latinLnBrk="1" hangingPunct="1">
        <a:spcBef>
          <a:spcPct val="20000"/>
        </a:spcBef>
        <a:buClr>
          <a:schemeClr val="bg1">
            <a:lumMod val="50000"/>
          </a:schemeClr>
        </a:buClr>
        <a:buSzPct val="100000"/>
        <a:buFont typeface="Arial"/>
        <a:buChar char="«"/>
        <a:defRPr sz="1600" kern="1200">
          <a:solidFill>
            <a:schemeClr val="tx1"/>
          </a:solidFill>
          <a:latin typeface="+mn-lt"/>
          <a:ea typeface="+mn-ea"/>
          <a:cs typeface="+mn-cs"/>
        </a:defRPr>
      </a:lvl5pPr>
      <a:lvl6pPr marL="1436688" indent="-182563" algn="l" defTabSz="914400" rtl="0" eaLnBrk="1" latinLnBrk="1" hangingPunct="1">
        <a:spcBef>
          <a:spcPct val="20000"/>
        </a:spcBef>
        <a:buClr>
          <a:schemeClr val="bg1">
            <a:lumMod val="50000"/>
          </a:schemeClr>
        </a:buClr>
        <a:buFont typeface="Arial"/>
        <a:buChar char="«"/>
        <a:defRPr sz="1600" kern="1200">
          <a:solidFill>
            <a:schemeClr val="tx1"/>
          </a:solidFill>
          <a:latin typeface="+mn-lt"/>
          <a:ea typeface="+mn-ea"/>
          <a:cs typeface="+mn-cs"/>
        </a:defRPr>
      </a:lvl6pPr>
      <a:lvl7pPr marL="1619250" indent="-165100" algn="l" defTabSz="914400" rtl="0" eaLnBrk="1" latinLnBrk="1" hangingPunct="1">
        <a:spcBef>
          <a:spcPct val="20000"/>
        </a:spcBef>
        <a:buClr>
          <a:schemeClr val="bg1">
            <a:lumMod val="50000"/>
          </a:schemeClr>
        </a:buClr>
        <a:buFont typeface="Arial"/>
        <a:buChar char="«"/>
        <a:defRPr sz="1600" kern="1200">
          <a:solidFill>
            <a:schemeClr val="tx1"/>
          </a:solidFill>
          <a:latin typeface="+mn-lt"/>
          <a:ea typeface="+mn-ea"/>
          <a:cs typeface="+mn-cs"/>
        </a:defRPr>
      </a:lvl7pPr>
      <a:lvl8pPr marL="1881188" indent="-182563" algn="l" defTabSz="914400" rtl="0" eaLnBrk="1" latinLnBrk="1" hangingPunct="1">
        <a:spcBef>
          <a:spcPct val="20000"/>
        </a:spcBef>
        <a:buClr>
          <a:schemeClr val="bg1">
            <a:lumMod val="50000"/>
          </a:schemeClr>
        </a:buClr>
        <a:buFont typeface="Arial"/>
        <a:buChar char="«"/>
        <a:defRPr sz="1600" kern="1200">
          <a:solidFill>
            <a:schemeClr val="tx1"/>
          </a:solidFill>
          <a:latin typeface="+mn-lt"/>
          <a:ea typeface="+mn-ea"/>
          <a:cs typeface="+mn-cs"/>
        </a:defRPr>
      </a:lvl8pPr>
      <a:lvl9pPr marL="2073275" indent="-174625" algn="l" defTabSz="914400" rtl="0" eaLnBrk="1" latinLnBrk="1" hangingPunct="1">
        <a:spcBef>
          <a:spcPct val="20000"/>
        </a:spcBef>
        <a:buClr>
          <a:schemeClr val="bg1">
            <a:lumMod val="50000"/>
          </a:schemeClr>
        </a:buClr>
        <a:buFont typeface="Arial"/>
        <a:buChar char="«"/>
        <a:defRPr sz="16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2.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ctrTitle" idx="0"/>
          </p:nvPr>
        </p:nvSpPr>
        <p:spPr/>
        <p:txBody>
          <a:bodyPr/>
          <a:lstStyle/>
          <a:p>
            <a:pPr>
              <a:defRPr/>
            </a:pPr>
            <a:r>
              <a:rPr lang="en-US" altLang="ko-KR"/>
              <a:t>AJAX</a:t>
            </a:r>
            <a:endParaRPr lang="en-US" altLang="ko-KR"/>
          </a:p>
        </p:txBody>
      </p:sp>
      <p:sp>
        <p:nvSpPr>
          <p:cNvPr id="3" name=""/>
          <p:cNvSpPr>
            <a:spLocks noGrp="1"/>
          </p:cNvSpPr>
          <p:nvPr>
            <p:ph type="subTitle" idx="1"/>
          </p:nvPr>
        </p:nvSpPr>
        <p:spPr/>
        <p:txBody>
          <a:bodyPr/>
          <a:lstStyle/>
          <a:p>
            <a:pPr>
              <a:defRPr/>
            </a:pPr>
            <a:r>
              <a:rPr lang="ko-KR" altLang="en-US"/>
              <a:t>정 기훈</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en-US" altLang="ko-KR"/>
              <a:t>AJAX</a:t>
            </a:r>
            <a:endParaRPr lang="en-US" altLang="ko-KR"/>
          </a:p>
        </p:txBody>
      </p:sp>
      <p:sp>
        <p:nvSpPr>
          <p:cNvPr id="4" name=""/>
          <p:cNvSpPr/>
          <p:nvPr/>
        </p:nvSpPr>
        <p:spPr>
          <a:xfrm>
            <a:off x="609600" y="1305718"/>
            <a:ext cx="10972799" cy="3432968"/>
          </a:xfrm>
          <a:prstGeom prst="rect">
            <a:avLst/>
          </a:prstGeom>
        </p:spPr>
        <p:style>
          <a:lnRef idx="2">
            <a:schemeClr val="accent1">
              <a:shade val="20000"/>
            </a:schemeClr>
          </a:lnRef>
          <a:fillRef idx="1">
            <a:schemeClr val="accent1"/>
          </a:fillRef>
          <a:effectRef idx="0">
            <a:schemeClr val="accent1"/>
          </a:effectRef>
          <a:fontRef idx="minor">
            <a:schemeClr val="lt1"/>
          </a:fontRef>
        </p:style>
        <p:txBody>
          <a:bodyPr anchor="ctr" anchorCtr="0"/>
          <a:p>
            <a:pPr algn="ctr">
              <a:defRPr/>
            </a:pPr>
            <a:r>
              <a:rPr sz="2200">
                <a:latin typeface="맑은 고딕"/>
                <a:ea typeface="맑은 고딕"/>
              </a:rPr>
              <a:t>Ajax는 </a:t>
            </a:r>
            <a:endParaRPr sz="2200">
              <a:latin typeface="맑은 고딕"/>
              <a:ea typeface="맑은 고딕"/>
            </a:endParaRPr>
          </a:p>
          <a:p>
            <a:pPr algn="ctr">
              <a:defRPr/>
            </a:pPr>
            <a:r>
              <a:rPr sz="2200">
                <a:latin typeface="맑은 고딕"/>
                <a:ea typeface="맑은 고딕"/>
              </a:rPr>
              <a:t>JavaScript의 라이브러리중 하나이며 Asynchronous Javascript And Xml(비동기식 자바스크립트와 xml)의 약자입니다. 브라우저가 가지고있는 XMLHttpRequest 객체를 이용해서 전체 페이지를 새로 고치지 않고도 페이지의 일부만을 위한 데이터를 로드하는 기법 이며 Ajax를 한마디로 정의하자면 JavaScript를 사용한 비동기 통신, 클라이언트와 서버간에 XML 데이터를 주고받는 기술이라고 할 수 있겠습니다.</a:t>
            </a:r>
            <a:endParaRPr sz="2200">
              <a:latin typeface="맑은 고딕"/>
              <a:ea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en-US" altLang="ko-KR"/>
              <a:t>AJAX </a:t>
            </a:r>
            <a:r>
              <a:rPr lang="ko-KR" altLang="en-US"/>
              <a:t>예제코드</a:t>
            </a:r>
            <a:endParaRPr lang="ko-KR" altLang="en-US"/>
          </a:p>
        </p:txBody>
      </p:sp>
      <p:sp>
        <p:nvSpPr>
          <p:cNvPr id="4" name=""/>
          <p:cNvSpPr/>
          <p:nvPr/>
        </p:nvSpPr>
        <p:spPr>
          <a:xfrm>
            <a:off x="683815" y="1176734"/>
            <a:ext cx="10824370" cy="5552280"/>
          </a:xfrm>
          <a:prstGeom prst="rect">
            <a:avLst/>
          </a:prstGeom>
        </p:spPr>
        <p:style>
          <a:lnRef idx="2">
            <a:schemeClr val="accent1">
              <a:shade val="20000"/>
            </a:schemeClr>
          </a:lnRef>
          <a:fillRef idx="1">
            <a:schemeClr val="accent1"/>
          </a:fillRef>
          <a:effectRef idx="0">
            <a:schemeClr val="accent1"/>
          </a:effectRef>
          <a:fontRef idx="minor">
            <a:schemeClr val="lt1"/>
          </a:fontRef>
        </p:style>
        <p:txBody>
          <a:bodyPr/>
          <a:p>
            <a:pPr>
              <a:defRPr/>
            </a:pPr>
            <a:r>
              <a:rPr sz="1600"/>
              <a:t>$.ajax({</a:t>
            </a:r>
            <a:endParaRPr sz="1600"/>
          </a:p>
          <a:p>
            <a:pPr>
              <a:defRPr/>
            </a:pPr>
            <a:r>
              <a:rPr sz="1600"/>
              <a:t>    url: "/examples/media/request_ajax.php", // 클라이언트가 요청을 보낼 서버의 URL 주소</a:t>
            </a:r>
            <a:endParaRPr sz="1600"/>
          </a:p>
          <a:p>
            <a:pPr>
              <a:defRPr/>
            </a:pPr>
            <a:r>
              <a:rPr sz="1600"/>
              <a:t>    data: { name: "홍길동" },                // HTTP 요청과 함께 서버로 보낼 데이터</a:t>
            </a:r>
            <a:endParaRPr sz="1600"/>
          </a:p>
          <a:p>
            <a:pPr>
              <a:defRPr/>
            </a:pPr>
            <a:r>
              <a:rPr sz="1600"/>
              <a:t>    type: "GET",                             // HTTP 요청 방식(GET, POST)</a:t>
            </a:r>
            <a:endParaRPr sz="1600"/>
          </a:p>
          <a:p>
            <a:pPr>
              <a:defRPr/>
            </a:pPr>
            <a:r>
              <a:rPr sz="1600"/>
              <a:t>    dataType: "json"                         // 서버에서 보내줄 데이터의 타입</a:t>
            </a:r>
            <a:endParaRPr sz="1600"/>
          </a:p>
          <a:p>
            <a:pPr>
              <a:defRPr/>
            </a:pPr>
            <a:r>
              <a:rPr sz="1600"/>
              <a:t>})</a:t>
            </a:r>
            <a:endParaRPr sz="1600"/>
          </a:p>
          <a:p>
            <a:pPr>
              <a:defRPr/>
            </a:pPr>
            <a:r>
              <a:rPr sz="1600"/>
              <a:t>// HTTP 요청이 성공하면 요청한 데이터가 done() 메소드로 전달됨.</a:t>
            </a:r>
            <a:endParaRPr sz="1600"/>
          </a:p>
          <a:p>
            <a:pPr>
              <a:defRPr/>
            </a:pPr>
            <a:r>
              <a:rPr sz="1600"/>
              <a:t>.done(function(json) {</a:t>
            </a:r>
            <a:endParaRPr sz="1600"/>
          </a:p>
          <a:p>
            <a:pPr>
              <a:defRPr/>
            </a:pPr>
            <a:r>
              <a:rPr sz="1600"/>
              <a:t>    $("&lt;h1&gt;").text(json.title).appendTo("body");</a:t>
            </a:r>
            <a:endParaRPr sz="1600"/>
          </a:p>
          <a:p>
            <a:pPr>
              <a:defRPr/>
            </a:pPr>
            <a:r>
              <a:rPr sz="1600"/>
              <a:t>    $("&lt;div class=\"content\"&gt;").html(json.html).appendTo("body");</a:t>
            </a:r>
            <a:endParaRPr sz="1600"/>
          </a:p>
          <a:p>
            <a:pPr>
              <a:defRPr/>
            </a:pPr>
            <a:r>
              <a:rPr sz="1600"/>
              <a:t>})</a:t>
            </a:r>
            <a:endParaRPr sz="1600"/>
          </a:p>
          <a:p>
            <a:pPr>
              <a:defRPr/>
            </a:pPr>
            <a:r>
              <a:rPr sz="1600"/>
              <a:t>// HTTP 요청이 실패하면 오류와 상태에 관한 정보가 fail() 메소드로 전달됨.</a:t>
            </a:r>
            <a:endParaRPr sz="1600"/>
          </a:p>
          <a:p>
            <a:pPr>
              <a:defRPr/>
            </a:pPr>
            <a:r>
              <a:rPr sz="1600"/>
              <a:t>.fail(function(xhr, status, errorThrown) {</a:t>
            </a:r>
            <a:endParaRPr sz="1600"/>
          </a:p>
          <a:p>
            <a:pPr>
              <a:defRPr/>
            </a:pPr>
            <a:r>
              <a:rPr sz="1600"/>
              <a:t>    $("#text").html("오류가 발생했습니다.&lt;br&gt;")</a:t>
            </a:r>
            <a:endParaRPr sz="1600"/>
          </a:p>
          <a:p>
            <a:pPr>
              <a:defRPr/>
            </a:pPr>
            <a:r>
              <a:rPr sz="1600"/>
              <a:t>    .append("오류명: " + errorThrown + "&lt;br&gt;")</a:t>
            </a:r>
            <a:endParaRPr sz="1600"/>
          </a:p>
          <a:p>
            <a:pPr>
              <a:defRPr/>
            </a:pPr>
            <a:r>
              <a:rPr sz="1600"/>
              <a:t>    .append("상태: " + status);</a:t>
            </a:r>
            <a:endParaRPr sz="1600"/>
          </a:p>
          <a:p>
            <a:pPr>
              <a:defRPr/>
            </a:pPr>
            <a:r>
              <a:rPr sz="1600"/>
              <a:t>})</a:t>
            </a:r>
            <a:endParaRPr sz="1600"/>
          </a:p>
          <a:p>
            <a:pPr>
              <a:defRPr/>
            </a:pPr>
            <a:r>
              <a:rPr sz="1600"/>
              <a:t>// HTTP 요청이 성공하거나 실패하는 것에 상관없이 언제나 always() 메소드가 실행됨.</a:t>
            </a:r>
            <a:endParaRPr sz="1600"/>
          </a:p>
          <a:p>
            <a:pPr>
              <a:defRPr/>
            </a:pPr>
            <a:r>
              <a:rPr sz="1600"/>
              <a:t>.always(function(xhr, status) {</a:t>
            </a:r>
            <a:endParaRPr sz="1600"/>
          </a:p>
          <a:p>
            <a:pPr>
              <a:defRPr/>
            </a:pPr>
            <a:r>
              <a:rPr sz="1600"/>
              <a:t>    $("#text").html("요청이 완료되었습니다!");</a:t>
            </a:r>
            <a:endParaRPr sz="1600"/>
          </a:p>
          <a:p>
            <a:pPr>
              <a:defRPr/>
            </a:pPr>
            <a:r>
              <a:rPr sz="1600"/>
              <a:t>});</a:t>
            </a:r>
            <a:endParaRPr sz="16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조각">
  <a:themeElements>
    <a:clrScheme name="조각">
      <a:dk1>
        <a:srgbClr val="101f24"/>
      </a:dk1>
      <a:lt1>
        <a:srgbClr val="ffffff"/>
      </a:lt1>
      <a:dk2>
        <a:srgbClr val="3366cc"/>
      </a:dk2>
      <a:lt2>
        <a:srgbClr val="0099cc"/>
      </a:lt2>
      <a:accent1>
        <a:srgbClr val="399aad"/>
      </a:accent1>
      <a:accent2>
        <a:srgbClr val="2b7381"/>
      </a:accent2>
      <a:accent3>
        <a:srgbClr val="003366"/>
      </a:accent3>
      <a:accent4>
        <a:srgbClr val="003399"/>
      </a:accent4>
      <a:accent5>
        <a:srgbClr val="009999"/>
      </a:accent5>
      <a:accent6>
        <a:srgbClr val="83bb71"/>
      </a:accent6>
      <a:hlink>
        <a:srgbClr val="00ffff"/>
      </a:hlink>
      <a:folHlink>
        <a:srgbClr val="333333"/>
      </a:folHlink>
    </a:clrScheme>
    <a:fontScheme name="조각">
      <a:majorFont>
        <a:latin typeface="Verdana"/>
        <a:ea typeface=""/>
        <a:cs typeface=""/>
        <a:font script="Jpan" typeface="MS PGothic"/>
        <a:font script="Hang" typeface="한컴 윤체 L"/>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S PGothic"/>
        <a:font script="Hang" typeface="함초롬돋움"/>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조각">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reflection blurRad="12700" stA="26000" endPos="28000" dist="38100" dir="5400000" sy="-100000" rotWithShape="0"/>
          </a:effectLst>
        </a:effectStyle>
        <a:effectStyle>
          <a:effectLst>
            <a:outerShdw blurRad="40000" dist="23000" dir="5400000" rotWithShape="0">
              <a:srgbClr val="000000">
                <a:alpha val="35000"/>
              </a:srgbClr>
            </a:outerShdw>
          </a:effectLst>
        </a:effectStyle>
        <a:effectStyle>
          <a:effectLst>
            <a:innerShdw blurRad="50800" dist="25400" dir="13500000">
              <a:srgbClr val="000000">
                <a:alpha val="75000"/>
              </a:srgbClr>
            </a:inn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1">
            <a:shade val="20000"/>
          </a:schemeClr>
        </a:lnRef>
        <a:fillRef idx="1">
          <a:schemeClr val="accent1"/>
        </a:fillRef>
        <a:effectRef idx="0">
          <a:schemeClr val="accent1"/>
        </a:effectRef>
        <a:fontRef idx="minor">
          <a:schemeClr val="lt1"/>
        </a:fontRef>
      </a:style>
    </a:spDef>
    <a:lnDef>
      <a:spPr>
        <a:ln w="25400">
          <a:solidFill>
            <a:schemeClr val="accent1">
              <a:shade val="95000"/>
              <a:satMod val="105000"/>
            </a:schemeClr>
          </a:solidFill>
        </a:ln>
      </a:spPr>
      <a:bodyPr/>
      <a:lstStyle/>
      <a:style>
        <a:lnRef idx="1">
          <a:schemeClr val="accent1"/>
        </a:lnRef>
        <a:fillRef idx="0">
          <a:schemeClr val="accent1"/>
        </a:fillRef>
        <a:effectRef idx="0">
          <a:schemeClr val="accent1"/>
        </a:effectRef>
        <a:fontRef idx="minor">
          <a:schemeClr val="tx1"/>
        </a:fontRef>
      </a:style>
    </a:lnDef>
    <a:txDef>
      <a:spPr/>
      <a:bodyPr/>
      <a:lstStyle/>
    </a:txDef>
  </a:objectDefaul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0000ff"/>
      </a:hlink>
      <a:folHlink>
        <a:srgbClr val="800080"/>
      </a:folHlink>
    </a:clrScheme>
    <a:fontScheme name="한컴오피스">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137</ep:Words>
  <ep:PresentationFormat/>
  <ep:Paragraphs>27</ep:Paragraphs>
  <ep:Slides>3</ep:Slides>
  <ep:Notes>1</ep:Notes>
  <ep:TotalTime>0</ep:TotalTime>
  <ep:HiddenSlides>0</ep:HiddenSlides>
  <ep:MMClips>0</ep:MMClips>
  <ep:HeadingPairs>
    <vt:vector size="4" baseType="variant">
      <vt:variant>
        <vt:lpstr>테마</vt:lpstr>
      </vt:variant>
      <vt:variant>
        <vt:i4>1</vt:i4>
      </vt:variant>
      <vt:variant>
        <vt:lpstr>슬라이드 제목</vt:lpstr>
      </vt:variant>
      <vt:variant>
        <vt:i4>3</vt:i4>
      </vt:variant>
    </vt:vector>
  </ep:HeadingPairs>
  <ep:TitlesOfParts>
    <vt:vector size="4" baseType="lpstr">
      <vt:lpstr>조각</vt:lpstr>
      <vt:lpstr>AJAX</vt:lpstr>
      <vt:lpstr>AJAX</vt:lpstr>
      <vt:lpstr>AJAX 예제코드</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cp:lastModifiedBy>khkh0</cp:lastModifiedBy>
  <dcterms:modified xsi:type="dcterms:W3CDTF">2021-02-05T09:35:12.098</dcterms:modified>
  <cp:revision>6</cp:revision>
  <dc:title>AJAX</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