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10" d="100"/>
          <a:sy n="110" d="100"/>
        </p:scale>
        <p:origin x="-1668" y="-624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1770" y="-90"/>
      </p:cViewPr>
      <p:guideLst>
        <p:guide orient="horz" pos="2880"/>
        <p:guide pos="2158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곡선표지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8596" y="2143116"/>
            <a:ext cx="7772400" cy="786946"/>
          </a:xfr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8595" y="2941624"/>
            <a:ext cx="7782633" cy="413657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404B-C9D5-4AB8-85EA-E32273052CDC}" type="datetime1">
              <a:rPr lang="ko-KR" altLang="en-US" smtClean="0"/>
              <a:t>2009-07-07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EBB244-CEC7-424C-9095-A11D5C668C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236B-09BA-48EF-832E-65A307066638}" type="datetime1">
              <a:rPr lang="ko-KR" altLang="en-US" smtClean="0"/>
              <a:t>2009-07-07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1ADB1-91BF-44FF-8ADB-00B2212F53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Relationship Id="rId4" Type="http://schemas.openxmlformats.org/officeDocument/2006/relationships/image" Target="../media/image2.jpe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곡선본문.jpg"/>
          <p:cNvPicPr>
            <a:picLocks noChangeAspect="1"/>
          </p:cNvPicPr>
          <p:nvPr/>
        </p:nvPicPr>
        <p:blipFill>
          <a:blip r:embed="rId4"/>
          <a:srcRect l="238" t="631" r="237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9080" y="149480"/>
            <a:ext cx="8610638" cy="7512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13405" y="1012404"/>
            <a:ext cx="8623766" cy="5263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64080"/>
            <a:ext cx="1500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D0BFA8CE-DE27-41D3-8F0F-61ECF52559E0}" type="datetime1">
              <a:rPr lang="ko-KR" altLang="en-US" smtClean="0"/>
              <a:t>2009-07-07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979120" y="6364080"/>
            <a:ext cx="197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5200" y="63640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tabLst/>
        <a:defRPr sz="3600" kern="1200">
          <a:ln w="15875">
            <a:noFill/>
          </a:ln>
          <a:solidFill>
            <a:schemeClr val="tx2">
              <a:lumMod val="75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800" indent="-304800" algn="l" defTabSz="914400" rtl="0" eaLnBrk="1" latinLnBrk="1" hangingPunct="1">
        <a:spcBef>
          <a:spcPct val="20000"/>
        </a:spcBef>
        <a:buClr>
          <a:schemeClr val="accent5">
            <a:lumMod val="20000"/>
            <a:lumOff val="80000"/>
          </a:schemeClr>
        </a:buClr>
        <a:buSzPct val="100000"/>
        <a:buFont typeface="Wingdings" pitchFamily="18" charset="2"/>
        <a:buChar char="®"/>
        <a:defRPr sz="24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1pPr>
      <a:lvl2pPr marL="530225" indent="-2159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Wingdings" pitchFamily="2" charset="2"/>
        <a:buChar char="§"/>
        <a:defRPr sz="20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2pPr>
      <a:lvl3pPr marL="757238" indent="-19685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 pitchFamily="34" charset="0"/>
        <a:buChar char="•"/>
        <a:defRPr sz="18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3pPr>
      <a:lvl4pPr marL="990600" indent="-214313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 pitchFamily="34" charset="0"/>
        <a:buChar char="–"/>
        <a:defRPr sz="16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4pPr>
      <a:lvl5pPr marL="1285875" indent="-214313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 pitchFamily="34" charset="0"/>
        <a:buChar char="»"/>
        <a:defRPr sz="16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5pPr>
      <a:lvl6pPr marL="1611313" indent="-261938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Tahoma" pitchFamily="34" charset="0"/>
        <a:buChar char="»"/>
        <a:defRPr sz="16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6pPr>
      <a:lvl7pPr marL="1970088" indent="-271463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Tahoma" pitchFamily="34" charset="0"/>
        <a:buChar char="»"/>
        <a:defRPr sz="16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7pPr>
      <a:lvl8pPr marL="2328863" indent="-271463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Tahoma" pitchFamily="34" charset="0"/>
        <a:buChar char="»"/>
        <a:defRPr sz="16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8pPr>
      <a:lvl9pPr marL="2689225" indent="-27305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Tahoma" pitchFamily="34" charset="0"/>
        <a:buChar char="»"/>
        <a:defRPr sz="16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노드스터디</a:t>
            </a: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ko-KR" altLang="en-US" sz="700"/>
              <a:t>var http = require('http');</a:t>
            </a:r>
            <a:endParaRPr lang="ko-KR" altLang="en-US" sz="700"/>
          </a:p>
          <a:p>
            <a:pPr lvl="0">
              <a:defRPr/>
            </a:pPr>
            <a:r>
              <a:rPr lang="ko-KR" altLang="en-US" sz="700"/>
              <a:t>var fs = require('fs');</a:t>
            </a:r>
            <a:endParaRPr lang="ko-KR" altLang="en-US" sz="700"/>
          </a:p>
          <a:p>
            <a:pPr lvl="0">
              <a:defRPr/>
            </a:pPr>
            <a:r>
              <a:rPr lang="ko-KR" altLang="en-US" sz="700"/>
              <a:t>var url = require('url');</a:t>
            </a:r>
            <a:endParaRPr lang="ko-KR" altLang="en-US" sz="700"/>
          </a:p>
          <a:p>
            <a:pPr lvl="0">
              <a:defRPr/>
            </a:pPr>
            <a:r>
              <a:rPr lang="ko-KR" altLang="en-US" sz="700"/>
              <a:t> </a:t>
            </a:r>
            <a:endParaRPr lang="ko-KR" altLang="en-US" sz="700"/>
          </a:p>
          <a:p>
            <a:pPr lvl="0">
              <a:defRPr/>
            </a:pPr>
            <a:r>
              <a:rPr lang="ko-KR" altLang="en-US" sz="700"/>
              <a:t>var app = http.createServer(function(request,response){</a:t>
            </a:r>
            <a:endParaRPr lang="ko-KR" altLang="en-US" sz="700"/>
          </a:p>
          <a:p>
            <a:pPr lvl="0">
              <a:defRPr/>
            </a:pPr>
            <a:r>
              <a:rPr lang="ko-KR" altLang="en-US" sz="700"/>
              <a:t>    var _url = request.url;</a:t>
            </a:r>
            <a:endParaRPr lang="ko-KR" altLang="en-US" sz="700"/>
          </a:p>
          <a:p>
            <a:pPr lvl="0">
              <a:defRPr/>
            </a:pPr>
            <a:r>
              <a:rPr lang="ko-KR" altLang="en-US" sz="700"/>
              <a:t>    var queryData = url.parse(_url, true).query;</a:t>
            </a:r>
            <a:endParaRPr lang="ko-KR" altLang="en-US" sz="700"/>
          </a:p>
          <a:p>
            <a:pPr lvl="0">
              <a:defRPr/>
            </a:pPr>
            <a:r>
              <a:rPr lang="ko-KR" altLang="en-US" sz="700"/>
              <a:t>    var pathname = url.parse(_url, true).pathname;  </a:t>
            </a:r>
            <a:r>
              <a:rPr lang="en-US" altLang="ko-KR" sz="700"/>
              <a:t>//</a:t>
            </a:r>
            <a:r>
              <a:rPr lang="ko-KR" altLang="en-US" sz="700"/>
              <a:t> </a:t>
            </a:r>
            <a:r>
              <a:rPr lang="en-US" altLang="ko-KR" sz="700"/>
              <a:t>-&gt;</a:t>
            </a:r>
            <a:r>
              <a:rPr lang="ko-KR" altLang="en-US" sz="700"/>
              <a:t> 쿼리만이 아닌 경로만 보여줌</a:t>
            </a:r>
            <a:endParaRPr lang="ko-KR" altLang="en-US" sz="700"/>
          </a:p>
          <a:p>
            <a:pPr lvl="0">
              <a:defRPr/>
            </a:pPr>
            <a:r>
              <a:rPr lang="ko-KR" altLang="en-US" sz="700"/>
              <a:t>    var title = queryData.id;</a:t>
            </a:r>
            <a:endParaRPr lang="ko-KR" altLang="en-US" sz="700"/>
          </a:p>
          <a:p>
            <a:pPr lvl="0">
              <a:defRPr/>
            </a:pPr>
            <a:r>
              <a:rPr lang="ko-KR" altLang="en-US" sz="700"/>
              <a:t> </a:t>
            </a:r>
            <a:endParaRPr lang="ko-KR" altLang="en-US" sz="700"/>
          </a:p>
          <a:p>
            <a:pPr lvl="0">
              <a:defRPr/>
            </a:pPr>
            <a:r>
              <a:rPr lang="ko-KR" altLang="en-US" sz="700"/>
              <a:t>    if(pathname === '/'){</a:t>
            </a:r>
            <a:endParaRPr lang="ko-KR" altLang="en-US" sz="700"/>
          </a:p>
          <a:p>
            <a:pPr lvl="0">
              <a:defRPr/>
            </a:pPr>
            <a:r>
              <a:rPr lang="ko-KR" altLang="en-US" sz="700"/>
              <a:t>      fs.readFile(`data/${queryData.id}`, 'utf8', function(err, description){</a:t>
            </a:r>
            <a:endParaRPr lang="ko-KR" altLang="en-US" sz="700"/>
          </a:p>
          <a:p>
            <a:pPr lvl="0">
              <a:defRPr/>
            </a:pPr>
            <a:r>
              <a:rPr lang="ko-KR" altLang="en-US" sz="700"/>
              <a:t>        var template = `</a:t>
            </a:r>
            <a:endParaRPr lang="ko-KR" altLang="en-US" sz="700"/>
          </a:p>
          <a:p>
            <a:pPr lvl="0">
              <a:defRPr/>
            </a:pPr>
            <a:r>
              <a:rPr lang="ko-KR" altLang="en-US" sz="700"/>
              <a:t>        </a:t>
            </a:r>
            <a:r>
              <a:rPr lang="ko-KR" altLang="en-US" sz="600"/>
              <a:t>&lt;!doctype html&gt;</a:t>
            </a:r>
            <a:endParaRPr lang="ko-KR" altLang="en-US" sz="600"/>
          </a:p>
          <a:p>
            <a:pPr lvl="0">
              <a:defRPr/>
            </a:pPr>
            <a:r>
              <a:rPr lang="ko-KR" altLang="en-US" sz="600"/>
              <a:t>        &lt;html&gt;</a:t>
            </a:r>
            <a:endParaRPr lang="ko-KR" altLang="en-US" sz="600"/>
          </a:p>
          <a:p>
            <a:pPr lvl="0">
              <a:defRPr/>
            </a:pPr>
            <a:r>
              <a:rPr lang="ko-KR" altLang="en-US" sz="600"/>
              <a:t>        &lt;head&gt;</a:t>
            </a:r>
            <a:endParaRPr lang="ko-KR" altLang="en-US" sz="600"/>
          </a:p>
          <a:p>
            <a:pPr lvl="0">
              <a:defRPr/>
            </a:pPr>
            <a:r>
              <a:rPr lang="ko-KR" altLang="en-US" sz="600"/>
              <a:t>          &lt;title&gt;WEB1 - ${title}&lt;/title&gt;</a:t>
            </a:r>
            <a:endParaRPr lang="ko-KR" altLang="en-US" sz="600"/>
          </a:p>
          <a:p>
            <a:pPr lvl="0">
              <a:defRPr/>
            </a:pPr>
            <a:r>
              <a:rPr lang="ko-KR" altLang="en-US" sz="600"/>
              <a:t>          &lt;meta charset="utf-8"&gt;</a:t>
            </a:r>
            <a:endParaRPr lang="ko-KR" altLang="en-US" sz="600"/>
          </a:p>
          <a:p>
            <a:pPr lvl="0">
              <a:defRPr/>
            </a:pPr>
            <a:r>
              <a:rPr lang="ko-KR" altLang="en-US" sz="600"/>
              <a:t>        &lt;/head&gt;</a:t>
            </a:r>
            <a:endParaRPr lang="ko-KR" altLang="en-US" sz="600"/>
          </a:p>
          <a:p>
            <a:pPr lvl="0">
              <a:defRPr/>
            </a:pPr>
            <a:r>
              <a:rPr lang="ko-KR" altLang="en-US" sz="600"/>
              <a:t>        &lt;body&gt;</a:t>
            </a:r>
            <a:endParaRPr lang="ko-KR" altLang="en-US" sz="600"/>
          </a:p>
          <a:p>
            <a:pPr lvl="0">
              <a:defRPr/>
            </a:pPr>
            <a:r>
              <a:rPr lang="ko-KR" altLang="en-US" sz="600"/>
              <a:t>          &lt;h1&gt;&lt;a href="/"&gt;WEB&lt;/a&gt;&lt;/h1&gt;</a:t>
            </a:r>
            <a:endParaRPr lang="ko-KR" altLang="en-US" sz="600"/>
          </a:p>
          <a:p>
            <a:pPr lvl="0">
              <a:defRPr/>
            </a:pPr>
            <a:r>
              <a:rPr lang="ko-KR" altLang="en-US" sz="600"/>
              <a:t>          &lt;ul&gt;</a:t>
            </a:r>
            <a:endParaRPr lang="ko-KR" altLang="en-US" sz="600"/>
          </a:p>
          <a:p>
            <a:pPr lvl="0">
              <a:defRPr/>
            </a:pPr>
            <a:r>
              <a:rPr lang="ko-KR" altLang="en-US" sz="600"/>
              <a:t>            &lt;li&gt;&lt;a href="/?id=HTML"&gt;HTML&lt;/a&gt;&lt;/li&gt;</a:t>
            </a:r>
            <a:endParaRPr lang="ko-KR" altLang="en-US" sz="600"/>
          </a:p>
          <a:p>
            <a:pPr lvl="0">
              <a:defRPr/>
            </a:pPr>
            <a:r>
              <a:rPr lang="ko-KR" altLang="en-US" sz="600"/>
              <a:t>            &lt;li&gt;&lt;a href="/?id=CSS"&gt;CSS&lt;/a&gt;&lt;/li&gt;</a:t>
            </a:r>
            <a:endParaRPr lang="ko-KR" altLang="en-US" sz="600"/>
          </a:p>
          <a:p>
            <a:pPr lvl="0">
              <a:defRPr/>
            </a:pPr>
            <a:r>
              <a:rPr lang="ko-KR" altLang="en-US" sz="600"/>
              <a:t>            &lt;li&gt;&lt;a href="/?id=JavaScript"&gt;JavaScript&lt;/a&gt;&lt;/li&gt;</a:t>
            </a:r>
            <a:endParaRPr lang="ko-KR" altLang="en-US" sz="600"/>
          </a:p>
          <a:p>
            <a:pPr lvl="0">
              <a:defRPr/>
            </a:pPr>
            <a:r>
              <a:rPr lang="ko-KR" altLang="en-US" sz="600"/>
              <a:t>          &lt;/ul&gt;</a:t>
            </a:r>
            <a:endParaRPr lang="ko-KR" altLang="en-US" sz="600"/>
          </a:p>
          <a:p>
            <a:pPr lvl="0">
              <a:defRPr/>
            </a:pPr>
            <a:r>
              <a:rPr lang="ko-KR" altLang="en-US" sz="600"/>
              <a:t>          &lt;h2&gt;${title}&lt;/h2&gt;</a:t>
            </a:r>
            <a:endParaRPr lang="ko-KR" altLang="en-US" sz="600"/>
          </a:p>
          <a:p>
            <a:pPr lvl="0">
              <a:defRPr/>
            </a:pPr>
            <a:r>
              <a:rPr lang="ko-KR" altLang="en-US" sz="600"/>
              <a:t>          &lt;p&gt;${description}&lt;/p&gt;</a:t>
            </a:r>
            <a:endParaRPr lang="ko-KR" altLang="en-US" sz="600"/>
          </a:p>
          <a:p>
            <a:pPr lvl="0">
              <a:defRPr/>
            </a:pPr>
            <a:r>
              <a:rPr lang="ko-KR" altLang="en-US" sz="600"/>
              <a:t>        &lt;/body&gt;</a:t>
            </a:r>
            <a:endParaRPr lang="ko-KR" altLang="en-US" sz="600"/>
          </a:p>
          <a:p>
            <a:pPr lvl="0">
              <a:defRPr/>
            </a:pPr>
            <a:r>
              <a:rPr lang="ko-KR" altLang="en-US" sz="600"/>
              <a:t>        &lt;/html&gt;</a:t>
            </a:r>
            <a:endParaRPr lang="ko-KR" altLang="en-US" sz="600"/>
          </a:p>
          <a:p>
            <a:pPr lvl="0">
              <a:defRPr/>
            </a:pPr>
            <a:r>
              <a:rPr lang="ko-KR" altLang="en-US" sz="600"/>
              <a:t>        `;</a:t>
            </a:r>
            <a:endParaRPr lang="ko-KR" altLang="en-US" sz="700"/>
          </a:p>
          <a:p>
            <a:pPr lvl="0">
              <a:defRPr/>
            </a:pPr>
            <a:r>
              <a:rPr lang="ko-KR" altLang="en-US" sz="700"/>
              <a:t>        response.writeHead(200);</a:t>
            </a:r>
            <a:endParaRPr lang="ko-KR" altLang="en-US" sz="700"/>
          </a:p>
          <a:p>
            <a:pPr lvl="0">
              <a:defRPr/>
            </a:pPr>
            <a:r>
              <a:rPr lang="ko-KR" altLang="en-US" sz="700"/>
              <a:t>        response.end(template);</a:t>
            </a:r>
            <a:endParaRPr lang="ko-KR" altLang="en-US" sz="700"/>
          </a:p>
          <a:p>
            <a:pPr lvl="0">
              <a:defRPr/>
            </a:pPr>
            <a:r>
              <a:rPr lang="ko-KR" altLang="en-US" sz="700"/>
              <a:t>      });</a:t>
            </a:r>
            <a:endParaRPr lang="ko-KR" altLang="en-US" sz="700"/>
          </a:p>
          <a:p>
            <a:pPr lvl="0">
              <a:defRPr/>
            </a:pPr>
            <a:r>
              <a:rPr lang="ko-KR" altLang="en-US" sz="700"/>
              <a:t>    } else {</a:t>
            </a:r>
            <a:endParaRPr lang="ko-KR" altLang="en-US" sz="700"/>
          </a:p>
          <a:p>
            <a:pPr lvl="0">
              <a:defRPr/>
            </a:pPr>
            <a:r>
              <a:rPr lang="ko-KR" altLang="en-US" sz="700"/>
              <a:t>      response.writeHead(404);</a:t>
            </a:r>
            <a:endParaRPr lang="ko-KR" altLang="en-US" sz="700"/>
          </a:p>
          <a:p>
            <a:pPr lvl="0">
              <a:defRPr/>
            </a:pPr>
            <a:r>
              <a:rPr lang="ko-KR" altLang="en-US" sz="700"/>
              <a:t>      response.end('Not found');</a:t>
            </a:r>
            <a:endParaRPr lang="ko-KR" altLang="en-US" sz="700"/>
          </a:p>
          <a:p>
            <a:pPr lvl="0">
              <a:defRPr/>
            </a:pPr>
            <a:r>
              <a:rPr lang="ko-KR" altLang="en-US" sz="700"/>
              <a:t>    }  </a:t>
            </a:r>
            <a:endParaRPr lang="ko-KR" altLang="en-US" sz="700"/>
          </a:p>
          <a:p>
            <a:pPr lvl="0">
              <a:defRPr/>
            </a:pPr>
            <a:r>
              <a:rPr lang="ko-KR" altLang="en-US" sz="700"/>
              <a:t>});</a:t>
            </a:r>
            <a:endParaRPr lang="ko-KR" altLang="en-US" sz="700"/>
          </a:p>
          <a:p>
            <a:pPr lvl="0">
              <a:defRPr/>
            </a:pPr>
            <a:r>
              <a:rPr lang="ko-KR" altLang="en-US" sz="700"/>
              <a:t>app.listen(3000);</a:t>
            </a:r>
            <a:endParaRPr lang="ko-KR" altLang="en-US" sz="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FUNCTION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function sum(first, second){ // parameter</a:t>
            </a:r>
            <a:endParaRPr lang="ko-KR" altLang="en-US"/>
          </a:p>
          <a:p>
            <a:pPr>
              <a:defRPr/>
            </a:pPr>
            <a:r>
              <a:rPr lang="ko-KR" altLang="en-US"/>
              <a:t>  console.log(first+second);</a:t>
            </a:r>
            <a:endParaRPr lang="ko-KR" altLang="en-US"/>
          </a:p>
          <a:p>
            <a:pPr>
              <a:defRPr/>
            </a:pPr>
            <a:r>
              <a:rPr lang="ko-KR" altLang="en-US"/>
              <a:t>}</a:t>
            </a:r>
            <a:r>
              <a:rPr lang="en-US" altLang="ko-KR"/>
              <a:t>// </a:t>
            </a:r>
            <a:r>
              <a:rPr lang="ko-KR" altLang="en-US"/>
              <a:t>함수 구현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  console.log(</a:t>
            </a:r>
            <a:r>
              <a:rPr lang="en-US" altLang="ko-KR"/>
              <a:t>sum</a:t>
            </a:r>
            <a:r>
              <a:rPr lang="ko-KR" altLang="en-US"/>
              <a:t>);</a:t>
            </a:r>
            <a:r>
              <a:rPr lang="en-US" altLang="ko-KR"/>
              <a:t>   //</a:t>
            </a:r>
            <a:r>
              <a:rPr lang="ko-KR" altLang="en-US"/>
              <a:t>함수 호출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callback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콜백 </a:t>
            </a:r>
            <a:r>
              <a:rPr lang="en-US" altLang="ko-KR"/>
              <a:t>-&gt; </a:t>
            </a:r>
            <a:r>
              <a:rPr lang="ko-KR" altLang="en-US"/>
              <a:t>호출한 함수를 처리하고 인자로 전달한 함수를 처리하도록 지시</a:t>
            </a:r>
            <a:endParaRPr lang="ko-KR" altLang="en-US"/>
          </a:p>
          <a:p>
            <a:pPr>
              <a:defRPr/>
            </a:pPr>
            <a:r>
              <a:rPr lang="ko-KR" altLang="en-US"/>
              <a:t>자바스크립트에서는 함수는 값</a:t>
            </a:r>
            <a:r>
              <a:rPr lang="en-US" altLang="ko-KR"/>
              <a:t>(</a:t>
            </a:r>
            <a:r>
              <a:rPr lang="ko-KR" altLang="en-US"/>
              <a:t>데이터</a:t>
            </a:r>
            <a:r>
              <a:rPr lang="en-US" altLang="ko-KR"/>
              <a:t>)</a:t>
            </a:r>
            <a:r>
              <a:rPr lang="ko-KR" altLang="en-US"/>
              <a:t>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&lt;</a:t>
            </a:r>
            <a:r>
              <a:rPr lang="ko-KR" altLang="en-US"/>
              <a:t>예제</a:t>
            </a:r>
            <a:r>
              <a:rPr lang="en-US" altLang="ko-KR"/>
              <a:t>&gt;</a:t>
            </a:r>
            <a:endParaRPr lang="en-US" altLang="ko-KR"/>
          </a:p>
          <a:p>
            <a:pPr>
              <a:defRPr/>
            </a:pPr>
            <a:r>
              <a:rPr lang="ko-KR" altLang="en-US"/>
              <a:t>var a = function(){</a:t>
            </a:r>
            <a:endParaRPr lang="ko-KR" altLang="en-US"/>
          </a:p>
          <a:p>
            <a:pPr>
              <a:defRPr/>
            </a:pPr>
            <a:r>
              <a:rPr lang="ko-KR" altLang="en-US"/>
              <a:t>  console.log('A');</a:t>
            </a:r>
            <a:endParaRPr lang="ko-KR" altLang="en-US"/>
          </a:p>
          <a:p>
            <a:pPr>
              <a:defRPr/>
            </a:pPr>
            <a:r>
              <a:rPr lang="ko-KR" altLang="en-US"/>
              <a:t>} </a:t>
            </a:r>
            <a:r>
              <a:rPr lang="en-US" altLang="ko-KR"/>
              <a:t>//a</a:t>
            </a:r>
            <a:r>
              <a:rPr lang="ko-KR" altLang="en-US"/>
              <a:t>변수는 익명함수를 들고 있는 구조</a:t>
            </a:r>
            <a:endParaRPr lang="ko-KR" altLang="en-US"/>
          </a:p>
          <a:p>
            <a:pPr>
              <a:defRPr/>
            </a:pPr>
            <a:r>
              <a:rPr lang="ko-KR" altLang="en-US"/>
              <a:t>function slowfunc(callback){</a:t>
            </a:r>
            <a:endParaRPr lang="ko-KR" altLang="en-US"/>
          </a:p>
          <a:p>
            <a:pPr>
              <a:defRPr/>
            </a:pPr>
            <a:r>
              <a:rPr lang="ko-KR" altLang="en-US"/>
              <a:t>  callback();</a:t>
            </a:r>
            <a:endParaRPr lang="ko-KR" altLang="en-US"/>
          </a:p>
          <a:p>
            <a:pPr>
              <a:defRPr/>
            </a:pPr>
            <a:r>
              <a:rPr lang="ko-KR" altLang="en-US"/>
              <a:t>}  </a:t>
            </a:r>
            <a:r>
              <a:rPr lang="en-US" altLang="ko-KR"/>
              <a:t>//</a:t>
            </a:r>
            <a:r>
              <a:rPr lang="ko-KR" altLang="en-US"/>
              <a:t>함수 템플릿 구성</a:t>
            </a:r>
            <a:endParaRPr lang="ko-KR" altLang="en-US"/>
          </a:p>
          <a:p>
            <a:pPr>
              <a:defRPr/>
            </a:pPr>
            <a:r>
              <a:rPr lang="ko-KR" altLang="en-US"/>
              <a:t> slowfunc(a);</a:t>
            </a:r>
            <a:r>
              <a:rPr lang="en-US" altLang="ko-KR"/>
              <a:t>//</a:t>
            </a:r>
            <a:r>
              <a:rPr lang="ko-KR" altLang="en-US"/>
              <a:t>함수 호출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PM2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ko-KR" altLang="en-US"/>
              <a:t>//코드1. PM2 설치</a:t>
            </a:r>
            <a:endParaRPr lang="ko-KR" altLang="en-US"/>
          </a:p>
          <a:p>
            <a:pPr>
              <a:defRPr/>
            </a:pPr>
            <a:r>
              <a:rPr lang="ko-KR" altLang="en-US"/>
              <a:t>$ npm install -g pm2@latest</a:t>
            </a:r>
            <a:endParaRPr lang="ko-KR" altLang="en-US"/>
          </a:p>
          <a:p>
            <a:pPr>
              <a:defRPr/>
            </a:pPr>
            <a:r>
              <a:rPr lang="ko-KR" altLang="en-US"/>
              <a:t>//코드3. 명령어</a:t>
            </a:r>
            <a:endParaRPr lang="ko-KR" altLang="en-US"/>
          </a:p>
          <a:p>
            <a:pPr>
              <a:defRPr/>
            </a:pPr>
            <a:r>
              <a:rPr lang="ko-KR" altLang="en-US"/>
              <a:t>$ pm2 start app.js</a:t>
            </a:r>
            <a:endParaRPr lang="ko-KR" altLang="en-US"/>
          </a:p>
          <a:p>
            <a:pPr>
              <a:defRPr/>
            </a:pPr>
            <a:r>
              <a:rPr lang="ko-KR" altLang="en-US"/>
              <a:t>//코드4. 설정파일 ecosystem.config.js</a:t>
            </a:r>
            <a:endParaRPr lang="ko-KR" altLang="en-US"/>
          </a:p>
          <a:p>
            <a:pPr>
              <a:defRPr/>
            </a:pPr>
            <a:r>
              <a:rPr lang="ko-KR" altLang="en-US"/>
              <a:t>//ecosystem.config.js</a:t>
            </a:r>
            <a:endParaRPr lang="ko-KR" altLang="en-US"/>
          </a:p>
          <a:p>
            <a:pPr>
              <a:defRPr/>
            </a:pPr>
            <a:r>
              <a:rPr lang="ko-KR" altLang="en-US"/>
              <a:t>module.exports = {</a:t>
            </a:r>
            <a:endParaRPr lang="ko-KR" altLang="en-US"/>
          </a:p>
          <a:p>
            <a:pPr>
              <a:defRPr/>
            </a:pPr>
            <a:r>
              <a:rPr lang="ko-KR" altLang="en-US"/>
              <a:t>  apps: [{</a:t>
            </a:r>
            <a:endParaRPr lang="ko-KR" altLang="en-US"/>
          </a:p>
          <a:p>
            <a:pPr>
              <a:defRPr/>
            </a:pPr>
            <a:r>
              <a:rPr lang="ko-KR" altLang="en-US"/>
              <a:t>  name: 'app',</a:t>
            </a:r>
            <a:endParaRPr lang="ko-KR" altLang="en-US"/>
          </a:p>
          <a:p>
            <a:pPr>
              <a:defRPr/>
            </a:pPr>
            <a:r>
              <a:rPr lang="ko-KR" altLang="en-US"/>
              <a:t>  script: './app.js',</a:t>
            </a:r>
            <a:endParaRPr lang="ko-KR" altLang="en-US"/>
          </a:p>
          <a:p>
            <a:pPr>
              <a:defRPr/>
            </a:pPr>
            <a:r>
              <a:rPr lang="ko-KR" altLang="en-US"/>
              <a:t>  instances: 0,</a:t>
            </a:r>
            <a:endParaRPr lang="ko-KR" altLang="en-US"/>
          </a:p>
          <a:p>
            <a:pPr>
              <a:defRPr/>
            </a:pPr>
            <a:r>
              <a:rPr lang="ko-KR" altLang="en-US"/>
              <a:t>  exec_mode: ‘cluster’</a:t>
            </a:r>
            <a:endParaRPr lang="ko-KR" altLang="en-US"/>
          </a:p>
          <a:p>
            <a:pPr>
              <a:defRPr/>
            </a:pPr>
            <a:r>
              <a:rPr lang="ko-KR" altLang="en-US"/>
              <a:t>  }]</a:t>
            </a:r>
            <a:endParaRPr lang="ko-KR" altLang="en-US"/>
          </a:p>
          <a:p>
            <a:pPr>
              <a:defRPr/>
            </a:pPr>
            <a:r>
              <a:rPr lang="ko-KR" altLang="en-US"/>
              <a:t>}</a:t>
            </a:r>
            <a:endParaRPr lang="ko-KR" altLang="en-US"/>
          </a:p>
          <a:p>
            <a:pPr>
              <a:defRPr/>
            </a:pPr>
            <a:r>
              <a:rPr lang="ko-KR" altLang="en-US"/>
              <a:t>//코드5. 설정파일 실행</a:t>
            </a:r>
            <a:endParaRPr lang="ko-KR" altLang="en-US"/>
          </a:p>
          <a:p>
            <a:pPr>
              <a:defRPr/>
            </a:pPr>
            <a:r>
              <a:rPr lang="ko-KR" altLang="en-US"/>
              <a:t>$ pm2 start ecosystem.config.js</a:t>
            </a:r>
            <a:endParaRPr lang="ko-KR" altLang="en-US"/>
          </a:p>
          <a:p>
            <a:pPr>
              <a:defRPr/>
            </a:pPr>
            <a:r>
              <a:rPr lang="ko-KR" altLang="en-US"/>
              <a:t>//코드6. 프로세스 늘리기</a:t>
            </a:r>
            <a:endParaRPr lang="ko-KR" altLang="en-US"/>
          </a:p>
          <a:p>
            <a:pPr>
              <a:defRPr/>
            </a:pPr>
            <a:r>
              <a:rPr lang="ko-KR" altLang="en-US"/>
              <a:t>$ pm2 scale app +4</a:t>
            </a:r>
            <a:endParaRPr lang="ko-KR" altLang="en-US"/>
          </a:p>
          <a:p>
            <a:pPr>
              <a:defRPr/>
            </a:pPr>
            <a:r>
              <a:rPr lang="ko-KR" altLang="en-US"/>
              <a:t>//코드7. 프로세스 줄이기</a:t>
            </a:r>
            <a:endParaRPr lang="ko-KR" altLang="en-US"/>
          </a:p>
          <a:p>
            <a:pPr>
              <a:defRPr/>
            </a:pPr>
            <a:r>
              <a:rPr lang="ko-KR" altLang="en-US"/>
              <a:t>$ pm2 scale app 4</a:t>
            </a:r>
            <a:endParaRPr lang="ko-KR" altLang="en-US"/>
          </a:p>
          <a:p>
            <a:pPr>
              <a:defRPr/>
            </a:pPr>
            <a:r>
              <a:rPr lang="ko-KR" altLang="en-US"/>
              <a:t>//코드8. 프로세스 재시작</a:t>
            </a:r>
            <a:endParaRPr lang="ko-KR" altLang="en-US"/>
          </a:p>
          <a:p>
            <a:pPr>
              <a:defRPr/>
            </a:pPr>
            <a:r>
              <a:rPr lang="ko-KR" altLang="en-US"/>
              <a:t>$ pm2 reload app</a:t>
            </a:r>
            <a:endParaRPr lang="ko-KR" altLang="en-US"/>
          </a:p>
          <a:p>
            <a:pPr>
              <a:defRPr/>
            </a:pPr>
            <a:r>
              <a:rPr lang="ko-KR" altLang="en-US"/>
              <a:t>//코드9. 프로세스 상태 간략 표시</a:t>
            </a:r>
            <a:endParaRPr lang="ko-KR" altLang="en-US"/>
          </a:p>
          <a:p>
            <a:pPr>
              <a:defRPr/>
            </a:pPr>
            <a:r>
              <a:rPr lang="ko-KR" altLang="en-US"/>
              <a:t>$ pm2 list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&lt;form&gt;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&lt;form action="http://localhost:3000/process_create" method="post"&gt;</a:t>
            </a:r>
            <a:r>
              <a:rPr lang="en-US" altLang="ko-KR"/>
              <a:t>&lt;!-- </a:t>
            </a:r>
            <a:r>
              <a:rPr lang="ko-KR" altLang="en-US"/>
              <a:t>해당 서버로 </a:t>
            </a:r>
            <a:r>
              <a:rPr lang="en-US" altLang="ko-KR"/>
              <a:t>post</a:t>
            </a:r>
            <a:r>
              <a:rPr lang="ko-KR" altLang="en-US"/>
              <a:t>방식으로 전송 </a:t>
            </a:r>
            <a:r>
              <a:rPr lang="en-US" altLang="ko-KR"/>
              <a:t>--&gt;</a:t>
            </a:r>
            <a:endParaRPr lang="en-US" altLang="ko-KR"/>
          </a:p>
          <a:p>
            <a:pPr>
              <a:defRPr/>
            </a:pPr>
            <a:r>
              <a:rPr lang="ko-KR" altLang="en-US"/>
              <a:t>  &lt;p&gt;&lt;input type="text" name="title"&gt;&lt;/p&gt;</a:t>
            </a:r>
            <a:endParaRPr lang="ko-KR" altLang="en-US"/>
          </a:p>
          <a:p>
            <a:pPr>
              <a:defRPr/>
            </a:pPr>
            <a:r>
              <a:rPr lang="ko-KR" altLang="en-US"/>
              <a:t>  &lt;p&gt;</a:t>
            </a:r>
            <a:endParaRPr lang="ko-KR" altLang="en-US"/>
          </a:p>
          <a:p>
            <a:pPr>
              <a:defRPr/>
            </a:pPr>
            <a:r>
              <a:rPr lang="ko-KR" altLang="en-US"/>
              <a:t>    &lt;textarea name="description"&gt;&lt;/textarea&gt;</a:t>
            </a:r>
            <a:endParaRPr lang="ko-KR" altLang="en-US"/>
          </a:p>
          <a:p>
            <a:pPr>
              <a:defRPr/>
            </a:pPr>
            <a:r>
              <a:rPr lang="ko-KR" altLang="en-US"/>
              <a:t>  &lt;/p&gt;</a:t>
            </a:r>
            <a:endParaRPr lang="ko-KR" altLang="en-US"/>
          </a:p>
          <a:p>
            <a:pPr>
              <a:defRPr/>
            </a:pPr>
            <a:r>
              <a:rPr lang="ko-KR" altLang="en-US"/>
              <a:t>  &lt;p&gt;</a:t>
            </a:r>
            <a:endParaRPr lang="ko-KR" altLang="en-US"/>
          </a:p>
          <a:p>
            <a:pPr>
              <a:defRPr/>
            </a:pPr>
            <a:r>
              <a:rPr lang="ko-KR" altLang="en-US"/>
              <a:t>    &lt;input type="submit"&gt;</a:t>
            </a:r>
            <a:endParaRPr lang="ko-KR" altLang="en-US"/>
          </a:p>
          <a:p>
            <a:pPr>
              <a:defRPr/>
            </a:pPr>
            <a:r>
              <a:rPr lang="ko-KR" altLang="en-US"/>
              <a:t>  &lt;/p&gt;</a:t>
            </a:r>
            <a:endParaRPr lang="ko-KR" altLang="en-US"/>
          </a:p>
          <a:p>
            <a:pPr>
              <a:defRPr/>
            </a:pPr>
            <a:r>
              <a:rPr lang="ko-KR" altLang="en-US"/>
              <a:t>&lt;/form&gt;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0117" y="0"/>
            <a:ext cx="8623766" cy="526323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1000"/>
              <a:t>if(pathname === '/create'){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      fs.readdir('./data', function(error, filelist){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        var title = 'WEB - create';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        var list = templateList(filelist);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        var template = templateHTML(title, list, `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          &lt;form action="http://localhost:3000/create_process" method="post"&gt;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            &lt;p&gt;&lt;input type="text" name="title" placeholder="title"&gt;&lt;/p&gt;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            &lt;p&gt;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              &lt;textarea name="description" placeholder="description"&gt;&lt;/textarea&gt;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            &lt;/p&gt;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            &lt;p&gt;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              &lt;input type="submit"&gt;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            &lt;/p&gt;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          &lt;/form&gt;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        `);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        response.writeHead(200);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        response.end(template);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      });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    } else if(pathname === '/create_process'){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      var body = '';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      request.on('data', function(data){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          body = body + data;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      });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      request.on('end', function(){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          var post = qs.parse(body);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          var title = post.title;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          var description = post.description;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          fs.writeFile(`data/${title}`, description, 'utf8', function(err){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            response.writeHead(302, {Location: `/?id=${title}`});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            response.end();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          })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      });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    } else {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      response.writeHead(404);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      response.end('Not found');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    }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});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app.listen(3000);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물결">
  <a:themeElements>
    <a:clrScheme name="물결">
      <a:dk1>
        <a:srgbClr val="212868"/>
      </a:dk1>
      <a:lt1>
        <a:sysClr val="window" lastClr="ffffff"/>
      </a:lt1>
      <a:dk2>
        <a:srgbClr val="24535c"/>
      </a:dk2>
      <a:lt2>
        <a:srgbClr val="e4eff0"/>
      </a:lt2>
      <a:accent1>
        <a:srgbClr val="3998a5"/>
      </a:accent1>
      <a:accent2>
        <a:srgbClr val="1f518d"/>
      </a:accent2>
      <a:accent3>
        <a:srgbClr val="4d59c7"/>
      </a:accent3>
      <a:accent4>
        <a:srgbClr val="1f9491"/>
      </a:accent4>
      <a:accent5>
        <a:srgbClr val="72c899"/>
      </a:accent5>
      <a:accent6>
        <a:srgbClr val="d1ca71"/>
      </a:accent6>
      <a:hlink>
        <a:srgbClr val="a9a100"/>
      </a:hlink>
      <a:folHlink>
        <a:srgbClr val="269683"/>
      </a:folHlink>
    </a:clrScheme>
    <a:fontScheme name="물결">
      <a:majorFont>
        <a:latin typeface="Tahoma"/>
        <a:ea typeface="한컴 윤고딕 240"/>
        <a:cs typeface=""/>
      </a:majorFont>
      <a:minorFont>
        <a:latin typeface="Tahoma"/>
        <a:ea typeface="한컴 윤고딕 230"/>
        <a:cs typeface=""/>
      </a:minorFont>
    </a:fontScheme>
    <a:fmtScheme name="물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(주)한글과컴퓨터</ep:Company>
  <ep:Words>295</ep:Words>
  <ep:PresentationFormat>화면 슬라이드 쇼(4:3)</ep:PresentationFormat>
  <ep:Paragraphs>130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물결</vt:lpstr>
      <vt:lpstr>노드스터디</vt:lpstr>
      <vt:lpstr>슬라이드 2</vt:lpstr>
      <vt:lpstr>FUNCTION</vt:lpstr>
      <vt:lpstr>callback</vt:lpstr>
      <vt:lpstr>PM2</vt:lpstr>
      <vt:lpstr>&lt;form&gt;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2009-06-18T17:57:46.000</dcterms:created>
  <dc:creator>(주)한글과컴퓨터</dc:creator>
  <cp:lastModifiedBy>khkh0</cp:lastModifiedBy>
  <dcterms:modified xsi:type="dcterms:W3CDTF">2021-02-06T05:27:58.742</dcterms:modified>
  <cp:revision>8</cp:revision>
  <dc:title>슬라이드 1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