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49" r:id="rId1"/>
  </p:sldMasterIdLst>
  <p:notesMasterIdLst>
    <p:notesMasterId r:id="rId2"/>
  </p:notesMasterIdLst>
  <p:sldIdLst>
    <p:sldId id="256" r:id="rId3"/>
    <p:sldId id="257" r:id="rId4"/>
    <p:sldId id="275" r:id="rId5"/>
    <p:sldId id="276" r:id="rId6"/>
    <p:sldId id="277" r:id="rId7"/>
    <p:sldId id="278" r:id="rId8"/>
    <p:sldId id="279" r:id="rId9"/>
    <p:sldId id="266" r:id="rId10"/>
    <p:sldId id="267" r:id="rId11"/>
    <p:sldId id="268" r:id="rId12"/>
    <p:sldId id="269" r:id="rId13"/>
    <p:sldId id="270" r:id="rId14"/>
    <p:sldId id="271" r:id="rId15"/>
    <p:sldId id="272"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73"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9"/>
        <p:guide pos="3839"/>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presProps" Target="presProps.xml"  /><Relationship Id="rId34" Type="http://schemas.openxmlformats.org/officeDocument/2006/relationships/viewProps" Target="viewProps.xml"  /><Relationship Id="rId35" Type="http://schemas.openxmlformats.org/officeDocument/2006/relationships/theme" Target="theme/theme1.xml"  /><Relationship Id="rId36"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2021-03-31</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r>
              <a:rPr lang="en-US" altLang="ko-KR"/>
              <a:t/>
            </a:r>
            <a:endParaRPr lang="en-US" altLang="ko-KR"/>
          </a:p>
        </p:txBody>
      </p:sp>
      <p:sp>
        <p:nvSpPr>
          <p:cNvPr id="4" name="슬라이드 번호 개체 틀 6"/>
          <p:cNvSpPr>
            <a:spLocks noGrp="1"/>
          </p:cNvSpPr>
          <p:nvPr>
            <p:ph type="sldNum" sz="quarter" idx="5"/>
          </p:nvPr>
        </p:nvSpPr>
        <p:spPr/>
        <p:txBody>
          <a:bodyPr/>
          <a:lstStyle/>
          <a:p>
            <a:pPr lvl="0">
              <a:defRPr/>
            </a:pPr>
            <a:fld id="{09F4262C-968C-4EE9-8164-CE16364706B3}" type="slidenum">
              <a:rPr lang="en-US" altLang="en-US"/>
              <a:pPr lvl="0">
                <a:defRPr/>
              </a:pPr>
              <a:t>25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제목 슬라이드" type="title" preserve="1">
  <p:cSld name="제목 슬라이드">
    <p:spTree>
      <p:nvGrpSpPr>
        <p:cNvPr id="1" name=""/>
        <p:cNvGrpSpPr/>
        <p:nvPr/>
      </p:nvGrpSpPr>
      <p:grpSpPr>
        <a:xfrm>
          <a:off x="0" y="0"/>
          <a:ext cx="0" cy="0"/>
          <a:chOff x="0" y="0"/>
          <a:chExt cx="0" cy="0"/>
        </a:xfrm>
      </p:grpSpPr>
      <p:sp>
        <p:nvSpPr>
          <p:cNvPr id="8" name=""/>
          <p:cNvSpPr/>
          <p:nvPr/>
        </p:nvSpPr>
        <p:spPr>
          <a:xfrm>
            <a:off x="-12699" y="3631"/>
            <a:ext cx="1247479" cy="4425873"/>
          </a:xfrm>
          <a:custGeom>
            <a:avLst/>
            <a:gdLst/>
            <a:cxnLst>
              <a:cxn ang="0">
                <a:pos x="0" y="0"/>
              </a:cxn>
              <a:cxn ang="0">
                <a:pos x="0" y="708"/>
              </a:cxn>
              <a:cxn ang="0">
                <a:pos x="986" y="7114"/>
              </a:cxn>
              <a:cxn ang="0">
                <a:pos x="1537" y="7266"/>
              </a:cxn>
              <a:cxn ang="0">
                <a:pos x="62" y="0"/>
              </a:cxn>
              <a:cxn ang="0">
                <a:pos x="0" y="0"/>
              </a:cxn>
            </a:cxnLst>
            <a:rect l="0" t="0" r="r" b="b"/>
            <a:pathLst>
              <a:path w="1537" h="7266">
                <a:moveTo>
                  <a:pt x="0" y="0"/>
                </a:moveTo>
                <a:lnTo>
                  <a:pt x="0" y="708"/>
                </a:lnTo>
                <a:lnTo>
                  <a:pt x="986" y="7114"/>
                </a:lnTo>
                <a:lnTo>
                  <a:pt x="1537" y="7266"/>
                </a:lnTo>
                <a:lnTo>
                  <a:pt x="62" y="0"/>
                </a:lnTo>
                <a:lnTo>
                  <a:pt x="0" y="0"/>
                </a:lnTo>
              </a:path>
            </a:pathLst>
          </a:custGeom>
          <a:noFill/>
          <a:ln w="9525">
            <a:noFill/>
            <a:round/>
          </a:ln>
        </p:spPr>
        <p:txBody>
          <a:bodyPr anchor="ctr"/>
          <a:p>
            <a:pPr algn="ctr">
              <a:defRPr lang="ko-KR" altLang="en-US"/>
            </a:pPr>
            <a:endParaRPr lang="en-US" altLang="ko-KR"/>
          </a:p>
        </p:txBody>
      </p:sp>
      <p:sp>
        <p:nvSpPr>
          <p:cNvPr id="9" name=""/>
          <p:cNvSpPr/>
          <p:nvPr/>
        </p:nvSpPr>
        <p:spPr>
          <a:xfrm flipH="1">
            <a:off x="7307082" y="211889"/>
            <a:ext cx="4883131" cy="1609272"/>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schemeClr>
          </a:solidFill>
          <a:ln w="9525">
            <a:noFill/>
            <a:round/>
          </a:ln>
        </p:spPr>
        <p:txBody>
          <a:bodyPr anchor="ctr"/>
          <a:p>
            <a:pPr algn="ctr">
              <a:defRPr lang="ko-KR" altLang="en-US"/>
            </a:pPr>
            <a:endParaRPr lang="en-US" altLang="ko-KR"/>
          </a:p>
        </p:txBody>
      </p:sp>
      <p:sp>
        <p:nvSpPr>
          <p:cNvPr id="10" name=""/>
          <p:cNvSpPr/>
          <p:nvPr/>
        </p:nvSpPr>
        <p:spPr>
          <a:xfrm flipH="1">
            <a:off x="1176" y="0"/>
            <a:ext cx="12196229" cy="1209811"/>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lumMod val="60000"/>
              <a:lumOff val="40000"/>
            </a:schemeClr>
          </a:solidFill>
          <a:ln w="9525">
            <a:noFill/>
            <a:round/>
          </a:ln>
        </p:spPr>
        <p:txBody>
          <a:bodyPr anchor="ctr"/>
          <a:p>
            <a:pPr algn="ctr">
              <a:defRPr lang="ko-KR" altLang="en-US"/>
            </a:pPr>
            <a:endParaRPr lang="en-US" altLang="ko-KR"/>
          </a:p>
        </p:txBody>
      </p:sp>
      <p:sp>
        <p:nvSpPr>
          <p:cNvPr id="11" name=""/>
          <p:cNvSpPr/>
          <p:nvPr/>
        </p:nvSpPr>
        <p:spPr>
          <a:xfrm>
            <a:off x="0" y="313097"/>
            <a:ext cx="7315199" cy="2039450"/>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 name="connsiteX0" fmla="*/ 5486400 w 5486400"/>
              <a:gd name="connsiteY0" fmla="*/ 1085850 h 2676075"/>
              <a:gd name="connsiteX1" fmla="*/ 0 w 5486400"/>
              <a:gd name="connsiteY1" fmla="*/ 0 h 2676075"/>
              <a:gd name="connsiteX2" fmla="*/ 0 w 5486400"/>
              <a:gd name="connsiteY2" fmla="*/ 95250 h 2676075"/>
              <a:gd name="connsiteX3" fmla="*/ 604863 w 5486400"/>
              <a:gd name="connsiteY3" fmla="*/ 2676075 h 2676075"/>
              <a:gd name="connsiteX4" fmla="*/ 5486400 w 5486400"/>
              <a:gd name="connsiteY4" fmla="*/ 1085850 h 2676075"/>
              <a:gd name="connsiteX0" fmla="*/ 5486400 w 5486400"/>
              <a:gd name="connsiteY0" fmla="*/ 1085850 h 2582198"/>
              <a:gd name="connsiteX1" fmla="*/ 0 w 5486400"/>
              <a:gd name="connsiteY1" fmla="*/ 0 h 2582198"/>
              <a:gd name="connsiteX2" fmla="*/ 0 w 5486400"/>
              <a:gd name="connsiteY2" fmla="*/ 95250 h 2582198"/>
              <a:gd name="connsiteX3" fmla="*/ 892927 w 5486400"/>
              <a:gd name="connsiteY3" fmla="*/ 2582198 h 2582198"/>
              <a:gd name="connsiteX4" fmla="*/ 5486400 w 5486400"/>
              <a:gd name="connsiteY4" fmla="*/ 1085850 h 2582198"/>
              <a:gd name="connsiteX0" fmla="*/ 5486400 w 5486400"/>
              <a:gd name="connsiteY0" fmla="*/ 1085850 h 2582198"/>
              <a:gd name="connsiteX1" fmla="*/ 0 w 5486400"/>
              <a:gd name="connsiteY1" fmla="*/ 0 h 2582198"/>
              <a:gd name="connsiteX2" fmla="*/ 892927 w 5486400"/>
              <a:gd name="connsiteY2" fmla="*/ 2582198 h 2582198"/>
              <a:gd name="connsiteX3" fmla="*/ 5486400 w 5486400"/>
              <a:gd name="connsiteY3" fmla="*/ 1085850 h 2582198"/>
              <a:gd name="connsiteX0" fmla="*/ 5486400 w 5486400"/>
              <a:gd name="connsiteY0" fmla="*/ 1085850 h 2481754"/>
              <a:gd name="connsiteX1" fmla="*/ 0 w 5486400"/>
              <a:gd name="connsiteY1" fmla="*/ 0 h 2481754"/>
              <a:gd name="connsiteX2" fmla="*/ 870728 w 5486400"/>
              <a:gd name="connsiteY2" fmla="*/ 2481754 h 2481754"/>
              <a:gd name="connsiteX3" fmla="*/ 5486400 w 5486400"/>
              <a:gd name="connsiteY3" fmla="*/ 1085850 h 2481754"/>
            </a:gdLst>
            <a:cxnLst>
              <a:cxn ang="0">
                <a:pos x="connsiteX0" y="connsiteY0"/>
              </a:cxn>
              <a:cxn ang="0">
                <a:pos x="connsiteX1" y="connsiteY1"/>
              </a:cxn>
              <a:cxn ang="0">
                <a:pos x="connsiteX2" y="connsiteY2"/>
              </a:cxn>
              <a:cxn ang="0">
                <a:pos x="connsiteX3" y="connsiteY3"/>
              </a:cxn>
            </a:cxnLst>
            <a:rect l="l" t="t" r="r" b="b"/>
            <a:pathLst>
              <a:path w="5486400" h="2481754">
                <a:moveTo>
                  <a:pt x="5486400" y="1085850"/>
                </a:moveTo>
                <a:lnTo>
                  <a:pt x="0" y="0"/>
                </a:lnTo>
                <a:lnTo>
                  <a:pt x="870728" y="2481754"/>
                </a:lnTo>
                <a:lnTo>
                  <a:pt x="5486400" y="1085850"/>
                </a:lnTo>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2" name=""/>
          <p:cNvSpPr/>
          <p:nvPr/>
        </p:nvSpPr>
        <p:spPr>
          <a:xfrm rot="16200000" flipH="1">
            <a:off x="-469153" y="661849"/>
            <a:ext cx="2747768" cy="1432205"/>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schemeClr>
          </a:solidFill>
          <a:ln w="9525">
            <a:noFill/>
            <a:round/>
          </a:ln>
        </p:spPr>
        <p:txBody>
          <a:bodyPr anchor="ctr"/>
          <a:p>
            <a:pPr algn="ctr">
              <a:defRPr lang="ko-KR" altLang="en-US"/>
            </a:pPr>
            <a:endParaRPr lang="en-US" altLang="ko-KR"/>
          </a:p>
        </p:txBody>
      </p:sp>
      <p:sp>
        <p:nvSpPr>
          <p:cNvPr id="13" name=""/>
          <p:cNvSpPr/>
          <p:nvPr/>
        </p:nvSpPr>
        <p:spPr>
          <a:xfrm rot="16200000" flipH="1">
            <a:off x="-2892959" y="2893114"/>
            <a:ext cx="6862892" cy="1076695"/>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solidFill>
          <a:ln w="9525">
            <a:noFill/>
            <a:round/>
          </a:ln>
        </p:spPr>
        <p:txBody>
          <a:bodyPr anchor="ctr"/>
          <a:p>
            <a:pPr algn="ctr">
              <a:defRPr lang="ko-KR" altLang="en-US"/>
            </a:pPr>
            <a:endParaRPr lang="en-US" altLang="ko-KR"/>
          </a:p>
        </p:txBody>
      </p:sp>
      <p:sp>
        <p:nvSpPr>
          <p:cNvPr id="14" name=""/>
          <p:cNvSpPr/>
          <p:nvPr/>
        </p:nvSpPr>
        <p:spPr>
          <a:xfrm rot="16200000">
            <a:off x="-839161" y="3864994"/>
            <a:ext cx="4116307" cy="1880869"/>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5" name=""/>
          <p:cNvSpPr/>
          <p:nvPr/>
        </p:nvSpPr>
        <p:spPr>
          <a:xfrm rot="16200000">
            <a:off x="1234747" y="5050782"/>
            <a:ext cx="895421" cy="2731035"/>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 name="connsiteX0" fmla="*/ 6350 w 1185503"/>
              <a:gd name="connsiteY0" fmla="*/ 2822504 h 3224000"/>
              <a:gd name="connsiteX1" fmla="*/ 0 w 1185503"/>
              <a:gd name="connsiteY1" fmla="*/ 0 h 3224000"/>
              <a:gd name="connsiteX2" fmla="*/ 1185503 w 1185503"/>
              <a:gd name="connsiteY2" fmla="*/ 3224000 h 3224000"/>
              <a:gd name="connsiteX3" fmla="*/ 6350 w 1185503"/>
              <a:gd name="connsiteY3" fmla="*/ 2822504 h 3224000"/>
              <a:gd name="connsiteX0" fmla="*/ 2116 w 1193457"/>
              <a:gd name="connsiteY0" fmla="*/ 3734200 h 3734200"/>
              <a:gd name="connsiteX1" fmla="*/ 7954 w 1193457"/>
              <a:gd name="connsiteY1" fmla="*/ 0 h 3734200"/>
              <a:gd name="connsiteX2" fmla="*/ 1193457 w 1193457"/>
              <a:gd name="connsiteY2" fmla="*/ 3224000 h 3734200"/>
              <a:gd name="connsiteX3" fmla="*/ 2116 w 1193457"/>
              <a:gd name="connsiteY3" fmla="*/ 3734200 h 3734200"/>
            </a:gdLst>
            <a:cxnLst>
              <a:cxn ang="0">
                <a:pos x="connsiteX0" y="connsiteY0"/>
              </a:cxn>
              <a:cxn ang="0">
                <a:pos x="connsiteX1" y="connsiteY1"/>
              </a:cxn>
              <a:cxn ang="0">
                <a:pos x="connsiteX2" y="connsiteY2"/>
              </a:cxn>
              <a:cxn ang="0">
                <a:pos x="connsiteX3" y="connsiteY3"/>
              </a:cxn>
            </a:cxnLst>
            <a:rect l="l" t="t" r="r" b="b"/>
            <a:pathLst>
              <a:path w="1193457" h="3734200">
                <a:moveTo>
                  <a:pt x="2116" y="3734200"/>
                </a:moveTo>
                <a:cubicBezTo>
                  <a:pt x="-1" y="2793365"/>
                  <a:pt x="10071" y="940835"/>
                  <a:pt x="7954" y="0"/>
                </a:cubicBezTo>
                <a:lnTo>
                  <a:pt x="1193457" y="3224000"/>
                </a:lnTo>
                <a:lnTo>
                  <a:pt x="2116" y="3734200"/>
                </a:lnTo>
              </a:path>
            </a:pathLst>
          </a:custGeom>
          <a:solidFill>
            <a:schemeClr val="accent2">
              <a:lumMod val="50000"/>
              <a:lumOff val="50000"/>
            </a:schemeClr>
          </a:solidFill>
          <a:ln w="9525">
            <a:noFill/>
            <a:round/>
          </a:ln>
        </p:spPr>
        <p:txBody>
          <a:bodyPr anchor="ctr"/>
          <a:p>
            <a:pPr algn="ctr">
              <a:defRPr lang="ko-KR" altLang="en-US"/>
            </a:pPr>
            <a:endParaRPr lang="en-US" altLang="ko-KR"/>
          </a:p>
        </p:txBody>
      </p:sp>
      <p:sp>
        <p:nvSpPr>
          <p:cNvPr id="16" name=""/>
          <p:cNvSpPr/>
          <p:nvPr/>
        </p:nvSpPr>
        <p:spPr>
          <a:xfrm>
            <a:off x="164250" y="-27432"/>
            <a:ext cx="2883726" cy="6885432"/>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Lst>
            <a:cxnLst>
              <a:cxn ang="0">
                <a:pos x="connsiteX0" y="connsiteY0"/>
              </a:cxn>
              <a:cxn ang="0">
                <a:pos x="connsiteX1" y="connsiteY1"/>
              </a:cxn>
              <a:cxn ang="0">
                <a:pos x="connsiteX2" y="connsiteY2"/>
              </a:cxn>
              <a:cxn ang="0">
                <a:pos x="connsiteX3" y="connsiteY3"/>
              </a:cxn>
            </a:cxnLst>
            <a:rect l="l" t="t" r="r" b="b"/>
            <a:pathLst>
              <a:path w="2162795" h="6885432">
                <a:moveTo>
                  <a:pt x="1662729" y="6885432"/>
                </a:moveTo>
                <a:lnTo>
                  <a:pt x="0" y="0"/>
                </a:lnTo>
                <a:lnTo>
                  <a:pt x="2162795" y="6885432"/>
                </a:lnTo>
                <a:lnTo>
                  <a:pt x="1662729" y="6885432"/>
                </a:lnTo>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2" name=""/>
          <p:cNvSpPr>
            <a:spLocks noGrp="1"/>
          </p:cNvSpPr>
          <p:nvPr>
            <p:ph type="ctrTitle" idx="0"/>
          </p:nvPr>
        </p:nvSpPr>
        <p:spPr>
          <a:xfrm>
            <a:off x="2270586" y="2919309"/>
            <a:ext cx="9635703" cy="957706"/>
          </a:xfrm>
        </p:spPr>
        <p:txBody>
          <a:bodyPr>
            <a:noAutofit/>
          </a:bodyPr>
          <a:lstStyle>
            <a:lvl1pPr algn="l">
              <a:defRPr sz="5400" b="0"/>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2270586" y="3890286"/>
            <a:ext cx="9631127" cy="467408"/>
          </a:xfrm>
        </p:spPr>
        <p:txBody>
          <a:bodyPr anchor="ctr"/>
          <a:lstStyle>
            <a:lvl1pPr marL="0" indent="0" algn="l">
              <a:buNone/>
              <a:defRPr sz="24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4" name=""/>
          <p:cNvSpPr>
            <a:spLocks noGrp="1"/>
          </p:cNvSpPr>
          <p:nvPr>
            <p:ph type="dt" sz="half" idx="10"/>
          </p:nvPr>
        </p:nvSpPr>
        <p:spPr/>
        <p:txBody>
          <a:bodyPr/>
          <a:lstStyle/>
          <a:p>
            <a:pPr>
              <a:defRPr lang="ko-KR" altLang="en-US"/>
            </a:pPr>
            <a:fld id="{282A27DF-FC33-4C05-96AC-ECA7B11A9C6B}" type="datetime1">
              <a:rPr lang="ko-KR" altLang="en-US"/>
              <a:pPr>
                <a:defRPr lang="ko-KR" altLang="en-US"/>
              </a:pPr>
              <a:t>2015-07-13</a:t>
            </a:fld>
            <a:endParaRPr lang="en-US" altLang="en-US"/>
          </a:p>
        </p:txBody>
      </p:sp>
      <p:sp>
        <p:nvSpPr>
          <p:cNvPr id="5" name=""/>
          <p:cNvSpPr>
            <a:spLocks noGrp="1"/>
          </p:cNvSpPr>
          <p:nvPr>
            <p:ph type="ftr" sz="quarter" idx="11"/>
          </p:nvPr>
        </p:nvSpPr>
        <p:spPr/>
        <p:txBody>
          <a:bodyPr/>
          <a:lstStyle>
            <a:lvl1pPr>
              <a:defRPr/>
            </a:lvl1p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간지" type="objOnly" preserve="1">
  <p:cSld name="간지">
    <p:spTree>
      <p:nvGrpSpPr>
        <p:cNvPr id="1" name=""/>
        <p:cNvGrpSpPr/>
        <p:nvPr/>
      </p:nvGrpSpPr>
      <p:grpSpPr>
        <a:xfrm>
          <a:off x="0" y="0"/>
          <a:ext cx="0" cy="0"/>
          <a:chOff x="0" y="0"/>
          <a:chExt cx="0" cy="0"/>
        </a:xfrm>
      </p:grpSpPr>
      <p:grpSp>
        <p:nvGrpSpPr>
          <p:cNvPr id="6" name=""/>
          <p:cNvGrpSpPr/>
          <p:nvPr/>
        </p:nvGrpSpPr>
        <p:grpSpPr>
          <a:xfrm rot="0">
            <a:off x="-73151" y="3141915"/>
            <a:ext cx="12305046" cy="3716088"/>
            <a:chOff x="-28573" y="3141915"/>
            <a:chExt cx="9202494" cy="3716088"/>
          </a:xfrm>
        </p:grpSpPr>
        <p:sp>
          <p:nvSpPr>
            <p:cNvPr id="7" name=""/>
            <p:cNvSpPr/>
            <p:nvPr/>
          </p:nvSpPr>
          <p:spPr>
            <a:xfrm rot="10800000" flipH="1">
              <a:off x="13414" y="5642418"/>
              <a:ext cx="3665145" cy="1074154"/>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1">
                <a:lumMod val="40000"/>
                <a:lumOff val="60000"/>
                <a:alpha val="58000"/>
              </a:schemeClr>
            </a:solidFill>
            <a:ln w="9525">
              <a:noFill/>
              <a:round/>
            </a:ln>
          </p:spPr>
          <p:txBody>
            <a:bodyPr anchor="ctr"/>
            <a:p>
              <a:pPr algn="ctr">
                <a:defRPr lang="ko-KR" altLang="en-US"/>
              </a:pPr>
              <a:endParaRPr lang="en-US" altLang="ko-KR"/>
            </a:p>
          </p:txBody>
        </p:sp>
        <p:sp>
          <p:nvSpPr>
            <p:cNvPr id="8" name=""/>
            <p:cNvSpPr/>
            <p:nvPr/>
          </p:nvSpPr>
          <p:spPr>
            <a:xfrm rot="10800000" flipH="1">
              <a:off x="8017" y="6050481"/>
              <a:ext cx="9154154" cy="807522"/>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1">
                <a:alpha val="75000"/>
              </a:schemeClr>
            </a:solidFill>
            <a:ln w="9525">
              <a:noFill/>
              <a:round/>
            </a:ln>
          </p:spPr>
          <p:txBody>
            <a:bodyPr anchor="ctr"/>
            <a:p>
              <a:pPr algn="ctr">
                <a:defRPr lang="ko-KR" altLang="en-US"/>
              </a:pPr>
              <a:endParaRPr lang="en-US" altLang="ko-KR"/>
            </a:p>
          </p:txBody>
        </p:sp>
        <p:sp>
          <p:nvSpPr>
            <p:cNvPr id="9" name=""/>
            <p:cNvSpPr/>
            <p:nvPr/>
          </p:nvSpPr>
          <p:spPr>
            <a:xfrm rot="10800000">
              <a:off x="3672466" y="5238365"/>
              <a:ext cx="5490588" cy="1410652"/>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rgbClr val="b6b8ba">
                <a:alpha val="38000"/>
              </a:srgbClr>
            </a:solidFill>
            <a:ln w="9525">
              <a:noFill/>
              <a:round/>
            </a:ln>
          </p:spPr>
          <p:txBody>
            <a:bodyPr anchor="ctr"/>
            <a:p>
              <a:pPr algn="ctr">
                <a:defRPr lang="ko-KR" altLang="en-US"/>
              </a:pPr>
              <a:endParaRPr lang="en-US" altLang="ko-KR"/>
            </a:p>
          </p:txBody>
        </p:sp>
        <p:sp>
          <p:nvSpPr>
            <p:cNvPr id="10" name=""/>
            <p:cNvSpPr/>
            <p:nvPr/>
          </p:nvSpPr>
          <p:spPr>
            <a:xfrm rot="10800000">
              <a:off x="8223873" y="5072085"/>
              <a:ext cx="931774" cy="1548196"/>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Lst>
              <a:cxnLst>
                <a:cxn ang="0">
                  <a:pos x="connsiteX0" y="connsiteY0"/>
                </a:cxn>
                <a:cxn ang="0">
                  <a:pos x="connsiteX1" y="connsiteY1"/>
                </a:cxn>
                <a:cxn ang="0">
                  <a:pos x="connsiteX2" y="connsiteY2"/>
                </a:cxn>
                <a:cxn ang="0">
                  <a:pos x="connsiteX3" y="connsiteY3"/>
                </a:cxn>
              </a:cxnLst>
              <a:rect l="l" t="t" r="r" b="b"/>
              <a:pathLst>
                <a:path w="931063" h="2822504">
                  <a:moveTo>
                    <a:pt x="6350" y="2822504"/>
                  </a:moveTo>
                  <a:cubicBezTo>
                    <a:pt x="4233" y="1881669"/>
                    <a:pt x="2117" y="940835"/>
                    <a:pt x="0" y="0"/>
                  </a:cubicBezTo>
                  <a:lnTo>
                    <a:pt x="931063" y="2521723"/>
                  </a:lnTo>
                  <a:lnTo>
                    <a:pt x="6350" y="2822504"/>
                  </a:lnTo>
                </a:path>
              </a:pathLst>
            </a:custGeom>
            <a:solidFill>
              <a:schemeClr val="accent2">
                <a:lumMod val="50000"/>
                <a:lumOff val="50000"/>
                <a:alpha val="65000"/>
              </a:schemeClr>
            </a:solidFill>
            <a:ln w="9525">
              <a:noFill/>
              <a:round/>
            </a:ln>
          </p:spPr>
          <p:txBody>
            <a:bodyPr anchor="ctr"/>
            <a:p>
              <a:pPr algn="ctr">
                <a:defRPr lang="ko-KR" altLang="en-US"/>
              </a:pPr>
              <a:endParaRPr lang="en-US" altLang="ko-KR"/>
            </a:p>
          </p:txBody>
        </p:sp>
        <p:sp>
          <p:nvSpPr>
            <p:cNvPr id="11" name=""/>
            <p:cNvSpPr/>
            <p:nvPr/>
          </p:nvSpPr>
          <p:spPr>
            <a:xfrm rot="16200000">
              <a:off x="2776226" y="337116"/>
              <a:ext cx="3592895" cy="9202494"/>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 name="connsiteX0" fmla="*/ 1662729 w 3592895"/>
                <a:gd name="connsiteY0" fmla="*/ 6885432 h 6899132"/>
                <a:gd name="connsiteX1" fmla="*/ 0 w 3592895"/>
                <a:gd name="connsiteY1" fmla="*/ 0 h 6899132"/>
                <a:gd name="connsiteX2" fmla="*/ 3592895 w 3592895"/>
                <a:gd name="connsiteY2" fmla="*/ 6899132 h 6899132"/>
                <a:gd name="connsiteX3" fmla="*/ 1662729 w 3592895"/>
                <a:gd name="connsiteY3" fmla="*/ 6885432 h 6899132"/>
              </a:gdLst>
              <a:cxnLst>
                <a:cxn ang="0">
                  <a:pos x="connsiteX0" y="connsiteY0"/>
                </a:cxn>
                <a:cxn ang="0">
                  <a:pos x="connsiteX1" y="connsiteY1"/>
                </a:cxn>
                <a:cxn ang="0">
                  <a:pos x="connsiteX2" y="connsiteY2"/>
                </a:cxn>
                <a:cxn ang="0">
                  <a:pos x="connsiteX3" y="connsiteY3"/>
                </a:cxn>
              </a:cxnLst>
              <a:rect l="l" t="t" r="r" b="b"/>
              <a:pathLst>
                <a:path w="3592895" h="6899132">
                  <a:moveTo>
                    <a:pt x="1662729" y="6885432"/>
                  </a:moveTo>
                  <a:lnTo>
                    <a:pt x="0" y="0"/>
                  </a:lnTo>
                  <a:lnTo>
                    <a:pt x="3592895" y="6899132"/>
                  </a:lnTo>
                  <a:lnTo>
                    <a:pt x="1662729" y="6885432"/>
                  </a:lnTo>
                </a:path>
              </a:pathLst>
            </a:cu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ctrTitle" idx="0"/>
          </p:nvPr>
        </p:nvSpPr>
        <p:spPr>
          <a:xfrm>
            <a:off x="330199" y="2673355"/>
            <a:ext cx="11531599" cy="1470025"/>
          </a:xfrm>
        </p:spPr>
        <p:txBody>
          <a:bodyPr/>
          <a:lstStyle>
            <a:lvl1pPr algn="ctr">
              <a:defRPr sz="5400" b="0"/>
            </a:lvl1pPr>
          </a:lstStyle>
          <a:p>
            <a:pPr lvl="0">
              <a:defRPr lang="ko-KR" altLang="en-US"/>
            </a:pPr>
            <a:r>
              <a:rPr lang="ko-KR" altLang="en-US"/>
              <a:t>마스터 제목 스타일 편집</a:t>
            </a:r>
            <a:endParaRPr lang="ko-KR" altLang="en-US"/>
          </a:p>
        </p:txBody>
      </p:sp>
      <p:sp>
        <p:nvSpPr>
          <p:cNvPr id="3" name=""/>
          <p:cNvSpPr>
            <a:spLocks noGrp="1"/>
          </p:cNvSpPr>
          <p:nvPr>
            <p:ph type="dt" sz="half" idx="10"/>
          </p:nvPr>
        </p:nvSpPr>
        <p:spPr>
          <a:xfrm>
            <a:off x="609599" y="6356350"/>
            <a:ext cx="2844799" cy="365125"/>
          </a:xfrm>
        </p:spPr>
        <p:txBody>
          <a:bodyPr/>
          <a:lstStyle/>
          <a:p>
            <a:pPr>
              <a:defRPr lang="ko-KR" altLang="en-US"/>
            </a:pPr>
            <a:fld id="{10BF683E-EC8C-4F1E-8017-25E57E2CE77B}" type="datetime1">
              <a:rPr lang="ko-KR" altLang="en-US"/>
              <a:pPr>
                <a:defRPr lang="ko-KR" altLang="en-US"/>
              </a:pPr>
              <a:t>2015-07-13</a:t>
            </a:fld>
            <a:endParaRPr lang="en-US" altLang="en-US"/>
          </a:p>
        </p:txBody>
      </p:sp>
      <p:sp>
        <p:nvSpPr>
          <p:cNvPr id="4" name=""/>
          <p:cNvSpPr>
            <a:spLocks noGrp="1"/>
          </p:cNvSpPr>
          <p:nvPr>
            <p:ph type="ftr" sz="quarter" idx="11"/>
          </p:nvPr>
        </p:nvSpPr>
        <p:spPr>
          <a:xfrm>
            <a:off x="4165599" y="6356350"/>
            <a:ext cx="3860799" cy="365125"/>
          </a:xfrm>
        </p:spPr>
        <p:txBody>
          <a:bodyPr/>
          <a:lstStyle/>
          <a:p>
            <a:pPr>
              <a:defRPr lang="ko-KR" altLang="en-US"/>
            </a:pPr>
            <a:r>
              <a:rPr lang="ko-KR" altLang="en-US"/>
              <a:t/>
            </a:r>
            <a:endParaRPr lang="ko-KR" altLang="en-US"/>
          </a:p>
        </p:txBody>
      </p:sp>
      <p:sp>
        <p:nvSpPr>
          <p:cNvPr id="5" name=""/>
          <p:cNvSpPr>
            <a:spLocks noGrp="1"/>
          </p:cNvSpPr>
          <p:nvPr>
            <p:ph type="sldNum" sz="quarter" idx="12"/>
          </p:nvPr>
        </p:nvSpPr>
        <p:spPr>
          <a:xfrm>
            <a:off x="8737599" y="6356350"/>
            <a:ext cx="2844799" cy="365125"/>
          </a:xfrm>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목차" type="clipArtAndTx" preserve="1">
  <p:cSld name="목차">
    <p:spTree>
      <p:nvGrpSpPr>
        <p:cNvPr id="1" name=""/>
        <p:cNvGrpSpPr/>
        <p:nvPr/>
      </p:nvGrpSpPr>
      <p:grpSpPr>
        <a:xfrm>
          <a:off x="0" y="0"/>
          <a:ext cx="0" cy="0"/>
          <a:chOff x="0" y="0"/>
          <a:chExt cx="0" cy="0"/>
        </a:xfrm>
      </p:grpSpPr>
      <p:grpSp>
        <p:nvGrpSpPr>
          <p:cNvPr id="7" name=""/>
          <p:cNvGrpSpPr/>
          <p:nvPr/>
        </p:nvGrpSpPr>
        <p:grpSpPr>
          <a:xfrm rot="0">
            <a:off x="-1" y="0"/>
            <a:ext cx="12192001" cy="6858001"/>
            <a:chOff x="-1" y="0"/>
            <a:chExt cx="9144001" cy="6858001"/>
          </a:xfrm>
        </p:grpSpPr>
        <p:sp>
          <p:nvSpPr>
            <p:cNvPr id="8" name=""/>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rgbClr val="b6b8ba">
                <a:alpha val="49000"/>
              </a:srgbClr>
            </a:solidFill>
            <a:ln w="9525">
              <a:noFill/>
              <a:round/>
            </a:ln>
          </p:spPr>
          <p:txBody>
            <a:bodyPr anchor="ctr"/>
            <a:p>
              <a:pPr algn="ctr">
                <a:defRPr lang="ko-KR" altLang="en-US"/>
              </a:pPr>
              <a:endParaRPr lang="en-US" altLang="ko-KR"/>
            </a:p>
          </p:txBody>
        </p:sp>
        <p:grpSp>
          <p:nvGrpSpPr>
            <p:cNvPr id="9" name=""/>
            <p:cNvGrpSpPr/>
            <p:nvPr/>
          </p:nvGrpSpPr>
          <p:grpSpPr>
            <a:xfrm rot="0">
              <a:off x="-1" y="0"/>
              <a:ext cx="9144001" cy="6858001"/>
              <a:chOff x="-1" y="0"/>
              <a:chExt cx="9144001" cy="6858001"/>
            </a:xfrm>
          </p:grpSpPr>
          <p:sp>
            <p:nvSpPr>
              <p:cNvPr id="10" name=""/>
              <p:cNvSpPr/>
              <p:nvPr/>
            </p:nvSpPr>
            <p:spPr>
              <a:xfrm>
                <a:off x="428023" y="0"/>
                <a:ext cx="2026194" cy="3135635"/>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40000"/>
                  <a:lumOff val="60000"/>
                </a:schemeClr>
              </a:solidFill>
              <a:ln w="9525">
                <a:noFill/>
                <a:round/>
              </a:ln>
            </p:spPr>
            <p:txBody>
              <a:bodyPr anchor="ctr"/>
              <a:p>
                <a:pPr algn="ctr">
                  <a:defRPr lang="ko-KR" altLang="en-US"/>
                </a:pPr>
                <a:endParaRPr lang="en-US" altLang="ko-KR"/>
              </a:p>
            </p:txBody>
          </p:sp>
          <p:sp>
            <p:nvSpPr>
              <p:cNvPr id="11" name=""/>
              <p:cNvSpPr/>
              <p:nvPr/>
            </p:nvSpPr>
            <p:spPr>
              <a:xfrm>
                <a:off x="6028605" y="4696234"/>
                <a:ext cx="3115394"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rgbClr val="b6b8ba">
                  <a:alpha val="59000"/>
                </a:srgbClr>
              </a:solidFill>
              <a:ln w="9525">
                <a:noFill/>
                <a:round/>
              </a:ln>
            </p:spPr>
            <p:txBody>
              <a:bodyPr anchor="ctr"/>
              <a:p>
                <a:pPr algn="ctr">
                  <a:defRPr lang="ko-KR" altLang="en-US"/>
                </a:pPr>
                <a:endParaRPr lang="en-US" altLang="ko-KR"/>
              </a:p>
            </p:txBody>
          </p:sp>
          <p:sp>
            <p:nvSpPr>
              <p:cNvPr id="12" name=""/>
              <p:cNvSpPr/>
              <p:nvPr/>
            </p:nvSpPr>
            <p:spPr>
              <a:xfrm>
                <a:off x="2089194" y="5345523"/>
                <a:ext cx="7054806"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rgbClr val="b6b8ba">
                  <a:alpha val="49000"/>
                </a:srgbClr>
              </a:solidFill>
              <a:ln w="9525">
                <a:noFill/>
                <a:round/>
              </a:ln>
            </p:spPr>
            <p:txBody>
              <a:bodyPr anchor="ctr"/>
              <a:p>
                <a:pPr algn="ctr">
                  <a:defRPr lang="ko-KR" altLang="en-US"/>
                </a:pPr>
                <a:endParaRPr lang="en-US" altLang="ko-KR"/>
              </a:p>
            </p:txBody>
          </p:sp>
          <p:sp>
            <p:nvSpPr>
              <p:cNvPr id="13" name=""/>
              <p:cNvSpPr/>
              <p:nvPr/>
            </p:nvSpPr>
            <p:spPr>
              <a:xfrm>
                <a:off x="-1" y="0"/>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lumMod val="60000"/>
                  <a:lumOff val="40000"/>
                </a:schemeClr>
              </a:solidFill>
              <a:ln w="9525">
                <a:noFill/>
                <a:round/>
              </a:ln>
            </p:spPr>
            <p:txBody>
              <a:bodyPr anchor="ctr"/>
              <a:p>
                <a:pPr algn="ctr">
                  <a:defRPr lang="ko-KR" altLang="en-US"/>
                </a:pPr>
                <a:endParaRPr lang="en-US" altLang="ko-KR"/>
              </a:p>
            </p:txBody>
          </p:sp>
          <p:sp>
            <p:nvSpPr>
              <p:cNvPr id="14" name=""/>
              <p:cNvSpPr/>
              <p:nvPr/>
            </p:nvSpPr>
            <p:spPr>
              <a:xfrm>
                <a:off x="0" y="3143248"/>
                <a:ext cx="2088010" cy="3477128"/>
              </a:xfrm>
              <a:custGeom>
                <a:avLst/>
                <a:gdLst>
                  <a:gd name="connsiteX0" fmla="*/ 1074 w 1779"/>
                  <a:gd name="connsiteY0" fmla="*/ 0 h 2893"/>
                  <a:gd name="connsiteX1" fmla="*/ 0 w 1779"/>
                  <a:gd name="connsiteY1" fmla="*/ 2893 h 2893"/>
                  <a:gd name="connsiteX2" fmla="*/ 1779 w 1779"/>
                  <a:gd name="connsiteY2" fmla="*/ 2604 h 2893"/>
                  <a:gd name="connsiteX3" fmla="*/ 1074 w 1779"/>
                  <a:gd name="connsiteY3" fmla="*/ 0 h 2893"/>
                  <a:gd name="connsiteX0" fmla="*/ 1074 w 1755"/>
                  <a:gd name="connsiteY0" fmla="*/ 0 h 2893"/>
                  <a:gd name="connsiteX1" fmla="*/ 0 w 1755"/>
                  <a:gd name="connsiteY1" fmla="*/ 2893 h 2893"/>
                  <a:gd name="connsiteX2" fmla="*/ 1755 w 1755"/>
                  <a:gd name="connsiteY2" fmla="*/ 2525 h 2893"/>
                  <a:gd name="connsiteX3" fmla="*/ 1074 w 1755"/>
                  <a:gd name="connsiteY3" fmla="*/ 0 h 2893"/>
                </a:gdLst>
                <a:cxnLst>
                  <a:cxn ang="0">
                    <a:pos x="connsiteX0" y="connsiteY0"/>
                  </a:cxn>
                  <a:cxn ang="0">
                    <a:pos x="connsiteX1" y="connsiteY1"/>
                  </a:cxn>
                  <a:cxn ang="0">
                    <a:pos x="connsiteX2" y="connsiteY2"/>
                  </a:cxn>
                  <a:cxn ang="0">
                    <a:pos x="connsiteX3" y="connsiteY3"/>
                  </a:cxn>
                </a:cxnLst>
                <a:rect l="l" t="t" r="r" b="b"/>
                <a:pathLst>
                  <a:path w="1755" h="2893">
                    <a:moveTo>
                      <a:pt x="1074" y="0"/>
                    </a:moveTo>
                    <a:lnTo>
                      <a:pt x="0" y="2893"/>
                    </a:lnTo>
                    <a:lnTo>
                      <a:pt x="1755" y="2525"/>
                    </a:lnTo>
                    <a:lnTo>
                      <a:pt x="1074" y="0"/>
                    </a:lnTo>
                  </a:path>
                </a:pathLst>
              </a:custGeom>
              <a:solidFill>
                <a:schemeClr val="accent5">
                  <a:alpha val="71000"/>
                </a:schemeClr>
              </a:solidFill>
              <a:ln w="9525">
                <a:noFill/>
                <a:round/>
              </a:ln>
            </p:spPr>
            <p:txBody>
              <a:bodyPr anchor="ctr"/>
              <a:p>
                <a:pPr algn="ctr">
                  <a:defRPr lang="ko-KR" altLang="en-US"/>
                </a:pPr>
                <a:endParaRPr lang="en-US" altLang="ko-KR"/>
              </a:p>
            </p:txBody>
          </p:sp>
          <p:sp>
            <p:nvSpPr>
              <p:cNvPr id="15" name=""/>
              <p:cNvSpPr/>
              <p:nvPr/>
            </p:nvSpPr>
            <p:spPr>
              <a:xfrm>
                <a:off x="1" y="2551106"/>
                <a:ext cx="1285398" cy="4121532"/>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1">
                  <a:lumMod val="40000"/>
                  <a:lumOff val="60000"/>
                </a:schemeClr>
              </a:solidFill>
              <a:ln w="9525">
                <a:noFill/>
                <a:round/>
              </a:ln>
            </p:spPr>
            <p:txBody>
              <a:bodyPr anchor="ctr"/>
              <a:p>
                <a:pPr algn="ctr">
                  <a:defRPr lang="ko-KR" altLang="en-US"/>
                </a:pPr>
                <a:endParaRPr lang="en-US" altLang="ko-KR"/>
              </a:p>
            </p:txBody>
          </p:sp>
        </p:grpSp>
      </p:grpSp>
      <p:sp>
        <p:nvSpPr>
          <p:cNvPr id="2" name=""/>
          <p:cNvSpPr>
            <a:spLocks noGrp="1"/>
          </p:cNvSpPr>
          <p:nvPr>
            <p:ph type="title" idx="0"/>
          </p:nvPr>
        </p:nvSpPr>
        <p:spPr>
          <a:xfrm>
            <a:off x="2542695" y="1121212"/>
            <a:ext cx="7837714" cy="1143000"/>
          </a:xfrm>
        </p:spPr>
        <p:txBody>
          <a:bodyPr/>
          <a:lstStyle>
            <a:lvl1pPr algn="l">
              <a:defRPr sz="4000"/>
            </a:lvl1pPr>
          </a:lstStyle>
          <a:p>
            <a:pPr lvl="0">
              <a:defRPr lang="ko-KR" altLang="en-US"/>
            </a:pPr>
            <a:r>
              <a:rPr lang="ko-KR" altLang="en-US"/>
              <a:t>마스터 제목 스타일 편집</a:t>
            </a:r>
            <a:endParaRPr lang="ko-KR" altLang="en-US"/>
          </a:p>
        </p:txBody>
      </p:sp>
      <p:sp>
        <p:nvSpPr>
          <p:cNvPr id="18" name=""/>
          <p:cNvSpPr>
            <a:spLocks noGrp="1"/>
          </p:cNvSpPr>
          <p:nvPr>
            <p:ph type="body" sz="quarter" idx="14" hasCustomPrompt=""/>
          </p:nvPr>
        </p:nvSpPr>
        <p:spPr>
          <a:xfrm>
            <a:off x="2542710" y="2286007"/>
            <a:ext cx="7839569" cy="3429009"/>
          </a:xfrm>
        </p:spPr>
        <p:txBody>
          <a:bodyPr/>
          <a:lstStyle>
            <a:lvl1pPr>
              <a:lnSpc>
                <a:spcPct val="150000"/>
              </a:lnSpc>
              <a:defRPr>
                <a:solidFill>
                  <a:schemeClr val="bg2">
                    <a:lumMod val="50000"/>
                  </a:schemeClr>
                </a:solidFill>
              </a:defRPr>
            </a:lvl1pPr>
          </a:lstStyle>
          <a:p>
            <a:pPr lvl="0">
              <a:defRPr lang="ko-KR" altLang="en-US"/>
            </a:pPr>
            <a:r>
              <a:rPr lang="ko-KR" altLang="en-US"/>
              <a:t>첫째 목차</a:t>
            </a:r>
            <a:endParaRPr lang="ko-KR" altLang="en-US"/>
          </a:p>
          <a:p>
            <a:pPr lvl="0">
              <a:defRPr lang="ko-KR" altLang="en-US"/>
            </a:pPr>
            <a:r>
              <a:rPr lang="ko-KR" altLang="en-US"/>
              <a:t>둘째 목차</a:t>
            </a:r>
            <a:endParaRPr lang="ko-KR" altLang="en-US"/>
          </a:p>
          <a:p>
            <a:pPr lvl="0">
              <a:defRPr lang="ko-KR" altLang="en-US"/>
            </a:pPr>
            <a:r>
              <a:rPr lang="ko-KR" altLang="en-US"/>
              <a:t>셋째 목차</a:t>
            </a:r>
            <a:endParaRPr lang="ko-KR" altLang="en-US"/>
          </a:p>
          <a:p>
            <a:pPr lvl="0">
              <a:defRPr lang="ko-KR" altLang="en-US"/>
            </a:pPr>
            <a:r>
              <a:rPr lang="ko-KR" altLang="en-US"/>
              <a:t>넷째 목차</a:t>
            </a:r>
            <a:endParaRPr lang="ko-KR" altLang="en-US"/>
          </a:p>
          <a:p>
            <a:pPr lvl="0">
              <a:defRPr lang="ko-KR" altLang="en-US"/>
            </a:pPr>
            <a:r>
              <a:rPr lang="ko-KR" altLang="en-US"/>
              <a:t>다섯째 목차</a:t>
            </a:r>
            <a:endParaRPr lang="ko-KR" altLang="en-US"/>
          </a:p>
        </p:txBody>
      </p:sp>
      <p:sp>
        <p:nvSpPr>
          <p:cNvPr id="4" name=""/>
          <p:cNvSpPr>
            <a:spLocks noGrp="1"/>
          </p:cNvSpPr>
          <p:nvPr>
            <p:ph type="dt" sz="half" idx="10"/>
          </p:nvPr>
        </p:nvSpPr>
        <p:spPr/>
        <p:txBody>
          <a:bodyPr/>
          <a:lstStyle/>
          <a:p>
            <a:pPr>
              <a:defRPr lang="ko-KR" altLang="en-US"/>
            </a:pPr>
            <a:fld id="{5FDD8E82-9EDF-4A21-8052-950E349A4E6B}" type="datetime1">
              <a:rPr lang="ko-KR" altLang="en-US"/>
              <a:pPr>
                <a:defRPr lang="ko-KR" altLang="en-US"/>
              </a:pPr>
              <a:t>2015-07-13</a:t>
            </a:fld>
            <a:endParaRPr lang="en-US"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세로 제목 및 본문" type="vertTitleAndTx" preserve="1">
  <p:cSld name="세로 제목 및 본문">
    <p:spTree>
      <p:nvGrpSpPr>
        <p:cNvPr id="1" name=""/>
        <p:cNvGrpSpPr/>
        <p:nvPr/>
      </p:nvGrpSpPr>
      <p:grpSpPr>
        <a:xfrm>
          <a:off x="0" y="0"/>
          <a:ext cx="0" cy="0"/>
          <a:chOff x="0" y="0"/>
          <a:chExt cx="0" cy="0"/>
        </a:xfrm>
      </p:grpSpPr>
      <p:grpSp>
        <p:nvGrpSpPr>
          <p:cNvPr id="7" name=""/>
          <p:cNvGrpSpPr/>
          <p:nvPr/>
        </p:nvGrpSpPr>
        <p:grpSpPr>
          <a:xfrm rot="10800000" flipH="1">
            <a:off x="10430936" y="4214817"/>
            <a:ext cx="1780898" cy="2672210"/>
            <a:chOff x="7830097" y="-3175"/>
            <a:chExt cx="1335674" cy="3646465"/>
          </a:xfrm>
        </p:grpSpPr>
        <p:sp>
          <p:nvSpPr>
            <p:cNvPr id="8" name=""/>
            <p:cNvSpPr/>
            <p:nvPr/>
          </p:nvSpPr>
          <p:spPr>
            <a:xfrm>
              <a:off x="7858910" y="-3175"/>
              <a:ext cx="1290865" cy="2960833"/>
            </a:xfrm>
            <a:custGeom>
              <a:avLst/>
              <a:gdLst>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3062 w 2623457"/>
                <a:gd name="connsiteY2" fmla="*/ 0 h 6063342"/>
                <a:gd name="connsiteX3" fmla="*/ 174172 w 2623457"/>
                <a:gd name="connsiteY3" fmla="*/ 0 h 6063342"/>
                <a:gd name="connsiteX4" fmla="*/ 1556657 w 2623457"/>
                <a:gd name="connsiteY4" fmla="*/ 1545771 h 6063342"/>
                <a:gd name="connsiteX5" fmla="*/ 2623457 w 2623457"/>
                <a:gd name="connsiteY5"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63342 h 6063342"/>
                <a:gd name="connsiteX1" fmla="*/ 0 w 2623457"/>
                <a:gd name="connsiteY1" fmla="*/ 0 h 6063342"/>
                <a:gd name="connsiteX2" fmla="*/ 174172 w 2623457"/>
                <a:gd name="connsiteY2" fmla="*/ 0 h 6063342"/>
                <a:gd name="connsiteX3" fmla="*/ 1556657 w 2623457"/>
                <a:gd name="connsiteY3" fmla="*/ 1545771 h 6063342"/>
                <a:gd name="connsiteX4" fmla="*/ 2623457 w 2623457"/>
                <a:gd name="connsiteY4" fmla="*/ 6063342 h 6063342"/>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23457 w 2623457"/>
                <a:gd name="connsiteY0" fmla="*/ 6085682 h 6085682"/>
                <a:gd name="connsiteX1" fmla="*/ 0 w 2623457"/>
                <a:gd name="connsiteY1" fmla="*/ 22340 h 6085682"/>
                <a:gd name="connsiteX2" fmla="*/ 667 w 2623457"/>
                <a:gd name="connsiteY2" fmla="*/ 0 h 6085682"/>
                <a:gd name="connsiteX3" fmla="*/ 183682 w 2623457"/>
                <a:gd name="connsiteY3" fmla="*/ 9574 h 6085682"/>
                <a:gd name="connsiteX4" fmla="*/ 1556657 w 2623457"/>
                <a:gd name="connsiteY4" fmla="*/ 1568111 h 6085682"/>
                <a:gd name="connsiteX5" fmla="*/ 2623457 w 2623457"/>
                <a:gd name="connsiteY5" fmla="*/ 6085682 h 6085682"/>
                <a:gd name="connsiteX0" fmla="*/ 3030086 w 3030086"/>
                <a:gd name="connsiteY0" fmla="*/ 7076027 h 7076027"/>
                <a:gd name="connsiteX1" fmla="*/ 406629 w 3030086"/>
                <a:gd name="connsiteY1" fmla="*/ 1012685 h 7076027"/>
                <a:gd name="connsiteX2" fmla="*/ 590311 w 3030086"/>
                <a:gd name="connsiteY2" fmla="*/ 999919 h 7076027"/>
                <a:gd name="connsiteX3" fmla="*/ 1963286 w 3030086"/>
                <a:gd name="connsiteY3" fmla="*/ 2558456 h 7076027"/>
                <a:gd name="connsiteX4" fmla="*/ 3030086 w 3030086"/>
                <a:gd name="connsiteY4" fmla="*/ 7076027 h 7076027"/>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23457 w 2623457"/>
                <a:gd name="connsiteY0" fmla="*/ 6076108 h 6076108"/>
                <a:gd name="connsiteX1" fmla="*/ 0 w 2623457"/>
                <a:gd name="connsiteY1" fmla="*/ 12766 h 6076108"/>
                <a:gd name="connsiteX2" fmla="*/ 183682 w 2623457"/>
                <a:gd name="connsiteY2" fmla="*/ 0 h 6076108"/>
                <a:gd name="connsiteX3" fmla="*/ 1556657 w 2623457"/>
                <a:gd name="connsiteY3" fmla="*/ 1558537 h 6076108"/>
                <a:gd name="connsiteX4" fmla="*/ 2623457 w 2623457"/>
                <a:gd name="connsiteY4" fmla="*/ 6076108 h 6076108"/>
                <a:gd name="connsiteX0" fmla="*/ 2630614 w 2630614"/>
                <a:gd name="connsiteY0" fmla="*/ 6076108 h 6076108"/>
                <a:gd name="connsiteX1" fmla="*/ 0 w 2630614"/>
                <a:gd name="connsiteY1" fmla="*/ 5585 h 6076108"/>
                <a:gd name="connsiteX2" fmla="*/ 190839 w 2630614"/>
                <a:gd name="connsiteY2" fmla="*/ 0 h 6076108"/>
                <a:gd name="connsiteX3" fmla="*/ 1563814 w 2630614"/>
                <a:gd name="connsiteY3" fmla="*/ 1558537 h 6076108"/>
                <a:gd name="connsiteX4" fmla="*/ 2630614 w 2630614"/>
                <a:gd name="connsiteY4" fmla="*/ 6076108 h 6076108"/>
                <a:gd name="connsiteX0" fmla="*/ 2635390 w 2635390"/>
                <a:gd name="connsiteY0" fmla="*/ 6076108 h 6076108"/>
                <a:gd name="connsiteX1" fmla="*/ 0 w 2635390"/>
                <a:gd name="connsiteY1" fmla="*/ 797 h 6076108"/>
                <a:gd name="connsiteX2" fmla="*/ 195615 w 2635390"/>
                <a:gd name="connsiteY2" fmla="*/ 0 h 6076108"/>
                <a:gd name="connsiteX3" fmla="*/ 1568590 w 2635390"/>
                <a:gd name="connsiteY3" fmla="*/ 1558537 h 6076108"/>
                <a:gd name="connsiteX4" fmla="*/ 2635390 w 2635390"/>
                <a:gd name="connsiteY4" fmla="*/ 6076108 h 6076108"/>
              </a:gdLst>
              <a:cxnLst>
                <a:cxn ang="0">
                  <a:pos x="connsiteX0" y="connsiteY0"/>
                </a:cxn>
                <a:cxn ang="0">
                  <a:pos x="connsiteX1" y="connsiteY1"/>
                </a:cxn>
                <a:cxn ang="0">
                  <a:pos x="connsiteX2" y="connsiteY2"/>
                </a:cxn>
                <a:cxn ang="0">
                  <a:pos x="connsiteX3" y="connsiteY3"/>
                </a:cxn>
                <a:cxn ang="0">
                  <a:pos x="connsiteX4" y="connsiteY4"/>
                </a:cxn>
              </a:cxnLst>
              <a:rect l="l" t="t" r="r" b="b"/>
              <a:pathLst>
                <a:path w="2635390" h="6076108">
                  <a:moveTo>
                    <a:pt x="2635390" y="6076108"/>
                  </a:moveTo>
                  <a:lnTo>
                    <a:pt x="0" y="797"/>
                  </a:lnTo>
                  <a:lnTo>
                    <a:pt x="195615" y="0"/>
                  </a:lnTo>
                  <a:lnTo>
                    <a:pt x="1568590" y="1558537"/>
                  </a:lnTo>
                  <a:lnTo>
                    <a:pt x="2635390" y="6076108"/>
                  </a:ln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9" name=""/>
            <p:cNvSpPr/>
            <p:nvPr/>
          </p:nvSpPr>
          <p:spPr>
            <a:xfrm>
              <a:off x="8617016" y="737400"/>
              <a:ext cx="543423" cy="2244786"/>
            </a:xfrm>
            <a:custGeom>
              <a:avLst/>
              <a:gdLst>
                <a:gd name="connsiteX0" fmla="*/ 0 w 1088572"/>
                <a:gd name="connsiteY0" fmla="*/ 0 h 4582886"/>
                <a:gd name="connsiteX1" fmla="*/ 1088572 w 1088572"/>
                <a:gd name="connsiteY1" fmla="*/ 1186543 h 4582886"/>
                <a:gd name="connsiteX2" fmla="*/ 1088572 w 1088572"/>
                <a:gd name="connsiteY2" fmla="*/ 4582886 h 4582886"/>
                <a:gd name="connsiteX3" fmla="*/ 0 w 1088572"/>
                <a:gd name="connsiteY3" fmla="*/ 0 h 4582886"/>
              </a:gdLst>
              <a:cxnLst>
                <a:cxn ang="0">
                  <a:pos x="connsiteX0" y="connsiteY0"/>
                </a:cxn>
                <a:cxn ang="0">
                  <a:pos x="connsiteX1" y="connsiteY1"/>
                </a:cxn>
                <a:cxn ang="0">
                  <a:pos x="connsiteX2" y="connsiteY2"/>
                </a:cxn>
                <a:cxn ang="0">
                  <a:pos x="connsiteX3" y="connsiteY3"/>
                </a:cxn>
              </a:cxnLst>
              <a:rect l="l" t="t" r="r" b="b"/>
              <a:pathLst>
                <a:path w="1088572" h="4582886">
                  <a:moveTo>
                    <a:pt x="0" y="0"/>
                  </a:moveTo>
                  <a:lnTo>
                    <a:pt x="1088572" y="1186543"/>
                  </a:lnTo>
                  <a:lnTo>
                    <a:pt x="1088572" y="4582886"/>
                  </a:lnTo>
                  <a:lnTo>
                    <a:pt x="0" y="0"/>
                  </a:lnTo>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0" name=""/>
            <p:cNvSpPr/>
            <p:nvPr/>
          </p:nvSpPr>
          <p:spPr>
            <a:xfrm>
              <a:off x="7956911" y="-1619"/>
              <a:ext cx="671047" cy="757711"/>
            </a:xfrm>
            <a:custGeom>
              <a:avLst/>
              <a:gdLst>
                <a:gd name="connsiteX0" fmla="*/ 1371600 w 1371600"/>
                <a:gd name="connsiteY0" fmla="*/ 1491343 h 1491343"/>
                <a:gd name="connsiteX1" fmla="*/ 1023257 w 1371600"/>
                <a:gd name="connsiteY1" fmla="*/ 0 h 1491343"/>
                <a:gd name="connsiteX2" fmla="*/ 0 w 1371600"/>
                <a:gd name="connsiteY2" fmla="*/ 0 h 1491343"/>
                <a:gd name="connsiteX3" fmla="*/ 1371600 w 1371600"/>
                <a:gd name="connsiteY3" fmla="*/ 1491343 h 1491343"/>
                <a:gd name="connsiteX0" fmla="*/ 1371600 w 1371600"/>
                <a:gd name="connsiteY0" fmla="*/ 1491343 h 1491343"/>
                <a:gd name="connsiteX1" fmla="*/ 1023257 w 1371600"/>
                <a:gd name="connsiteY1" fmla="*/ 0 h 1491343"/>
                <a:gd name="connsiteX2" fmla="*/ 0 w 1371600"/>
                <a:gd name="connsiteY2" fmla="*/ 0 h 1491343"/>
                <a:gd name="connsiteX3" fmla="*/ 1371600 w 1371600"/>
                <a:gd name="connsiteY3" fmla="*/ 1491343 h 1491343"/>
                <a:gd name="connsiteX0" fmla="*/ 1369988 w 1369988"/>
                <a:gd name="connsiteY0" fmla="*/ 1546919 h 1546919"/>
                <a:gd name="connsiteX1" fmla="*/ 1023257 w 1369988"/>
                <a:gd name="connsiteY1" fmla="*/ 0 h 1546919"/>
                <a:gd name="connsiteX2" fmla="*/ 0 w 1369988"/>
                <a:gd name="connsiteY2" fmla="*/ 0 h 1546919"/>
                <a:gd name="connsiteX3" fmla="*/ 1369988 w 1369988"/>
                <a:gd name="connsiteY3" fmla="*/ 1546919 h 1546919"/>
              </a:gdLst>
              <a:cxnLst>
                <a:cxn ang="0">
                  <a:pos x="connsiteX0" y="connsiteY0"/>
                </a:cxn>
                <a:cxn ang="0">
                  <a:pos x="connsiteX1" y="connsiteY1"/>
                </a:cxn>
                <a:cxn ang="0">
                  <a:pos x="connsiteX2" y="connsiteY2"/>
                </a:cxn>
                <a:cxn ang="0">
                  <a:pos x="connsiteX3" y="connsiteY3"/>
                </a:cxn>
              </a:cxnLst>
              <a:rect l="l" t="t" r="r" b="b"/>
              <a:pathLst>
                <a:path w="1369988" h="1546919">
                  <a:moveTo>
                    <a:pt x="1369988" y="1546919"/>
                  </a:moveTo>
                  <a:lnTo>
                    <a:pt x="1023257" y="0"/>
                  </a:lnTo>
                  <a:lnTo>
                    <a:pt x="0" y="0"/>
                  </a:lnTo>
                  <a:lnTo>
                    <a:pt x="1369988" y="1546919"/>
                  </a:ln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1" name=""/>
            <p:cNvSpPr/>
            <p:nvPr/>
          </p:nvSpPr>
          <p:spPr>
            <a:xfrm>
              <a:off x="8455711" y="-1619"/>
              <a:ext cx="710060" cy="1329898"/>
            </a:xfrm>
            <a:custGeom>
              <a:avLst/>
              <a:gdLst>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0 w 1436914"/>
                <a:gd name="connsiteY4"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36914"/>
                <a:gd name="connsiteY0" fmla="*/ 0 h 2721429"/>
                <a:gd name="connsiteX1" fmla="*/ 326572 w 1436914"/>
                <a:gd name="connsiteY1" fmla="*/ 1534886 h 2721429"/>
                <a:gd name="connsiteX2" fmla="*/ 1436914 w 1436914"/>
                <a:gd name="connsiteY2" fmla="*/ 2721429 h 2721429"/>
                <a:gd name="connsiteX3" fmla="*/ 1415143 w 1436914"/>
                <a:gd name="connsiteY3" fmla="*/ 10886 h 2721429"/>
                <a:gd name="connsiteX4" fmla="*/ 1408793 w 1436914"/>
                <a:gd name="connsiteY4" fmla="*/ 6350 h 2721429"/>
                <a:gd name="connsiteX5" fmla="*/ 0 w 1436914"/>
                <a:gd name="connsiteY5" fmla="*/ 0 h 2721429"/>
                <a:gd name="connsiteX0" fmla="*/ 0 w 1449636"/>
                <a:gd name="connsiteY0" fmla="*/ 0 h 2715079"/>
                <a:gd name="connsiteX1" fmla="*/ 339294 w 1449636"/>
                <a:gd name="connsiteY1" fmla="*/ 1528536 h 2715079"/>
                <a:gd name="connsiteX2" fmla="*/ 1449636 w 1449636"/>
                <a:gd name="connsiteY2" fmla="*/ 2715079 h 2715079"/>
                <a:gd name="connsiteX3" fmla="*/ 1427865 w 1449636"/>
                <a:gd name="connsiteY3" fmla="*/ 4536 h 2715079"/>
                <a:gd name="connsiteX4" fmla="*/ 1421515 w 1449636"/>
                <a:gd name="connsiteY4" fmla="*/ 0 h 2715079"/>
                <a:gd name="connsiteX5" fmla="*/ 0 w 1449636"/>
                <a:gd name="connsiteY5" fmla="*/ 0 h 27150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636" h="2715079">
                  <a:moveTo>
                    <a:pt x="0" y="0"/>
                  </a:moveTo>
                  <a:lnTo>
                    <a:pt x="339294" y="1528536"/>
                  </a:lnTo>
                  <a:lnTo>
                    <a:pt x="1449636" y="2715079"/>
                  </a:lnTo>
                  <a:lnTo>
                    <a:pt x="1427865" y="4536"/>
                  </a:lnTo>
                  <a:lnTo>
                    <a:pt x="1421515" y="0"/>
                  </a:lnTo>
                  <a:lnTo>
                    <a:pt x="0" y="0"/>
                  </a:lnTo>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2" name=""/>
            <p:cNvSpPr/>
            <p:nvPr/>
          </p:nvSpPr>
          <p:spPr>
            <a:xfrm>
              <a:off x="7830097" y="-1619"/>
              <a:ext cx="1325010" cy="3644909"/>
            </a:xfrm>
            <a:custGeom>
              <a:avLst/>
              <a:gdLst>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49993 w 2705100"/>
                <a:gd name="connsiteY2" fmla="*/ 9525 h 6867525"/>
                <a:gd name="connsiteX3" fmla="*/ 0 w 2705100"/>
                <a:gd name="connsiteY3" fmla="*/ 9525 h 6867525"/>
                <a:gd name="connsiteX4" fmla="*/ 2295525 w 2705100"/>
                <a:gd name="connsiteY4" fmla="*/ 6858000 h 6867525"/>
                <a:gd name="connsiteX5" fmla="*/ 2695575 w 2705100"/>
                <a:gd name="connsiteY5" fmla="*/ 6867525 h 6867525"/>
                <a:gd name="connsiteX6" fmla="*/ 2705100 w 2705100"/>
                <a:gd name="connsiteY6"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86475 h 6867525"/>
                <a:gd name="connsiteX1" fmla="*/ 57150 w 2705100"/>
                <a:gd name="connsiteY1" fmla="*/ 0 h 6867525"/>
                <a:gd name="connsiteX2" fmla="*/ 0 w 2705100"/>
                <a:gd name="connsiteY2" fmla="*/ 9525 h 6867525"/>
                <a:gd name="connsiteX3" fmla="*/ 2295525 w 2705100"/>
                <a:gd name="connsiteY3" fmla="*/ 6858000 h 6867525"/>
                <a:gd name="connsiteX4" fmla="*/ 2695575 w 2705100"/>
                <a:gd name="connsiteY4" fmla="*/ 6867525 h 6867525"/>
                <a:gd name="connsiteX5" fmla="*/ 2705100 w 2705100"/>
                <a:gd name="connsiteY5" fmla="*/ 6086475 h 6867525"/>
                <a:gd name="connsiteX0" fmla="*/ 2705100 w 2705100"/>
                <a:gd name="connsiteY0" fmla="*/ 6076950 h 6858000"/>
                <a:gd name="connsiteX1" fmla="*/ 64280 w 2705100"/>
                <a:gd name="connsiteY1" fmla="*/ 0 h 6858000"/>
                <a:gd name="connsiteX2" fmla="*/ 0 w 2705100"/>
                <a:gd name="connsiteY2" fmla="*/ 0 h 6858000"/>
                <a:gd name="connsiteX3" fmla="*/ 2295525 w 2705100"/>
                <a:gd name="connsiteY3" fmla="*/ 6848475 h 6858000"/>
                <a:gd name="connsiteX4" fmla="*/ 2695575 w 2705100"/>
                <a:gd name="connsiteY4" fmla="*/ 6858000 h 6858000"/>
                <a:gd name="connsiteX5" fmla="*/ 2705100 w 2705100"/>
                <a:gd name="connsiteY5" fmla="*/ 6076950 h 6858000"/>
                <a:gd name="connsiteX0" fmla="*/ 2705100 w 2705100"/>
                <a:gd name="connsiteY0" fmla="*/ 6076950 h 6858000"/>
                <a:gd name="connsiteX1" fmla="*/ 64280 w 2705100"/>
                <a:gd name="connsiteY1" fmla="*/ 0 h 6858000"/>
                <a:gd name="connsiteX2" fmla="*/ 0 w 2705100"/>
                <a:gd name="connsiteY2" fmla="*/ 0 h 6858000"/>
                <a:gd name="connsiteX3" fmla="*/ 2695575 w 2705100"/>
                <a:gd name="connsiteY3" fmla="*/ 6858000 h 6858000"/>
                <a:gd name="connsiteX4" fmla="*/ 2705100 w 2705100"/>
                <a:gd name="connsiteY4" fmla="*/ 6076950 h 6858000"/>
                <a:gd name="connsiteX0" fmla="*/ 2705100 w 2705100"/>
                <a:gd name="connsiteY0" fmla="*/ 6076950 h 7441333"/>
                <a:gd name="connsiteX1" fmla="*/ 64280 w 2705100"/>
                <a:gd name="connsiteY1" fmla="*/ 0 h 7441333"/>
                <a:gd name="connsiteX2" fmla="*/ 0 w 2705100"/>
                <a:gd name="connsiteY2" fmla="*/ 0 h 7441333"/>
                <a:gd name="connsiteX3" fmla="*/ 2695576 w 2705100"/>
                <a:gd name="connsiteY3" fmla="*/ 7441333 h 7441333"/>
                <a:gd name="connsiteX4" fmla="*/ 2705100 w 2705100"/>
                <a:gd name="connsiteY4" fmla="*/ 6076950 h 7441333"/>
                <a:gd name="connsiteX0" fmla="*/ 2705100 w 2705100"/>
                <a:gd name="connsiteY0" fmla="*/ 6076950 h 7441333"/>
                <a:gd name="connsiteX1" fmla="*/ 64280 w 2705100"/>
                <a:gd name="connsiteY1" fmla="*/ 0 h 7441333"/>
                <a:gd name="connsiteX2" fmla="*/ 0 w 2705100"/>
                <a:gd name="connsiteY2" fmla="*/ 0 h 7441333"/>
                <a:gd name="connsiteX3" fmla="*/ 2695576 w 2705100"/>
                <a:gd name="connsiteY3" fmla="*/ 7441333 h 7441333"/>
                <a:gd name="connsiteX4" fmla="*/ 2705100 w 2705100"/>
                <a:gd name="connsiteY4" fmla="*/ 6076950 h 74413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7441333">
                  <a:moveTo>
                    <a:pt x="2705100" y="6076950"/>
                  </a:moveTo>
                  <a:lnTo>
                    <a:pt x="64280" y="0"/>
                  </a:lnTo>
                  <a:lnTo>
                    <a:pt x="0" y="0"/>
                  </a:lnTo>
                  <a:lnTo>
                    <a:pt x="2695576" y="7441333"/>
                  </a:lnTo>
                  <a:cubicBezTo>
                    <a:pt x="2698751" y="6986539"/>
                    <a:pt x="2701925" y="6531744"/>
                    <a:pt x="2705100" y="6076950"/>
                  </a:cubicBezTo>
                </a:path>
              </a:pathLst>
            </a:cu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title" orient="vert" idx="0"/>
          </p:nvPr>
        </p:nvSpPr>
        <p:spPr>
          <a:xfrm>
            <a:off x="9563098" y="274638"/>
            <a:ext cx="2019299" cy="5851525"/>
          </a:xfrm>
        </p:spPr>
        <p:txBody>
          <a:bodyPr vert="eaVert"/>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871219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16753771-9475-4309-9B2C-4F43EB0294C6}" type="datetime1">
              <a:rPr lang="ko-KR" altLang="en-US"/>
              <a:pPr>
                <a:defRPr lang="ko-KR" altLang="en-US"/>
              </a:pPr>
              <a:t>2015-07-13</a:t>
            </a:fld>
            <a:endParaRPr lang="en-US"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idx="1"/>
          </p:nvPr>
        </p:nvSpPr>
        <p:spPr/>
        <p:txBody>
          <a:body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type="dt" sz="half" idx="10"/>
          </p:nvPr>
        </p:nvSpPr>
        <p:spPr/>
        <p:txBody>
          <a:bodyPr/>
          <a:lstStyle/>
          <a:p>
            <a:pPr>
              <a:defRPr lang="ko-KR" altLang="en-US"/>
            </a:pPr>
            <a:fld id="{EA2121F7-E20F-43B2-B3C6-C7E51EA698C5}" type="datetime1">
              <a:rPr lang="ko-KR" altLang="en-US"/>
              <a:pPr>
                <a:defRPr lang="ko-KR" altLang="en-US"/>
              </a:pPr>
              <a:t>2015-07-13</a:t>
            </a:fld>
            <a:endParaRPr lang="ko-KR"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
          <p:cNvSpPr>
            <a:spLocks noGrp="1"/>
          </p:cNvSpPr>
          <p:nvPr>
            <p:ph type="dt" sz="half" idx="10"/>
          </p:nvPr>
        </p:nvSpPr>
        <p:spPr/>
        <p:txBody>
          <a:bodyPr/>
          <a:lstStyle/>
          <a:p>
            <a:pPr>
              <a:defRPr lang="ko-KR" altLang="en-US"/>
            </a:pPr>
            <a:fld id="{5DAC1609-63DC-4238-90D7-BDA4CCE7E5D2}" type="datetime1">
              <a:rPr lang="ko-KR" altLang="en-US"/>
              <a:pPr>
                <a:defRPr lang="ko-KR" altLang="en-US"/>
              </a:pPr>
              <a:t>2015-07-13</a:t>
            </a:fld>
            <a:endParaRPr lang="ko-KR" altLang="en-US"/>
          </a:p>
        </p:txBody>
      </p:sp>
      <p:sp>
        <p:nvSpPr>
          <p:cNvPr id="3" name=""/>
          <p:cNvSpPr>
            <a:spLocks noGrp="1"/>
          </p:cNvSpPr>
          <p:nvPr>
            <p:ph type="ftr" sz="quarter" idx="11"/>
          </p:nvPr>
        </p:nvSpPr>
        <p:spPr/>
        <p:txBody>
          <a:bodyPr/>
          <a:lstStyle/>
          <a:p>
            <a:pPr>
              <a:defRPr lang="ko-KR" altLang="en-US"/>
            </a:pPr>
            <a:r>
              <a:rPr lang="ko-KR" altLang="en-US"/>
              <a:t/>
            </a:r>
            <a:endParaRPr lang="ko-KR" altLang="en-US"/>
          </a:p>
        </p:txBody>
      </p:sp>
      <p:sp>
        <p:nvSpPr>
          <p:cNvPr id="4"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구역 머리글" type="secHead" preserve="1">
  <p:cSld name="구역 머리글">
    <p:spTree>
      <p:nvGrpSpPr>
        <p:cNvPr id="1" name=""/>
        <p:cNvGrpSpPr/>
        <p:nvPr/>
      </p:nvGrpSpPr>
      <p:grpSpPr>
        <a:xfrm>
          <a:off x="0" y="0"/>
          <a:ext cx="0" cy="0"/>
          <a:chOff x="0" y="0"/>
          <a:chExt cx="0" cy="0"/>
        </a:xfrm>
      </p:grpSpPr>
      <p:grpSp>
        <p:nvGrpSpPr>
          <p:cNvPr id="7" name=""/>
          <p:cNvGrpSpPr/>
          <p:nvPr/>
        </p:nvGrpSpPr>
        <p:grpSpPr>
          <a:xfrm rot="0">
            <a:off x="-73151" y="3141915"/>
            <a:ext cx="12305046" cy="3716088"/>
            <a:chOff x="-28573" y="3141915"/>
            <a:chExt cx="9202494" cy="3716088"/>
          </a:xfrm>
        </p:grpSpPr>
        <p:sp>
          <p:nvSpPr>
            <p:cNvPr id="8" name=""/>
            <p:cNvSpPr/>
            <p:nvPr/>
          </p:nvSpPr>
          <p:spPr>
            <a:xfrm rot="10800000" flipH="1">
              <a:off x="13414" y="5642418"/>
              <a:ext cx="3665145" cy="1074154"/>
            </a:xfrm>
            <a:custGeom>
              <a:avLst/>
              <a:gdLst>
                <a:gd name="connsiteX0" fmla="*/ 0 w 2715"/>
                <a:gd name="connsiteY0" fmla="*/ 0 h 1458"/>
                <a:gd name="connsiteX1" fmla="*/ 0 w 2715"/>
                <a:gd name="connsiteY1" fmla="*/ 1458 h 1458"/>
                <a:gd name="connsiteX2" fmla="*/ 2715 w 2715"/>
                <a:gd name="connsiteY2" fmla="*/ 909 h 1458"/>
                <a:gd name="connsiteX3" fmla="*/ 0 w 2715"/>
                <a:gd name="connsiteY3" fmla="*/ 0 h 1458"/>
              </a:gdLst>
              <a:cxnLst>
                <a:cxn ang="0">
                  <a:pos x="connsiteX0" y="connsiteY0"/>
                </a:cxn>
                <a:cxn ang="0">
                  <a:pos x="connsiteX1" y="connsiteY1"/>
                </a:cxn>
                <a:cxn ang="0">
                  <a:pos x="connsiteX2" y="connsiteY2"/>
                </a:cxn>
                <a:cxn ang="0">
                  <a:pos x="connsiteX3" y="connsiteY3"/>
                </a:cxn>
              </a:cxnLst>
              <a:rect l="l" t="t" r="r" b="b"/>
              <a:pathLst>
                <a:path w="2715" h="1458">
                  <a:moveTo>
                    <a:pt x="0" y="0"/>
                  </a:moveTo>
                  <a:lnTo>
                    <a:pt x="0" y="1458"/>
                  </a:lnTo>
                  <a:lnTo>
                    <a:pt x="2715" y="909"/>
                  </a:lnTo>
                  <a:lnTo>
                    <a:pt x="0" y="0"/>
                  </a:lnTo>
                </a:path>
              </a:pathLst>
            </a:custGeom>
            <a:solidFill>
              <a:schemeClr val="accent3">
                <a:lumMod val="40000"/>
                <a:lumOff val="60000"/>
                <a:alpha val="39000"/>
              </a:schemeClr>
            </a:solidFill>
            <a:ln w="9525">
              <a:noFill/>
              <a:round/>
            </a:ln>
          </p:spPr>
          <p:txBody>
            <a:bodyPr anchor="ctr"/>
            <a:p>
              <a:pPr algn="ctr">
                <a:defRPr lang="ko-KR" altLang="en-US"/>
              </a:pPr>
              <a:endParaRPr lang="en-US" altLang="ko-KR"/>
            </a:p>
          </p:txBody>
        </p:sp>
        <p:sp>
          <p:nvSpPr>
            <p:cNvPr id="9" name=""/>
            <p:cNvSpPr/>
            <p:nvPr/>
          </p:nvSpPr>
          <p:spPr>
            <a:xfrm rot="10800000" flipH="1">
              <a:off x="8017" y="6050481"/>
              <a:ext cx="9154154" cy="807522"/>
            </a:xfrm>
            <a:custGeom>
              <a:avLst/>
              <a:gdLst>
                <a:gd name="connsiteX0" fmla="*/ 6774 w 6774"/>
                <a:gd name="connsiteY0" fmla="*/ 0 h 1097"/>
                <a:gd name="connsiteX1" fmla="*/ 0 w 6774"/>
                <a:gd name="connsiteY1" fmla="*/ 0 h 1097"/>
                <a:gd name="connsiteX2" fmla="*/ 0 w 6774"/>
                <a:gd name="connsiteY2" fmla="*/ 194 h 1097"/>
                <a:gd name="connsiteX3" fmla="*/ 2700 w 6774"/>
                <a:gd name="connsiteY3" fmla="*/ 1097 h 1097"/>
                <a:gd name="connsiteX4" fmla="*/ 6774 w 6774"/>
                <a:gd name="connsiteY4" fmla="*/ 282 h 1097"/>
                <a:gd name="connsiteX5" fmla="*/ 6774 w 6774"/>
                <a:gd name="connsiteY5" fmla="*/ 0 h 1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74" h="1097">
                  <a:moveTo>
                    <a:pt x="6774" y="0"/>
                  </a:moveTo>
                  <a:lnTo>
                    <a:pt x="0" y="0"/>
                  </a:lnTo>
                  <a:lnTo>
                    <a:pt x="0" y="194"/>
                  </a:lnTo>
                  <a:lnTo>
                    <a:pt x="2700" y="1097"/>
                  </a:lnTo>
                  <a:lnTo>
                    <a:pt x="6774" y="282"/>
                  </a:lnTo>
                  <a:lnTo>
                    <a:pt x="6774" y="0"/>
                  </a:lnTo>
                </a:path>
              </a:pathLst>
            </a:custGeom>
            <a:solidFill>
              <a:schemeClr val="accent3">
                <a:alpha val="75000"/>
              </a:schemeClr>
            </a:solidFill>
            <a:ln w="9525">
              <a:noFill/>
              <a:round/>
            </a:ln>
          </p:spPr>
          <p:txBody>
            <a:bodyPr anchor="ctr"/>
            <a:p>
              <a:pPr algn="ctr">
                <a:defRPr lang="ko-KR" altLang="en-US"/>
              </a:pPr>
              <a:endParaRPr lang="en-US" altLang="ko-KR"/>
            </a:p>
          </p:txBody>
        </p:sp>
        <p:sp>
          <p:nvSpPr>
            <p:cNvPr id="10" name=""/>
            <p:cNvSpPr/>
            <p:nvPr/>
          </p:nvSpPr>
          <p:spPr>
            <a:xfrm rot="10800000">
              <a:off x="3672466" y="5238365"/>
              <a:ext cx="5490588" cy="1410652"/>
            </a:xfrm>
            <a:custGeom>
              <a:avLst/>
              <a:gdLst>
                <a:gd name="connsiteX0" fmla="*/ 5486400 w 5486400"/>
                <a:gd name="connsiteY0" fmla="*/ 1085850 h 2571750"/>
                <a:gd name="connsiteX1" fmla="*/ 0 w 5486400"/>
                <a:gd name="connsiteY1" fmla="*/ 0 h 2571750"/>
                <a:gd name="connsiteX2" fmla="*/ 0 w 5486400"/>
                <a:gd name="connsiteY2" fmla="*/ 95250 h 2571750"/>
                <a:gd name="connsiteX3" fmla="*/ 923925 w 5486400"/>
                <a:gd name="connsiteY3" fmla="*/ 2571750 h 2571750"/>
                <a:gd name="connsiteX4" fmla="*/ 5486400 w 5486400"/>
                <a:gd name="connsiteY4" fmla="*/ 1085850 h 25717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0" h="2571750">
                  <a:moveTo>
                    <a:pt x="5486400" y="1085850"/>
                  </a:moveTo>
                  <a:lnTo>
                    <a:pt x="0" y="0"/>
                  </a:lnTo>
                  <a:lnTo>
                    <a:pt x="0" y="95250"/>
                  </a:lnTo>
                  <a:lnTo>
                    <a:pt x="923925" y="2571750"/>
                  </a:lnTo>
                  <a:lnTo>
                    <a:pt x="5486400" y="1085850"/>
                  </a:lnTo>
                </a:path>
              </a:pathLst>
            </a:custGeom>
            <a:solidFill>
              <a:schemeClr val="accent1">
                <a:lumMod val="60000"/>
                <a:lumOff val="4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sp>
          <p:nvSpPr>
            <p:cNvPr id="11" name=""/>
            <p:cNvSpPr/>
            <p:nvPr/>
          </p:nvSpPr>
          <p:spPr>
            <a:xfrm rot="10800000">
              <a:off x="8223873" y="5072085"/>
              <a:ext cx="931774" cy="1548196"/>
            </a:xfrm>
            <a:custGeom>
              <a:avLst/>
              <a:gdLst>
                <a:gd name="connsiteX0" fmla="*/ 0 w 571472"/>
                <a:gd name="connsiteY0" fmla="*/ 3000396 h 3000396"/>
                <a:gd name="connsiteX1" fmla="*/ 0 w 571472"/>
                <a:gd name="connsiteY1" fmla="*/ 0 h 3000396"/>
                <a:gd name="connsiteX2" fmla="*/ 571472 w 571472"/>
                <a:gd name="connsiteY2" fmla="*/ 3000396 h 3000396"/>
                <a:gd name="connsiteX3" fmla="*/ 0 w 571472"/>
                <a:gd name="connsiteY3" fmla="*/ 3000396 h 3000396"/>
                <a:gd name="connsiteX0" fmla="*/ 0 w 928630"/>
                <a:gd name="connsiteY0" fmla="*/ 3000396 h 3000396"/>
                <a:gd name="connsiteX1" fmla="*/ 0 w 928630"/>
                <a:gd name="connsiteY1" fmla="*/ 0 h 3000396"/>
                <a:gd name="connsiteX2" fmla="*/ 928630 w 928630"/>
                <a:gd name="connsiteY2" fmla="*/ 2500306 h 3000396"/>
                <a:gd name="connsiteX3" fmla="*/ 0 w 928630"/>
                <a:gd name="connsiteY3" fmla="*/ 3000396 h 3000396"/>
                <a:gd name="connsiteX0" fmla="*/ 9525 w 938155"/>
                <a:gd name="connsiteY0" fmla="*/ 3067050 h 3067050"/>
                <a:gd name="connsiteX1" fmla="*/ 0 w 938155"/>
                <a:gd name="connsiteY1" fmla="*/ 0 h 3067050"/>
                <a:gd name="connsiteX2" fmla="*/ 938155 w 938155"/>
                <a:gd name="connsiteY2" fmla="*/ 2566960 h 3067050"/>
                <a:gd name="connsiteX3" fmla="*/ 9525 w 938155"/>
                <a:gd name="connsiteY3" fmla="*/ 3067050 h 3067050"/>
                <a:gd name="connsiteX0" fmla="*/ 9525 w 928656"/>
                <a:gd name="connsiteY0" fmla="*/ 3067050 h 3067050"/>
                <a:gd name="connsiteX1" fmla="*/ 0 w 928656"/>
                <a:gd name="connsiteY1" fmla="*/ 0 h 3067050"/>
                <a:gd name="connsiteX2" fmla="*/ 928656 w 928656"/>
                <a:gd name="connsiteY2" fmla="*/ 2509813 h 3067050"/>
                <a:gd name="connsiteX3" fmla="*/ 9525 w 928656"/>
                <a:gd name="connsiteY3" fmla="*/ 3067050 h 3067050"/>
                <a:gd name="connsiteX0" fmla="*/ 9525 w 928656"/>
                <a:gd name="connsiteY0" fmla="*/ 2709836 h 2709836"/>
                <a:gd name="connsiteX1" fmla="*/ 0 w 928656"/>
                <a:gd name="connsiteY1" fmla="*/ 0 h 2709836"/>
                <a:gd name="connsiteX2" fmla="*/ 928656 w 928656"/>
                <a:gd name="connsiteY2" fmla="*/ 2509813 h 2709836"/>
                <a:gd name="connsiteX3" fmla="*/ 9525 w 928656"/>
                <a:gd name="connsiteY3" fmla="*/ 2709836 h 2709836"/>
                <a:gd name="connsiteX0" fmla="*/ 9525 w 928656"/>
                <a:gd name="connsiteY0" fmla="*/ 2781250 h 2781250"/>
                <a:gd name="connsiteX1" fmla="*/ 0 w 928656"/>
                <a:gd name="connsiteY1" fmla="*/ 0 h 2781250"/>
                <a:gd name="connsiteX2" fmla="*/ 928656 w 928656"/>
                <a:gd name="connsiteY2" fmla="*/ 2509813 h 2781250"/>
                <a:gd name="connsiteX3" fmla="*/ 9525 w 928656"/>
                <a:gd name="connsiteY3" fmla="*/ 2781250 h 2781250"/>
                <a:gd name="connsiteX0" fmla="*/ 9525 w 928656"/>
                <a:gd name="connsiteY0" fmla="*/ 2924102 h 2924102"/>
                <a:gd name="connsiteX1" fmla="*/ 0 w 928656"/>
                <a:gd name="connsiteY1" fmla="*/ 0 h 2924102"/>
                <a:gd name="connsiteX2" fmla="*/ 928656 w 928656"/>
                <a:gd name="connsiteY2" fmla="*/ 2509813 h 2924102"/>
                <a:gd name="connsiteX3" fmla="*/ 9525 w 928656"/>
                <a:gd name="connsiteY3" fmla="*/ 2924102 h 2924102"/>
                <a:gd name="connsiteX0" fmla="*/ 9525 w 931063"/>
                <a:gd name="connsiteY0" fmla="*/ 2924102 h 2924102"/>
                <a:gd name="connsiteX1" fmla="*/ 0 w 931063"/>
                <a:gd name="connsiteY1" fmla="*/ 0 h 2924102"/>
                <a:gd name="connsiteX2" fmla="*/ 931063 w 931063"/>
                <a:gd name="connsiteY2" fmla="*/ 2521723 h 2924102"/>
                <a:gd name="connsiteX3" fmla="*/ 9525 w 931063"/>
                <a:gd name="connsiteY3" fmla="*/ 2924102 h 2924102"/>
                <a:gd name="connsiteX0" fmla="*/ 0 w 931063"/>
                <a:gd name="connsiteY0" fmla="*/ 2805040 h 2805040"/>
                <a:gd name="connsiteX1" fmla="*/ 0 w 931063"/>
                <a:gd name="connsiteY1" fmla="*/ 0 h 2805040"/>
                <a:gd name="connsiteX2" fmla="*/ 931063 w 931063"/>
                <a:gd name="connsiteY2" fmla="*/ 2521723 h 2805040"/>
                <a:gd name="connsiteX3" fmla="*/ 0 w 931063"/>
                <a:gd name="connsiteY3" fmla="*/ 2805040 h 2805040"/>
                <a:gd name="connsiteX0" fmla="*/ 6350 w 931063"/>
                <a:gd name="connsiteY0" fmla="*/ 2822504 h 2822504"/>
                <a:gd name="connsiteX1" fmla="*/ 0 w 931063"/>
                <a:gd name="connsiteY1" fmla="*/ 0 h 2822504"/>
                <a:gd name="connsiteX2" fmla="*/ 931063 w 931063"/>
                <a:gd name="connsiteY2" fmla="*/ 2521723 h 2822504"/>
                <a:gd name="connsiteX3" fmla="*/ 6350 w 931063"/>
                <a:gd name="connsiteY3" fmla="*/ 2822504 h 2822504"/>
              </a:gdLst>
              <a:cxnLst>
                <a:cxn ang="0">
                  <a:pos x="connsiteX0" y="connsiteY0"/>
                </a:cxn>
                <a:cxn ang="0">
                  <a:pos x="connsiteX1" y="connsiteY1"/>
                </a:cxn>
                <a:cxn ang="0">
                  <a:pos x="connsiteX2" y="connsiteY2"/>
                </a:cxn>
                <a:cxn ang="0">
                  <a:pos x="connsiteX3" y="connsiteY3"/>
                </a:cxn>
              </a:cxnLst>
              <a:rect l="l" t="t" r="r" b="b"/>
              <a:pathLst>
                <a:path w="931063" h="2822504">
                  <a:moveTo>
                    <a:pt x="6350" y="2822504"/>
                  </a:moveTo>
                  <a:cubicBezTo>
                    <a:pt x="4233" y="1881669"/>
                    <a:pt x="2117" y="940835"/>
                    <a:pt x="0" y="0"/>
                  </a:cubicBezTo>
                  <a:lnTo>
                    <a:pt x="931063" y="2521723"/>
                  </a:lnTo>
                  <a:lnTo>
                    <a:pt x="6350" y="2822504"/>
                  </a:lnTo>
                </a:path>
              </a:pathLst>
            </a:custGeom>
            <a:solidFill>
              <a:schemeClr val="accent1">
                <a:alpha val="74000"/>
              </a:schemeClr>
            </a:solidFill>
            <a:ln w="9525">
              <a:noFill/>
              <a:round/>
            </a:ln>
          </p:spPr>
          <p:txBody>
            <a:bodyPr anchor="ctr"/>
            <a:p>
              <a:pPr algn="ctr">
                <a:defRPr lang="ko-KR" altLang="en-US"/>
              </a:pPr>
              <a:endParaRPr lang="en-US" altLang="ko-KR"/>
            </a:p>
          </p:txBody>
        </p:sp>
        <p:sp>
          <p:nvSpPr>
            <p:cNvPr id="12" name=""/>
            <p:cNvSpPr/>
            <p:nvPr/>
          </p:nvSpPr>
          <p:spPr>
            <a:xfrm rot="16200000">
              <a:off x="2776226" y="337116"/>
              <a:ext cx="3592895" cy="9202494"/>
            </a:xfrm>
            <a:custGeom>
              <a:avLst/>
              <a:gdLst>
                <a:gd name="connsiteX0" fmla="*/ 0 w 500066"/>
                <a:gd name="connsiteY0" fmla="*/ 6858000 h 6858000"/>
                <a:gd name="connsiteX1" fmla="*/ 250033 w 500066"/>
                <a:gd name="connsiteY1" fmla="*/ 0 h 6858000"/>
                <a:gd name="connsiteX2" fmla="*/ 500066 w 500066"/>
                <a:gd name="connsiteY2" fmla="*/ 6858000 h 6858000"/>
                <a:gd name="connsiteX3" fmla="*/ 0 w 500066"/>
                <a:gd name="connsiteY3" fmla="*/ 6858000 h 6858000"/>
                <a:gd name="connsiteX0" fmla="*/ 1638757 w 2138823"/>
                <a:gd name="connsiteY0" fmla="*/ 6876288 h 6876288"/>
                <a:gd name="connsiteX1" fmla="*/ 0 w 2138823"/>
                <a:gd name="connsiteY1" fmla="*/ 0 h 6876288"/>
                <a:gd name="connsiteX2" fmla="*/ 2138823 w 2138823"/>
                <a:gd name="connsiteY2" fmla="*/ 6876288 h 6876288"/>
                <a:gd name="connsiteX3" fmla="*/ 1638757 w 2138823"/>
                <a:gd name="connsiteY3" fmla="*/ 6876288 h 6876288"/>
                <a:gd name="connsiteX0" fmla="*/ 1662729 w 2162795"/>
                <a:gd name="connsiteY0" fmla="*/ 6885432 h 6885432"/>
                <a:gd name="connsiteX1" fmla="*/ 0 w 2162795"/>
                <a:gd name="connsiteY1" fmla="*/ 0 h 6885432"/>
                <a:gd name="connsiteX2" fmla="*/ 2162795 w 2162795"/>
                <a:gd name="connsiteY2" fmla="*/ 6885432 h 6885432"/>
                <a:gd name="connsiteX3" fmla="*/ 1662729 w 2162795"/>
                <a:gd name="connsiteY3" fmla="*/ 6885432 h 6885432"/>
                <a:gd name="connsiteX0" fmla="*/ 1662729 w 3592895"/>
                <a:gd name="connsiteY0" fmla="*/ 6885432 h 6899132"/>
                <a:gd name="connsiteX1" fmla="*/ 0 w 3592895"/>
                <a:gd name="connsiteY1" fmla="*/ 0 h 6899132"/>
                <a:gd name="connsiteX2" fmla="*/ 3592895 w 3592895"/>
                <a:gd name="connsiteY2" fmla="*/ 6899132 h 6899132"/>
                <a:gd name="connsiteX3" fmla="*/ 1662729 w 3592895"/>
                <a:gd name="connsiteY3" fmla="*/ 6885432 h 6899132"/>
              </a:gdLst>
              <a:cxnLst>
                <a:cxn ang="0">
                  <a:pos x="connsiteX0" y="connsiteY0"/>
                </a:cxn>
                <a:cxn ang="0">
                  <a:pos x="connsiteX1" y="connsiteY1"/>
                </a:cxn>
                <a:cxn ang="0">
                  <a:pos x="connsiteX2" y="connsiteY2"/>
                </a:cxn>
                <a:cxn ang="0">
                  <a:pos x="connsiteX3" y="connsiteY3"/>
                </a:cxn>
              </a:cxnLst>
              <a:rect l="l" t="t" r="r" b="b"/>
              <a:pathLst>
                <a:path w="3592895" h="6899132">
                  <a:moveTo>
                    <a:pt x="1662729" y="6885432"/>
                  </a:moveTo>
                  <a:lnTo>
                    <a:pt x="0" y="0"/>
                  </a:lnTo>
                  <a:lnTo>
                    <a:pt x="3592895" y="6899132"/>
                  </a:lnTo>
                  <a:lnTo>
                    <a:pt x="1662729" y="6885432"/>
                  </a:lnTo>
                </a:path>
              </a:pathLst>
            </a:custGeom>
            <a:solidFill>
              <a:schemeClr val="accent3">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sp>
        <p:nvSpPr>
          <p:cNvPr id="2" name=""/>
          <p:cNvSpPr>
            <a:spLocks noGrp="1"/>
          </p:cNvSpPr>
          <p:nvPr>
            <p:ph type="title" idx="0"/>
          </p:nvPr>
        </p:nvSpPr>
        <p:spPr>
          <a:xfrm>
            <a:off x="761962" y="2357419"/>
            <a:ext cx="10363199" cy="928705"/>
          </a:xfrm>
        </p:spPr>
        <p:txBody>
          <a:bodyPr anchor="t"/>
          <a:lstStyle>
            <a:lvl1pPr algn="l">
              <a:defRPr sz="5400" b="0" cap="all"/>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761962" y="1807030"/>
            <a:ext cx="10363199" cy="550390"/>
          </a:xfrm>
        </p:spPr>
        <p:txBody>
          <a:bodyPr anchor="b">
            <a:noAutofit/>
          </a:bodyPr>
          <a:lstStyle>
            <a:lvl1pPr marL="0" indent="0">
              <a:buNone/>
              <a:defRPr sz="24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4" name=""/>
          <p:cNvSpPr>
            <a:spLocks noGrp="1"/>
          </p:cNvSpPr>
          <p:nvPr>
            <p:ph type="dt" sz="half" idx="10"/>
          </p:nvPr>
        </p:nvSpPr>
        <p:spPr/>
        <p:txBody>
          <a:bodyPr/>
          <a:lstStyle/>
          <a:p>
            <a:pPr>
              <a:defRPr lang="ko-KR" altLang="en-US"/>
            </a:pPr>
            <a:fld id="{21794FCA-B30B-4B0B-A06E-872BCCC939B8}" type="datetime1">
              <a:rPr lang="ko-KR" altLang="en-US"/>
              <a:pPr>
                <a:defRPr lang="ko-KR" altLang="en-US"/>
              </a:pPr>
              <a:t>2015-07-13</a:t>
            </a:fld>
            <a:endParaRPr lang="en-US" altLang="en-US"/>
          </a:p>
        </p:txBody>
      </p:sp>
      <p:sp>
        <p:nvSpPr>
          <p:cNvPr id="5" name=""/>
          <p:cNvSpPr>
            <a:spLocks noGrp="1"/>
          </p:cNvSpPr>
          <p:nvPr>
            <p:ph type="ftr" sz="quarter" idx="11"/>
          </p:nvPr>
        </p:nvSpPr>
        <p:spPr/>
        <p:txBody>
          <a:bodyPr/>
          <a:lstStyle/>
          <a:p>
            <a:pPr>
              <a:defRPr lang="ko-KR" altLang="en-US"/>
            </a:pPr>
            <a:r>
              <a:rPr lang="ko-KR" altLang="en-US"/>
              <a:t/>
            </a:r>
            <a:endParaRPr lang="ko-KR" altLang="en-US"/>
          </a:p>
        </p:txBody>
      </p:sp>
      <p:sp>
        <p:nvSpPr>
          <p:cNvPr id="6" name=""/>
          <p:cNvSpPr>
            <a:spLocks noGrp="1"/>
          </p:cNvSpPr>
          <p:nvPr>
            <p:ph type="sldNum" sz="quarter" idx="12"/>
          </p:nvPr>
        </p:nvSpPr>
        <p:spPr/>
        <p:txBody>
          <a:bodyPr/>
          <a:lstStyle/>
          <a:p>
            <a:pPr>
              <a:defRPr lang="ko-KR" altLang="en-US"/>
            </a:pPr>
            <a:fld id="{DF28FB93-0A08-4E7D-8E63-9EFA29F1E093}" type="slidenum">
              <a:rPr lang="en-US" altLang="en-US"/>
              <a:pPr>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2개" type="twoObj" preserve="1">
  <p:cSld name="제목 및 내용 2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sz="half" idx="1"/>
          </p:nvPr>
        </p:nvSpPr>
        <p:spPr>
          <a:xfrm>
            <a:off x="609599" y="1600200"/>
            <a:ext cx="5384799"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half" idx="2"/>
          </p:nvPr>
        </p:nvSpPr>
        <p:spPr>
          <a:xfrm>
            <a:off x="6197599" y="1600200"/>
            <a:ext cx="5384799"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type="dt" sz="half" idx="10"/>
          </p:nvPr>
        </p:nvSpPr>
        <p:spPr/>
        <p:txBody>
          <a:bodyPr/>
          <a:lstStyle/>
          <a:p>
            <a:pPr>
              <a:defRPr lang="ko-KR" altLang="en-US"/>
            </a:pPr>
            <a:fld id="{82B4FBC9-0152-4321-B5AE-8A4D40C68623}" type="datetime1">
              <a:rPr lang="ko-KR" altLang="en-US"/>
              <a:pPr>
                <a:defRPr lang="ko-KR" altLang="en-US"/>
              </a:pPr>
              <a:t>2015-07-13</a:t>
            </a:fld>
            <a:endParaRPr lang="ko-KR" altLang="en-US"/>
          </a:p>
        </p:txBody>
      </p:sp>
      <p:sp>
        <p:nvSpPr>
          <p:cNvPr id="6" name=""/>
          <p:cNvSpPr>
            <a:spLocks noGrp="1"/>
          </p:cNvSpPr>
          <p:nvPr>
            <p:ph type="ftr" sz="quarter" idx="11"/>
          </p:nvPr>
        </p:nvSpPr>
        <p:spPr/>
        <p:txBody>
          <a:bodyPr/>
          <a:lstStyle/>
          <a:p>
            <a:pPr>
              <a:defRPr lang="ko-KR" altLang="en-US"/>
            </a:pPr>
            <a:r>
              <a:rPr lang="ko-KR" altLang="en-US"/>
              <a:t/>
            </a:r>
            <a:endParaRPr lang="ko-KR" altLang="en-US"/>
          </a:p>
        </p:txBody>
      </p:sp>
      <p:sp>
        <p:nvSpPr>
          <p:cNvPr id="7"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3" name=""/>
          <p:cNvSpPr>
            <a:spLocks noGrp="1"/>
          </p:cNvSpPr>
          <p:nvPr>
            <p:ph type="dt" sz="half" idx="10"/>
          </p:nvPr>
        </p:nvSpPr>
        <p:spPr/>
        <p:txBody>
          <a:bodyPr/>
          <a:lstStyle/>
          <a:p>
            <a:pPr>
              <a:defRPr lang="ko-KR" altLang="en-US"/>
            </a:pPr>
            <a:fld id="{F5271060-A817-4E00-9021-886881503EBB}" type="datetime1">
              <a:rPr lang="ko-KR" altLang="en-US"/>
              <a:pPr>
                <a:defRPr lang="ko-KR" altLang="en-US"/>
              </a:pPr>
              <a:t>2015-07-13</a:t>
            </a:fld>
            <a:endParaRPr lang="ko-KR" altLang="en-US"/>
          </a:p>
        </p:txBody>
      </p:sp>
      <p:sp>
        <p:nvSpPr>
          <p:cNvPr id="4" name=""/>
          <p:cNvSpPr>
            <a:spLocks noGrp="1"/>
          </p:cNvSpPr>
          <p:nvPr>
            <p:ph type="ftr" sz="quarter" idx="11"/>
          </p:nvPr>
        </p:nvSpPr>
        <p:spPr/>
        <p:txBody>
          <a:bodyPr/>
          <a:lstStyle/>
          <a:p>
            <a:pPr>
              <a:defRPr lang="ko-KR" altLang="en-US"/>
            </a:pPr>
            <a:r>
              <a:rPr lang="ko-KR" altLang="en-US"/>
              <a:t/>
            </a:r>
            <a:endParaRPr lang="ko-KR" altLang="en-US"/>
          </a:p>
        </p:txBody>
      </p:sp>
      <p:sp>
        <p:nvSpPr>
          <p:cNvPr id="5" name=""/>
          <p:cNvSpPr>
            <a:spLocks noGrp="1"/>
          </p:cNvSpPr>
          <p:nvPr>
            <p:ph type="sldNum" sz="quarter" idx="12"/>
          </p:nvPr>
        </p:nvSpPr>
        <p:spPr/>
        <p:txBody>
          <a:bodyPr/>
          <a:lstStyle/>
          <a:p>
            <a:pPr>
              <a:defRPr lang="ko-KR" altLang="en-US"/>
            </a:pPr>
            <a:fld id="{AD22CD3B-FDDF-4998-970C-76E6E0BEC65F}" type="slidenum">
              <a:rPr lang="ko-KR" altLang="en-US"/>
              <a:pPr>
                <a:defRPr lang="ko-KR" altLang="en-US"/>
              </a:pPr>
              <a:t>‹#›</a:t>
            </a:fld>
            <a:endParaRPr lang="ko-KR" altLang="en-US"/>
          </a:p>
        </p:txBody>
      </p:sp>
      <p:sp>
        <p:nvSpPr>
          <p:cNvPr id="6" name=""/>
          <p:cNvSpPr>
            <a:spLocks noGrp="1"/>
          </p:cNvSpPr>
          <p:nvPr>
            <p:ph type="title" idx="0"/>
          </p:nvPr>
        </p:nvSpPr>
        <p:spPr>
          <a:xfrm>
            <a:off x="431799" y="123802"/>
            <a:ext cx="11302999" cy="939784"/>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표" type="tbl" preserve="1">
  <p:cSld name="제목 및 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lvl1pPr>
              <a:defRPr/>
            </a:lvl1pPr>
          </a:lstStyle>
          <a:p>
            <a:pPr lvl="0">
              <a:defRPr lang="ko-KR" altLang="en-US"/>
            </a:pPr>
            <a:r>
              <a:rPr lang="ko-KR" altLang="en-US"/>
              <a:t>마스터 제목 스타일 편집</a:t>
            </a:r>
            <a:endParaRPr lang="ko-KR" altLang="en-US"/>
          </a:p>
        </p:txBody>
      </p:sp>
      <p:sp>
        <p:nvSpPr>
          <p:cNvPr id="3" name=""/>
          <p:cNvSpPr>
            <a:spLocks noGrp="1" noTextEdit="1"/>
          </p:cNvSpPr>
          <p:nvPr>
            <p:ph type="tbl" sz="quarter" idx="13"/>
          </p:nvPr>
        </p:nvSpPr>
        <p:spPr>
          <a:xfrm>
            <a:off x="608037" y="1214422"/>
            <a:ext cx="10972799" cy="4953841"/>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7" name=""/>
          <p:cNvSpPr>
            <a:spLocks noGrp="1"/>
          </p:cNvSpPr>
          <p:nvPr>
            <p:ph type="dt" sz="half" idx="2"/>
          </p:nvPr>
        </p:nvSpPr>
        <p:spPr>
          <a:xfrm>
            <a:off x="431799" y="6356350"/>
            <a:ext cx="2844799" cy="365125"/>
          </a:xfrm>
          <a:prstGeom prst="rect">
            <a:avLst/>
          </a:prstGeom>
        </p:spPr>
        <p:txBody>
          <a:bodyPr/>
          <a:lstStyle>
            <a:lvl1pPr>
              <a:defRPr>
                <a:solidFill>
                  <a:schemeClr val="bg2">
                    <a:lumMod val="25000"/>
                  </a:schemeClr>
                </a:solidFill>
              </a:defRPr>
            </a:lvl1pPr>
          </a:lstStyle>
          <a:p>
            <a:pPr>
              <a:defRPr lang="ko-KR" altLang="en-US"/>
            </a:pPr>
            <a:fld id="{47ABBE4F-A180-451B-976B-207E95DDA7FB}" type="datetime1">
              <a:rPr lang="ko-KR" altLang="en-US"/>
              <a:pPr>
                <a:defRPr lang="ko-KR" altLang="en-US"/>
              </a:pPr>
              <a:t>2015-07-13</a:t>
            </a:fld>
            <a:endParaRPr lang="ko-KR" altLang="en-US"/>
          </a:p>
        </p:txBody>
      </p:sp>
      <p:sp>
        <p:nvSpPr>
          <p:cNvPr id="8" name=""/>
          <p:cNvSpPr>
            <a:spLocks noGrp="1"/>
          </p:cNvSpPr>
          <p:nvPr>
            <p:ph type="ftr" sz="quarter" idx="3"/>
          </p:nvPr>
        </p:nvSpPr>
        <p:spPr>
          <a:xfrm>
            <a:off x="4165599" y="6356350"/>
            <a:ext cx="3860799" cy="365125"/>
          </a:xfrm>
          <a:prstGeom prst="rect">
            <a:avLst/>
          </a:prstGeom>
        </p:spPr>
        <p:txBody>
          <a:bodyPr/>
          <a:lstStyle>
            <a:lvl1pPr>
              <a:defRPr>
                <a:solidFill>
                  <a:schemeClr val="bg2">
                    <a:lumMod val="25000"/>
                  </a:schemeClr>
                </a:solidFill>
              </a:defRPr>
            </a:lvl1pPr>
          </a:lstStyle>
          <a:p>
            <a:pPr>
              <a:defRPr lang="ko-KR" altLang="en-US"/>
            </a:pPr>
            <a:r>
              <a:rPr lang="ko-KR" altLang="en-US"/>
              <a:t/>
            </a:r>
            <a:endParaRPr lang="ko-KR" altLang="en-US"/>
          </a:p>
        </p:txBody>
      </p:sp>
      <p:sp>
        <p:nvSpPr>
          <p:cNvPr id="9" name=""/>
          <p:cNvSpPr>
            <a:spLocks noGrp="1"/>
          </p:cNvSpPr>
          <p:nvPr>
            <p:ph type="sldNum" sz="quarter" idx="4"/>
          </p:nvPr>
        </p:nvSpPr>
        <p:spPr>
          <a:xfrm>
            <a:off x="8889999" y="6356350"/>
            <a:ext cx="2844799" cy="365125"/>
          </a:xfrm>
          <a:prstGeom prst="rect">
            <a:avLst/>
          </a:prstGeom>
        </p:spPr>
        <p:txBody>
          <a:bodyPr/>
          <a:lstStyle>
            <a:lvl1pPr>
              <a:defRPr>
                <a:solidFill>
                  <a:schemeClr val="bg2">
                    <a:lumMod val="2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4개" type="fourObj" preserve="1">
  <p:cSld name="제목 및 내용 4개">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3" name=""/>
          <p:cNvSpPr>
            <a:spLocks noGrp="1"/>
          </p:cNvSpPr>
          <p:nvPr>
            <p:ph sz="quarter" idx="1"/>
          </p:nvPr>
        </p:nvSpPr>
        <p:spPr>
          <a:xfrm>
            <a:off x="609599" y="1277872"/>
            <a:ext cx="5384799" cy="23388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quarter" idx="2"/>
          </p:nvPr>
        </p:nvSpPr>
        <p:spPr>
          <a:xfrm>
            <a:off x="6197599" y="1277872"/>
            <a:ext cx="5384799" cy="23388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5" name=""/>
          <p:cNvSpPr>
            <a:spLocks noGrp="1"/>
          </p:cNvSpPr>
          <p:nvPr>
            <p:ph sz="quarter" idx="3"/>
          </p:nvPr>
        </p:nvSpPr>
        <p:spPr>
          <a:xfrm>
            <a:off x="608037" y="3786190"/>
            <a:ext cx="5384799" cy="23388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6" name=""/>
          <p:cNvSpPr>
            <a:spLocks noGrp="1"/>
          </p:cNvSpPr>
          <p:nvPr>
            <p:ph sz="quarter" idx="4"/>
          </p:nvPr>
        </p:nvSpPr>
        <p:spPr>
          <a:xfrm>
            <a:off x="6196037" y="3786190"/>
            <a:ext cx="5384799" cy="23388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0" name=""/>
          <p:cNvSpPr>
            <a:spLocks noGrp="1"/>
          </p:cNvSpPr>
          <p:nvPr>
            <p:ph type="dt" sz="half" idx="10"/>
          </p:nvPr>
        </p:nvSpPr>
        <p:spPr>
          <a:xfrm>
            <a:off x="431799" y="6356350"/>
            <a:ext cx="2844799" cy="365125"/>
          </a:xfrm>
          <a:prstGeom prst="rect">
            <a:avLst/>
          </a:prstGeom>
        </p:spPr>
        <p:txBody>
          <a:bodyPr/>
          <a:lstStyle>
            <a:lvl1pPr>
              <a:defRPr>
                <a:solidFill>
                  <a:schemeClr val="bg2">
                    <a:lumMod val="25000"/>
                  </a:schemeClr>
                </a:solidFill>
              </a:defRPr>
            </a:lvl1pPr>
          </a:lstStyle>
          <a:p>
            <a:pPr>
              <a:defRPr lang="ko-KR" altLang="en-US"/>
            </a:pPr>
            <a:fld id="{F0DB8ECF-E18C-4D8D-A7A0-FA2FABCA5290}" type="datetime1">
              <a:rPr lang="ko-KR" altLang="en-US"/>
              <a:pPr>
                <a:defRPr lang="ko-KR" altLang="en-US"/>
              </a:pPr>
              <a:t>2015-07-13</a:t>
            </a:fld>
            <a:endParaRPr lang="ko-KR" altLang="en-US"/>
          </a:p>
        </p:txBody>
      </p:sp>
      <p:sp>
        <p:nvSpPr>
          <p:cNvPr id="11" name=""/>
          <p:cNvSpPr>
            <a:spLocks noGrp="1"/>
          </p:cNvSpPr>
          <p:nvPr>
            <p:ph type="ftr" sz="quarter" idx="11"/>
          </p:nvPr>
        </p:nvSpPr>
        <p:spPr>
          <a:xfrm>
            <a:off x="4165599" y="6356350"/>
            <a:ext cx="3860799" cy="365125"/>
          </a:xfrm>
          <a:prstGeom prst="rect">
            <a:avLst/>
          </a:prstGeom>
        </p:spPr>
        <p:txBody>
          <a:bodyPr/>
          <a:lstStyle>
            <a:lvl1pPr>
              <a:defRPr>
                <a:solidFill>
                  <a:schemeClr val="bg2">
                    <a:lumMod val="25000"/>
                  </a:schemeClr>
                </a:solidFill>
              </a:defRPr>
            </a:lvl1pPr>
          </a:lstStyle>
          <a:p>
            <a:pPr>
              <a:defRPr lang="ko-KR" altLang="en-US"/>
            </a:pPr>
            <a:r>
              <a:rPr lang="ko-KR" altLang="en-US"/>
              <a:t/>
            </a:r>
            <a:endParaRPr lang="ko-KR" altLang="en-US"/>
          </a:p>
        </p:txBody>
      </p:sp>
      <p:sp>
        <p:nvSpPr>
          <p:cNvPr id="12" name=""/>
          <p:cNvSpPr>
            <a:spLocks noGrp="1"/>
          </p:cNvSpPr>
          <p:nvPr>
            <p:ph type="sldNum" sz="quarter" idx="12"/>
          </p:nvPr>
        </p:nvSpPr>
        <p:spPr>
          <a:xfrm>
            <a:off x="8889999" y="6356350"/>
            <a:ext cx="2844799" cy="365125"/>
          </a:xfrm>
          <a:prstGeom prst="rect">
            <a:avLst/>
          </a:prstGeom>
        </p:spPr>
        <p:txBody>
          <a:bodyPr/>
          <a:lstStyle>
            <a:lvl1pPr>
              <a:defRPr>
                <a:solidFill>
                  <a:schemeClr val="bg2">
                    <a:lumMod val="2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그림 및 설명" type="picTx" preserve="1">
  <p:cSld name="그림 및 설명">
    <p:spTree>
      <p:nvGrpSpPr>
        <p:cNvPr id="1" name=""/>
        <p:cNvGrpSpPr/>
        <p:nvPr/>
      </p:nvGrpSpPr>
      <p:grpSpPr>
        <a:xfrm>
          <a:off x="0" y="0"/>
          <a:ext cx="0" cy="0"/>
          <a:chOff x="0" y="0"/>
          <a:chExt cx="0" cy="0"/>
        </a:xfrm>
      </p:grpSpPr>
      <p:sp>
        <p:nvSpPr>
          <p:cNvPr id="20" name=""/>
          <p:cNvSpPr/>
          <p:nvPr/>
        </p:nvSpPr>
        <p:spPr>
          <a:xfrm rot="5400000">
            <a:off x="-3300803" y="3300663"/>
            <a:ext cx="6887028" cy="2857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lang="ko-KR" altLang="en-US"/>
            </a:pPr>
            <a:endParaRPr lang="en-US" altLang="ko-KR"/>
          </a:p>
        </p:txBody>
      </p:sp>
      <p:grpSp>
        <p:nvGrpSpPr>
          <p:cNvPr id="21" name=""/>
          <p:cNvGrpSpPr/>
          <p:nvPr/>
        </p:nvGrpSpPr>
        <p:grpSpPr>
          <a:xfrm rot="0" flipH="1">
            <a:off x="-2" y="0"/>
            <a:ext cx="12192001" cy="6858001"/>
            <a:chOff x="-1" y="0"/>
            <a:chExt cx="9144001" cy="6858001"/>
          </a:xfrm>
        </p:grpSpPr>
        <p:sp>
          <p:nvSpPr>
            <p:cNvPr id="22" name=""/>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chemeClr val="accent2">
                <a:lumMod val="50000"/>
                <a:lumOff val="50000"/>
                <a:alpha val="20000"/>
              </a:schemeClr>
            </a:solidFill>
            <a:ln w="9525">
              <a:noFill/>
              <a:round/>
            </a:ln>
          </p:spPr>
          <p:txBody>
            <a:bodyPr anchor="ctr"/>
            <a:p>
              <a:pPr algn="ctr">
                <a:defRPr lang="ko-KR" altLang="en-US"/>
              </a:pPr>
              <a:endParaRPr lang="en-US" altLang="ko-KR"/>
            </a:p>
          </p:txBody>
        </p:sp>
        <p:grpSp>
          <p:nvGrpSpPr>
            <p:cNvPr id="23" name=""/>
            <p:cNvGrpSpPr/>
            <p:nvPr/>
          </p:nvGrpSpPr>
          <p:grpSpPr>
            <a:xfrm rot="0">
              <a:off x="-1" y="0"/>
              <a:ext cx="9144001" cy="6858001"/>
              <a:chOff x="-1" y="0"/>
              <a:chExt cx="9144001" cy="6858001"/>
            </a:xfrm>
          </p:grpSpPr>
          <p:sp>
            <p:nvSpPr>
              <p:cNvPr id="24" name=""/>
              <p:cNvSpPr/>
              <p:nvPr/>
            </p:nvSpPr>
            <p:spPr>
              <a:xfrm>
                <a:off x="428023" y="0"/>
                <a:ext cx="2026194" cy="3135635"/>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40000"/>
                  <a:lumOff val="60000"/>
                  <a:alpha val="80000"/>
                </a:schemeClr>
              </a:solidFill>
              <a:ln w="9525">
                <a:noFill/>
                <a:round/>
              </a:ln>
            </p:spPr>
            <p:txBody>
              <a:bodyPr anchor="ctr"/>
              <a:p>
                <a:pPr algn="ctr">
                  <a:defRPr lang="ko-KR" altLang="en-US"/>
                </a:pPr>
                <a:endParaRPr lang="en-US" altLang="ko-KR"/>
              </a:p>
            </p:txBody>
          </p:sp>
          <p:sp>
            <p:nvSpPr>
              <p:cNvPr id="25" name=""/>
              <p:cNvSpPr/>
              <p:nvPr/>
            </p:nvSpPr>
            <p:spPr>
              <a:xfrm>
                <a:off x="6028605" y="4696234"/>
                <a:ext cx="3115394"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chemeClr val="accent2">
                  <a:lumMod val="50000"/>
                  <a:lumOff val="50000"/>
                  <a:alpha val="20000"/>
                </a:schemeClr>
              </a:solidFill>
              <a:ln w="9525">
                <a:noFill/>
                <a:round/>
              </a:ln>
            </p:spPr>
            <p:txBody>
              <a:bodyPr anchor="ctr"/>
              <a:p>
                <a:pPr algn="ctr">
                  <a:defRPr lang="ko-KR" altLang="en-US"/>
                </a:pPr>
                <a:endParaRPr lang="en-US" altLang="ko-KR"/>
              </a:p>
            </p:txBody>
          </p:sp>
          <p:sp>
            <p:nvSpPr>
              <p:cNvPr id="26" name=""/>
              <p:cNvSpPr/>
              <p:nvPr/>
            </p:nvSpPr>
            <p:spPr>
              <a:xfrm>
                <a:off x="2089194" y="5345523"/>
                <a:ext cx="7054806"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chemeClr val="accent2">
                  <a:lumMod val="25000"/>
                  <a:lumOff val="75000"/>
                  <a:alpha val="32000"/>
                </a:schemeClr>
              </a:solidFill>
              <a:ln w="9525">
                <a:noFill/>
                <a:round/>
              </a:ln>
            </p:spPr>
            <p:txBody>
              <a:bodyPr anchor="ctr"/>
              <a:p>
                <a:pPr algn="ctr">
                  <a:defRPr lang="ko-KR" altLang="en-US"/>
                </a:pPr>
                <a:endParaRPr lang="en-US" altLang="ko-KR"/>
              </a:p>
            </p:txBody>
          </p:sp>
          <p:sp>
            <p:nvSpPr>
              <p:cNvPr id="27" name=""/>
              <p:cNvSpPr/>
              <p:nvPr/>
            </p:nvSpPr>
            <p:spPr>
              <a:xfrm>
                <a:off x="-1" y="0"/>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alpha val="75000"/>
                </a:schemeClr>
              </a:solidFill>
              <a:ln w="9525">
                <a:noFill/>
                <a:round/>
              </a:ln>
            </p:spPr>
            <p:txBody>
              <a:bodyPr anchor="ctr"/>
              <a:p>
                <a:pPr algn="ctr">
                  <a:defRPr lang="ko-KR" altLang="en-US"/>
                </a:pPr>
                <a:endParaRPr lang="en-US" altLang="ko-KR"/>
              </a:p>
            </p:txBody>
          </p:sp>
          <p:sp>
            <p:nvSpPr>
              <p:cNvPr id="28" name=""/>
              <p:cNvSpPr/>
              <p:nvPr/>
            </p:nvSpPr>
            <p:spPr>
              <a:xfrm>
                <a:off x="0" y="3143248"/>
                <a:ext cx="2088010" cy="3477128"/>
              </a:xfrm>
              <a:custGeom>
                <a:avLst/>
                <a:gdLst>
                  <a:gd name="connsiteX0" fmla="*/ 1074 w 1779"/>
                  <a:gd name="connsiteY0" fmla="*/ 0 h 2893"/>
                  <a:gd name="connsiteX1" fmla="*/ 0 w 1779"/>
                  <a:gd name="connsiteY1" fmla="*/ 2893 h 2893"/>
                  <a:gd name="connsiteX2" fmla="*/ 1779 w 1779"/>
                  <a:gd name="connsiteY2" fmla="*/ 2604 h 2893"/>
                  <a:gd name="connsiteX3" fmla="*/ 1074 w 1779"/>
                  <a:gd name="connsiteY3" fmla="*/ 0 h 2893"/>
                  <a:gd name="connsiteX0" fmla="*/ 1074 w 1755"/>
                  <a:gd name="connsiteY0" fmla="*/ 0 h 2893"/>
                  <a:gd name="connsiteX1" fmla="*/ 0 w 1755"/>
                  <a:gd name="connsiteY1" fmla="*/ 2893 h 2893"/>
                  <a:gd name="connsiteX2" fmla="*/ 1755 w 1755"/>
                  <a:gd name="connsiteY2" fmla="*/ 2525 h 2893"/>
                  <a:gd name="connsiteX3" fmla="*/ 1074 w 1755"/>
                  <a:gd name="connsiteY3" fmla="*/ 0 h 2893"/>
                </a:gdLst>
                <a:cxnLst>
                  <a:cxn ang="0">
                    <a:pos x="connsiteX0" y="connsiteY0"/>
                  </a:cxn>
                  <a:cxn ang="0">
                    <a:pos x="connsiteX1" y="connsiteY1"/>
                  </a:cxn>
                  <a:cxn ang="0">
                    <a:pos x="connsiteX2" y="connsiteY2"/>
                  </a:cxn>
                  <a:cxn ang="0">
                    <a:pos x="connsiteX3" y="connsiteY3"/>
                  </a:cxn>
                </a:cxnLst>
                <a:rect l="l" t="t" r="r" b="b"/>
                <a:pathLst>
                  <a:path w="1755" h="2893">
                    <a:moveTo>
                      <a:pt x="1074" y="0"/>
                    </a:moveTo>
                    <a:lnTo>
                      <a:pt x="0" y="2893"/>
                    </a:lnTo>
                    <a:lnTo>
                      <a:pt x="1755" y="2525"/>
                    </a:lnTo>
                    <a:lnTo>
                      <a:pt x="1074" y="0"/>
                    </a:lnTo>
                  </a:path>
                </a:pathLst>
              </a:custGeom>
              <a:solidFill>
                <a:schemeClr val="accent2">
                  <a:lumMod val="50000"/>
                  <a:lumOff val="50000"/>
                  <a:alpha val="25000"/>
                </a:schemeClr>
              </a:solidFill>
              <a:ln w="9525">
                <a:noFill/>
                <a:round/>
              </a:ln>
            </p:spPr>
            <p:txBody>
              <a:bodyPr anchor="ctr"/>
              <a:p>
                <a:pPr algn="ctr">
                  <a:defRPr lang="ko-KR" altLang="en-US"/>
                </a:pPr>
                <a:endParaRPr lang="en-US" altLang="ko-KR"/>
              </a:p>
            </p:txBody>
          </p:sp>
          <p:sp>
            <p:nvSpPr>
              <p:cNvPr id="29" name=""/>
              <p:cNvSpPr/>
              <p:nvPr/>
            </p:nvSpPr>
            <p:spPr>
              <a:xfrm>
                <a:off x="1" y="2551106"/>
                <a:ext cx="1285398" cy="4121532"/>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3">
                  <a:lumMod val="40000"/>
                  <a:lumOff val="60000"/>
                  <a:alpha val="50000"/>
                </a:schemeClr>
              </a:solidFill>
              <a:ln w="9525">
                <a:noFill/>
                <a:round/>
              </a:ln>
            </p:spPr>
            <p:txBody>
              <a:bodyPr anchor="ctr"/>
              <a:p>
                <a:pPr algn="ctr">
                  <a:defRPr lang="ko-KR" altLang="en-US"/>
                </a:pPr>
                <a:endParaRPr lang="en-US" altLang="ko-KR"/>
              </a:p>
            </p:txBody>
          </p:sp>
        </p:grpSp>
      </p:grpSp>
      <p:sp>
        <p:nvSpPr>
          <p:cNvPr id="2" name=""/>
          <p:cNvSpPr>
            <a:spLocks noGrp="1"/>
          </p:cNvSpPr>
          <p:nvPr>
            <p:ph type="title" idx="0"/>
          </p:nvPr>
        </p:nvSpPr>
        <p:spPr>
          <a:xfrm>
            <a:off x="952463" y="4772044"/>
            <a:ext cx="8680109" cy="566738"/>
          </a:xfrm>
        </p:spPr>
        <p:txBody>
          <a:bodyPr anchor="b"/>
          <a:lstStyle>
            <a:lvl1pPr algn="l">
              <a:defRPr sz="20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952463" y="584219"/>
            <a:ext cx="868010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952463" y="5338782"/>
            <a:ext cx="8680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lang="ko-KR" altLang="en-US"/>
            </a:pPr>
            <a:r>
              <a:rPr lang="ko-KR" altLang="en-US"/>
              <a:t>마스터 텍스트 스타일을 편집합니다</a:t>
            </a:r>
            <a:endParaRPr lang="ko-KR" altLang="en-US"/>
          </a:p>
        </p:txBody>
      </p:sp>
      <p:sp>
        <p:nvSpPr>
          <p:cNvPr id="18" name=""/>
          <p:cNvSpPr>
            <a:spLocks noGrp="1"/>
          </p:cNvSpPr>
          <p:nvPr>
            <p:ph type="dt" sz="half" idx="10"/>
          </p:nvPr>
        </p:nvSpPr>
        <p:spPr>
          <a:xfrm>
            <a:off x="431799" y="6356350"/>
            <a:ext cx="2844799" cy="365125"/>
          </a:xfrm>
          <a:prstGeom prst="rect">
            <a:avLst/>
          </a:prstGeom>
        </p:spPr>
        <p:txBody>
          <a:bodyPr/>
          <a:lstStyle>
            <a:lvl1pPr>
              <a:defRPr>
                <a:solidFill>
                  <a:schemeClr val="bg2">
                    <a:lumMod val="25000"/>
                  </a:schemeClr>
                </a:solidFill>
              </a:defRPr>
            </a:lvl1pPr>
          </a:lstStyle>
          <a:p>
            <a:pPr>
              <a:defRPr lang="ko-KR" altLang="en-US"/>
            </a:pPr>
            <a:fld id="{8C9FE912-2C94-4152-970B-97CA7CEA7709}" type="datetime1">
              <a:rPr lang="ko-KR" altLang="en-US"/>
              <a:pPr>
                <a:defRPr lang="ko-KR" altLang="en-US"/>
              </a:pPr>
              <a:t>2015-07-13</a:t>
            </a:fld>
            <a:endParaRPr lang="ko-KR" altLang="en-US"/>
          </a:p>
        </p:txBody>
      </p:sp>
      <p:sp>
        <p:nvSpPr>
          <p:cNvPr id="19" name=""/>
          <p:cNvSpPr>
            <a:spLocks noGrp="1"/>
          </p:cNvSpPr>
          <p:nvPr>
            <p:ph type="ftr" sz="quarter" idx="3"/>
          </p:nvPr>
        </p:nvSpPr>
        <p:spPr>
          <a:xfrm>
            <a:off x="4165599" y="6356350"/>
            <a:ext cx="3860799" cy="365125"/>
          </a:xfrm>
          <a:prstGeom prst="rect">
            <a:avLst/>
          </a:prstGeom>
        </p:spPr>
        <p:txBody>
          <a:bodyPr/>
          <a:lstStyle>
            <a:lvl1pPr>
              <a:defRPr>
                <a:solidFill>
                  <a:schemeClr val="bg2">
                    <a:lumMod val="25000"/>
                  </a:schemeClr>
                </a:solidFill>
              </a:defRPr>
            </a:lvl1pPr>
          </a:lstStyle>
          <a:p>
            <a:pPr>
              <a:defRPr lang="ko-KR" altLang="en-US"/>
            </a:pPr>
            <a:r>
              <a:rPr lang="ko-KR" altLang="en-US"/>
              <a:t/>
            </a:r>
            <a:endParaRPr lang="ko-KR" altLang="en-US"/>
          </a:p>
        </p:txBody>
      </p:sp>
      <p:sp>
        <p:nvSpPr>
          <p:cNvPr id="30" name=""/>
          <p:cNvSpPr>
            <a:spLocks noGrp="1"/>
          </p:cNvSpPr>
          <p:nvPr>
            <p:ph type="sldNum" sz="quarter" idx="4"/>
          </p:nvPr>
        </p:nvSpPr>
        <p:spPr>
          <a:xfrm>
            <a:off x="8889999" y="6356350"/>
            <a:ext cx="2844799" cy="365125"/>
          </a:xfrm>
          <a:prstGeom prst="rect">
            <a:avLst/>
          </a:prstGeom>
        </p:spPr>
        <p:txBody>
          <a:bodyPr/>
          <a:lstStyle>
            <a:lvl1pPr>
              <a:defRPr>
                <a:solidFill>
                  <a:schemeClr val="bg2">
                    <a:lumMod val="2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교차">
    <p:bg>
      <p:bgRef idx="1001">
        <a:schemeClr val="bg1"/>
      </p:bgRef>
    </p:bg>
    <p:spTree>
      <p:nvGrpSpPr>
        <p:cNvPr id="1" name=""/>
        <p:cNvGrpSpPr/>
        <p:nvPr/>
      </p:nvGrpSpPr>
      <p:grpSpPr>
        <a:xfrm>
          <a:off x="0" y="0"/>
          <a:ext cx="0" cy="0"/>
          <a:chOff x="0" y="0"/>
          <a:chExt cx="0" cy="0"/>
        </a:xfrm>
      </p:grpSpPr>
      <p:sp>
        <p:nvSpPr>
          <p:cNvPr id="100" name=""/>
          <p:cNvSpPr/>
          <p:nvPr/>
        </p:nvSpPr>
        <p:spPr>
          <a:xfrm>
            <a:off x="1732842" y="3147876"/>
            <a:ext cx="6308395" cy="3037101"/>
          </a:xfrm>
          <a:custGeom>
            <a:avLst/>
            <a:gdLst>
              <a:gd name="connsiteX0" fmla="*/ 0 w 4175"/>
              <a:gd name="connsiteY0" fmla="*/ 0 h 2538"/>
              <a:gd name="connsiteX1" fmla="*/ 12 w 4175"/>
              <a:gd name="connsiteY1" fmla="*/ 44 h 2538"/>
              <a:gd name="connsiteX2" fmla="*/ 685 w 4175"/>
              <a:gd name="connsiteY2" fmla="*/ 2538 h 2538"/>
              <a:gd name="connsiteX3" fmla="*/ 4175 w 4175"/>
              <a:gd name="connsiteY3" fmla="*/ 1923 h 2538"/>
              <a:gd name="connsiteX4" fmla="*/ 25 w 4175"/>
              <a:gd name="connsiteY4" fmla="*/ 11 h 2538"/>
              <a:gd name="connsiteX5" fmla="*/ 0 w 4175"/>
              <a:gd name="connsiteY5" fmla="*/ 0 h 2538"/>
              <a:gd name="connsiteX0" fmla="*/ 0 w 4003"/>
              <a:gd name="connsiteY0" fmla="*/ 0 h 2538"/>
              <a:gd name="connsiteX1" fmla="*/ 12 w 4003"/>
              <a:gd name="connsiteY1" fmla="*/ 44 h 2538"/>
              <a:gd name="connsiteX2" fmla="*/ 685 w 4003"/>
              <a:gd name="connsiteY2" fmla="*/ 2538 h 2538"/>
              <a:gd name="connsiteX3" fmla="*/ 4003 w 4003"/>
              <a:gd name="connsiteY3" fmla="*/ 1844 h 2538"/>
              <a:gd name="connsiteX4" fmla="*/ 25 w 4003"/>
              <a:gd name="connsiteY4" fmla="*/ 11 h 2538"/>
              <a:gd name="connsiteX5" fmla="*/ 0 w 4003"/>
              <a:gd name="connsiteY5" fmla="*/ 0 h 2538"/>
              <a:gd name="connsiteX0" fmla="*/ 0 w 4003"/>
              <a:gd name="connsiteY0" fmla="*/ 0 h 2538"/>
              <a:gd name="connsiteX1" fmla="*/ 685 w 4003"/>
              <a:gd name="connsiteY1" fmla="*/ 2538 h 2538"/>
              <a:gd name="connsiteX2" fmla="*/ 4003 w 4003"/>
              <a:gd name="connsiteY2" fmla="*/ 1844 h 2538"/>
              <a:gd name="connsiteX3" fmla="*/ 25 w 4003"/>
              <a:gd name="connsiteY3" fmla="*/ 11 h 2538"/>
              <a:gd name="connsiteX4" fmla="*/ 0 w 4003"/>
              <a:gd name="connsiteY4" fmla="*/ 0 h 2538"/>
              <a:gd name="connsiteX0" fmla="*/ 0 w 4003"/>
              <a:gd name="connsiteY0" fmla="*/ 0 h 2538"/>
              <a:gd name="connsiteX1" fmla="*/ 685 w 4003"/>
              <a:gd name="connsiteY1" fmla="*/ 2538 h 2538"/>
              <a:gd name="connsiteX2" fmla="*/ 4003 w 4003"/>
              <a:gd name="connsiteY2" fmla="*/ 1844 h 2538"/>
              <a:gd name="connsiteX3" fmla="*/ 25 w 4003"/>
              <a:gd name="connsiteY3" fmla="*/ 11 h 2538"/>
              <a:gd name="connsiteX4" fmla="*/ 0 w 4003"/>
              <a:gd name="connsiteY4" fmla="*/ 0 h 2538"/>
              <a:gd name="connsiteX0" fmla="*/ 553 w 4531"/>
              <a:gd name="connsiteY0" fmla="*/ 0 h 2527"/>
              <a:gd name="connsiteX1" fmla="*/ 1213 w 4531"/>
              <a:gd name="connsiteY1" fmla="*/ 2527 h 2527"/>
              <a:gd name="connsiteX2" fmla="*/ 4531 w 4531"/>
              <a:gd name="connsiteY2" fmla="*/ 1833 h 2527"/>
              <a:gd name="connsiteX3" fmla="*/ 553 w 4531"/>
              <a:gd name="connsiteY3" fmla="*/ 0 h 2527"/>
              <a:gd name="connsiteX0" fmla="*/ 3 w 3981"/>
              <a:gd name="connsiteY0" fmla="*/ 0 h 2527"/>
              <a:gd name="connsiteX1" fmla="*/ 663 w 3981"/>
              <a:gd name="connsiteY1" fmla="*/ 2527 h 2527"/>
              <a:gd name="connsiteX2" fmla="*/ 3981 w 3981"/>
              <a:gd name="connsiteY2" fmla="*/ 1833 h 2527"/>
              <a:gd name="connsiteX3" fmla="*/ 3 w 3981"/>
              <a:gd name="connsiteY3" fmla="*/ 0 h 2527"/>
              <a:gd name="connsiteX0" fmla="*/ 0 w 3978"/>
              <a:gd name="connsiteY0" fmla="*/ 0 h 2527"/>
              <a:gd name="connsiteX1" fmla="*/ 660 w 3978"/>
              <a:gd name="connsiteY1" fmla="*/ 2527 h 2527"/>
              <a:gd name="connsiteX2" fmla="*/ 3978 w 3978"/>
              <a:gd name="connsiteY2" fmla="*/ 1833 h 2527"/>
              <a:gd name="connsiteX3" fmla="*/ 0 w 3978"/>
              <a:gd name="connsiteY3" fmla="*/ 0 h 2527"/>
            </a:gdLst>
            <a:cxnLst>
              <a:cxn ang="0">
                <a:pos x="connsiteX0" y="connsiteY0"/>
              </a:cxn>
              <a:cxn ang="0">
                <a:pos x="connsiteX1" y="connsiteY1"/>
              </a:cxn>
              <a:cxn ang="0">
                <a:pos x="connsiteX2" y="connsiteY2"/>
              </a:cxn>
              <a:cxn ang="0">
                <a:pos x="connsiteX3" y="connsiteY3"/>
              </a:cxn>
            </a:cxnLst>
            <a:rect l="l" t="t" r="r" b="b"/>
            <a:pathLst>
              <a:path w="3978" h="2527">
                <a:moveTo>
                  <a:pt x="0" y="0"/>
                </a:moveTo>
                <a:cubicBezTo>
                  <a:pt x="90" y="449"/>
                  <a:pt x="484" y="1911"/>
                  <a:pt x="660" y="2527"/>
                </a:cubicBezTo>
                <a:lnTo>
                  <a:pt x="3978" y="1833"/>
                </a:lnTo>
                <a:lnTo>
                  <a:pt x="0" y="0"/>
                </a:lnTo>
              </a:path>
            </a:pathLst>
          </a:custGeom>
          <a:solidFill>
            <a:schemeClr val="accent4">
              <a:lumMod val="20000"/>
              <a:lumOff val="80000"/>
              <a:alpha val="26000"/>
            </a:schemeClr>
          </a:solidFill>
          <a:ln w="9525">
            <a:noFill/>
            <a:round/>
          </a:ln>
        </p:spPr>
        <p:txBody>
          <a:bodyPr anchor="ctr"/>
          <a:p>
            <a:pPr algn="ctr">
              <a:defRPr lang="ko-KR" altLang="en-US"/>
            </a:pPr>
            <a:endParaRPr lang="en-US" altLang="ko-KR"/>
          </a:p>
        </p:txBody>
      </p:sp>
      <p:grpSp>
        <p:nvGrpSpPr>
          <p:cNvPr id="107" name=""/>
          <p:cNvGrpSpPr/>
          <p:nvPr/>
        </p:nvGrpSpPr>
        <p:grpSpPr>
          <a:xfrm rot="0">
            <a:off x="-1" y="0"/>
            <a:ext cx="12192001" cy="6858001"/>
            <a:chOff x="-1" y="0"/>
            <a:chExt cx="9144001" cy="6858001"/>
          </a:xfrm>
        </p:grpSpPr>
        <p:sp>
          <p:nvSpPr>
            <p:cNvPr id="102" name=""/>
            <p:cNvSpPr/>
            <p:nvPr/>
          </p:nvSpPr>
          <p:spPr>
            <a:xfrm>
              <a:off x="0" y="6184705"/>
              <a:ext cx="2309196" cy="673295"/>
            </a:xfrm>
            <a:custGeom>
              <a:avLst/>
              <a:gdLst>
                <a:gd name="connsiteX0" fmla="*/ 1754 w 1942"/>
                <a:gd name="connsiteY0" fmla="*/ 0 h 560"/>
                <a:gd name="connsiteX1" fmla="*/ 0 w 1942"/>
                <a:gd name="connsiteY1" fmla="*/ 367 h 560"/>
                <a:gd name="connsiteX2" fmla="*/ 0 w 1942"/>
                <a:gd name="connsiteY2" fmla="*/ 560 h 560"/>
                <a:gd name="connsiteX3" fmla="*/ 1942 w 1942"/>
                <a:gd name="connsiteY3" fmla="*/ 560 h 560"/>
                <a:gd name="connsiteX4" fmla="*/ 1754 w 1942"/>
                <a:gd name="connsiteY4" fmla="*/ 0 h 5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42" h="560">
                  <a:moveTo>
                    <a:pt x="1754" y="0"/>
                  </a:moveTo>
                  <a:lnTo>
                    <a:pt x="0" y="367"/>
                  </a:lnTo>
                  <a:lnTo>
                    <a:pt x="0" y="560"/>
                  </a:lnTo>
                  <a:lnTo>
                    <a:pt x="1942" y="560"/>
                  </a:lnTo>
                  <a:cubicBezTo>
                    <a:pt x="1879" y="373"/>
                    <a:pt x="1817" y="187"/>
                    <a:pt x="1754" y="0"/>
                  </a:cubicBezTo>
                </a:path>
              </a:pathLst>
            </a:custGeom>
            <a:solidFill>
              <a:srgbClr val="b6b8ba">
                <a:alpha val="15000"/>
              </a:srgbClr>
            </a:solidFill>
            <a:ln w="9525">
              <a:noFill/>
              <a:round/>
            </a:ln>
          </p:spPr>
          <p:txBody>
            <a:bodyPr anchor="ctr"/>
            <a:p>
              <a:pPr algn="ctr">
                <a:defRPr lang="ko-KR" altLang="en-US"/>
              </a:pPr>
              <a:endParaRPr lang="en-US" altLang="ko-KR"/>
            </a:p>
          </p:txBody>
        </p:sp>
        <p:grpSp>
          <p:nvGrpSpPr>
            <p:cNvPr id="106" name=""/>
            <p:cNvGrpSpPr/>
            <p:nvPr/>
          </p:nvGrpSpPr>
          <p:grpSpPr>
            <a:xfrm rot="0">
              <a:off x="-1" y="0"/>
              <a:ext cx="9144001" cy="6858001"/>
              <a:chOff x="-1" y="0"/>
              <a:chExt cx="9144001" cy="6858001"/>
            </a:xfrm>
          </p:grpSpPr>
          <p:sp>
            <p:nvSpPr>
              <p:cNvPr id="98" name=""/>
              <p:cNvSpPr/>
              <p:nvPr/>
            </p:nvSpPr>
            <p:spPr>
              <a:xfrm>
                <a:off x="428023" y="0"/>
                <a:ext cx="2026194" cy="3135635"/>
              </a:xfrm>
              <a:custGeom>
                <a:avLst/>
                <a:gdLst/>
                <a:cxnLst>
                  <a:cxn ang="0">
                    <a:pos x="1704" y="0"/>
                  </a:cxn>
                  <a:cxn ang="0">
                    <a:pos x="0" y="0"/>
                  </a:cxn>
                  <a:cxn ang="0">
                    <a:pos x="711" y="2609"/>
                  </a:cxn>
                  <a:cxn ang="0">
                    <a:pos x="1704" y="0"/>
                  </a:cxn>
                </a:cxnLst>
                <a:rect l="0" t="0" r="r" b="b"/>
                <a:pathLst>
                  <a:path w="1704" h="2609">
                    <a:moveTo>
                      <a:pt x="1704" y="0"/>
                    </a:moveTo>
                    <a:lnTo>
                      <a:pt x="0" y="0"/>
                    </a:lnTo>
                    <a:lnTo>
                      <a:pt x="711" y="2609"/>
                    </a:lnTo>
                    <a:lnTo>
                      <a:pt x="1704" y="0"/>
                    </a:lnTo>
                  </a:path>
                </a:pathLst>
              </a:custGeom>
              <a:solidFill>
                <a:schemeClr val="accent1">
                  <a:lumMod val="20000"/>
                  <a:lumOff val="80000"/>
                  <a:alpha val="31000"/>
                </a:schemeClr>
              </a:solidFill>
              <a:ln w="9525">
                <a:noFill/>
                <a:round/>
              </a:ln>
            </p:spPr>
            <p:txBody>
              <a:bodyPr anchor="ctr"/>
              <a:p>
                <a:pPr algn="ctr">
                  <a:defRPr lang="ko-KR" altLang="en-US"/>
                </a:pPr>
                <a:endParaRPr lang="en-US" altLang="ko-KR"/>
              </a:p>
            </p:txBody>
          </p:sp>
          <p:sp>
            <p:nvSpPr>
              <p:cNvPr id="99" name=""/>
              <p:cNvSpPr/>
              <p:nvPr/>
            </p:nvSpPr>
            <p:spPr>
              <a:xfrm>
                <a:off x="6028605" y="4696234"/>
                <a:ext cx="3115394" cy="1976604"/>
              </a:xfrm>
              <a:custGeom>
                <a:avLst/>
                <a:gdLst>
                  <a:gd name="connsiteX0" fmla="*/ 2610 w 2610"/>
                  <a:gd name="connsiteY0" fmla="*/ 0 h 1645"/>
                  <a:gd name="connsiteX1" fmla="*/ 0 w 2610"/>
                  <a:gd name="connsiteY1" fmla="*/ 535 h 1645"/>
                  <a:gd name="connsiteX2" fmla="*/ 2610 w 2610"/>
                  <a:gd name="connsiteY2" fmla="*/ 1645 h 1645"/>
                  <a:gd name="connsiteX3" fmla="*/ 2610 w 2610"/>
                  <a:gd name="connsiteY3" fmla="*/ 0 h 1645"/>
                  <a:gd name="connsiteX0" fmla="*/ 2620 w 2620"/>
                  <a:gd name="connsiteY0" fmla="*/ 0 h 1645"/>
                  <a:gd name="connsiteX1" fmla="*/ 0 w 2620"/>
                  <a:gd name="connsiteY1" fmla="*/ 541 h 1645"/>
                  <a:gd name="connsiteX2" fmla="*/ 2620 w 2620"/>
                  <a:gd name="connsiteY2" fmla="*/ 1645 h 1645"/>
                  <a:gd name="connsiteX3" fmla="*/ 2620 w 2620"/>
                  <a:gd name="connsiteY3" fmla="*/ 0 h 1645"/>
                </a:gdLst>
                <a:cxnLst>
                  <a:cxn ang="0">
                    <a:pos x="connsiteX0" y="connsiteY0"/>
                  </a:cxn>
                  <a:cxn ang="0">
                    <a:pos x="connsiteX1" y="connsiteY1"/>
                  </a:cxn>
                  <a:cxn ang="0">
                    <a:pos x="connsiteX2" y="connsiteY2"/>
                  </a:cxn>
                  <a:cxn ang="0">
                    <a:pos x="connsiteX3" y="connsiteY3"/>
                  </a:cxn>
                </a:cxnLst>
                <a:rect l="l" t="t" r="r" b="b"/>
                <a:pathLst>
                  <a:path w="2620" h="1645">
                    <a:moveTo>
                      <a:pt x="2620" y="0"/>
                    </a:moveTo>
                    <a:lnTo>
                      <a:pt x="0" y="541"/>
                    </a:lnTo>
                    <a:lnTo>
                      <a:pt x="2620" y="1645"/>
                    </a:lnTo>
                    <a:lnTo>
                      <a:pt x="2620" y="0"/>
                    </a:lnTo>
                  </a:path>
                </a:pathLst>
              </a:custGeom>
              <a:solidFill>
                <a:srgbClr val="c6c8ca">
                  <a:alpha val="17000"/>
                </a:srgbClr>
              </a:solidFill>
              <a:ln w="9525">
                <a:noFill/>
                <a:round/>
              </a:ln>
            </p:spPr>
            <p:txBody>
              <a:bodyPr anchor="ctr"/>
              <a:p>
                <a:pPr algn="ctr">
                  <a:defRPr lang="ko-KR" altLang="en-US"/>
                </a:pPr>
                <a:endParaRPr lang="en-US" altLang="ko-KR"/>
              </a:p>
            </p:txBody>
          </p:sp>
          <p:sp>
            <p:nvSpPr>
              <p:cNvPr id="101" name=""/>
              <p:cNvSpPr/>
              <p:nvPr/>
            </p:nvSpPr>
            <p:spPr>
              <a:xfrm>
                <a:off x="2089194" y="5345523"/>
                <a:ext cx="7054806" cy="1512478"/>
              </a:xfrm>
              <a:custGeom>
                <a:avLst/>
                <a:gdLst>
                  <a:gd name="connsiteX0" fmla="*/ 3491 w 5944"/>
                  <a:gd name="connsiteY0" fmla="*/ 0 h 1293"/>
                  <a:gd name="connsiteX1" fmla="*/ 0 w 5944"/>
                  <a:gd name="connsiteY1" fmla="*/ 743 h 1293"/>
                  <a:gd name="connsiteX2" fmla="*/ 194 w 5944"/>
                  <a:gd name="connsiteY2" fmla="*/ 1293 h 1293"/>
                  <a:gd name="connsiteX3" fmla="*/ 5944 w 5944"/>
                  <a:gd name="connsiteY3" fmla="*/ 1293 h 1293"/>
                  <a:gd name="connsiteX4" fmla="*/ 5944 w 5944"/>
                  <a:gd name="connsiteY4" fmla="*/ 1130 h 1293"/>
                  <a:gd name="connsiteX5" fmla="*/ 3491 w 5944"/>
                  <a:gd name="connsiteY5" fmla="*/ 0 h 1293"/>
                  <a:gd name="connsiteX0" fmla="*/ 3347 w 5944"/>
                  <a:gd name="connsiteY0" fmla="*/ 0 h 1264"/>
                  <a:gd name="connsiteX1" fmla="*/ 0 w 5944"/>
                  <a:gd name="connsiteY1" fmla="*/ 714 h 1264"/>
                  <a:gd name="connsiteX2" fmla="*/ 194 w 5944"/>
                  <a:gd name="connsiteY2" fmla="*/ 1264 h 1264"/>
                  <a:gd name="connsiteX3" fmla="*/ 5944 w 5944"/>
                  <a:gd name="connsiteY3" fmla="*/ 1264 h 1264"/>
                  <a:gd name="connsiteX4" fmla="*/ 5944 w 5944"/>
                  <a:gd name="connsiteY4" fmla="*/ 1101 h 1264"/>
                  <a:gd name="connsiteX5" fmla="*/ 3347 w 5944"/>
                  <a:gd name="connsiteY5" fmla="*/ 0 h 1264"/>
                  <a:gd name="connsiteX0" fmla="*/ 3323 w 5944"/>
                  <a:gd name="connsiteY0" fmla="*/ 0 h 1257"/>
                  <a:gd name="connsiteX1" fmla="*/ 0 w 5944"/>
                  <a:gd name="connsiteY1" fmla="*/ 707 h 1257"/>
                  <a:gd name="connsiteX2" fmla="*/ 194 w 5944"/>
                  <a:gd name="connsiteY2" fmla="*/ 1257 h 1257"/>
                  <a:gd name="connsiteX3" fmla="*/ 5944 w 5944"/>
                  <a:gd name="connsiteY3" fmla="*/ 1257 h 1257"/>
                  <a:gd name="connsiteX4" fmla="*/ 5944 w 5944"/>
                  <a:gd name="connsiteY4" fmla="*/ 1094 h 1257"/>
                  <a:gd name="connsiteX5" fmla="*/ 3323 w 5944"/>
                  <a:gd name="connsiteY5" fmla="*/ 0 h 1257"/>
                  <a:gd name="connsiteX0" fmla="*/ 3279 w 5900"/>
                  <a:gd name="connsiteY0" fmla="*/ 0 h 1257"/>
                  <a:gd name="connsiteX1" fmla="*/ 0 w 5900"/>
                  <a:gd name="connsiteY1" fmla="*/ 687 h 1257"/>
                  <a:gd name="connsiteX2" fmla="*/ 150 w 5900"/>
                  <a:gd name="connsiteY2" fmla="*/ 1257 h 1257"/>
                  <a:gd name="connsiteX3" fmla="*/ 5900 w 5900"/>
                  <a:gd name="connsiteY3" fmla="*/ 1257 h 1257"/>
                  <a:gd name="connsiteX4" fmla="*/ 5900 w 5900"/>
                  <a:gd name="connsiteY4" fmla="*/ 1094 h 1257"/>
                  <a:gd name="connsiteX5" fmla="*/ 3279 w 5900"/>
                  <a:gd name="connsiteY5" fmla="*/ 0 h 1257"/>
                  <a:gd name="connsiteX0" fmla="*/ 3314 w 5935"/>
                  <a:gd name="connsiteY0" fmla="*/ 0 h 1257"/>
                  <a:gd name="connsiteX1" fmla="*/ 0 w 5935"/>
                  <a:gd name="connsiteY1" fmla="*/ 695 h 1257"/>
                  <a:gd name="connsiteX2" fmla="*/ 185 w 5935"/>
                  <a:gd name="connsiteY2" fmla="*/ 1257 h 1257"/>
                  <a:gd name="connsiteX3" fmla="*/ 5935 w 5935"/>
                  <a:gd name="connsiteY3" fmla="*/ 1257 h 1257"/>
                  <a:gd name="connsiteX4" fmla="*/ 5935 w 5935"/>
                  <a:gd name="connsiteY4" fmla="*/ 1094 h 1257"/>
                  <a:gd name="connsiteX5" fmla="*/ 3314 w 5935"/>
                  <a:gd name="connsiteY5" fmla="*/ 0 h 12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5" h="1257">
                    <a:moveTo>
                      <a:pt x="3314" y="0"/>
                    </a:moveTo>
                    <a:lnTo>
                      <a:pt x="0" y="695"/>
                    </a:lnTo>
                    <a:cubicBezTo>
                      <a:pt x="51" y="884"/>
                      <a:pt x="134" y="1068"/>
                      <a:pt x="185" y="1257"/>
                    </a:cubicBezTo>
                    <a:lnTo>
                      <a:pt x="5935" y="1257"/>
                    </a:lnTo>
                    <a:lnTo>
                      <a:pt x="5935" y="1094"/>
                    </a:lnTo>
                    <a:lnTo>
                      <a:pt x="3314" y="0"/>
                    </a:lnTo>
                  </a:path>
                </a:pathLst>
              </a:custGeom>
              <a:solidFill>
                <a:srgbClr val="b6b8ba">
                  <a:alpha val="6000"/>
                </a:srgbClr>
              </a:solidFill>
              <a:ln w="9525">
                <a:noFill/>
                <a:round/>
              </a:ln>
            </p:spPr>
            <p:txBody>
              <a:bodyPr anchor="ctr"/>
              <a:p>
                <a:pPr algn="ctr">
                  <a:defRPr lang="ko-KR" altLang="en-US"/>
                </a:pPr>
                <a:endParaRPr lang="en-US" altLang="ko-KR"/>
              </a:p>
            </p:txBody>
          </p:sp>
          <p:sp>
            <p:nvSpPr>
              <p:cNvPr id="103" name=""/>
              <p:cNvSpPr/>
              <p:nvPr/>
            </p:nvSpPr>
            <p:spPr>
              <a:xfrm>
                <a:off x="-1" y="0"/>
                <a:ext cx="1281830" cy="3138040"/>
              </a:xfrm>
              <a:custGeom>
                <a:avLst/>
                <a:gdLst/>
                <a:cxnLst>
                  <a:cxn ang="0">
                    <a:pos x="372" y="0"/>
                  </a:cxn>
                  <a:cxn ang="0">
                    <a:pos x="1" y="0"/>
                  </a:cxn>
                  <a:cxn ang="0">
                    <a:pos x="0" y="2121"/>
                  </a:cxn>
                  <a:cxn ang="0">
                    <a:pos x="1078" y="2609"/>
                  </a:cxn>
                  <a:cxn ang="0">
                    <a:pos x="372" y="0"/>
                  </a:cxn>
                </a:cxnLst>
                <a:rect l="0" t="0" r="r" b="b"/>
                <a:pathLst>
                  <a:path w="1078" h="2609">
                    <a:moveTo>
                      <a:pt x="372" y="0"/>
                    </a:moveTo>
                    <a:lnTo>
                      <a:pt x="1" y="0"/>
                    </a:lnTo>
                    <a:lnTo>
                      <a:pt x="0" y="2121"/>
                    </a:lnTo>
                    <a:lnTo>
                      <a:pt x="1078" y="2609"/>
                    </a:lnTo>
                    <a:lnTo>
                      <a:pt x="372" y="0"/>
                    </a:lnTo>
                  </a:path>
                </a:pathLst>
              </a:custGeom>
              <a:solidFill>
                <a:schemeClr val="accent1">
                  <a:lumMod val="40000"/>
                  <a:lumOff val="60000"/>
                  <a:alpha val="27000"/>
                </a:schemeClr>
              </a:solidFill>
              <a:ln w="9525">
                <a:noFill/>
                <a:round/>
              </a:ln>
            </p:spPr>
            <p:txBody>
              <a:bodyPr anchor="ctr"/>
              <a:p>
                <a:pPr algn="ctr">
                  <a:defRPr lang="ko-KR" altLang="en-US"/>
                </a:pPr>
                <a:endParaRPr lang="en-US" altLang="ko-KR"/>
              </a:p>
            </p:txBody>
          </p:sp>
          <p:sp>
            <p:nvSpPr>
              <p:cNvPr id="97" name=""/>
              <p:cNvSpPr/>
              <p:nvPr/>
            </p:nvSpPr>
            <p:spPr>
              <a:xfrm>
                <a:off x="1" y="2551106"/>
                <a:ext cx="1285398" cy="4121532"/>
              </a:xfrm>
              <a:custGeom>
                <a:avLst/>
                <a:gdLst>
                  <a:gd name="connsiteX0" fmla="*/ 0 w 1081"/>
                  <a:gd name="connsiteY0" fmla="*/ 0 h 3427"/>
                  <a:gd name="connsiteX1" fmla="*/ 0 w 1081"/>
                  <a:gd name="connsiteY1" fmla="*/ 3427 h 3427"/>
                  <a:gd name="connsiteX2" fmla="*/ 1081 w 1081"/>
                  <a:gd name="connsiteY2" fmla="*/ 490 h 3427"/>
                  <a:gd name="connsiteX3" fmla="*/ 0 w 1081"/>
                  <a:gd name="connsiteY3" fmla="*/ 0 h 3427"/>
                </a:gdLst>
                <a:cxnLst>
                  <a:cxn ang="0">
                    <a:pos x="connsiteX0" y="connsiteY0"/>
                  </a:cxn>
                  <a:cxn ang="0">
                    <a:pos x="connsiteX1" y="connsiteY1"/>
                  </a:cxn>
                  <a:cxn ang="0">
                    <a:pos x="connsiteX2" y="connsiteY2"/>
                  </a:cxn>
                  <a:cxn ang="0">
                    <a:pos x="connsiteX3" y="connsiteY3"/>
                  </a:cxn>
                </a:cxnLst>
                <a:rect l="l" t="t" r="r" b="b"/>
                <a:pathLst>
                  <a:path w="1081" h="3427">
                    <a:moveTo>
                      <a:pt x="0" y="0"/>
                    </a:moveTo>
                    <a:lnTo>
                      <a:pt x="0" y="3427"/>
                    </a:lnTo>
                    <a:lnTo>
                      <a:pt x="1081" y="490"/>
                    </a:lnTo>
                    <a:lnTo>
                      <a:pt x="0" y="0"/>
                    </a:lnTo>
                  </a:path>
                </a:pathLst>
              </a:custGeom>
              <a:solidFill>
                <a:schemeClr val="accent1">
                  <a:lumMod val="40000"/>
                  <a:lumOff val="60000"/>
                  <a:alpha val="8000"/>
                </a:schemeClr>
              </a:solidFill>
              <a:ln w="9525">
                <a:noFill/>
                <a:round/>
              </a:ln>
            </p:spPr>
            <p:txBody>
              <a:bodyPr anchor="ctr"/>
              <a:p>
                <a:pPr algn="ctr">
                  <a:defRPr lang="ko-KR" altLang="en-US"/>
                </a:pPr>
                <a:endParaRPr lang="en-US" altLang="ko-KR"/>
              </a:p>
            </p:txBody>
          </p:sp>
        </p:grpSp>
      </p:grpSp>
      <p:sp>
        <p:nvSpPr>
          <p:cNvPr id="2" name=""/>
          <p:cNvSpPr>
            <a:spLocks noGrp="1"/>
          </p:cNvSpPr>
          <p:nvPr>
            <p:ph type="title" idx="0"/>
          </p:nvPr>
        </p:nvSpPr>
        <p:spPr>
          <a:xfrm>
            <a:off x="431799" y="123802"/>
            <a:ext cx="11302999" cy="939784"/>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431799" y="1308100"/>
            <a:ext cx="11302999" cy="4960939"/>
          </a:xfrm>
          <a:prstGeom prst="rect">
            <a:avLst/>
          </a:prstGeom>
        </p:spPr>
        <p:txBody>
          <a:bodyPr vert="horz" lIns="91440" tIns="45720" rIns="91440" bIns="45720"/>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a:p>
            <a:pPr lvl="8">
              <a:defRPr lang="ko-KR" altLang="en-US"/>
            </a:pPr>
            <a:endParaRPr lang="en-US" altLang="ko-KR"/>
          </a:p>
        </p:txBody>
      </p:sp>
      <p:sp>
        <p:nvSpPr>
          <p:cNvPr id="4" name=""/>
          <p:cNvSpPr>
            <a:spLocks noGrp="1"/>
          </p:cNvSpPr>
          <p:nvPr>
            <p:ph type="dt" sz="half" idx="2"/>
          </p:nvPr>
        </p:nvSpPr>
        <p:spPr>
          <a:xfrm>
            <a:off x="431799" y="6356350"/>
            <a:ext cx="2844799" cy="365125"/>
          </a:xfrm>
          <a:prstGeom prst="rect">
            <a:avLst/>
          </a:prstGeom>
        </p:spPr>
        <p:txBody>
          <a:bodyPr vert="horz" lIns="91440" tIns="45720" rIns="91440" bIns="45720" anchor="ctr"/>
          <a:lstStyle>
            <a:lvl1pPr algn="l">
              <a:defRPr sz="1200">
                <a:solidFill>
                  <a:schemeClr val="bg2">
                    <a:lumMod val="25000"/>
                  </a:schemeClr>
                </a:solidFill>
              </a:defRPr>
            </a:lvl1pPr>
          </a:lstStyle>
          <a:p>
            <a:pPr>
              <a:defRPr lang="ko-KR" altLang="en-US"/>
            </a:pPr>
            <a:fld id="{FD839B8E-F55D-4BF8-852C-25AF74D46B3E}" type="datetime1">
              <a:rPr lang="ko-KR" altLang="en-US"/>
              <a:pPr>
                <a:defRPr lang="ko-KR" altLang="en-US"/>
              </a:pPr>
              <a:t>2015-07-13</a:t>
            </a:fld>
            <a:endParaRPr lang="ko-KR" altLang="en-US"/>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bg2">
                    <a:lumMod val="25000"/>
                  </a:schemeClr>
                </a:solidFill>
              </a:defRPr>
            </a:lvl1pPr>
          </a:lstStyle>
          <a:p>
            <a:pPr>
              <a:defRPr lang="ko-KR" altLang="en-US"/>
            </a:pPr>
            <a:r>
              <a:rPr lang="ko-KR" altLang="en-US"/>
              <a:t/>
            </a:r>
            <a:endParaRPr lang="ko-KR" altLang="en-US"/>
          </a:p>
        </p:txBody>
      </p:sp>
      <p:sp>
        <p:nvSpPr>
          <p:cNvPr id="6" name=""/>
          <p:cNvSpPr>
            <a:spLocks noGrp="1"/>
          </p:cNvSpPr>
          <p:nvPr>
            <p:ph type="sldNum" sz="quarter" idx="4"/>
          </p:nvPr>
        </p:nvSpPr>
        <p:spPr>
          <a:xfrm>
            <a:off x="8889999" y="6356350"/>
            <a:ext cx="2844799" cy="365125"/>
          </a:xfrm>
          <a:prstGeom prst="rect">
            <a:avLst/>
          </a:prstGeom>
        </p:spPr>
        <p:txBody>
          <a:bodyPr vert="horz" lIns="91440" tIns="45720" rIns="91440" bIns="45720" anchor="ctr"/>
          <a:lstStyle>
            <a:lvl1pPr algn="r">
              <a:defRPr sz="1200">
                <a:solidFill>
                  <a:schemeClr val="bg2">
                    <a:lumMod val="25000"/>
                  </a:schemeClr>
                </a:solidFill>
              </a:defRPr>
            </a:lvl1pPr>
          </a:lstStyle>
          <a:p>
            <a:pPr>
              <a:defRPr lang="ko-KR" altLang="en-US"/>
            </a:pPr>
            <a:fld id="{AD22CD3B-FDDF-4998-970C-76E6E0BEC65F}" type="slidenum">
              <a:rPr lang="ko-KR" altLang="en-US"/>
              <a:pPr>
                <a:def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3800" kern="1200">
          <a:solidFill>
            <a:schemeClr val="accent6"/>
          </a:solidFill>
          <a:latin typeface="+mj-lt"/>
          <a:ea typeface="+mj-ea"/>
          <a:cs typeface="+mj-cs"/>
        </a:defRPr>
      </a:lvl1pPr>
    </p:titleStyle>
    <p:bodyStyle>
      <a:lvl1pPr marL="266700" indent="-306700" algn="l" defTabSz="914400" rtl="0" eaLnBrk="1" latinLnBrk="1" hangingPunct="1">
        <a:spcBef>
          <a:spcPct val="20000"/>
        </a:spcBef>
        <a:buClr>
          <a:schemeClr val="bg2">
            <a:lumMod val="25000"/>
          </a:schemeClr>
        </a:buClr>
        <a:buSzPct val="80000"/>
        <a:buFont typeface="Wingdings 3"/>
        <a:buChar char=""/>
        <a:defRPr sz="2400" kern="1200">
          <a:solidFill>
            <a:schemeClr val="bg2">
              <a:lumMod val="25000"/>
            </a:schemeClr>
          </a:solidFill>
          <a:latin typeface="+mn-lt"/>
          <a:ea typeface="+mn-ea"/>
          <a:cs typeface="+mn-cs"/>
        </a:defRPr>
      </a:lvl1pPr>
      <a:lvl2pPr marL="447675" indent="-257175" algn="l" defTabSz="914400" rtl="0" eaLnBrk="1" latinLnBrk="1" hangingPunct="1">
        <a:spcBef>
          <a:spcPct val="20000"/>
        </a:spcBef>
        <a:buClr>
          <a:schemeClr val="bg2">
            <a:lumMod val="50000"/>
          </a:schemeClr>
        </a:buClr>
        <a:buFont typeface="Wingdings"/>
        <a:buChar char="§"/>
        <a:defRPr sz="2000" kern="1200">
          <a:solidFill>
            <a:schemeClr val="bg2">
              <a:lumMod val="50000"/>
            </a:schemeClr>
          </a:solidFill>
          <a:latin typeface="+mn-lt"/>
          <a:ea typeface="+mn-ea"/>
          <a:cs typeface="+mn-cs"/>
        </a:defRPr>
      </a:lvl2pPr>
      <a:lvl3pPr marL="628650" indent="-180975" algn="l" defTabSz="914400" rtl="0" eaLnBrk="1" latinLnBrk="1" hangingPunct="1">
        <a:spcBef>
          <a:spcPct val="20000"/>
        </a:spcBef>
        <a:buClr>
          <a:schemeClr val="bg2">
            <a:lumMod val="50000"/>
          </a:schemeClr>
        </a:buClr>
        <a:buFont typeface="Arial"/>
        <a:buChar char="•"/>
        <a:defRPr sz="1800" kern="1200">
          <a:solidFill>
            <a:schemeClr val="bg2">
              <a:lumMod val="50000"/>
            </a:schemeClr>
          </a:solidFill>
          <a:latin typeface="+mn-lt"/>
          <a:ea typeface="+mn-ea"/>
          <a:cs typeface="+mn-cs"/>
        </a:defRPr>
      </a:lvl3pPr>
      <a:lvl4pPr marL="809625" indent="-180975" algn="l" defTabSz="914400" rtl="0" eaLnBrk="1" latinLnBrk="1" hangingPunct="1">
        <a:spcBef>
          <a:spcPct val="20000"/>
        </a:spcBef>
        <a:buClr>
          <a:schemeClr val="bg2">
            <a:lumMod val="50000"/>
          </a:schemeClr>
        </a:buClr>
        <a:buFont typeface="Arial"/>
        <a:buChar char="–"/>
        <a:defRPr sz="1600" kern="1200">
          <a:solidFill>
            <a:schemeClr val="bg2">
              <a:lumMod val="50000"/>
            </a:schemeClr>
          </a:solidFill>
          <a:latin typeface="+mn-lt"/>
          <a:ea typeface="+mn-ea"/>
          <a:cs typeface="+mn-cs"/>
        </a:defRPr>
      </a:lvl4pPr>
      <a:lvl5pPr marL="990600" indent="-171450" algn="l" defTabSz="914400" rtl="0" eaLnBrk="1" latinLnBrk="1" hangingPunct="1">
        <a:spcBef>
          <a:spcPct val="20000"/>
        </a:spcBef>
        <a:buClr>
          <a:schemeClr val="bg2">
            <a:lumMod val="50000"/>
          </a:schemeClr>
        </a:buClr>
        <a:buFont typeface="Arial"/>
        <a:buChar char="»"/>
        <a:defRPr sz="1600" kern="1200">
          <a:solidFill>
            <a:schemeClr val="bg2">
              <a:lumMod val="50000"/>
            </a:schemeClr>
          </a:solidFill>
          <a:latin typeface="+mn-lt"/>
          <a:ea typeface="+mn-ea"/>
          <a:cs typeface="+mn-cs"/>
        </a:defRPr>
      </a:lvl5pPr>
      <a:lvl6pPr marL="1160463" indent="-173038" algn="l" defTabSz="914400" rtl="0" eaLnBrk="1" latinLnBrk="1" hangingPunct="1">
        <a:spcBef>
          <a:spcPct val="20000"/>
        </a:spcBef>
        <a:buClr>
          <a:schemeClr val="bg2">
            <a:lumMod val="50000"/>
          </a:schemeClr>
        </a:buClr>
        <a:buFont typeface="Lucida Sans Unicode"/>
        <a:buChar char="»"/>
        <a:defRPr sz="1600" kern="1200">
          <a:solidFill>
            <a:schemeClr val="bg2">
              <a:lumMod val="50000"/>
            </a:schemeClr>
          </a:solidFill>
          <a:latin typeface="+mn-lt"/>
          <a:ea typeface="+mn-ea"/>
          <a:cs typeface="+mn-cs"/>
        </a:defRPr>
      </a:lvl6pPr>
      <a:lvl7pPr marL="1349375" indent="-188913" algn="l" defTabSz="914400" rtl="0" eaLnBrk="1" latinLnBrk="1" hangingPunct="1">
        <a:spcBef>
          <a:spcPct val="20000"/>
        </a:spcBef>
        <a:buClr>
          <a:schemeClr val="bg2">
            <a:lumMod val="50000"/>
          </a:schemeClr>
        </a:buClr>
        <a:buFont typeface="Lucida Sans Unicode"/>
        <a:buChar char="»"/>
        <a:tabLst>
          <a:tab pos="1349375" algn="l"/>
        </a:tabLst>
        <a:defRPr sz="1600" kern="1200">
          <a:solidFill>
            <a:schemeClr val="bg2">
              <a:lumMod val="50000"/>
            </a:schemeClr>
          </a:solidFill>
          <a:latin typeface="+mn-lt"/>
          <a:ea typeface="+mn-ea"/>
          <a:cs typeface="+mn-cs"/>
        </a:defRPr>
      </a:lvl7pPr>
      <a:lvl8pPr marL="1524000" indent="-174625" algn="l" defTabSz="914400" rtl="0" eaLnBrk="1" latinLnBrk="1" hangingPunct="1">
        <a:spcBef>
          <a:spcPct val="20000"/>
        </a:spcBef>
        <a:buClr>
          <a:schemeClr val="bg2">
            <a:lumMod val="50000"/>
          </a:schemeClr>
        </a:buClr>
        <a:buFont typeface="Lucida Sans Unicode"/>
        <a:buChar char="»"/>
        <a:defRPr sz="1600" kern="1200">
          <a:solidFill>
            <a:schemeClr val="bg2">
              <a:lumMod val="50000"/>
            </a:schemeClr>
          </a:solidFill>
          <a:latin typeface="+mn-lt"/>
          <a:ea typeface="+mn-ea"/>
          <a:cs typeface="+mn-cs"/>
        </a:defRPr>
      </a:lvl8pPr>
      <a:lvl9pPr marL="1698625" indent="-174625" algn="l" defTabSz="914400" rtl="0" eaLnBrk="1" latinLnBrk="1" hangingPunct="1">
        <a:spcBef>
          <a:spcPct val="20000"/>
        </a:spcBef>
        <a:buClr>
          <a:schemeClr val="bg2">
            <a:lumMod val="50000"/>
          </a:schemeClr>
        </a:buClr>
        <a:buFont typeface="Lucida Sans Unicode"/>
        <a:buChar char="»"/>
        <a:defRPr sz="1600" kern="1200">
          <a:solidFill>
            <a:schemeClr val="bg2">
              <a:lumMod val="50000"/>
            </a:schemeClr>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 Id="rId3" Type="http://schemas.openxmlformats.org/officeDocument/2006/relationships/image" Target="../media/image17.png"  /><Relationship Id="rId4" Type="http://schemas.openxmlformats.org/officeDocument/2006/relationships/image" Target="../media/image1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image" Target="../media/image20.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 Id="rId3" Type="http://schemas.openxmlformats.org/officeDocument/2006/relationships/image" Target="../media/image24.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jpeg"  /><Relationship Id="rId3" Type="http://schemas.openxmlformats.org/officeDocument/2006/relationships/image" Target="../media/image26.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 Id="rId3" Type="http://schemas.openxmlformats.org/officeDocument/2006/relationships/image" Target="../media/image31.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9.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ctrTitle" idx="0"/>
          </p:nvPr>
        </p:nvSpPr>
        <p:spPr/>
        <p:txBody>
          <a:bodyPr/>
          <a:lstStyle/>
          <a:p>
            <a:pPr>
              <a:defRPr/>
            </a:pPr>
            <a:r>
              <a:rPr lang="en-US" altLang="ko-KR"/>
              <a:t>git 1</a:t>
            </a:r>
            <a:r>
              <a:rPr lang="ko-KR" altLang="en-US"/>
              <a:t>주차 세미나</a:t>
            </a:r>
            <a:endParaRPr lang="ko-KR" altLang="en-US"/>
          </a:p>
        </p:txBody>
      </p:sp>
      <p:sp>
        <p:nvSpPr>
          <p:cNvPr id="3" name=""/>
          <p:cNvSpPr>
            <a:spLocks noGrp="1"/>
          </p:cNvSpPr>
          <p:nvPr>
            <p:ph type="subTitle" idx="1"/>
          </p:nvPr>
        </p:nvSpPr>
        <p:spPr>
          <a:xfrm>
            <a:off x="2270586" y="4164749"/>
            <a:ext cx="9631127" cy="1687799"/>
          </a:xfrm>
        </p:spPr>
        <p:txBody>
          <a:bodyPr/>
          <a:lstStyle/>
          <a:p>
            <a:pPr>
              <a:defRPr/>
            </a:pPr>
            <a:r>
              <a:rPr lang="en-US" altLang="ko-KR"/>
              <a:t>-</a:t>
            </a:r>
            <a:r>
              <a:rPr lang="ko-KR" altLang="en-US"/>
              <a:t> 컴공상식 </a:t>
            </a:r>
            <a:endParaRPr lang="ko-KR" altLang="en-US"/>
          </a:p>
          <a:p>
            <a:pPr>
              <a:defRPr/>
            </a:pPr>
            <a:r>
              <a:rPr lang="en-US" altLang="ko-KR"/>
              <a:t>-</a:t>
            </a:r>
            <a:r>
              <a:rPr lang="ko-KR" altLang="en-US"/>
              <a:t> 복습</a:t>
            </a:r>
            <a:endParaRPr lang="ko-KR" altLang="en-US"/>
          </a:p>
          <a:p>
            <a:pPr>
              <a:defRPr/>
            </a:pPr>
            <a:r>
              <a:rPr lang="en-US" altLang="ko-KR"/>
              <a:t>-</a:t>
            </a:r>
            <a:r>
              <a:rPr lang="ko-KR" altLang="en-US"/>
              <a:t> 브랜치</a:t>
            </a:r>
            <a:endParaRPr lang="ko-KR" altLang="en-US"/>
          </a:p>
          <a:p>
            <a:pPr>
              <a:defRPr/>
            </a:pPr>
            <a:r>
              <a:rPr lang="en-US" altLang="ko-KR"/>
              <a:t>-</a:t>
            </a:r>
            <a:r>
              <a:rPr lang="ko-KR" altLang="en-US"/>
              <a:t> 깃허브</a:t>
            </a:r>
            <a:endParaRPr lang="ko-KR" altLang="en-US"/>
          </a:p>
          <a:p>
            <a:pPr>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사용자 정보 등록</a:t>
            </a:r>
            <a:endParaRPr lang="ko-KR" altLang="en-US"/>
          </a:p>
        </p:txBody>
      </p:sp>
      <p:sp>
        <p:nvSpPr>
          <p:cNvPr id="4" name=""/>
          <p:cNvSpPr/>
          <p:nvPr/>
        </p:nvSpPr>
        <p:spPr>
          <a:xfrm>
            <a:off x="431799" y="1496615"/>
            <a:ext cx="8465343"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r>
              <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rPr>
              <a:t>깃헙및 커밋을 진행하기 위해서 </a:t>
            </a:r>
            <a:r>
              <a:rPr xmlns:mc="http://schemas.openxmlformats.org/markup-compatibility/2006" xmlns:hp="http://schemas.haansoft.com/office/presentation/8.0" kumimoji="0" lang="en-US" altLang="ko-KR" sz="2400" b="0" i="0" u="none" strike="noStrike" kern="1200" cap="none" spc="0" normalizeH="0" baseline="0" mc:Ignorable="hp" hp:hslEmbossed="0">
                <a:solidFill>
                  <a:schemeClr val="bg2">
                    <a:lumMod val="25000"/>
                  </a:schemeClr>
                </a:solidFill>
                <a:latin typeface="+mn-lt"/>
                <a:ea typeface="+mn-ea"/>
                <a:cs typeface="+mn-cs"/>
              </a:rPr>
              <a:t>git.exe</a:t>
            </a:r>
            <a:r>
              <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rPr>
              <a:t> 설치후 최초 </a:t>
            </a:r>
            <a:r>
              <a:rPr xmlns:mc="http://schemas.openxmlformats.org/markup-compatibility/2006" xmlns:hp="http://schemas.haansoft.com/office/presentation/8.0" kumimoji="0" lang="en-US" altLang="ko-KR" sz="2400" b="0" i="0" u="none" strike="noStrike" kern="1200" cap="none" spc="0" normalizeH="0" baseline="0" mc:Ignorable="hp" hp:hslEmbossed="0">
                <a:solidFill>
                  <a:schemeClr val="bg2">
                    <a:lumMod val="25000"/>
                  </a:schemeClr>
                </a:solidFill>
                <a:latin typeface="+mn-lt"/>
                <a:ea typeface="+mn-ea"/>
                <a:cs typeface="+mn-cs"/>
              </a:rPr>
              <a:t>1</a:t>
            </a:r>
            <a:r>
              <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rPr>
              <a:t>회만 실시</a:t>
            </a: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r>
              <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rPr>
              <a:t>명령어</a:t>
            </a: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a:defRPr/>
            </a:pPr>
            <a:r>
              <a:rPr lang="ko-KR" altLang="en-US" sz="2400"/>
              <a:t>git config --global user.name "본인의깃닉네임" </a:t>
            </a:r>
            <a:endParaRPr lang="ko-KR" altLang="en-US" sz="2400"/>
          </a:p>
          <a:p>
            <a:pPr>
              <a:defRPr/>
            </a:pPr>
            <a:r>
              <a:rPr lang="ko-KR" altLang="en-US" sz="2400"/>
              <a:t>git config --global user.email "본인의깃이메일"</a:t>
            </a:r>
            <a:endParaRPr lang="ko-KR" altLang="en-US" sz="2400"/>
          </a:p>
          <a:p>
            <a:pPr marL="0" indent="0">
              <a:buNone/>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0" indent="0" algn="l" defTabSz="914400" rtl="0" eaLnBrk="1" latinLnBrk="1" hangingPunct="1">
              <a:lnSpc>
                <a:spcPct val="100000"/>
              </a:lnSpc>
              <a:spcBef>
                <a:spcPct val="20000"/>
              </a:spcBef>
              <a:spcAft>
                <a:spcPts val="0"/>
              </a:spcAft>
              <a:buClr>
                <a:schemeClr val="bg2">
                  <a:lumMod val="25000"/>
                </a:schemeClr>
              </a:buClr>
              <a:buSzPct val="80000"/>
              <a:buFont typeface="Wingdings 3"/>
              <a:buNone/>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0" indent="0" algn="l" defTabSz="914400" rtl="0" eaLnBrk="1" latinLnBrk="1" hangingPunct="1">
              <a:lnSpc>
                <a:spcPct val="100000"/>
              </a:lnSpc>
              <a:spcBef>
                <a:spcPct val="20000"/>
              </a:spcBef>
              <a:spcAft>
                <a:spcPts val="0"/>
              </a:spcAft>
              <a:buClr>
                <a:schemeClr val="bg2">
                  <a:lumMod val="25000"/>
                </a:schemeClr>
              </a:buClr>
              <a:buSzPct val="80000"/>
              <a:buFont typeface="Wingdings 3"/>
              <a:buNone/>
              <a:defRPr/>
            </a:pPr>
            <a:r>
              <a:rPr xmlns:mc="http://schemas.openxmlformats.org/markup-compatibility/2006" xmlns:hp="http://schemas.haansoft.com/office/presentation/8.0" kumimoji="0" lang="en-US" altLang="ko-KR" sz="2400" b="0" i="0" u="none" strike="noStrike" kern="1200" cap="none" spc="0" normalizeH="0" baseline="0" mc:Ignorable="hp" hp:hslEmbossed="0">
                <a:solidFill>
                  <a:schemeClr val="bg2">
                    <a:lumMod val="25000"/>
                  </a:schemeClr>
                </a:solidFill>
                <a:latin typeface="+mn-lt"/>
                <a:ea typeface="+mn-ea"/>
                <a:cs typeface="+mn-cs"/>
              </a:rPr>
              <a:t>※</a:t>
            </a:r>
            <a:r>
              <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rPr>
              <a:t>상태 확인 하는법</a:t>
            </a: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a:p>
            <a:pPr marL="0" indent="0" algn="l" defTabSz="914400" rtl="0" eaLnBrk="1" latinLnBrk="1" hangingPunct="1">
              <a:lnSpc>
                <a:spcPct val="100000"/>
              </a:lnSpc>
              <a:spcBef>
                <a:spcPct val="20000"/>
              </a:spcBef>
              <a:spcAft>
                <a:spcPts val="0"/>
              </a:spcAft>
              <a:buClr>
                <a:schemeClr val="bg2">
                  <a:lumMod val="25000"/>
                </a:schemeClr>
              </a:buClr>
              <a:buSzPct val="80000"/>
              <a:buFont typeface="Wingdings 3"/>
              <a:buNone/>
              <a:defRPr/>
            </a:pPr>
            <a:r>
              <a:rPr xmlns:mc="http://schemas.openxmlformats.org/markup-compatibility/2006" xmlns:hp="http://schemas.haansoft.com/office/presentation/8.0" kumimoji="0" lang="en-US" altLang="ko-KR" sz="2400" b="0" i="0" u="none" strike="noStrike" kern="1200" cap="none" spc="0" normalizeH="0" baseline="0" mc:Ignorable="hp" hp:hslEmbossed="0">
                <a:solidFill>
                  <a:schemeClr val="bg2">
                    <a:lumMod val="25000"/>
                  </a:schemeClr>
                </a:solidFill>
                <a:latin typeface="+mn-lt"/>
                <a:ea typeface="+mn-ea"/>
                <a:cs typeface="+mn-cs"/>
              </a:rPr>
              <a:t>git status</a:t>
            </a:r>
            <a:endParaRPr xmlns:mc="http://schemas.openxmlformats.org/markup-compatibility/2006" xmlns:hp="http://schemas.haansoft.com/office/presentation/8.0" kumimoji="0" lang="en-US" altLang="ko-KR" sz="2400" b="0" i="0" u="none" strike="noStrike" kern="1200" cap="none" spc="0" normalizeH="0" baseline="0" mc:Ignorable="hp" hp:hslEmbossed="0">
              <a:solidFill>
                <a:schemeClr val="bg2">
                  <a:lumMod val="25000"/>
                </a:schemeClr>
              </a:solidFill>
              <a:latin typeface="+mn-lt"/>
              <a:ea typeface="+mn-ea"/>
              <a:cs typeface="+mn-cs"/>
            </a:endParaRPr>
          </a:p>
        </p:txBody>
      </p:sp>
      <p:pic>
        <p:nvPicPr>
          <p:cNvPr id="5" name=""/>
          <p:cNvPicPr>
            <a:picLocks noChangeAspect="1"/>
          </p:cNvPicPr>
          <p:nvPr/>
        </p:nvPicPr>
        <p:blipFill rotWithShape="1">
          <a:blip r:embed="rId2"/>
          <a:stretch>
            <a:fillRect/>
          </a:stretch>
        </p:blipFill>
        <p:spPr>
          <a:xfrm>
            <a:off x="3309937" y="4320778"/>
            <a:ext cx="5572125" cy="23241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git </a:t>
            </a:r>
            <a:r>
              <a:rPr lang="ko-KR" altLang="en-US"/>
              <a:t>스테이징하기</a:t>
            </a:r>
            <a:endParaRPr lang="ko-KR" altLang="en-US"/>
          </a:p>
        </p:txBody>
      </p:sp>
      <p:sp>
        <p:nvSpPr>
          <p:cNvPr id="3" name=""/>
          <p:cNvSpPr>
            <a:spLocks noGrp="1"/>
          </p:cNvSpPr>
          <p:nvPr>
            <p:ph idx="1"/>
          </p:nvPr>
        </p:nvSpPr>
        <p:spPr>
          <a:xfrm>
            <a:off x="431799" y="1308100"/>
            <a:ext cx="5664201" cy="4960939"/>
          </a:xfrm>
        </p:spPr>
        <p:txBody>
          <a:bodyPr/>
          <a:lstStyle/>
          <a:p>
            <a:pPr>
              <a:defRPr/>
            </a:pPr>
            <a:r>
              <a:rPr lang="en-US" altLang="ko-KR"/>
              <a:t>git</a:t>
            </a:r>
            <a:r>
              <a:rPr lang="ko-KR" altLang="en-US"/>
              <a:t> </a:t>
            </a:r>
            <a:r>
              <a:rPr lang="en-US" altLang="ko-KR"/>
              <a:t>add [</a:t>
            </a:r>
            <a:r>
              <a:rPr lang="ko-KR" altLang="en-US"/>
              <a:t>파일명</a:t>
            </a:r>
            <a:r>
              <a:rPr lang="en-US" altLang="ko-KR"/>
              <a:t>]</a:t>
            </a:r>
            <a:endParaRPr lang="en-US" altLang="ko-KR"/>
          </a:p>
          <a:p>
            <a:pPr>
              <a:defRPr/>
            </a:pPr>
            <a:r>
              <a:rPr lang="ko-KR" altLang="en-US"/>
              <a:t>명령어 예시</a:t>
            </a:r>
            <a:endParaRPr lang="ko-KR" altLang="en-US"/>
          </a:p>
          <a:p>
            <a:pPr lvl="1">
              <a:defRPr/>
            </a:pPr>
            <a:r>
              <a:rPr lang="en-US" altLang="ko-KR"/>
              <a:t>git add abc.txt</a:t>
            </a:r>
            <a:endParaRPr lang="en-US" altLang="ko-KR"/>
          </a:p>
          <a:p>
            <a:pPr lvl="1">
              <a:defRPr/>
            </a:pPr>
            <a:r>
              <a:rPr lang="en-US" altLang="ko-KR"/>
              <a:t>git add ./</a:t>
            </a:r>
            <a:endParaRPr lang="en-US" altLang="ko-KR"/>
          </a:p>
          <a:p>
            <a:pPr lvl="1">
              <a:defRPr/>
            </a:pPr>
            <a:r>
              <a:rPr lang="en-US" altLang="ko-KR"/>
              <a:t>git add -A</a:t>
            </a:r>
            <a:endParaRPr lang="en-US" altLang="ko-KR"/>
          </a:p>
        </p:txBody>
      </p:sp>
      <p:pic>
        <p:nvPicPr>
          <p:cNvPr id="4" name=""/>
          <p:cNvPicPr>
            <a:picLocks noChangeAspect="1"/>
          </p:cNvPicPr>
          <p:nvPr/>
        </p:nvPicPr>
        <p:blipFill rotWithShape="1">
          <a:blip r:embed="rId2"/>
          <a:stretch>
            <a:fillRect/>
          </a:stretch>
        </p:blipFill>
        <p:spPr>
          <a:xfrm>
            <a:off x="4129484" y="1308100"/>
            <a:ext cx="7048500" cy="351472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git</a:t>
            </a:r>
            <a:r>
              <a:rPr lang="ko-KR" altLang="en-US"/>
              <a:t> 커밋하기</a:t>
            </a:r>
            <a:endParaRPr lang="ko-KR" altLang="en-US"/>
          </a:p>
        </p:txBody>
      </p:sp>
      <p:sp>
        <p:nvSpPr>
          <p:cNvPr id="3" name=""/>
          <p:cNvSpPr>
            <a:spLocks noGrp="1"/>
          </p:cNvSpPr>
          <p:nvPr>
            <p:ph idx="1"/>
          </p:nvPr>
        </p:nvSpPr>
        <p:spPr/>
        <p:txBody>
          <a:bodyPr/>
          <a:lstStyle/>
          <a:p>
            <a:pPr>
              <a:defRPr/>
            </a:pPr>
            <a:r>
              <a:rPr lang="ko-KR" altLang="en-US"/>
              <a:t>커밋은 깃을 사용하여 버전관리를 할 수 있도록 파일을 만들어주는행위</a:t>
            </a:r>
            <a:endParaRPr lang="ko-KR" altLang="en-US"/>
          </a:p>
          <a:p>
            <a:pPr>
              <a:defRPr/>
            </a:pPr>
            <a:r>
              <a:rPr lang="en-US" altLang="ko-KR"/>
              <a:t>git commit -m “</a:t>
            </a:r>
            <a:r>
              <a:rPr lang="ko-KR" altLang="en-US"/>
              <a:t>메시지</a:t>
            </a:r>
            <a:r>
              <a:rPr lang="en-US" altLang="ko-KR"/>
              <a:t>”</a:t>
            </a:r>
            <a:endParaRPr lang="en-US" altLang="ko-KR"/>
          </a:p>
          <a:p>
            <a:pPr>
              <a:defRPr/>
            </a:pPr>
            <a:endParaRPr lang="ko-KR" altLang="en-US"/>
          </a:p>
          <a:p>
            <a:pPr>
              <a:defRPr/>
            </a:pPr>
            <a:endParaRPr lang="en-US" altLang="ko-KR"/>
          </a:p>
        </p:txBody>
      </p:sp>
      <p:pic>
        <p:nvPicPr>
          <p:cNvPr id="4" name=""/>
          <p:cNvPicPr>
            <a:picLocks noChangeAspect="1"/>
          </p:cNvPicPr>
          <p:nvPr/>
        </p:nvPicPr>
        <p:blipFill rotWithShape="1">
          <a:blip r:embed="rId2"/>
          <a:stretch>
            <a:fillRect/>
          </a:stretch>
        </p:blipFill>
        <p:spPr>
          <a:xfrm>
            <a:off x="732676" y="2367276"/>
            <a:ext cx="5363323" cy="11907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반영사항 확인하기</a:t>
            </a:r>
            <a:endParaRPr lang="ko-KR" altLang="en-US"/>
          </a:p>
        </p:txBody>
      </p:sp>
      <p:sp>
        <p:nvSpPr>
          <p:cNvPr id="3" name=""/>
          <p:cNvSpPr>
            <a:spLocks noGrp="1"/>
          </p:cNvSpPr>
          <p:nvPr>
            <p:ph idx="1"/>
          </p:nvPr>
        </p:nvSpPr>
        <p:spPr>
          <a:xfrm>
            <a:off x="431799" y="1308100"/>
            <a:ext cx="11302999" cy="4960939"/>
          </a:xfrm>
        </p:spPr>
        <p:txBody>
          <a:bodyPr/>
          <a:lstStyle/>
          <a:p>
            <a:pPr>
              <a:defRPr/>
            </a:pPr>
            <a:r>
              <a:rPr lang="en-US" altLang="ko-KR"/>
              <a:t>git log [</a:t>
            </a:r>
            <a:r>
              <a:rPr lang="ko-KR" altLang="en-US"/>
              <a:t>옵션</a:t>
            </a:r>
            <a:r>
              <a:rPr lang="en-US" altLang="ko-KR"/>
              <a:t>]</a:t>
            </a:r>
            <a:endParaRPr lang="en-US" altLang="ko-KR"/>
          </a:p>
          <a:p>
            <a:pPr>
              <a:defRPr/>
            </a:pPr>
            <a:endParaRPr lang="en-US" altLang="ko-KR"/>
          </a:p>
          <a:p>
            <a:pPr>
              <a:defRPr/>
            </a:pPr>
            <a:endParaRPr lang="en-US" altLang="ko-KR"/>
          </a:p>
          <a:p>
            <a:pPr>
              <a:defRPr/>
            </a:pPr>
            <a:endParaRPr lang="en-US" altLang="ko-KR"/>
          </a:p>
          <a:p>
            <a:pPr>
              <a:defRPr/>
            </a:pPr>
            <a:endParaRPr lang="en-US" altLang="ko-KR"/>
          </a:p>
          <a:p>
            <a:pPr>
              <a:defRPr/>
            </a:pPr>
            <a:r>
              <a:rPr lang="ko-KR" altLang="en-US"/>
              <a:t>옵션 종류</a:t>
            </a:r>
            <a:endParaRPr lang="en-US" altLang="ko-KR"/>
          </a:p>
          <a:p>
            <a:pPr lvl="1">
              <a:defRPr/>
            </a:pPr>
            <a:r>
              <a:rPr lang="en-US" altLang="ko-KR"/>
              <a:t>-p</a:t>
            </a:r>
            <a:r>
              <a:rPr lang="ko-KR" altLang="en-US"/>
              <a:t> </a:t>
            </a:r>
            <a:r>
              <a:rPr lang="en-US" altLang="ko-KR"/>
              <a:t>-&gt; </a:t>
            </a:r>
            <a:r>
              <a:rPr lang="ko-KR" altLang="en-US"/>
              <a:t>변경된 부분 알려줌</a:t>
            </a:r>
            <a:endParaRPr lang="en-US" altLang="ko-KR"/>
          </a:p>
          <a:p>
            <a:pPr lvl="1">
              <a:defRPr/>
            </a:pPr>
            <a:r>
              <a:rPr lang="en-US" altLang="ko-KR"/>
              <a:t>--oneline -&gt; 한줄로 표시0.</a:t>
            </a:r>
            <a:endParaRPr lang="en-US" altLang="ko-KR"/>
          </a:p>
          <a:p>
            <a:pPr lvl="1">
              <a:defRPr/>
            </a:pPr>
            <a:r>
              <a:rPr lang="en-US" altLang="ko-KR"/>
              <a:t>--branches -&gt; rkr 브랜치의 커밋을 한께 볼 수 있음</a:t>
            </a:r>
            <a:endParaRPr lang="en-US" altLang="ko-KR"/>
          </a:p>
          <a:p>
            <a:pPr lvl="1">
              <a:defRPr/>
            </a:pPr>
            <a:r>
              <a:rPr lang="en-US" altLang="ko-KR"/>
              <a:t>--graph -&gt; 브랜치와 커밋의 관계를 좀 더 보기 쉽게 그래프 형태로 표현</a:t>
            </a:r>
            <a:endParaRPr lang="en-US" altLang="ko-KR"/>
          </a:p>
        </p:txBody>
      </p:sp>
      <p:pic>
        <p:nvPicPr>
          <p:cNvPr id="4" name=""/>
          <p:cNvPicPr>
            <a:picLocks noChangeAspect="1"/>
          </p:cNvPicPr>
          <p:nvPr/>
        </p:nvPicPr>
        <p:blipFill rotWithShape="1">
          <a:blip r:embed="rId2"/>
          <a:stretch>
            <a:fillRect/>
          </a:stretch>
        </p:blipFill>
        <p:spPr>
          <a:xfrm>
            <a:off x="3517502" y="1308100"/>
            <a:ext cx="6373114" cy="1905266"/>
          </a:xfrm>
          <a:prstGeom prst="rect">
            <a:avLst/>
          </a:prstGeom>
        </p:spPr>
      </p:pic>
      <p:pic>
        <p:nvPicPr>
          <p:cNvPr id="6" name=""/>
          <p:cNvPicPr>
            <a:picLocks noChangeAspect="1"/>
          </p:cNvPicPr>
          <p:nvPr/>
        </p:nvPicPr>
        <p:blipFill rotWithShape="1">
          <a:blip r:embed="rId3"/>
          <a:stretch>
            <a:fillRect/>
          </a:stretch>
        </p:blipFill>
        <p:spPr>
          <a:xfrm>
            <a:off x="4454922" y="-396874"/>
            <a:ext cx="6517933" cy="6858000"/>
          </a:xfrm>
          <a:prstGeom prst="rect">
            <a:avLst/>
          </a:prstGeom>
        </p:spPr>
      </p:pic>
      <p:grpSp>
        <p:nvGrpSpPr>
          <p:cNvPr id="11" name=""/>
          <p:cNvGrpSpPr/>
          <p:nvPr/>
        </p:nvGrpSpPr>
        <p:grpSpPr>
          <a:xfrm rot="0">
            <a:off x="895914" y="5437933"/>
            <a:ext cx="3296110" cy="704948"/>
            <a:chOff x="895914" y="5437933"/>
            <a:chExt cx="3296110" cy="704948"/>
          </a:xfrm>
        </p:grpSpPr>
        <p:pic>
          <p:nvPicPr>
            <p:cNvPr id="7" name=""/>
            <p:cNvPicPr>
              <a:picLocks noChangeAspect="1"/>
            </p:cNvPicPr>
            <p:nvPr/>
          </p:nvPicPr>
          <p:blipFill rotWithShape="1">
            <a:blip r:embed="rId4"/>
            <a:stretch>
              <a:fillRect/>
            </a:stretch>
          </p:blipFill>
          <p:spPr>
            <a:xfrm>
              <a:off x="895914" y="5437933"/>
              <a:ext cx="3296110" cy="704948"/>
            </a:xfrm>
            <a:prstGeom prst="rect">
              <a:avLst/>
            </a:prstGeom>
          </p:spPr>
        </p:pic>
        <p:sp>
          <p:nvSpPr>
            <p:cNvPr id="9" name=""/>
            <p:cNvSpPr/>
            <p:nvPr/>
          </p:nvSpPr>
          <p:spPr>
            <a:xfrm>
              <a:off x="2201664" y="5943601"/>
              <a:ext cx="1101327" cy="0"/>
            </a:xfrm>
            <a:prstGeom prst="rect">
              <a:avLst/>
            </a:prstGeom>
            <a:solidFill>
              <a:schemeClr val="accent2"/>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t>q</a:t>
              </a:r>
              <a:r>
                <a:rPr lang="ko-KR" altLang="en-US"/>
                <a:t>로 탈출</a:t>
              </a:r>
              <a:endParaRPr lang="ko-KR" altLang="en-US"/>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커밋 되돌리기</a:t>
            </a:r>
            <a:endParaRPr lang="ko-KR" altLang="en-US"/>
          </a:p>
        </p:txBody>
      </p:sp>
      <p:sp>
        <p:nvSpPr>
          <p:cNvPr id="3" name=""/>
          <p:cNvSpPr>
            <a:spLocks noGrp="1"/>
          </p:cNvSpPr>
          <p:nvPr>
            <p:ph idx="1"/>
          </p:nvPr>
        </p:nvSpPr>
        <p:spPr/>
        <p:txBody>
          <a:bodyPr/>
          <a:lstStyle/>
          <a:p>
            <a:pPr>
              <a:defRPr/>
            </a:pPr>
            <a:r>
              <a:rPr lang="ko-KR" altLang="en-US">
                <a:solidFill>
                  <a:srgbClr val="ff0000"/>
                </a:solidFill>
              </a:rPr>
              <a:t>우선 커밋 최소 </a:t>
            </a:r>
            <a:r>
              <a:rPr lang="en-US" altLang="ko-KR">
                <a:solidFill>
                  <a:srgbClr val="ff0000"/>
                </a:solidFill>
              </a:rPr>
              <a:t>3</a:t>
            </a:r>
            <a:r>
              <a:rPr lang="ko-KR" altLang="en-US">
                <a:solidFill>
                  <a:srgbClr val="ff0000"/>
                </a:solidFill>
              </a:rPr>
              <a:t>개이상 만들고 실습</a:t>
            </a:r>
            <a:endParaRPr lang="ko-KR" altLang="en-US">
              <a:solidFill>
                <a:srgbClr val="ff0000"/>
              </a:solidFill>
            </a:endParaRPr>
          </a:p>
          <a:p>
            <a:pPr>
              <a:defRPr/>
            </a:pPr>
            <a:r>
              <a:rPr lang="ko-KR" altLang="en-US">
                <a:solidFill>
                  <a:srgbClr val="000000"/>
                </a:solidFill>
              </a:rPr>
              <a:t>명령어 </a:t>
            </a:r>
            <a:r>
              <a:rPr lang="en-US" altLang="ko-KR">
                <a:solidFill>
                  <a:srgbClr val="000000"/>
                </a:solidFill>
              </a:rPr>
              <a:t>git reset</a:t>
            </a:r>
            <a:endParaRPr lang="en-US" altLang="ko-KR">
              <a:solidFill>
                <a:srgbClr val="000000"/>
              </a:solidFill>
            </a:endParaRPr>
          </a:p>
          <a:p>
            <a:pPr lvl="1">
              <a:defRPr/>
            </a:pPr>
            <a:r>
              <a:rPr lang="ko-KR" altLang="en-US">
                <a:solidFill>
                  <a:srgbClr val="000000"/>
                </a:solidFill>
              </a:rPr>
              <a:t>특징 </a:t>
            </a:r>
            <a:r>
              <a:rPr lang="en-US" altLang="ko-KR">
                <a:solidFill>
                  <a:srgbClr val="000000"/>
                </a:solidFill>
              </a:rPr>
              <a:t>-&gt;</a:t>
            </a:r>
            <a:r>
              <a:rPr lang="ko-KR" altLang="en-US">
                <a:solidFill>
                  <a:srgbClr val="000000"/>
                </a:solidFill>
              </a:rPr>
              <a:t> 되돌리기 진행 시점 이후 커밋한 명령어들이 사라짐</a:t>
            </a:r>
            <a:endParaRPr lang="ko-KR" altLang="en-US">
              <a:solidFill>
                <a:srgbClr val="000000"/>
              </a:solidFill>
            </a:endParaRPr>
          </a:p>
          <a:p>
            <a:pPr lvl="1">
              <a:defRPr/>
            </a:pPr>
            <a:r>
              <a:rPr lang="en-US" altLang="ko-KR">
                <a:solidFill>
                  <a:srgbClr val="000000"/>
                </a:solidFill>
              </a:rPr>
              <a:t>git reset 커밋번호여섯자리 --hard</a:t>
            </a:r>
            <a:endParaRPr lang="en-US" altLang="ko-KR">
              <a:solidFill>
                <a:srgbClr val="000000"/>
              </a:solidFill>
            </a:endParaRPr>
          </a:p>
          <a:p>
            <a:pPr lvl="0">
              <a:defRPr/>
            </a:pPr>
            <a:endParaRPr lang="en-US" altLang="ko-KR">
              <a:solidFill>
                <a:srgbClr val="000000"/>
              </a:solidFill>
            </a:endParaRPr>
          </a:p>
          <a:p>
            <a:pPr lvl="0">
              <a:defRPr/>
            </a:pPr>
            <a:r>
              <a:rPr lang="ko-KR" altLang="en-US">
                <a:solidFill>
                  <a:srgbClr val="000000"/>
                </a:solidFill>
              </a:rPr>
              <a:t>명령어 </a:t>
            </a:r>
            <a:r>
              <a:rPr lang="en-US" altLang="ko-KR">
                <a:solidFill>
                  <a:srgbClr val="000000"/>
                </a:solidFill>
              </a:rPr>
              <a:t>git revert</a:t>
            </a:r>
            <a:endParaRPr lang="en-US" altLang="ko-KR">
              <a:solidFill>
                <a:srgbClr val="000000"/>
              </a:solidFill>
            </a:endParaRPr>
          </a:p>
          <a:p>
            <a:pPr lvl="1">
              <a:defRPr/>
            </a:pPr>
            <a:r>
              <a:rPr lang="ko-KR" altLang="en-US">
                <a:solidFill>
                  <a:srgbClr val="000000"/>
                </a:solidFill>
              </a:rPr>
              <a:t>특징 </a:t>
            </a:r>
            <a:r>
              <a:rPr lang="en-US" altLang="ko-KR">
                <a:solidFill>
                  <a:srgbClr val="000000"/>
                </a:solidFill>
              </a:rPr>
              <a:t>-&gt;</a:t>
            </a:r>
            <a:r>
              <a:rPr lang="ko-KR" altLang="en-US">
                <a:solidFill>
                  <a:srgbClr val="000000"/>
                </a:solidFill>
              </a:rPr>
              <a:t> 되돌리기 진행 시점을 바탕으로 새로운 커밋이 추가되고 이후 커밋한 지점으로도 갈수있음</a:t>
            </a:r>
            <a:endParaRPr lang="ko-KR" altLang="en-US">
              <a:solidFill>
                <a:srgbClr val="000000"/>
              </a:solidFill>
            </a:endParaRPr>
          </a:p>
          <a:p>
            <a:pPr lvl="1">
              <a:defRPr/>
            </a:pPr>
            <a:r>
              <a:rPr lang="ko-KR" altLang="en-US">
                <a:solidFill>
                  <a:srgbClr val="000000"/>
                </a:solidFill>
              </a:rPr>
              <a:t>git revert 커밋번호여섯자리</a:t>
            </a:r>
            <a:endParaRPr lang="ko-KR" alt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0"/>
            <a:ext cx="11302999" cy="939784"/>
          </a:xfrm>
        </p:spPr>
        <p:txBody>
          <a:bodyPr/>
          <a:lstStyle/>
          <a:p>
            <a:pPr>
              <a:defRPr/>
            </a:pPr>
            <a:r>
              <a:rPr lang="ko-KR" altLang="en-US"/>
              <a:t>브랜치</a:t>
            </a:r>
            <a:endParaRPr lang="ko-KR" altLang="en-US"/>
          </a:p>
        </p:txBody>
      </p:sp>
      <p:sp>
        <p:nvSpPr>
          <p:cNvPr id="6" name=""/>
          <p:cNvSpPr>
            <a:spLocks noGrp="1"/>
          </p:cNvSpPr>
          <p:nvPr>
            <p:ph idx="1"/>
          </p:nvPr>
        </p:nvSpPr>
        <p:spPr>
          <a:xfrm>
            <a:off x="431799" y="1308100"/>
            <a:ext cx="4685108" cy="4960939"/>
          </a:xfrm>
        </p:spPr>
        <p:txBody>
          <a:bodyPr/>
          <a:lstStyle/>
          <a:p>
            <a:pPr lvl="1">
              <a:defRPr/>
            </a:pPr>
            <a:r>
              <a:rPr lang="ko-KR" altLang="en-US" sz="2500">
                <a:solidFill>
                  <a:srgbClr val="ff0000"/>
                </a:solidFill>
              </a:rPr>
              <a:t>여러 갈래로 퍼지는 데이터 흐름</a:t>
            </a:r>
            <a:r>
              <a:rPr lang="ko-KR" altLang="en-US" sz="2500"/>
              <a:t>을 가리키는 말</a:t>
            </a:r>
            <a:r>
              <a:rPr lang="en-US" altLang="ko-KR" sz="2500"/>
              <a:t> </a:t>
            </a:r>
            <a:r>
              <a:rPr lang="ko-KR" altLang="en-US" sz="2500"/>
              <a:t>master 브랜치에서 뻗어 나오는 새 브런치를 만드는 것을 분기라고 한다</a:t>
            </a:r>
            <a:r>
              <a:rPr lang="en-US" altLang="ko-KR" sz="2500"/>
              <a:t> </a:t>
            </a:r>
            <a:r>
              <a:rPr lang="ko-KR" altLang="en-US" sz="2500"/>
              <a:t>분기 했던 파일을 합치는 것을 병합이라고 한다</a:t>
            </a:r>
            <a:endParaRPr lang="ko-KR" altLang="en-US" sz="2500"/>
          </a:p>
        </p:txBody>
      </p:sp>
      <p:pic>
        <p:nvPicPr>
          <p:cNvPr id="7" name=""/>
          <p:cNvPicPr>
            <a:picLocks noChangeAspect="1"/>
          </p:cNvPicPr>
          <p:nvPr/>
        </p:nvPicPr>
        <p:blipFill rotWithShape="1">
          <a:blip r:embed="rId2"/>
          <a:stretch>
            <a:fillRect/>
          </a:stretch>
        </p:blipFill>
        <p:spPr>
          <a:xfrm>
            <a:off x="5633739" y="1081452"/>
            <a:ext cx="5331331" cy="3544158"/>
          </a:xfrm>
          <a:prstGeom prst="rect">
            <a:avLst/>
          </a:prstGeom>
        </p:spPr>
      </p:pic>
      <p:pic>
        <p:nvPicPr>
          <p:cNvPr id="8" name=""/>
          <p:cNvPicPr>
            <a:picLocks noChangeAspect="1"/>
          </p:cNvPicPr>
          <p:nvPr/>
        </p:nvPicPr>
        <p:blipFill rotWithShape="1">
          <a:blip r:embed="rId3"/>
          <a:stretch>
            <a:fillRect/>
          </a:stretch>
        </p:blipFill>
        <p:spPr>
          <a:xfrm>
            <a:off x="444500" y="3627437"/>
            <a:ext cx="3809999" cy="301942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0"/>
            <a:ext cx="11302999" cy="939784"/>
          </a:xfrm>
        </p:spPr>
        <p:txBody>
          <a:bodyPr/>
          <a:lstStyle/>
          <a:p>
            <a:pPr>
              <a:defRPr/>
            </a:pPr>
            <a:r>
              <a:rPr lang="ko-KR" altLang="en-US"/>
              <a:t>브랜치</a:t>
            </a:r>
            <a:endParaRPr lang="ko-KR" altLang="en-US"/>
          </a:p>
        </p:txBody>
      </p:sp>
      <p:sp>
        <p:nvSpPr>
          <p:cNvPr id="5" name=""/>
          <p:cNvSpPr>
            <a:spLocks noGrp="1"/>
          </p:cNvSpPr>
          <p:nvPr>
            <p:ph idx="1"/>
          </p:nvPr>
        </p:nvSpPr>
        <p:spPr/>
        <p:txBody>
          <a:bodyPr/>
          <a:lstStyle/>
          <a:p>
            <a:pPr lvl="1">
              <a:defRPr/>
            </a:pPr>
            <a:r>
              <a:rPr lang="ko-KR" altLang="en-US" sz="3300" b="1">
                <a:solidFill>
                  <a:srgbClr val="000000"/>
                </a:solidFill>
              </a:rPr>
              <a:t>git branch //브랜치 종류등을 확인 하는 명령어</a:t>
            </a:r>
            <a:endParaRPr lang="ko-KR" altLang="en-US" sz="3300" b="1">
              <a:solidFill>
                <a:srgbClr val="000000"/>
              </a:solidFill>
            </a:endParaRPr>
          </a:p>
          <a:p>
            <a:pPr lvl="1">
              <a:defRPr/>
            </a:pPr>
            <a:r>
              <a:rPr lang="ko-KR" altLang="en-US" sz="3300" b="1">
                <a:solidFill>
                  <a:srgbClr val="000000"/>
                </a:solidFill>
              </a:rPr>
              <a:t>git branch 브랜치명 //브랜치 생성하는 명령어</a:t>
            </a:r>
            <a:endParaRPr lang="ko-KR" altLang="en-US" sz="3300" b="1">
              <a:solidFill>
                <a:srgbClr val="000000"/>
              </a:solidFill>
            </a:endParaRPr>
          </a:p>
          <a:p>
            <a:pPr lvl="1">
              <a:defRPr/>
            </a:pPr>
            <a:r>
              <a:rPr lang="ko-KR" altLang="en-US" sz="3300" b="1">
                <a:solidFill>
                  <a:srgbClr val="000000"/>
                </a:solidFill>
              </a:rPr>
              <a:t>git checkout 브랜치명 //브랜치 이동하는 명령어</a:t>
            </a:r>
            <a:endParaRPr lang="ko-KR" altLang="en-US" sz="3300" b="1">
              <a:solidFill>
                <a:srgbClr val="000000"/>
              </a:solidFill>
            </a:endParaRPr>
          </a:p>
          <a:p>
            <a:pPr>
              <a:defRPr/>
            </a:pPr>
            <a:endParaRPr lang="ko-KR" altLang="en-US" sz="3300" b="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스태시</a:t>
            </a:r>
            <a:endParaRPr lang="ko-KR" altLang="en-US"/>
          </a:p>
        </p:txBody>
      </p:sp>
      <p:sp>
        <p:nvSpPr>
          <p:cNvPr id="3" name=""/>
          <p:cNvSpPr>
            <a:spLocks noGrp="1"/>
          </p:cNvSpPr>
          <p:nvPr>
            <p:ph idx="1"/>
          </p:nvPr>
        </p:nvSpPr>
        <p:spPr>
          <a:xfrm>
            <a:off x="431799" y="1308100"/>
            <a:ext cx="5121671" cy="4960939"/>
          </a:xfrm>
        </p:spPr>
        <p:txBody>
          <a:bodyPr/>
          <a:lstStyle/>
          <a:p>
            <a:pPr>
              <a:defRPr/>
            </a:pPr>
            <a:r>
              <a:rPr lang="ko-KR" altLang="en-US"/>
              <a:t>stash 란, 파일의 변경 내용을 일시적으로 기록해두는 영역입니다.</a:t>
            </a:r>
            <a:endParaRPr lang="ko-KR" altLang="en-US"/>
          </a:p>
          <a:p>
            <a:pPr>
              <a:defRPr/>
            </a:pPr>
            <a:r>
              <a:rPr lang="ko-KR" altLang="en-US" sz="2100"/>
              <a:t>커밋하지 않은 변경 내용이나 새롭게 추가한 파일이 인덱스와 작업 트리에 남아 있는 채로 다른 브랜치로 체크아웃하면, 그 변경 내용은 이전 브랜치가 아닌</a:t>
            </a:r>
            <a:r>
              <a:rPr lang="ko-KR" altLang="en-US" sz="2100">
                <a:solidFill>
                  <a:srgbClr val="ff0000"/>
                </a:solidFill>
              </a:rPr>
              <a:t> 체크아웃하여 전환한 브랜치에서 커밋할 수 있습니다</a:t>
            </a:r>
            <a:r>
              <a:rPr lang="ko-KR" altLang="en-US" sz="2100"/>
              <a:t>. 단, 커밋 가능한 변경 내용 중에 전환된 브랜치에서도 </a:t>
            </a:r>
            <a:r>
              <a:rPr lang="ko-KR" altLang="en-US" sz="2100">
                <a:solidFill>
                  <a:srgbClr val="ff0000"/>
                </a:solidFill>
              </a:rPr>
              <a:t>한 차례 변경이 되어 있는 경우에는 체크아웃에 실패</a:t>
            </a:r>
            <a:r>
              <a:rPr lang="ko-KR" altLang="en-US" sz="2100"/>
              <a:t>할 수 있습니다. 이 경우 이전 브랜치에서 커밋하지 않은 변경 내용을 커밋하거나, </a:t>
            </a:r>
            <a:r>
              <a:rPr lang="ko-KR" altLang="en-US" sz="2100">
                <a:solidFill>
                  <a:srgbClr val="ff0000"/>
                </a:solidFill>
              </a:rPr>
              <a:t>stash 를 이용해 일시적으로 변경 내용을 다른 곳에 저장</a:t>
            </a:r>
            <a:r>
              <a:rPr lang="ko-KR" altLang="en-US" sz="2100"/>
              <a:t>하여 충돌을 피하게 한 뒤 체크아웃을 해야 합니다.</a:t>
            </a:r>
            <a:endParaRPr lang="ko-KR" altLang="en-US"/>
          </a:p>
          <a:p>
            <a:pPr>
              <a:defRPr/>
            </a:pPr>
            <a:endParaRPr lang="ko-KR" altLang="en-US"/>
          </a:p>
        </p:txBody>
      </p:sp>
      <p:pic>
        <p:nvPicPr>
          <p:cNvPr id="4" name=""/>
          <p:cNvPicPr>
            <a:picLocks noChangeAspect="1"/>
          </p:cNvPicPr>
          <p:nvPr/>
        </p:nvPicPr>
        <p:blipFill rotWithShape="1">
          <a:blip r:embed="rId2"/>
          <a:stretch>
            <a:fillRect/>
          </a:stretch>
        </p:blipFill>
        <p:spPr>
          <a:xfrm>
            <a:off x="5774928" y="2002632"/>
            <a:ext cx="5534025" cy="35718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스태시</a:t>
            </a:r>
            <a:endParaRPr lang="ko-KR" altLang="en-US"/>
          </a:p>
        </p:txBody>
      </p:sp>
      <p:sp>
        <p:nvSpPr>
          <p:cNvPr id="3" name=""/>
          <p:cNvSpPr>
            <a:spLocks noGrp="1"/>
          </p:cNvSpPr>
          <p:nvPr>
            <p:ph idx="1"/>
          </p:nvPr>
        </p:nvSpPr>
        <p:spPr>
          <a:xfrm>
            <a:off x="444500" y="1308100"/>
            <a:ext cx="8217295" cy="4960939"/>
          </a:xfrm>
        </p:spPr>
        <p:txBody>
          <a:bodyPr/>
          <a:lstStyle/>
          <a:p>
            <a:pPr lvl="1">
              <a:defRPr/>
            </a:pPr>
            <a:r>
              <a:rPr lang="ko-KR" altLang="en-US" sz="2900" b="1">
                <a:solidFill>
                  <a:srgbClr val="000000"/>
                </a:solidFill>
              </a:rPr>
              <a:t>$ git stash </a:t>
            </a:r>
            <a:endParaRPr lang="ko-KR" altLang="en-US" sz="2900" b="1">
              <a:solidFill>
                <a:srgbClr val="000000"/>
              </a:solidFill>
            </a:endParaRPr>
          </a:p>
          <a:p>
            <a:pPr lvl="1">
              <a:defRPr/>
            </a:pPr>
            <a:r>
              <a:rPr lang="ko-KR" altLang="en-US" sz="2900" b="1">
                <a:solidFill>
                  <a:srgbClr val="000000"/>
                </a:solidFill>
              </a:rPr>
              <a:t>// 수정중인 파일 감추기 및 되돌리기 //특징으로는 수정중인 상태를 스택구조로 저장한다.</a:t>
            </a:r>
            <a:endParaRPr lang="ko-KR" altLang="en-US" sz="2900" b="1">
              <a:solidFill>
                <a:srgbClr val="000000"/>
              </a:solidFill>
            </a:endParaRPr>
          </a:p>
          <a:p>
            <a:pPr lvl="1">
              <a:defRPr/>
            </a:pPr>
            <a:r>
              <a:rPr lang="ko-KR" altLang="en-US" sz="2900" b="1">
                <a:solidFill>
                  <a:srgbClr val="000000"/>
                </a:solidFill>
              </a:rPr>
              <a:t>$ git stash pop </a:t>
            </a:r>
            <a:endParaRPr lang="ko-KR" altLang="en-US" sz="2900" b="1">
              <a:solidFill>
                <a:srgbClr val="000000"/>
              </a:solidFill>
            </a:endParaRPr>
          </a:p>
          <a:p>
            <a:pPr lvl="1">
              <a:defRPr/>
            </a:pPr>
            <a:r>
              <a:rPr lang="ko-KR" altLang="en-US" sz="2900" b="1">
                <a:solidFill>
                  <a:srgbClr val="000000"/>
                </a:solidFill>
              </a:rPr>
              <a:t>//가장 최근에 저장된 항목으로 되돌립니다.</a:t>
            </a:r>
            <a:endParaRPr lang="ko-KR" altLang="en-US" sz="2900" b="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0"/>
            <a:ext cx="11302999" cy="939784"/>
          </a:xfrm>
        </p:spPr>
        <p:txBody>
          <a:bodyPr/>
          <a:lstStyle/>
          <a:p>
            <a:pPr>
              <a:defRPr/>
            </a:pPr>
            <a:r>
              <a:rPr lang="ko-KR" altLang="en-US"/>
              <a:t>브랜치 병합</a:t>
            </a:r>
            <a:endParaRPr lang="ko-KR" altLang="en-US"/>
          </a:p>
        </p:txBody>
      </p:sp>
      <p:sp>
        <p:nvSpPr>
          <p:cNvPr id="5" name=""/>
          <p:cNvSpPr>
            <a:spLocks noGrp="1"/>
          </p:cNvSpPr>
          <p:nvPr>
            <p:ph idx="1"/>
          </p:nvPr>
        </p:nvSpPr>
        <p:spPr>
          <a:xfrm>
            <a:off x="431799" y="1308100"/>
            <a:ext cx="10648155" cy="4960939"/>
          </a:xfrm>
        </p:spPr>
        <p:txBody>
          <a:bodyPr/>
          <a:lstStyle/>
          <a:p>
            <a:pPr lvl="1">
              <a:defRPr/>
            </a:pPr>
            <a:r>
              <a:rPr lang="ko-KR" altLang="en-US" sz="2900" b="1">
                <a:solidFill>
                  <a:srgbClr val="000000"/>
                </a:solidFill>
              </a:rPr>
              <a:t>git merge 가져올 브랜치명 // 브랜치 병합 명령어</a:t>
            </a:r>
            <a:endParaRPr lang="ko-KR" altLang="en-US" sz="2900" b="1">
              <a:solidFill>
                <a:srgbClr val="000000"/>
              </a:solidFill>
            </a:endParaRPr>
          </a:p>
          <a:p>
            <a:pPr lvl="1">
              <a:defRPr/>
            </a:pPr>
            <a:r>
              <a:rPr lang="en-US" altLang="ko-KR" sz="2900" b="1">
                <a:solidFill>
                  <a:srgbClr val="000000"/>
                </a:solidFill>
              </a:rPr>
              <a:t>git</a:t>
            </a:r>
            <a:r>
              <a:rPr lang="ko-KR" altLang="en-US" sz="2900" b="1">
                <a:solidFill>
                  <a:srgbClr val="000000"/>
                </a:solidFill>
              </a:rPr>
              <a:t> </a:t>
            </a:r>
            <a:r>
              <a:rPr lang="en-US" altLang="ko-KR" sz="2900" b="1">
                <a:solidFill>
                  <a:srgbClr val="000000"/>
                </a:solidFill>
              </a:rPr>
              <a:t>rebase </a:t>
            </a:r>
            <a:r>
              <a:rPr lang="ko-KR" altLang="en-US" sz="2900" b="1">
                <a:solidFill>
                  <a:srgbClr val="000000"/>
                </a:solidFill>
              </a:rPr>
              <a:t>브랜치 이름 </a:t>
            </a:r>
            <a:r>
              <a:rPr lang="en-US" altLang="ko-KR" sz="2900" b="1">
                <a:solidFill>
                  <a:srgbClr val="000000"/>
                </a:solidFill>
              </a:rPr>
              <a:t>//</a:t>
            </a:r>
            <a:r>
              <a:rPr lang="ko-KR" altLang="en-US" sz="2900" b="1">
                <a:solidFill>
                  <a:srgbClr val="000000"/>
                </a:solidFill>
              </a:rPr>
              <a:t>커밋 이력이 변경됨</a:t>
            </a:r>
            <a:endParaRPr lang="ko-KR" altLang="en-US" sz="2900" b="1">
              <a:solidFill>
                <a:srgbClr val="000000"/>
              </a:solidFill>
            </a:endParaRPr>
          </a:p>
          <a:p>
            <a:pPr lvl="1">
              <a:defRPr/>
            </a:pPr>
            <a:r>
              <a:rPr lang="ko-KR" altLang="en-US" sz="2900" b="1">
                <a:solidFill>
                  <a:srgbClr val="000000"/>
                </a:solidFill>
              </a:rPr>
              <a:t>git branch –d 브랜치명 // 브랜치 삭제 -&gt; 완전히 저장소에서 사라지는 게 아니라 깃의 흐름 속에서 감추는 것// 같은 이름으로 생성 시 다시 나타남</a:t>
            </a:r>
            <a:endParaRPr lang="ko-KR" altLang="en-US" b="1">
              <a:solidFill>
                <a:srgbClr val="000000"/>
              </a:solidFill>
            </a:endParaRPr>
          </a:p>
          <a:p>
            <a:pPr lvl="1">
              <a:defRPr/>
            </a:pPr>
            <a:endParaRPr lang="ko-KR" altLang="en-US"/>
          </a:p>
          <a:p>
            <a:pPr lvl="1">
              <a:defRPr/>
            </a:pPr>
            <a:endParaRPr lang="ko-KR" altLang="en-US"/>
          </a:p>
        </p:txBody>
      </p:sp>
      <p:pic>
        <p:nvPicPr>
          <p:cNvPr id="6" name=""/>
          <p:cNvPicPr>
            <a:picLocks noChangeAspect="1"/>
          </p:cNvPicPr>
          <p:nvPr/>
        </p:nvPicPr>
        <p:blipFill rotWithShape="1">
          <a:blip r:embed="rId2"/>
          <a:stretch>
            <a:fillRect/>
          </a:stretch>
        </p:blipFill>
        <p:spPr>
          <a:xfrm>
            <a:off x="937815" y="3799100"/>
            <a:ext cx="7885509" cy="246993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en-US" altLang="ko-KR"/>
              <a:t>unity</a:t>
            </a:r>
            <a:endParaRPr lang="en-US" altLang="ko-KR"/>
          </a:p>
        </p:txBody>
      </p:sp>
      <p:sp>
        <p:nvSpPr>
          <p:cNvPr id="3" name=""/>
          <p:cNvSpPr>
            <a:spLocks noGrp="1"/>
          </p:cNvSpPr>
          <p:nvPr>
            <p:ph idx="1"/>
          </p:nvPr>
        </p:nvSpPr>
        <p:spPr>
          <a:xfrm>
            <a:off x="431799" y="1308100"/>
            <a:ext cx="5664201" cy="4960939"/>
          </a:xfrm>
        </p:spPr>
        <p:txBody>
          <a:bodyPr/>
          <a:lstStyle/>
          <a:p>
            <a:pPr>
              <a:defRPr/>
            </a:pPr>
            <a:r>
              <a:rPr lang="ko-KR" altLang="en-US" sz="2100"/>
              <a:t>유니티(Unity)는 3D 및 2D 비디오 게임의 개발 환경을 제공하는 게임 엔진이자, 3D 애니메이션과 건축 시각화, 가상현실(VR) 등 인터랙티브 콘텐츠 제작을 위한 통합 제작 도구이다.</a:t>
            </a:r>
            <a:endParaRPr lang="ko-KR" altLang="en-US" sz="2100"/>
          </a:p>
          <a:p>
            <a:pPr>
              <a:defRPr/>
            </a:pPr>
            <a:r>
              <a:rPr lang="ko-KR" altLang="en-US" sz="2100"/>
              <a:t>게임 </a:t>
            </a:r>
            <a:r>
              <a:rPr lang="ko-KR" altLang="en-US" sz="2100">
                <a:solidFill>
                  <a:srgbClr val="ff0000"/>
                </a:solidFill>
              </a:rPr>
              <a:t>개발에 사용하는 스크립트 언어는 C#와 자바스크립트</a:t>
            </a:r>
            <a:r>
              <a:rPr lang="ko-KR" altLang="en-US" sz="2100">
                <a:solidFill>
                  <a:srgbClr val="000000"/>
                </a:solidFill>
              </a:rPr>
              <a:t>(UnityScript라는 </a:t>
            </a:r>
            <a:r>
              <a:rPr lang="ko-KR" altLang="en-US" sz="2100"/>
              <a:t>이름으로)를 지원한다. 또한 도형으로 프로그래밍(유니티 볼트 (프로그래밍 언어))이 가능해 코딩이 능숙하지 않은 일반 개발자도 쉽게 코딩이 가능하다. Boo는 유니티5부터 지원이 중단되었다. 스크립트 작성은 유니티와 함께 설치되는 비주얼 스튜디오(맥OS의 경우, 모노디벨로프)를 이용하며, 다른 편집기와 연동하는 것도 가능하다.</a:t>
            </a:r>
            <a:endParaRPr lang="ko-KR" altLang="en-US" sz="2100"/>
          </a:p>
          <a:p>
            <a:pPr>
              <a:defRPr/>
            </a:pPr>
            <a:r>
              <a:rPr lang="ko-KR" altLang="en-US" sz="2100"/>
              <a:t>유니티 엔진의 </a:t>
            </a:r>
            <a:r>
              <a:rPr lang="ko-KR" altLang="en-US" sz="2100">
                <a:solidFill>
                  <a:srgbClr val="ff0000"/>
                </a:solidFill>
              </a:rPr>
              <a:t>런타임 부분은 C++과 마이크로소프트 닷넷 API</a:t>
            </a:r>
            <a:r>
              <a:rPr lang="ko-KR" altLang="en-US" sz="2100"/>
              <a:t>, </a:t>
            </a:r>
            <a:r>
              <a:rPr lang="ko-KR" altLang="en-US" sz="2100">
                <a:solidFill>
                  <a:srgbClr val="ff0000"/>
                </a:solidFill>
              </a:rPr>
              <a:t>에디터 프로그램은 C#</a:t>
            </a:r>
            <a:r>
              <a:rPr lang="ko-KR" altLang="en-US" sz="2100"/>
              <a:t>으로 개발되었다.</a:t>
            </a:r>
            <a:endParaRPr lang="ko-KR" altLang="en-US" sz="2100"/>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pic>
        <p:nvPicPr>
          <p:cNvPr id="10" name=""/>
          <p:cNvPicPr>
            <a:picLocks noChangeAspect="1"/>
          </p:cNvPicPr>
          <p:nvPr/>
        </p:nvPicPr>
        <p:blipFill rotWithShape="1">
          <a:blip r:embed="rId2"/>
          <a:stretch>
            <a:fillRect/>
          </a:stretch>
        </p:blipFill>
        <p:spPr>
          <a:xfrm>
            <a:off x="5175293" y="0"/>
            <a:ext cx="2952750" cy="1053664"/>
          </a:xfrm>
          <a:prstGeom prst="rect">
            <a:avLst/>
          </a:prstGeom>
        </p:spPr>
      </p:pic>
      <p:pic>
        <p:nvPicPr>
          <p:cNvPr id="11" name=""/>
          <p:cNvPicPr>
            <a:picLocks noChangeAspect="1"/>
          </p:cNvPicPr>
          <p:nvPr/>
        </p:nvPicPr>
        <p:blipFill rotWithShape="1">
          <a:blip r:embed="rId3"/>
          <a:stretch>
            <a:fillRect/>
          </a:stretch>
        </p:blipFill>
        <p:spPr>
          <a:xfrm>
            <a:off x="6407812" y="941115"/>
            <a:ext cx="5339687" cy="569490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확인 하는 명령어</a:t>
            </a:r>
            <a:endParaRPr lang="ko-KR" altLang="en-US"/>
          </a:p>
        </p:txBody>
      </p:sp>
      <p:sp>
        <p:nvSpPr>
          <p:cNvPr id="3" name=""/>
          <p:cNvSpPr>
            <a:spLocks noGrp="1"/>
          </p:cNvSpPr>
          <p:nvPr>
            <p:ph idx="1"/>
          </p:nvPr>
        </p:nvSpPr>
        <p:spPr/>
        <p:txBody>
          <a:bodyPr/>
          <a:lstStyle/>
          <a:p>
            <a:pPr>
              <a:defRPr/>
            </a:pPr>
            <a:r>
              <a:rPr lang="ko-KR" altLang="en-US"/>
              <a:t>git log --graph --all --decorate</a:t>
            </a:r>
            <a:endParaRPr lang="ko-KR" altLang="en-US"/>
          </a:p>
          <a:p>
            <a:pPr>
              <a:defRPr/>
            </a:pPr>
            <a:endParaRPr lang="ko-KR" altLang="en-US"/>
          </a:p>
          <a:p>
            <a:pPr>
              <a:defRPr/>
            </a:pPr>
            <a:endParaRPr lang="ko-KR" altLang="en-US"/>
          </a:p>
        </p:txBody>
      </p:sp>
      <p:pic>
        <p:nvPicPr>
          <p:cNvPr id="4" name=""/>
          <p:cNvPicPr>
            <a:picLocks noChangeAspect="1"/>
          </p:cNvPicPr>
          <p:nvPr/>
        </p:nvPicPr>
        <p:blipFill rotWithShape="1">
          <a:blip r:embed="rId2"/>
          <a:stretch>
            <a:fillRect/>
          </a:stretch>
        </p:blipFill>
        <p:spPr>
          <a:xfrm>
            <a:off x="431799" y="1815301"/>
            <a:ext cx="4897437" cy="4453738"/>
          </a:xfrm>
          <a:prstGeom prst="rect">
            <a:avLst/>
          </a:prstGeom>
        </p:spPr>
      </p:pic>
      <p:pic>
        <p:nvPicPr>
          <p:cNvPr id="5" name=""/>
          <p:cNvPicPr>
            <a:picLocks noChangeAspect="1"/>
          </p:cNvPicPr>
          <p:nvPr/>
        </p:nvPicPr>
        <p:blipFill rotWithShape="1">
          <a:blip r:embed="rId3"/>
          <a:stretch>
            <a:fillRect/>
          </a:stretch>
        </p:blipFill>
        <p:spPr>
          <a:xfrm>
            <a:off x="6096000" y="1807369"/>
            <a:ext cx="5086350" cy="3962400"/>
          </a:xfrm>
          <a:prstGeom prst="rect">
            <a:avLst/>
          </a:prstGeom>
        </p:spPr>
      </p:pic>
      <p:sp>
        <p:nvSpPr>
          <p:cNvPr id="6" name=""/>
          <p:cNvSpPr txBox="1"/>
          <p:nvPr/>
        </p:nvSpPr>
        <p:spPr>
          <a:xfrm>
            <a:off x="1576586" y="6269039"/>
            <a:ext cx="1905000" cy="358456"/>
          </a:xfrm>
          <a:prstGeom prst="rect">
            <a:avLst/>
          </a:prstGeom>
        </p:spPr>
        <p:txBody>
          <a:bodyPr wrap="square">
            <a:spAutoFit/>
          </a:bodyPr>
          <a:p>
            <a:pPr algn="ctr">
              <a:defRPr/>
            </a:pPr>
            <a:r>
              <a:rPr lang="en-US" altLang="ko-KR"/>
              <a:t>merge</a:t>
            </a:r>
            <a:endParaRPr lang="en-US" altLang="ko-KR"/>
          </a:p>
        </p:txBody>
      </p:sp>
      <p:sp>
        <p:nvSpPr>
          <p:cNvPr id="7" name=""/>
          <p:cNvSpPr txBox="1"/>
          <p:nvPr/>
        </p:nvSpPr>
        <p:spPr>
          <a:xfrm>
            <a:off x="7686675" y="5910583"/>
            <a:ext cx="1905000" cy="364487"/>
          </a:xfrm>
          <a:prstGeom prst="rect">
            <a:avLst/>
          </a:prstGeom>
        </p:spPr>
        <p:txBody>
          <a:bodyPr wrap="square">
            <a:spAutoFit/>
          </a:bodyPr>
          <a:p>
            <a:pPr algn="ctr">
              <a:defRPr/>
            </a:pPr>
            <a:r>
              <a:rPr lang="en-US" altLang="ko-KR"/>
              <a:t>rebase</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en-US" altLang="ko-KR"/>
              <a:t>github</a:t>
            </a:r>
            <a:endParaRPr lang="en-US" altLang="ko-KR"/>
          </a:p>
        </p:txBody>
      </p:sp>
      <p:sp>
        <p:nvSpPr>
          <p:cNvPr id="3" name=""/>
          <p:cNvSpPr>
            <a:spLocks noGrp="1"/>
          </p:cNvSpPr>
          <p:nvPr>
            <p:ph idx="1"/>
          </p:nvPr>
        </p:nvSpPr>
        <p:spPr>
          <a:xfrm>
            <a:off x="431799" y="1308100"/>
            <a:ext cx="5664201" cy="4960939"/>
          </a:xfrm>
        </p:spPr>
        <p:txBody>
          <a:bodyPr/>
          <a:lstStyle/>
          <a:p>
            <a:pPr>
              <a:defRPr/>
            </a:pPr>
            <a:r>
              <a:rPr lang="ko-KR" altLang="en-US" sz="2200"/>
              <a:t>깃허브(GitHub)는 분산 버전 관리 툴인 깃 (Git)을 사용하는 </a:t>
            </a:r>
            <a:r>
              <a:rPr lang="ko-KR" altLang="en-US" sz="2200">
                <a:solidFill>
                  <a:srgbClr val="ff0000"/>
                </a:solidFill>
              </a:rPr>
              <a:t>프로젝트를 지원하는 웹호스팅 서비스</a:t>
            </a:r>
            <a:r>
              <a:rPr lang="ko-KR" altLang="en-US" sz="2200"/>
              <a:t>이다. 루비 온 레일스로 작성되었다. GitHub는 영리적인 서비스와 오픈소스를 위한 무상 서비스를 모두 제공한다. 2009년의 Git 사용자 조사에 따르면 GitHub는 가장 인기있는 </a:t>
            </a:r>
            <a:r>
              <a:rPr lang="ko-KR" altLang="en-US" sz="2200">
                <a:solidFill>
                  <a:srgbClr val="ff0000"/>
                </a:solidFill>
              </a:rPr>
              <a:t>Git 호스팅 사이트</a:t>
            </a:r>
            <a:r>
              <a:rPr lang="ko-KR" altLang="en-US" sz="2200"/>
              <a:t>이다.</a:t>
            </a:r>
            <a:r>
              <a:rPr lang="en-US" altLang="ko-KR" sz="2200"/>
              <a:t> </a:t>
            </a:r>
            <a:r>
              <a:rPr lang="ko-KR" altLang="en-US" sz="2200"/>
              <a:t>또한 2011년의 조사에서는 가장 인기있는 오픈 소스 코드 저장소로 꼽혔다.</a:t>
            </a:r>
            <a:endParaRPr lang="ko-KR" altLang="en-US" sz="2200"/>
          </a:p>
          <a:p>
            <a:pPr>
              <a:defRPr/>
            </a:pPr>
            <a:r>
              <a:rPr lang="ko-KR" altLang="en-US" sz="2200"/>
              <a:t>깃(Git)이 텍스트 명령어 입력 방식인데 반해, 깃허브는 화려한 </a:t>
            </a:r>
            <a:r>
              <a:rPr lang="ko-KR" altLang="en-US" sz="2200">
                <a:solidFill>
                  <a:srgbClr val="ff0000"/>
                </a:solidFill>
              </a:rPr>
              <a:t>그래픽 유저 인터페이스(GUI)를 제공한다</a:t>
            </a:r>
            <a:r>
              <a:rPr lang="ko-KR" altLang="en-US" sz="2200"/>
              <a:t>. 깃허브는 페이스트빈(pastebin)과 유사한 서비스인 Gist와 위키를 각 저장소마다 운영하고 있으며, 깃 저장소를 통해 고칠 수 있다.</a:t>
            </a:r>
            <a:endParaRPr lang="ko-KR" altLang="en-US" sz="2200"/>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pic>
        <p:nvPicPr>
          <p:cNvPr id="7" name=""/>
          <p:cNvPicPr>
            <a:picLocks noChangeAspect="1"/>
          </p:cNvPicPr>
          <p:nvPr/>
        </p:nvPicPr>
        <p:blipFill rotWithShape="1">
          <a:blip r:embed="rId2"/>
          <a:stretch>
            <a:fillRect/>
          </a:stretch>
        </p:blipFill>
        <p:spPr>
          <a:xfrm>
            <a:off x="6096000" y="0"/>
            <a:ext cx="2525889" cy="1420813"/>
          </a:xfrm>
          <a:prstGeom prst="rect">
            <a:avLst/>
          </a:prstGeom>
        </p:spPr>
      </p:pic>
      <p:pic>
        <p:nvPicPr>
          <p:cNvPr id="8" name=""/>
          <p:cNvPicPr>
            <a:picLocks noChangeAspect="1"/>
          </p:cNvPicPr>
          <p:nvPr/>
        </p:nvPicPr>
        <p:blipFill rotWithShape="1">
          <a:blip r:embed="rId3"/>
          <a:stretch>
            <a:fillRect/>
          </a:stretch>
        </p:blipFill>
        <p:spPr>
          <a:xfrm>
            <a:off x="6651668" y="1208726"/>
            <a:ext cx="4833055" cy="515968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repository(</a:t>
            </a:r>
            <a:r>
              <a:rPr lang="ko-KR" altLang="en-US"/>
              <a:t>저장소</a:t>
            </a:r>
            <a:r>
              <a:rPr lang="en-US" altLang="ko-KR"/>
              <a:t>)</a:t>
            </a:r>
            <a:endParaRPr lang="en-US" altLang="ko-KR"/>
          </a:p>
        </p:txBody>
      </p:sp>
      <p:pic>
        <p:nvPicPr>
          <p:cNvPr id="8" name=""/>
          <p:cNvPicPr>
            <a:picLocks noChangeAspect="1"/>
          </p:cNvPicPr>
          <p:nvPr/>
        </p:nvPicPr>
        <p:blipFill rotWithShape="1">
          <a:blip r:embed="rId2"/>
          <a:stretch>
            <a:fillRect/>
          </a:stretch>
        </p:blipFill>
        <p:spPr>
          <a:xfrm>
            <a:off x="3245246" y="957084"/>
            <a:ext cx="6584554" cy="577828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저장소</a:t>
            </a:r>
            <a:endParaRPr lang="ko-KR" altLang="en-US"/>
          </a:p>
        </p:txBody>
      </p:sp>
      <p:pic>
        <p:nvPicPr>
          <p:cNvPr id="4" name=""/>
          <p:cNvPicPr>
            <a:picLocks noChangeAspect="1"/>
          </p:cNvPicPr>
          <p:nvPr/>
        </p:nvPicPr>
        <p:blipFill rotWithShape="1">
          <a:blip r:embed="rId2"/>
          <a:stretch>
            <a:fillRect/>
          </a:stretch>
        </p:blipFill>
        <p:spPr>
          <a:xfrm>
            <a:off x="1309687" y="1297781"/>
            <a:ext cx="9572625" cy="503634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깃허브 연동 명령어</a:t>
            </a:r>
            <a:endParaRPr lang="ko-KR" altLang="en-US"/>
          </a:p>
        </p:txBody>
      </p:sp>
      <p:sp>
        <p:nvSpPr>
          <p:cNvPr id="3" name=""/>
          <p:cNvSpPr>
            <a:spLocks noGrp="1"/>
          </p:cNvSpPr>
          <p:nvPr>
            <p:ph idx="1"/>
          </p:nvPr>
        </p:nvSpPr>
        <p:spPr/>
        <p:txBody>
          <a:bodyPr/>
          <a:lstStyle/>
          <a:p>
            <a:pPr>
              <a:defRPr/>
            </a:pPr>
            <a:r>
              <a:rPr lang="en-US" altLang="ko-KR"/>
              <a:t>git remote add origin https://github.com/유저네임/레파지토리네임.git</a:t>
            </a:r>
            <a:endParaRPr lang="en-US" altLang="ko-KR"/>
          </a:p>
          <a:p>
            <a:pPr>
              <a:defRPr/>
            </a:pPr>
            <a:endParaRPr lang="en-US" altLang="ko-KR"/>
          </a:p>
          <a:p>
            <a:pPr>
              <a:defRPr/>
            </a:pPr>
            <a:r>
              <a:rPr lang="en-US" altLang="ko-KR"/>
              <a:t>git push origin master(</a:t>
            </a:r>
            <a:r>
              <a:rPr lang="ko-KR" altLang="en-US"/>
              <a:t>원하는 브랜치명</a:t>
            </a:r>
            <a:r>
              <a:rPr lang="en-US" altLang="ko-KR"/>
              <a:t>)</a:t>
            </a:r>
            <a:r>
              <a:rPr lang="ko-KR" altLang="en-US"/>
              <a:t> </a:t>
            </a:r>
            <a:r>
              <a:rPr lang="en-US" altLang="ko-KR"/>
              <a:t>-&gt;</a:t>
            </a:r>
            <a:r>
              <a:rPr lang="ko-KR" altLang="en-US"/>
              <a:t> 업로드</a:t>
            </a:r>
            <a:endParaRPr lang="ko-KR" altLang="en-US"/>
          </a:p>
          <a:p>
            <a:pPr>
              <a:defRPr/>
            </a:pPr>
            <a:r>
              <a:rPr lang="en-US" altLang="ko-KR"/>
              <a:t>git</a:t>
            </a:r>
            <a:r>
              <a:rPr lang="ko-KR" altLang="en-US"/>
              <a:t> </a:t>
            </a:r>
            <a:r>
              <a:rPr lang="en-US" altLang="ko-KR"/>
              <a:t>pull origin master(</a:t>
            </a:r>
            <a:r>
              <a:rPr lang="ko-KR" altLang="en-US"/>
              <a:t>원하는 브랜치명</a:t>
            </a:r>
            <a:r>
              <a:rPr lang="en-US" altLang="ko-KR"/>
              <a:t>)</a:t>
            </a:r>
            <a:r>
              <a:rPr lang="ko-KR" altLang="en-US"/>
              <a:t>   </a:t>
            </a:r>
            <a:r>
              <a:rPr lang="en-US" altLang="ko-KR"/>
              <a:t>-&gt;</a:t>
            </a:r>
            <a:r>
              <a:rPr lang="ko-KR" altLang="en-US"/>
              <a:t> 다운로드</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깃허브를 활용한 커밋 하는 방법</a:t>
            </a:r>
            <a:endParaRPr lang="ko-KR" altLang="en-US"/>
          </a:p>
        </p:txBody>
      </p:sp>
      <p:sp>
        <p:nvSpPr>
          <p:cNvPr id="3" name=""/>
          <p:cNvSpPr>
            <a:spLocks noGrp="1"/>
          </p:cNvSpPr>
          <p:nvPr>
            <p:ph idx="1"/>
          </p:nvPr>
        </p:nvSpPr>
        <p:spPr/>
        <p:txBody>
          <a:bodyPr/>
          <a:lstStyle/>
          <a:p>
            <a:pPr>
              <a:defRPr/>
            </a:pPr>
            <a:r>
              <a:rPr lang="ko-KR" altLang="en-US"/>
              <a:t>협업의 상황이 아닌경우</a:t>
            </a:r>
            <a:endParaRPr lang="ko-KR" altLang="en-US"/>
          </a:p>
          <a:p>
            <a:pPr>
              <a:defRPr/>
            </a:pPr>
            <a:r>
              <a:rPr lang="en-US" altLang="ko-KR"/>
              <a:t>git add -A</a:t>
            </a:r>
            <a:endParaRPr lang="en-US" altLang="ko-KR"/>
          </a:p>
          <a:p>
            <a:pPr>
              <a:defRPr/>
            </a:pPr>
            <a:r>
              <a:rPr lang="en-US" altLang="ko-KR"/>
              <a:t>git commit -m “msg”</a:t>
            </a:r>
            <a:endParaRPr lang="en-US" altLang="ko-KR"/>
          </a:p>
          <a:p>
            <a:pPr>
              <a:defRPr/>
            </a:pPr>
            <a:r>
              <a:rPr lang="en-US" altLang="ko-KR"/>
              <a:t>git push origin </a:t>
            </a:r>
            <a:r>
              <a:rPr lang="ko-KR" altLang="en-US"/>
              <a:t>브랜치명</a:t>
            </a:r>
            <a:endParaRPr lang="ko-KR" altLang="en-US"/>
          </a:p>
          <a:p>
            <a:pPr>
              <a:defRPr/>
            </a:pPr>
            <a:r>
              <a:rPr lang="en-US" altLang="ko-KR"/>
              <a:t>--------------------------</a:t>
            </a:r>
            <a:endParaRPr lang="en-US" altLang="ko-KR"/>
          </a:p>
          <a:p>
            <a:pPr>
              <a:defRPr/>
            </a:pPr>
            <a:r>
              <a:rPr lang="ko-KR" altLang="en-US"/>
              <a:t>협업의 상황인 경우</a:t>
            </a:r>
            <a:endParaRPr lang="ko-KR" altLang="en-US"/>
          </a:p>
          <a:p>
            <a:pPr>
              <a:defRPr/>
            </a:pPr>
            <a:r>
              <a:rPr lang="en-US" altLang="ko-KR"/>
              <a:t>git add -A</a:t>
            </a:r>
            <a:endParaRPr lang="en-US" altLang="ko-KR"/>
          </a:p>
          <a:p>
            <a:pPr>
              <a:defRPr/>
            </a:pPr>
            <a:r>
              <a:rPr lang="en-US" altLang="ko-KR"/>
              <a:t>git commit -m “msg”</a:t>
            </a:r>
            <a:endParaRPr lang="en-US" altLang="ko-KR"/>
          </a:p>
          <a:p>
            <a:pPr>
              <a:defRPr/>
            </a:pPr>
            <a:r>
              <a:rPr lang="en-US" altLang="ko-KR"/>
              <a:t>git pull origin </a:t>
            </a:r>
            <a:r>
              <a:rPr lang="ko-KR" altLang="en-US"/>
              <a:t>브랜치명</a:t>
            </a:r>
            <a:endParaRPr lang="ko-KR" altLang="en-US"/>
          </a:p>
          <a:p>
            <a:pPr>
              <a:defRPr/>
            </a:pPr>
            <a:r>
              <a:rPr lang="ko-KR" altLang="en-US"/>
              <a:t>충돌 해결 후 커밋 </a:t>
            </a:r>
            <a:r>
              <a:rPr lang="en-US" altLang="ko-KR"/>
              <a:t>1</a:t>
            </a:r>
            <a:r>
              <a:rPr lang="ko-KR" altLang="en-US"/>
              <a:t>회 더 진행</a:t>
            </a:r>
            <a:endParaRPr lang="ko-KR" altLang="en-US"/>
          </a:p>
          <a:p>
            <a:pPr>
              <a:defRPr/>
            </a:pPr>
            <a:r>
              <a:rPr lang="en-US" altLang="ko-KR"/>
              <a:t>git push origin </a:t>
            </a:r>
            <a:r>
              <a:rPr lang="ko-KR" altLang="en-US"/>
              <a:t>브랜치명</a:t>
            </a:r>
            <a:endParaRPr lang="ko-KR" altLang="en-US"/>
          </a:p>
          <a:p>
            <a:pPr>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깃허브 업로드 제외</a:t>
            </a:r>
            <a:endParaRPr lang="ko-KR" altLang="en-US"/>
          </a:p>
        </p:txBody>
      </p:sp>
      <p:sp>
        <p:nvSpPr>
          <p:cNvPr id="3" name=""/>
          <p:cNvSpPr>
            <a:spLocks noGrp="1"/>
          </p:cNvSpPr>
          <p:nvPr>
            <p:ph idx="1"/>
          </p:nvPr>
        </p:nvSpPr>
        <p:spPr/>
        <p:txBody>
          <a:bodyPr/>
          <a:lstStyle/>
          <a:p>
            <a:pPr>
              <a:defRPr/>
            </a:pPr>
            <a:r>
              <a:rPr lang="ko-KR" altLang="en-US"/>
              <a:t>.gitignore 이름으로 파일 생성</a:t>
            </a:r>
            <a:endParaRPr lang="ko-KR" altLang="en-US"/>
          </a:p>
          <a:p>
            <a:pPr>
              <a:defRPr/>
            </a:pPr>
            <a:r>
              <a:rPr lang="ko-KR" altLang="en-US"/>
              <a:t>내부에 경로 및 파일 이름 작성</a:t>
            </a:r>
            <a:endParaRPr lang="ko-KR" altLang="en-US"/>
          </a:p>
        </p:txBody>
      </p:sp>
      <p:pic>
        <p:nvPicPr>
          <p:cNvPr id="4" name=""/>
          <p:cNvPicPr>
            <a:picLocks noChangeAspect="1"/>
          </p:cNvPicPr>
          <p:nvPr/>
        </p:nvPicPr>
        <p:blipFill rotWithShape="1">
          <a:blip r:embed="rId2"/>
          <a:stretch>
            <a:fillRect/>
          </a:stretch>
        </p:blipFill>
        <p:spPr>
          <a:xfrm>
            <a:off x="671512" y="2536032"/>
            <a:ext cx="8914210" cy="398036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깃허브에서 소스 내려받기</a:t>
            </a:r>
            <a:endParaRPr lang="ko-KR" altLang="en-US"/>
          </a:p>
        </p:txBody>
      </p:sp>
      <p:sp>
        <p:nvSpPr>
          <p:cNvPr id="3" name=""/>
          <p:cNvSpPr>
            <a:spLocks noGrp="1"/>
          </p:cNvSpPr>
          <p:nvPr>
            <p:ph idx="1"/>
          </p:nvPr>
        </p:nvSpPr>
        <p:spPr/>
        <p:txBody>
          <a:bodyPr/>
          <a:lstStyle/>
          <a:p>
            <a:pPr>
              <a:defRPr/>
            </a:pPr>
            <a:r>
              <a:rPr lang="ko-KR" altLang="en-US"/>
              <a:t>git clone https://github.com/유저네임/원격저장소이름.git</a:t>
            </a:r>
            <a:endParaRPr lang="ko-KR" altLang="en-US"/>
          </a:p>
          <a:p>
            <a:pPr>
              <a:defRPr/>
            </a:pPr>
            <a:endParaRPr lang="ko-KR" altLang="en-US"/>
          </a:p>
          <a:p>
            <a:pP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ko-KR" altLang="en-US"/>
              <a:t>Fork &amp; Pull Request</a:t>
            </a:r>
            <a:endParaRPr lang="ko-KR" altLang="en-US"/>
          </a:p>
        </p:txBody>
      </p:sp>
      <p:sp>
        <p:nvSpPr>
          <p:cNvPr id="3" name=""/>
          <p:cNvSpPr>
            <a:spLocks noGrp="1"/>
          </p:cNvSpPr>
          <p:nvPr>
            <p:ph idx="1"/>
          </p:nvPr>
        </p:nvSpPr>
        <p:spPr/>
        <p:txBody>
          <a:bodyPr/>
          <a:lstStyle/>
          <a:p>
            <a:pPr>
              <a:defRPr/>
            </a:pPr>
            <a:r>
              <a:rPr lang="ko-KR" altLang="en-US"/>
              <a:t>다른 사람의 저장소의 코드를 내가 수정하려면 Contribute로 등록되어 있어야됨 </a:t>
            </a:r>
            <a:r>
              <a:rPr lang="en-US" altLang="ko-KR"/>
              <a:t>but</a:t>
            </a:r>
            <a:r>
              <a:rPr lang="ko-KR" altLang="en-US"/>
              <a:t> 모든사람을 등록 할수가 없음</a:t>
            </a:r>
            <a:endParaRPr lang="ko-KR" altLang="en-US"/>
          </a:p>
          <a:p>
            <a:pPr>
              <a:defRPr/>
            </a:pPr>
            <a:endParaRPr lang="ko-KR" altLang="en-US"/>
          </a:p>
          <a:p>
            <a:pPr>
              <a:defRPr/>
            </a:pPr>
            <a:endParaRPr lang="ko-KR" altLang="en-US"/>
          </a:p>
          <a:p>
            <a:pPr>
              <a:defRPr/>
            </a:pPr>
            <a:endParaRPr lang="ko-KR" altLang="en-US"/>
          </a:p>
        </p:txBody>
      </p:sp>
      <p:pic>
        <p:nvPicPr>
          <p:cNvPr id="4" name=""/>
          <p:cNvPicPr>
            <a:picLocks noChangeAspect="1"/>
          </p:cNvPicPr>
          <p:nvPr/>
        </p:nvPicPr>
        <p:blipFill rotWithShape="1">
          <a:blip r:embed="rId2"/>
          <a:stretch>
            <a:fillRect/>
          </a:stretch>
        </p:blipFill>
        <p:spPr>
          <a:xfrm>
            <a:off x="6096000" y="3429000"/>
            <a:ext cx="0" cy="0"/>
          </a:xfrm>
          <a:prstGeom prst="rect">
            <a:avLst/>
          </a:prstGeom>
        </p:spPr>
      </p:pic>
      <p:pic>
        <p:nvPicPr>
          <p:cNvPr id="5" name=""/>
          <p:cNvPicPr>
            <a:picLocks noChangeAspect="1"/>
          </p:cNvPicPr>
          <p:nvPr/>
        </p:nvPicPr>
        <p:blipFill rotWithShape="1">
          <a:blip r:embed="rId3"/>
          <a:stretch>
            <a:fillRect/>
          </a:stretch>
        </p:blipFill>
        <p:spPr>
          <a:xfrm>
            <a:off x="1726406" y="2674144"/>
            <a:ext cx="7905750" cy="2228850"/>
          </a:xfrm>
          <a:prstGeom prst="rect">
            <a:avLst/>
          </a:prstGeom>
        </p:spPr>
      </p:pic>
      <p:sp>
        <p:nvSpPr>
          <p:cNvPr id="6" name=""/>
          <p:cNvSpPr txBox="1"/>
          <p:nvPr/>
        </p:nvSpPr>
        <p:spPr>
          <a:xfrm>
            <a:off x="2419945" y="5078413"/>
            <a:ext cx="883046" cy="365601"/>
          </a:xfrm>
          <a:prstGeom prst="rect">
            <a:avLst/>
          </a:prstGeom>
        </p:spPr>
        <p:txBody>
          <a:bodyPr wrap="square">
            <a:spAutoFit/>
          </a:bodyPr>
          <a:lstStyle/>
          <a:p>
            <a:pPr algn="ctr">
              <a:defRPr/>
            </a:pPr>
            <a:r>
              <a:rPr lang="ko-KR" altLang="en-US"/>
              <a:t>나</a:t>
            </a:r>
            <a:endParaRPr lang="ko-KR" altLang="en-US"/>
          </a:p>
        </p:txBody>
      </p:sp>
      <p:sp>
        <p:nvSpPr>
          <p:cNvPr id="7" name=""/>
          <p:cNvSpPr txBox="1"/>
          <p:nvPr/>
        </p:nvSpPr>
        <p:spPr>
          <a:xfrm>
            <a:off x="5346899" y="5008960"/>
            <a:ext cx="883046" cy="365601"/>
          </a:xfrm>
          <a:prstGeom prst="rect">
            <a:avLst/>
          </a:prstGeom>
        </p:spPr>
        <p:txBody>
          <a:bodyPr wrap="square">
            <a:spAutoFit/>
          </a:bodyPr>
          <a:lstStyle/>
          <a:p>
            <a:pPr algn="ctr">
              <a:defRPr/>
            </a:pPr>
            <a:r>
              <a:rPr lang="ko-KR" altLang="en-US"/>
              <a:t>상대방</a:t>
            </a:r>
            <a:endParaRPr lang="ko-KR" altLang="en-US"/>
          </a:p>
        </p:txBody>
      </p:sp>
      <p:sp>
        <p:nvSpPr>
          <p:cNvPr id="8" name=""/>
          <p:cNvSpPr txBox="1"/>
          <p:nvPr/>
        </p:nvSpPr>
        <p:spPr>
          <a:xfrm>
            <a:off x="7410647" y="5015707"/>
            <a:ext cx="1963540" cy="358854"/>
          </a:xfrm>
          <a:prstGeom prst="rect">
            <a:avLst/>
          </a:prstGeom>
        </p:spPr>
        <p:txBody>
          <a:bodyPr wrap="square">
            <a:spAutoFit/>
          </a:bodyPr>
          <a:lstStyle/>
          <a:p>
            <a:pPr algn="ctr">
              <a:defRPr/>
            </a:pPr>
            <a:r>
              <a:rPr lang="ko-KR" altLang="en-US"/>
              <a:t>상대방꺼 복제한거</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Issue &amp; Pull Request</a:t>
            </a:r>
            <a:endParaRPr lang="en-US" altLang="ko-KR"/>
          </a:p>
        </p:txBody>
      </p:sp>
      <p:sp>
        <p:nvSpPr>
          <p:cNvPr id="3" name=""/>
          <p:cNvSpPr>
            <a:spLocks noGrp="1"/>
          </p:cNvSpPr>
          <p:nvPr>
            <p:ph idx="1"/>
          </p:nvPr>
        </p:nvSpPr>
        <p:spPr>
          <a:xfrm>
            <a:off x="431799" y="1308100"/>
            <a:ext cx="5816201" cy="4960939"/>
          </a:xfrm>
        </p:spPr>
        <p:txBody>
          <a:bodyPr/>
          <a:lstStyle/>
          <a:p>
            <a:pPr>
              <a:defRPr/>
            </a:pPr>
            <a:r>
              <a:rPr lang="ko-KR" altLang="en-US"/>
              <a:t>이슈는 문제점, 또는 개발해야하는 사항, 개선해야 하는 것 등등의 이슈를 모아놓은 게시판 이라고 생각하면 됩니다.</a:t>
            </a:r>
            <a:endParaRPr lang="ko-KR" altLang="en-US"/>
          </a:p>
          <a:p>
            <a:pPr>
              <a:defRPr/>
            </a:pPr>
            <a:endParaRPr lang="ko-KR" altLang="en-US"/>
          </a:p>
          <a:p>
            <a:pPr>
              <a:defRPr/>
            </a:pPr>
            <a:r>
              <a:rPr lang="ko-KR" altLang="en-US"/>
              <a:t>Assignees : 이슈를 해결해줄 사람 지정.</a:t>
            </a:r>
            <a:endParaRPr lang="ko-KR" altLang="en-US"/>
          </a:p>
          <a:p>
            <a:pPr>
              <a:defRPr/>
            </a:pPr>
            <a:r>
              <a:rPr lang="ko-KR" altLang="en-US"/>
              <a:t>Labels : 이슈의 카테고리를 지정. 예를 들어, duplicate는 이미 누군가 이슈를 만들었으므로 지워도 된다는 뜻</a:t>
            </a:r>
            <a:endParaRPr lang="ko-KR" altLang="en-US"/>
          </a:p>
          <a:p>
            <a:pPr>
              <a:defRPr/>
            </a:pPr>
            <a:r>
              <a:rPr lang="ko-KR" altLang="en-US"/>
              <a:t>Milestone : 해당 작업이 속한 파트. ex) Version 1.0.0</a:t>
            </a:r>
            <a:endParaRPr lang="ko-KR" altLang="en-US"/>
          </a:p>
          <a:p>
            <a:pPr>
              <a:defRPr/>
            </a:pPr>
            <a:endParaRPr lang="ko-KR" altLang="en-US"/>
          </a:p>
          <a:p>
            <a:pPr>
              <a:defRPr/>
            </a:pPr>
            <a:endParaRPr lang="ko-KR" altLang="en-US"/>
          </a:p>
        </p:txBody>
      </p:sp>
      <p:pic>
        <p:nvPicPr>
          <p:cNvPr id="4" name=""/>
          <p:cNvPicPr>
            <a:picLocks noChangeAspect="1"/>
          </p:cNvPicPr>
          <p:nvPr/>
        </p:nvPicPr>
        <p:blipFill rotWithShape="1">
          <a:blip r:embed="rId2"/>
          <a:stretch>
            <a:fillRect/>
          </a:stretch>
        </p:blipFill>
        <p:spPr>
          <a:xfrm>
            <a:off x="6248000" y="1308100"/>
            <a:ext cx="5550482" cy="401597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ko-KR" altLang="en-US"/>
              <a:t>아두이노</a:t>
            </a:r>
            <a:endParaRPr lang="ko-KR" altLang="en-US"/>
          </a:p>
        </p:txBody>
      </p:sp>
      <p:sp>
        <p:nvSpPr>
          <p:cNvPr id="3" name=""/>
          <p:cNvSpPr>
            <a:spLocks noGrp="1"/>
          </p:cNvSpPr>
          <p:nvPr>
            <p:ph idx="1"/>
          </p:nvPr>
        </p:nvSpPr>
        <p:spPr>
          <a:xfrm>
            <a:off x="431799" y="1308100"/>
            <a:ext cx="5664201" cy="4960939"/>
          </a:xfrm>
        </p:spPr>
        <p:txBody>
          <a:bodyPr/>
          <a:lstStyle/>
          <a:p>
            <a:pPr>
              <a:defRPr/>
            </a:pPr>
            <a:r>
              <a:rPr lang="ko-KR" altLang="en-US" sz="2100"/>
              <a:t>아두이노(Arduino)는 </a:t>
            </a:r>
            <a:r>
              <a:rPr lang="ko-KR" altLang="en-US" sz="2100">
                <a:solidFill>
                  <a:srgbClr val="ff0000"/>
                </a:solidFill>
              </a:rPr>
              <a:t>오픈 소스</a:t>
            </a:r>
            <a:r>
              <a:rPr lang="ko-KR" altLang="en-US" sz="2100"/>
              <a:t>를 기반으로 한 단일 보드 마이크로컨트롤러로 완성된 보드(상품)와 관련 개발 도구 및 환경을 말한다.</a:t>
            </a:r>
            <a:endParaRPr lang="ko-KR" altLang="en-US" sz="2100"/>
          </a:p>
          <a:p>
            <a:pPr>
              <a:defRPr/>
            </a:pPr>
            <a:r>
              <a:rPr lang="ko-KR" altLang="en-US" sz="2100"/>
              <a:t>아두이노는 다수의 스위치나 </a:t>
            </a:r>
            <a:r>
              <a:rPr lang="ko-KR" altLang="en-US" sz="2100">
                <a:solidFill>
                  <a:srgbClr val="ff0000"/>
                </a:solidFill>
              </a:rPr>
              <a:t>센서로부터 값을 받아</a:t>
            </a:r>
            <a:r>
              <a:rPr lang="ko-KR" altLang="en-US" sz="2100"/>
              <a:t>들여, LED나 모터와 같은 </a:t>
            </a:r>
            <a:r>
              <a:rPr lang="ko-KR" altLang="en-US" sz="2100">
                <a:solidFill>
                  <a:srgbClr val="ff0000"/>
                </a:solidFill>
              </a:rPr>
              <a:t>외부 전자 장치들을 통제함</a:t>
            </a:r>
            <a:r>
              <a:rPr lang="ko-KR" altLang="en-US" sz="2100"/>
              <a:t>으로써 환경과 상호작용이 가능한 물건을 만들어 낼 수 있다. 임베디드 시스템 중의 하나로 쉽게 개발할 수 있는 환경을 이용하여, 장치를 제어할 수 있다</a:t>
            </a:r>
            <a:endParaRPr lang="ko-KR" altLang="en-US" sz="2100"/>
          </a:p>
          <a:p>
            <a:pPr>
              <a:defRPr/>
            </a:pPr>
            <a:endParaRPr lang="ko-KR" altLang="en-US" sz="2100"/>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pic>
        <p:nvPicPr>
          <p:cNvPr id="13" name=""/>
          <p:cNvPicPr>
            <a:picLocks noChangeAspect="1"/>
          </p:cNvPicPr>
          <p:nvPr/>
        </p:nvPicPr>
        <p:blipFill rotWithShape="1">
          <a:blip r:embed="rId2"/>
          <a:stretch>
            <a:fillRect/>
          </a:stretch>
        </p:blipFill>
        <p:spPr>
          <a:xfrm>
            <a:off x="6236096" y="113880"/>
            <a:ext cx="1839521" cy="1251736"/>
          </a:xfrm>
          <a:prstGeom prst="rect">
            <a:avLst/>
          </a:prstGeom>
        </p:spPr>
      </p:pic>
      <p:pic>
        <p:nvPicPr>
          <p:cNvPr id="14" name=""/>
          <p:cNvPicPr>
            <a:picLocks noChangeAspect="1"/>
          </p:cNvPicPr>
          <p:nvPr/>
        </p:nvPicPr>
        <p:blipFill rotWithShape="1">
          <a:blip r:embed="rId3"/>
          <a:stretch>
            <a:fillRect/>
          </a:stretch>
        </p:blipFill>
        <p:spPr>
          <a:xfrm>
            <a:off x="5951539" y="3788569"/>
            <a:ext cx="3723410" cy="3069430"/>
          </a:xfrm>
          <a:prstGeom prst="rect">
            <a:avLst/>
          </a:prstGeom>
        </p:spPr>
      </p:pic>
      <p:pic>
        <p:nvPicPr>
          <p:cNvPr id="12" name=""/>
          <p:cNvPicPr>
            <a:picLocks noChangeAspect="1"/>
          </p:cNvPicPr>
          <p:nvPr/>
        </p:nvPicPr>
        <p:blipFill rotWithShape="1">
          <a:blip r:embed="rId4"/>
          <a:stretch>
            <a:fillRect/>
          </a:stretch>
        </p:blipFill>
        <p:spPr>
          <a:xfrm>
            <a:off x="8417716" y="983853"/>
            <a:ext cx="3248027" cy="324802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2624114"/>
            <a:ext cx="11302999" cy="939784"/>
          </a:xfrm>
        </p:spPr>
        <p:txBody>
          <a:bodyPr/>
          <a:lstStyle/>
          <a:p>
            <a:pPr>
              <a:defRPr/>
            </a:pPr>
            <a:r>
              <a:rPr lang="ko-KR" altLang="en-US"/>
              <a:t>수업끝</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ko-KR" altLang="en-US"/>
              <a:t>프로그래밍</a:t>
            </a:r>
            <a:endParaRPr lang="ko-KR" altLang="en-US"/>
          </a:p>
        </p:txBody>
      </p:sp>
      <p:sp>
        <p:nvSpPr>
          <p:cNvPr id="3" name=""/>
          <p:cNvSpPr>
            <a:spLocks noGrp="1"/>
          </p:cNvSpPr>
          <p:nvPr>
            <p:ph idx="1"/>
          </p:nvPr>
        </p:nvSpPr>
        <p:spPr>
          <a:xfrm>
            <a:off x="431799" y="1308100"/>
            <a:ext cx="5664201" cy="4960939"/>
          </a:xfrm>
        </p:spPr>
        <p:txBody>
          <a:bodyPr/>
          <a:lstStyle/>
          <a:p>
            <a:pPr>
              <a:defRPr/>
            </a:pPr>
            <a:r>
              <a:rPr lang="ko-KR" altLang="en-US" sz="2200"/>
              <a:t>컴퓨터 프로그래밍(computer programming) 혹은 코딩(coding)은 하나 이상의 </a:t>
            </a:r>
            <a:r>
              <a:rPr lang="ko-KR" altLang="en-US" sz="2200">
                <a:solidFill>
                  <a:srgbClr val="ff0000"/>
                </a:solidFill>
              </a:rPr>
              <a:t>관련된 추상 알고리즘</a:t>
            </a:r>
            <a:r>
              <a:rPr lang="ko-KR" altLang="en-US" sz="2200"/>
              <a:t>을 특정한 프로그래밍 언어를 이용해 구체적인 컴퓨터 프로그램으로 </a:t>
            </a:r>
            <a:r>
              <a:rPr lang="ko-KR" altLang="en-US" sz="2200">
                <a:solidFill>
                  <a:srgbClr val="ff0000"/>
                </a:solidFill>
              </a:rPr>
              <a:t>구현하는 기술</a:t>
            </a:r>
            <a:r>
              <a:rPr lang="ko-KR" altLang="en-US" sz="2200"/>
              <a:t>을 말한다. 프로그래밍은 기법, 과학, 수학, 공학, 심리학적 속성들을 가지고 있다.</a:t>
            </a:r>
            <a:endParaRPr lang="ko-KR" altLang="en-US" sz="2200"/>
          </a:p>
          <a:p>
            <a:pPr>
              <a:defRPr/>
            </a:pPr>
            <a:endParaRPr lang="ko-KR" altLang="en-US" sz="2200"/>
          </a:p>
          <a:p>
            <a:pPr>
              <a:defRPr/>
            </a:pPr>
            <a:r>
              <a:rPr lang="ko-KR" altLang="en-US" sz="2200"/>
              <a:t>한편 </a:t>
            </a:r>
            <a:r>
              <a:rPr lang="ko-KR" altLang="en-US" sz="2200">
                <a:solidFill>
                  <a:srgbClr val="ff0000"/>
                </a:solidFill>
                <a:effectLst>
                  <a:outerShdw blurRad="76200" dist="76200" dir="2700000" algn="ctr" rotWithShape="0">
                    <a:srgbClr val="000000">
                      <a:alpha val="50000"/>
                    </a:srgbClr>
                  </a:outerShdw>
                </a:effectLst>
              </a:rPr>
              <a:t>코딩은</a:t>
            </a:r>
            <a:r>
              <a:rPr lang="ko-KR" altLang="en-US" sz="2200"/>
              <a:t> '</a:t>
            </a:r>
            <a:r>
              <a:rPr lang="ko-KR" altLang="en-US" sz="2200">
                <a:solidFill>
                  <a:srgbClr val="000000"/>
                </a:solidFill>
              </a:rPr>
              <a:t>작업의 흐름에 따라 프로그램 언어의 명령문을 써서 프로그램을 작성하는 일'</a:t>
            </a:r>
            <a:r>
              <a:rPr lang="ko-KR" altLang="en-US" sz="2200"/>
              <a:t> 또는 '프로그램의 </a:t>
            </a:r>
            <a:r>
              <a:rPr lang="ko-KR" altLang="en-US" sz="2200">
                <a:solidFill>
                  <a:srgbClr val="ff0000"/>
                </a:solidFill>
              </a:rPr>
              <a:t>코드를 작성하는 일</a:t>
            </a:r>
            <a:r>
              <a:rPr lang="ko-KR" altLang="en-US" sz="2200"/>
              <a:t>'로 크게 나누어 언급되고 있는데 이는 알고리즘과의 상관관계를 잘 언급하고 있다.</a:t>
            </a:r>
            <a:endParaRPr lang="ko-KR" altLang="en-US" sz="2200"/>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ko-KR" altLang="en-US"/>
              <a:t>개발 언어가 중요한가</a:t>
            </a:r>
            <a:r>
              <a:rPr lang="en-US" altLang="ko-KR"/>
              <a:t>?</a:t>
            </a:r>
            <a:endParaRPr lang="en-US" altLang="ko-KR"/>
          </a:p>
        </p:txBody>
      </p:sp>
      <p:sp>
        <p:nvSpPr>
          <p:cNvPr id="3" name=""/>
          <p:cNvSpPr>
            <a:spLocks noGrp="1"/>
          </p:cNvSpPr>
          <p:nvPr>
            <p:ph idx="1"/>
          </p:nvPr>
        </p:nvSpPr>
        <p:spPr>
          <a:xfrm>
            <a:off x="431799" y="1308100"/>
            <a:ext cx="5664201" cy="4960939"/>
          </a:xfrm>
        </p:spPr>
        <p:txBody>
          <a:bodyPr/>
          <a:lstStyle/>
          <a:p>
            <a:pPr marL="0" indent="0">
              <a:buNone/>
              <a:defRPr/>
            </a:pPr>
            <a:r>
              <a:rPr lang="ko-KR" altLang="en-US" sz="2900"/>
              <a:t>예제</a:t>
            </a:r>
            <a:r>
              <a:rPr lang="ko-KR" altLang="en-US" sz="2200"/>
              <a:t> </a:t>
            </a:r>
            <a:endParaRPr lang="ko-KR" altLang="en-US" sz="2200"/>
          </a:p>
          <a:p>
            <a:pPr>
              <a:defRPr/>
            </a:pPr>
            <a:r>
              <a:rPr lang="ko-KR" altLang="en-US" sz="2200"/>
              <a:t>화면에 </a:t>
            </a:r>
            <a:r>
              <a:rPr lang="en-US" altLang="ko-KR" sz="2200"/>
              <a:t>“hello world”</a:t>
            </a:r>
            <a:r>
              <a:rPr lang="ko-KR" altLang="en-US" sz="2200"/>
              <a:t>를 출력하려 한다</a:t>
            </a:r>
            <a:r>
              <a:rPr lang="en-US" altLang="ko-KR" sz="2200"/>
              <a:t>.</a:t>
            </a:r>
            <a:endParaRPr lang="en-US" altLang="ko-KR" sz="2200"/>
          </a:p>
          <a:p>
            <a:pPr lvl="1">
              <a:defRPr/>
            </a:pPr>
            <a:r>
              <a:rPr lang="ko-KR" altLang="en-US" sz="2200"/>
              <a:t>콘솔화면에 출력 해야된다</a:t>
            </a:r>
            <a:r>
              <a:rPr lang="en-US" altLang="ko-KR" sz="2200"/>
              <a:t>.</a:t>
            </a:r>
            <a:endParaRPr lang="en-US" altLang="ko-KR" sz="2200"/>
          </a:p>
          <a:p>
            <a:pPr lvl="1">
              <a:defRPr/>
            </a:pPr>
            <a:r>
              <a:rPr lang="ko-KR" altLang="en-US" sz="2200"/>
              <a:t>다른 기능은 구현 </a:t>
            </a:r>
            <a:r>
              <a:rPr lang="en-US" altLang="ko-KR" sz="2200"/>
              <a:t>x</a:t>
            </a:r>
            <a:endParaRPr lang="en-US" altLang="ko-KR" sz="2200"/>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sp>
        <p:nvSpPr>
          <p:cNvPr id="11" name=""/>
          <p:cNvSpPr/>
          <p:nvPr/>
        </p:nvSpPr>
        <p:spPr>
          <a:xfrm>
            <a:off x="7316390" y="1308100"/>
            <a:ext cx="2486024" cy="469892"/>
          </a:xfrm>
          <a:prstGeom prst="flowChartTerminator">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t>시작</a:t>
            </a:r>
            <a:endParaRPr lang="ko-KR" altLang="en-US"/>
          </a:p>
        </p:txBody>
      </p:sp>
      <p:sp>
        <p:nvSpPr>
          <p:cNvPr id="12" name=""/>
          <p:cNvSpPr/>
          <p:nvPr/>
        </p:nvSpPr>
        <p:spPr>
          <a:xfrm>
            <a:off x="7316390" y="4153328"/>
            <a:ext cx="2486024" cy="469892"/>
          </a:xfrm>
          <a:prstGeom prst="flowChartTerminator">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t>끝</a:t>
            </a:r>
            <a:endParaRPr lang="ko-KR" altLang="en-US"/>
          </a:p>
        </p:txBody>
      </p:sp>
      <p:sp>
        <p:nvSpPr>
          <p:cNvPr id="13" name=""/>
          <p:cNvSpPr/>
          <p:nvPr/>
        </p:nvSpPr>
        <p:spPr>
          <a:xfrm>
            <a:off x="7222133" y="2191178"/>
            <a:ext cx="2674540" cy="523478"/>
          </a:xfrm>
          <a:prstGeom prst="flowChartOnlineStorage">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t>“hello world”</a:t>
            </a:r>
            <a:endParaRPr lang="en-US" altLang="ko-KR"/>
          </a:p>
          <a:p>
            <a:pPr algn="ctr">
              <a:defRPr/>
            </a:pPr>
            <a:r>
              <a:rPr lang="en-US" altLang="ko-KR"/>
              <a:t> </a:t>
            </a:r>
            <a:r>
              <a:rPr lang="ko-KR" altLang="en-US"/>
              <a:t>저장</a:t>
            </a:r>
            <a:endParaRPr lang="ko-KR" altLang="en-US"/>
          </a:p>
        </p:txBody>
      </p:sp>
      <p:sp>
        <p:nvSpPr>
          <p:cNvPr id="14" name=""/>
          <p:cNvSpPr/>
          <p:nvPr/>
        </p:nvSpPr>
        <p:spPr>
          <a:xfrm>
            <a:off x="7507684" y="3052000"/>
            <a:ext cx="2103438" cy="635000"/>
          </a:xfrm>
          <a:prstGeom prst="flowChartDisplay">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t>화면에 출력</a:t>
            </a:r>
            <a:endParaRPr lang="ko-KR" altLang="en-US"/>
          </a:p>
        </p:txBody>
      </p:sp>
      <p:cxnSp>
        <p:nvCxnSpPr>
          <p:cNvPr id="15" name=""/>
          <p:cNvCxnSpPr>
            <a:endCxn id="13" idx="0"/>
          </p:cNvCxnSpPr>
          <p:nvPr/>
        </p:nvCxnSpPr>
        <p:spPr>
          <a:xfrm rot="16200000" flipH="1" flipV="1">
            <a:off x="8352810" y="1984584"/>
            <a:ext cx="4131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
          <p:cNvCxnSpPr>
            <a:stCxn id="13" idx="2"/>
            <a:endCxn id="14" idx="0"/>
          </p:cNvCxnSpPr>
          <p:nvPr/>
        </p:nvCxnSpPr>
        <p:spPr>
          <a:xfrm rot="16200000" flipH="1" flipV="1">
            <a:off x="8390731" y="2883327"/>
            <a:ext cx="3373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
          <p:cNvCxnSpPr>
            <a:stCxn id="14" idx="2"/>
            <a:endCxn id="12" idx="0"/>
          </p:cNvCxnSpPr>
          <p:nvPr/>
        </p:nvCxnSpPr>
        <p:spPr>
          <a:xfrm rot="16200000" flipH="1" flipV="1">
            <a:off x="8326240" y="3920163"/>
            <a:ext cx="466328"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
          <p:cNvSpPr txBox="1"/>
          <p:nvPr/>
        </p:nvSpPr>
        <p:spPr>
          <a:xfrm>
            <a:off x="7507686" y="4956969"/>
            <a:ext cx="2103438" cy="365601"/>
          </a:xfrm>
          <a:prstGeom prst="rect">
            <a:avLst/>
          </a:prstGeom>
        </p:spPr>
        <p:txBody>
          <a:bodyPr wrap="square">
            <a:spAutoFit/>
          </a:bodyPr>
          <a:p>
            <a:pPr>
              <a:defRPr/>
            </a:pPr>
            <a:r>
              <a:rPr lang="ko-KR" altLang="en-US"/>
              <a:t>문제에 대한 순서도</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a:xfrm>
            <a:off x="444500" y="113880"/>
            <a:ext cx="11302999" cy="939784"/>
          </a:xfrm>
        </p:spPr>
        <p:txBody>
          <a:bodyPr/>
          <a:lstStyle/>
          <a:p>
            <a:pPr>
              <a:defRPr/>
            </a:pPr>
            <a:r>
              <a:rPr lang="ko-KR" altLang="en-US"/>
              <a:t>개발 언어가 중요한가</a:t>
            </a:r>
            <a:r>
              <a:rPr lang="en-US" altLang="ko-KR"/>
              <a:t>?</a:t>
            </a:r>
            <a:endParaRPr lang="en-US" altLang="ko-KR"/>
          </a:p>
        </p:txBody>
      </p:sp>
      <p:sp>
        <p:nvSpPr>
          <p:cNvPr id="4" name=""/>
          <p:cNvSpPr/>
          <p:nvPr/>
        </p:nvSpPr>
        <p:spPr>
          <a:xfrm>
            <a:off x="6236096" y="1288256"/>
            <a:ext cx="5664201" cy="4960939"/>
          </a:xfrm>
          <a:prstGeom prst="rect">
            <a:avLst/>
          </a:prstGeom>
        </p:spPr>
        <p:txBody>
          <a:bodyPr vert="horz" lIns="91440" tIns="45720" rIns="91440" bIns="45720"/>
          <a:p>
            <a:pPr marL="266700" indent="-306700" algn="l" defTabSz="914400" rtl="0" eaLnBrk="1" latinLnBrk="1" hangingPunct="1">
              <a:lnSpc>
                <a:spcPct val="100000"/>
              </a:lnSpc>
              <a:spcBef>
                <a:spcPct val="20000"/>
              </a:spcBef>
              <a:spcAft>
                <a:spcPts val="0"/>
              </a:spcAft>
              <a:buClr>
                <a:schemeClr val="bg2">
                  <a:lumMod val="25000"/>
                </a:schemeClr>
              </a:buClr>
              <a:buSzPct val="80000"/>
              <a:buFont typeface="Wingdings 3"/>
              <a:buChar char=""/>
              <a:defRPr/>
            </a:pPr>
            <a:endParaRPr xmlns:mc="http://schemas.openxmlformats.org/markup-compatibility/2006" xmlns:hp="http://schemas.haansoft.com/office/presentation/8.0" kumimoji="0" lang="ko-KR" altLang="en-US" sz="2400" b="0" i="0" u="none" strike="noStrike" kern="1200" cap="none" spc="0" normalizeH="0" baseline="0" mc:Ignorable="hp" hp:hslEmbossed="0">
              <a:solidFill>
                <a:schemeClr val="bg2">
                  <a:lumMod val="25000"/>
                </a:schemeClr>
              </a:solidFill>
              <a:latin typeface="+mn-lt"/>
              <a:ea typeface="+mn-ea"/>
              <a:cs typeface="+mn-cs"/>
            </a:endParaRPr>
          </a:p>
        </p:txBody>
      </p:sp>
      <p:sp>
        <p:nvSpPr>
          <p:cNvPr id="13" name=""/>
          <p:cNvSpPr txBox="1"/>
          <p:nvPr/>
        </p:nvSpPr>
        <p:spPr>
          <a:xfrm>
            <a:off x="4863543" y="1652984"/>
            <a:ext cx="477202" cy="669488"/>
          </a:xfrm>
          <a:prstGeom prst="rect">
            <a:avLst/>
          </a:prstGeom>
        </p:spPr>
        <p:txBody>
          <a:bodyPr vert="eaVert" wrap="square">
            <a:spAutoFit/>
          </a:bodyPr>
          <a:p>
            <a:pPr>
              <a:defRPr/>
            </a:pPr>
            <a:endParaRPr lang="ko-KR" altLang="en-US"/>
          </a:p>
        </p:txBody>
      </p:sp>
      <p:pic>
        <p:nvPicPr>
          <p:cNvPr id="14" name=""/>
          <p:cNvPicPr>
            <a:picLocks noChangeAspect="1"/>
          </p:cNvPicPr>
          <p:nvPr/>
        </p:nvPicPr>
        <p:blipFill rotWithShape="1">
          <a:blip r:embed="rId2"/>
          <a:stretch>
            <a:fillRect/>
          </a:stretch>
        </p:blipFill>
        <p:spPr>
          <a:xfrm>
            <a:off x="812798" y="1560472"/>
            <a:ext cx="2447925" cy="762000"/>
          </a:xfrm>
          <a:prstGeom prst="rect">
            <a:avLst/>
          </a:prstGeom>
        </p:spPr>
      </p:pic>
      <p:pic>
        <p:nvPicPr>
          <p:cNvPr id="15" name=""/>
          <p:cNvPicPr>
            <a:picLocks noChangeAspect="1"/>
          </p:cNvPicPr>
          <p:nvPr/>
        </p:nvPicPr>
        <p:blipFill rotWithShape="1">
          <a:blip r:embed="rId3"/>
          <a:stretch>
            <a:fillRect/>
          </a:stretch>
        </p:blipFill>
        <p:spPr>
          <a:xfrm>
            <a:off x="3539647" y="1560472"/>
            <a:ext cx="2152650" cy="1438275"/>
          </a:xfrm>
          <a:prstGeom prst="rect">
            <a:avLst/>
          </a:prstGeom>
        </p:spPr>
      </p:pic>
      <p:pic>
        <p:nvPicPr>
          <p:cNvPr id="16" name=""/>
          <p:cNvPicPr>
            <a:picLocks noChangeAspect="1"/>
          </p:cNvPicPr>
          <p:nvPr/>
        </p:nvPicPr>
        <p:blipFill rotWithShape="1">
          <a:blip r:embed="rId4"/>
          <a:stretch>
            <a:fillRect/>
          </a:stretch>
        </p:blipFill>
        <p:spPr>
          <a:xfrm>
            <a:off x="5936058" y="1560472"/>
            <a:ext cx="2448266" cy="1648055"/>
          </a:xfrm>
          <a:prstGeom prst="rect">
            <a:avLst/>
          </a:prstGeom>
        </p:spPr>
      </p:pic>
      <p:pic>
        <p:nvPicPr>
          <p:cNvPr id="17" name=""/>
          <p:cNvPicPr>
            <a:picLocks noChangeAspect="1"/>
          </p:cNvPicPr>
          <p:nvPr/>
        </p:nvPicPr>
        <p:blipFill rotWithShape="1">
          <a:blip r:embed="rId5"/>
          <a:stretch>
            <a:fillRect/>
          </a:stretch>
        </p:blipFill>
        <p:spPr>
          <a:xfrm>
            <a:off x="8711405" y="1560472"/>
            <a:ext cx="3028950" cy="1314450"/>
          </a:xfrm>
          <a:prstGeom prst="rect">
            <a:avLst/>
          </a:prstGeom>
        </p:spPr>
      </p:pic>
      <p:sp>
        <p:nvSpPr>
          <p:cNvPr id="18" name=""/>
          <p:cNvSpPr txBox="1"/>
          <p:nvPr/>
        </p:nvSpPr>
        <p:spPr>
          <a:xfrm>
            <a:off x="812798" y="4064000"/>
            <a:ext cx="2315369" cy="363220"/>
          </a:xfrm>
          <a:prstGeom prst="rect">
            <a:avLst/>
          </a:prstGeom>
        </p:spPr>
        <p:txBody>
          <a:bodyPr wrap="square">
            <a:spAutoFit/>
          </a:bodyPr>
          <a:p>
            <a:pPr algn="ctr">
              <a:defRPr/>
            </a:pPr>
            <a:r>
              <a:rPr lang="ko-KR" altLang="en-US"/>
              <a:t>자바스크립트</a:t>
            </a:r>
            <a:endParaRPr lang="ko-KR" altLang="en-US"/>
          </a:p>
        </p:txBody>
      </p:sp>
      <p:sp>
        <p:nvSpPr>
          <p:cNvPr id="19" name=""/>
          <p:cNvSpPr txBox="1"/>
          <p:nvPr/>
        </p:nvSpPr>
        <p:spPr>
          <a:xfrm>
            <a:off x="3376928" y="4064000"/>
            <a:ext cx="2315369" cy="363220"/>
          </a:xfrm>
          <a:prstGeom prst="rect">
            <a:avLst/>
          </a:prstGeom>
        </p:spPr>
        <p:txBody>
          <a:bodyPr wrap="square">
            <a:spAutoFit/>
          </a:bodyPr>
          <a:p>
            <a:pPr algn="ctr">
              <a:defRPr/>
            </a:pPr>
            <a:r>
              <a:rPr lang="en-US" altLang="ko-KR"/>
              <a:t>c</a:t>
            </a:r>
            <a:r>
              <a:rPr lang="ko-KR" altLang="en-US"/>
              <a:t>언어</a:t>
            </a:r>
            <a:endParaRPr lang="ko-KR" altLang="en-US"/>
          </a:p>
        </p:txBody>
      </p:sp>
      <p:sp>
        <p:nvSpPr>
          <p:cNvPr id="21" name=""/>
          <p:cNvSpPr txBox="1"/>
          <p:nvPr/>
        </p:nvSpPr>
        <p:spPr>
          <a:xfrm>
            <a:off x="5936058" y="4064000"/>
            <a:ext cx="2315369" cy="363220"/>
          </a:xfrm>
          <a:prstGeom prst="rect">
            <a:avLst/>
          </a:prstGeom>
        </p:spPr>
        <p:txBody>
          <a:bodyPr wrap="square">
            <a:spAutoFit/>
          </a:bodyPr>
          <a:p>
            <a:pPr algn="ctr">
              <a:defRPr/>
            </a:pPr>
            <a:r>
              <a:rPr lang="en-US" altLang="ko-KR"/>
              <a:t>c++</a:t>
            </a:r>
            <a:endParaRPr lang="en-US" altLang="ko-KR"/>
          </a:p>
        </p:txBody>
      </p:sp>
      <p:sp>
        <p:nvSpPr>
          <p:cNvPr id="22" name=""/>
          <p:cNvSpPr txBox="1"/>
          <p:nvPr/>
        </p:nvSpPr>
        <p:spPr>
          <a:xfrm>
            <a:off x="9068196" y="4064000"/>
            <a:ext cx="2315369" cy="363220"/>
          </a:xfrm>
          <a:prstGeom prst="rect">
            <a:avLst/>
          </a:prstGeom>
        </p:spPr>
        <p:txBody>
          <a:bodyPr wrap="square">
            <a:spAutoFit/>
          </a:bodyPr>
          <a:p>
            <a:pPr algn="ctr">
              <a:defRPr/>
            </a:pPr>
            <a:r>
              <a:rPr lang="ko-KR" altLang="en-US"/>
              <a:t>자바</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ctrTitle" idx="0"/>
          </p:nvPr>
        </p:nvSpPr>
        <p:spPr/>
        <p:txBody>
          <a:bodyPr/>
          <a:lstStyle/>
          <a:p>
            <a:pPr>
              <a:defRPr/>
            </a:pPr>
            <a:r>
              <a:rPr lang="ko-KR" altLang="en-US"/>
              <a:t>복습</a:t>
            </a:r>
            <a:endParaRPr lang="ko-KR" altLang="en-US"/>
          </a:p>
        </p:txBody>
      </p:sp>
      <p:sp>
        <p:nvSpPr>
          <p:cNvPr id="13" name=""/>
          <p:cNvSpPr txBox="1"/>
          <p:nvPr/>
        </p:nvSpPr>
        <p:spPr>
          <a:xfrm>
            <a:off x="4863543" y="1652984"/>
            <a:ext cx="477202" cy="669488"/>
          </a:xfrm>
          <a:prstGeom prst="rect">
            <a:avLst/>
          </a:prstGeom>
        </p:spPr>
        <p:txBody>
          <a:bodyPr vert="eaVert" wrap="square">
            <a:spAutoFit/>
          </a:bodyPr>
          <a:p>
            <a:pP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git</a:t>
            </a:r>
            <a:r>
              <a:rPr lang="ko-KR" altLang="en-US"/>
              <a:t>에서 보는 파일의 상태</a:t>
            </a:r>
            <a:endParaRPr lang="ko-KR" altLang="en-US"/>
          </a:p>
        </p:txBody>
      </p:sp>
      <p:pic>
        <p:nvPicPr>
          <p:cNvPr id="5" name=""/>
          <p:cNvPicPr>
            <a:picLocks noChangeAspect="1"/>
          </p:cNvPicPr>
          <p:nvPr/>
        </p:nvPicPr>
        <p:blipFill rotWithShape="1">
          <a:blip r:embed="rId2"/>
          <a:stretch>
            <a:fillRect/>
          </a:stretch>
        </p:blipFill>
        <p:spPr>
          <a:xfrm>
            <a:off x="2028257" y="1811856"/>
            <a:ext cx="8135484" cy="3953426"/>
          </a:xfrm>
          <a:prstGeom prst="rect">
            <a:avLst/>
          </a:prstGeom>
        </p:spPr>
      </p:pic>
      <p:sp>
        <p:nvSpPr>
          <p:cNvPr id="6" name=""/>
          <p:cNvSpPr txBox="1"/>
          <p:nvPr/>
        </p:nvSpPr>
        <p:spPr>
          <a:xfrm>
            <a:off x="2221508" y="1613296"/>
            <a:ext cx="1398984" cy="365999"/>
          </a:xfrm>
          <a:prstGeom prst="rect">
            <a:avLst/>
          </a:prstGeom>
        </p:spPr>
        <p:txBody>
          <a:bodyPr wrap="square">
            <a:spAutoFit/>
          </a:bodyPr>
          <a:p>
            <a:pPr>
              <a:defRPr/>
            </a:pPr>
            <a:r>
              <a:rPr lang="ko-KR" altLang="en-US"/>
              <a:t>아무처리 </a:t>
            </a:r>
            <a:r>
              <a:rPr lang="en-US" altLang="ko-KR"/>
              <a:t>x</a:t>
            </a:r>
            <a:endParaRPr lang="en-US" altLang="ko-KR"/>
          </a:p>
        </p:txBody>
      </p:sp>
      <p:sp>
        <p:nvSpPr>
          <p:cNvPr id="7" name=""/>
          <p:cNvSpPr txBox="1"/>
          <p:nvPr/>
        </p:nvSpPr>
        <p:spPr>
          <a:xfrm>
            <a:off x="4205883" y="1628856"/>
            <a:ext cx="1398984" cy="365999"/>
          </a:xfrm>
          <a:prstGeom prst="rect">
            <a:avLst/>
          </a:prstGeom>
        </p:spPr>
        <p:txBody>
          <a:bodyPr wrap="square">
            <a:spAutoFit/>
          </a:bodyPr>
          <a:p>
            <a:pPr>
              <a:defRPr/>
            </a:pPr>
            <a:r>
              <a:rPr lang="ko-KR" altLang="en-US"/>
              <a:t>수정 </a:t>
            </a:r>
            <a:r>
              <a:rPr lang="en-US" altLang="ko-KR"/>
              <a:t>x</a:t>
            </a:r>
            <a:endParaRPr lang="en-US" altLang="ko-KR"/>
          </a:p>
        </p:txBody>
      </p:sp>
      <p:sp>
        <p:nvSpPr>
          <p:cNvPr id="8" name=""/>
          <p:cNvSpPr txBox="1"/>
          <p:nvPr/>
        </p:nvSpPr>
        <p:spPr>
          <a:xfrm>
            <a:off x="8263931" y="1634891"/>
            <a:ext cx="2033984" cy="359964"/>
          </a:xfrm>
          <a:prstGeom prst="rect">
            <a:avLst/>
          </a:prstGeom>
        </p:spPr>
        <p:txBody>
          <a:bodyPr wrap="square">
            <a:spAutoFit/>
          </a:bodyPr>
          <a:p>
            <a:pPr>
              <a:defRPr/>
            </a:pPr>
            <a:r>
              <a:rPr lang="ko-KR" altLang="en-US"/>
              <a:t>커밋해야 할파일</a:t>
            </a:r>
            <a:endParaRPr lang="ko-KR" altLang="en-US"/>
          </a:p>
        </p:txBody>
      </p:sp>
      <p:sp>
        <p:nvSpPr>
          <p:cNvPr id="9" name=""/>
          <p:cNvSpPr txBox="1"/>
          <p:nvPr/>
        </p:nvSpPr>
        <p:spPr>
          <a:xfrm>
            <a:off x="6349008" y="1628856"/>
            <a:ext cx="1398984" cy="365999"/>
          </a:xfrm>
          <a:prstGeom prst="rect">
            <a:avLst/>
          </a:prstGeom>
        </p:spPr>
        <p:txBody>
          <a:bodyPr wrap="square">
            <a:spAutoFit/>
          </a:bodyPr>
          <a:p>
            <a:pPr>
              <a:defRPr/>
            </a:pPr>
            <a:r>
              <a:rPr lang="ko-KR" altLang="en-US"/>
              <a:t>수정 </a:t>
            </a:r>
            <a:r>
              <a:rPr lang="en-US" altLang="ko-KR"/>
              <a:t>o</a:t>
            </a:r>
            <a:endParaRPr lang="en-US" altLang="ko-KR"/>
          </a:p>
        </p:txBody>
      </p:sp>
      <p:grpSp>
        <p:nvGrpSpPr>
          <p:cNvPr id="12" name=""/>
          <p:cNvGrpSpPr/>
          <p:nvPr/>
        </p:nvGrpSpPr>
        <p:grpSpPr>
          <a:xfrm rot="0">
            <a:off x="431799" y="2595562"/>
            <a:ext cx="2297017" cy="2635957"/>
            <a:chOff x="431799" y="2595562"/>
            <a:chExt cx="2297017" cy="2635957"/>
          </a:xfrm>
        </p:grpSpPr>
        <p:pic>
          <p:nvPicPr>
            <p:cNvPr id="10" name=""/>
            <p:cNvPicPr>
              <a:picLocks noChangeAspect="1"/>
            </p:cNvPicPr>
            <p:nvPr/>
          </p:nvPicPr>
          <p:blipFill rotWithShape="1">
            <a:blip r:embed="rId3"/>
            <a:srcRect r="35870"/>
            <a:stretch>
              <a:fillRect/>
            </a:stretch>
          </p:blipFill>
          <p:spPr>
            <a:xfrm>
              <a:off x="431799" y="3002359"/>
              <a:ext cx="2297017" cy="2229161"/>
            </a:xfrm>
            <a:prstGeom prst="rect">
              <a:avLst/>
            </a:prstGeom>
          </p:spPr>
        </p:pic>
        <p:cxnSp>
          <p:nvCxnSpPr>
            <p:cNvPr id="11" name=""/>
            <p:cNvCxnSpPr>
              <a:stCxn id="10" idx="0"/>
            </p:cNvCxnSpPr>
            <p:nvPr/>
          </p:nvCxnSpPr>
          <p:spPr>
            <a:xfrm flipV="1">
              <a:off x="1580307" y="2595562"/>
              <a:ext cx="790028" cy="406796"/>
            </a:xfrm>
            <a:prstGeom prst="straightConnector1">
              <a:avLst/>
            </a:prstGeom>
            <a:ln w="88900">
              <a:solidFill>
                <a:srgbClr val="ff66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a:defRPr/>
            </a:pPr>
            <a:r>
              <a:rPr lang="en-US" altLang="ko-KR"/>
              <a:t>git init</a:t>
            </a:r>
            <a:endParaRPr lang="en-US" altLang="ko-KR"/>
          </a:p>
        </p:txBody>
      </p:sp>
      <p:sp>
        <p:nvSpPr>
          <p:cNvPr id="3" name=""/>
          <p:cNvSpPr>
            <a:spLocks noGrp="1"/>
          </p:cNvSpPr>
          <p:nvPr>
            <p:ph idx="1"/>
          </p:nvPr>
        </p:nvSpPr>
        <p:spPr/>
        <p:txBody>
          <a:bodyPr/>
          <a:lstStyle/>
          <a:p>
            <a:pPr>
              <a:defRPr/>
            </a:pPr>
            <a:r>
              <a:rPr lang="en-US" altLang="ko-KR"/>
              <a:t>git init</a:t>
            </a:r>
            <a:r>
              <a:rPr lang="ko-KR" altLang="en-US"/>
              <a:t> </a:t>
            </a:r>
            <a:r>
              <a:rPr lang="en-US" altLang="ko-KR"/>
              <a:t>[</a:t>
            </a:r>
            <a:r>
              <a:rPr lang="ko-KR" altLang="en-US"/>
              <a:t>폴더이름</a:t>
            </a:r>
            <a:r>
              <a:rPr lang="en-US" altLang="ko-KR"/>
              <a:t>]</a:t>
            </a:r>
            <a:endParaRPr lang="en-US" altLang="ko-KR"/>
          </a:p>
          <a:p>
            <a:pPr lvl="1">
              <a:defRPr/>
            </a:pPr>
            <a:r>
              <a:rPr lang="ko-KR" altLang="en-US"/>
              <a:t>로컬 저장소 생성</a:t>
            </a:r>
            <a:endParaRPr lang="ko-KR" altLang="en-US"/>
          </a:p>
          <a:p>
            <a:pPr lvl="1">
              <a:defRPr/>
            </a:pPr>
            <a:r>
              <a:rPr lang="ko-KR" altLang="en-US"/>
              <a:t>깃을 본격적으로 사용하기 위한 명령어</a:t>
            </a:r>
            <a:endParaRPr lang="ko-KR" altLang="en-US"/>
          </a:p>
          <a:p>
            <a:pPr lvl="1">
              <a:defRPr/>
            </a:pPr>
            <a:endParaRPr lang="ko-KR" altLang="en-US"/>
          </a:p>
          <a:p>
            <a:pPr lvl="1">
              <a:defRPr/>
            </a:pPr>
            <a:endParaRPr lang="ko-KR" altLang="en-US"/>
          </a:p>
        </p:txBody>
      </p:sp>
      <p:pic>
        <p:nvPicPr>
          <p:cNvPr id="4" name=""/>
          <p:cNvPicPr>
            <a:picLocks noChangeAspect="1"/>
          </p:cNvPicPr>
          <p:nvPr/>
        </p:nvPicPr>
        <p:blipFill rotWithShape="1">
          <a:blip r:embed="rId2"/>
          <a:stretch>
            <a:fillRect/>
          </a:stretch>
        </p:blipFill>
        <p:spPr>
          <a:xfrm>
            <a:off x="5623640" y="1308100"/>
            <a:ext cx="6230220" cy="317226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교차">
  <a:themeElements>
    <a:clrScheme name="교차">
      <a:dk1>
        <a:srgbClr val="264c72"/>
      </a:dk1>
      <a:lt1>
        <a:srgbClr val="ffffff"/>
      </a:lt1>
      <a:dk2>
        <a:srgbClr val="347775"/>
      </a:dk2>
      <a:lt2>
        <a:srgbClr val="d7d7d7"/>
      </a:lt2>
      <a:accent1>
        <a:srgbClr val="63a6a4"/>
      </a:accent1>
      <a:accent2>
        <a:srgbClr val="323232"/>
      </a:accent2>
      <a:accent3>
        <a:srgbClr val="9d9c9c"/>
      </a:accent3>
      <a:accent4>
        <a:srgbClr val="c1c0c0"/>
      </a:accent4>
      <a:accent5>
        <a:srgbClr val="e5e4e4"/>
      </a:accent5>
      <a:accent6>
        <a:srgbClr val="716340"/>
      </a:accent6>
      <a:hlink>
        <a:srgbClr val="f9f1d3"/>
      </a:hlink>
      <a:folHlink>
        <a:srgbClr val="e2cdb0"/>
      </a:folHlink>
    </a:clrScheme>
    <a:fontScheme name="교차">
      <a:majorFont>
        <a:latin typeface="Arial"/>
        <a:ea typeface=""/>
        <a:cs typeface=""/>
        <a:font script="Jpan" typeface="MS PGothic"/>
        <a:font script="Hang" typeface="한컴 윤고딕 24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Gothic"/>
        <a:font script="Hang" typeface="한컴 윤고딕 23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교차">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path path="rect">
            <a:fillToRect l="100000" t="100000" r="100000" b="100000"/>
          </a:path>
        </a:gradFill>
      </a:fillStyleLst>
      <a:lnStyleLst>
        <a:ln w="9525"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100000"/>
                <a:shade val="80000"/>
                <a:hueMod val="100000"/>
                <a:satMod val="100000"/>
              </a:schemeClr>
            </a:gs>
            <a:gs pos="100000">
              <a:schemeClr val="phClr">
                <a:shade val="30000"/>
                <a:satMod val="80000"/>
              </a:schemeClr>
            </a:gs>
          </a:gsLst>
          <a:lin ang="5400000" scaled="0"/>
        </a:gradFill>
        <a:gradFill rotWithShape="1">
          <a:gsLst>
            <a:gs pos="0">
              <a:schemeClr val="phClr">
                <a:tint val="100000"/>
                <a:satMod val="100000"/>
              </a:schemeClr>
            </a:gs>
            <a:gs pos="100000">
              <a:schemeClr val="phClr">
                <a:shade val="50000"/>
                <a:satMod val="7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782</ep:Words>
  <ep:PresentationFormat/>
  <ep:Paragraphs>131</ep:Paragraphs>
  <ep:Slides>30</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30</vt:i4>
      </vt:variant>
    </vt:vector>
  </ep:HeadingPairs>
  <ep:TitlesOfParts>
    <vt:vector size="31" baseType="lpstr">
      <vt:lpstr>교차</vt:lpstr>
      <vt:lpstr>git 1주차 세미나</vt:lpstr>
      <vt:lpstr>unity</vt:lpstr>
      <vt:lpstr>아두이노</vt:lpstr>
      <vt:lpstr>프로그래밍</vt:lpstr>
      <vt:lpstr>개발 언어가 중요한가?</vt:lpstr>
      <vt:lpstr>개발 언어가 중요한가?</vt:lpstr>
      <vt:lpstr>복습</vt:lpstr>
      <vt:lpstr>git에서 보는 파일의 상태</vt:lpstr>
      <vt:lpstr>git init</vt:lpstr>
      <vt:lpstr>사용자 정보 등록</vt:lpstr>
      <vt:lpstr>git 스테이징하기</vt:lpstr>
      <vt:lpstr>git 커밋하기</vt:lpstr>
      <vt:lpstr>반영사항 확인하기</vt:lpstr>
      <vt:lpstr>커밋 되돌리기</vt:lpstr>
      <vt:lpstr>브랜치</vt:lpstr>
      <vt:lpstr>브랜치</vt:lpstr>
      <vt:lpstr>스태시</vt:lpstr>
      <vt:lpstr>스태시</vt:lpstr>
      <vt:lpstr>브랜치 병합</vt:lpstr>
      <vt:lpstr>확인 하는 명령어</vt:lpstr>
      <vt:lpstr>github</vt:lpstr>
      <vt:lpstr>repository(저장소)</vt:lpstr>
      <vt:lpstr>저장소</vt:lpstr>
      <vt:lpstr>깃허브 연동 명령어</vt:lpstr>
      <vt:lpstr>깃허브를 활용한 커밋 하는 방법</vt:lpstr>
      <vt:lpstr>깃허브 업로드 제외</vt:lpstr>
      <vt:lpstr>깃허브에서 소스 내려받기</vt:lpstr>
      <vt:lpstr>Fork &amp; Pull Request</vt:lpstr>
      <vt:lpstr>Issue &amp; Pull Request</vt:lpstr>
      <vt:lpstr>수업끝</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khkh0</cp:lastModifiedBy>
  <dcterms:modified xsi:type="dcterms:W3CDTF">2021-03-31T05:13:31.129</dcterms:modified>
  <cp:revision>50</cp:revision>
  <dc:title>git 1주차 세미나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