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Relationship Id="rId25" Type="http://schemas.openxmlformats.org/officeDocument/2006/relationships/image" Target="../media/image272.png"/><Relationship Id="rId26" Type="http://schemas.openxmlformats.org/officeDocument/2006/relationships/image" Target="../media/image273.png"/><Relationship Id="rId27" Type="http://schemas.openxmlformats.org/officeDocument/2006/relationships/image" Target="../media/image274.png"/><Relationship Id="rId28" Type="http://schemas.openxmlformats.org/officeDocument/2006/relationships/image" Target="../media/image275.png"/><Relationship Id="rId29" Type="http://schemas.openxmlformats.org/officeDocument/2006/relationships/image" Target="../media/image276.png"/><Relationship Id="rId30" Type="http://schemas.openxmlformats.org/officeDocument/2006/relationships/image" Target="../media/image277.png"/><Relationship Id="rId31" Type="http://schemas.openxmlformats.org/officeDocument/2006/relationships/image" Target="../media/image278.png"/><Relationship Id="rId32" Type="http://schemas.openxmlformats.org/officeDocument/2006/relationships/image" Target="../media/image279.png"/><Relationship Id="rId33" Type="http://schemas.openxmlformats.org/officeDocument/2006/relationships/image" Target="../media/image280.png"/><Relationship Id="rId34" Type="http://schemas.openxmlformats.org/officeDocument/2006/relationships/image" Target="../media/image28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8" Type="http://schemas.openxmlformats.org/officeDocument/2006/relationships/image" Target="../media/image288.png"/><Relationship Id="rId9" Type="http://schemas.openxmlformats.org/officeDocument/2006/relationships/image" Target="../media/image289.png"/><Relationship Id="rId10" Type="http://schemas.openxmlformats.org/officeDocument/2006/relationships/image" Target="../media/image290.png"/><Relationship Id="rId11" Type="http://schemas.openxmlformats.org/officeDocument/2006/relationships/image" Target="../media/image291.png"/><Relationship Id="rId12" Type="http://schemas.openxmlformats.org/officeDocument/2006/relationships/image" Target="../media/image292.png"/><Relationship Id="rId13" Type="http://schemas.openxmlformats.org/officeDocument/2006/relationships/image" Target="../media/image293.png"/><Relationship Id="rId14" Type="http://schemas.openxmlformats.org/officeDocument/2006/relationships/image" Target="../media/image294.png"/><Relationship Id="rId15" Type="http://schemas.openxmlformats.org/officeDocument/2006/relationships/image" Target="../media/image295.png"/><Relationship Id="rId16" Type="http://schemas.openxmlformats.org/officeDocument/2006/relationships/image" Target="../media/image296.png"/><Relationship Id="rId17" Type="http://schemas.openxmlformats.org/officeDocument/2006/relationships/image" Target="../media/image297.png"/><Relationship Id="rId18" Type="http://schemas.openxmlformats.org/officeDocument/2006/relationships/image" Target="../media/image298.png"/><Relationship Id="rId19" Type="http://schemas.openxmlformats.org/officeDocument/2006/relationships/image" Target="../media/image299.png"/><Relationship Id="rId20" Type="http://schemas.openxmlformats.org/officeDocument/2006/relationships/image" Target="../media/image300.png"/><Relationship Id="rId21" Type="http://schemas.openxmlformats.org/officeDocument/2006/relationships/image" Target="../media/image301.png"/><Relationship Id="rId22" Type="http://schemas.openxmlformats.org/officeDocument/2006/relationships/image" Target="../media/image302.png"/><Relationship Id="rId23" Type="http://schemas.openxmlformats.org/officeDocument/2006/relationships/image" Target="../media/image303.png"/><Relationship Id="rId24" Type="http://schemas.openxmlformats.org/officeDocument/2006/relationships/image" Target="../media/image304.png"/><Relationship Id="rId25" Type="http://schemas.openxmlformats.org/officeDocument/2006/relationships/image" Target="../media/image305.png"/><Relationship Id="rId26" Type="http://schemas.openxmlformats.org/officeDocument/2006/relationships/image" Target="../media/image306.png"/><Relationship Id="rId27" Type="http://schemas.openxmlformats.org/officeDocument/2006/relationships/image" Target="../media/image307.png"/><Relationship Id="rId28" Type="http://schemas.openxmlformats.org/officeDocument/2006/relationships/image" Target="../media/image308.png"/><Relationship Id="rId29" Type="http://schemas.openxmlformats.org/officeDocument/2006/relationships/image" Target="../media/image309.png"/><Relationship Id="rId30" Type="http://schemas.openxmlformats.org/officeDocument/2006/relationships/image" Target="../media/image310.png"/><Relationship Id="rId31" Type="http://schemas.openxmlformats.org/officeDocument/2006/relationships/image" Target="../media/image311.png"/><Relationship Id="rId32" Type="http://schemas.openxmlformats.org/officeDocument/2006/relationships/image" Target="../media/image312.png"/><Relationship Id="rId33" Type="http://schemas.openxmlformats.org/officeDocument/2006/relationships/image" Target="../media/image313.png"/><Relationship Id="rId34" Type="http://schemas.openxmlformats.org/officeDocument/2006/relationships/image" Target="../media/image3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5.png"/><Relationship Id="rId3" Type="http://schemas.openxmlformats.org/officeDocument/2006/relationships/image" Target="../media/image316.png"/><Relationship Id="rId4" Type="http://schemas.openxmlformats.org/officeDocument/2006/relationships/image" Target="../media/image317.png"/><Relationship Id="rId5" Type="http://schemas.openxmlformats.org/officeDocument/2006/relationships/image" Target="../media/image318.png"/><Relationship Id="rId6" Type="http://schemas.openxmlformats.org/officeDocument/2006/relationships/image" Target="../media/image319.png"/><Relationship Id="rId7" Type="http://schemas.openxmlformats.org/officeDocument/2006/relationships/image" Target="../media/image320.png"/><Relationship Id="rId8" Type="http://schemas.openxmlformats.org/officeDocument/2006/relationships/image" Target="../media/image321.png"/><Relationship Id="rId9" Type="http://schemas.openxmlformats.org/officeDocument/2006/relationships/image" Target="../media/image322.png"/><Relationship Id="rId10" Type="http://schemas.openxmlformats.org/officeDocument/2006/relationships/image" Target="../media/image323.png"/><Relationship Id="rId11" Type="http://schemas.openxmlformats.org/officeDocument/2006/relationships/image" Target="../media/image324.png"/><Relationship Id="rId12" Type="http://schemas.openxmlformats.org/officeDocument/2006/relationships/image" Target="../media/image325.png"/><Relationship Id="rId13" Type="http://schemas.openxmlformats.org/officeDocument/2006/relationships/image" Target="../media/image326.png"/><Relationship Id="rId14" Type="http://schemas.openxmlformats.org/officeDocument/2006/relationships/image" Target="../media/image327.png"/><Relationship Id="rId15" Type="http://schemas.openxmlformats.org/officeDocument/2006/relationships/image" Target="../media/image328.png"/><Relationship Id="rId16" Type="http://schemas.openxmlformats.org/officeDocument/2006/relationships/image" Target="../media/image329.png"/><Relationship Id="rId17" Type="http://schemas.openxmlformats.org/officeDocument/2006/relationships/image" Target="../media/image330.png"/><Relationship Id="rId18" Type="http://schemas.openxmlformats.org/officeDocument/2006/relationships/image" Target="../media/image331.png"/><Relationship Id="rId19" Type="http://schemas.openxmlformats.org/officeDocument/2006/relationships/image" Target="../media/image332.png"/><Relationship Id="rId20" Type="http://schemas.openxmlformats.org/officeDocument/2006/relationships/image" Target="../media/image333.png"/><Relationship Id="rId21" Type="http://schemas.openxmlformats.org/officeDocument/2006/relationships/image" Target="../media/image334.png"/><Relationship Id="rId22" Type="http://schemas.openxmlformats.org/officeDocument/2006/relationships/image" Target="../media/image335.png"/><Relationship Id="rId23" Type="http://schemas.openxmlformats.org/officeDocument/2006/relationships/image" Target="../media/image336.png"/><Relationship Id="rId24" Type="http://schemas.openxmlformats.org/officeDocument/2006/relationships/image" Target="../media/image337.png"/><Relationship Id="rId25" Type="http://schemas.openxmlformats.org/officeDocument/2006/relationships/image" Target="../media/image338.png"/><Relationship Id="rId26" Type="http://schemas.openxmlformats.org/officeDocument/2006/relationships/image" Target="../media/image339.png"/><Relationship Id="rId27" Type="http://schemas.openxmlformats.org/officeDocument/2006/relationships/image" Target="../media/image340.png"/><Relationship Id="rId28" Type="http://schemas.openxmlformats.org/officeDocument/2006/relationships/image" Target="../media/image341.png"/><Relationship Id="rId29" Type="http://schemas.openxmlformats.org/officeDocument/2006/relationships/image" Target="../media/image342.png"/><Relationship Id="rId30" Type="http://schemas.openxmlformats.org/officeDocument/2006/relationships/image" Target="../media/image3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4.png"/><Relationship Id="rId3" Type="http://schemas.openxmlformats.org/officeDocument/2006/relationships/image" Target="../media/image345.png"/><Relationship Id="rId4" Type="http://schemas.openxmlformats.org/officeDocument/2006/relationships/image" Target="../media/image346.png"/><Relationship Id="rId5" Type="http://schemas.openxmlformats.org/officeDocument/2006/relationships/image" Target="../media/image347.png"/><Relationship Id="rId6" Type="http://schemas.openxmlformats.org/officeDocument/2006/relationships/image" Target="../media/image348.png"/><Relationship Id="rId7" Type="http://schemas.openxmlformats.org/officeDocument/2006/relationships/image" Target="../media/image349.png"/><Relationship Id="rId8" Type="http://schemas.openxmlformats.org/officeDocument/2006/relationships/image" Target="../media/image350.png"/><Relationship Id="rId9" Type="http://schemas.openxmlformats.org/officeDocument/2006/relationships/image" Target="../media/image351.png"/><Relationship Id="rId10" Type="http://schemas.openxmlformats.org/officeDocument/2006/relationships/image" Target="../media/image35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Relationship Id="rId28" Type="http://schemas.openxmlformats.org/officeDocument/2006/relationships/image" Target="../media/image75.png"/><Relationship Id="rId29" Type="http://schemas.openxmlformats.org/officeDocument/2006/relationships/image" Target="../media/image7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0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Relationship Id="rId24" Type="http://schemas.openxmlformats.org/officeDocument/2006/relationships/image" Target="../media/image155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Relationship Id="rId27" Type="http://schemas.openxmlformats.org/officeDocument/2006/relationships/image" Target="../media/image158.png"/><Relationship Id="rId28" Type="http://schemas.openxmlformats.org/officeDocument/2006/relationships/image" Target="../media/image159.png"/><Relationship Id="rId29" Type="http://schemas.openxmlformats.org/officeDocument/2006/relationships/image" Target="../media/image1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Relationship Id="rId18" Type="http://schemas.openxmlformats.org/officeDocument/2006/relationships/image" Target="../media/image177.png"/><Relationship Id="rId19" Type="http://schemas.openxmlformats.org/officeDocument/2006/relationships/image" Target="../media/image178.png"/><Relationship Id="rId20" Type="http://schemas.openxmlformats.org/officeDocument/2006/relationships/image" Target="../media/image179.png"/><Relationship Id="rId21" Type="http://schemas.openxmlformats.org/officeDocument/2006/relationships/image" Target="../media/image180.png"/><Relationship Id="rId22" Type="http://schemas.openxmlformats.org/officeDocument/2006/relationships/image" Target="../media/image181.png"/><Relationship Id="rId23" Type="http://schemas.openxmlformats.org/officeDocument/2006/relationships/image" Target="../media/image182.png"/><Relationship Id="rId24" Type="http://schemas.openxmlformats.org/officeDocument/2006/relationships/image" Target="../media/image183.png"/><Relationship Id="rId25" Type="http://schemas.openxmlformats.org/officeDocument/2006/relationships/image" Target="../media/image184.png"/><Relationship Id="rId26" Type="http://schemas.openxmlformats.org/officeDocument/2006/relationships/image" Target="../media/image185.png"/><Relationship Id="rId27" Type="http://schemas.openxmlformats.org/officeDocument/2006/relationships/image" Target="../media/image186.png"/><Relationship Id="rId28" Type="http://schemas.openxmlformats.org/officeDocument/2006/relationships/image" Target="../media/image187.png"/><Relationship Id="rId29" Type="http://schemas.openxmlformats.org/officeDocument/2006/relationships/image" Target="../media/image1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Relationship Id="rId18" Type="http://schemas.openxmlformats.org/officeDocument/2006/relationships/image" Target="../media/image205.png"/><Relationship Id="rId19" Type="http://schemas.openxmlformats.org/officeDocument/2006/relationships/image" Target="../media/image206.png"/><Relationship Id="rId20" Type="http://schemas.openxmlformats.org/officeDocument/2006/relationships/image" Target="../media/image207.png"/><Relationship Id="rId21" Type="http://schemas.openxmlformats.org/officeDocument/2006/relationships/image" Target="../media/image208.png"/><Relationship Id="rId22" Type="http://schemas.openxmlformats.org/officeDocument/2006/relationships/image" Target="../media/image209.png"/><Relationship Id="rId23" Type="http://schemas.openxmlformats.org/officeDocument/2006/relationships/image" Target="../media/image210.png"/><Relationship Id="rId24" Type="http://schemas.openxmlformats.org/officeDocument/2006/relationships/image" Target="../media/image211.png"/><Relationship Id="rId25" Type="http://schemas.openxmlformats.org/officeDocument/2006/relationships/image" Target="../media/image212.png"/><Relationship Id="rId26" Type="http://schemas.openxmlformats.org/officeDocument/2006/relationships/image" Target="../media/image213.png"/><Relationship Id="rId27" Type="http://schemas.openxmlformats.org/officeDocument/2006/relationships/image" Target="../media/image214.png"/><Relationship Id="rId28" Type="http://schemas.openxmlformats.org/officeDocument/2006/relationships/image" Target="../media/image2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Relationship Id="rId26" Type="http://schemas.openxmlformats.org/officeDocument/2006/relationships/image" Target="../media/image240.png"/><Relationship Id="rId27" Type="http://schemas.openxmlformats.org/officeDocument/2006/relationships/image" Target="../media/image241.png"/><Relationship Id="rId28" Type="http://schemas.openxmlformats.org/officeDocument/2006/relationships/image" Target="../media/image242.png"/><Relationship Id="rId29" Type="http://schemas.openxmlformats.org/officeDocument/2006/relationships/image" Target="../media/image243.png"/><Relationship Id="rId30" Type="http://schemas.openxmlformats.org/officeDocument/2006/relationships/image" Target="../media/image244.png"/><Relationship Id="rId31" Type="http://schemas.openxmlformats.org/officeDocument/2006/relationships/image" Target="../media/image245.png"/><Relationship Id="rId32" Type="http://schemas.openxmlformats.org/officeDocument/2006/relationships/image" Target="../media/image246.png"/><Relationship Id="rId33" Type="http://schemas.openxmlformats.org/officeDocument/2006/relationships/image" Target="../media/image247.png"/><Relationship Id="rId34" Type="http://schemas.openxmlformats.org/officeDocument/2006/relationships/image" Target="../media/image2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3881" y="2367862"/>
            <a:ext cx="3203572" cy="30114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560" y="511125"/>
              <a:ext cx="1158955" cy="115288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86398" y="6693924"/>
            <a:ext cx="2567843" cy="33370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2746" y="4947337"/>
            <a:ext cx="5065491" cy="1097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22895" y="3088388"/>
            <a:ext cx="7219962" cy="6530659"/>
            <a:chOff x="1922895" y="3088388"/>
            <a:chExt cx="7219962" cy="65306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2895" y="3088388"/>
              <a:ext cx="7219962" cy="6530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088388"/>
            <a:ext cx="7738241" cy="6530659"/>
            <a:chOff x="9616162" y="3088388"/>
            <a:chExt cx="7738241" cy="65306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088388"/>
              <a:ext cx="7738241" cy="65306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2660887" cy="72283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25747" y="1953630"/>
            <a:ext cx="4325070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64309" y="1953630"/>
            <a:ext cx="4690347" cy="134229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576289" y="3302480"/>
            <a:ext cx="5733902" cy="6171429"/>
            <a:chOff x="2576289" y="3302480"/>
            <a:chExt cx="5733902" cy="617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76289" y="3302480"/>
              <a:ext cx="5733902" cy="617142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99569" y="3346765"/>
            <a:ext cx="6171429" cy="5973943"/>
            <a:chOff x="10399569" y="3346765"/>
            <a:chExt cx="6171429" cy="59739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99569" y="3346765"/>
              <a:ext cx="6171429" cy="5973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67713" y="3088388"/>
            <a:ext cx="7219962" cy="6530659"/>
            <a:chOff x="1967713" y="3088388"/>
            <a:chExt cx="7219962" cy="653065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67713" y="3088388"/>
              <a:ext cx="7219962" cy="6530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088388"/>
            <a:ext cx="7738241" cy="6530659"/>
            <a:chOff x="9616162" y="3088388"/>
            <a:chExt cx="7738241" cy="65306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088388"/>
              <a:ext cx="7738241" cy="653065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29564" y="1295697"/>
            <a:ext cx="4423096" cy="74903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76166" y="1953632"/>
            <a:ext cx="4265413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842213" y="1875175"/>
            <a:ext cx="6029870" cy="1415756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265149" y="3499486"/>
            <a:ext cx="6171429" cy="5540260"/>
            <a:chOff x="10265149" y="3499486"/>
            <a:chExt cx="6171429" cy="5540260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65149" y="3499486"/>
              <a:ext cx="6171429" cy="554026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136232" y="4692986"/>
            <a:ext cx="6882925" cy="3281501"/>
            <a:chOff x="2136232" y="4692986"/>
            <a:chExt cx="6882925" cy="3281501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36232" y="4692986"/>
              <a:ext cx="6882925" cy="3281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6831646"/>
            <a:ext cx="352332" cy="352332"/>
            <a:chOff x="1287122" y="6831646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7122" y="68316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31772" y="2378784"/>
            <a:ext cx="14898204" cy="7240264"/>
            <a:chOff x="1931772" y="2378784"/>
            <a:chExt cx="14898204" cy="724026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1772" y="2378784"/>
              <a:ext cx="14898204" cy="724026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64806" y="511125"/>
            <a:ext cx="1355612" cy="115288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10873374" cy="149466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829563" cy="72283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791064" y="2553899"/>
            <a:ext cx="12658769" cy="6732316"/>
            <a:chOff x="2791064" y="2553899"/>
            <a:chExt cx="12658769" cy="673231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91064" y="2553899"/>
              <a:ext cx="12658769" cy="6732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2770" y="789600"/>
            <a:ext cx="632310" cy="632310"/>
            <a:chOff x="752770" y="789600"/>
            <a:chExt cx="632310" cy="6323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770" y="789600"/>
              <a:ext cx="632310" cy="63231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8043" y="3701230"/>
            <a:ext cx="8115142" cy="34105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2218" y="549220"/>
            <a:ext cx="1190040" cy="1152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840569" y="1767267"/>
            <a:ext cx="7619048" cy="7556007"/>
            <a:chOff x="1840569" y="1767267"/>
            <a:chExt cx="7619048" cy="755600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40569" y="1767267"/>
              <a:ext cx="7619048" cy="755600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857234" y="1748219"/>
            <a:ext cx="7619048" cy="2571429"/>
            <a:chOff x="9857234" y="1748219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57234" y="17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4440966"/>
            <a:ext cx="7619048" cy="4882307"/>
            <a:chOff x="9857234" y="4440966"/>
            <a:chExt cx="7619048" cy="48823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57234" y="4440966"/>
              <a:ext cx="7619048" cy="4882307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9017" y="511125"/>
            <a:ext cx="1055583" cy="1152888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1947" y="429199"/>
            <a:ext cx="11618803" cy="152043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58519" y="1877090"/>
            <a:ext cx="3160773" cy="1483897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6117" y="2836307"/>
            <a:ext cx="5929581" cy="2781523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078099" y="1872633"/>
            <a:ext cx="3856307" cy="1483897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725698" y="2836307"/>
            <a:ext cx="6443714" cy="134536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078099" y="4626747"/>
            <a:ext cx="4326612" cy="1483897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725698" y="5541069"/>
            <a:ext cx="6360857" cy="326023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87122" y="2613013"/>
            <a:ext cx="352332" cy="352332"/>
            <a:chOff x="1287122" y="2613013"/>
            <a:chExt cx="352332" cy="35233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7122" y="2613013"/>
              <a:ext cx="352332" cy="352332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4619" y="538162"/>
            <a:ext cx="1055583" cy="115288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22899" y="202055"/>
            <a:ext cx="1858422" cy="1652879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839088" y="1321888"/>
            <a:ext cx="4450306" cy="72283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997184" y="2004552"/>
            <a:ext cx="10784343" cy="7475511"/>
            <a:chOff x="3997184" y="2004552"/>
            <a:chExt cx="10784343" cy="747551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97184" y="2004552"/>
              <a:ext cx="10784343" cy="7475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87122" y="3463254"/>
            <a:ext cx="352332" cy="352332"/>
            <a:chOff x="1287122" y="3463254"/>
            <a:chExt cx="352332" cy="35233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87122" y="3463254"/>
              <a:ext cx="352332" cy="35233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6772117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8951" y="511125"/>
            <a:ext cx="1353926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696516" y="2020900"/>
            <a:ext cx="11987774" cy="7711723"/>
            <a:chOff x="3696516" y="2020900"/>
            <a:chExt cx="11987774" cy="77117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96516" y="2020900"/>
              <a:ext cx="11987774" cy="771172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839088" y="1382920"/>
            <a:ext cx="3985868" cy="722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074765" y="2111152"/>
            <a:ext cx="14404097" cy="7075992"/>
            <a:chOff x="2074765" y="2111152"/>
            <a:chExt cx="14404097" cy="707599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74765" y="2111152"/>
              <a:ext cx="14404097" cy="7075992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839088" y="1382916"/>
            <a:ext cx="2934792" cy="7228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98055" y="511125"/>
            <a:ext cx="1055612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82916"/>
            <a:ext cx="4607011" cy="72283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166365" y="2357536"/>
            <a:ext cx="12161366" cy="6993633"/>
            <a:chOff x="3166365" y="2357536"/>
            <a:chExt cx="12161366" cy="69936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6365" y="2357536"/>
              <a:ext cx="12161366" cy="69936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4325090"/>
            <a:ext cx="352332" cy="352332"/>
            <a:chOff x="1287122" y="4325090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4325090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2899" y="429199"/>
            <a:ext cx="3780755" cy="15204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79008" y="511125"/>
            <a:ext cx="1055612" cy="115288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82916"/>
            <a:ext cx="3501582" cy="72283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069595" y="2023790"/>
            <a:ext cx="12146525" cy="7188123"/>
            <a:chOff x="3069595" y="2023790"/>
            <a:chExt cx="12146525" cy="718812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69595" y="2023790"/>
              <a:ext cx="12146525" cy="7188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164289"/>
            <a:ext cx="352332" cy="352332"/>
            <a:chOff x="1287122" y="5164289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16428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86855" y="511125"/>
            <a:ext cx="1089212" cy="115288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741947" y="429199"/>
            <a:ext cx="3282946" cy="152043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2839487" y="1899689"/>
            <a:ext cx="13557343" cy="7233864"/>
            <a:chOff x="2839487" y="1899689"/>
            <a:chExt cx="13557343" cy="72338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39487" y="1899689"/>
              <a:ext cx="13557343" cy="7233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7122" y="5981405"/>
            <a:ext cx="352332" cy="352332"/>
            <a:chOff x="1287122" y="5981405"/>
            <a:chExt cx="352332" cy="352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22" y="598140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525" y="6704919"/>
            <a:ext cx="584245" cy="584245"/>
            <a:chOff x="636525" y="6704919"/>
            <a:chExt cx="584245" cy="5842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525" y="67049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525" y="2504143"/>
            <a:ext cx="584245" cy="584245"/>
            <a:chOff x="636525" y="2504143"/>
            <a:chExt cx="584245" cy="5842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6525" y="3347298"/>
            <a:ext cx="584245" cy="584245"/>
            <a:chOff x="636525" y="3347298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6525" y="5876761"/>
            <a:ext cx="584245" cy="584245"/>
            <a:chOff x="636525" y="5876761"/>
            <a:chExt cx="584245" cy="5842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6525" y="4190452"/>
            <a:ext cx="584245" cy="584245"/>
            <a:chOff x="636525" y="419045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6525" y="5033607"/>
            <a:ext cx="584245" cy="584245"/>
            <a:chOff x="636525" y="5033607"/>
            <a:chExt cx="584245" cy="5842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0553" y="3393099"/>
            <a:ext cx="476190" cy="476190"/>
            <a:chOff x="690553" y="3393099"/>
            <a:chExt cx="476190" cy="47619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553" y="2553899"/>
            <a:ext cx="476190" cy="476190"/>
            <a:chOff x="690553" y="2553899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90553" y="6760939"/>
            <a:ext cx="476190" cy="476190"/>
            <a:chOff x="690553" y="6760939"/>
            <a:chExt cx="476190" cy="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553" y="676093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0553" y="5910697"/>
            <a:ext cx="476190" cy="476190"/>
            <a:chOff x="690553" y="5910697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90553" y="5082540"/>
            <a:ext cx="476190" cy="476190"/>
            <a:chOff x="690553" y="5082540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0553" y="4232298"/>
            <a:ext cx="476190" cy="476190"/>
            <a:chOff x="690553" y="4232298"/>
            <a:chExt cx="476190" cy="47619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22895" y="3561563"/>
            <a:ext cx="7219962" cy="6057485"/>
            <a:chOff x="1922895" y="3561563"/>
            <a:chExt cx="7219962" cy="605748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2895" y="3561563"/>
              <a:ext cx="7219962" cy="605748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16162" y="3561563"/>
            <a:ext cx="7738241" cy="6057485"/>
            <a:chOff x="9616162" y="3561563"/>
            <a:chExt cx="7738241" cy="605748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16162" y="3561563"/>
              <a:ext cx="7738241" cy="605748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1471" y="486342"/>
            <a:ext cx="4852089" cy="149466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39088" y="1321888"/>
            <a:ext cx="3055039" cy="72283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6028" y="511125"/>
            <a:ext cx="1190040" cy="115288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969166" y="2536194"/>
            <a:ext cx="4481928" cy="134229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980842" y="2436375"/>
            <a:ext cx="4464280" cy="134229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2226635" y="3833046"/>
            <a:ext cx="6171429" cy="5001381"/>
            <a:chOff x="2226635" y="3833046"/>
            <a:chExt cx="6171429" cy="5001381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26635" y="3833046"/>
              <a:ext cx="6171429" cy="500138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99569" y="3931543"/>
            <a:ext cx="6171429" cy="5146570"/>
            <a:chOff x="10399569" y="3931543"/>
            <a:chExt cx="6171429" cy="514657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99569" y="3931543"/>
              <a:ext cx="6171429" cy="5146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2023-07-12T10:45:02Z</dcterms:created>
  <dcterms:modified xsi:type="dcterms:W3CDTF">2023-07-12T10:45:02Z</dcterms:modified>
</cp:coreProperties>
</file>