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284E5-E3D7-4A33-9709-7FB22BD3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8BCC7-FB4E-4D0D-A212-771852B53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71968-90E7-4FBD-AD73-6DD5B5CD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9D47F-390E-4478-8324-F97A78FD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657C2-B0E8-4792-B0AA-3DCC8A32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4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8567A-E14D-42C5-9F75-20B72198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670539-E372-46DF-BAFE-5CC0BBF82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5D63B-3546-43CB-92B6-B44359CA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3B34B-1D6C-4258-9018-0A8A237F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AFD19-922B-4AF7-9142-B84D490C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5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D6EE0-D075-414D-AE19-E8D9E9ACA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5A49D-9472-43C9-B70B-3377A96A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94697-2001-4B7D-9F6A-E01DFD7D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FD36B-738E-46C6-8249-BBBEA1C3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7920D-FA14-4D09-AEAB-0134D9F2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0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E1654-0849-44FE-8677-B109452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44AB8-1F49-45BD-BFF9-9DB1981F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B1C2C-FC29-480F-A134-296C3320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8DBDC-75D3-4E15-AA09-81B7F33C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7D6C3-7764-4559-B5C6-44D02044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5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EB6CD-F1E6-43D0-A94B-0732E91E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E93E2-6293-4208-83E7-6F921CAF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73EDF-1147-4116-A65D-95C7455F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B2EA0-F2E7-4C4D-9C65-1884089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61B72-7AB1-4A8B-82C8-A9ACC36A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9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B2C2C-D130-4242-BAD9-0972F01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DF6E1-B4BB-402B-9665-5191E68A9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EF9BB-569F-42BE-917B-DC308D28B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F089D-473E-4C04-8664-8A1D672B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63E3F-6D1C-4993-AA60-46C4ECE0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B1CC1-575C-4787-ABD4-FFE8D74E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2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C693-A45F-4382-A332-6284BFAD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E2FAF-4855-482B-8A91-FF604E169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6C8B53-9E2F-4A9E-A647-A11F85AE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66477-A519-47C1-AF91-10B2888D8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C1529-FB07-4222-82BE-99EE4B827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D090DD-62C1-4130-90B4-5573858F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30DC6D-A286-46CD-9C84-23EE1118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7915A-18A5-4D06-87AF-5E82EEB8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69BB9-7492-414B-9764-3304924C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2BA7CF-7B15-4CF6-9006-66AB0DAC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B6A21-8B76-4E2D-8C0C-01F16577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9DE920-DB5A-401C-BD5A-45141A33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CB4C5B-55F5-4068-BA2D-86619F0B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8305AF-B294-445B-B4B0-DEC69FB5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A6AF3-C063-4EFC-9324-90614254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0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627C-9F6F-471A-8A4D-86926224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D5267-4691-4A0F-83BF-35B79DED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C9267B-F0B3-43C4-AE09-0E88CA13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4145B-505D-4CDB-8E3F-A9B22173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DC23C1-A378-4058-BFEC-01909BE7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9135A-E1EC-4230-BE87-3529A60F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5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00AA4-D67E-4B15-85AC-60B0B56F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ED962-5B23-46B5-BAF4-F10FE98DC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EF009-5107-4C93-A1C5-BE7B148BE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D7A1A-FC66-4422-B587-531BE706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24805D-DABD-4E33-A8BD-2FA024A4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C30BB-7036-4501-90A8-4B5E6D4A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6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318850-392C-4776-8E87-1C2BAA6E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28161-DEAC-4A82-9355-72D61E7F3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F2A95-5E3D-4D20-B0F9-A6B5D5B71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03C2-3440-47D2-B8D6-2E71FBE880C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ECAFF-3944-4558-9718-FE0C02ED1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162BE-62C9-4FE1-897B-421B1B661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BD6E-1F46-4E9A-926B-19414B7B6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2562B2A-BC28-4885-B6D4-5302361B6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02471"/>
              </p:ext>
            </p:extLst>
          </p:nvPr>
        </p:nvGraphicFramePr>
        <p:xfrm>
          <a:off x="1656080" y="101918"/>
          <a:ext cx="8128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11310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5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  <a:p>
                      <a:pPr algn="l" latinLnBrk="1"/>
                      <a:r>
                        <a:rPr lang="en-US" altLang="ko-KR" dirty="0"/>
                        <a:t># ID : String</a:t>
                      </a:r>
                    </a:p>
                    <a:p>
                      <a:pPr algn="l" latinLnBrk="1"/>
                      <a:r>
                        <a:rPr lang="en-US" altLang="ko-KR" dirty="0"/>
                        <a:t># </a:t>
                      </a:r>
                      <a:r>
                        <a:rPr lang="ko-KR" altLang="en-US" dirty="0"/>
                        <a:t>수요품 위치</a:t>
                      </a:r>
                      <a:r>
                        <a:rPr lang="en-US" altLang="ko-KR" dirty="0"/>
                        <a:t>: Double</a:t>
                      </a:r>
                      <a:endParaRPr lang="ko-KR" altLang="en-US" dirty="0"/>
                    </a:p>
                    <a:p>
                      <a:pPr algn="l" latinLnBrk="1"/>
                      <a:r>
                        <a:rPr lang="en-US" altLang="ko-KR" dirty="0"/>
                        <a:t># </a:t>
                      </a:r>
                      <a:r>
                        <a:rPr lang="ko-KR" altLang="en-US" dirty="0"/>
                        <a:t>주문 위치</a:t>
                      </a:r>
                      <a:r>
                        <a:rPr lang="en-US" altLang="ko-KR" dirty="0"/>
                        <a:t>: Double</a:t>
                      </a:r>
                      <a:endParaRPr lang="ko-KR" altLang="en-US" dirty="0"/>
                    </a:p>
                    <a:p>
                      <a:pPr algn="l" latinLnBrk="1"/>
                      <a:r>
                        <a:rPr lang="en-US" altLang="ko-KR" dirty="0"/>
                        <a:t># </a:t>
                      </a:r>
                      <a:r>
                        <a:rPr lang="ko-KR" altLang="en-US" dirty="0"/>
                        <a:t>수요품</a:t>
                      </a:r>
                      <a:r>
                        <a:rPr lang="en-US" altLang="ko-KR" dirty="0"/>
                        <a:t>: String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95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주문</a:t>
                      </a:r>
                      <a:r>
                        <a:rPr lang="en-US" altLang="ko-KR" dirty="0"/>
                        <a:t>(ID: String, </a:t>
                      </a:r>
                      <a:r>
                        <a:rPr lang="ko-KR" altLang="en-US" dirty="0"/>
                        <a:t>수요품</a:t>
                      </a:r>
                      <a:r>
                        <a:rPr lang="en-US" altLang="ko-KR" dirty="0"/>
                        <a:t>: String): String</a:t>
                      </a:r>
                      <a:endParaRPr lang="ko-KR" altLang="en-US" dirty="0"/>
                    </a:p>
                    <a:p>
                      <a:pPr algn="l" latinLnBrk="1"/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배달단계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수요품 위치</a:t>
                      </a:r>
                      <a:r>
                        <a:rPr lang="en-US" altLang="ko-KR" dirty="0"/>
                        <a:t>: Double): String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배달시간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수요품 위치</a:t>
                      </a:r>
                      <a:r>
                        <a:rPr lang="en-US" altLang="ko-KR" dirty="0"/>
                        <a:t>: Double, </a:t>
                      </a:r>
                      <a:r>
                        <a:rPr lang="ko-KR" altLang="en-US" dirty="0"/>
                        <a:t>주문 위치 </a:t>
                      </a:r>
                      <a:r>
                        <a:rPr lang="en-US" altLang="ko-KR" dirty="0"/>
                        <a:t>: Double):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8773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FFA6293-DE61-47C9-B75A-58A8FB51F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43386"/>
              </p:ext>
            </p:extLst>
          </p:nvPr>
        </p:nvGraphicFramePr>
        <p:xfrm>
          <a:off x="436880" y="4864946"/>
          <a:ext cx="3464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560">
                  <a:extLst>
                    <a:ext uri="{9D8B030D-6E8A-4147-A177-3AD203B41FA5}">
                      <a16:colId xmlns:a16="http://schemas.microsoft.com/office/drawing/2014/main" val="1693769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7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2452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4E706D-A117-474B-B55E-278961142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16115"/>
              </p:ext>
            </p:extLst>
          </p:nvPr>
        </p:nvGraphicFramePr>
        <p:xfrm>
          <a:off x="8149604" y="4828008"/>
          <a:ext cx="3911600" cy="201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693769918"/>
                    </a:ext>
                  </a:extLst>
                </a:gridCol>
              </a:tblGrid>
              <a:tr h="396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75754"/>
                  </a:ext>
                </a:extLst>
              </a:tr>
              <a:tr h="396245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매장</a:t>
                      </a:r>
                      <a:r>
                        <a:rPr lang="en-US" altLang="ko-KR" dirty="0"/>
                        <a:t>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매장 위치</a:t>
                      </a:r>
                      <a:r>
                        <a:rPr lang="en-US" altLang="ko-KR" dirty="0"/>
                        <a:t>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20568"/>
                  </a:ext>
                </a:extLst>
              </a:tr>
              <a:tr h="977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 탐색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수요품</a:t>
                      </a:r>
                      <a:r>
                        <a:rPr lang="en-US" altLang="ko-KR" dirty="0"/>
                        <a:t>: String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 위치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Double,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 위치</a:t>
                      </a:r>
                      <a:r>
                        <a:rPr lang="en-US" altLang="ko-KR" dirty="0"/>
                        <a:t>: Double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String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24520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FB22E6BE-7C4A-4F5B-9180-4F8C20587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74300"/>
              </p:ext>
            </p:extLst>
          </p:nvPr>
        </p:nvGraphicFramePr>
        <p:xfrm>
          <a:off x="4312920" y="4853092"/>
          <a:ext cx="3464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560">
                  <a:extLst>
                    <a:ext uri="{9D8B030D-6E8A-4147-A177-3AD203B41FA5}">
                      <a16:colId xmlns:a16="http://schemas.microsoft.com/office/drawing/2014/main" val="1693769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7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2452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B7D522-74E9-40E7-92DC-27D9851C55C0}"/>
              </a:ext>
            </a:extLst>
          </p:cNvPr>
          <p:cNvCxnSpPr>
            <a:cxnSpLocks/>
          </p:cNvCxnSpPr>
          <p:nvPr/>
        </p:nvCxnSpPr>
        <p:spPr>
          <a:xfrm flipV="1">
            <a:off x="2265680" y="3464243"/>
            <a:ext cx="1127760" cy="140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B6788F-84C2-469F-B4BB-B91AB4FE84E8}"/>
              </a:ext>
            </a:extLst>
          </p:cNvPr>
          <p:cNvCxnSpPr>
            <a:cxnSpLocks/>
          </p:cNvCxnSpPr>
          <p:nvPr/>
        </p:nvCxnSpPr>
        <p:spPr>
          <a:xfrm flipV="1">
            <a:off x="6096000" y="3464243"/>
            <a:ext cx="0" cy="149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8C3D04-B9A4-4246-9258-2FFC6CC82A5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413764" y="3392064"/>
            <a:ext cx="1691640" cy="143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B9711A9-0A62-4065-9822-E1B09772ADE0}"/>
              </a:ext>
            </a:extLst>
          </p:cNvPr>
          <p:cNvSpPr/>
          <p:nvPr/>
        </p:nvSpPr>
        <p:spPr>
          <a:xfrm rot="2520782">
            <a:off x="3275304" y="3348897"/>
            <a:ext cx="271778" cy="3586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DE7EF78-5C9B-4981-8E50-6895CE20AD7B}"/>
              </a:ext>
            </a:extLst>
          </p:cNvPr>
          <p:cNvSpPr/>
          <p:nvPr/>
        </p:nvSpPr>
        <p:spPr>
          <a:xfrm>
            <a:off x="5960111" y="3287222"/>
            <a:ext cx="271778" cy="3586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3E368E2B-B72B-46C7-8FA9-94622C7560CC}"/>
              </a:ext>
            </a:extLst>
          </p:cNvPr>
          <p:cNvSpPr/>
          <p:nvPr/>
        </p:nvSpPr>
        <p:spPr>
          <a:xfrm rot="18229734">
            <a:off x="8335189" y="3232365"/>
            <a:ext cx="271778" cy="3586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5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천사 같은 얼굴(윤곽선) 단색으로 채워진">
            <a:extLst>
              <a:ext uri="{FF2B5EF4-FFF2-40B4-BE49-F238E27FC236}">
                <a16:creationId xmlns:a16="http://schemas.microsoft.com/office/drawing/2014/main" id="{49817AF2-19AF-41A3-9921-CC02296BB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798" y="3078480"/>
            <a:ext cx="1473200" cy="1473200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C455216-4560-47AE-B725-F269CFE439F5}"/>
              </a:ext>
            </a:extLst>
          </p:cNvPr>
          <p:cNvSpPr/>
          <p:nvPr/>
        </p:nvSpPr>
        <p:spPr>
          <a:xfrm>
            <a:off x="3017520" y="670560"/>
            <a:ext cx="1767840" cy="157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 배달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775689-1133-4767-A71E-2B56AC52B950}"/>
              </a:ext>
            </a:extLst>
          </p:cNvPr>
          <p:cNvSpPr/>
          <p:nvPr/>
        </p:nvSpPr>
        <p:spPr>
          <a:xfrm>
            <a:off x="7589520" y="670560"/>
            <a:ext cx="1767840" cy="157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90929F-3393-46A9-B814-4DD82BE794D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901440" y="2245360"/>
            <a:ext cx="0" cy="461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255D68-7396-479E-BCDA-69890B7B30B4}"/>
              </a:ext>
            </a:extLst>
          </p:cNvPr>
          <p:cNvCxnSpPr>
            <a:cxnSpLocks/>
          </p:cNvCxnSpPr>
          <p:nvPr/>
        </p:nvCxnSpPr>
        <p:spPr>
          <a:xfrm>
            <a:off x="8473440" y="2245360"/>
            <a:ext cx="0" cy="461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440C05-82E9-4757-A9D8-C78B2BD50E8E}"/>
              </a:ext>
            </a:extLst>
          </p:cNvPr>
          <p:cNvCxnSpPr>
            <a:cxnSpLocks/>
          </p:cNvCxnSpPr>
          <p:nvPr/>
        </p:nvCxnSpPr>
        <p:spPr>
          <a:xfrm flipV="1">
            <a:off x="1046480" y="2843054"/>
            <a:ext cx="2854960" cy="52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F0EBB7-2853-437D-891E-AE8E9FE655E9}"/>
              </a:ext>
            </a:extLst>
          </p:cNvPr>
          <p:cNvSpPr txBox="1"/>
          <p:nvPr/>
        </p:nvSpPr>
        <p:spPr>
          <a:xfrm rot="21014977">
            <a:off x="832356" y="2560888"/>
            <a:ext cx="360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</a:t>
            </a:r>
            <a:r>
              <a:rPr lang="en-US" altLang="ko-KR" sz="1400" dirty="0"/>
              <a:t>ID, </a:t>
            </a:r>
            <a:r>
              <a:rPr lang="ko-KR" altLang="en-US" sz="1400" dirty="0"/>
              <a:t>수요품으로 배달 주문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CFDCCD5-B22D-432C-87A1-67DF34D5A4D8}"/>
              </a:ext>
            </a:extLst>
          </p:cNvPr>
          <p:cNvCxnSpPr>
            <a:cxnSpLocks/>
          </p:cNvCxnSpPr>
          <p:nvPr/>
        </p:nvCxnSpPr>
        <p:spPr>
          <a:xfrm flipV="1">
            <a:off x="3901440" y="2956005"/>
            <a:ext cx="4572000" cy="2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074A58-5E06-4BD3-8779-6895C24BAD50}"/>
              </a:ext>
            </a:extLst>
          </p:cNvPr>
          <p:cNvSpPr txBox="1"/>
          <p:nvPr/>
        </p:nvSpPr>
        <p:spPr>
          <a:xfrm>
            <a:off x="5151121" y="2685491"/>
            <a:ext cx="221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</a:t>
            </a:r>
            <a:r>
              <a:rPr lang="en-US" altLang="ko-KR" sz="1400" dirty="0"/>
              <a:t>(ID, </a:t>
            </a:r>
            <a:r>
              <a:rPr lang="ko-KR" altLang="en-US" sz="1400" dirty="0"/>
              <a:t>수요품</a:t>
            </a:r>
            <a:r>
              <a:rPr lang="en-US" altLang="ko-KR" sz="1400" dirty="0"/>
              <a:t>) </a:t>
            </a:r>
            <a:r>
              <a:rPr lang="ko-KR" altLang="en-US" sz="1400" dirty="0"/>
              <a:t>호출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12D9F0F-9B23-4D9E-8090-71647EB3A88A}"/>
              </a:ext>
            </a:extLst>
          </p:cNvPr>
          <p:cNvCxnSpPr>
            <a:cxnSpLocks/>
          </p:cNvCxnSpPr>
          <p:nvPr/>
        </p:nvCxnSpPr>
        <p:spPr>
          <a:xfrm flipH="1">
            <a:off x="3901440" y="3690145"/>
            <a:ext cx="457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76F870-3201-424D-8470-D4ECF7F2C354}"/>
              </a:ext>
            </a:extLst>
          </p:cNvPr>
          <p:cNvSpPr txBox="1"/>
          <p:nvPr/>
        </p:nvSpPr>
        <p:spPr>
          <a:xfrm rot="283202">
            <a:off x="1749822" y="3625180"/>
            <a:ext cx="221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배달 확인 정보 반환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AEC340-A124-421D-A0F4-3C9F6276BA0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1422402" y="3815080"/>
            <a:ext cx="2479038" cy="19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D3F0A9-C911-4A95-85AB-0F07507216DA}"/>
              </a:ext>
            </a:extLst>
          </p:cNvPr>
          <p:cNvSpPr txBox="1"/>
          <p:nvPr/>
        </p:nvSpPr>
        <p:spPr>
          <a:xfrm>
            <a:off x="5593081" y="3445236"/>
            <a:ext cx="221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수요품 배달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E39EB0E-9924-44F9-BB57-0C5D49AB7E01}"/>
              </a:ext>
            </a:extLst>
          </p:cNvPr>
          <p:cNvCxnSpPr>
            <a:cxnSpLocks/>
          </p:cNvCxnSpPr>
          <p:nvPr/>
        </p:nvCxnSpPr>
        <p:spPr>
          <a:xfrm>
            <a:off x="1280160" y="4282084"/>
            <a:ext cx="2621280" cy="33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3176B3-58F5-4D8E-8BB2-BE515334F991}"/>
              </a:ext>
            </a:extLst>
          </p:cNvPr>
          <p:cNvCxnSpPr>
            <a:cxnSpLocks/>
          </p:cNvCxnSpPr>
          <p:nvPr/>
        </p:nvCxnSpPr>
        <p:spPr>
          <a:xfrm>
            <a:off x="3901441" y="4774693"/>
            <a:ext cx="4571999" cy="3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9A0BD7-BCC6-4BFC-9C6B-3B0175DD2132}"/>
              </a:ext>
            </a:extLst>
          </p:cNvPr>
          <p:cNvCxnSpPr>
            <a:cxnSpLocks/>
          </p:cNvCxnSpPr>
          <p:nvPr/>
        </p:nvCxnSpPr>
        <p:spPr>
          <a:xfrm flipH="1">
            <a:off x="3901440" y="5373617"/>
            <a:ext cx="464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A565B3-B98A-4437-B071-095E677467A6}"/>
              </a:ext>
            </a:extLst>
          </p:cNvPr>
          <p:cNvCxnSpPr>
            <a:cxnSpLocks/>
          </p:cNvCxnSpPr>
          <p:nvPr/>
        </p:nvCxnSpPr>
        <p:spPr>
          <a:xfrm flipH="1" flipV="1">
            <a:off x="822960" y="4551681"/>
            <a:ext cx="3078480" cy="112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236A71F-E049-47F7-A849-37A69706321C}"/>
              </a:ext>
            </a:extLst>
          </p:cNvPr>
          <p:cNvSpPr txBox="1"/>
          <p:nvPr/>
        </p:nvSpPr>
        <p:spPr>
          <a:xfrm rot="613263">
            <a:off x="585826" y="5482235"/>
            <a:ext cx="464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수요품</a:t>
            </a:r>
            <a:r>
              <a:rPr lang="en-US" altLang="ko-KR" sz="1400" dirty="0"/>
              <a:t> </a:t>
            </a:r>
            <a:r>
              <a:rPr lang="ko-KR" altLang="en-US" sz="1400" dirty="0"/>
              <a:t>위치</a:t>
            </a:r>
            <a:r>
              <a:rPr lang="en-US" altLang="ko-KR" sz="1400" dirty="0"/>
              <a:t>, </a:t>
            </a:r>
            <a:r>
              <a:rPr lang="ko-KR" altLang="en-US" sz="1400" dirty="0"/>
              <a:t>주문</a:t>
            </a:r>
            <a:r>
              <a:rPr lang="en-US" altLang="ko-KR" sz="1400" dirty="0"/>
              <a:t> </a:t>
            </a:r>
            <a:r>
              <a:rPr lang="ko-KR" altLang="en-US" sz="1400" dirty="0"/>
              <a:t>위치로 도착시간 요구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2B1130-FE33-47B3-8424-194E9A21B34D}"/>
              </a:ext>
            </a:extLst>
          </p:cNvPr>
          <p:cNvSpPr txBox="1"/>
          <p:nvPr/>
        </p:nvSpPr>
        <p:spPr>
          <a:xfrm>
            <a:off x="4325620" y="5902085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배달시간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수요품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위치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주문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위치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 호출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20FB497-DDB8-46B3-8C36-6364462A5CEB}"/>
              </a:ext>
            </a:extLst>
          </p:cNvPr>
          <p:cNvCxnSpPr>
            <a:cxnSpLocks/>
          </p:cNvCxnSpPr>
          <p:nvPr/>
        </p:nvCxnSpPr>
        <p:spPr>
          <a:xfrm>
            <a:off x="746760" y="5341955"/>
            <a:ext cx="3154679" cy="61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DBFF64-4FA0-470A-B33E-8C9108951FFD}"/>
              </a:ext>
            </a:extLst>
          </p:cNvPr>
          <p:cNvCxnSpPr>
            <a:cxnSpLocks/>
          </p:cNvCxnSpPr>
          <p:nvPr/>
        </p:nvCxnSpPr>
        <p:spPr>
          <a:xfrm>
            <a:off x="3883661" y="6166393"/>
            <a:ext cx="4571999" cy="3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67A5FF1-46D7-4013-8F47-D5A5F4DF875C}"/>
              </a:ext>
            </a:extLst>
          </p:cNvPr>
          <p:cNvCxnSpPr>
            <a:cxnSpLocks/>
          </p:cNvCxnSpPr>
          <p:nvPr/>
        </p:nvCxnSpPr>
        <p:spPr>
          <a:xfrm flipH="1">
            <a:off x="3865880" y="6602977"/>
            <a:ext cx="464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F1406F5-6F36-45C4-8739-BD1D6538A295}"/>
              </a:ext>
            </a:extLst>
          </p:cNvPr>
          <p:cNvCxnSpPr>
            <a:cxnSpLocks/>
          </p:cNvCxnSpPr>
          <p:nvPr/>
        </p:nvCxnSpPr>
        <p:spPr>
          <a:xfrm flipH="1" flipV="1">
            <a:off x="796291" y="5574175"/>
            <a:ext cx="3078480" cy="112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5691-0227-4399-8E38-B80CEE6A704D}"/>
              </a:ext>
            </a:extLst>
          </p:cNvPr>
          <p:cNvSpPr txBox="1"/>
          <p:nvPr/>
        </p:nvSpPr>
        <p:spPr>
          <a:xfrm>
            <a:off x="5651110" y="6337627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배달시간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4E8C02-9AB6-448F-B64A-606899D89ED1}"/>
              </a:ext>
            </a:extLst>
          </p:cNvPr>
          <p:cNvSpPr txBox="1"/>
          <p:nvPr/>
        </p:nvSpPr>
        <p:spPr>
          <a:xfrm rot="1145450">
            <a:off x="1690836" y="6412955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도착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 시간 반환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7D3E0F-4DFA-4523-A3E7-D7B959476627}"/>
              </a:ext>
            </a:extLst>
          </p:cNvPr>
          <p:cNvSpPr txBox="1"/>
          <p:nvPr/>
        </p:nvSpPr>
        <p:spPr>
          <a:xfrm rot="283202">
            <a:off x="1352894" y="4111165"/>
            <a:ext cx="265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수요품</a:t>
            </a:r>
            <a:r>
              <a:rPr lang="en-US" altLang="ko-KR" sz="1400" dirty="0"/>
              <a:t> </a:t>
            </a:r>
            <a:r>
              <a:rPr lang="ko-KR" altLang="en-US" sz="1400" dirty="0"/>
              <a:t>위치로 배달단계 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65013C-0FCB-4BED-8ABF-9E362C7A30C1}"/>
              </a:ext>
            </a:extLst>
          </p:cNvPr>
          <p:cNvSpPr txBox="1"/>
          <p:nvPr/>
        </p:nvSpPr>
        <p:spPr>
          <a:xfrm>
            <a:off x="4902012" y="4497145"/>
            <a:ext cx="265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배달단계</a:t>
            </a:r>
            <a:r>
              <a:rPr lang="en-US" altLang="ko-KR" sz="1400" dirty="0"/>
              <a:t>(</a:t>
            </a:r>
            <a:r>
              <a:rPr lang="ko-KR" altLang="en-US" sz="1400" dirty="0"/>
              <a:t>수요품</a:t>
            </a:r>
            <a:r>
              <a:rPr lang="en-US" altLang="ko-KR" sz="1400" dirty="0"/>
              <a:t> </a:t>
            </a:r>
            <a:r>
              <a:rPr lang="ko-KR" altLang="en-US" sz="1400" dirty="0"/>
              <a:t>위치</a:t>
            </a:r>
            <a:r>
              <a:rPr lang="en-US" altLang="ko-KR" sz="1400" dirty="0"/>
              <a:t>) </a:t>
            </a:r>
            <a:r>
              <a:rPr lang="ko-KR" altLang="en-US" sz="1400" dirty="0"/>
              <a:t>호출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770B90-DA36-48DB-BED4-A8330D8F15D6}"/>
              </a:ext>
            </a:extLst>
          </p:cNvPr>
          <p:cNvSpPr txBox="1"/>
          <p:nvPr/>
        </p:nvSpPr>
        <p:spPr>
          <a:xfrm>
            <a:off x="5630790" y="5064350"/>
            <a:ext cx="265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주문단계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A892EC-48E5-4FE4-B64B-4A4EFC0C950F}"/>
              </a:ext>
            </a:extLst>
          </p:cNvPr>
          <p:cNvSpPr txBox="1"/>
          <p:nvPr/>
        </p:nvSpPr>
        <p:spPr>
          <a:xfrm rot="1278008">
            <a:off x="1688819" y="5441718"/>
            <a:ext cx="464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단계 정보 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EBC423-D67D-4218-8714-AFD01A8996BE}"/>
              </a:ext>
            </a:extLst>
          </p:cNvPr>
          <p:cNvSpPr txBox="1"/>
          <p:nvPr/>
        </p:nvSpPr>
        <p:spPr>
          <a:xfrm>
            <a:off x="55390" y="4264659"/>
            <a:ext cx="169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(Customer)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17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147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정준영</dc:creator>
  <cp:lastModifiedBy>정준영</cp:lastModifiedBy>
  <cp:revision>2</cp:revision>
  <dcterms:created xsi:type="dcterms:W3CDTF">2023-09-11T16:38:08Z</dcterms:created>
  <dcterms:modified xsi:type="dcterms:W3CDTF">2023-09-12T13:42:57Z</dcterms:modified>
</cp:coreProperties>
</file>