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35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21BC-2FE2-4E8A-A2E6-3FEE9C5E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09CEA2-E660-4C27-826A-23A865E0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EE5AB-A8B9-4BAA-9F3B-9ED71CF5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A71D0-C664-460A-924C-86FD9003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8A68F-140A-48B8-B058-F7EF9479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1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EE839-EFA2-422D-87AD-BE0626A2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B3596-D9D6-42C8-9DF5-582E3BC09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E4D58-53A3-4069-9241-EEAE6F7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E4AC8-873D-4683-8445-A84BFD5D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4A852-8155-4ECF-94D1-62C7BDFD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3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FEC9A-0E41-4055-8FB3-888D8818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95B36-40F7-4CE9-B4AA-B9136237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90BBF-43A3-4ECD-B546-2EA25352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626EB-2508-461E-82FA-EEC91C0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0E144-78E0-4874-BD28-0C61BC3C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686DD-EB3A-4C6E-9D5D-63F39662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25DFD-0EE0-42F4-99F1-E5371E09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7B16F-DA37-4850-9E35-4A619521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5493-9177-4762-A881-CB39465D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2915-DB91-4CCB-AFE6-76A370FA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46CD-6BDE-428E-9902-2CEC8222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980A6-7C83-4EB8-B5CE-6F32AA16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62EAB-85E6-43B4-B91E-6787CCDC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1D823-3504-4682-BF13-9159EAE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06C0-126F-40ED-A3C9-95ECAFAF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8FB05-FC70-4F2C-A4DC-9618031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BCA3E-D291-416B-BE6B-238D01508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BD8E1-07EF-4159-97D0-5B994971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78334-68AD-4D8E-ABF7-5E1D506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6A690-AFDE-4669-885A-1B47985C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93625-9F1A-416C-B786-4EAAC972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0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F41B1-4EC8-4CC2-AA00-C5990936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84C77-C589-4814-A063-9B32047A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97B24-07AB-4531-87B8-A3A6C94B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0384E3-EB66-4297-8013-2130FB93B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2AAAEB-78C4-430E-A6A8-54D8956A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39CB2-861F-4F2A-8EB4-6860D08E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4C4177-D36B-4972-AA1C-1E0425BF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0231-D317-43F5-BE81-18F31E05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706E4-17DD-4808-8E8E-82D08A1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438BC-506C-4F8A-ADBE-E65ADBEC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75F4BE-C9AC-410A-A38C-779A506F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CD006-A16E-4C01-BAFB-9CCB00F1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2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DD8693-74CA-4D0C-BBC8-24844F16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25591D-FAEB-4ABD-8876-6A4E0E9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86E49-D035-4A1F-8F05-7105D11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9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C79C8-82EA-4526-B1A2-24D0E142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C48B3-16EC-43C9-9B8B-0BDFE21E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F7DCE-3732-498E-A51F-57804DC0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23F3D-5171-409A-A6FF-9FB83C82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CF617-2C8C-4D90-AFA5-255580F0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D004C-097E-4595-9C50-1859DDB6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5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5B95-7793-47C6-AB70-210F88EA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15BD1-47FF-4ADE-8A12-C1FEF7BA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30314-3181-4AF2-8094-E4BB18AAF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066FA-6C89-4059-8995-D13C05AA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EB130-6973-4350-8613-D4D80DF3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9FD27-D7E1-48B7-8D26-DB15EAC1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C9848C-B3D6-4805-9252-D5428DD0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8DD35-E2C2-4EBD-998A-99FAF0FE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F90E9-B46B-44EC-938E-22193CD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51FF-6EB2-44B7-82FC-EECFDAB0720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8B3E0-8EF6-4C2B-9F10-C1829912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F5748-5AD5-4875-9F88-3F6E07C8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29B5-28F9-422E-8CF2-ED8EECF3E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6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62E484-83DF-4692-9CBE-9EBD42125A97}"/>
              </a:ext>
            </a:extLst>
          </p:cNvPr>
          <p:cNvSpPr txBox="1"/>
          <p:nvPr/>
        </p:nvSpPr>
        <p:spPr>
          <a:xfrm>
            <a:off x="236765" y="272534"/>
            <a:ext cx="6516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AWS </a:t>
            </a:r>
            <a:r>
              <a:rPr lang="ko-KR" altLang="en-US" b="1" dirty="0"/>
              <a:t>클러스터 생성 </a:t>
            </a:r>
            <a:r>
              <a:rPr lang="en-US" altLang="ko-KR" b="1" dirty="0"/>
              <a:t>(EKS :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Elastic Kubernetes Service </a:t>
            </a:r>
            <a:r>
              <a:rPr lang="ko-KR" altLang="en-US" b="1" dirty="0"/>
              <a:t>생성하기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F9B8B6-1F8B-4D2D-93C0-47D393B2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5" y="842889"/>
            <a:ext cx="11718470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eksctl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create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cluster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name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Cluster-Name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)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version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1.21 --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nodegroup-name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standard-workers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node-type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t3.medium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nodes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3 --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nodes-min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1 --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nodes-max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6F8B-55D8-410E-B0A2-42C7FBC80079}"/>
              </a:ext>
            </a:extLst>
          </p:cNvPr>
          <p:cNvSpPr txBox="1"/>
          <p:nvPr/>
        </p:nvSpPr>
        <p:spPr>
          <a:xfrm>
            <a:off x="8867775" y="2613392"/>
            <a:ext cx="30874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EKS</a:t>
            </a:r>
            <a:r>
              <a:rPr lang="ko-KR" altLang="en-US" sz="1400" b="1" dirty="0">
                <a:solidFill>
                  <a:srgbClr val="7030A0"/>
                </a:solidFill>
              </a:rPr>
              <a:t>란</a:t>
            </a:r>
            <a:r>
              <a:rPr lang="en-US" altLang="ko-KR" sz="1400" b="1" dirty="0">
                <a:solidFill>
                  <a:srgbClr val="7030A0"/>
                </a:solidFill>
              </a:rPr>
              <a:t>?</a:t>
            </a:r>
          </a:p>
          <a:p>
            <a:r>
              <a:rPr lang="ko-KR" altLang="en-US" sz="1100" b="0" i="0" dirty="0">
                <a:solidFill>
                  <a:srgbClr val="7030A0"/>
                </a:solidFill>
                <a:effectLst/>
                <a:latin typeface="Apple SD Gothic Neo"/>
              </a:rPr>
              <a:t>클라우드 또는 </a:t>
            </a:r>
            <a:r>
              <a:rPr lang="ko-KR" altLang="en-US" sz="1100" b="0" i="0" dirty="0" err="1">
                <a:solidFill>
                  <a:srgbClr val="7030A0"/>
                </a:solidFill>
                <a:effectLst/>
                <a:latin typeface="Apple SD Gothic Neo"/>
              </a:rPr>
              <a:t>온프레미스에서</a:t>
            </a:r>
            <a:r>
              <a:rPr lang="ko-KR" altLang="en-US" sz="1100" b="0" i="0" dirty="0">
                <a:solidFill>
                  <a:srgbClr val="7030A0"/>
                </a:solidFill>
                <a:effectLst/>
                <a:latin typeface="Apple SD Gothic Neo"/>
              </a:rPr>
              <a:t> </a:t>
            </a:r>
            <a:r>
              <a:rPr lang="en-US" altLang="ko-KR" sz="1100" b="0" i="0" dirty="0">
                <a:solidFill>
                  <a:srgbClr val="7030A0"/>
                </a:solidFill>
                <a:effectLst/>
                <a:latin typeface="Apple SD Gothic Neo"/>
              </a:rPr>
              <a:t>Kubernetes </a:t>
            </a:r>
            <a:r>
              <a:rPr lang="ko-KR" altLang="en-US" sz="1100" b="0" i="0" dirty="0">
                <a:solidFill>
                  <a:srgbClr val="7030A0"/>
                </a:solidFill>
                <a:effectLst/>
                <a:latin typeface="Apple SD Gothic Neo"/>
              </a:rPr>
              <a:t>애플리케이션을 실행하고 크기를 조정하는 관리형 컨테이너 서비스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FAB646-9518-4FA0-935E-F80C1E17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2" y="1228578"/>
            <a:ext cx="6239477" cy="54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247246-2CAD-4C4B-AD12-4262D41F92F0}"/>
              </a:ext>
            </a:extLst>
          </p:cNvPr>
          <p:cNvSpPr txBox="1"/>
          <p:nvPr/>
        </p:nvSpPr>
        <p:spPr>
          <a:xfrm>
            <a:off x="235634" y="20219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AWS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클러스터 토큰 가져오기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1C239E-FEF4-4C39-9CC0-F67098B4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6" y="715053"/>
            <a:ext cx="5687866" cy="73866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aws eks --region (Region-Code) update-kubeconfig --name (Cluster-Name) 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kubectl get all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# 클러스터 설정확인 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kubectl config current-context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87A873-BB7E-48C7-B549-24750A11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4" y="1714622"/>
            <a:ext cx="7181850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CBA146-914D-4461-AACF-2D10E2A9438D}"/>
              </a:ext>
            </a:extLst>
          </p:cNvPr>
          <p:cNvSpPr txBox="1"/>
          <p:nvPr/>
        </p:nvSpPr>
        <p:spPr>
          <a:xfrm>
            <a:off x="235634" y="34290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Metric-Server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6707DD-FEDA-4BA2-A3DA-26657D7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6" y="4134333"/>
            <a:ext cx="10001250" cy="15811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B387FDC-9D45-49ED-8DC6-C8529E2E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6" y="3848422"/>
            <a:ext cx="809837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kubectl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apply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-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C0341D"/>
                </a:solidFill>
                <a:effectLst/>
                <a:latin typeface="Arial Unicode MS" panose="020B0604020202020204"/>
                <a:ea typeface="SFMono-Regular"/>
              </a:rPr>
              <a:t> https://github.com/kubernetes-sigs/metrics-server/releases/latest/download/components.yaml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4E40A-C99C-4006-A577-1803BED3BA7B}"/>
              </a:ext>
            </a:extLst>
          </p:cNvPr>
          <p:cNvSpPr txBox="1"/>
          <p:nvPr/>
        </p:nvSpPr>
        <p:spPr>
          <a:xfrm>
            <a:off x="276836" y="5819781"/>
            <a:ext cx="10684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7030A0"/>
                </a:solidFill>
                <a:effectLst/>
                <a:latin typeface="-apple-system"/>
              </a:rPr>
              <a:t>Metrics Server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-apple-system"/>
              </a:rPr>
              <a:t>는 </a:t>
            </a:r>
            <a:r>
              <a:rPr lang="en-US" altLang="ko-KR" b="1" i="0" dirty="0">
                <a:solidFill>
                  <a:srgbClr val="7030A0"/>
                </a:solidFill>
                <a:effectLst/>
                <a:latin typeface="Apple SD Gothic Neo"/>
              </a:rPr>
              <a:t>Kubernetes 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Apple SD Gothic Neo"/>
              </a:rPr>
              <a:t>의 컴포넌트들에 대한 자원 모니터링이 가능해지며 이것을 이용해 </a:t>
            </a:r>
            <a:r>
              <a:rPr lang="en-US" altLang="ko-KR" b="1" i="0" dirty="0">
                <a:solidFill>
                  <a:srgbClr val="7030A0"/>
                </a:solidFill>
                <a:effectLst/>
                <a:latin typeface="Apple SD Gothic Neo"/>
              </a:rPr>
              <a:t>Autoscaling 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Apple SD Gothic Neo"/>
              </a:rPr>
              <a:t>에도 사용이 가능하다</a:t>
            </a:r>
            <a:r>
              <a:rPr lang="en-US" altLang="ko-KR" b="1" i="0" dirty="0">
                <a:solidFill>
                  <a:srgbClr val="7030A0"/>
                </a:solidFill>
                <a:effectLst/>
                <a:latin typeface="Apple SD Gothic Neo"/>
              </a:rPr>
              <a:t>.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EFD755-187D-4391-80D4-166CE6C4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0" y="582664"/>
            <a:ext cx="7349528" cy="89444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F358F25-4F75-4202-B5CE-1D5AD9C5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80" y="234457"/>
            <a:ext cx="2547172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WorkerNode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확인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: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kubectl top node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CAD06-5FCB-4136-904B-D75FA4394C02}"/>
              </a:ext>
            </a:extLst>
          </p:cNvPr>
          <p:cNvSpPr txBox="1"/>
          <p:nvPr/>
        </p:nvSpPr>
        <p:spPr>
          <a:xfrm>
            <a:off x="7824052" y="822137"/>
            <a:ext cx="3847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r>
              <a:rPr lang="ko-KR" altLang="en-US" sz="1050" dirty="0"/>
              <a:t>개인 이유는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앞서 </a:t>
            </a:r>
            <a:r>
              <a:rPr lang="en-US" altLang="ko-KR" sz="1050" dirty="0"/>
              <a:t>AWS </a:t>
            </a:r>
            <a:r>
              <a:rPr lang="ko-KR" altLang="en-US" sz="1050" dirty="0"/>
              <a:t>클러스터 생성시 </a:t>
            </a:r>
            <a:r>
              <a:rPr lang="ko-KR" altLang="en-US" sz="1050" dirty="0" err="1"/>
              <a:t>워커노드</a:t>
            </a:r>
            <a:r>
              <a:rPr lang="ko-KR" altLang="en-US" sz="1050" dirty="0"/>
              <a:t> </a:t>
            </a:r>
            <a:r>
              <a:rPr lang="en-US" altLang="ko-KR" sz="1050" dirty="0"/>
              <a:t>3</a:t>
            </a:r>
            <a:r>
              <a:rPr lang="ko-KR" altLang="en-US" sz="1050" dirty="0"/>
              <a:t>개를 생성하겠다고 함</a:t>
            </a:r>
          </a:p>
        </p:txBody>
      </p:sp>
    </p:spTree>
    <p:extLst>
      <p:ext uri="{BB962C8B-B14F-4D97-AF65-F5344CB8AC3E}">
        <p14:creationId xmlns:p14="http://schemas.microsoft.com/office/powerpoint/2010/main" val="3471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 SD Gothic Neo</vt:lpstr>
      <vt:lpstr>-apple-system</vt:lpstr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1329</dc:creator>
  <cp:lastModifiedBy>1329</cp:lastModifiedBy>
  <cp:revision>1</cp:revision>
  <dcterms:created xsi:type="dcterms:W3CDTF">2022-03-17T13:40:41Z</dcterms:created>
  <dcterms:modified xsi:type="dcterms:W3CDTF">2022-03-17T13:50:54Z</dcterms:modified>
</cp:coreProperties>
</file>