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9FC78-E114-4C2B-BC05-64F3600F4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22A4B-5390-4F6D-ADBF-3FC62127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32B17-DBC3-40C1-916C-D9E8B989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2140F-6FEA-4805-9A67-909C9DE2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40939-C9B4-46D2-9C6A-00FFC23F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6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04097-4BBA-4443-AEC1-CFDDF1B6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A0120-0FAB-4365-BE72-2EB3601A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9C7D3-CF10-40E4-BAB8-97CF8D82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10D31-B4B8-4965-BA45-5CA271EF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AE7D5-0F22-4714-AC9B-D788BDA5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DEA35-E298-46FF-87F9-83F89D66B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82150-0BC5-4D6F-87C9-3A25A765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F5D6E-204C-4D45-B133-C99B9212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2242C-BC49-49BD-88DE-AEE2993B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87494-F024-436B-A42C-6B0F8446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9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E46A1-BF4B-46DA-932F-E0F0DB41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FD9A0-7D11-4700-AAF9-20F508C4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85A4A-E671-4A53-9393-AEC37E3D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A16F7-E9A2-462E-8265-9E35C6E1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8CE0-0ED8-4CD8-BF79-60980075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9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28C77-3456-46FE-B644-D9ED5E20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88581-6DB5-45B0-9756-B99E5094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B0A70-DCF2-48AF-88C2-25C0D57A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AB382-27A8-4934-966E-7F6C1C41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ECCA8-8174-4219-9340-C39428BF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6551-D72B-4ECE-AA91-2FFED402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4B2E5-2BA6-436C-9865-3B34611B2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F657-1870-49B3-AE9A-0AF897B02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CF79D-484A-408D-81CE-2BA1B461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FB77D-38DB-447F-A218-CEE14FD9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766AA-4002-43B9-BBD4-9C2A875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5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145E1-8786-469E-99BF-B94DA142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2D1CD-C150-4F20-BC5A-1E9693D2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A4AC0D-8426-454E-B213-4D6C13660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27EEE-FF3B-45EA-A6C9-C32951E5B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3AB12-E01D-40A1-9516-BC74AE15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5E59C-EFCB-4C86-9672-1DCEACFD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5AA2A5-6B01-45AE-930A-8F9C7BF2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CA8459-50B7-41B6-9FA7-36279BFC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800F9-DD18-4C22-8AAC-E87AB11A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C06876-DD07-4945-9668-49635CB2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8F199-053D-4C0C-881D-42AABC4F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AB3FF5-6AEF-4196-A698-01FFDB51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7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D842D2-03AF-4DDE-BDB6-C4219DB4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921A16-9688-41F6-88C5-518ED20E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10F95D-876C-49FE-9B66-9C38F836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8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F7DFA-E4E0-4B9E-A823-E3AB8E4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FC572-506E-4080-804A-44734671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C41554-D35D-4ACA-985B-520C351B0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CD78D-6D61-43BF-AE21-AE40D65D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38603-881E-4B4E-BAB2-B959DB5B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15233-D634-4D30-A87A-EA95A6B9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4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E1B06-5E11-482C-A231-BE063C88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09BF1-A5DC-4D98-8714-F4E298D4C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ECBBA-C5A7-40FF-9FF1-D6784C29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A2D66-A63F-41C0-AFB4-6AA005F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08AB0-0F3F-41BA-BC35-0A67823E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BDDFB-E3BE-48F4-A472-875707D9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1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E0B5C-C2E7-45D3-840F-A816F5D8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B769F-8629-481B-9CB8-B6B40BE5E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A93E6-F9FE-49D2-BAE6-B2DE14C03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9F5F-F8F3-463E-A01F-DB20387867F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0DEF6-B5F2-43F4-8140-8A654F8AE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22F96-461C-4E52-AA90-FF57A5378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E3F5-F023-42D3-895B-41CB262F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372E99-18AA-477A-A122-5338EF203413}"/>
              </a:ext>
            </a:extLst>
          </p:cNvPr>
          <p:cNvSpPr/>
          <p:nvPr/>
        </p:nvSpPr>
        <p:spPr>
          <a:xfrm>
            <a:off x="0" y="174252"/>
            <a:ext cx="3435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i="0" dirty="0" err="1">
                <a:solidFill>
                  <a:srgbClr val="24292E"/>
                </a:solidFill>
                <a:effectLst/>
                <a:latin typeface="-apple-system"/>
              </a:rPr>
              <a:t>도커</a:t>
            </a:r>
            <a:r>
              <a:rPr lang="ko-KR" altLang="en-US" sz="2000" b="1" i="0" dirty="0">
                <a:solidFill>
                  <a:srgbClr val="24292E"/>
                </a:solidFill>
                <a:effectLst/>
                <a:latin typeface="-apple-system"/>
              </a:rPr>
              <a:t> 이미지 무작정 따라하기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11628-B915-49BF-B36E-7FAB0E92D162}"/>
              </a:ext>
            </a:extLst>
          </p:cNvPr>
          <p:cNvSpPr txBox="1"/>
          <p:nvPr/>
        </p:nvSpPr>
        <p:spPr>
          <a:xfrm>
            <a:off x="374856" y="805934"/>
            <a:ext cx="343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1.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이미지 기반 컨테이너 생성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90F052-AA86-410F-842E-1CD8475C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59" y="1314505"/>
            <a:ext cx="3871674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docker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run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name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my-nginx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p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8080:80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nginx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84601D-716C-4562-BCB4-CE47812C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93" y="1926276"/>
            <a:ext cx="10535149" cy="3763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E87C2F-0BC4-4A7A-A292-B69A88E35582}"/>
              </a:ext>
            </a:extLst>
          </p:cNvPr>
          <p:cNvSpPr txBox="1"/>
          <p:nvPr/>
        </p:nvSpPr>
        <p:spPr>
          <a:xfrm>
            <a:off x="3397440" y="1504090"/>
            <a:ext cx="5397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8080</a:t>
            </a:r>
            <a:r>
              <a:rPr lang="ko-KR" altLang="en-US" sz="1200" b="1" dirty="0">
                <a:solidFill>
                  <a:srgbClr val="7030A0"/>
                </a:solidFill>
              </a:rPr>
              <a:t>은 컨테이너가 </a:t>
            </a:r>
            <a:r>
              <a:rPr lang="en-US" altLang="ko-KR" sz="1200" b="1" dirty="0">
                <a:solidFill>
                  <a:srgbClr val="7030A0"/>
                </a:solidFill>
              </a:rPr>
              <a:t>Listen</a:t>
            </a:r>
            <a:r>
              <a:rPr lang="ko-KR" altLang="en-US" sz="1200" b="1" dirty="0">
                <a:solidFill>
                  <a:srgbClr val="7030A0"/>
                </a:solidFill>
              </a:rPr>
              <a:t>하는 포트이고</a:t>
            </a:r>
            <a:r>
              <a:rPr lang="en-US" altLang="ko-KR" sz="1200" b="1" dirty="0">
                <a:solidFill>
                  <a:srgbClr val="7030A0"/>
                </a:solidFill>
              </a:rPr>
              <a:t>, 80</a:t>
            </a:r>
            <a:r>
              <a:rPr lang="ko-KR" altLang="en-US" sz="1200" b="1" dirty="0">
                <a:solidFill>
                  <a:srgbClr val="7030A0"/>
                </a:solidFill>
              </a:rPr>
              <a:t>은 이미지가 </a:t>
            </a:r>
            <a:r>
              <a:rPr lang="en-US" altLang="ko-KR" sz="1200" b="1" dirty="0">
                <a:solidFill>
                  <a:srgbClr val="7030A0"/>
                </a:solidFill>
              </a:rPr>
              <a:t>Reading</a:t>
            </a:r>
            <a:r>
              <a:rPr lang="ko-KR" altLang="en-US" sz="1200" b="1" dirty="0">
                <a:solidFill>
                  <a:srgbClr val="7030A0"/>
                </a:solidFill>
              </a:rPr>
              <a:t>하는 </a:t>
            </a:r>
            <a:r>
              <a:rPr lang="en-US" altLang="ko-KR" sz="1200" b="1" dirty="0">
                <a:solidFill>
                  <a:srgbClr val="7030A0"/>
                </a:solidFill>
              </a:rPr>
              <a:t>Port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7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19AAE-0DF3-4695-93EB-2FCDD5CC6772}"/>
              </a:ext>
            </a:extLst>
          </p:cNvPr>
          <p:cNvSpPr txBox="1"/>
          <p:nvPr/>
        </p:nvSpPr>
        <p:spPr>
          <a:xfrm>
            <a:off x="245377" y="389898"/>
            <a:ext cx="6675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24292E"/>
                </a:solidFill>
                <a:effectLst/>
                <a:latin typeface="-apple-system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이미지 생성하고 </a:t>
            </a:r>
            <a:r>
              <a:rPr lang="en-US" altLang="ko-KR" dirty="0"/>
              <a:t>Remote Registry(</a:t>
            </a:r>
            <a:r>
              <a:rPr lang="en-US" altLang="ko-KR" dirty="0">
                <a:hlinkClick r:id="rId2"/>
              </a:rPr>
              <a:t>Hub.docker.com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푸시하기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9627-75EB-4360-A490-34AF2147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4" y="3866277"/>
            <a:ext cx="5080365" cy="2629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3049C-F1DE-4260-8532-D42B965C30F5}"/>
              </a:ext>
            </a:extLst>
          </p:cNvPr>
          <p:cNvSpPr txBox="1"/>
          <p:nvPr/>
        </p:nvSpPr>
        <p:spPr>
          <a:xfrm>
            <a:off x="564160" y="1023349"/>
            <a:ext cx="155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24292E"/>
                </a:solidFill>
                <a:effectLst/>
                <a:latin typeface="-apple-system"/>
              </a:rPr>
              <a:t>index.html </a:t>
            </a:r>
            <a:r>
              <a:rPr lang="ko-KR" altLang="en-US" sz="1400" b="1" i="0" dirty="0">
                <a:solidFill>
                  <a:srgbClr val="24292E"/>
                </a:solidFill>
                <a:effectLst/>
                <a:latin typeface="-apple-system"/>
              </a:rPr>
              <a:t>생성</a:t>
            </a:r>
            <a:endParaRPr lang="ko-KR" altLang="en-US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CB8747-A5D9-4FA4-904E-DD1F45943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04" y="1361882"/>
            <a:ext cx="396240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297CA4-3F37-41A0-8B82-39CFAA478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04" y="2542642"/>
            <a:ext cx="37338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59E4F-B570-4E7F-B038-F6D561E8591C}"/>
              </a:ext>
            </a:extLst>
          </p:cNvPr>
          <p:cNvSpPr txBox="1"/>
          <p:nvPr/>
        </p:nvSpPr>
        <p:spPr>
          <a:xfrm>
            <a:off x="564160" y="2123482"/>
            <a:ext cx="2330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 b="1" i="0">
                <a:solidFill>
                  <a:srgbClr val="24292E"/>
                </a:solidFill>
                <a:effectLst/>
                <a:latin typeface="-apple-system"/>
              </a:defRPr>
            </a:lvl1pPr>
          </a:lstStyle>
          <a:p>
            <a:r>
              <a:rPr lang="en-US" altLang="ko-KR" dirty="0" err="1"/>
              <a:t>Dockfile</a:t>
            </a:r>
            <a:r>
              <a:rPr lang="en-US" altLang="ko-KR" dirty="0"/>
              <a:t> (</a:t>
            </a:r>
            <a:r>
              <a:rPr lang="ko-KR" altLang="en-US" dirty="0"/>
              <a:t>확장자 없음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58A1B-3A2A-48D5-B19D-5601AA1C0F10}"/>
              </a:ext>
            </a:extLst>
          </p:cNvPr>
          <p:cNvSpPr txBox="1"/>
          <p:nvPr/>
        </p:nvSpPr>
        <p:spPr>
          <a:xfrm>
            <a:off x="564160" y="340224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24292E"/>
                </a:solidFill>
                <a:latin typeface="-apple-system"/>
              </a:rPr>
              <a:t>이미지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400" b="1" dirty="0">
                <a:solidFill>
                  <a:srgbClr val="24292E"/>
                </a:solidFill>
                <a:latin typeface="-apple-system"/>
              </a:rPr>
              <a:t>빌드하기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962A3E-E97C-4556-BE80-5358558FE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916" y="1498567"/>
            <a:ext cx="3333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113F39-5525-460D-A2B6-1BAAACC04925}"/>
              </a:ext>
            </a:extLst>
          </p:cNvPr>
          <p:cNvSpPr txBox="1"/>
          <p:nvPr/>
        </p:nvSpPr>
        <p:spPr>
          <a:xfrm>
            <a:off x="271244" y="2894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24292E"/>
                </a:solidFill>
                <a:effectLst/>
                <a:latin typeface="-apple-system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이미지 원격 저장소에 </a:t>
            </a:r>
            <a:r>
              <a:rPr lang="ko-KR" altLang="en-US" dirty="0" err="1"/>
              <a:t>푸시하기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95238E-C37A-41D2-8C2D-80951FB8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3" y="1135702"/>
            <a:ext cx="8153400" cy="12477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D039A23-54AE-4EDC-A45B-7238A756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93" y="804905"/>
            <a:ext cx="914400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C0341D"/>
                </a:solidFill>
                <a:effectLst/>
                <a:latin typeface="Arial Unicode MS"/>
                <a:ea typeface="SFMono-Regular"/>
              </a:rPr>
              <a:t>docker login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F2C38-105E-4C37-8981-BF22C76D77C6}"/>
              </a:ext>
            </a:extLst>
          </p:cNvPr>
          <p:cNvSpPr txBox="1"/>
          <p:nvPr/>
        </p:nvSpPr>
        <p:spPr>
          <a:xfrm>
            <a:off x="386767" y="2572807"/>
            <a:ext cx="3789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 b="1" i="0">
                <a:solidFill>
                  <a:srgbClr val="24292E"/>
                </a:solidFill>
                <a:effectLst/>
                <a:latin typeface="-apple-system"/>
              </a:defRPr>
            </a:lvl1pPr>
          </a:lstStyle>
          <a:p>
            <a:r>
              <a:rPr lang="ko-KR" altLang="en-US" dirty="0">
                <a:hlinkClick r:id="rId3"/>
              </a:rPr>
              <a:t>https://hub.docker.com/</a:t>
            </a:r>
            <a:r>
              <a:rPr lang="ko-KR" altLang="en-US" dirty="0"/>
              <a:t>의 내 </a:t>
            </a:r>
            <a:r>
              <a:rPr lang="ko-KR" altLang="en-US" dirty="0" err="1"/>
              <a:t>레파지토리</a:t>
            </a:r>
            <a:r>
              <a:rPr lang="ko-KR" altLang="en-US" dirty="0"/>
              <a:t> 정보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5F3011-2CB4-4BCF-8063-49D69173A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93" y="2903603"/>
            <a:ext cx="5080365" cy="1147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D819BC-201C-4490-AEA2-45BF9EC69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92" y="4521568"/>
            <a:ext cx="5818996" cy="1446038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F371CEDB-DD41-4266-AC28-3059AEE0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92" y="4232754"/>
            <a:ext cx="2774799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docker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push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jung2uncan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/welcome:v1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1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D8509-5A11-4A5E-AFD4-E9F2C9A07D99}"/>
              </a:ext>
            </a:extLst>
          </p:cNvPr>
          <p:cNvSpPr txBox="1"/>
          <p:nvPr/>
        </p:nvSpPr>
        <p:spPr>
          <a:xfrm>
            <a:off x="169877" y="1844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Docker Hub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이미지 기반 컨테이너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EB3F49-4325-4A02-8E11-A8E8A26A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3" y="1215666"/>
            <a:ext cx="6772275" cy="771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5E0AB7-0DB7-4918-A74D-FEA7F3BB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3" y="2512276"/>
            <a:ext cx="7162800" cy="18954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9945713-5834-4C16-A98D-0891F520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03" y="792391"/>
            <a:ext cx="3205018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docker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image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rm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jung2uncan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/welcome:v1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A3086-F545-463C-ABCA-84573408EF0F}"/>
              </a:ext>
            </a:extLst>
          </p:cNvPr>
          <p:cNvSpPr txBox="1"/>
          <p:nvPr/>
        </p:nvSpPr>
        <p:spPr>
          <a:xfrm>
            <a:off x="3217178" y="93065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이미지 삭제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DDAFDF-C224-4FB3-AEAE-2B6929F1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03" y="2225800"/>
            <a:ext cx="4929235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docker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run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name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=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welcome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p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8080:80 </a:t>
            </a:r>
            <a:r>
              <a:rPr lang="en-US" altLang="ko-KR" sz="1200" b="1" dirty="0">
                <a:solidFill>
                  <a:srgbClr val="C0341D"/>
                </a:solidFill>
                <a:latin typeface="Arial Unicode MS" panose="020B0604020202020204"/>
                <a:ea typeface="SFMono-Regular"/>
              </a:rPr>
              <a:t>jung2uncan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/welcome:v1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7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120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1329</dc:creator>
  <cp:lastModifiedBy>1329</cp:lastModifiedBy>
  <cp:revision>1</cp:revision>
  <dcterms:created xsi:type="dcterms:W3CDTF">2022-03-17T13:26:14Z</dcterms:created>
  <dcterms:modified xsi:type="dcterms:W3CDTF">2022-03-17T13:39:35Z</dcterms:modified>
</cp:coreProperties>
</file>