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42" r:id="rId2"/>
  </p:sldMasterIdLst>
  <p:notesMasterIdLst>
    <p:notesMasterId r:id="rId17"/>
  </p:notesMasterIdLst>
  <p:sldIdLst>
    <p:sldId id="256" r:id="rId3"/>
    <p:sldId id="267" r:id="rId4"/>
    <p:sldId id="257" r:id="rId5"/>
    <p:sldId id="258" r:id="rId6"/>
    <p:sldId id="268" r:id="rId7"/>
    <p:sldId id="259" r:id="rId8"/>
    <p:sldId id="270" r:id="rId9"/>
    <p:sldId id="263" r:id="rId10"/>
    <p:sldId id="272" r:id="rId11"/>
    <p:sldId id="266" r:id="rId12"/>
    <p:sldId id="260" r:id="rId13"/>
    <p:sldId id="261" r:id="rId14"/>
    <p:sldId id="271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28CC-DD48-407D-8392-CE55B72BBBC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6D53FC-54FD-4EC3-AC7A-F830EFDFA608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1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및 프로젝트 개요</a:t>
          </a:r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SKN5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 프로젝트 취지 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851F643-931F-418B-8BE7-E8BAEE3D42A2}" type="parTrans" cxnId="{1842663F-64C0-49B6-AF8E-6112A135B01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E627BD2-1388-4045-9471-1327991DEE64}" type="sibTrans" cxnId="{1842663F-64C0-49B6-AF8E-6112A135B01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8845830-8BAF-4B95-9757-84AABAA3BFC4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문제 제기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065BE64-E46B-4D87-8A82-978C4C5D3413}" type="parTrans" cxnId="{96912596-7B45-4C87-9F77-004CADE2C46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9B9B8D7-1BC3-4EB9-95EB-CE564771AFCF}" type="sibTrans" cxnId="{96912596-7B45-4C87-9F77-004CADE2C46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FB32CDE-A28A-4AFE-B2CF-3FBCCB896D8E}">
      <dgm:prSet custT="1"/>
      <dgm:spPr/>
      <dgm:t>
        <a:bodyPr/>
        <a:lstStyle/>
        <a:p>
          <a:r>
            <a:rPr lang="en-US" sz="2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3.</a:t>
          </a:r>
          <a:r>
            <a:rPr lang="ko-KR" sz="2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유사서비스</a:t>
          </a:r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FF9A50C-011C-4430-BBC0-13B8D3AE6EE9}" type="parTrans" cxnId="{A867DC98-F54A-4EC6-8C47-7FAA7040D2B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DFD49B9-9058-4C48-9E43-8980BE269677}" type="sibTrans" cxnId="{A867DC98-F54A-4EC6-8C47-7FAA7040D2B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EA75AA0-A436-41D0-85E0-F48E3BCB03F6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4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주요 기능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B1C0CC7-8682-4406-AF5E-7AA42D53D9CE}" type="parTrans" cxnId="{31C4E430-B99A-4238-8D9B-6D0062CF14B3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FD2ED25-8B1B-4701-ADCA-3B1351A58468}" type="sibTrans" cxnId="{31C4E430-B99A-4238-8D9B-6D0062CF14B3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07CD0D5-B043-4683-AD0D-B3C994896456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5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시연 흐름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8CC897-E733-4926-A4B7-5C6E1ADBFC3B}" type="parTrans" cxnId="{F26EDC4A-5314-4187-90C8-3A24657D595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685C311-283E-4FB2-9C79-E3847B35498D}" type="sibTrans" cxnId="{F26EDC4A-5314-4187-90C8-3A24657D595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1F5D55D-A605-4FFA-A3C6-AA016BC8FEFE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6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기술 스택 및 구조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B1A8A73-2EA7-4F4D-99AD-0862156C94A2}" type="parTrans" cxnId="{35AB3C68-4F11-4CA7-9BD3-6600FD902C4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16456F2A-35CE-4A6D-882E-6B30019B639F}" type="sibTrans" cxnId="{35AB3C68-4F11-4CA7-9BD3-6600FD902C4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55E8AC7-F183-423E-89F5-2650A3AF0B8D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7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기대효과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51F9376-7831-42B5-8FAB-5FCC4CEB16C8}" type="parTrans" cxnId="{216F578B-912B-47C3-ACEB-19652A9138D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88A08B0-14A0-47B2-B113-0678BBE23915}" type="sibTrans" cxnId="{216F578B-912B-47C3-ACEB-19652A9138D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EC77AB-B1DE-46B0-8554-B519E78F2689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8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향후 발전 방향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E845A26-8DA9-4F4C-95C2-75AACC032A29}" type="parTrans" cxnId="{CEB3D211-593B-4701-B1D8-ECA6CA8FF3DD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CD47AF9-CCFD-4106-8393-B7A31BF970F3}" type="sibTrans" cxnId="{CEB3D211-593B-4701-B1D8-ECA6CA8FF3DD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5AC7235-4C63-4D47-A60A-CC0E42D19E51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9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마무리 및 질의응답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220C83C-128E-48C2-B3AC-F8530D78CBA2}" type="parTrans" cxnId="{0521680B-190B-42AE-BB8E-077F0ED493B8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8DF7FAA-14A5-4E87-B63B-86AB2C534976}" type="sibTrans" cxnId="{0521680B-190B-42AE-BB8E-077F0ED493B8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69B31F7-62EA-4C19-9C8A-8975076D7FF8}" type="pres">
      <dgm:prSet presAssocID="{03B428CC-DD48-407D-8392-CE55B72BBBC3}" presName="vert0" presStyleCnt="0">
        <dgm:presLayoutVars>
          <dgm:dir/>
          <dgm:animOne val="branch"/>
          <dgm:animLvl val="lvl"/>
        </dgm:presLayoutVars>
      </dgm:prSet>
      <dgm:spPr/>
    </dgm:pt>
    <dgm:pt modelId="{467E4BDE-0296-42BD-93A1-37263B0C206F}" type="pres">
      <dgm:prSet presAssocID="{8B6D53FC-54FD-4EC3-AC7A-F830EFDFA608}" presName="thickLine" presStyleLbl="alignNode1" presStyleIdx="0" presStyleCnt="9"/>
      <dgm:spPr/>
    </dgm:pt>
    <dgm:pt modelId="{AA11B651-C818-455B-BE27-F38441F92A90}" type="pres">
      <dgm:prSet presAssocID="{8B6D53FC-54FD-4EC3-AC7A-F830EFDFA608}" presName="horz1" presStyleCnt="0"/>
      <dgm:spPr/>
    </dgm:pt>
    <dgm:pt modelId="{ABF456EB-7E02-47AE-B7FF-A5FC6FF23F5D}" type="pres">
      <dgm:prSet presAssocID="{8B6D53FC-54FD-4EC3-AC7A-F830EFDFA608}" presName="tx1" presStyleLbl="revTx" presStyleIdx="0" presStyleCnt="9"/>
      <dgm:spPr/>
    </dgm:pt>
    <dgm:pt modelId="{9A51004E-46FA-40B4-B996-A34EC5C04D82}" type="pres">
      <dgm:prSet presAssocID="{8B6D53FC-54FD-4EC3-AC7A-F830EFDFA608}" presName="vert1" presStyleCnt="0"/>
      <dgm:spPr/>
    </dgm:pt>
    <dgm:pt modelId="{FCBC9E3F-0A51-4728-9E16-4DFE4E45BDFB}" type="pres">
      <dgm:prSet presAssocID="{48845830-8BAF-4B95-9757-84AABAA3BFC4}" presName="thickLine" presStyleLbl="alignNode1" presStyleIdx="1" presStyleCnt="9"/>
      <dgm:spPr/>
    </dgm:pt>
    <dgm:pt modelId="{E5CB1D22-3806-4946-92FE-57C46342FC65}" type="pres">
      <dgm:prSet presAssocID="{48845830-8BAF-4B95-9757-84AABAA3BFC4}" presName="horz1" presStyleCnt="0"/>
      <dgm:spPr/>
    </dgm:pt>
    <dgm:pt modelId="{1E221A77-9787-4250-A11B-FF1C338E45A7}" type="pres">
      <dgm:prSet presAssocID="{48845830-8BAF-4B95-9757-84AABAA3BFC4}" presName="tx1" presStyleLbl="revTx" presStyleIdx="1" presStyleCnt="9"/>
      <dgm:spPr/>
    </dgm:pt>
    <dgm:pt modelId="{F01D52BA-DA62-4AB1-86EA-CD0D86C3F12A}" type="pres">
      <dgm:prSet presAssocID="{48845830-8BAF-4B95-9757-84AABAA3BFC4}" presName="vert1" presStyleCnt="0"/>
      <dgm:spPr/>
    </dgm:pt>
    <dgm:pt modelId="{3D254DA1-0021-47A6-A739-18C8141D21EE}" type="pres">
      <dgm:prSet presAssocID="{BFB32CDE-A28A-4AFE-B2CF-3FBCCB896D8E}" presName="thickLine" presStyleLbl="alignNode1" presStyleIdx="2" presStyleCnt="9"/>
      <dgm:spPr/>
    </dgm:pt>
    <dgm:pt modelId="{A5A6F534-3895-4C4D-9311-3AF70FC3C28C}" type="pres">
      <dgm:prSet presAssocID="{BFB32CDE-A28A-4AFE-B2CF-3FBCCB896D8E}" presName="horz1" presStyleCnt="0"/>
      <dgm:spPr/>
    </dgm:pt>
    <dgm:pt modelId="{89D500DB-8985-4E1A-A277-7EACFDB0CDDD}" type="pres">
      <dgm:prSet presAssocID="{BFB32CDE-A28A-4AFE-B2CF-3FBCCB896D8E}" presName="tx1" presStyleLbl="revTx" presStyleIdx="2" presStyleCnt="9"/>
      <dgm:spPr/>
    </dgm:pt>
    <dgm:pt modelId="{EBB42BE0-2DD3-497E-B4C7-D3D6CE43AC15}" type="pres">
      <dgm:prSet presAssocID="{BFB32CDE-A28A-4AFE-B2CF-3FBCCB896D8E}" presName="vert1" presStyleCnt="0"/>
      <dgm:spPr/>
    </dgm:pt>
    <dgm:pt modelId="{BFC5337D-848E-4384-88E4-C8DE43EF3E83}" type="pres">
      <dgm:prSet presAssocID="{DEA75AA0-A436-41D0-85E0-F48E3BCB03F6}" presName="thickLine" presStyleLbl="alignNode1" presStyleIdx="3" presStyleCnt="9"/>
      <dgm:spPr/>
    </dgm:pt>
    <dgm:pt modelId="{C18F9275-5604-44EC-9ED1-C558C8A9431F}" type="pres">
      <dgm:prSet presAssocID="{DEA75AA0-A436-41D0-85E0-F48E3BCB03F6}" presName="horz1" presStyleCnt="0"/>
      <dgm:spPr/>
    </dgm:pt>
    <dgm:pt modelId="{7F6B63AD-FEC5-47E6-8E80-CF672D4124D9}" type="pres">
      <dgm:prSet presAssocID="{DEA75AA0-A436-41D0-85E0-F48E3BCB03F6}" presName="tx1" presStyleLbl="revTx" presStyleIdx="3" presStyleCnt="9"/>
      <dgm:spPr/>
    </dgm:pt>
    <dgm:pt modelId="{DAA185FC-5998-4AF8-9EF5-72E8D7757F1C}" type="pres">
      <dgm:prSet presAssocID="{DEA75AA0-A436-41D0-85E0-F48E3BCB03F6}" presName="vert1" presStyleCnt="0"/>
      <dgm:spPr/>
    </dgm:pt>
    <dgm:pt modelId="{A9E0DBDF-3302-42CD-8E87-B502A17DFCE6}" type="pres">
      <dgm:prSet presAssocID="{007CD0D5-B043-4683-AD0D-B3C994896456}" presName="thickLine" presStyleLbl="alignNode1" presStyleIdx="4" presStyleCnt="9"/>
      <dgm:spPr/>
    </dgm:pt>
    <dgm:pt modelId="{E8BA5005-C55E-4C36-A16C-8BCC922B1809}" type="pres">
      <dgm:prSet presAssocID="{007CD0D5-B043-4683-AD0D-B3C994896456}" presName="horz1" presStyleCnt="0"/>
      <dgm:spPr/>
    </dgm:pt>
    <dgm:pt modelId="{4EA931C2-BBFC-4936-8D34-26B56C7F0E8D}" type="pres">
      <dgm:prSet presAssocID="{007CD0D5-B043-4683-AD0D-B3C994896456}" presName="tx1" presStyleLbl="revTx" presStyleIdx="4" presStyleCnt="9"/>
      <dgm:spPr/>
    </dgm:pt>
    <dgm:pt modelId="{B04CBABD-8FD7-4397-9336-8BE03CC2977C}" type="pres">
      <dgm:prSet presAssocID="{007CD0D5-B043-4683-AD0D-B3C994896456}" presName="vert1" presStyleCnt="0"/>
      <dgm:spPr/>
    </dgm:pt>
    <dgm:pt modelId="{DF23DA89-79D5-419A-A811-D243689D4A94}" type="pres">
      <dgm:prSet presAssocID="{21F5D55D-A605-4FFA-A3C6-AA016BC8FEFE}" presName="thickLine" presStyleLbl="alignNode1" presStyleIdx="5" presStyleCnt="9"/>
      <dgm:spPr/>
    </dgm:pt>
    <dgm:pt modelId="{B99C9823-B8A0-4907-AA4C-695C6864FE8D}" type="pres">
      <dgm:prSet presAssocID="{21F5D55D-A605-4FFA-A3C6-AA016BC8FEFE}" presName="horz1" presStyleCnt="0"/>
      <dgm:spPr/>
    </dgm:pt>
    <dgm:pt modelId="{2EF755CC-3077-4587-8C80-168C3A901D68}" type="pres">
      <dgm:prSet presAssocID="{21F5D55D-A605-4FFA-A3C6-AA016BC8FEFE}" presName="tx1" presStyleLbl="revTx" presStyleIdx="5" presStyleCnt="9"/>
      <dgm:spPr/>
    </dgm:pt>
    <dgm:pt modelId="{71CEE4EE-B4C4-4478-9142-5E6F78CAF0F1}" type="pres">
      <dgm:prSet presAssocID="{21F5D55D-A605-4FFA-A3C6-AA016BC8FEFE}" presName="vert1" presStyleCnt="0"/>
      <dgm:spPr/>
    </dgm:pt>
    <dgm:pt modelId="{8859316B-0FD8-43A8-9601-02B18C9B4DAC}" type="pres">
      <dgm:prSet presAssocID="{A55E8AC7-F183-423E-89F5-2650A3AF0B8D}" presName="thickLine" presStyleLbl="alignNode1" presStyleIdx="6" presStyleCnt="9"/>
      <dgm:spPr/>
    </dgm:pt>
    <dgm:pt modelId="{610230EB-2B46-433C-99F4-6219732A5B51}" type="pres">
      <dgm:prSet presAssocID="{A55E8AC7-F183-423E-89F5-2650A3AF0B8D}" presName="horz1" presStyleCnt="0"/>
      <dgm:spPr/>
    </dgm:pt>
    <dgm:pt modelId="{8940FCC9-70C5-49D1-888C-0C332551E945}" type="pres">
      <dgm:prSet presAssocID="{A55E8AC7-F183-423E-89F5-2650A3AF0B8D}" presName="tx1" presStyleLbl="revTx" presStyleIdx="6" presStyleCnt="9"/>
      <dgm:spPr/>
    </dgm:pt>
    <dgm:pt modelId="{79AE4F59-1F12-440F-9F97-6320B1679AB3}" type="pres">
      <dgm:prSet presAssocID="{A55E8AC7-F183-423E-89F5-2650A3AF0B8D}" presName="vert1" presStyleCnt="0"/>
      <dgm:spPr/>
    </dgm:pt>
    <dgm:pt modelId="{3FF49091-33FE-49EB-A036-86D009F4554D}" type="pres">
      <dgm:prSet presAssocID="{AEEC77AB-B1DE-46B0-8554-B519E78F2689}" presName="thickLine" presStyleLbl="alignNode1" presStyleIdx="7" presStyleCnt="9"/>
      <dgm:spPr/>
    </dgm:pt>
    <dgm:pt modelId="{6993D05A-37DC-43EA-9A38-54B35111077E}" type="pres">
      <dgm:prSet presAssocID="{AEEC77AB-B1DE-46B0-8554-B519E78F2689}" presName="horz1" presStyleCnt="0"/>
      <dgm:spPr/>
    </dgm:pt>
    <dgm:pt modelId="{34A8D893-3957-43EF-B5B5-E4C312A1218F}" type="pres">
      <dgm:prSet presAssocID="{AEEC77AB-B1DE-46B0-8554-B519E78F2689}" presName="tx1" presStyleLbl="revTx" presStyleIdx="7" presStyleCnt="9"/>
      <dgm:spPr/>
    </dgm:pt>
    <dgm:pt modelId="{871FFAD0-CCEE-4C82-A1D9-98BD9EA910D1}" type="pres">
      <dgm:prSet presAssocID="{AEEC77AB-B1DE-46B0-8554-B519E78F2689}" presName="vert1" presStyleCnt="0"/>
      <dgm:spPr/>
    </dgm:pt>
    <dgm:pt modelId="{B3ED3857-78F4-45C5-BD56-E499C7A44C2B}" type="pres">
      <dgm:prSet presAssocID="{B5AC7235-4C63-4D47-A60A-CC0E42D19E51}" presName="thickLine" presStyleLbl="alignNode1" presStyleIdx="8" presStyleCnt="9"/>
      <dgm:spPr/>
    </dgm:pt>
    <dgm:pt modelId="{14FFD05C-EA6E-4030-9CDF-D791CD91A0C7}" type="pres">
      <dgm:prSet presAssocID="{B5AC7235-4C63-4D47-A60A-CC0E42D19E51}" presName="horz1" presStyleCnt="0"/>
      <dgm:spPr/>
    </dgm:pt>
    <dgm:pt modelId="{14FF6BDE-BD1A-4DD9-BBCC-CB13A3A2C798}" type="pres">
      <dgm:prSet presAssocID="{B5AC7235-4C63-4D47-A60A-CC0E42D19E51}" presName="tx1" presStyleLbl="revTx" presStyleIdx="8" presStyleCnt="9"/>
      <dgm:spPr/>
    </dgm:pt>
    <dgm:pt modelId="{247BA4C2-9B1F-4EEC-BD9D-FB7179D3D38D}" type="pres">
      <dgm:prSet presAssocID="{B5AC7235-4C63-4D47-A60A-CC0E42D19E51}" presName="vert1" presStyleCnt="0"/>
      <dgm:spPr/>
    </dgm:pt>
  </dgm:ptLst>
  <dgm:cxnLst>
    <dgm:cxn modelId="{B7ED9903-9B53-4FDA-A664-54F0531514C2}" type="presOf" srcId="{21F5D55D-A605-4FFA-A3C6-AA016BC8FEFE}" destId="{2EF755CC-3077-4587-8C80-168C3A901D68}" srcOrd="0" destOrd="0" presId="urn:microsoft.com/office/officeart/2008/layout/LinedList"/>
    <dgm:cxn modelId="{0521680B-190B-42AE-BB8E-077F0ED493B8}" srcId="{03B428CC-DD48-407D-8392-CE55B72BBBC3}" destId="{B5AC7235-4C63-4D47-A60A-CC0E42D19E51}" srcOrd="8" destOrd="0" parTransId="{4220C83C-128E-48C2-B3AC-F8530D78CBA2}" sibTransId="{E8DF7FAA-14A5-4E87-B63B-86AB2C534976}"/>
    <dgm:cxn modelId="{CEB3D211-593B-4701-B1D8-ECA6CA8FF3DD}" srcId="{03B428CC-DD48-407D-8392-CE55B72BBBC3}" destId="{AEEC77AB-B1DE-46B0-8554-B519E78F2689}" srcOrd="7" destOrd="0" parTransId="{3E845A26-8DA9-4F4C-95C2-75AACC032A29}" sibTransId="{CCD47AF9-CCFD-4106-8393-B7A31BF970F3}"/>
    <dgm:cxn modelId="{31C4E430-B99A-4238-8D9B-6D0062CF14B3}" srcId="{03B428CC-DD48-407D-8392-CE55B72BBBC3}" destId="{DEA75AA0-A436-41D0-85E0-F48E3BCB03F6}" srcOrd="3" destOrd="0" parTransId="{EB1C0CC7-8682-4406-AF5E-7AA42D53D9CE}" sibTransId="{5FD2ED25-8B1B-4701-ADCA-3B1351A58468}"/>
    <dgm:cxn modelId="{1842663F-64C0-49B6-AF8E-6112A135B014}" srcId="{03B428CC-DD48-407D-8392-CE55B72BBBC3}" destId="{8B6D53FC-54FD-4EC3-AC7A-F830EFDFA608}" srcOrd="0" destOrd="0" parTransId="{0851F643-931F-418B-8BE7-E8BAEE3D42A2}" sibTransId="{6E627BD2-1388-4045-9471-1327991DEE64}"/>
    <dgm:cxn modelId="{8742A25E-CCC0-40DC-A669-2717BE651BC6}" type="presOf" srcId="{8B6D53FC-54FD-4EC3-AC7A-F830EFDFA608}" destId="{ABF456EB-7E02-47AE-B7FF-A5FC6FF23F5D}" srcOrd="0" destOrd="0" presId="urn:microsoft.com/office/officeart/2008/layout/LinedList"/>
    <dgm:cxn modelId="{0C6FE361-F559-411C-AA46-D007186A8092}" type="presOf" srcId="{AEEC77AB-B1DE-46B0-8554-B519E78F2689}" destId="{34A8D893-3957-43EF-B5B5-E4C312A1218F}" srcOrd="0" destOrd="0" presId="urn:microsoft.com/office/officeart/2008/layout/LinedList"/>
    <dgm:cxn modelId="{35AB3C68-4F11-4CA7-9BD3-6600FD902C49}" srcId="{03B428CC-DD48-407D-8392-CE55B72BBBC3}" destId="{21F5D55D-A605-4FFA-A3C6-AA016BC8FEFE}" srcOrd="5" destOrd="0" parTransId="{2B1A8A73-2EA7-4F4D-99AD-0862156C94A2}" sibTransId="{16456F2A-35CE-4A6D-882E-6B30019B639F}"/>
    <dgm:cxn modelId="{F26EDC4A-5314-4187-90C8-3A24657D5952}" srcId="{03B428CC-DD48-407D-8392-CE55B72BBBC3}" destId="{007CD0D5-B043-4683-AD0D-B3C994896456}" srcOrd="4" destOrd="0" parTransId="{AE8CC897-E733-4926-A4B7-5C6E1ADBFC3B}" sibTransId="{9685C311-283E-4FB2-9C79-E3847B35498D}"/>
    <dgm:cxn modelId="{82443752-4825-4180-86C3-C55812B779C0}" type="presOf" srcId="{DEA75AA0-A436-41D0-85E0-F48E3BCB03F6}" destId="{7F6B63AD-FEC5-47E6-8E80-CF672D4124D9}" srcOrd="0" destOrd="0" presId="urn:microsoft.com/office/officeart/2008/layout/LinedList"/>
    <dgm:cxn modelId="{216F578B-912B-47C3-ACEB-19652A9138DA}" srcId="{03B428CC-DD48-407D-8392-CE55B72BBBC3}" destId="{A55E8AC7-F183-423E-89F5-2650A3AF0B8D}" srcOrd="6" destOrd="0" parTransId="{851F9376-7831-42B5-8FAB-5FCC4CEB16C8}" sibTransId="{288A08B0-14A0-47B2-B113-0678BBE23915}"/>
    <dgm:cxn modelId="{96912596-7B45-4C87-9F77-004CADE2C46A}" srcId="{03B428CC-DD48-407D-8392-CE55B72BBBC3}" destId="{48845830-8BAF-4B95-9757-84AABAA3BFC4}" srcOrd="1" destOrd="0" parTransId="{F065BE64-E46B-4D87-8A82-978C4C5D3413}" sibTransId="{79B9B8D7-1BC3-4EB9-95EB-CE564771AFCF}"/>
    <dgm:cxn modelId="{A867DC98-F54A-4EC6-8C47-7FAA7040D2BB}" srcId="{03B428CC-DD48-407D-8392-CE55B72BBBC3}" destId="{BFB32CDE-A28A-4AFE-B2CF-3FBCCB896D8E}" srcOrd="2" destOrd="0" parTransId="{FFF9A50C-011C-4430-BBC0-13B8D3AE6EE9}" sibTransId="{0DFD49B9-9058-4C48-9E43-8980BE269677}"/>
    <dgm:cxn modelId="{9E29DB99-E651-44AD-8A15-474F815F4797}" type="presOf" srcId="{A55E8AC7-F183-423E-89F5-2650A3AF0B8D}" destId="{8940FCC9-70C5-49D1-888C-0C332551E945}" srcOrd="0" destOrd="0" presId="urn:microsoft.com/office/officeart/2008/layout/LinedList"/>
    <dgm:cxn modelId="{C8614FA5-DF5B-4DAC-ABE3-6B36BAF87701}" type="presOf" srcId="{BFB32CDE-A28A-4AFE-B2CF-3FBCCB896D8E}" destId="{89D500DB-8985-4E1A-A277-7EACFDB0CDDD}" srcOrd="0" destOrd="0" presId="urn:microsoft.com/office/officeart/2008/layout/LinedList"/>
    <dgm:cxn modelId="{B15B36A9-3C36-49A4-83C4-A52B6110C9D5}" type="presOf" srcId="{B5AC7235-4C63-4D47-A60A-CC0E42D19E51}" destId="{14FF6BDE-BD1A-4DD9-BBCC-CB13A3A2C798}" srcOrd="0" destOrd="0" presId="urn:microsoft.com/office/officeart/2008/layout/LinedList"/>
    <dgm:cxn modelId="{34513AEE-6130-45BF-9A85-B5CCDA4175F5}" type="presOf" srcId="{48845830-8BAF-4B95-9757-84AABAA3BFC4}" destId="{1E221A77-9787-4250-A11B-FF1C338E45A7}" srcOrd="0" destOrd="0" presId="urn:microsoft.com/office/officeart/2008/layout/LinedList"/>
    <dgm:cxn modelId="{6FA87DF2-A6EF-4331-94F5-B1C17AA03FEC}" type="presOf" srcId="{007CD0D5-B043-4683-AD0D-B3C994896456}" destId="{4EA931C2-BBFC-4936-8D34-26B56C7F0E8D}" srcOrd="0" destOrd="0" presId="urn:microsoft.com/office/officeart/2008/layout/LinedList"/>
    <dgm:cxn modelId="{4CAFCFF3-0453-4998-829E-2947B387CA4F}" type="presOf" srcId="{03B428CC-DD48-407D-8392-CE55B72BBBC3}" destId="{869B31F7-62EA-4C19-9C8A-8975076D7FF8}" srcOrd="0" destOrd="0" presId="urn:microsoft.com/office/officeart/2008/layout/LinedList"/>
    <dgm:cxn modelId="{385DD5EC-A134-4A4C-9E1E-F54136B1E76A}" type="presParOf" srcId="{869B31F7-62EA-4C19-9C8A-8975076D7FF8}" destId="{467E4BDE-0296-42BD-93A1-37263B0C206F}" srcOrd="0" destOrd="0" presId="urn:microsoft.com/office/officeart/2008/layout/LinedList"/>
    <dgm:cxn modelId="{0FC7832A-3998-4B48-A0D6-A0DABB69B3EC}" type="presParOf" srcId="{869B31F7-62EA-4C19-9C8A-8975076D7FF8}" destId="{AA11B651-C818-455B-BE27-F38441F92A90}" srcOrd="1" destOrd="0" presId="urn:microsoft.com/office/officeart/2008/layout/LinedList"/>
    <dgm:cxn modelId="{3BE4BCB0-A887-4BA5-834C-A7BF4E42D214}" type="presParOf" srcId="{AA11B651-C818-455B-BE27-F38441F92A90}" destId="{ABF456EB-7E02-47AE-B7FF-A5FC6FF23F5D}" srcOrd="0" destOrd="0" presId="urn:microsoft.com/office/officeart/2008/layout/LinedList"/>
    <dgm:cxn modelId="{19AF9043-0B44-4C6E-AADF-A79585A04E91}" type="presParOf" srcId="{AA11B651-C818-455B-BE27-F38441F92A90}" destId="{9A51004E-46FA-40B4-B996-A34EC5C04D82}" srcOrd="1" destOrd="0" presId="urn:microsoft.com/office/officeart/2008/layout/LinedList"/>
    <dgm:cxn modelId="{50224822-71EE-4660-AC83-40A369B55DF7}" type="presParOf" srcId="{869B31F7-62EA-4C19-9C8A-8975076D7FF8}" destId="{FCBC9E3F-0A51-4728-9E16-4DFE4E45BDFB}" srcOrd="2" destOrd="0" presId="urn:microsoft.com/office/officeart/2008/layout/LinedList"/>
    <dgm:cxn modelId="{06E6E15E-F735-4B91-BECD-3FF8DA5F90EB}" type="presParOf" srcId="{869B31F7-62EA-4C19-9C8A-8975076D7FF8}" destId="{E5CB1D22-3806-4946-92FE-57C46342FC65}" srcOrd="3" destOrd="0" presId="urn:microsoft.com/office/officeart/2008/layout/LinedList"/>
    <dgm:cxn modelId="{8707D67A-5BF8-4F37-B586-0FE01E971B15}" type="presParOf" srcId="{E5CB1D22-3806-4946-92FE-57C46342FC65}" destId="{1E221A77-9787-4250-A11B-FF1C338E45A7}" srcOrd="0" destOrd="0" presId="urn:microsoft.com/office/officeart/2008/layout/LinedList"/>
    <dgm:cxn modelId="{32AAAEB5-4795-4CFD-90E5-AAE683223820}" type="presParOf" srcId="{E5CB1D22-3806-4946-92FE-57C46342FC65}" destId="{F01D52BA-DA62-4AB1-86EA-CD0D86C3F12A}" srcOrd="1" destOrd="0" presId="urn:microsoft.com/office/officeart/2008/layout/LinedList"/>
    <dgm:cxn modelId="{0AECE4E5-18C2-4E66-A92B-8CC081855013}" type="presParOf" srcId="{869B31F7-62EA-4C19-9C8A-8975076D7FF8}" destId="{3D254DA1-0021-47A6-A739-18C8141D21EE}" srcOrd="4" destOrd="0" presId="urn:microsoft.com/office/officeart/2008/layout/LinedList"/>
    <dgm:cxn modelId="{76DDF525-F5AE-41B2-AAC6-6A54743A7B4F}" type="presParOf" srcId="{869B31F7-62EA-4C19-9C8A-8975076D7FF8}" destId="{A5A6F534-3895-4C4D-9311-3AF70FC3C28C}" srcOrd="5" destOrd="0" presId="urn:microsoft.com/office/officeart/2008/layout/LinedList"/>
    <dgm:cxn modelId="{0675EC1B-00C9-4E25-8167-92E98E1CE215}" type="presParOf" srcId="{A5A6F534-3895-4C4D-9311-3AF70FC3C28C}" destId="{89D500DB-8985-4E1A-A277-7EACFDB0CDDD}" srcOrd="0" destOrd="0" presId="urn:microsoft.com/office/officeart/2008/layout/LinedList"/>
    <dgm:cxn modelId="{C1051E7E-41DA-4209-9B74-E3A56CF0D123}" type="presParOf" srcId="{A5A6F534-3895-4C4D-9311-3AF70FC3C28C}" destId="{EBB42BE0-2DD3-497E-B4C7-D3D6CE43AC15}" srcOrd="1" destOrd="0" presId="urn:microsoft.com/office/officeart/2008/layout/LinedList"/>
    <dgm:cxn modelId="{A14501B6-32E0-4738-ADEF-4B7D8DACA90F}" type="presParOf" srcId="{869B31F7-62EA-4C19-9C8A-8975076D7FF8}" destId="{BFC5337D-848E-4384-88E4-C8DE43EF3E83}" srcOrd="6" destOrd="0" presId="urn:microsoft.com/office/officeart/2008/layout/LinedList"/>
    <dgm:cxn modelId="{CA2578D3-246C-4554-8E19-DD50AE12D4CE}" type="presParOf" srcId="{869B31F7-62EA-4C19-9C8A-8975076D7FF8}" destId="{C18F9275-5604-44EC-9ED1-C558C8A9431F}" srcOrd="7" destOrd="0" presId="urn:microsoft.com/office/officeart/2008/layout/LinedList"/>
    <dgm:cxn modelId="{77A64E69-6E1A-4938-A0CE-38ABD23D6F19}" type="presParOf" srcId="{C18F9275-5604-44EC-9ED1-C558C8A9431F}" destId="{7F6B63AD-FEC5-47E6-8E80-CF672D4124D9}" srcOrd="0" destOrd="0" presId="urn:microsoft.com/office/officeart/2008/layout/LinedList"/>
    <dgm:cxn modelId="{FC848DCD-EE54-4554-8AF3-6F5F40494593}" type="presParOf" srcId="{C18F9275-5604-44EC-9ED1-C558C8A9431F}" destId="{DAA185FC-5998-4AF8-9EF5-72E8D7757F1C}" srcOrd="1" destOrd="0" presId="urn:microsoft.com/office/officeart/2008/layout/LinedList"/>
    <dgm:cxn modelId="{0C6ED0D0-C6AA-4515-9A05-1C31F3FFF2E1}" type="presParOf" srcId="{869B31F7-62EA-4C19-9C8A-8975076D7FF8}" destId="{A9E0DBDF-3302-42CD-8E87-B502A17DFCE6}" srcOrd="8" destOrd="0" presId="urn:microsoft.com/office/officeart/2008/layout/LinedList"/>
    <dgm:cxn modelId="{602658C5-9A75-4C97-A4AC-9283DF5F9F6E}" type="presParOf" srcId="{869B31F7-62EA-4C19-9C8A-8975076D7FF8}" destId="{E8BA5005-C55E-4C36-A16C-8BCC922B1809}" srcOrd="9" destOrd="0" presId="urn:microsoft.com/office/officeart/2008/layout/LinedList"/>
    <dgm:cxn modelId="{D8F343D4-267B-40BB-AC15-3DC669D08BE7}" type="presParOf" srcId="{E8BA5005-C55E-4C36-A16C-8BCC922B1809}" destId="{4EA931C2-BBFC-4936-8D34-26B56C7F0E8D}" srcOrd="0" destOrd="0" presId="urn:microsoft.com/office/officeart/2008/layout/LinedList"/>
    <dgm:cxn modelId="{53986C06-622E-447F-B0F5-9B8312B87CF5}" type="presParOf" srcId="{E8BA5005-C55E-4C36-A16C-8BCC922B1809}" destId="{B04CBABD-8FD7-4397-9336-8BE03CC2977C}" srcOrd="1" destOrd="0" presId="urn:microsoft.com/office/officeart/2008/layout/LinedList"/>
    <dgm:cxn modelId="{CE852B17-76D9-403A-89A9-83DE7B47739A}" type="presParOf" srcId="{869B31F7-62EA-4C19-9C8A-8975076D7FF8}" destId="{DF23DA89-79D5-419A-A811-D243689D4A94}" srcOrd="10" destOrd="0" presId="urn:microsoft.com/office/officeart/2008/layout/LinedList"/>
    <dgm:cxn modelId="{49F95E7D-7F4E-45CE-AB0F-700D6A455E62}" type="presParOf" srcId="{869B31F7-62EA-4C19-9C8A-8975076D7FF8}" destId="{B99C9823-B8A0-4907-AA4C-695C6864FE8D}" srcOrd="11" destOrd="0" presId="urn:microsoft.com/office/officeart/2008/layout/LinedList"/>
    <dgm:cxn modelId="{1617A839-2A6D-440D-B1AB-F489C5322C65}" type="presParOf" srcId="{B99C9823-B8A0-4907-AA4C-695C6864FE8D}" destId="{2EF755CC-3077-4587-8C80-168C3A901D68}" srcOrd="0" destOrd="0" presId="urn:microsoft.com/office/officeart/2008/layout/LinedList"/>
    <dgm:cxn modelId="{B1B4572D-7479-46EE-88D1-1A7E0E35BC1E}" type="presParOf" srcId="{B99C9823-B8A0-4907-AA4C-695C6864FE8D}" destId="{71CEE4EE-B4C4-4478-9142-5E6F78CAF0F1}" srcOrd="1" destOrd="0" presId="urn:microsoft.com/office/officeart/2008/layout/LinedList"/>
    <dgm:cxn modelId="{A759B0B6-94BC-439E-BFF9-8D8788E88997}" type="presParOf" srcId="{869B31F7-62EA-4C19-9C8A-8975076D7FF8}" destId="{8859316B-0FD8-43A8-9601-02B18C9B4DAC}" srcOrd="12" destOrd="0" presId="urn:microsoft.com/office/officeart/2008/layout/LinedList"/>
    <dgm:cxn modelId="{3A4AF922-EBCF-406A-8AF9-EDD186FAD22E}" type="presParOf" srcId="{869B31F7-62EA-4C19-9C8A-8975076D7FF8}" destId="{610230EB-2B46-433C-99F4-6219732A5B51}" srcOrd="13" destOrd="0" presId="urn:microsoft.com/office/officeart/2008/layout/LinedList"/>
    <dgm:cxn modelId="{C96CF983-B295-43DB-A12E-518CDFD0A2B6}" type="presParOf" srcId="{610230EB-2B46-433C-99F4-6219732A5B51}" destId="{8940FCC9-70C5-49D1-888C-0C332551E945}" srcOrd="0" destOrd="0" presId="urn:microsoft.com/office/officeart/2008/layout/LinedList"/>
    <dgm:cxn modelId="{782F5A27-C1A1-46CC-8257-051B0898B90C}" type="presParOf" srcId="{610230EB-2B46-433C-99F4-6219732A5B51}" destId="{79AE4F59-1F12-440F-9F97-6320B1679AB3}" srcOrd="1" destOrd="0" presId="urn:microsoft.com/office/officeart/2008/layout/LinedList"/>
    <dgm:cxn modelId="{ACAD08BD-1CE3-4C32-AB44-B32DCB6AC591}" type="presParOf" srcId="{869B31F7-62EA-4C19-9C8A-8975076D7FF8}" destId="{3FF49091-33FE-49EB-A036-86D009F4554D}" srcOrd="14" destOrd="0" presId="urn:microsoft.com/office/officeart/2008/layout/LinedList"/>
    <dgm:cxn modelId="{FBA27DAD-3FFE-4972-9C76-556749D9C9E7}" type="presParOf" srcId="{869B31F7-62EA-4C19-9C8A-8975076D7FF8}" destId="{6993D05A-37DC-43EA-9A38-54B35111077E}" srcOrd="15" destOrd="0" presId="urn:microsoft.com/office/officeart/2008/layout/LinedList"/>
    <dgm:cxn modelId="{7453A8B2-DC0C-4D35-A381-216E8F88799B}" type="presParOf" srcId="{6993D05A-37DC-43EA-9A38-54B35111077E}" destId="{34A8D893-3957-43EF-B5B5-E4C312A1218F}" srcOrd="0" destOrd="0" presId="urn:microsoft.com/office/officeart/2008/layout/LinedList"/>
    <dgm:cxn modelId="{3145A262-7F30-4883-AC2E-EAC1334C1F91}" type="presParOf" srcId="{6993D05A-37DC-43EA-9A38-54B35111077E}" destId="{871FFAD0-CCEE-4C82-A1D9-98BD9EA910D1}" srcOrd="1" destOrd="0" presId="urn:microsoft.com/office/officeart/2008/layout/LinedList"/>
    <dgm:cxn modelId="{D91C2DD6-D458-4669-88FA-D425526136D0}" type="presParOf" srcId="{869B31F7-62EA-4C19-9C8A-8975076D7FF8}" destId="{B3ED3857-78F4-45C5-BD56-E499C7A44C2B}" srcOrd="16" destOrd="0" presId="urn:microsoft.com/office/officeart/2008/layout/LinedList"/>
    <dgm:cxn modelId="{E0A2AC5E-C036-4997-9081-FAA76AF10155}" type="presParOf" srcId="{869B31F7-62EA-4C19-9C8A-8975076D7FF8}" destId="{14FFD05C-EA6E-4030-9CDF-D791CD91A0C7}" srcOrd="17" destOrd="0" presId="urn:microsoft.com/office/officeart/2008/layout/LinedList"/>
    <dgm:cxn modelId="{27E2AAA7-F6DF-47E6-8C45-FBB8F9463BB7}" type="presParOf" srcId="{14FFD05C-EA6E-4030-9CDF-D791CD91A0C7}" destId="{14FF6BDE-BD1A-4DD9-BBCC-CB13A3A2C798}" srcOrd="0" destOrd="0" presId="urn:microsoft.com/office/officeart/2008/layout/LinedList"/>
    <dgm:cxn modelId="{43840538-F284-4C79-BDEF-B4F2898A5254}" type="presParOf" srcId="{14FFD05C-EA6E-4030-9CDF-D791CD91A0C7}" destId="{247BA4C2-9B1F-4EEC-BD9D-FB7179D3D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73841-1F06-4AB3-A216-21598BC5E63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F6ED0F-DE87-46D4-879E-9374096ABB08}">
      <dgm:prSet/>
      <dgm:spPr>
        <a:solidFill>
          <a:schemeClr val="accent2"/>
        </a:solidFill>
      </dgm:spPr>
      <dgm:t>
        <a:bodyPr/>
        <a:lstStyle/>
        <a:p>
          <a:r>
            <a:rPr lang="ko-KR" dirty="0"/>
            <a:t>여행 안전 앱 시장</a:t>
          </a:r>
          <a:endParaRPr lang="en-US" dirty="0"/>
        </a:p>
      </dgm:t>
    </dgm:pt>
    <dgm:pt modelId="{D88815BD-6B79-4880-AB90-015DB78DCB7E}" type="parTrans" cxnId="{BD33FC1F-C1CE-4741-83B8-FED950E979C9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71316C9-F3DC-42C1-AA14-5CFF3186D008}" type="sibTrans" cxnId="{BD33FC1F-C1CE-4741-83B8-FED950E979C9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0CD2F10-2CE8-4A62-AEFB-112118BF46FB}">
      <dgm:prSet custT="1"/>
      <dgm:spPr>
        <a:solidFill>
          <a:schemeClr val="accent2"/>
        </a:solidFill>
      </dgm:spPr>
      <dgm:t>
        <a:bodyPr/>
        <a:lstStyle/>
        <a:p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아시아-태평양 지역을 중심으로 여행 안전 앱 시장이 급속도로 성장하고 있습니다</a:t>
          </a:r>
          <a:endParaRPr lang="en-US" sz="20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E16539E-0194-49D2-981E-0C6A10680EC5}" type="parTrans" cxnId="{F73DEDD5-52DE-4F23-AE6C-531082E56CB0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7AEDA46-B984-4382-861E-96642AAF9368}" type="sibTrans" cxnId="{F73DEDD5-52DE-4F23-AE6C-531082E56CB0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7789D32-24FF-4B34-AD20-FCB8A97813E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dirty="0"/>
            <a:t>국제사례</a:t>
          </a:r>
          <a:r>
            <a:rPr lang="en-US" dirty="0"/>
            <a:t>: Watch-Out</a:t>
          </a:r>
        </a:p>
      </dgm:t>
    </dgm:pt>
    <dgm:pt modelId="{EDD41261-84FC-4AEE-B6BB-8C92BEB043B5}" type="parTrans" cxnId="{5BC35E03-006F-407A-8147-E0D7DD74175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44AFA0-3FF5-4E24-9A07-162F67408A3C}" type="sibTrans" cxnId="{5BC35E03-006F-407A-8147-E0D7DD74175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3D5B20D-6FE5-4146-883E-3B923FF1D4A5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2000" i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사고 다발 지역 500m 전 음성 알림 제공으로 사고 예방에 기여하고 있습니다</a:t>
          </a:r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B6A618F-DAC5-4FE2-BECD-B16F423D5089}" type="parTrans" cxnId="{8A294454-594F-4F8D-B40B-026D6BA56E3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E1A6DE5-8E93-452D-B934-80E2864B4619}" type="sibTrans" cxnId="{8A294454-594F-4F8D-B40B-026D6BA56E3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5FFC762-30C5-490E-BA93-E84051F2B67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ko-KR" dirty="0"/>
            <a:t>국제사례</a:t>
          </a:r>
          <a:r>
            <a:rPr lang="en-US" dirty="0"/>
            <a:t>2: Move</a:t>
          </a:r>
        </a:p>
      </dgm:t>
    </dgm:pt>
    <dgm:pt modelId="{091DBF34-DD20-4FFA-B3A1-BEF07A96BBBB}" type="parTrans" cxnId="{F2C740A0-3914-42FD-8C18-368A75454CB4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197C454-41CC-4C92-AB06-B019F3B19821}" type="sibTrans" cxnId="{F2C740A0-3914-42FD-8C18-368A75454CB4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558018B-B72A-4982-92B6-544D9D7C9651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ko-KR" sz="2000" i="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블랙스팟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과속 </a:t>
          </a:r>
          <a:r>
            <a:rPr lang="ko-KR" sz="2000" i="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방지턱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급커브 등 도로 위험 요소에 대한 시각적 및 음성 알림을 제공합니다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. </a:t>
          </a:r>
          <a:endParaRPr lang="en-US" sz="20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8DE9E33-3ED8-4A3D-85A6-AEEABB389C6E}" type="parTrans" cxnId="{2836CB27-E119-4DE8-B476-0C84BBACEC42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527BEDE-C671-4032-92F2-B3CFE29ACDBC}" type="sibTrans" cxnId="{2836CB27-E119-4DE8-B476-0C84BBACEC42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8DCF5E3-CB46-49C0-AE46-0737959C507C}" type="pres">
      <dgm:prSet presAssocID="{4FA73841-1F06-4AB3-A216-21598BC5E637}" presName="vert0" presStyleCnt="0">
        <dgm:presLayoutVars>
          <dgm:dir/>
          <dgm:animOne val="branch"/>
          <dgm:animLvl val="lvl"/>
        </dgm:presLayoutVars>
      </dgm:prSet>
      <dgm:spPr/>
    </dgm:pt>
    <dgm:pt modelId="{555F7E22-3306-4872-9673-94A1E8D073A2}" type="pres">
      <dgm:prSet presAssocID="{8DF6ED0F-DE87-46D4-879E-9374096ABB08}" presName="thickLine" presStyleLbl="alignNode1" presStyleIdx="0" presStyleCnt="6"/>
      <dgm:spPr/>
    </dgm:pt>
    <dgm:pt modelId="{2E1436D5-B5F0-480D-AF73-B0D0DDF8A731}" type="pres">
      <dgm:prSet presAssocID="{8DF6ED0F-DE87-46D4-879E-9374096ABB08}" presName="horz1" presStyleCnt="0"/>
      <dgm:spPr/>
    </dgm:pt>
    <dgm:pt modelId="{EE737420-48BC-4764-A7DB-89D9EFD1A516}" type="pres">
      <dgm:prSet presAssocID="{8DF6ED0F-DE87-46D4-879E-9374096ABB08}" presName="tx1" presStyleLbl="revTx" presStyleIdx="0" presStyleCnt="6" custLinFactNeighborY="-5657"/>
      <dgm:spPr/>
    </dgm:pt>
    <dgm:pt modelId="{82301616-7FB5-407E-8737-4C6D008E156E}" type="pres">
      <dgm:prSet presAssocID="{8DF6ED0F-DE87-46D4-879E-9374096ABB08}" presName="vert1" presStyleCnt="0"/>
      <dgm:spPr/>
    </dgm:pt>
    <dgm:pt modelId="{685EFC9F-09B5-412D-A099-27ECCEBC68E7}" type="pres">
      <dgm:prSet presAssocID="{A0CD2F10-2CE8-4A62-AEFB-112118BF46FB}" presName="thickLine" presStyleLbl="alignNode1" presStyleIdx="1" presStyleCnt="6"/>
      <dgm:spPr/>
    </dgm:pt>
    <dgm:pt modelId="{2718231A-8349-4613-96DC-DBD5A76A6002}" type="pres">
      <dgm:prSet presAssocID="{A0CD2F10-2CE8-4A62-AEFB-112118BF46FB}" presName="horz1" presStyleCnt="0"/>
      <dgm:spPr/>
    </dgm:pt>
    <dgm:pt modelId="{71087D26-FFC6-485A-8905-0E2F7E464B0A}" type="pres">
      <dgm:prSet presAssocID="{A0CD2F10-2CE8-4A62-AEFB-112118BF46FB}" presName="tx1" presStyleLbl="revTx" presStyleIdx="1" presStyleCnt="6"/>
      <dgm:spPr/>
    </dgm:pt>
    <dgm:pt modelId="{B40EFC92-2843-4153-995E-0BFC086BF346}" type="pres">
      <dgm:prSet presAssocID="{A0CD2F10-2CE8-4A62-AEFB-112118BF46FB}" presName="vert1" presStyleCnt="0"/>
      <dgm:spPr/>
    </dgm:pt>
    <dgm:pt modelId="{DD9243E3-8900-466E-AB97-5AC1954A92FD}" type="pres">
      <dgm:prSet presAssocID="{77789D32-24FF-4B34-AD20-FCB8A97813E4}" presName="thickLine" presStyleLbl="alignNode1" presStyleIdx="2" presStyleCnt="6"/>
      <dgm:spPr/>
    </dgm:pt>
    <dgm:pt modelId="{0A8646C3-5FF5-4041-98EA-A041D9A61329}" type="pres">
      <dgm:prSet presAssocID="{77789D32-24FF-4B34-AD20-FCB8A97813E4}" presName="horz1" presStyleCnt="0"/>
      <dgm:spPr/>
    </dgm:pt>
    <dgm:pt modelId="{CA7CA6E4-9F4F-47CE-92EE-364E3208BBF5}" type="pres">
      <dgm:prSet presAssocID="{77789D32-24FF-4B34-AD20-FCB8A97813E4}" presName="tx1" presStyleLbl="revTx" presStyleIdx="2" presStyleCnt="6"/>
      <dgm:spPr/>
    </dgm:pt>
    <dgm:pt modelId="{86A258CB-9C35-4C5B-9A57-79F8F1C12C88}" type="pres">
      <dgm:prSet presAssocID="{77789D32-24FF-4B34-AD20-FCB8A97813E4}" presName="vert1" presStyleCnt="0"/>
      <dgm:spPr/>
    </dgm:pt>
    <dgm:pt modelId="{3DC365B4-5B86-433B-A509-1C9F8A267C96}" type="pres">
      <dgm:prSet presAssocID="{F3D5B20D-6FE5-4146-883E-3B923FF1D4A5}" presName="thickLine" presStyleLbl="alignNode1" presStyleIdx="3" presStyleCnt="6"/>
      <dgm:spPr/>
    </dgm:pt>
    <dgm:pt modelId="{3EFB9D2F-4DEF-4B54-8F61-13855F95BC10}" type="pres">
      <dgm:prSet presAssocID="{F3D5B20D-6FE5-4146-883E-3B923FF1D4A5}" presName="horz1" presStyleCnt="0"/>
      <dgm:spPr/>
    </dgm:pt>
    <dgm:pt modelId="{BF1F53F0-8E24-4FC7-AD79-F97A3BA33250}" type="pres">
      <dgm:prSet presAssocID="{F3D5B20D-6FE5-4146-883E-3B923FF1D4A5}" presName="tx1" presStyleLbl="revTx" presStyleIdx="3" presStyleCnt="6"/>
      <dgm:spPr/>
    </dgm:pt>
    <dgm:pt modelId="{90EA5C00-B963-4E07-8820-4452366B103C}" type="pres">
      <dgm:prSet presAssocID="{F3D5B20D-6FE5-4146-883E-3B923FF1D4A5}" presName="vert1" presStyleCnt="0"/>
      <dgm:spPr/>
    </dgm:pt>
    <dgm:pt modelId="{9F723E61-C56C-49C3-8D49-D2A44769ACD2}" type="pres">
      <dgm:prSet presAssocID="{95FFC762-30C5-490E-BA93-E84051F2B679}" presName="thickLine" presStyleLbl="alignNode1" presStyleIdx="4" presStyleCnt="6"/>
      <dgm:spPr/>
    </dgm:pt>
    <dgm:pt modelId="{CDD2616D-E193-4EB6-8C73-C5C5E57B587C}" type="pres">
      <dgm:prSet presAssocID="{95FFC762-30C5-490E-BA93-E84051F2B679}" presName="horz1" presStyleCnt="0"/>
      <dgm:spPr/>
    </dgm:pt>
    <dgm:pt modelId="{CDB2F800-70BD-4B37-9294-8673F31A2907}" type="pres">
      <dgm:prSet presAssocID="{95FFC762-30C5-490E-BA93-E84051F2B679}" presName="tx1" presStyleLbl="revTx" presStyleIdx="4" presStyleCnt="6"/>
      <dgm:spPr/>
    </dgm:pt>
    <dgm:pt modelId="{A1612382-D9F1-42B0-AD59-1D7900127F4F}" type="pres">
      <dgm:prSet presAssocID="{95FFC762-30C5-490E-BA93-E84051F2B679}" presName="vert1" presStyleCnt="0"/>
      <dgm:spPr/>
    </dgm:pt>
    <dgm:pt modelId="{06D34C8F-A25D-4A56-A0E7-4C4AD35EA918}" type="pres">
      <dgm:prSet presAssocID="{F558018B-B72A-4982-92B6-544D9D7C9651}" presName="thickLine" presStyleLbl="alignNode1" presStyleIdx="5" presStyleCnt="6"/>
      <dgm:spPr/>
    </dgm:pt>
    <dgm:pt modelId="{61DB5226-9888-4201-822B-7303D8507DF2}" type="pres">
      <dgm:prSet presAssocID="{F558018B-B72A-4982-92B6-544D9D7C9651}" presName="horz1" presStyleCnt="0"/>
      <dgm:spPr/>
    </dgm:pt>
    <dgm:pt modelId="{61868617-A65D-49E7-B8A2-D4E751131E61}" type="pres">
      <dgm:prSet presAssocID="{F558018B-B72A-4982-92B6-544D9D7C9651}" presName="tx1" presStyleLbl="revTx" presStyleIdx="5" presStyleCnt="6"/>
      <dgm:spPr/>
    </dgm:pt>
    <dgm:pt modelId="{4A6DAB05-A4F1-4B0D-8DDC-AB490274E09D}" type="pres">
      <dgm:prSet presAssocID="{F558018B-B72A-4982-92B6-544D9D7C9651}" presName="vert1" presStyleCnt="0"/>
      <dgm:spPr/>
    </dgm:pt>
  </dgm:ptLst>
  <dgm:cxnLst>
    <dgm:cxn modelId="{5BC35E03-006F-407A-8147-E0D7DD74175B}" srcId="{4FA73841-1F06-4AB3-A216-21598BC5E637}" destId="{77789D32-24FF-4B34-AD20-FCB8A97813E4}" srcOrd="2" destOrd="0" parTransId="{EDD41261-84FC-4AEE-B6BB-8C92BEB043B5}" sibTransId="{F444AFA0-3FF5-4E24-9A07-162F67408A3C}"/>
    <dgm:cxn modelId="{33FD0204-8B33-4C53-87E1-4ABBD0E5D29D}" type="presOf" srcId="{A0CD2F10-2CE8-4A62-AEFB-112118BF46FB}" destId="{71087D26-FFC6-485A-8905-0E2F7E464B0A}" srcOrd="0" destOrd="0" presId="urn:microsoft.com/office/officeart/2008/layout/LinedList"/>
    <dgm:cxn modelId="{72EA5210-957F-4AF4-A861-2F4A01BBABE4}" type="presOf" srcId="{F558018B-B72A-4982-92B6-544D9D7C9651}" destId="{61868617-A65D-49E7-B8A2-D4E751131E61}" srcOrd="0" destOrd="0" presId="urn:microsoft.com/office/officeart/2008/layout/LinedList"/>
    <dgm:cxn modelId="{BD33FC1F-C1CE-4741-83B8-FED950E979C9}" srcId="{4FA73841-1F06-4AB3-A216-21598BC5E637}" destId="{8DF6ED0F-DE87-46D4-879E-9374096ABB08}" srcOrd="0" destOrd="0" parTransId="{D88815BD-6B79-4880-AB90-015DB78DCB7E}" sibTransId="{971316C9-F3DC-42C1-AA14-5CFF3186D008}"/>
    <dgm:cxn modelId="{2836CB27-E119-4DE8-B476-0C84BBACEC42}" srcId="{4FA73841-1F06-4AB3-A216-21598BC5E637}" destId="{F558018B-B72A-4982-92B6-544D9D7C9651}" srcOrd="5" destOrd="0" parTransId="{78DE9E33-3ED8-4A3D-85A6-AEEABB389C6E}" sibTransId="{2527BEDE-C671-4032-92F2-B3CFE29ACDBC}"/>
    <dgm:cxn modelId="{2532FF5D-C11A-4361-B00F-7322A04A0B23}" type="presOf" srcId="{77789D32-24FF-4B34-AD20-FCB8A97813E4}" destId="{CA7CA6E4-9F4F-47CE-92EE-364E3208BBF5}" srcOrd="0" destOrd="0" presId="urn:microsoft.com/office/officeart/2008/layout/LinedList"/>
    <dgm:cxn modelId="{8A294454-594F-4F8D-B40B-026D6BA56E3B}" srcId="{4FA73841-1F06-4AB3-A216-21598BC5E637}" destId="{F3D5B20D-6FE5-4146-883E-3B923FF1D4A5}" srcOrd="3" destOrd="0" parTransId="{7B6A618F-DAC5-4FE2-BECD-B16F423D5089}" sibTransId="{BE1A6DE5-8E93-452D-B934-80E2864B4619}"/>
    <dgm:cxn modelId="{2A26B189-4D97-4B9D-9516-1B3C3AC005CA}" type="presOf" srcId="{95FFC762-30C5-490E-BA93-E84051F2B679}" destId="{CDB2F800-70BD-4B37-9294-8673F31A2907}" srcOrd="0" destOrd="0" presId="urn:microsoft.com/office/officeart/2008/layout/LinedList"/>
    <dgm:cxn modelId="{F2C740A0-3914-42FD-8C18-368A75454CB4}" srcId="{4FA73841-1F06-4AB3-A216-21598BC5E637}" destId="{95FFC762-30C5-490E-BA93-E84051F2B679}" srcOrd="4" destOrd="0" parTransId="{091DBF34-DD20-4FFA-B3A1-BEF07A96BBBB}" sibTransId="{5197C454-41CC-4C92-AB06-B019F3B19821}"/>
    <dgm:cxn modelId="{E05751C9-F9BB-4ECC-A38A-953B15A6945F}" type="presOf" srcId="{F3D5B20D-6FE5-4146-883E-3B923FF1D4A5}" destId="{BF1F53F0-8E24-4FC7-AD79-F97A3BA33250}" srcOrd="0" destOrd="0" presId="urn:microsoft.com/office/officeart/2008/layout/LinedList"/>
    <dgm:cxn modelId="{16B585CD-22C3-4C3C-9096-3BACC6963EFD}" type="presOf" srcId="{8DF6ED0F-DE87-46D4-879E-9374096ABB08}" destId="{EE737420-48BC-4764-A7DB-89D9EFD1A516}" srcOrd="0" destOrd="0" presId="urn:microsoft.com/office/officeart/2008/layout/LinedList"/>
    <dgm:cxn modelId="{F73DEDD5-52DE-4F23-AE6C-531082E56CB0}" srcId="{4FA73841-1F06-4AB3-A216-21598BC5E637}" destId="{A0CD2F10-2CE8-4A62-AEFB-112118BF46FB}" srcOrd="1" destOrd="0" parTransId="{8E16539E-0194-49D2-981E-0C6A10680EC5}" sibTransId="{57AEDA46-B984-4382-861E-96642AAF9368}"/>
    <dgm:cxn modelId="{B8AECAE4-8CE5-438E-9587-84E9C9C46611}" type="presOf" srcId="{4FA73841-1F06-4AB3-A216-21598BC5E637}" destId="{B8DCF5E3-CB46-49C0-AE46-0737959C507C}" srcOrd="0" destOrd="0" presId="urn:microsoft.com/office/officeart/2008/layout/LinedList"/>
    <dgm:cxn modelId="{8D7A64E7-8BAF-47D2-BE52-CC696BF494F6}" type="presParOf" srcId="{B8DCF5E3-CB46-49C0-AE46-0737959C507C}" destId="{555F7E22-3306-4872-9673-94A1E8D073A2}" srcOrd="0" destOrd="0" presId="urn:microsoft.com/office/officeart/2008/layout/LinedList"/>
    <dgm:cxn modelId="{AFC49806-D5AB-4770-B121-96706D5AE843}" type="presParOf" srcId="{B8DCF5E3-CB46-49C0-AE46-0737959C507C}" destId="{2E1436D5-B5F0-480D-AF73-B0D0DDF8A731}" srcOrd="1" destOrd="0" presId="urn:microsoft.com/office/officeart/2008/layout/LinedList"/>
    <dgm:cxn modelId="{8B2BC409-DD45-413F-869D-1062AEE7E661}" type="presParOf" srcId="{2E1436D5-B5F0-480D-AF73-B0D0DDF8A731}" destId="{EE737420-48BC-4764-A7DB-89D9EFD1A516}" srcOrd="0" destOrd="0" presId="urn:microsoft.com/office/officeart/2008/layout/LinedList"/>
    <dgm:cxn modelId="{46624239-6479-419F-97E7-50DD5241347E}" type="presParOf" srcId="{2E1436D5-B5F0-480D-AF73-B0D0DDF8A731}" destId="{82301616-7FB5-407E-8737-4C6D008E156E}" srcOrd="1" destOrd="0" presId="urn:microsoft.com/office/officeart/2008/layout/LinedList"/>
    <dgm:cxn modelId="{DBE0CF8B-91AB-49F8-B555-B98F05D006C6}" type="presParOf" srcId="{B8DCF5E3-CB46-49C0-AE46-0737959C507C}" destId="{685EFC9F-09B5-412D-A099-27ECCEBC68E7}" srcOrd="2" destOrd="0" presId="urn:microsoft.com/office/officeart/2008/layout/LinedList"/>
    <dgm:cxn modelId="{192A7345-1B0C-4E88-BD5A-980842EC96A5}" type="presParOf" srcId="{B8DCF5E3-CB46-49C0-AE46-0737959C507C}" destId="{2718231A-8349-4613-96DC-DBD5A76A6002}" srcOrd="3" destOrd="0" presId="urn:microsoft.com/office/officeart/2008/layout/LinedList"/>
    <dgm:cxn modelId="{77A6A58E-ABBB-41DB-B527-99E518294398}" type="presParOf" srcId="{2718231A-8349-4613-96DC-DBD5A76A6002}" destId="{71087D26-FFC6-485A-8905-0E2F7E464B0A}" srcOrd="0" destOrd="0" presId="urn:microsoft.com/office/officeart/2008/layout/LinedList"/>
    <dgm:cxn modelId="{B0CA4CE5-3EF1-4A1C-A611-6B32840B32F7}" type="presParOf" srcId="{2718231A-8349-4613-96DC-DBD5A76A6002}" destId="{B40EFC92-2843-4153-995E-0BFC086BF346}" srcOrd="1" destOrd="0" presId="urn:microsoft.com/office/officeart/2008/layout/LinedList"/>
    <dgm:cxn modelId="{CDC37D22-2AE3-405E-8EF8-4204AFC8B8C5}" type="presParOf" srcId="{B8DCF5E3-CB46-49C0-AE46-0737959C507C}" destId="{DD9243E3-8900-466E-AB97-5AC1954A92FD}" srcOrd="4" destOrd="0" presId="urn:microsoft.com/office/officeart/2008/layout/LinedList"/>
    <dgm:cxn modelId="{4A902239-2322-4140-862C-ADE9D19167C3}" type="presParOf" srcId="{B8DCF5E3-CB46-49C0-AE46-0737959C507C}" destId="{0A8646C3-5FF5-4041-98EA-A041D9A61329}" srcOrd="5" destOrd="0" presId="urn:microsoft.com/office/officeart/2008/layout/LinedList"/>
    <dgm:cxn modelId="{52DF369E-297F-4A36-8586-80AD6D9ACA50}" type="presParOf" srcId="{0A8646C3-5FF5-4041-98EA-A041D9A61329}" destId="{CA7CA6E4-9F4F-47CE-92EE-364E3208BBF5}" srcOrd="0" destOrd="0" presId="urn:microsoft.com/office/officeart/2008/layout/LinedList"/>
    <dgm:cxn modelId="{3794AE37-BF8C-459A-86AE-14C2BFF4B7C8}" type="presParOf" srcId="{0A8646C3-5FF5-4041-98EA-A041D9A61329}" destId="{86A258CB-9C35-4C5B-9A57-79F8F1C12C88}" srcOrd="1" destOrd="0" presId="urn:microsoft.com/office/officeart/2008/layout/LinedList"/>
    <dgm:cxn modelId="{28FCF918-7758-4046-BCF5-9DA631D16C47}" type="presParOf" srcId="{B8DCF5E3-CB46-49C0-AE46-0737959C507C}" destId="{3DC365B4-5B86-433B-A509-1C9F8A267C96}" srcOrd="6" destOrd="0" presId="urn:microsoft.com/office/officeart/2008/layout/LinedList"/>
    <dgm:cxn modelId="{59FCD1C6-780F-4E1C-B391-FE3B326C342B}" type="presParOf" srcId="{B8DCF5E3-CB46-49C0-AE46-0737959C507C}" destId="{3EFB9D2F-4DEF-4B54-8F61-13855F95BC10}" srcOrd="7" destOrd="0" presId="urn:microsoft.com/office/officeart/2008/layout/LinedList"/>
    <dgm:cxn modelId="{97AAB4EF-E032-439D-AAC8-7BA83E596C20}" type="presParOf" srcId="{3EFB9D2F-4DEF-4B54-8F61-13855F95BC10}" destId="{BF1F53F0-8E24-4FC7-AD79-F97A3BA33250}" srcOrd="0" destOrd="0" presId="urn:microsoft.com/office/officeart/2008/layout/LinedList"/>
    <dgm:cxn modelId="{B8E5973C-36CA-4EE1-A4AC-ADD38B82456B}" type="presParOf" srcId="{3EFB9D2F-4DEF-4B54-8F61-13855F95BC10}" destId="{90EA5C00-B963-4E07-8820-4452366B103C}" srcOrd="1" destOrd="0" presId="urn:microsoft.com/office/officeart/2008/layout/LinedList"/>
    <dgm:cxn modelId="{7111F176-F38A-4908-8FED-E55968AACAA0}" type="presParOf" srcId="{B8DCF5E3-CB46-49C0-AE46-0737959C507C}" destId="{9F723E61-C56C-49C3-8D49-D2A44769ACD2}" srcOrd="8" destOrd="0" presId="urn:microsoft.com/office/officeart/2008/layout/LinedList"/>
    <dgm:cxn modelId="{92E3719F-5AC1-4102-BF1E-CC378BC79313}" type="presParOf" srcId="{B8DCF5E3-CB46-49C0-AE46-0737959C507C}" destId="{CDD2616D-E193-4EB6-8C73-C5C5E57B587C}" srcOrd="9" destOrd="0" presId="urn:microsoft.com/office/officeart/2008/layout/LinedList"/>
    <dgm:cxn modelId="{6A7293F0-FC16-4751-B7F5-CDEB99BD9D2A}" type="presParOf" srcId="{CDD2616D-E193-4EB6-8C73-C5C5E57B587C}" destId="{CDB2F800-70BD-4B37-9294-8673F31A2907}" srcOrd="0" destOrd="0" presId="urn:microsoft.com/office/officeart/2008/layout/LinedList"/>
    <dgm:cxn modelId="{636C3258-C1A2-48BF-B2EE-1E14B5F69C61}" type="presParOf" srcId="{CDD2616D-E193-4EB6-8C73-C5C5E57B587C}" destId="{A1612382-D9F1-42B0-AD59-1D7900127F4F}" srcOrd="1" destOrd="0" presId="urn:microsoft.com/office/officeart/2008/layout/LinedList"/>
    <dgm:cxn modelId="{89F0FAAB-0AB8-4607-84C0-B5CF633A4C3A}" type="presParOf" srcId="{B8DCF5E3-CB46-49C0-AE46-0737959C507C}" destId="{06D34C8F-A25D-4A56-A0E7-4C4AD35EA918}" srcOrd="10" destOrd="0" presId="urn:microsoft.com/office/officeart/2008/layout/LinedList"/>
    <dgm:cxn modelId="{B35FB7B5-B6A4-4B08-993E-74BF173CB937}" type="presParOf" srcId="{B8DCF5E3-CB46-49C0-AE46-0737959C507C}" destId="{61DB5226-9888-4201-822B-7303D8507DF2}" srcOrd="11" destOrd="0" presId="urn:microsoft.com/office/officeart/2008/layout/LinedList"/>
    <dgm:cxn modelId="{6DD87CED-ED1B-4024-B562-6B70B232FDBA}" type="presParOf" srcId="{61DB5226-9888-4201-822B-7303D8507DF2}" destId="{61868617-A65D-49E7-B8A2-D4E751131E61}" srcOrd="0" destOrd="0" presId="urn:microsoft.com/office/officeart/2008/layout/LinedList"/>
    <dgm:cxn modelId="{EFE837B9-4E33-4EC0-93C8-D646F40DC3A4}" type="presParOf" srcId="{61DB5226-9888-4201-822B-7303D8507DF2}" destId="{4A6DAB05-A4F1-4B0D-8DDC-AB490274E0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5AA06-E1D3-44EB-B6CD-DD7CB6233ED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F6676A-16B8-4996-965C-7C84F30E4D86}">
      <dgm:prSet/>
      <dgm:spPr/>
      <dgm:t>
        <a:bodyPr/>
        <a:lstStyle/>
        <a:p>
          <a:r>
            <a:rPr lang="ko-KR" altLang="en-US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</a:t>
          </a:r>
          <a:endParaRPr lang="en-US" altLang="ko-KR" b="0" i="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  <a:p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데이터 </a:t>
          </a:r>
          <a:r>
            <a:rPr lang="ko-KR" b="0" i="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C1BCCF1-B383-46CD-B1FF-0A9E49615A0C}" type="parTrans" cxnId="{92DB7B3E-C0B3-42A3-8663-3F39EA2632EE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8DC08E6-D033-4FC0-9024-9551EB08F9A0}" type="sibTrans" cxnId="{92DB7B3E-C0B3-42A3-8663-3F39EA2632EE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8675835-54A6-492B-891C-FD53FFA3BE33}">
      <dgm:prSet/>
      <dgm:spPr/>
      <dgm:t>
        <a:bodyPr/>
        <a:lstStyle/>
        <a:p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 지역코드 </a:t>
          </a:r>
          <a:r>
            <a:rPr lang="ko-KR" b="0" i="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 후 </a:t>
          </a:r>
          <a:r>
            <a:rPr lang="en-US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MySQL </a:t>
          </a:r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지역테이블 생성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C269968-7CD4-40BC-A831-490FB8FAF5F7}" type="parTrans" cxnId="{A93F8026-0A2E-4333-90D0-757B769C4C75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718AEA3-4B8E-472F-8496-7C6DEA445DA0}" type="sibTrans" cxnId="{A93F8026-0A2E-4333-90D0-757B769C4C75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4A5715A-8660-427E-BCC3-8946B7DE3075}">
      <dgm:prSet/>
      <dgm:spPr/>
      <dgm:t>
        <a:bodyPr/>
        <a:lstStyle/>
        <a:p>
          <a:r>
            <a:rPr lang="ko-KR" b="0" i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 데이터와 지역코드 연결하여 지도에 매핑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04219FF-76FD-4A54-8B64-B566664A4FBC}" type="parTrans" cxnId="{8910ABDE-5AC7-410A-9367-064EB32BE060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8AAC224-8972-4AE3-93C1-34FFD2FF488D}" type="sibTrans" cxnId="{8910ABDE-5AC7-410A-9367-064EB32BE060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3FE500F-924B-4448-BBE6-D456C6567474}">
      <dgm:prSet/>
      <dgm:spPr/>
      <dgm:t>
        <a:bodyPr/>
        <a:lstStyle/>
        <a:p>
          <a:r>
            <a:rPr lang="ko-KR" alt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지도 시각화</a:t>
          </a:r>
          <a:endParaRPr lang="en-US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5A14A79-90AC-45B2-896B-10D288AA26C8}" type="parTrans" cxnId="{3F8DA38F-66F2-4D74-9830-CBAA1EC5E19C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46040D0-442D-40B2-850C-F44CA7CF7E9D}" type="sibTrans" cxnId="{3F8DA38F-66F2-4D74-9830-CBAA1EC5E19C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B5DBB10-E23F-4352-8BB7-C832720544E3}">
      <dgm:prSet/>
      <dgm:spPr/>
      <dgm:t>
        <a:bodyPr/>
        <a:lstStyle/>
        <a:p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뉴스 크롤링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1DACCF9-07AF-4000-A2C0-F2E7133C2B22}" type="parTrans" cxnId="{EF355A6C-059C-4770-8BA1-C562420E28A4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923A8E0-F0F3-46A5-84BC-4AAA573950C6}" type="sibTrans" cxnId="{EF355A6C-059C-4770-8BA1-C562420E28A4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E1F8FE-0782-461C-81CF-A38A3A3A463E}">
      <dgm:prSet/>
      <dgm:spPr/>
      <dgm:t>
        <a:bodyPr/>
        <a:lstStyle/>
        <a:p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선택된 지역명과 </a:t>
          </a:r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</a:t>
          </a:r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 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키워드로 네이버 뉴스 검색 및 저장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C19DE1B-682E-4BA2-92F6-2DE8238160E0}" type="parTrans" cxnId="{E45AEA35-D141-4FDD-95AB-118241AD25C5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744D887-29EA-4382-994C-08F6177AEC25}" type="sibTrans" cxnId="{E45AEA35-D141-4FDD-95AB-118241AD25C5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5BBE17E-8B9A-47AE-B15A-C0C510CF6DE3}">
      <dgm:prSet/>
      <dgm:spPr/>
      <dgm:t>
        <a:bodyPr/>
        <a:lstStyle/>
        <a:p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AI 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요약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D62F17-0E45-4916-A725-E6EA09271AB5}" type="parTrans" cxnId="{80839A50-790C-40C2-BBC8-4B87C60C1932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18E6593-E0A3-43CB-99C3-17F1926B5FED}" type="sibTrans" cxnId="{80839A50-790C-40C2-BBC8-4B87C60C1932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411EBC8-88D4-4034-9A25-829F47B29A2F}">
      <dgm:prSet/>
      <dgm:spPr/>
      <dgm:t>
        <a:bodyPr/>
        <a:lstStyle/>
        <a:p>
          <a:r>
            <a:rPr lang="en-US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LLM </a:t>
          </a:r>
          <a:r>
            <a:rPr lang="ko-KR" b="0" i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모델을 활용한 뉴스 기사 요약 및 음성 변환</a:t>
          </a:r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F6D576D-F851-49BB-8B77-B5A90B5A4007}" type="parTrans" cxnId="{129778EE-C6E3-4FD9-83EF-3A563A0FEFC7}">
      <dgm:prSet/>
      <dgm:spPr/>
      <dgm:t>
        <a:bodyPr/>
        <a:lstStyle/>
        <a:p>
          <a:endParaRPr lang="en-US" sz="18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18BBDEB-97FF-43C1-8D6F-E5B124590BFC}" type="sibTrans" cxnId="{129778EE-C6E3-4FD9-83EF-3A563A0FEFC7}">
      <dgm:prSet/>
      <dgm:spPr/>
      <dgm:t>
        <a:bodyPr/>
        <a:lstStyle/>
        <a:p>
          <a:endParaRPr lang="en-US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B675E45-A826-4CE9-AC85-9FBFC5DB3558}" type="pres">
      <dgm:prSet presAssocID="{CF25AA06-E1D3-44EB-B6CD-DD7CB6233EDF}" presName="Name0" presStyleCnt="0">
        <dgm:presLayoutVars>
          <dgm:dir/>
          <dgm:resizeHandles val="exact"/>
        </dgm:presLayoutVars>
      </dgm:prSet>
      <dgm:spPr/>
    </dgm:pt>
    <dgm:pt modelId="{78822E08-0B45-468F-B5E4-534686D19A87}" type="pres">
      <dgm:prSet presAssocID="{08F6676A-16B8-4996-965C-7C84F30E4D86}" presName="node" presStyleLbl="node1" presStyleIdx="0" presStyleCnt="8">
        <dgm:presLayoutVars>
          <dgm:bulletEnabled val="1"/>
        </dgm:presLayoutVars>
      </dgm:prSet>
      <dgm:spPr/>
    </dgm:pt>
    <dgm:pt modelId="{6C4C3296-8950-4CC0-9B85-0C5C573A1189}" type="pres">
      <dgm:prSet presAssocID="{F8DC08E6-D033-4FC0-9024-9551EB08F9A0}" presName="sibTrans" presStyleLbl="sibTrans1D1" presStyleIdx="0" presStyleCnt="7"/>
      <dgm:spPr/>
    </dgm:pt>
    <dgm:pt modelId="{5FCC1F56-DA86-4539-8910-A734E963A088}" type="pres">
      <dgm:prSet presAssocID="{F8DC08E6-D033-4FC0-9024-9551EB08F9A0}" presName="connectorText" presStyleLbl="sibTrans1D1" presStyleIdx="0" presStyleCnt="7"/>
      <dgm:spPr/>
    </dgm:pt>
    <dgm:pt modelId="{72085849-71F1-4990-844F-4D8E9E606741}" type="pres">
      <dgm:prSet presAssocID="{58675835-54A6-492B-891C-FD53FFA3BE33}" presName="node" presStyleLbl="node1" presStyleIdx="1" presStyleCnt="8">
        <dgm:presLayoutVars>
          <dgm:bulletEnabled val="1"/>
        </dgm:presLayoutVars>
      </dgm:prSet>
      <dgm:spPr/>
    </dgm:pt>
    <dgm:pt modelId="{535E5FFB-EB16-41E7-B278-10F2747EB4F6}" type="pres">
      <dgm:prSet presAssocID="{C718AEA3-4B8E-472F-8496-7C6DEA445DA0}" presName="sibTrans" presStyleLbl="sibTrans1D1" presStyleIdx="1" presStyleCnt="7"/>
      <dgm:spPr/>
    </dgm:pt>
    <dgm:pt modelId="{DCCA440D-BE90-46F8-9AF4-76C17AC97C8E}" type="pres">
      <dgm:prSet presAssocID="{C718AEA3-4B8E-472F-8496-7C6DEA445DA0}" presName="connectorText" presStyleLbl="sibTrans1D1" presStyleIdx="1" presStyleCnt="7"/>
      <dgm:spPr/>
    </dgm:pt>
    <dgm:pt modelId="{8B28A891-CDA6-4E12-9642-D89AFDB80A1E}" type="pres">
      <dgm:prSet presAssocID="{B4A5715A-8660-427E-BCC3-8946B7DE3075}" presName="node" presStyleLbl="node1" presStyleIdx="2" presStyleCnt="8" custLinFactNeighborX="-1255" custLinFactNeighborY="-697">
        <dgm:presLayoutVars>
          <dgm:bulletEnabled val="1"/>
        </dgm:presLayoutVars>
      </dgm:prSet>
      <dgm:spPr/>
    </dgm:pt>
    <dgm:pt modelId="{F8C82E69-E18E-4507-B70C-018B92A38D7D}" type="pres">
      <dgm:prSet presAssocID="{C8AAC224-8972-4AE3-93C1-34FFD2FF488D}" presName="sibTrans" presStyleLbl="sibTrans1D1" presStyleIdx="2" presStyleCnt="7"/>
      <dgm:spPr/>
    </dgm:pt>
    <dgm:pt modelId="{78FF02A2-9C8F-4CED-96D5-14D3A25AD6A7}" type="pres">
      <dgm:prSet presAssocID="{C8AAC224-8972-4AE3-93C1-34FFD2FF488D}" presName="connectorText" presStyleLbl="sibTrans1D1" presStyleIdx="2" presStyleCnt="7"/>
      <dgm:spPr/>
    </dgm:pt>
    <dgm:pt modelId="{F1C9BADA-D24B-4C2F-AEB6-48AC63158E43}" type="pres">
      <dgm:prSet presAssocID="{93FE500F-924B-4448-BBE6-D456C6567474}" presName="node" presStyleLbl="node1" presStyleIdx="3" presStyleCnt="8">
        <dgm:presLayoutVars>
          <dgm:bulletEnabled val="1"/>
        </dgm:presLayoutVars>
      </dgm:prSet>
      <dgm:spPr/>
    </dgm:pt>
    <dgm:pt modelId="{8C13196F-A6C0-4194-A1D2-C4F73B5ABC89}" type="pres">
      <dgm:prSet presAssocID="{D46040D0-442D-40B2-850C-F44CA7CF7E9D}" presName="sibTrans" presStyleLbl="sibTrans1D1" presStyleIdx="3" presStyleCnt="7"/>
      <dgm:spPr/>
    </dgm:pt>
    <dgm:pt modelId="{F0639597-1AEE-4A67-B4BF-EFE8EB967A01}" type="pres">
      <dgm:prSet presAssocID="{D46040D0-442D-40B2-850C-F44CA7CF7E9D}" presName="connectorText" presStyleLbl="sibTrans1D1" presStyleIdx="3" presStyleCnt="7"/>
      <dgm:spPr/>
    </dgm:pt>
    <dgm:pt modelId="{EEB1C634-FA1E-4923-8A99-7CDD3E47F562}" type="pres">
      <dgm:prSet presAssocID="{6B5DBB10-E23F-4352-8BB7-C832720544E3}" presName="node" presStyleLbl="node1" presStyleIdx="4" presStyleCnt="8">
        <dgm:presLayoutVars>
          <dgm:bulletEnabled val="1"/>
        </dgm:presLayoutVars>
      </dgm:prSet>
      <dgm:spPr/>
    </dgm:pt>
    <dgm:pt modelId="{B6A9826A-AE3B-4312-8616-FE2CB4A428B6}" type="pres">
      <dgm:prSet presAssocID="{5923A8E0-F0F3-46A5-84BC-4AAA573950C6}" presName="sibTrans" presStyleLbl="sibTrans1D1" presStyleIdx="4" presStyleCnt="7"/>
      <dgm:spPr/>
    </dgm:pt>
    <dgm:pt modelId="{FE172167-EE64-45BC-B82B-24B97EA739FB}" type="pres">
      <dgm:prSet presAssocID="{5923A8E0-F0F3-46A5-84BC-4AAA573950C6}" presName="connectorText" presStyleLbl="sibTrans1D1" presStyleIdx="4" presStyleCnt="7"/>
      <dgm:spPr/>
    </dgm:pt>
    <dgm:pt modelId="{CA3A5890-C566-4718-9D93-0A3C29011C41}" type="pres">
      <dgm:prSet presAssocID="{F4E1F8FE-0782-461C-81CF-A38A3A3A463E}" presName="node" presStyleLbl="node1" presStyleIdx="5" presStyleCnt="8">
        <dgm:presLayoutVars>
          <dgm:bulletEnabled val="1"/>
        </dgm:presLayoutVars>
      </dgm:prSet>
      <dgm:spPr/>
    </dgm:pt>
    <dgm:pt modelId="{D3DB01C5-D50A-4558-A87E-E0494A6D7E33}" type="pres">
      <dgm:prSet presAssocID="{B744D887-29EA-4382-994C-08F6177AEC25}" presName="sibTrans" presStyleLbl="sibTrans1D1" presStyleIdx="5" presStyleCnt="7"/>
      <dgm:spPr/>
    </dgm:pt>
    <dgm:pt modelId="{61F051E3-F6AA-425F-8B13-5E6935179EC2}" type="pres">
      <dgm:prSet presAssocID="{B744D887-29EA-4382-994C-08F6177AEC25}" presName="connectorText" presStyleLbl="sibTrans1D1" presStyleIdx="5" presStyleCnt="7"/>
      <dgm:spPr/>
    </dgm:pt>
    <dgm:pt modelId="{3B2D3CB5-1FA7-40BB-B8C7-927BBD3D7DEE}" type="pres">
      <dgm:prSet presAssocID="{25BBE17E-8B9A-47AE-B15A-C0C510CF6DE3}" presName="node" presStyleLbl="node1" presStyleIdx="6" presStyleCnt="8">
        <dgm:presLayoutVars>
          <dgm:bulletEnabled val="1"/>
        </dgm:presLayoutVars>
      </dgm:prSet>
      <dgm:spPr/>
    </dgm:pt>
    <dgm:pt modelId="{1A394F9B-1884-44B6-BC8D-463824435020}" type="pres">
      <dgm:prSet presAssocID="{D18E6593-E0A3-43CB-99C3-17F1926B5FED}" presName="sibTrans" presStyleLbl="sibTrans1D1" presStyleIdx="6" presStyleCnt="7"/>
      <dgm:spPr/>
    </dgm:pt>
    <dgm:pt modelId="{DEE153EF-68B0-4B2A-852C-71E0FF80261D}" type="pres">
      <dgm:prSet presAssocID="{D18E6593-E0A3-43CB-99C3-17F1926B5FED}" presName="connectorText" presStyleLbl="sibTrans1D1" presStyleIdx="6" presStyleCnt="7"/>
      <dgm:spPr/>
    </dgm:pt>
    <dgm:pt modelId="{F4FFDADB-FEA3-4FF6-BECD-F51E353FD66A}" type="pres">
      <dgm:prSet presAssocID="{5411EBC8-88D4-4034-9A25-829F47B29A2F}" presName="node" presStyleLbl="node1" presStyleIdx="7" presStyleCnt="8">
        <dgm:presLayoutVars>
          <dgm:bulletEnabled val="1"/>
        </dgm:presLayoutVars>
      </dgm:prSet>
      <dgm:spPr/>
    </dgm:pt>
  </dgm:ptLst>
  <dgm:cxnLst>
    <dgm:cxn modelId="{626F3D00-CCC4-4CC2-B44A-6FA4EC5436D2}" type="presOf" srcId="{93FE500F-924B-4448-BBE6-D456C6567474}" destId="{F1C9BADA-D24B-4C2F-AEB6-48AC63158E43}" srcOrd="0" destOrd="0" presId="urn:microsoft.com/office/officeart/2016/7/layout/RepeatingBendingProcessNew"/>
    <dgm:cxn modelId="{A9E16D10-C8D1-4B78-B9A4-D920760C84E7}" type="presOf" srcId="{B744D887-29EA-4382-994C-08F6177AEC25}" destId="{D3DB01C5-D50A-4558-A87E-E0494A6D7E33}" srcOrd="0" destOrd="0" presId="urn:microsoft.com/office/officeart/2016/7/layout/RepeatingBendingProcessNew"/>
    <dgm:cxn modelId="{8C41CA25-6420-4879-B76D-260FB2B5AC7D}" type="presOf" srcId="{C718AEA3-4B8E-472F-8496-7C6DEA445DA0}" destId="{DCCA440D-BE90-46F8-9AF4-76C17AC97C8E}" srcOrd="1" destOrd="0" presId="urn:microsoft.com/office/officeart/2016/7/layout/RepeatingBendingProcessNew"/>
    <dgm:cxn modelId="{A93F8026-0A2E-4333-90D0-757B769C4C75}" srcId="{CF25AA06-E1D3-44EB-B6CD-DD7CB6233EDF}" destId="{58675835-54A6-492B-891C-FD53FFA3BE33}" srcOrd="1" destOrd="0" parTransId="{5C269968-7CD4-40BC-A831-490FB8FAF5F7}" sibTransId="{C718AEA3-4B8E-472F-8496-7C6DEA445DA0}"/>
    <dgm:cxn modelId="{A0CE0930-9C02-4BD5-A961-C375653D91DB}" type="presOf" srcId="{58675835-54A6-492B-891C-FD53FFA3BE33}" destId="{72085849-71F1-4990-844F-4D8E9E606741}" srcOrd="0" destOrd="0" presId="urn:microsoft.com/office/officeart/2016/7/layout/RepeatingBendingProcessNew"/>
    <dgm:cxn modelId="{E45AEA35-D141-4FDD-95AB-118241AD25C5}" srcId="{CF25AA06-E1D3-44EB-B6CD-DD7CB6233EDF}" destId="{F4E1F8FE-0782-461C-81CF-A38A3A3A463E}" srcOrd="5" destOrd="0" parTransId="{0C19DE1B-682E-4BA2-92F6-2DE8238160E0}" sibTransId="{B744D887-29EA-4382-994C-08F6177AEC25}"/>
    <dgm:cxn modelId="{6945B539-F9DA-4976-91F1-75F729A782C9}" type="presOf" srcId="{B744D887-29EA-4382-994C-08F6177AEC25}" destId="{61F051E3-F6AA-425F-8B13-5E6935179EC2}" srcOrd="1" destOrd="0" presId="urn:microsoft.com/office/officeart/2016/7/layout/RepeatingBendingProcessNew"/>
    <dgm:cxn modelId="{B877383B-8BE0-49DE-8E8B-1711958BDFDC}" type="presOf" srcId="{F4E1F8FE-0782-461C-81CF-A38A3A3A463E}" destId="{CA3A5890-C566-4718-9D93-0A3C29011C41}" srcOrd="0" destOrd="0" presId="urn:microsoft.com/office/officeart/2016/7/layout/RepeatingBendingProcessNew"/>
    <dgm:cxn modelId="{92DB7B3E-C0B3-42A3-8663-3F39EA2632EE}" srcId="{CF25AA06-E1D3-44EB-B6CD-DD7CB6233EDF}" destId="{08F6676A-16B8-4996-965C-7C84F30E4D86}" srcOrd="0" destOrd="0" parTransId="{6C1BCCF1-B383-46CD-B1FF-0A9E49615A0C}" sibTransId="{F8DC08E6-D033-4FC0-9024-9551EB08F9A0}"/>
    <dgm:cxn modelId="{8FF9CC45-15B9-4CF0-BD3C-6459E9808C70}" type="presOf" srcId="{D46040D0-442D-40B2-850C-F44CA7CF7E9D}" destId="{F0639597-1AEE-4A67-B4BF-EFE8EB967A01}" srcOrd="1" destOrd="0" presId="urn:microsoft.com/office/officeart/2016/7/layout/RepeatingBendingProcessNew"/>
    <dgm:cxn modelId="{B02FF647-1903-43A3-979C-18983FAE518A}" type="presOf" srcId="{C718AEA3-4B8E-472F-8496-7C6DEA445DA0}" destId="{535E5FFB-EB16-41E7-B278-10F2747EB4F6}" srcOrd="0" destOrd="0" presId="urn:microsoft.com/office/officeart/2016/7/layout/RepeatingBendingProcessNew"/>
    <dgm:cxn modelId="{21B1E76A-AB04-406B-9433-42C7471D8153}" type="presOf" srcId="{D18E6593-E0A3-43CB-99C3-17F1926B5FED}" destId="{DEE153EF-68B0-4B2A-852C-71E0FF80261D}" srcOrd="1" destOrd="0" presId="urn:microsoft.com/office/officeart/2016/7/layout/RepeatingBendingProcessNew"/>
    <dgm:cxn modelId="{EF355A6C-059C-4770-8BA1-C562420E28A4}" srcId="{CF25AA06-E1D3-44EB-B6CD-DD7CB6233EDF}" destId="{6B5DBB10-E23F-4352-8BB7-C832720544E3}" srcOrd="4" destOrd="0" parTransId="{F1DACCF9-07AF-4000-A2C0-F2E7133C2B22}" sibTransId="{5923A8E0-F0F3-46A5-84BC-4AAA573950C6}"/>
    <dgm:cxn modelId="{80839A50-790C-40C2-BBC8-4B87C60C1932}" srcId="{CF25AA06-E1D3-44EB-B6CD-DD7CB6233EDF}" destId="{25BBE17E-8B9A-47AE-B15A-C0C510CF6DE3}" srcOrd="6" destOrd="0" parTransId="{F4D62F17-0E45-4916-A725-E6EA09271AB5}" sibTransId="{D18E6593-E0A3-43CB-99C3-17F1926B5FED}"/>
    <dgm:cxn modelId="{72CD2258-5FA9-4F8F-A368-0D6E3E4B66FA}" type="presOf" srcId="{6B5DBB10-E23F-4352-8BB7-C832720544E3}" destId="{EEB1C634-FA1E-4923-8A99-7CDD3E47F562}" srcOrd="0" destOrd="0" presId="urn:microsoft.com/office/officeart/2016/7/layout/RepeatingBendingProcessNew"/>
    <dgm:cxn modelId="{2DBD1482-F2C6-4D0D-94C5-23A0F74DC975}" type="presOf" srcId="{F8DC08E6-D033-4FC0-9024-9551EB08F9A0}" destId="{5FCC1F56-DA86-4539-8910-A734E963A088}" srcOrd="1" destOrd="0" presId="urn:microsoft.com/office/officeart/2016/7/layout/RepeatingBendingProcessNew"/>
    <dgm:cxn modelId="{3F8DA38F-66F2-4D74-9830-CBAA1EC5E19C}" srcId="{CF25AA06-E1D3-44EB-B6CD-DD7CB6233EDF}" destId="{93FE500F-924B-4448-BBE6-D456C6567474}" srcOrd="3" destOrd="0" parTransId="{85A14A79-90AC-45B2-896B-10D288AA26C8}" sibTransId="{D46040D0-442D-40B2-850C-F44CA7CF7E9D}"/>
    <dgm:cxn modelId="{D05F4A92-DF84-4012-A83B-1317DAD92293}" type="presOf" srcId="{08F6676A-16B8-4996-965C-7C84F30E4D86}" destId="{78822E08-0B45-468F-B5E4-534686D19A87}" srcOrd="0" destOrd="0" presId="urn:microsoft.com/office/officeart/2016/7/layout/RepeatingBendingProcessNew"/>
    <dgm:cxn modelId="{2BA7CDA4-1E99-4D11-A439-3B8C36C00BBB}" type="presOf" srcId="{B4A5715A-8660-427E-BCC3-8946B7DE3075}" destId="{8B28A891-CDA6-4E12-9642-D89AFDB80A1E}" srcOrd="0" destOrd="0" presId="urn:microsoft.com/office/officeart/2016/7/layout/RepeatingBendingProcessNew"/>
    <dgm:cxn modelId="{BD4F8FA5-009A-40FB-9F52-D3870052CCBB}" type="presOf" srcId="{5411EBC8-88D4-4034-9A25-829F47B29A2F}" destId="{F4FFDADB-FEA3-4FF6-BECD-F51E353FD66A}" srcOrd="0" destOrd="0" presId="urn:microsoft.com/office/officeart/2016/7/layout/RepeatingBendingProcessNew"/>
    <dgm:cxn modelId="{624628AE-3661-4188-96A0-9715A02BDA81}" type="presOf" srcId="{C8AAC224-8972-4AE3-93C1-34FFD2FF488D}" destId="{78FF02A2-9C8F-4CED-96D5-14D3A25AD6A7}" srcOrd="1" destOrd="0" presId="urn:microsoft.com/office/officeart/2016/7/layout/RepeatingBendingProcessNew"/>
    <dgm:cxn modelId="{7E9F6FBD-5AAE-4178-9C18-BA1FFC83CA1C}" type="presOf" srcId="{D46040D0-442D-40B2-850C-F44CA7CF7E9D}" destId="{8C13196F-A6C0-4194-A1D2-C4F73B5ABC89}" srcOrd="0" destOrd="0" presId="urn:microsoft.com/office/officeart/2016/7/layout/RepeatingBendingProcessNew"/>
    <dgm:cxn modelId="{95EA6AC2-358D-4131-9BA5-F763F633F789}" type="presOf" srcId="{D18E6593-E0A3-43CB-99C3-17F1926B5FED}" destId="{1A394F9B-1884-44B6-BC8D-463824435020}" srcOrd="0" destOrd="0" presId="urn:microsoft.com/office/officeart/2016/7/layout/RepeatingBendingProcessNew"/>
    <dgm:cxn modelId="{E1FACAC2-842B-4CB2-8C16-8E1B2A9B180D}" type="presOf" srcId="{5923A8E0-F0F3-46A5-84BC-4AAA573950C6}" destId="{B6A9826A-AE3B-4312-8616-FE2CB4A428B6}" srcOrd="0" destOrd="0" presId="urn:microsoft.com/office/officeart/2016/7/layout/RepeatingBendingProcessNew"/>
    <dgm:cxn modelId="{DC4B5BC8-DF8C-4930-B53D-E9587FDABC99}" type="presOf" srcId="{F8DC08E6-D033-4FC0-9024-9551EB08F9A0}" destId="{6C4C3296-8950-4CC0-9B85-0C5C573A1189}" srcOrd="0" destOrd="0" presId="urn:microsoft.com/office/officeart/2016/7/layout/RepeatingBendingProcessNew"/>
    <dgm:cxn modelId="{8910ABDE-5AC7-410A-9367-064EB32BE060}" srcId="{CF25AA06-E1D3-44EB-B6CD-DD7CB6233EDF}" destId="{B4A5715A-8660-427E-BCC3-8946B7DE3075}" srcOrd="2" destOrd="0" parTransId="{B04219FF-76FD-4A54-8B64-B566664A4FBC}" sibTransId="{C8AAC224-8972-4AE3-93C1-34FFD2FF488D}"/>
    <dgm:cxn modelId="{129778EE-C6E3-4FD9-83EF-3A563A0FEFC7}" srcId="{CF25AA06-E1D3-44EB-B6CD-DD7CB6233EDF}" destId="{5411EBC8-88D4-4034-9A25-829F47B29A2F}" srcOrd="7" destOrd="0" parTransId="{DF6D576D-F851-49BB-8B77-B5A90B5A4007}" sibTransId="{318BBDEB-97FF-43C1-8D6F-E5B124590BFC}"/>
    <dgm:cxn modelId="{F746D7F1-5051-4D78-B39D-73A9F56485AB}" type="presOf" srcId="{CF25AA06-E1D3-44EB-B6CD-DD7CB6233EDF}" destId="{9B675E45-A826-4CE9-AC85-9FBFC5DB3558}" srcOrd="0" destOrd="0" presId="urn:microsoft.com/office/officeart/2016/7/layout/RepeatingBendingProcessNew"/>
    <dgm:cxn modelId="{BA6EABF2-5DD8-48A8-A233-7F2FFC7B4EC6}" type="presOf" srcId="{C8AAC224-8972-4AE3-93C1-34FFD2FF488D}" destId="{F8C82E69-E18E-4507-B70C-018B92A38D7D}" srcOrd="0" destOrd="0" presId="urn:microsoft.com/office/officeart/2016/7/layout/RepeatingBendingProcessNew"/>
    <dgm:cxn modelId="{E84722F3-96F5-47FA-9A26-64C32E397C9F}" type="presOf" srcId="{5923A8E0-F0F3-46A5-84BC-4AAA573950C6}" destId="{FE172167-EE64-45BC-B82B-24B97EA739FB}" srcOrd="1" destOrd="0" presId="urn:microsoft.com/office/officeart/2016/7/layout/RepeatingBendingProcessNew"/>
    <dgm:cxn modelId="{CD7204F6-616A-4C15-9E3A-D2A2AC2D3152}" type="presOf" srcId="{25BBE17E-8B9A-47AE-B15A-C0C510CF6DE3}" destId="{3B2D3CB5-1FA7-40BB-B8C7-927BBD3D7DEE}" srcOrd="0" destOrd="0" presId="urn:microsoft.com/office/officeart/2016/7/layout/RepeatingBendingProcessNew"/>
    <dgm:cxn modelId="{94E857F6-BCCE-42FD-9D26-484CEFB449E4}" type="presParOf" srcId="{9B675E45-A826-4CE9-AC85-9FBFC5DB3558}" destId="{78822E08-0B45-468F-B5E4-534686D19A87}" srcOrd="0" destOrd="0" presId="urn:microsoft.com/office/officeart/2016/7/layout/RepeatingBendingProcessNew"/>
    <dgm:cxn modelId="{F7B7BB00-43E5-4F0F-8688-03B06C830BFA}" type="presParOf" srcId="{9B675E45-A826-4CE9-AC85-9FBFC5DB3558}" destId="{6C4C3296-8950-4CC0-9B85-0C5C573A1189}" srcOrd="1" destOrd="0" presId="urn:microsoft.com/office/officeart/2016/7/layout/RepeatingBendingProcessNew"/>
    <dgm:cxn modelId="{8C041D8E-413C-4A65-8C41-316BACAA6CFD}" type="presParOf" srcId="{6C4C3296-8950-4CC0-9B85-0C5C573A1189}" destId="{5FCC1F56-DA86-4539-8910-A734E963A088}" srcOrd="0" destOrd="0" presId="urn:microsoft.com/office/officeart/2016/7/layout/RepeatingBendingProcessNew"/>
    <dgm:cxn modelId="{036872B4-0107-4C31-B0F1-014FC33B84CF}" type="presParOf" srcId="{9B675E45-A826-4CE9-AC85-9FBFC5DB3558}" destId="{72085849-71F1-4990-844F-4D8E9E606741}" srcOrd="2" destOrd="0" presId="urn:microsoft.com/office/officeart/2016/7/layout/RepeatingBendingProcessNew"/>
    <dgm:cxn modelId="{A859C2B8-7442-48F4-9A1E-668595F5C901}" type="presParOf" srcId="{9B675E45-A826-4CE9-AC85-9FBFC5DB3558}" destId="{535E5FFB-EB16-41E7-B278-10F2747EB4F6}" srcOrd="3" destOrd="0" presId="urn:microsoft.com/office/officeart/2016/7/layout/RepeatingBendingProcessNew"/>
    <dgm:cxn modelId="{F0717147-A942-4E5E-B552-D81620D40FE8}" type="presParOf" srcId="{535E5FFB-EB16-41E7-B278-10F2747EB4F6}" destId="{DCCA440D-BE90-46F8-9AF4-76C17AC97C8E}" srcOrd="0" destOrd="0" presId="urn:microsoft.com/office/officeart/2016/7/layout/RepeatingBendingProcessNew"/>
    <dgm:cxn modelId="{82CFC20A-FCBB-402D-A234-8DB3E2C1F1F1}" type="presParOf" srcId="{9B675E45-A826-4CE9-AC85-9FBFC5DB3558}" destId="{8B28A891-CDA6-4E12-9642-D89AFDB80A1E}" srcOrd="4" destOrd="0" presId="urn:microsoft.com/office/officeart/2016/7/layout/RepeatingBendingProcessNew"/>
    <dgm:cxn modelId="{5ABA18AE-1D61-4EA6-A43A-0F49DBBD01F7}" type="presParOf" srcId="{9B675E45-A826-4CE9-AC85-9FBFC5DB3558}" destId="{F8C82E69-E18E-4507-B70C-018B92A38D7D}" srcOrd="5" destOrd="0" presId="urn:microsoft.com/office/officeart/2016/7/layout/RepeatingBendingProcessNew"/>
    <dgm:cxn modelId="{7146B5AE-3D81-4558-9526-3E80F14AD0D8}" type="presParOf" srcId="{F8C82E69-E18E-4507-B70C-018B92A38D7D}" destId="{78FF02A2-9C8F-4CED-96D5-14D3A25AD6A7}" srcOrd="0" destOrd="0" presId="urn:microsoft.com/office/officeart/2016/7/layout/RepeatingBendingProcessNew"/>
    <dgm:cxn modelId="{BC6E6E14-101A-4FE8-9156-D2AF6922FD6D}" type="presParOf" srcId="{9B675E45-A826-4CE9-AC85-9FBFC5DB3558}" destId="{F1C9BADA-D24B-4C2F-AEB6-48AC63158E43}" srcOrd="6" destOrd="0" presId="urn:microsoft.com/office/officeart/2016/7/layout/RepeatingBendingProcessNew"/>
    <dgm:cxn modelId="{56B0689B-6205-43A4-A7F0-0532CD9C821F}" type="presParOf" srcId="{9B675E45-A826-4CE9-AC85-9FBFC5DB3558}" destId="{8C13196F-A6C0-4194-A1D2-C4F73B5ABC89}" srcOrd="7" destOrd="0" presId="urn:microsoft.com/office/officeart/2016/7/layout/RepeatingBendingProcessNew"/>
    <dgm:cxn modelId="{A645FE26-C3EA-4899-A261-8E3467BE9917}" type="presParOf" srcId="{8C13196F-A6C0-4194-A1D2-C4F73B5ABC89}" destId="{F0639597-1AEE-4A67-B4BF-EFE8EB967A01}" srcOrd="0" destOrd="0" presId="urn:microsoft.com/office/officeart/2016/7/layout/RepeatingBendingProcessNew"/>
    <dgm:cxn modelId="{40DB9A04-23BF-4BD5-AA9B-1BA2ACAE8C68}" type="presParOf" srcId="{9B675E45-A826-4CE9-AC85-9FBFC5DB3558}" destId="{EEB1C634-FA1E-4923-8A99-7CDD3E47F562}" srcOrd="8" destOrd="0" presId="urn:microsoft.com/office/officeart/2016/7/layout/RepeatingBendingProcessNew"/>
    <dgm:cxn modelId="{D38A8CCD-7CF9-41E2-90A5-3335341AD565}" type="presParOf" srcId="{9B675E45-A826-4CE9-AC85-9FBFC5DB3558}" destId="{B6A9826A-AE3B-4312-8616-FE2CB4A428B6}" srcOrd="9" destOrd="0" presId="urn:microsoft.com/office/officeart/2016/7/layout/RepeatingBendingProcessNew"/>
    <dgm:cxn modelId="{F347349F-2F26-4093-AAD1-89FF3F4802F1}" type="presParOf" srcId="{B6A9826A-AE3B-4312-8616-FE2CB4A428B6}" destId="{FE172167-EE64-45BC-B82B-24B97EA739FB}" srcOrd="0" destOrd="0" presId="urn:microsoft.com/office/officeart/2016/7/layout/RepeatingBendingProcessNew"/>
    <dgm:cxn modelId="{F1D8C97B-1AF2-4A5B-BA32-866FCF44DFD5}" type="presParOf" srcId="{9B675E45-A826-4CE9-AC85-9FBFC5DB3558}" destId="{CA3A5890-C566-4718-9D93-0A3C29011C41}" srcOrd="10" destOrd="0" presId="urn:microsoft.com/office/officeart/2016/7/layout/RepeatingBendingProcessNew"/>
    <dgm:cxn modelId="{DAC5B310-09BE-41A9-867B-9ED367E9B69B}" type="presParOf" srcId="{9B675E45-A826-4CE9-AC85-9FBFC5DB3558}" destId="{D3DB01C5-D50A-4558-A87E-E0494A6D7E33}" srcOrd="11" destOrd="0" presId="urn:microsoft.com/office/officeart/2016/7/layout/RepeatingBendingProcessNew"/>
    <dgm:cxn modelId="{A1076B79-DB5F-4D69-B095-A0ED05BFBDBA}" type="presParOf" srcId="{D3DB01C5-D50A-4558-A87E-E0494A6D7E33}" destId="{61F051E3-F6AA-425F-8B13-5E6935179EC2}" srcOrd="0" destOrd="0" presId="urn:microsoft.com/office/officeart/2016/7/layout/RepeatingBendingProcessNew"/>
    <dgm:cxn modelId="{0A5DE2BA-673C-452A-A73E-CB3B70305DED}" type="presParOf" srcId="{9B675E45-A826-4CE9-AC85-9FBFC5DB3558}" destId="{3B2D3CB5-1FA7-40BB-B8C7-927BBD3D7DEE}" srcOrd="12" destOrd="0" presId="urn:microsoft.com/office/officeart/2016/7/layout/RepeatingBendingProcessNew"/>
    <dgm:cxn modelId="{4FD6402E-2A84-4B17-887C-C1B5251E866D}" type="presParOf" srcId="{9B675E45-A826-4CE9-AC85-9FBFC5DB3558}" destId="{1A394F9B-1884-44B6-BC8D-463824435020}" srcOrd="13" destOrd="0" presId="urn:microsoft.com/office/officeart/2016/7/layout/RepeatingBendingProcessNew"/>
    <dgm:cxn modelId="{E03C23B5-14B6-4759-94DA-5E774246C56D}" type="presParOf" srcId="{1A394F9B-1884-44B6-BC8D-463824435020}" destId="{DEE153EF-68B0-4B2A-852C-71E0FF80261D}" srcOrd="0" destOrd="0" presId="urn:microsoft.com/office/officeart/2016/7/layout/RepeatingBendingProcessNew"/>
    <dgm:cxn modelId="{0F09D32E-03C0-4043-932B-40977A4D1625}" type="presParOf" srcId="{9B675E45-A826-4CE9-AC85-9FBFC5DB3558}" destId="{F4FFDADB-FEA3-4FF6-BECD-F51E353FD66A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E4BDE-0296-42BD-93A1-37263B0C206F}">
      <dsp:nvSpPr>
        <dsp:cNvPr id="0" name=""/>
        <dsp:cNvSpPr/>
      </dsp:nvSpPr>
      <dsp:spPr>
        <a:xfrm>
          <a:off x="0" y="624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456EB-7E02-47AE-B7FF-A5FC6FF23F5D}">
      <dsp:nvSpPr>
        <dsp:cNvPr id="0" name=""/>
        <dsp:cNvSpPr/>
      </dsp:nvSpPr>
      <dsp:spPr>
        <a:xfrm>
          <a:off x="0" y="624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1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및 프로젝트 개요</a:t>
          </a: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SKN5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 프로젝트 취지 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624"/>
        <a:ext cx="7012370" cy="568396"/>
      </dsp:txXfrm>
    </dsp:sp>
    <dsp:sp modelId="{FCBC9E3F-0A51-4728-9E16-4DFE4E45BDFB}">
      <dsp:nvSpPr>
        <dsp:cNvPr id="0" name=""/>
        <dsp:cNvSpPr/>
      </dsp:nvSpPr>
      <dsp:spPr>
        <a:xfrm>
          <a:off x="0" y="569020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21A77-9787-4250-A11B-FF1C338E45A7}">
      <dsp:nvSpPr>
        <dsp:cNvPr id="0" name=""/>
        <dsp:cNvSpPr/>
      </dsp:nvSpPr>
      <dsp:spPr>
        <a:xfrm>
          <a:off x="0" y="569020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문제 제기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569020"/>
        <a:ext cx="7012370" cy="568396"/>
      </dsp:txXfrm>
    </dsp:sp>
    <dsp:sp modelId="{3D254DA1-0021-47A6-A739-18C8141D21EE}">
      <dsp:nvSpPr>
        <dsp:cNvPr id="0" name=""/>
        <dsp:cNvSpPr/>
      </dsp:nvSpPr>
      <dsp:spPr>
        <a:xfrm>
          <a:off x="0" y="1137416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00DB-8985-4E1A-A277-7EACFDB0CDDD}">
      <dsp:nvSpPr>
        <dsp:cNvPr id="0" name=""/>
        <dsp:cNvSpPr/>
      </dsp:nvSpPr>
      <dsp:spPr>
        <a:xfrm>
          <a:off x="0" y="1137416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3.</a:t>
          </a:r>
          <a:r>
            <a:rPr lang="ko-KR" sz="200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유사서비스</a:t>
          </a:r>
          <a:endParaRPr lang="en-US" sz="20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1137416"/>
        <a:ext cx="7012370" cy="568396"/>
      </dsp:txXfrm>
    </dsp:sp>
    <dsp:sp modelId="{BFC5337D-848E-4384-88E4-C8DE43EF3E83}">
      <dsp:nvSpPr>
        <dsp:cNvPr id="0" name=""/>
        <dsp:cNvSpPr/>
      </dsp:nvSpPr>
      <dsp:spPr>
        <a:xfrm>
          <a:off x="0" y="1705812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63AD-FEC5-47E6-8E80-CF672D4124D9}">
      <dsp:nvSpPr>
        <dsp:cNvPr id="0" name=""/>
        <dsp:cNvSpPr/>
      </dsp:nvSpPr>
      <dsp:spPr>
        <a:xfrm>
          <a:off x="0" y="1705812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4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주요 기능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1705812"/>
        <a:ext cx="7012370" cy="568396"/>
      </dsp:txXfrm>
    </dsp:sp>
    <dsp:sp modelId="{A9E0DBDF-3302-42CD-8E87-B502A17DFCE6}">
      <dsp:nvSpPr>
        <dsp:cNvPr id="0" name=""/>
        <dsp:cNvSpPr/>
      </dsp:nvSpPr>
      <dsp:spPr>
        <a:xfrm>
          <a:off x="0" y="2274208"/>
          <a:ext cx="701237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931C2-BBFC-4936-8D34-26B56C7F0E8D}">
      <dsp:nvSpPr>
        <dsp:cNvPr id="0" name=""/>
        <dsp:cNvSpPr/>
      </dsp:nvSpPr>
      <dsp:spPr>
        <a:xfrm>
          <a:off x="0" y="2274208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5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시연 흐름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274208"/>
        <a:ext cx="7012370" cy="568396"/>
      </dsp:txXfrm>
    </dsp:sp>
    <dsp:sp modelId="{DF23DA89-79D5-419A-A811-D243689D4A94}">
      <dsp:nvSpPr>
        <dsp:cNvPr id="0" name=""/>
        <dsp:cNvSpPr/>
      </dsp:nvSpPr>
      <dsp:spPr>
        <a:xfrm>
          <a:off x="0" y="2842605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755CC-3077-4587-8C80-168C3A901D68}">
      <dsp:nvSpPr>
        <dsp:cNvPr id="0" name=""/>
        <dsp:cNvSpPr/>
      </dsp:nvSpPr>
      <dsp:spPr>
        <a:xfrm>
          <a:off x="0" y="2842605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6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기술 스택 및 구조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842605"/>
        <a:ext cx="7012370" cy="568396"/>
      </dsp:txXfrm>
    </dsp:sp>
    <dsp:sp modelId="{8859316B-0FD8-43A8-9601-02B18C9B4DAC}">
      <dsp:nvSpPr>
        <dsp:cNvPr id="0" name=""/>
        <dsp:cNvSpPr/>
      </dsp:nvSpPr>
      <dsp:spPr>
        <a:xfrm>
          <a:off x="0" y="3411001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0FCC9-70C5-49D1-888C-0C332551E945}">
      <dsp:nvSpPr>
        <dsp:cNvPr id="0" name=""/>
        <dsp:cNvSpPr/>
      </dsp:nvSpPr>
      <dsp:spPr>
        <a:xfrm>
          <a:off x="0" y="3411001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7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기대효과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3411001"/>
        <a:ext cx="7012370" cy="568396"/>
      </dsp:txXfrm>
    </dsp:sp>
    <dsp:sp modelId="{3FF49091-33FE-49EB-A036-86D009F4554D}">
      <dsp:nvSpPr>
        <dsp:cNvPr id="0" name=""/>
        <dsp:cNvSpPr/>
      </dsp:nvSpPr>
      <dsp:spPr>
        <a:xfrm>
          <a:off x="0" y="3979397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8D893-3957-43EF-B5B5-E4C312A1218F}">
      <dsp:nvSpPr>
        <dsp:cNvPr id="0" name=""/>
        <dsp:cNvSpPr/>
      </dsp:nvSpPr>
      <dsp:spPr>
        <a:xfrm>
          <a:off x="0" y="3979397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8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향후 발전 방향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3979397"/>
        <a:ext cx="7012370" cy="568396"/>
      </dsp:txXfrm>
    </dsp:sp>
    <dsp:sp modelId="{B3ED3857-78F4-45C5-BD56-E499C7A44C2B}">
      <dsp:nvSpPr>
        <dsp:cNvPr id="0" name=""/>
        <dsp:cNvSpPr/>
      </dsp:nvSpPr>
      <dsp:spPr>
        <a:xfrm>
          <a:off x="0" y="4547793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F6BDE-BD1A-4DD9-BBCC-CB13A3A2C798}">
      <dsp:nvSpPr>
        <dsp:cNvPr id="0" name=""/>
        <dsp:cNvSpPr/>
      </dsp:nvSpPr>
      <dsp:spPr>
        <a:xfrm>
          <a:off x="0" y="4547793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9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마무리 및 질의응답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4547793"/>
        <a:ext cx="7012370" cy="568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F7E22-3306-4872-9673-94A1E8D073A2}">
      <dsp:nvSpPr>
        <dsp:cNvPr id="0" name=""/>
        <dsp:cNvSpPr/>
      </dsp:nvSpPr>
      <dsp:spPr>
        <a:xfrm>
          <a:off x="0" y="2350"/>
          <a:ext cx="114269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7420-48BC-4764-A7DB-89D9EFD1A516}">
      <dsp:nvSpPr>
        <dsp:cNvPr id="0" name=""/>
        <dsp:cNvSpPr/>
      </dsp:nvSpPr>
      <dsp:spPr>
        <a:xfrm>
          <a:off x="0" y="0"/>
          <a:ext cx="11426923" cy="80143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여행 안전 앱 시장</a:t>
          </a:r>
          <a:endParaRPr lang="en-US" sz="3000" kern="1200" dirty="0"/>
        </a:p>
      </dsp:txBody>
      <dsp:txXfrm>
        <a:off x="0" y="0"/>
        <a:ext cx="11426923" cy="801436"/>
      </dsp:txXfrm>
    </dsp:sp>
    <dsp:sp modelId="{685EFC9F-09B5-412D-A099-27ECCEBC68E7}">
      <dsp:nvSpPr>
        <dsp:cNvPr id="0" name=""/>
        <dsp:cNvSpPr/>
      </dsp:nvSpPr>
      <dsp:spPr>
        <a:xfrm>
          <a:off x="0" y="803786"/>
          <a:ext cx="1142692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7D26-FFC6-485A-8905-0E2F7E464B0A}">
      <dsp:nvSpPr>
        <dsp:cNvPr id="0" name=""/>
        <dsp:cNvSpPr/>
      </dsp:nvSpPr>
      <dsp:spPr>
        <a:xfrm>
          <a:off x="0" y="803786"/>
          <a:ext cx="11426923" cy="80143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아시아-태평양 지역을 중심으로 여행 안전 앱 시장이 급속도로 성장하고 있습니다</a:t>
          </a:r>
          <a:endParaRPr lang="en-US" sz="2000" kern="12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803786"/>
        <a:ext cx="11426923" cy="801436"/>
      </dsp:txXfrm>
    </dsp:sp>
    <dsp:sp modelId="{DD9243E3-8900-466E-AB97-5AC1954A92FD}">
      <dsp:nvSpPr>
        <dsp:cNvPr id="0" name=""/>
        <dsp:cNvSpPr/>
      </dsp:nvSpPr>
      <dsp:spPr>
        <a:xfrm>
          <a:off x="0" y="1605223"/>
          <a:ext cx="1142692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CA6E4-9F4F-47CE-92EE-364E3208BBF5}">
      <dsp:nvSpPr>
        <dsp:cNvPr id="0" name=""/>
        <dsp:cNvSpPr/>
      </dsp:nvSpPr>
      <dsp:spPr>
        <a:xfrm>
          <a:off x="0" y="1605223"/>
          <a:ext cx="11426923" cy="80143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국제사례</a:t>
          </a:r>
          <a:r>
            <a:rPr lang="en-US" sz="3000" kern="1200" dirty="0"/>
            <a:t>: Watch-Out</a:t>
          </a:r>
        </a:p>
      </dsp:txBody>
      <dsp:txXfrm>
        <a:off x="0" y="1605223"/>
        <a:ext cx="11426923" cy="801436"/>
      </dsp:txXfrm>
    </dsp:sp>
    <dsp:sp modelId="{3DC365B4-5B86-433B-A509-1C9F8A267C96}">
      <dsp:nvSpPr>
        <dsp:cNvPr id="0" name=""/>
        <dsp:cNvSpPr/>
      </dsp:nvSpPr>
      <dsp:spPr>
        <a:xfrm>
          <a:off x="0" y="2406660"/>
          <a:ext cx="114269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F53F0-8E24-4FC7-AD79-F97A3BA33250}">
      <dsp:nvSpPr>
        <dsp:cNvPr id="0" name=""/>
        <dsp:cNvSpPr/>
      </dsp:nvSpPr>
      <dsp:spPr>
        <a:xfrm>
          <a:off x="0" y="2406660"/>
          <a:ext cx="11426923" cy="80143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사고 다발 지역 500m 전 음성 알림 제공으로 사고 예방에 기여하고 있습니다</a:t>
          </a:r>
          <a:endParaRPr lang="en-US" sz="2000" kern="12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406660"/>
        <a:ext cx="11426923" cy="801436"/>
      </dsp:txXfrm>
    </dsp:sp>
    <dsp:sp modelId="{9F723E61-C56C-49C3-8D49-D2A44769ACD2}">
      <dsp:nvSpPr>
        <dsp:cNvPr id="0" name=""/>
        <dsp:cNvSpPr/>
      </dsp:nvSpPr>
      <dsp:spPr>
        <a:xfrm>
          <a:off x="0" y="3208096"/>
          <a:ext cx="1142692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F800-70BD-4B37-9294-8673F31A2907}">
      <dsp:nvSpPr>
        <dsp:cNvPr id="0" name=""/>
        <dsp:cNvSpPr/>
      </dsp:nvSpPr>
      <dsp:spPr>
        <a:xfrm>
          <a:off x="0" y="3208096"/>
          <a:ext cx="11426923" cy="80143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국제사례</a:t>
          </a:r>
          <a:r>
            <a:rPr lang="en-US" sz="3000" kern="1200" dirty="0"/>
            <a:t>2: Move</a:t>
          </a:r>
        </a:p>
      </dsp:txBody>
      <dsp:txXfrm>
        <a:off x="0" y="3208096"/>
        <a:ext cx="11426923" cy="801436"/>
      </dsp:txXfrm>
    </dsp:sp>
    <dsp:sp modelId="{06D34C8F-A25D-4A56-A0E7-4C4AD35EA918}">
      <dsp:nvSpPr>
        <dsp:cNvPr id="0" name=""/>
        <dsp:cNvSpPr/>
      </dsp:nvSpPr>
      <dsp:spPr>
        <a:xfrm>
          <a:off x="0" y="4009533"/>
          <a:ext cx="114269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68617-A65D-49E7-B8A2-D4E751131E61}">
      <dsp:nvSpPr>
        <dsp:cNvPr id="0" name=""/>
        <dsp:cNvSpPr/>
      </dsp:nvSpPr>
      <dsp:spPr>
        <a:xfrm>
          <a:off x="0" y="4009533"/>
          <a:ext cx="11426923" cy="80143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블랙스팟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과속 </a:t>
          </a:r>
          <a:r>
            <a:rPr lang="ko-KR" sz="2000" i="0" kern="120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방지턱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급커브 등 도로 위험 요소에 대한 시각적 및 음성 알림을 제공합니다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. </a:t>
          </a:r>
          <a:endParaRPr lang="en-US" sz="2000" kern="12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4009533"/>
        <a:ext cx="11426923" cy="801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C3296-8950-4CC0-9B85-0C5C573A1189}">
      <dsp:nvSpPr>
        <dsp:cNvPr id="0" name=""/>
        <dsp:cNvSpPr/>
      </dsp:nvSpPr>
      <dsp:spPr>
        <a:xfrm>
          <a:off x="2351260" y="885811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592792" y="928827"/>
        <a:ext cx="27034" cy="5406"/>
      </dsp:txXfrm>
    </dsp:sp>
    <dsp:sp modelId="{78822E08-0B45-468F-B5E4-534686D19A87}">
      <dsp:nvSpPr>
        <dsp:cNvPr id="0" name=""/>
        <dsp:cNvSpPr/>
      </dsp:nvSpPr>
      <dsp:spPr>
        <a:xfrm>
          <a:off x="2194" y="226271"/>
          <a:ext cx="2350865" cy="14105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</a:t>
          </a:r>
          <a:endParaRPr lang="en-US" altLang="ko-KR" sz="1500" b="0" i="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데이터 </a:t>
          </a:r>
          <a:r>
            <a:rPr lang="ko-KR" sz="1500" b="0" i="0" kern="120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194" y="226271"/>
        <a:ext cx="2350865" cy="1410519"/>
      </dsp:txXfrm>
    </dsp:sp>
    <dsp:sp modelId="{535E5FFB-EB16-41E7-B278-10F2747EB4F6}">
      <dsp:nvSpPr>
        <dsp:cNvPr id="0" name=""/>
        <dsp:cNvSpPr/>
      </dsp:nvSpPr>
      <dsp:spPr>
        <a:xfrm>
          <a:off x="5242825" y="875979"/>
          <a:ext cx="480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551"/>
              </a:moveTo>
              <a:lnTo>
                <a:pt x="257397" y="55551"/>
              </a:lnTo>
              <a:lnTo>
                <a:pt x="257397" y="45720"/>
              </a:lnTo>
              <a:lnTo>
                <a:pt x="480595" y="45720"/>
              </a:lnTo>
            </a:path>
          </a:pathLst>
        </a:custGeom>
        <a:noFill/>
        <a:ln w="12700" cap="rnd" cmpd="sng" algn="ctr">
          <a:solidFill>
            <a:schemeClr val="accent5">
              <a:hueOff val="743443"/>
              <a:satOff val="-3290"/>
              <a:lumOff val="-33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470341" y="918996"/>
        <a:ext cx="25564" cy="5406"/>
      </dsp:txXfrm>
    </dsp:sp>
    <dsp:sp modelId="{72085849-71F1-4990-844F-4D8E9E606741}">
      <dsp:nvSpPr>
        <dsp:cNvPr id="0" name=""/>
        <dsp:cNvSpPr/>
      </dsp:nvSpPr>
      <dsp:spPr>
        <a:xfrm>
          <a:off x="2893759" y="226271"/>
          <a:ext cx="2350865" cy="1410519"/>
        </a:xfrm>
        <a:prstGeom prst="rect">
          <a:avLst/>
        </a:prstGeom>
        <a:solidFill>
          <a:schemeClr val="accent5">
            <a:hueOff val="637237"/>
            <a:satOff val="-2820"/>
            <a:lumOff val="-282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 지역코드 </a:t>
          </a:r>
          <a:r>
            <a:rPr lang="ko-KR" sz="1500" b="0" i="0" kern="1200" dirty="0" err="1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전처리</a:t>
          </a: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 후 </a:t>
          </a:r>
          <a:r>
            <a:rPr lang="en-US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MySQL </a:t>
          </a: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지역테이블 생성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893759" y="226271"/>
        <a:ext cx="2350865" cy="1410519"/>
      </dsp:txXfrm>
    </dsp:sp>
    <dsp:sp modelId="{F8C82E69-E18E-4507-B70C-018B92A38D7D}">
      <dsp:nvSpPr>
        <dsp:cNvPr id="0" name=""/>
        <dsp:cNvSpPr/>
      </dsp:nvSpPr>
      <dsp:spPr>
        <a:xfrm>
          <a:off x="8104887" y="875979"/>
          <a:ext cx="539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901" y="45720"/>
              </a:lnTo>
              <a:lnTo>
                <a:pt x="286901" y="55551"/>
              </a:lnTo>
              <a:lnTo>
                <a:pt x="539602" y="55551"/>
              </a:lnTo>
            </a:path>
          </a:pathLst>
        </a:custGeom>
        <a:noFill/>
        <a:ln w="12700" cap="rnd" cmpd="sng" algn="ctr">
          <a:solidFill>
            <a:schemeClr val="accent5">
              <a:hueOff val="1486885"/>
              <a:satOff val="-6580"/>
              <a:lumOff val="-66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360431" y="918996"/>
        <a:ext cx="28514" cy="5406"/>
      </dsp:txXfrm>
    </dsp:sp>
    <dsp:sp modelId="{8B28A891-CDA6-4E12-9642-D89AFDB80A1E}">
      <dsp:nvSpPr>
        <dsp:cNvPr id="0" name=""/>
        <dsp:cNvSpPr/>
      </dsp:nvSpPr>
      <dsp:spPr>
        <a:xfrm>
          <a:off x="5755821" y="216440"/>
          <a:ext cx="2350865" cy="1410519"/>
        </a:xfrm>
        <a:prstGeom prst="rect">
          <a:avLst/>
        </a:prstGeom>
        <a:solidFill>
          <a:schemeClr val="accent5">
            <a:hueOff val="1274473"/>
            <a:satOff val="-5640"/>
            <a:lumOff val="-5658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 데이터와 지역코드 연결하여 지도에 매핑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755821" y="216440"/>
        <a:ext cx="2350865" cy="1410519"/>
      </dsp:txXfrm>
    </dsp:sp>
    <dsp:sp modelId="{8C13196F-A6C0-4194-A1D2-C4F73B5ABC89}">
      <dsp:nvSpPr>
        <dsp:cNvPr id="0" name=""/>
        <dsp:cNvSpPr/>
      </dsp:nvSpPr>
      <dsp:spPr>
        <a:xfrm>
          <a:off x="1177627" y="1634990"/>
          <a:ext cx="8674694" cy="510099"/>
        </a:xfrm>
        <a:custGeom>
          <a:avLst/>
          <a:gdLst/>
          <a:ahLst/>
          <a:cxnLst/>
          <a:rect l="0" t="0" r="0" b="0"/>
          <a:pathLst>
            <a:path>
              <a:moveTo>
                <a:pt x="8674694" y="0"/>
              </a:moveTo>
              <a:lnTo>
                <a:pt x="8674694" y="272149"/>
              </a:lnTo>
              <a:lnTo>
                <a:pt x="0" y="272149"/>
              </a:lnTo>
              <a:lnTo>
                <a:pt x="0" y="510099"/>
              </a:lnTo>
            </a:path>
          </a:pathLst>
        </a:custGeom>
        <a:noFill/>
        <a:ln w="12700" cap="rnd" cmpd="sng" algn="ctr">
          <a:solidFill>
            <a:schemeClr val="accent5">
              <a:hueOff val="2230328"/>
              <a:satOff val="-9870"/>
              <a:lumOff val="-9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297686" y="1887337"/>
        <a:ext cx="434576" cy="5406"/>
      </dsp:txXfrm>
    </dsp:sp>
    <dsp:sp modelId="{F1C9BADA-D24B-4C2F-AEB6-48AC63158E43}">
      <dsp:nvSpPr>
        <dsp:cNvPr id="0" name=""/>
        <dsp:cNvSpPr/>
      </dsp:nvSpPr>
      <dsp:spPr>
        <a:xfrm>
          <a:off x="8676889" y="226271"/>
          <a:ext cx="2350865" cy="1410519"/>
        </a:xfrm>
        <a:prstGeom prst="rect">
          <a:avLst/>
        </a:prstGeom>
        <a:solidFill>
          <a:schemeClr val="accent5">
            <a:hueOff val="1911710"/>
            <a:satOff val="-8460"/>
            <a:lumOff val="-848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지도 시각화</a:t>
          </a:r>
          <a:endParaRPr lang="en-US" sz="15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676889" y="226271"/>
        <a:ext cx="2350865" cy="1410519"/>
      </dsp:txXfrm>
    </dsp:sp>
    <dsp:sp modelId="{B6A9826A-AE3B-4312-8616-FE2CB4A428B6}">
      <dsp:nvSpPr>
        <dsp:cNvPr id="0" name=""/>
        <dsp:cNvSpPr/>
      </dsp:nvSpPr>
      <dsp:spPr>
        <a:xfrm>
          <a:off x="2351260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2973771"/>
              <a:satOff val="-13160"/>
              <a:lumOff val="-1320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592792" y="2880046"/>
        <a:ext cx="27034" cy="5406"/>
      </dsp:txXfrm>
    </dsp:sp>
    <dsp:sp modelId="{EEB1C634-FA1E-4923-8A99-7CDD3E47F562}">
      <dsp:nvSpPr>
        <dsp:cNvPr id="0" name=""/>
        <dsp:cNvSpPr/>
      </dsp:nvSpPr>
      <dsp:spPr>
        <a:xfrm>
          <a:off x="2194" y="2177490"/>
          <a:ext cx="2350865" cy="1410519"/>
        </a:xfrm>
        <a:prstGeom prst="rect">
          <a:avLst/>
        </a:prstGeom>
        <a:solidFill>
          <a:schemeClr val="accent5">
            <a:hueOff val="2548946"/>
            <a:satOff val="-11280"/>
            <a:lumOff val="-1131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뉴스 크롤링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194" y="2177490"/>
        <a:ext cx="2350865" cy="1410519"/>
      </dsp:txXfrm>
    </dsp:sp>
    <dsp:sp modelId="{D3DB01C5-D50A-4558-A87E-E0494A6D7E33}">
      <dsp:nvSpPr>
        <dsp:cNvPr id="0" name=""/>
        <dsp:cNvSpPr/>
      </dsp:nvSpPr>
      <dsp:spPr>
        <a:xfrm>
          <a:off x="5242825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3717213"/>
              <a:satOff val="-16450"/>
              <a:lumOff val="-1650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484357" y="2880046"/>
        <a:ext cx="27034" cy="5406"/>
      </dsp:txXfrm>
    </dsp:sp>
    <dsp:sp modelId="{CA3A5890-C566-4718-9D93-0A3C29011C41}">
      <dsp:nvSpPr>
        <dsp:cNvPr id="0" name=""/>
        <dsp:cNvSpPr/>
      </dsp:nvSpPr>
      <dsp:spPr>
        <a:xfrm>
          <a:off x="2893759" y="2177490"/>
          <a:ext cx="2350865" cy="1410519"/>
        </a:xfrm>
        <a:prstGeom prst="rect">
          <a:avLst/>
        </a:prstGeom>
        <a:solidFill>
          <a:schemeClr val="accent5">
            <a:hueOff val="3186183"/>
            <a:satOff val="-14100"/>
            <a:lumOff val="-1414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선택된 지역명과 </a:t>
          </a: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</a:t>
          </a: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 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키워드로 네이버 뉴스 검색 및 저장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893759" y="2177490"/>
        <a:ext cx="2350865" cy="1410519"/>
      </dsp:txXfrm>
    </dsp:sp>
    <dsp:sp modelId="{1A394F9B-1884-44B6-BC8D-463824435020}">
      <dsp:nvSpPr>
        <dsp:cNvPr id="0" name=""/>
        <dsp:cNvSpPr/>
      </dsp:nvSpPr>
      <dsp:spPr>
        <a:xfrm>
          <a:off x="8134390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4460656"/>
              <a:satOff val="-19740"/>
              <a:lumOff val="-1980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375922" y="2880046"/>
        <a:ext cx="27034" cy="5406"/>
      </dsp:txXfrm>
    </dsp:sp>
    <dsp:sp modelId="{3B2D3CB5-1FA7-40BB-B8C7-927BBD3D7DEE}">
      <dsp:nvSpPr>
        <dsp:cNvPr id="0" name=""/>
        <dsp:cNvSpPr/>
      </dsp:nvSpPr>
      <dsp:spPr>
        <a:xfrm>
          <a:off x="5785324" y="2177490"/>
          <a:ext cx="2350865" cy="1410519"/>
        </a:xfrm>
        <a:prstGeom prst="rect">
          <a:avLst/>
        </a:prstGeom>
        <a:solidFill>
          <a:schemeClr val="accent5">
            <a:hueOff val="3823419"/>
            <a:satOff val="-16920"/>
            <a:lumOff val="-1697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AI 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요약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785324" y="2177490"/>
        <a:ext cx="2350865" cy="1410519"/>
      </dsp:txXfrm>
    </dsp:sp>
    <dsp:sp modelId="{F4FFDADB-FEA3-4FF6-BECD-F51E353FD66A}">
      <dsp:nvSpPr>
        <dsp:cNvPr id="0" name=""/>
        <dsp:cNvSpPr/>
      </dsp:nvSpPr>
      <dsp:spPr>
        <a:xfrm>
          <a:off x="8676889" y="2177490"/>
          <a:ext cx="2350865" cy="1410519"/>
        </a:xfrm>
        <a:prstGeom prst="rect">
          <a:avLst/>
        </a:prstGeom>
        <a:solidFill>
          <a:schemeClr val="accent5">
            <a:hueOff val="4460656"/>
            <a:satOff val="-19740"/>
            <a:lumOff val="-1980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LLM </a:t>
          </a:r>
          <a:r>
            <a:rPr lang="ko-KR" sz="1500" b="0" i="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모델을 활용한 뉴스 기사 요약 및 음성 변환</a:t>
          </a:r>
          <a:endParaRPr lang="en-US" sz="15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676889" y="2177490"/>
        <a:ext cx="2350865" cy="141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ED6CE-E424-48C0-BB1D-75B670761A5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1F72-21BA-42BE-895A-B2F40021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1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163bcac2f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163bcac2f_2_199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7" name="Google Shape;167;g35163bcac2f_2_199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163bcac2f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35163bcac2f_2_223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78" name="Google Shape;278;g35163bcac2f_2_223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100"/>
              <a:t>10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0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2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2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4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4" name="Google Shape;54;p1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74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8" name="Google Shape;58;p1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3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2" name="Google Shape;62;p1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41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6" name="Google Shape;66;p1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98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0" name="Google Shape;70;p1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092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4" name="Google Shape;74;p1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241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8" name="Google Shape;78;p20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9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8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2" name="Google Shape;82;p2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634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" name="Google Shape;86;p2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11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2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72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 master">
  <p:cSld name="Slide 11 mast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4" name="Google Shape;94;p2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32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2 master">
  <p:cSld name="Slide 12 mast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8" name="Google Shape;98;p2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80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45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3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3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  <p:sldLayoutId id="2147483741" r:id="rId12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8674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파스텔 꽃잎의 추상적 디자인">
            <a:extLst>
              <a:ext uri="{FF2B5EF4-FFF2-40B4-BE49-F238E27FC236}">
                <a16:creationId xmlns:a16="http://schemas.microsoft.com/office/drawing/2014/main" id="{64BC8259-0EA7-03AB-5082-2878CDE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F84B0B-EB17-4B19-5784-441F00BED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SKN 14</a:t>
            </a:r>
            <a:r>
              <a:rPr lang="en-US" altLang="ko-KR" baseline="30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</a:t>
            </a:r>
            <a:r>
              <a:rPr lang="en-US" altLang="ko-KR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team5</a:t>
            </a:r>
            <a:endParaRPr lang="ko-KR" altLang="en-US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D0DF9-1F4B-ACCB-DC0A-0798867E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길안내</a:t>
            </a:r>
            <a:r>
              <a:rPr lang="en-US" altLang="ko-KR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도우미 서비스</a:t>
            </a:r>
            <a:endParaRPr lang="ko-KR" altLang="en-US" sz="1800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/>
          <p:nvPr/>
        </p:nvSpPr>
        <p:spPr>
          <a:xfrm>
            <a:off x="661492" y="474829"/>
            <a:ext cx="85772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 dirty="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구현 예시 화면 </a:t>
            </a:r>
            <a:endParaRPr sz="3733" dirty="0"/>
          </a:p>
        </p:txBody>
      </p:sp>
      <p:sp>
        <p:nvSpPr>
          <p:cNvPr id="282" name="Google Shape;282;p36"/>
          <p:cNvSpPr/>
          <p:nvPr/>
        </p:nvSpPr>
        <p:spPr>
          <a:xfrm>
            <a:off x="7764421" y="474829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dirty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지도 시각화 화면</a:t>
            </a:r>
            <a:endParaRPr sz="1867" dirty="0"/>
          </a:p>
        </p:txBody>
      </p:sp>
      <p:sp>
        <p:nvSpPr>
          <p:cNvPr id="285" name="Google Shape;285;p36"/>
          <p:cNvSpPr/>
          <p:nvPr/>
        </p:nvSpPr>
        <p:spPr>
          <a:xfrm>
            <a:off x="4292786" y="139609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dirty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뉴스 요약 결과</a:t>
            </a:r>
            <a:endParaRPr sz="1867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9048D8-170E-18DC-D0F8-AA994DFC9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411" y="855639"/>
            <a:ext cx="5235394" cy="57764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DED4EA-5071-182E-4BCB-BA3C8457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702157"/>
            <a:ext cx="3745878" cy="1584454"/>
          </a:xfrm>
        </p:spPr>
        <p:txBody>
          <a:bodyPr anchor="ctr">
            <a:normAutofit fontScale="90000"/>
          </a:bodyPr>
          <a:lstStyle/>
          <a:p>
            <a:r>
              <a:rPr lang="ko-KR" altLang="en-US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스택 구성 </a:t>
            </a:r>
            <a:r>
              <a:rPr lang="en-US" altLang="ko-KR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altLang="en-US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추가예정</a:t>
            </a:r>
            <a:r>
              <a:rPr lang="en-US" altLang="ko-KR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br>
              <a:rPr lang="ko-KR" altLang="en-US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6390F53-92A0-2178-CE89-4B808BFB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909" y="850678"/>
            <a:ext cx="6484091" cy="5156643"/>
          </a:xfrm>
        </p:spPr>
        <p:txBody>
          <a:bodyPr>
            <a:normAutofit fontScale="92500"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프론트엔드</a:t>
            </a:r>
            <a:r>
              <a:rPr lang="en-US" altLang="ko-KR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Streamlit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백엔드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Python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LLM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OpenAI GPT-3.5 (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텍스트 요약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)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TTS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Google TTS (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gTTS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)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DB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MySQL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웹 </a:t>
            </a: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크롤링</a:t>
            </a:r>
            <a:r>
              <a:rPr lang="en-US" altLang="ko-KR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BeautifulSoup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, requests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indent="0"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맵 구현 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folium , </a:t>
            </a:r>
            <a:r>
              <a:rPr lang="en-US" altLang="ko-KR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pands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4" name="Google Shape;160;p31" descr="preencoded.png">
            <a:extLst>
              <a:ext uri="{FF2B5EF4-FFF2-40B4-BE49-F238E27FC236}">
                <a16:creationId xmlns:a16="http://schemas.microsoft.com/office/drawing/2014/main" id="{64FD4946-5FD8-0780-A53F-EF99B793EB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1;p31" descr="preencoded.png">
            <a:extLst>
              <a:ext uri="{FF2B5EF4-FFF2-40B4-BE49-F238E27FC236}">
                <a16:creationId xmlns:a16="http://schemas.microsoft.com/office/drawing/2014/main" id="{D584D13B-C760-4D9E-5492-494E4167C2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330" y="3148416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2;p31" descr="preencoded.png">
            <a:extLst>
              <a:ext uri="{FF2B5EF4-FFF2-40B4-BE49-F238E27FC236}">
                <a16:creationId xmlns:a16="http://schemas.microsoft.com/office/drawing/2014/main" id="{1B68FB67-6A1C-AE31-A0CF-B71F1B183F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3;p31" descr="preencoded.png">
            <a:extLst>
              <a:ext uri="{FF2B5EF4-FFF2-40B4-BE49-F238E27FC236}">
                <a16:creationId xmlns:a16="http://schemas.microsoft.com/office/drawing/2014/main" id="{74E5056A-16F2-6AE5-FEED-820479C620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8501" y="3391228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4;p31" descr="preencoded.png">
            <a:extLst>
              <a:ext uri="{FF2B5EF4-FFF2-40B4-BE49-F238E27FC236}">
                <a16:creationId xmlns:a16="http://schemas.microsoft.com/office/drawing/2014/main" id="{022F5B98-5FD6-2729-D2FB-712E40B5271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5;p31" descr="preencoded.png">
            <a:extLst>
              <a:ext uri="{FF2B5EF4-FFF2-40B4-BE49-F238E27FC236}">
                <a16:creationId xmlns:a16="http://schemas.microsoft.com/office/drawing/2014/main" id="{55A43D14-8F22-AC36-5078-EDEF262FAA9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15687" y="4782399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6;p31" descr="preencoded.png">
            <a:extLst>
              <a:ext uri="{FF2B5EF4-FFF2-40B4-BE49-F238E27FC236}">
                <a16:creationId xmlns:a16="http://schemas.microsoft.com/office/drawing/2014/main" id="{ACB81518-049F-D908-CCAD-353419ADD56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7;p31" descr="preencoded.png">
            <a:extLst>
              <a:ext uri="{FF2B5EF4-FFF2-40B4-BE49-F238E27FC236}">
                <a16:creationId xmlns:a16="http://schemas.microsoft.com/office/drawing/2014/main" id="{0F6D6A2D-232D-D23E-3871-740B7EAB3D6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517" y="4539586"/>
            <a:ext cx="212080" cy="265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94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4663-A0FB-DA8C-0A2C-9DF7A87A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전체 </a:t>
            </a:r>
            <a:r>
              <a:rPr lang="ko-KR" altLang="en-US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서비스 흐름도</a:t>
            </a:r>
            <a:br>
              <a:rPr lang="ko-KR" altLang="en-US" b="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ko-KR" altLang="en-US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F5F42AE-503A-CABA-AA6A-DCA46BBF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33434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4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E0ECD-1D56-B15F-2038-002A7997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r>
              <a:rPr lang="en-US" altLang="ko-KR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br>
              <a:rPr lang="ko-KR" altLang="en-US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F1205-8A40-6EE2-6A3A-5720C4C4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6705"/>
            <a:ext cx="11029615" cy="363448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서비스를 통해 여행자는 출발 전에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위험 지역을 미리 인지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있어 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안전한 경로 선택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예방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가능합니다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운전 중에도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음성으로 정보를 제공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함으로써 주행 중 시야 분산을 최소화하고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안전성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높이는 데 기여할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3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5A483-11F7-8757-B5DC-EFEE1DC8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lang="ko-KR" altLang="en-US" sz="3600" b="1" i="0" u="none" strike="noStrike" cap="none" dirty="0">
                <a:solidFill>
                  <a:srgbClr val="233E3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결론 및 향후 발전 방향</a:t>
            </a:r>
            <a:endParaRPr lang="ko-KR" altLang="en-US" sz="36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Google Shape;323;p40">
            <a:extLst>
              <a:ext uri="{FF2B5EF4-FFF2-40B4-BE49-F238E27FC236}">
                <a16:creationId xmlns:a16="http://schemas.microsoft.com/office/drawing/2014/main" id="{AEF9330E-4B9F-583C-70C9-DF8AF95D988B}"/>
              </a:ext>
            </a:extLst>
          </p:cNvPr>
          <p:cNvSpPr/>
          <p:nvPr/>
        </p:nvSpPr>
        <p:spPr>
          <a:xfrm>
            <a:off x="661323" y="2586975"/>
            <a:ext cx="2031635" cy="1043887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324;p40" descr="preencoded.png">
            <a:extLst>
              <a:ext uri="{FF2B5EF4-FFF2-40B4-BE49-F238E27FC236}">
                <a16:creationId xmlns:a16="http://schemas.microsoft.com/office/drawing/2014/main" id="{64B044D9-A68B-CA2B-EC3A-F050E3CA09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1368" y="2866607"/>
            <a:ext cx="679327" cy="5229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25;p40">
            <a:extLst>
              <a:ext uri="{FF2B5EF4-FFF2-40B4-BE49-F238E27FC236}">
                <a16:creationId xmlns:a16="http://schemas.microsoft.com/office/drawing/2014/main" id="{B052252F-2147-6CA9-03DB-6BC1C51BAC00}"/>
              </a:ext>
            </a:extLst>
          </p:cNvPr>
          <p:cNvSpPr/>
          <p:nvPr/>
        </p:nvSpPr>
        <p:spPr>
          <a:xfrm>
            <a:off x="2734943" y="278773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현재 성과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326;p40">
            <a:extLst>
              <a:ext uri="{FF2B5EF4-FFF2-40B4-BE49-F238E27FC236}">
                <a16:creationId xmlns:a16="http://schemas.microsoft.com/office/drawing/2014/main" id="{37319E50-1A5D-3480-1DC7-A6C1C239F1C4}"/>
              </a:ext>
            </a:extLst>
          </p:cNvPr>
          <p:cNvSpPr/>
          <p:nvPr/>
        </p:nvSpPr>
        <p:spPr>
          <a:xfrm>
            <a:off x="2734943" y="3116005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실시간 뉴스 요약 및 음성 변환 서비스 구현 완료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Google Shape;327;p40">
            <a:extLst>
              <a:ext uri="{FF2B5EF4-FFF2-40B4-BE49-F238E27FC236}">
                <a16:creationId xmlns:a16="http://schemas.microsoft.com/office/drawing/2014/main" id="{4810CAC2-B272-993A-24F2-25C8E3B58E6E}"/>
              </a:ext>
            </a:extLst>
          </p:cNvPr>
          <p:cNvSpPr/>
          <p:nvPr/>
        </p:nvSpPr>
        <p:spPr>
          <a:xfrm>
            <a:off x="2562512" y="3640777"/>
            <a:ext cx="6651501" cy="9525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28;p40">
            <a:extLst>
              <a:ext uri="{FF2B5EF4-FFF2-40B4-BE49-F238E27FC236}">
                <a16:creationId xmlns:a16="http://schemas.microsoft.com/office/drawing/2014/main" id="{CCC11FE2-3E13-64E5-EC71-357CDD379537}"/>
              </a:ext>
            </a:extLst>
          </p:cNvPr>
          <p:cNvSpPr/>
          <p:nvPr/>
        </p:nvSpPr>
        <p:spPr>
          <a:xfrm>
            <a:off x="652080" y="3698769"/>
            <a:ext cx="3658663" cy="1035717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329;p40" descr="preencoded.png">
            <a:extLst>
              <a:ext uri="{FF2B5EF4-FFF2-40B4-BE49-F238E27FC236}">
                <a16:creationId xmlns:a16="http://schemas.microsoft.com/office/drawing/2014/main" id="{319144F1-8CA0-D9A0-8F04-0C8C45956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0695" y="3754292"/>
            <a:ext cx="682263" cy="86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30;p40">
            <a:extLst>
              <a:ext uri="{FF2B5EF4-FFF2-40B4-BE49-F238E27FC236}">
                <a16:creationId xmlns:a16="http://schemas.microsoft.com/office/drawing/2014/main" id="{F7EBF171-57B3-5654-88DB-06CF0E13C6E1}"/>
              </a:ext>
            </a:extLst>
          </p:cNvPr>
          <p:cNvSpPr/>
          <p:nvPr/>
        </p:nvSpPr>
        <p:spPr>
          <a:xfrm>
            <a:off x="4496757" y="380274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확장 계획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Google Shape;332;p40">
            <a:extLst>
              <a:ext uri="{FF2B5EF4-FFF2-40B4-BE49-F238E27FC236}">
                <a16:creationId xmlns:a16="http://schemas.microsoft.com/office/drawing/2014/main" id="{41313F5D-4453-C61C-61CD-C9087CDD812A}"/>
              </a:ext>
            </a:extLst>
          </p:cNvPr>
          <p:cNvSpPr/>
          <p:nvPr/>
        </p:nvSpPr>
        <p:spPr>
          <a:xfrm>
            <a:off x="4203020" y="4692012"/>
            <a:ext cx="5292849" cy="9525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33;p40">
            <a:extLst>
              <a:ext uri="{FF2B5EF4-FFF2-40B4-BE49-F238E27FC236}">
                <a16:creationId xmlns:a16="http://schemas.microsoft.com/office/drawing/2014/main" id="{A3FA03B2-01F0-5013-10B5-D900562B0673}"/>
              </a:ext>
            </a:extLst>
          </p:cNvPr>
          <p:cNvSpPr/>
          <p:nvPr/>
        </p:nvSpPr>
        <p:spPr>
          <a:xfrm>
            <a:off x="652079" y="4837351"/>
            <a:ext cx="4693643" cy="989718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334;p40" descr="preencoded.png">
            <a:extLst>
              <a:ext uri="{FF2B5EF4-FFF2-40B4-BE49-F238E27FC236}">
                <a16:creationId xmlns:a16="http://schemas.microsoft.com/office/drawing/2014/main" id="{5ED27141-E672-4382-835E-3119878C0E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411" y="4719264"/>
            <a:ext cx="849808" cy="108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5;p40">
            <a:extLst>
              <a:ext uri="{FF2B5EF4-FFF2-40B4-BE49-F238E27FC236}">
                <a16:creationId xmlns:a16="http://schemas.microsoft.com/office/drawing/2014/main" id="{CED7B3E4-185A-E956-7768-FC5CB594B3F5}"/>
              </a:ext>
            </a:extLst>
          </p:cNvPr>
          <p:cNvSpPr/>
          <p:nvPr/>
        </p:nvSpPr>
        <p:spPr>
          <a:xfrm>
            <a:off x="5382768" y="488798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기능 개선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Google Shape;336;p40">
            <a:extLst>
              <a:ext uri="{FF2B5EF4-FFF2-40B4-BE49-F238E27FC236}">
                <a16:creationId xmlns:a16="http://schemas.microsoft.com/office/drawing/2014/main" id="{C9AA583A-B2B4-BDC9-734A-452B0817871E}"/>
              </a:ext>
            </a:extLst>
          </p:cNvPr>
          <p:cNvSpPr/>
          <p:nvPr/>
        </p:nvSpPr>
        <p:spPr>
          <a:xfrm>
            <a:off x="5382768" y="5260793"/>
            <a:ext cx="6754934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 사고 유형별 필터링, 맞춤형 추천 기능, </a:t>
            </a:r>
            <a:r>
              <a:rPr lang="ko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기상상태 정보결합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Google Shape;331;p40">
            <a:extLst>
              <a:ext uri="{FF2B5EF4-FFF2-40B4-BE49-F238E27FC236}">
                <a16:creationId xmlns:a16="http://schemas.microsoft.com/office/drawing/2014/main" id="{FF12F79D-D106-3654-4117-B0E8D986CAEF}"/>
              </a:ext>
            </a:extLst>
          </p:cNvPr>
          <p:cNvSpPr/>
          <p:nvPr/>
        </p:nvSpPr>
        <p:spPr>
          <a:xfrm>
            <a:off x="4496757" y="4192898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다양한 국</a:t>
            </a: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내</a:t>
            </a: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 뉴스 소스 연동 </a:t>
            </a: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확장 가능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8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F53E82-21ED-E695-1600-52F1ADE8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0A9D9422-20D2-D128-E024-43D5DF55A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28244"/>
              </p:ext>
            </p:extLst>
          </p:nvPr>
        </p:nvGraphicFramePr>
        <p:xfrm>
          <a:off x="4546547" y="1037967"/>
          <a:ext cx="7012370" cy="511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3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BAE3-75FB-A693-7FAD-B282565B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pic>
        <p:nvPicPr>
          <p:cNvPr id="5" name="내용 개체 틀 4" descr="만화 영화, 인간의 얼굴, 소녀, 장난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98FB1E4-3B6B-4EAE-48F6-5F21202AA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1" y="2441761"/>
            <a:ext cx="2031985" cy="1974476"/>
          </a:xfrm>
        </p:spPr>
      </p:pic>
      <p:pic>
        <p:nvPicPr>
          <p:cNvPr id="7" name="그림 6" descr="만화 영화, 미소, 인간의 얼굴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DE1BEF-CDD5-1654-713A-01F7E1D33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97" y="2235326"/>
            <a:ext cx="2465333" cy="2465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B8C04-46DA-986C-B77D-82D0DF6228D6}"/>
              </a:ext>
            </a:extLst>
          </p:cNvPr>
          <p:cNvSpPr txBox="1"/>
          <p:nvPr/>
        </p:nvSpPr>
        <p:spPr>
          <a:xfrm>
            <a:off x="581191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정유진 팀장님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190F7-3955-D114-D79C-383F84091AFB}"/>
              </a:ext>
            </a:extLst>
          </p:cNvPr>
          <p:cNvSpPr txBox="1"/>
          <p:nvPr/>
        </p:nvSpPr>
        <p:spPr>
          <a:xfrm>
            <a:off x="2613176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전정규 님</a:t>
            </a:r>
          </a:p>
        </p:txBody>
      </p:sp>
      <p:sp>
        <p:nvSpPr>
          <p:cNvPr id="6" name="Google Shape;125;p28">
            <a:extLst>
              <a:ext uri="{FF2B5EF4-FFF2-40B4-BE49-F238E27FC236}">
                <a16:creationId xmlns:a16="http://schemas.microsoft.com/office/drawing/2014/main" id="{DB82578A-5D04-88EE-CAA2-7389F0152209}"/>
              </a:ext>
            </a:extLst>
          </p:cNvPr>
          <p:cNvSpPr/>
          <p:nvPr/>
        </p:nvSpPr>
        <p:spPr>
          <a:xfrm>
            <a:off x="472097" y="4785570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정제 및 지도매핑 구현</a:t>
            </a:r>
            <a:endParaRPr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8" name="Google Shape;125;p28">
            <a:extLst>
              <a:ext uri="{FF2B5EF4-FFF2-40B4-BE49-F238E27FC236}">
                <a16:creationId xmlns:a16="http://schemas.microsoft.com/office/drawing/2014/main" id="{4C541363-0B04-3569-9BAB-F8D23D12E1C1}"/>
              </a:ext>
            </a:extLst>
          </p:cNvPr>
          <p:cNvSpPr/>
          <p:nvPr/>
        </p:nvSpPr>
        <p:spPr>
          <a:xfrm>
            <a:off x="2475067" y="4746579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뉴스 </a:t>
            </a:r>
            <a:r>
              <a:rPr lang="ko-KR" altLang="en-US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크롤링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실시간 및 </a:t>
            </a:r>
            <a:r>
              <a:rPr lang="en-US" altLang="ko-KR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tts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구현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44501-CEB7-2D27-D871-E26DC0CD3CD9}"/>
              </a:ext>
            </a:extLst>
          </p:cNvPr>
          <p:cNvSpPr txBox="1"/>
          <p:nvPr/>
        </p:nvSpPr>
        <p:spPr>
          <a:xfrm>
            <a:off x="4546255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송유나 님</a:t>
            </a:r>
          </a:p>
        </p:txBody>
      </p:sp>
      <p:sp>
        <p:nvSpPr>
          <p:cNvPr id="11" name="Google Shape;125;p28">
            <a:extLst>
              <a:ext uri="{FF2B5EF4-FFF2-40B4-BE49-F238E27FC236}">
                <a16:creationId xmlns:a16="http://schemas.microsoft.com/office/drawing/2014/main" id="{EB1967B0-BC1E-2D30-ECFA-9C84092AD103}"/>
              </a:ext>
            </a:extLst>
          </p:cNvPr>
          <p:cNvSpPr/>
          <p:nvPr/>
        </p:nvSpPr>
        <p:spPr>
          <a:xfrm>
            <a:off x="4717275" y="4720825"/>
            <a:ext cx="1568957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&amp;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지역코드 정제 및 지도 시각화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C3E86-296E-65EA-C3A3-0C13CEADE63A}"/>
              </a:ext>
            </a:extLst>
          </p:cNvPr>
          <p:cNvSpPr txBox="1"/>
          <p:nvPr/>
        </p:nvSpPr>
        <p:spPr>
          <a:xfrm>
            <a:off x="6704235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이승철 님</a:t>
            </a:r>
          </a:p>
        </p:txBody>
      </p:sp>
      <p:sp>
        <p:nvSpPr>
          <p:cNvPr id="14" name="Google Shape;125;p28">
            <a:extLst>
              <a:ext uri="{FF2B5EF4-FFF2-40B4-BE49-F238E27FC236}">
                <a16:creationId xmlns:a16="http://schemas.microsoft.com/office/drawing/2014/main" id="{1D049D21-2D37-71A2-24B5-0ACBD7D8E815}"/>
              </a:ext>
            </a:extLst>
          </p:cNvPr>
          <p:cNvSpPr/>
          <p:nvPr/>
        </p:nvSpPr>
        <p:spPr>
          <a:xfrm>
            <a:off x="6664113" y="4786410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뉴스 </a:t>
            </a:r>
            <a:r>
              <a:rPr lang="ko-KR" altLang="en-US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크롤링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 정확도순 조회 구현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87FCD-70AD-3E8F-9EE1-90DE0D99CBE7}"/>
              </a:ext>
            </a:extLst>
          </p:cNvPr>
          <p:cNvSpPr txBox="1"/>
          <p:nvPr/>
        </p:nvSpPr>
        <p:spPr>
          <a:xfrm>
            <a:off x="9227596" y="4372209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서은선 님 </a:t>
            </a:r>
          </a:p>
        </p:txBody>
      </p:sp>
      <p:sp>
        <p:nvSpPr>
          <p:cNvPr id="17" name="Google Shape;125;p28">
            <a:extLst>
              <a:ext uri="{FF2B5EF4-FFF2-40B4-BE49-F238E27FC236}">
                <a16:creationId xmlns:a16="http://schemas.microsoft.com/office/drawing/2014/main" id="{B7B2B7F9-B44A-CF71-A204-9A0D23D87EB4}"/>
              </a:ext>
            </a:extLst>
          </p:cNvPr>
          <p:cNvSpPr/>
          <p:nvPr/>
        </p:nvSpPr>
        <p:spPr>
          <a:xfrm>
            <a:off x="9038526" y="4661665"/>
            <a:ext cx="2432244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&amp;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지역코드 정제 및 지도 시각화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3B4E55-677F-FD50-AE2B-66939DE30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90" y="2306119"/>
            <a:ext cx="1469089" cy="20660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08F0C8-9A46-7FA0-D6CE-6CC58FE2D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57" y="2239413"/>
            <a:ext cx="3845610" cy="213588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501030-AE91-88E6-D9E0-5FB83611E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48" y="2321387"/>
            <a:ext cx="2317463" cy="231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2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193CE6-5919-6FF8-7B99-F55758D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011413" cy="10138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2600" b="1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 전 사고 다발 지역 안내 서비스</a:t>
            </a:r>
            <a:br>
              <a:rPr lang="ko-KR" altLang="en-US" sz="2600" b="1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sz="2600" dirty="0">
              <a:solidFill>
                <a:schemeClr val="tx2"/>
              </a:solidFill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A749F-76F6-3243-1DE1-2B17411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3" y="2330985"/>
            <a:ext cx="7011413" cy="3911985"/>
          </a:xfrm>
        </p:spPr>
        <p:txBody>
          <a:bodyPr>
            <a:normAutofit/>
          </a:bodyPr>
          <a:lstStyle/>
          <a:p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저희는 여행자를 위한 사고 다발 지역 안내 서비스를 개발했습니다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.</a:t>
            </a:r>
          </a:p>
          <a:p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저희 </a:t>
            </a:r>
            <a:r>
              <a:rPr lang="ko-KR" altLang="en-US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길안심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파트너는 </a:t>
            </a:r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사용자의 여행 경로에서 발생한 사고 정보를 실시간으로 확인하고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, </a:t>
            </a:r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관련 뉴스를 자동으로 요약해 음성으로도 제공합니다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.</a:t>
            </a:r>
            <a:endParaRPr lang="ko-KR" altLang="en-US" sz="24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  <a:p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  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4" name="Google Shape;105;p27" descr="preencoded.png">
            <a:extLst>
              <a:ext uri="{FF2B5EF4-FFF2-40B4-BE49-F238E27FC236}">
                <a16:creationId xmlns:a16="http://schemas.microsoft.com/office/drawing/2014/main" id="{541DE9EC-B663-FDEE-825B-B499F2634C43}"/>
              </a:ext>
            </a:extLst>
          </p:cNvPr>
          <p:cNvPicPr preferRelativeResize="0"/>
          <p:nvPr/>
        </p:nvPicPr>
        <p:blipFill rotWithShape="1">
          <a:blip r:embed="rId2"/>
          <a:srcRect l="1200" r="2720" b="3"/>
          <a:stretch/>
        </p:blipFill>
        <p:spPr>
          <a:xfrm>
            <a:off x="8042147" y="601201"/>
            <a:ext cx="3703320" cy="577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232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FDE8-F0B1-3934-DA9F-E4A5E7BB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37" y="709492"/>
            <a:ext cx="11029616" cy="2719508"/>
          </a:xfrm>
        </p:spPr>
        <p:txBody>
          <a:bodyPr/>
          <a:lstStyle/>
          <a:p>
            <a:r>
              <a:rPr lang="ko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🛑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문제 제기</a:t>
            </a:r>
            <a:b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여행이나 이동을 준비하는 사용자분들은 출발지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경유지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목적지 주변에서 발생하는 사건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·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정보를 사전에 확인하기 어렵습니다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관련 소식은 주로 뉴스 형태로 제공되지만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일일이 뉴스를 검색하고 긴 기사 내용을 읽어야 하는 번거로움과 시간이 소요되는 문제가 있습니다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또한 이동 중에는 긴 텍스트를 읽는 것보다 요약된 정보를 빠르게 청취하는 것이 더욱 효율적입니다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이에 따라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위험 지역에 대한 정보를 보다 간편하고 신속하게 파악할 수 있는 방법이 필요한 상황입니다</a:t>
            </a:r>
            <a:r>
              <a:rPr lang="en-US" altLang="ko-KR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ko-KR" altLang="en-US" sz="1800" b="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ko-KR" altLang="en-US" sz="1800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D2CEF-00F3-76CA-CB47-F3620C494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37" y="3602367"/>
            <a:ext cx="11029615" cy="2719509"/>
          </a:xfrm>
        </p:spPr>
        <p:txBody>
          <a:bodyPr/>
          <a:lstStyle/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ko-KR" altLang="en-US" sz="1800" b="1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✅ 해결 방법</a:t>
            </a: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본 서비스는 출발지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경유지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목적지를 입력하면 해당 지역과 관련된 뉴스를 자동으로 수집하고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핵심 내용을 요약하여 제공합니다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또한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요약된 뉴스를 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TTS(Text-To-Speech)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기술을 활용해 음성으로 변환함으로써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사용자분들이 손쉽게 정보를 청취하고 파악할 수 있도록 지원합니다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b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이를 통해 사용자는 이동 전이나 이동 중에도 사건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·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사고 관련 정보를 신속하게 인지할 수 있으며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보다 안전한 이동 계획을 수립할 수 있습니다</a:t>
            </a:r>
            <a:r>
              <a:rPr lang="en-US" altLang="ko-KR" sz="1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800" dirty="0">
              <a:solidFill>
                <a:schemeClr val="dk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7036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E891-EA95-978F-F47B-6F5ED79C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83" y="656007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유사 어플리케이션</a:t>
            </a:r>
            <a:br>
              <a:rPr lang="ko-KR" altLang="en-US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2C7A8FC8-8CFE-48EA-1D68-05DEF0090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03039"/>
              </p:ext>
            </p:extLst>
          </p:nvPr>
        </p:nvGraphicFramePr>
        <p:xfrm>
          <a:off x="420083" y="1486996"/>
          <a:ext cx="11426923" cy="4813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0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661492" y="695524"/>
            <a:ext cx="47256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 kern="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주요 기능 설명 </a:t>
            </a: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0" name="Google Shape;170;p3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6193" y="1664197"/>
            <a:ext cx="1345009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5743" y="2177555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/>
          <p:nvPr/>
        </p:nvSpPr>
        <p:spPr>
          <a:xfrm>
            <a:off x="4240196" y="1853200"/>
            <a:ext cx="3035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지도 시각화 </a:t>
            </a:r>
            <a:r>
              <a:rPr lang="en-US" altLang="ko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folium </a:t>
            </a: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활용</a:t>
            </a:r>
            <a:endParaRPr sz="18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4240213" y="2261892"/>
            <a:ext cx="4097542" cy="2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 kern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사고다발지역 데이터 시각적 표현</a:t>
            </a:r>
            <a:endParaRPr sz="14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4098430" y="2764235"/>
            <a:ext cx="7384852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5" name="Google Shape;175;p3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3687" y="2800549"/>
            <a:ext cx="2690019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45743" y="3178968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/>
          <p:nvPr/>
        </p:nvSpPr>
        <p:spPr>
          <a:xfrm>
            <a:off x="4912739" y="2989567"/>
            <a:ext cx="3137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 dirty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뉴스  크롤및 텍스트 추출</a:t>
            </a:r>
            <a:endParaRPr sz="18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4912717" y="3398244"/>
            <a:ext cx="4260780" cy="2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광고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, 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메뉴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, 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댓글 제외한 본문만 추출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4770933" y="3900587"/>
            <a:ext cx="6712347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0" name="Google Shape;180;p33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61182" y="3936902"/>
            <a:ext cx="4035028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45743" y="4315321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/>
          <p:nvPr/>
        </p:nvSpPr>
        <p:spPr>
          <a:xfrm>
            <a:off x="5585221" y="412591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en-US" altLang="ko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AI </a:t>
            </a: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기반 요약</a:t>
            </a:r>
            <a:endParaRPr sz="18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5585221" y="4534595"/>
            <a:ext cx="4035028" cy="42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GPT-3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로 핵심 내용 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3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줄 이내 요약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5443439" y="5036939"/>
            <a:ext cx="6039843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5" name="Google Shape;185;p33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8579" y="5073254"/>
            <a:ext cx="5380136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5645" y="5451673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6257727" y="5262265"/>
            <a:ext cx="199747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 dirty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음성 변환</a:t>
            </a:r>
            <a:endParaRPr sz="18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6257727" y="5670947"/>
            <a:ext cx="3212844" cy="25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en-US" altLang="ko" sz="1467" kern="0" dirty="0" err="1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gTTS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로 한국어 음성 생성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385D-18F0-3A82-755D-6C9E962B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EPD </a:t>
            </a:r>
            <a:r>
              <a:rPr lang="ko-KR" altLang="en-US" dirty="0"/>
              <a:t>설계도 </a:t>
            </a:r>
            <a:r>
              <a:rPr lang="en-US" altLang="ko-KR" dirty="0"/>
              <a:t>– </a:t>
            </a:r>
            <a:r>
              <a:rPr lang="ko-KR" altLang="en-US" dirty="0" err="1"/>
              <a:t>맵에</a:t>
            </a:r>
            <a:r>
              <a:rPr lang="ko-KR" altLang="en-US" dirty="0"/>
              <a:t> 사용한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634BA-E9C4-691B-06B7-DA26CD3AC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92630"/>
            <a:ext cx="11704320" cy="47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2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6E94F8-8F24-8442-2BE5-DA7FD598D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25400"/>
            <a:ext cx="3195628" cy="421492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94096E2-8928-D501-824B-F6237D8C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altLang="ko-KR" dirty="0"/>
              <a:t>EPD </a:t>
            </a:r>
            <a:r>
              <a:rPr lang="ko-KR" altLang="en-US" dirty="0"/>
              <a:t>설계도 </a:t>
            </a:r>
            <a:r>
              <a:rPr lang="en-US" altLang="ko-KR" dirty="0"/>
              <a:t>– </a:t>
            </a:r>
            <a:r>
              <a:rPr lang="ko-KR" altLang="en-US" dirty="0"/>
              <a:t>뉴스 </a:t>
            </a:r>
            <a:r>
              <a:rPr lang="ko-KR" altLang="en-US" dirty="0" err="1"/>
              <a:t>크롤에</a:t>
            </a:r>
            <a:r>
              <a:rPr lang="ko-KR" altLang="en-US" dirty="0"/>
              <a:t> 사용한 </a:t>
            </a:r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6817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576</Words>
  <Application>Microsoft Office PowerPoint</Application>
  <PresentationFormat>와이드스크린</PresentationFormat>
  <Paragraphs>90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Alice</vt:lpstr>
      <vt:lpstr>Malgun Gothic Semilight</vt:lpstr>
      <vt:lpstr>Microsoft GothicNeo</vt:lpstr>
      <vt:lpstr>맑은</vt:lpstr>
      <vt:lpstr>맑은 고딕</vt:lpstr>
      <vt:lpstr>맑은 고딕</vt:lpstr>
      <vt:lpstr>Arial</vt:lpstr>
      <vt:lpstr>Lora</vt:lpstr>
      <vt:lpstr>Wingdings 2</vt:lpstr>
      <vt:lpstr>DividendVTI</vt:lpstr>
      <vt:lpstr>Office Theme</vt:lpstr>
      <vt:lpstr>SKN 14TH team5</vt:lpstr>
      <vt:lpstr>목차</vt:lpstr>
      <vt:lpstr>팀원소개</vt:lpstr>
      <vt:lpstr>여행 전 사고 다발 지역 안내 서비스 </vt:lpstr>
      <vt:lpstr>🛑 문제 제기 여행이나 이동을 준비하는 사용자분들은 출발지, 경유지, 목적지 주변에서 발생하는 사건·사고 정보를 사전에 확인하기 어렵습니다.  관련 소식은 주로 뉴스 형태로 제공되지만, 일일이 뉴스를 검색하고 긴 기사 내용을 읽어야 하는 번거로움과 시간이 소요되는 문제가 있습니다.  또한 이동 중에는 긴 텍스트를 읽는 것보다 요약된 정보를 빠르게 청취하는 것이 더욱 효율적입니다.  이에 따라, 사고 위험 지역에 대한 정보를 보다 간편하고 신속하게 파악할 수 있는 방법이 필요한 상황입니다. </vt:lpstr>
      <vt:lpstr>유사 어플리케이션 </vt:lpstr>
      <vt:lpstr>PowerPoint 프레젠테이션</vt:lpstr>
      <vt:lpstr>EPD 설계도 – 맵에 사용한 DB</vt:lpstr>
      <vt:lpstr>EPD 설계도 – 뉴스 크롤에 사용한 DB</vt:lpstr>
      <vt:lpstr>PowerPoint 프레젠테이션</vt:lpstr>
      <vt:lpstr>기술 스택 구성 ( 추가예정) </vt:lpstr>
      <vt:lpstr>전체 서비스 흐름도 </vt:lpstr>
      <vt:lpstr>기대효과:  </vt:lpstr>
      <vt:lpstr>결론 및 향후 발전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전정규</dc:creator>
  <cp:lastModifiedBy>전정규</cp:lastModifiedBy>
  <cp:revision>8</cp:revision>
  <dcterms:created xsi:type="dcterms:W3CDTF">2025-04-29T00:04:57Z</dcterms:created>
  <dcterms:modified xsi:type="dcterms:W3CDTF">2025-04-29T06:08:18Z</dcterms:modified>
</cp:coreProperties>
</file>