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ADC3C-A47C-E67E-AEBC-C1AF6541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712A4B-6AC6-3302-9033-487D85567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3F8DE-5CB4-D326-36E3-1087F865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3CF70-FC0B-5796-66A1-F7DA384F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407E3-0DFB-367E-2E0F-D5F3DE79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CD80C-D744-82CC-202B-DE3C01ED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D1456-7A73-E395-6E02-80FCA1CF5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4E618-E0FE-DB07-9EE7-66C9020D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90572-B824-5FF9-10CC-C53C6C81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EEE33-1723-5A55-D99F-9DD1FA4D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3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C989F4-5FBC-4F30-B63D-C77F44151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F6AD1-7913-1DE2-A46F-BB6B5B8ED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9B2F4-04C8-0D88-2F85-F580BB8D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E9423-33E7-B1CD-90ED-AAEAAB28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3DBB-1155-202C-1274-8EEC404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FA557-C693-7B55-A38F-1D959720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A0E68-79CB-68A9-6CE2-4B6B1DB28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95ED3-A046-361B-75DF-6C69C27D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EE8FA7-85F1-2264-7C3E-150C6195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D285B-27F4-B010-6362-D807A76B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2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1CDA-4521-AB54-AF48-157648A8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0ED3C-5608-8401-ADB7-2E4085F9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206AB-7392-9ED6-D871-C9BF5A69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E27D3-2493-E258-4A6F-08A1374B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50C39-6710-9478-5FAE-347D93AA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9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00B35-B292-EBE8-E4EF-FE0AE747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1A3C5-096F-ECAC-0908-E101E061F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B5054-52DA-1DFE-9B3B-FBBA0CCD8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B160C-31AB-79FB-7A96-1AB82FBE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D6699-E7F0-3DA0-A823-B77E06BF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8EB1C-754D-3764-4E5D-28E16741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0F00-732C-13ED-E105-D65937ED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D95CB-DF89-51A8-C0BF-CD4FA2A7F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177C5A-49A3-DCB6-E7C4-17E8B0962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E7EBDA-3ECC-61EF-8065-0039BEF8F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9B99C7-12E2-6F6D-B13B-270F9E3F6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071077-F88E-CEF1-328B-CF58F7D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F4539A-B6DF-1924-8B6A-5922328F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78B3D7-D629-2DD0-D9B8-2032A291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69730-A022-EFC7-1370-BEDE2543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6000A-1B3A-F1F3-66BF-2BD5494E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57ED59-9B40-CCFB-BCB6-A45DE15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4C02B6-BCD6-3C33-72F2-24A721FE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3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98270A-75C5-77E0-6F95-7D76AE22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A9D1A3-B23D-52CD-39E3-BD495076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6D05E-9EA3-CAF7-2748-F265A610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37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E188-FF4D-1222-CBE5-7EC26DACB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64C2C-93E3-F46D-4275-70850D2C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FEC820-4233-C099-E89C-5BF04524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70308A-97E8-3BDD-2A2B-ADDD4337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CB0923-09FB-7191-EA49-A09905597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5AABBC-6540-B482-A614-FC2942F4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4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26B80-F11A-8C46-59C4-EF8A0FEE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738D7A-50CE-E47A-55C3-7228C699D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BA1293-00E3-50FD-922A-A9D57A98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A6BA5-BF01-A5D3-0E01-1AF1097D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089973-96A0-79D8-4A95-4DFC1636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FAB53-EA56-A724-774A-A84FD65E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2DA1B9-891A-67FC-D46B-EE648262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001B38-3069-5592-4E9D-B98927EAA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C947E-6682-1B22-D718-AB4C2EDC8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BE63E-A45D-4C17-A4CC-AA3EEAF2B15C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B5F2E-68D6-2453-E0EB-DBE59F23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D114F4-F0F9-A01C-2F19-D5CC0D0F5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A1953-8159-4D46-B29D-CA06813AC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7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AEBAC8-74C2-C5D8-DC79-5086D674C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21279"/>
              </p:ext>
            </p:extLst>
          </p:nvPr>
        </p:nvGraphicFramePr>
        <p:xfrm>
          <a:off x="207818" y="1136072"/>
          <a:ext cx="9804402" cy="5551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768">
                  <a:extLst>
                    <a:ext uri="{9D8B030D-6E8A-4147-A177-3AD203B41FA5}">
                      <a16:colId xmlns:a16="http://schemas.microsoft.com/office/drawing/2014/main" val="1121223835"/>
                    </a:ext>
                  </a:extLst>
                </a:gridCol>
                <a:gridCol w="521085">
                  <a:extLst>
                    <a:ext uri="{9D8B030D-6E8A-4147-A177-3AD203B41FA5}">
                      <a16:colId xmlns:a16="http://schemas.microsoft.com/office/drawing/2014/main" val="687929429"/>
                    </a:ext>
                  </a:extLst>
                </a:gridCol>
                <a:gridCol w="1851853">
                  <a:extLst>
                    <a:ext uri="{9D8B030D-6E8A-4147-A177-3AD203B41FA5}">
                      <a16:colId xmlns:a16="http://schemas.microsoft.com/office/drawing/2014/main" val="1686156721"/>
                    </a:ext>
                  </a:extLst>
                </a:gridCol>
                <a:gridCol w="6581696">
                  <a:extLst>
                    <a:ext uri="{9D8B030D-6E8A-4147-A177-3AD203B41FA5}">
                      <a16:colId xmlns:a16="http://schemas.microsoft.com/office/drawing/2014/main" val="2881710568"/>
                    </a:ext>
                  </a:extLst>
                </a:gridCol>
              </a:tblGrid>
              <a:tr h="6147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위치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ko-KR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32049"/>
                  </a:ext>
                </a:extLst>
              </a:tr>
              <a:tr h="82271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In Game UI</a:t>
                      </a:r>
                      <a:endParaRPr lang="ko-KR" altLang="en-US" sz="4000" b="1" dirty="0"/>
                    </a:p>
                  </a:txBody>
                  <a:tcPr vert="vert270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DeployPhaseState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유닛을 소환하고 배치하는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90779"/>
                  </a:ext>
                </a:extLst>
              </a:tr>
              <a:tr h="822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ReadyPhaseState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유닛 배치를 수정하고 상대편 유닛과 아군 유닛의 정보를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볼 수 있는 부분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04194"/>
                  </a:ext>
                </a:extLst>
              </a:tr>
              <a:tr h="822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RunPhaseState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전투가 실질적으로 일어나는 부분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591116"/>
                  </a:ext>
                </a:extLst>
              </a:tr>
              <a:tr h="822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Stage </a:t>
                      </a:r>
                      <a:r>
                        <a:rPr lang="ko-KR" altLang="en-US" dirty="0"/>
                        <a:t>종료 시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VictoryPhaseState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게임을 완전히 승리 나오는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98424"/>
                  </a:ext>
                </a:extLst>
              </a:tr>
              <a:tr h="822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DefeatPhaseState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게임을 패배할 시 나오는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000853"/>
                  </a:ext>
                </a:extLst>
              </a:tr>
              <a:tr h="82271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WavePhaseState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</a:t>
                      </a:r>
                      <a:r>
                        <a:rPr lang="en-US" altLang="ko-KR" dirty="0"/>
                        <a:t>Wave</a:t>
                      </a:r>
                      <a:r>
                        <a:rPr lang="ko-KR" altLang="en-US" dirty="0"/>
                        <a:t>를 클리어 했을 때 나오는 부분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221714"/>
                  </a:ext>
                </a:extLst>
              </a:tr>
            </a:tbl>
          </a:graphicData>
        </a:graphic>
      </p:graphicFrame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A3A78BC5-2882-F119-18C3-AA18DC82EB0F}"/>
              </a:ext>
            </a:extLst>
          </p:cNvPr>
          <p:cNvSpPr/>
          <p:nvPr/>
        </p:nvSpPr>
        <p:spPr>
          <a:xfrm>
            <a:off x="9721274" y="4475018"/>
            <a:ext cx="581891" cy="230909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D0FF8F97-1821-CF71-587D-C3DE5DC6309C}"/>
              </a:ext>
            </a:extLst>
          </p:cNvPr>
          <p:cNvSpPr/>
          <p:nvPr/>
        </p:nvSpPr>
        <p:spPr>
          <a:xfrm>
            <a:off x="9721273" y="5350162"/>
            <a:ext cx="581891" cy="230909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AD4653A-20F7-FBC4-7FDB-C06653DF9342}"/>
              </a:ext>
            </a:extLst>
          </p:cNvPr>
          <p:cNvSpPr/>
          <p:nvPr/>
        </p:nvSpPr>
        <p:spPr>
          <a:xfrm>
            <a:off x="10303163" y="4151748"/>
            <a:ext cx="1648692" cy="1690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 Game </a:t>
            </a:r>
            <a:r>
              <a:rPr lang="ko-KR" altLang="en-US" dirty="0">
                <a:solidFill>
                  <a:schemeClr val="tx1"/>
                </a:solidFill>
              </a:rPr>
              <a:t>종료 화면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미구현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93FFE23B-0DA8-105A-DC2E-CE5CF6EB635B}"/>
              </a:ext>
            </a:extLst>
          </p:cNvPr>
          <p:cNvSpPr/>
          <p:nvPr/>
        </p:nvSpPr>
        <p:spPr>
          <a:xfrm>
            <a:off x="9721272" y="6167582"/>
            <a:ext cx="581891" cy="230909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EF2EA4-619A-BE35-38EC-B0CC1CE31281}"/>
              </a:ext>
            </a:extLst>
          </p:cNvPr>
          <p:cNvSpPr/>
          <p:nvPr/>
        </p:nvSpPr>
        <p:spPr>
          <a:xfrm>
            <a:off x="10303163" y="5985164"/>
            <a:ext cx="1648692" cy="7019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ReadyPhaseState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돌아감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13BC7-5545-3547-F006-913BC4C96A0E}"/>
              </a:ext>
            </a:extLst>
          </p:cNvPr>
          <p:cNvSpPr txBox="1"/>
          <p:nvPr/>
        </p:nvSpPr>
        <p:spPr>
          <a:xfrm>
            <a:off x="0" y="0"/>
            <a:ext cx="685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In Game UI </a:t>
            </a:r>
            <a:r>
              <a:rPr lang="ko-KR" altLang="en-US" sz="3200" b="1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32696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4D32-840B-3667-E69F-2E6E711CA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4431D9B4-332C-8880-55D4-8BF9A8587433}"/>
              </a:ext>
            </a:extLst>
          </p:cNvPr>
          <p:cNvSpPr txBox="1"/>
          <p:nvPr/>
        </p:nvSpPr>
        <p:spPr>
          <a:xfrm>
            <a:off x="0" y="92363"/>
            <a:ext cx="6853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UI Test </a:t>
            </a:r>
            <a:r>
              <a:rPr lang="ko-KR" altLang="en-US" sz="3200" b="1" dirty="0"/>
              <a:t>폴더 설명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079836-5FC0-749E-1DBC-B3855C6AA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758726"/>
              </p:ext>
            </p:extLst>
          </p:nvPr>
        </p:nvGraphicFramePr>
        <p:xfrm>
          <a:off x="175488" y="1199955"/>
          <a:ext cx="11277601" cy="4360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657">
                  <a:extLst>
                    <a:ext uri="{9D8B030D-6E8A-4147-A177-3AD203B41FA5}">
                      <a16:colId xmlns:a16="http://schemas.microsoft.com/office/drawing/2014/main" val="3847304416"/>
                    </a:ext>
                  </a:extLst>
                </a:gridCol>
                <a:gridCol w="8164944">
                  <a:extLst>
                    <a:ext uri="{9D8B030D-6E8A-4147-A177-3AD203B41FA5}">
                      <a16:colId xmlns:a16="http://schemas.microsoft.com/office/drawing/2014/main" val="4138856314"/>
                    </a:ext>
                  </a:extLst>
                </a:gridCol>
              </a:tblGrid>
              <a:tr h="753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스크립트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370805"/>
                  </a:ext>
                </a:extLst>
              </a:tr>
              <a:tr h="901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Lobby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Player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Player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 이용하는 재화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759507"/>
                  </a:ext>
                </a:extLst>
              </a:tr>
              <a:tr h="901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LobbyManager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Scene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전환 및 임시 가챠 시스템 구현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(List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숫자만 들어가는 형식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383425"/>
                  </a:ext>
                </a:extLst>
              </a:tr>
              <a:tr h="901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LoadingSceneController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Loading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창에서 비동기 방식으로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65760"/>
                  </a:ext>
                </a:extLst>
              </a:tr>
              <a:tr h="901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SceneLoadTest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Scene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전환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2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105</Words>
  <Application>Microsoft Office PowerPoint</Application>
  <PresentationFormat>와이드스크린</PresentationFormat>
  <Paragraphs>33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전상진</cp:lastModifiedBy>
  <cp:revision>1</cp:revision>
  <dcterms:created xsi:type="dcterms:W3CDTF">2025-03-17T09:24:32Z</dcterms:created>
  <dcterms:modified xsi:type="dcterms:W3CDTF">2025-03-17T09:57:12Z</dcterms:modified>
</cp:coreProperties>
</file>