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line Sans"/>
      <p:regular r:id="rId18"/>
      <p:bold r:id="rId19"/>
    </p:embeddedFont>
    <p:embeddedFont>
      <p:font typeface="Didact Gothic"/>
      <p:regular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53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5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22" Type="http://schemas.openxmlformats.org/officeDocument/2006/relationships/font" Target="fonts/PTSans-bold.fntdata"/><Relationship Id="rId10" Type="http://schemas.openxmlformats.org/officeDocument/2006/relationships/slide" Target="slides/slide5.xml"/><Relationship Id="rId21" Type="http://schemas.openxmlformats.org/officeDocument/2006/relationships/font" Target="fonts/PTSans-regular.fntdata"/><Relationship Id="rId13" Type="http://schemas.openxmlformats.org/officeDocument/2006/relationships/slide" Target="slides/slide8.xml"/><Relationship Id="rId24" Type="http://schemas.openxmlformats.org/officeDocument/2006/relationships/font" Target="fonts/PTSans-boldItalic.fntdata"/><Relationship Id="rId12" Type="http://schemas.openxmlformats.org/officeDocument/2006/relationships/slide" Target="slides/slide7.xml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plineSans-bold.fntdata"/><Relationship Id="rId6" Type="http://schemas.openxmlformats.org/officeDocument/2006/relationships/slide" Target="slides/slide1.xml"/><Relationship Id="rId18" Type="http://schemas.openxmlformats.org/officeDocument/2006/relationships/font" Target="fonts/Splin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ce531bfc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ce531bfc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ce68cf95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ce68cf95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e531bfc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e531bfc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ce68cf951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ce68cf951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ce531bfc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ce531bfc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ce531bfc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ce531bfc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e531bf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ce531bf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ce531bfc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ce531bfc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e531bf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ce531bf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ce531bfc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ce531bfc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914699" y="-2396091"/>
            <a:ext cx="13208322" cy="9416875"/>
            <a:chOff x="-1914699" y="-2396091"/>
            <a:chExt cx="13208322" cy="9416875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>
              <a:off x="1839876" y="488499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-1743575" y="-1073070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4211150" y="-968325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454200" y="2557425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378425" y="3400175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4826050" y="-204865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 flipH="1" rot="500098">
              <a:off x="6238013" y="-1637207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 rot="500098">
              <a:off x="6467088" y="-1866282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 rot="500098">
              <a:off x="6696163" y="-2095357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 rot="10800000">
              <a:off x="-1601249" y="31035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10800000">
              <a:off x="-1757974" y="34411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flipH="1" rot="10800000">
              <a:off x="-1914699" y="37787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1396913" y="1431450"/>
            <a:ext cx="6350100" cy="18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265397" y="161080"/>
            <a:ext cx="8591327" cy="4829996"/>
            <a:chOff x="265397" y="161080"/>
            <a:chExt cx="8591327" cy="4829996"/>
          </a:xfrm>
        </p:grpSpPr>
        <p:sp>
          <p:nvSpPr>
            <p:cNvPr id="26" name="Google Shape;26;p2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86959" y="14385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5397" y="14251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5553" y="113956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30679" y="49328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67081" y="2595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31912" y="161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41321" y="2391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2750" y="16824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67820" y="16298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66515" y="3474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98185" y="44449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143" y="34415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95791" y="489659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1"/>
          <p:cNvGrpSpPr/>
          <p:nvPr/>
        </p:nvGrpSpPr>
        <p:grpSpPr>
          <a:xfrm>
            <a:off x="-1551877" y="-2179951"/>
            <a:ext cx="12714026" cy="8992001"/>
            <a:chOff x="-1551877" y="-2179951"/>
            <a:chExt cx="12714026" cy="8992001"/>
          </a:xfrm>
        </p:grpSpPr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>
              <a:off x="1422125" y="279250"/>
              <a:ext cx="7921777" cy="5360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019899" y="166079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284277" y="-150570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415874" y="199254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551877" y="-217995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1"/>
            <p:cNvSpPr/>
            <p:nvPr/>
          </p:nvSpPr>
          <p:spPr>
            <a:xfrm flipH="1" rot="5400000">
              <a:off x="6948906" y="1781731"/>
              <a:ext cx="4435306" cy="328033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flipH="1" rot="5400000">
              <a:off x="7304331" y="2137131"/>
              <a:ext cx="4435306" cy="328033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1617600" y="1815750"/>
            <a:ext cx="59088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1617600" y="2830650"/>
            <a:ext cx="590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274848" y="86822"/>
            <a:ext cx="8398960" cy="4899897"/>
            <a:chOff x="274848" y="86822"/>
            <a:chExt cx="8398960" cy="4899897"/>
          </a:xfrm>
        </p:grpSpPr>
        <p:sp>
          <p:nvSpPr>
            <p:cNvPr id="220" name="Google Shape;220;p11"/>
            <p:cNvSpPr/>
            <p:nvPr/>
          </p:nvSpPr>
          <p:spPr>
            <a:xfrm>
              <a:off x="8444411" y="17328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615559" y="8289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41147" y="362588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74853" y="4841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916279" y="47042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027281" y="36015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212162" y="161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760721" y="1733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766875" y="4736526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701270" y="8682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073465" y="2792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74848" y="40080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972568" y="47630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95791" y="489659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3"/>
          <p:cNvGrpSpPr/>
          <p:nvPr/>
        </p:nvGrpSpPr>
        <p:grpSpPr>
          <a:xfrm>
            <a:off x="-703392" y="-1575900"/>
            <a:ext cx="11565494" cy="8072514"/>
            <a:chOff x="-703392" y="-1575900"/>
            <a:chExt cx="11565494" cy="8072514"/>
          </a:xfrm>
        </p:grpSpPr>
        <p:pic>
          <p:nvPicPr>
            <p:cNvPr id="238" name="Google Shape;23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192526" y="3320750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414569" y="3553951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745488" y="-954136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934472" y="-1249288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3"/>
            <p:cNvSpPr/>
            <p:nvPr/>
          </p:nvSpPr>
          <p:spPr>
            <a:xfrm rot="-10298267">
              <a:off x="7212139" y="3422302"/>
              <a:ext cx="3354754" cy="2481159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-10298267">
              <a:off x="7344764" y="3784702"/>
              <a:ext cx="3354754" cy="2481159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flipH="1" rot="-5259981">
              <a:off x="-756642" y="-1054806"/>
              <a:ext cx="2360062" cy="174549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flipH="1" rot="-5259981">
              <a:off x="-963352" y="-1220175"/>
              <a:ext cx="2360062" cy="174549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2" type="title"/>
          </p:nvPr>
        </p:nvSpPr>
        <p:spPr>
          <a:xfrm>
            <a:off x="1695875" y="15553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3" type="title"/>
          </p:nvPr>
        </p:nvSpPr>
        <p:spPr>
          <a:xfrm>
            <a:off x="1695875" y="28508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4" type="title"/>
          </p:nvPr>
        </p:nvSpPr>
        <p:spPr>
          <a:xfrm>
            <a:off x="4204650" y="15553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5" type="title"/>
          </p:nvPr>
        </p:nvSpPr>
        <p:spPr>
          <a:xfrm>
            <a:off x="4204650" y="28508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6" type="title"/>
          </p:nvPr>
        </p:nvSpPr>
        <p:spPr>
          <a:xfrm>
            <a:off x="6713425" y="15553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7" type="title"/>
          </p:nvPr>
        </p:nvSpPr>
        <p:spPr>
          <a:xfrm>
            <a:off x="6713425" y="28508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1" type="subTitle"/>
          </p:nvPr>
        </p:nvSpPr>
        <p:spPr>
          <a:xfrm>
            <a:off x="910475" y="192670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8" type="subTitle"/>
          </p:nvPr>
        </p:nvSpPr>
        <p:spPr>
          <a:xfrm>
            <a:off x="3419250" y="192670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idx="9" type="subTitle"/>
          </p:nvPr>
        </p:nvSpPr>
        <p:spPr>
          <a:xfrm>
            <a:off x="5928025" y="192670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idx="13" type="subTitle"/>
          </p:nvPr>
        </p:nvSpPr>
        <p:spPr>
          <a:xfrm>
            <a:off x="910475" y="32222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idx="14" type="subTitle"/>
          </p:nvPr>
        </p:nvSpPr>
        <p:spPr>
          <a:xfrm>
            <a:off x="3419250" y="32222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idx="15" type="subTitle"/>
          </p:nvPr>
        </p:nvSpPr>
        <p:spPr>
          <a:xfrm>
            <a:off x="5928025" y="322222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259" name="Google Shape;259;p13"/>
          <p:cNvGrpSpPr/>
          <p:nvPr/>
        </p:nvGrpSpPr>
        <p:grpSpPr>
          <a:xfrm>
            <a:off x="260448" y="204608"/>
            <a:ext cx="8644118" cy="4744034"/>
            <a:chOff x="260448" y="204608"/>
            <a:chExt cx="8644118" cy="4744034"/>
          </a:xfrm>
        </p:grpSpPr>
        <p:sp>
          <p:nvSpPr>
            <p:cNvPr id="260" name="Google Shape;260;p13"/>
            <p:cNvSpPr/>
            <p:nvPr/>
          </p:nvSpPr>
          <p:spPr>
            <a:xfrm>
              <a:off x="8611661" y="730414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654534" y="530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20428" y="47630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846317" y="29366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567081" y="2595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553450" y="31587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186249" y="4770688"/>
              <a:ext cx="185854" cy="170313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394215" y="204608"/>
              <a:ext cx="260308" cy="238770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60448" y="42859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41143" y="17539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982791" y="47151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4"/>
          <p:cNvGrpSpPr/>
          <p:nvPr/>
        </p:nvGrpSpPr>
        <p:grpSpPr>
          <a:xfrm>
            <a:off x="145232" y="117617"/>
            <a:ext cx="8907392" cy="4910575"/>
            <a:chOff x="145232" y="117617"/>
            <a:chExt cx="8907392" cy="4910575"/>
          </a:xfrm>
        </p:grpSpPr>
        <p:sp>
          <p:nvSpPr>
            <p:cNvPr id="274" name="Google Shape;274;p14"/>
            <p:cNvSpPr/>
            <p:nvPr/>
          </p:nvSpPr>
          <p:spPr>
            <a:xfrm flipH="1" rot="10800000">
              <a:off x="8807123" y="2404267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 rot="10800000">
              <a:off x="8005959" y="4907310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 rot="10800000">
              <a:off x="464634" y="439912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flipH="1" rot="10800000">
              <a:off x="1487928" y="4816063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flipH="1" rot="10800000">
              <a:off x="7830679" y="11761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flipH="1" rot="10800000">
              <a:off x="3567081" y="4788397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flipH="1" rot="10800000">
              <a:off x="957150" y="469941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flipH="1" rot="10800000">
              <a:off x="450096" y="5671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7552750" y="478956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255370" y="17587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951103" y="3669118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8705610" y="86545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flipH="1" rot="10800000">
              <a:off x="145232" y="85144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flipH="1" rot="10800000">
              <a:off x="8705591" y="49444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9" name="Google Shape;289;p14"/>
          <p:cNvGrpSpPr/>
          <p:nvPr/>
        </p:nvGrpSpPr>
        <p:grpSpPr>
          <a:xfrm>
            <a:off x="-949771" y="2634830"/>
            <a:ext cx="11056937" cy="4073572"/>
            <a:chOff x="-949771" y="2634830"/>
            <a:chExt cx="11056937" cy="4073572"/>
          </a:xfrm>
        </p:grpSpPr>
        <p:grpSp>
          <p:nvGrpSpPr>
            <p:cNvPr id="290" name="Google Shape;290;p14"/>
            <p:cNvGrpSpPr/>
            <p:nvPr/>
          </p:nvGrpSpPr>
          <p:grpSpPr>
            <a:xfrm>
              <a:off x="-949771" y="2634830"/>
              <a:ext cx="11056937" cy="3890181"/>
              <a:chOff x="-949771" y="2634830"/>
              <a:chExt cx="11056937" cy="3890181"/>
            </a:xfrm>
          </p:grpSpPr>
          <p:pic>
            <p:nvPicPr>
              <p:cNvPr id="291" name="Google Shape;291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113879" y="3440743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-893357" y="318049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-1043182" y="340524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295829" y="3547768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" name="Google Shape;295;p14"/>
            <p:cNvSpPr/>
            <p:nvPr/>
          </p:nvSpPr>
          <p:spPr>
            <a:xfrm rot="-5400000">
              <a:off x="-1342001" y="3692874"/>
              <a:ext cx="3466931" cy="2564125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5"/>
          <p:cNvGrpSpPr/>
          <p:nvPr/>
        </p:nvGrpSpPr>
        <p:grpSpPr>
          <a:xfrm>
            <a:off x="124840" y="49599"/>
            <a:ext cx="8683328" cy="4979617"/>
            <a:chOff x="124840" y="49599"/>
            <a:chExt cx="8683328" cy="4979617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320244" y="3462592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10800000">
              <a:off x="1334235" y="4907310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 rot="10800000">
              <a:off x="8567349" y="426650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 rot="10800000">
              <a:off x="7603338" y="4843613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 rot="10800000">
              <a:off x="1537764" y="243555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10800000">
              <a:off x="7051040" y="4766447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 rot="10800000">
              <a:off x="8718046" y="252667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rot="10800000">
              <a:off x="8730279" y="3385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755136" y="475641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24840" y="3669118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8076993" y="11365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 rot="10800000">
              <a:off x="8519598" y="63857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 rot="10800000">
              <a:off x="1765405" y="4959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3" name="Google Shape;313;p15"/>
          <p:cNvGrpSpPr/>
          <p:nvPr/>
        </p:nvGrpSpPr>
        <p:grpSpPr>
          <a:xfrm>
            <a:off x="-1924851" y="-796202"/>
            <a:ext cx="12464027" cy="7163990"/>
            <a:chOff x="-1924851" y="-796202"/>
            <a:chExt cx="12464027" cy="7163990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-1924851" y="-796202"/>
              <a:ext cx="12126984" cy="7163990"/>
              <a:chOff x="-1924851" y="-796202"/>
              <a:chExt cx="12126984" cy="7163990"/>
            </a:xfrm>
          </p:grpSpPr>
          <p:pic>
            <p:nvPicPr>
              <p:cNvPr id="315" name="Google Shape;31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 rot="5400000">
                <a:off x="-1871488" y="-517790"/>
                <a:ext cx="3686200" cy="3471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399995">
                <a:off x="7083075" y="3323657"/>
                <a:ext cx="3627602" cy="2011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399995">
                <a:off x="7382725" y="3548382"/>
                <a:ext cx="3627602" cy="2011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 rot="5400000">
                <a:off x="-2032013" y="-689040"/>
                <a:ext cx="3686200" cy="3471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" name="Google Shape;319;p15"/>
            <p:cNvSpPr/>
            <p:nvPr/>
          </p:nvSpPr>
          <p:spPr>
            <a:xfrm flipH="1" rot="5400000">
              <a:off x="7504358" y="3313733"/>
              <a:ext cx="3489108" cy="258052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6"/>
          <p:cNvGrpSpPr/>
          <p:nvPr/>
        </p:nvGrpSpPr>
        <p:grpSpPr>
          <a:xfrm>
            <a:off x="-521751" y="-666700"/>
            <a:ext cx="10806150" cy="7386269"/>
            <a:chOff x="-521751" y="-666700"/>
            <a:chExt cx="10806150" cy="7386269"/>
          </a:xfrm>
        </p:grpSpPr>
        <p:pic>
          <p:nvPicPr>
            <p:cNvPr id="323" name="Google Shape;32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977673" y="3736827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60497" y="3958622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128901" y="-59550"/>
              <a:ext cx="2725100" cy="15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16"/>
            <p:cNvSpPr/>
            <p:nvPr/>
          </p:nvSpPr>
          <p:spPr>
            <a:xfrm flipH="1" rot="4895319">
              <a:off x="7292219" y="3872652"/>
              <a:ext cx="2981550" cy="220514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 flipH="1" rot="4895319">
              <a:off x="7484844" y="3980977"/>
              <a:ext cx="2981550" cy="220514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1" type="subTitle"/>
          </p:nvPr>
        </p:nvSpPr>
        <p:spPr>
          <a:xfrm>
            <a:off x="765400" y="2639075"/>
            <a:ext cx="24153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2" type="subTitle"/>
          </p:nvPr>
        </p:nvSpPr>
        <p:spPr>
          <a:xfrm>
            <a:off x="3364344" y="2639075"/>
            <a:ext cx="24153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idx="3" type="subTitle"/>
          </p:nvPr>
        </p:nvSpPr>
        <p:spPr>
          <a:xfrm>
            <a:off x="5963295" y="2639075"/>
            <a:ext cx="2415300" cy="15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4" type="subTitle"/>
          </p:nvPr>
        </p:nvSpPr>
        <p:spPr>
          <a:xfrm>
            <a:off x="765408" y="2234975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5" type="subTitle"/>
          </p:nvPr>
        </p:nvSpPr>
        <p:spPr>
          <a:xfrm>
            <a:off x="3364350" y="2234975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6" type="subTitle"/>
          </p:nvPr>
        </p:nvSpPr>
        <p:spPr>
          <a:xfrm>
            <a:off x="5963292" y="2234975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335" name="Google Shape;335;p16"/>
          <p:cNvGrpSpPr/>
          <p:nvPr/>
        </p:nvGrpSpPr>
        <p:grpSpPr>
          <a:xfrm>
            <a:off x="103438" y="239175"/>
            <a:ext cx="8979750" cy="4624926"/>
            <a:chOff x="103438" y="239175"/>
            <a:chExt cx="8979750" cy="4624926"/>
          </a:xfrm>
        </p:grpSpPr>
        <p:sp>
          <p:nvSpPr>
            <p:cNvPr id="336" name="Google Shape;336;p16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596309" y="36139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82559" y="79305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108929" y="47630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700206" y="30485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723946" y="2391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03438" y="10813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737778" y="5395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79735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34818" y="422516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993066" y="271527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45779" y="48058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17"/>
          <p:cNvGrpSpPr/>
          <p:nvPr/>
        </p:nvGrpSpPr>
        <p:grpSpPr>
          <a:xfrm>
            <a:off x="-522075" y="-1277745"/>
            <a:ext cx="10337529" cy="6718692"/>
            <a:chOff x="-522075" y="-1277745"/>
            <a:chExt cx="10337529" cy="6718692"/>
          </a:xfrm>
        </p:grpSpPr>
        <p:grpSp>
          <p:nvGrpSpPr>
            <p:cNvPr id="351" name="Google Shape;351;p17"/>
            <p:cNvGrpSpPr/>
            <p:nvPr/>
          </p:nvGrpSpPr>
          <p:grpSpPr>
            <a:xfrm>
              <a:off x="-522075" y="-891250"/>
              <a:ext cx="10147199" cy="6332197"/>
              <a:chOff x="-522075" y="-891250"/>
              <a:chExt cx="10147199" cy="6332197"/>
            </a:xfrm>
          </p:grpSpPr>
          <p:pic>
            <p:nvPicPr>
              <p:cNvPr id="352" name="Google Shape;352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-522075" y="3489097"/>
                <a:ext cx="2470600" cy="1951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226673" y="-470588"/>
                <a:ext cx="2144901" cy="2020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-5400000">
                <a:off x="7685873" y="-508898"/>
                <a:ext cx="2321603" cy="1556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5" name="Google Shape;355;p17"/>
            <p:cNvGrpSpPr/>
            <p:nvPr/>
          </p:nvGrpSpPr>
          <p:grpSpPr>
            <a:xfrm>
              <a:off x="7967351" y="-1277745"/>
              <a:ext cx="1848103" cy="2338968"/>
              <a:chOff x="7967351" y="-1277745"/>
              <a:chExt cx="1848103" cy="2338968"/>
            </a:xfrm>
          </p:grpSpPr>
          <p:sp>
            <p:nvSpPr>
              <p:cNvPr id="356" name="Google Shape;356;p17"/>
              <p:cNvSpPr/>
              <p:nvPr/>
            </p:nvSpPr>
            <p:spPr>
              <a:xfrm rot="5245598">
                <a:off x="7753725" y="-689047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 rot="5245598">
                <a:off x="7903550" y="-838872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 rot="5245598">
                <a:off x="8053375" y="-988697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" name="Google Shape;359;p17"/>
          <p:cNvGrpSpPr/>
          <p:nvPr/>
        </p:nvGrpSpPr>
        <p:grpSpPr>
          <a:xfrm>
            <a:off x="265393" y="150232"/>
            <a:ext cx="8776937" cy="4840844"/>
            <a:chOff x="265393" y="150232"/>
            <a:chExt cx="8776937" cy="4840844"/>
          </a:xfrm>
        </p:grpSpPr>
        <p:sp>
          <p:nvSpPr>
            <p:cNvPr id="360" name="Google Shape;360;p17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8386959" y="14385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13134" y="381272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856728" y="362711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830679" y="49328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252031" y="23920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039587" y="22449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50996" y="3576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8525" y="47480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45720" y="15023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747790" y="15023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8585860" y="39205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65393" y="53948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8739678" y="441996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17"/>
          <p:cNvSpPr txBox="1"/>
          <p:nvPr>
            <p:ph idx="1" type="subTitle"/>
          </p:nvPr>
        </p:nvSpPr>
        <p:spPr>
          <a:xfrm>
            <a:off x="796250" y="17489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7"/>
          <p:cNvSpPr txBox="1"/>
          <p:nvPr>
            <p:ph idx="2" type="subTitle"/>
          </p:nvPr>
        </p:nvSpPr>
        <p:spPr>
          <a:xfrm>
            <a:off x="4691060" y="17489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17"/>
          <p:cNvSpPr txBox="1"/>
          <p:nvPr>
            <p:ph idx="3" type="subTitle"/>
          </p:nvPr>
        </p:nvSpPr>
        <p:spPr>
          <a:xfrm>
            <a:off x="796250" y="34891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4" type="subTitle"/>
          </p:nvPr>
        </p:nvSpPr>
        <p:spPr>
          <a:xfrm>
            <a:off x="4691060" y="34891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5" type="subTitle"/>
          </p:nvPr>
        </p:nvSpPr>
        <p:spPr>
          <a:xfrm>
            <a:off x="796240" y="13862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0" name="Google Shape;380;p17"/>
          <p:cNvSpPr txBox="1"/>
          <p:nvPr>
            <p:ph idx="6" type="subTitle"/>
          </p:nvPr>
        </p:nvSpPr>
        <p:spPr>
          <a:xfrm>
            <a:off x="796240" y="31265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1" name="Google Shape;381;p17"/>
          <p:cNvSpPr txBox="1"/>
          <p:nvPr>
            <p:ph idx="7" type="subTitle"/>
          </p:nvPr>
        </p:nvSpPr>
        <p:spPr>
          <a:xfrm>
            <a:off x="4691033" y="13862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2" name="Google Shape;382;p17"/>
          <p:cNvSpPr txBox="1"/>
          <p:nvPr>
            <p:ph idx="8" type="subTitle"/>
          </p:nvPr>
        </p:nvSpPr>
        <p:spPr>
          <a:xfrm>
            <a:off x="4691033" y="31265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18"/>
          <p:cNvGrpSpPr/>
          <p:nvPr/>
        </p:nvGrpSpPr>
        <p:grpSpPr>
          <a:xfrm>
            <a:off x="7804636" y="2934703"/>
            <a:ext cx="2725014" cy="3636064"/>
            <a:chOff x="7804636" y="2934703"/>
            <a:chExt cx="2725014" cy="3636064"/>
          </a:xfrm>
        </p:grpSpPr>
        <p:pic>
          <p:nvPicPr>
            <p:cNvPr id="386" name="Google Shape;38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44115" y="3622315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522365" y="3874690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8"/>
            <p:cNvSpPr/>
            <p:nvPr/>
          </p:nvSpPr>
          <p:spPr>
            <a:xfrm flipH="1" rot="4796359">
              <a:off x="7669063" y="3875621"/>
              <a:ext cx="2792835" cy="206556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 flipH="1" rot="4796359">
              <a:off x="7872388" y="3982621"/>
              <a:ext cx="2792835" cy="206556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8"/>
          <p:cNvSpPr txBox="1"/>
          <p:nvPr>
            <p:ph idx="1" type="subTitle"/>
          </p:nvPr>
        </p:nvSpPr>
        <p:spPr>
          <a:xfrm>
            <a:off x="719060" y="1786351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2" name="Google Shape;392;p18"/>
          <p:cNvSpPr txBox="1"/>
          <p:nvPr>
            <p:ph idx="2" type="subTitle"/>
          </p:nvPr>
        </p:nvSpPr>
        <p:spPr>
          <a:xfrm>
            <a:off x="3322152" y="1786354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3" name="Google Shape;393;p18"/>
          <p:cNvSpPr txBox="1"/>
          <p:nvPr>
            <p:ph idx="3" type="subTitle"/>
          </p:nvPr>
        </p:nvSpPr>
        <p:spPr>
          <a:xfrm>
            <a:off x="719060" y="3270200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4" name="Google Shape;394;p18"/>
          <p:cNvSpPr txBox="1"/>
          <p:nvPr>
            <p:ph idx="4" type="subTitle"/>
          </p:nvPr>
        </p:nvSpPr>
        <p:spPr>
          <a:xfrm>
            <a:off x="3322152" y="3270197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idx="5" type="subTitle"/>
          </p:nvPr>
        </p:nvSpPr>
        <p:spPr>
          <a:xfrm>
            <a:off x="5925244" y="1786354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idx="6" type="subTitle"/>
          </p:nvPr>
        </p:nvSpPr>
        <p:spPr>
          <a:xfrm>
            <a:off x="5925244" y="3270197"/>
            <a:ext cx="24963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idx="7" type="subTitle"/>
          </p:nvPr>
        </p:nvSpPr>
        <p:spPr>
          <a:xfrm>
            <a:off x="719060" y="1434675"/>
            <a:ext cx="2496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98" name="Google Shape;398;p18"/>
          <p:cNvSpPr txBox="1"/>
          <p:nvPr>
            <p:ph idx="8" type="subTitle"/>
          </p:nvPr>
        </p:nvSpPr>
        <p:spPr>
          <a:xfrm>
            <a:off x="3325350" y="1434675"/>
            <a:ext cx="2494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99" name="Google Shape;399;p18"/>
          <p:cNvSpPr txBox="1"/>
          <p:nvPr>
            <p:ph idx="9" type="subTitle"/>
          </p:nvPr>
        </p:nvSpPr>
        <p:spPr>
          <a:xfrm>
            <a:off x="5930139" y="1434675"/>
            <a:ext cx="2494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0" name="Google Shape;400;p18"/>
          <p:cNvSpPr txBox="1"/>
          <p:nvPr>
            <p:ph idx="13" type="subTitle"/>
          </p:nvPr>
        </p:nvSpPr>
        <p:spPr>
          <a:xfrm>
            <a:off x="719060" y="2915328"/>
            <a:ext cx="2496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1" name="Google Shape;401;p18"/>
          <p:cNvSpPr txBox="1"/>
          <p:nvPr>
            <p:ph idx="14" type="subTitle"/>
          </p:nvPr>
        </p:nvSpPr>
        <p:spPr>
          <a:xfrm>
            <a:off x="3325350" y="2915325"/>
            <a:ext cx="2494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2" name="Google Shape;402;p18"/>
          <p:cNvSpPr txBox="1"/>
          <p:nvPr>
            <p:ph idx="15" type="subTitle"/>
          </p:nvPr>
        </p:nvSpPr>
        <p:spPr>
          <a:xfrm>
            <a:off x="5930140" y="2915325"/>
            <a:ext cx="2494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403" name="Google Shape;403;p18"/>
          <p:cNvGrpSpPr/>
          <p:nvPr/>
        </p:nvGrpSpPr>
        <p:grpSpPr>
          <a:xfrm>
            <a:off x="180243" y="220907"/>
            <a:ext cx="8871513" cy="4780038"/>
            <a:chOff x="180243" y="220907"/>
            <a:chExt cx="8871513" cy="4780038"/>
          </a:xfrm>
        </p:grpSpPr>
        <p:sp>
          <p:nvSpPr>
            <p:cNvPr id="404" name="Google Shape;404;p18"/>
            <p:cNvSpPr/>
            <p:nvPr/>
          </p:nvSpPr>
          <p:spPr>
            <a:xfrm>
              <a:off x="8647373" y="46750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8690246" y="29347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27984" y="116829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11028" y="44667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044729" y="470106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791350" y="25707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386957" y="220910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092915" y="2209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55535" y="4592747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0243" y="4385001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094816" y="491082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443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19"/>
          <p:cNvGrpSpPr/>
          <p:nvPr/>
        </p:nvGrpSpPr>
        <p:grpSpPr>
          <a:xfrm>
            <a:off x="263503" y="183375"/>
            <a:ext cx="8795421" cy="4699295"/>
            <a:chOff x="263503" y="183375"/>
            <a:chExt cx="8795421" cy="4699295"/>
          </a:xfrm>
        </p:grpSpPr>
        <p:sp>
          <p:nvSpPr>
            <p:cNvPr id="418" name="Google Shape;418;p19"/>
            <p:cNvSpPr/>
            <p:nvPr/>
          </p:nvSpPr>
          <p:spPr>
            <a:xfrm>
              <a:off x="8914948" y="4429314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596309" y="709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65397" y="14251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7226403" y="96831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636554" y="41884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814481" y="1833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13212" y="2448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45921" y="4677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654538" y="9152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63503" y="2373170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8666485" y="35938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413193" y="2052726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4587391" y="47925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19"/>
          <p:cNvSpPr txBox="1"/>
          <p:nvPr>
            <p:ph hasCustomPrompt="1" type="title"/>
          </p:nvPr>
        </p:nvSpPr>
        <p:spPr>
          <a:xfrm>
            <a:off x="2729850" y="2031753"/>
            <a:ext cx="3684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9"/>
          <p:cNvSpPr txBox="1"/>
          <p:nvPr>
            <p:ph idx="1" type="subTitle"/>
          </p:nvPr>
        </p:nvSpPr>
        <p:spPr>
          <a:xfrm>
            <a:off x="2729849" y="2651264"/>
            <a:ext cx="36843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3" name="Google Shape;433;p19"/>
          <p:cNvSpPr txBox="1"/>
          <p:nvPr>
            <p:ph hasCustomPrompt="1" idx="2" type="title"/>
          </p:nvPr>
        </p:nvSpPr>
        <p:spPr>
          <a:xfrm>
            <a:off x="713224" y="768100"/>
            <a:ext cx="3684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9"/>
          <p:cNvSpPr txBox="1"/>
          <p:nvPr>
            <p:ph idx="3" type="subTitle"/>
          </p:nvPr>
        </p:nvSpPr>
        <p:spPr>
          <a:xfrm>
            <a:off x="713224" y="1390629"/>
            <a:ext cx="36843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35" name="Google Shape;435;p19"/>
          <p:cNvSpPr txBox="1"/>
          <p:nvPr>
            <p:ph hasCustomPrompt="1" idx="4" type="title"/>
          </p:nvPr>
        </p:nvSpPr>
        <p:spPr>
          <a:xfrm>
            <a:off x="4746476" y="3295405"/>
            <a:ext cx="3684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9"/>
          <p:cNvSpPr txBox="1"/>
          <p:nvPr>
            <p:ph idx="5" type="subTitle"/>
          </p:nvPr>
        </p:nvSpPr>
        <p:spPr>
          <a:xfrm>
            <a:off x="4746475" y="3911900"/>
            <a:ext cx="36843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37" name="Google Shape;437;p19"/>
          <p:cNvGrpSpPr/>
          <p:nvPr/>
        </p:nvGrpSpPr>
        <p:grpSpPr>
          <a:xfrm>
            <a:off x="-1864817" y="-1940902"/>
            <a:ext cx="12059492" cy="8823514"/>
            <a:chOff x="-1864817" y="-1940902"/>
            <a:chExt cx="12059492" cy="8823514"/>
          </a:xfrm>
        </p:grpSpPr>
        <p:pic>
          <p:nvPicPr>
            <p:cNvPr id="438" name="Google Shape;438;p19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 flipH="1" rot="10800000">
              <a:off x="245750" y="-1940902"/>
              <a:ext cx="9604598" cy="64989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9" name="Google Shape;439;p19"/>
            <p:cNvGrpSpPr/>
            <p:nvPr/>
          </p:nvGrpSpPr>
          <p:grpSpPr>
            <a:xfrm>
              <a:off x="-1864817" y="-1218545"/>
              <a:ext cx="12059492" cy="8101157"/>
              <a:chOff x="-1864817" y="-1218545"/>
              <a:chExt cx="12059492" cy="8101157"/>
            </a:xfrm>
          </p:grpSpPr>
          <p:grpSp>
            <p:nvGrpSpPr>
              <p:cNvPr id="440" name="Google Shape;440;p19"/>
              <p:cNvGrpSpPr/>
              <p:nvPr/>
            </p:nvGrpSpPr>
            <p:grpSpPr>
              <a:xfrm>
                <a:off x="-1315977" y="-1146601"/>
                <a:ext cx="11280249" cy="6990174"/>
                <a:chOff x="-1315977" y="-1146601"/>
                <a:chExt cx="11280249" cy="6990174"/>
              </a:xfrm>
            </p:grpSpPr>
            <p:pic>
              <p:nvPicPr>
                <p:cNvPr id="441" name="Google Shape;441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-965377" y="231657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2" name="Google Shape;442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-1315977" y="271512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3" name="Google Shape;443;p1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 rot="10800000">
                  <a:off x="5340425" y="-8063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4" name="Google Shape;444;p1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 rot="10800000">
                  <a:off x="5522350" y="-11466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45" name="Google Shape;445;p19"/>
              <p:cNvGrpSpPr/>
              <p:nvPr/>
            </p:nvGrpSpPr>
            <p:grpSpPr>
              <a:xfrm>
                <a:off x="-1864817" y="-1218545"/>
                <a:ext cx="12059492" cy="8101157"/>
                <a:chOff x="-1864817" y="-1218545"/>
                <a:chExt cx="12059492" cy="8101157"/>
              </a:xfrm>
            </p:grpSpPr>
            <p:grpSp>
              <p:nvGrpSpPr>
                <p:cNvPr id="446" name="Google Shape;446;p19"/>
                <p:cNvGrpSpPr/>
                <p:nvPr/>
              </p:nvGrpSpPr>
              <p:grpSpPr>
                <a:xfrm>
                  <a:off x="-1864817" y="1974873"/>
                  <a:ext cx="6003936" cy="4907739"/>
                  <a:chOff x="-1864817" y="1974873"/>
                  <a:chExt cx="6003936" cy="4907739"/>
                </a:xfrm>
              </p:grpSpPr>
              <p:sp>
                <p:nvSpPr>
                  <p:cNvPr id="447" name="Google Shape;447;p19"/>
                  <p:cNvSpPr/>
                  <p:nvPr/>
                </p:nvSpPr>
                <p:spPr>
                  <a:xfrm flipH="1" rot="10556823">
                    <a:off x="-1542042" y="2165639"/>
                    <a:ext cx="5543211" cy="4099731"/>
                  </a:xfrm>
                  <a:custGeom>
                    <a:rect b="b" l="l" r="r" t="t"/>
                    <a:pathLst>
                      <a:path extrusionOk="0" h="2186887" w="2956871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90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19"/>
                  <p:cNvSpPr/>
                  <p:nvPr/>
                </p:nvSpPr>
                <p:spPr>
                  <a:xfrm flipH="1" rot="10556823">
                    <a:off x="-1726867" y="2592114"/>
                    <a:ext cx="5543211" cy="4099731"/>
                  </a:xfrm>
                  <a:custGeom>
                    <a:rect b="b" l="l" r="r" t="t"/>
                    <a:pathLst>
                      <a:path extrusionOk="0" h="2186887" w="2956871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90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9" name="Google Shape;449;p19"/>
                <p:cNvSpPr/>
                <p:nvPr/>
              </p:nvSpPr>
              <p:spPr>
                <a:xfrm flipH="1" rot="365634">
                  <a:off x="5864450" y="-1005510"/>
                  <a:ext cx="4178013" cy="3090037"/>
                </a:xfrm>
                <a:custGeom>
                  <a:rect b="b" l="l" r="r" t="t"/>
                  <a:pathLst>
                    <a:path extrusionOk="0" h="2186887" w="2956871">
                      <a:moveTo>
                        <a:pt x="2952768" y="178044"/>
                      </a:moveTo>
                      <a:cubicBezTo>
                        <a:pt x="2944569" y="304180"/>
                        <a:pt x="2933823" y="432256"/>
                        <a:pt x="2895101" y="553351"/>
                      </a:cubicBezTo>
                      <a:cubicBezTo>
                        <a:pt x="2854994" y="678822"/>
                        <a:pt x="2780985" y="787454"/>
                        <a:pt x="2665042" y="853762"/>
                      </a:cubicBezTo>
                      <a:cubicBezTo>
                        <a:pt x="2600839" y="890490"/>
                        <a:pt x="2529766" y="915418"/>
                        <a:pt x="2458194" y="933366"/>
                      </a:cubicBezTo>
                      <a:cubicBezTo>
                        <a:pt x="2382800" y="952256"/>
                        <a:pt x="2305136" y="962227"/>
                        <a:pt x="2227360" y="961563"/>
                      </a:cubicBezTo>
                      <a:cubicBezTo>
                        <a:pt x="2149473" y="960898"/>
                        <a:pt x="2073194" y="948267"/>
                        <a:pt x="1998464" y="926774"/>
                      </a:cubicBezTo>
                      <a:cubicBezTo>
                        <a:pt x="1925785" y="905890"/>
                        <a:pt x="1854768" y="879134"/>
                        <a:pt x="1781202" y="861241"/>
                      </a:cubicBezTo>
                      <a:cubicBezTo>
                        <a:pt x="1708523" y="843570"/>
                        <a:pt x="1634126" y="836867"/>
                        <a:pt x="1559619" y="845120"/>
                      </a:cubicBezTo>
                      <a:cubicBezTo>
                        <a:pt x="1490540" y="852710"/>
                        <a:pt x="1419301" y="870880"/>
                        <a:pt x="1358643" y="905613"/>
                      </a:cubicBezTo>
                      <a:cubicBezTo>
                        <a:pt x="1304743" y="936468"/>
                        <a:pt x="1265079" y="983222"/>
                        <a:pt x="1247796" y="1043216"/>
                      </a:cubicBezTo>
                      <a:cubicBezTo>
                        <a:pt x="1230623" y="1102711"/>
                        <a:pt x="1233448" y="1165973"/>
                        <a:pt x="1234889" y="1227185"/>
                      </a:cubicBezTo>
                      <a:cubicBezTo>
                        <a:pt x="1236384" y="1291666"/>
                        <a:pt x="1238323" y="1358806"/>
                        <a:pt x="1217107" y="1420628"/>
                      </a:cubicBezTo>
                      <a:cubicBezTo>
                        <a:pt x="1197053" y="1479125"/>
                        <a:pt x="1157335" y="1529868"/>
                        <a:pt x="1107589" y="1566208"/>
                      </a:cubicBezTo>
                      <a:cubicBezTo>
                        <a:pt x="1058841" y="1601827"/>
                        <a:pt x="999900" y="1624263"/>
                        <a:pt x="939352" y="1626921"/>
                      </a:cubicBezTo>
                      <a:cubicBezTo>
                        <a:pt x="872323" y="1629858"/>
                        <a:pt x="807953" y="1605539"/>
                        <a:pt x="743306" y="1591579"/>
                      </a:cubicBezTo>
                      <a:cubicBezTo>
                        <a:pt x="686470" y="1579281"/>
                        <a:pt x="623707" y="1573852"/>
                        <a:pt x="573851" y="1609638"/>
                      </a:cubicBezTo>
                      <a:cubicBezTo>
                        <a:pt x="529922" y="1641158"/>
                        <a:pt x="512251" y="1693285"/>
                        <a:pt x="504661" y="1744748"/>
                      </a:cubicBezTo>
                      <a:cubicBezTo>
                        <a:pt x="496075" y="1802803"/>
                        <a:pt x="499011" y="1862243"/>
                        <a:pt x="487987" y="1919965"/>
                      </a:cubicBezTo>
                      <a:cubicBezTo>
                        <a:pt x="476465" y="1980457"/>
                        <a:pt x="450927" y="2039233"/>
                        <a:pt x="411707" y="2087039"/>
                      </a:cubicBezTo>
                      <a:cubicBezTo>
                        <a:pt x="374204" y="2132741"/>
                        <a:pt x="323185" y="2167806"/>
                        <a:pt x="264354" y="2178553"/>
                      </a:cubicBezTo>
                      <a:cubicBezTo>
                        <a:pt x="189238" y="2192291"/>
                        <a:pt x="113955" y="2168415"/>
                        <a:pt x="38561" y="2172626"/>
                      </a:cubicBezTo>
                      <a:cubicBezTo>
                        <a:pt x="33575" y="2172903"/>
                        <a:pt x="3551" y="2176558"/>
                        <a:pt x="4326" y="2178221"/>
                      </a:cubicBezTo>
                      <a:cubicBezTo>
                        <a:pt x="3828" y="2177112"/>
                        <a:pt x="4714" y="2174066"/>
                        <a:pt x="4770" y="2172903"/>
                      </a:cubicBezTo>
                      <a:lnTo>
                        <a:pt x="6819" y="2149304"/>
                      </a:lnTo>
                      <a:cubicBezTo>
                        <a:pt x="13910" y="2068315"/>
                        <a:pt x="20945" y="1987271"/>
                        <a:pt x="28036" y="1906283"/>
                      </a:cubicBezTo>
                      <a:cubicBezTo>
                        <a:pt x="39946" y="1770064"/>
                        <a:pt x="51801" y="1633846"/>
                        <a:pt x="63711" y="1497628"/>
                      </a:cubicBezTo>
                      <a:cubicBezTo>
                        <a:pt x="77837" y="1335540"/>
                        <a:pt x="92018" y="1173451"/>
                        <a:pt x="106144" y="1011419"/>
                      </a:cubicBezTo>
                      <a:cubicBezTo>
                        <a:pt x="120270" y="849386"/>
                        <a:pt x="133565" y="696992"/>
                        <a:pt x="147303" y="539779"/>
                      </a:cubicBezTo>
                      <a:cubicBezTo>
                        <a:pt x="157939" y="417797"/>
                        <a:pt x="168575" y="295871"/>
                        <a:pt x="179266" y="173890"/>
                      </a:cubicBezTo>
                      <a:lnTo>
                        <a:pt x="189293" y="58832"/>
                      </a:lnTo>
                      <a:lnTo>
                        <a:pt x="192340" y="23601"/>
                      </a:lnTo>
                      <a:cubicBezTo>
                        <a:pt x="192838" y="18006"/>
                        <a:pt x="194833" y="10472"/>
                        <a:pt x="194002" y="4877"/>
                      </a:cubicBezTo>
                      <a:cubicBezTo>
                        <a:pt x="193337" y="778"/>
                        <a:pt x="191841" y="3880"/>
                        <a:pt x="193836" y="4323"/>
                      </a:cubicBezTo>
                      <a:cubicBezTo>
                        <a:pt x="198212" y="5265"/>
                        <a:pt x="203308" y="4932"/>
                        <a:pt x="207795" y="5209"/>
                      </a:cubicBezTo>
                      <a:cubicBezTo>
                        <a:pt x="230286" y="6650"/>
                        <a:pt x="252777" y="8090"/>
                        <a:pt x="275267" y="9530"/>
                      </a:cubicBezTo>
                      <a:cubicBezTo>
                        <a:pt x="365396" y="15291"/>
                        <a:pt x="455470" y="20997"/>
                        <a:pt x="545599" y="26758"/>
                      </a:cubicBezTo>
                      <a:cubicBezTo>
                        <a:pt x="678826" y="35234"/>
                        <a:pt x="812108" y="43765"/>
                        <a:pt x="945335" y="52240"/>
                      </a:cubicBezTo>
                      <a:cubicBezTo>
                        <a:pt x="1104265" y="62378"/>
                        <a:pt x="1263141" y="72515"/>
                        <a:pt x="1422071" y="82597"/>
                      </a:cubicBezTo>
                      <a:cubicBezTo>
                        <a:pt x="1585877" y="93012"/>
                        <a:pt x="1749682" y="103481"/>
                        <a:pt x="1913432" y="113896"/>
                      </a:cubicBezTo>
                      <a:cubicBezTo>
                        <a:pt x="2064995" y="123535"/>
                        <a:pt x="2216558" y="133229"/>
                        <a:pt x="2368121" y="142868"/>
                      </a:cubicBezTo>
                      <a:cubicBezTo>
                        <a:pt x="2486778" y="150402"/>
                        <a:pt x="2605436" y="157991"/>
                        <a:pt x="2724039" y="165525"/>
                      </a:cubicBezTo>
                      <a:cubicBezTo>
                        <a:pt x="2792120" y="169845"/>
                        <a:pt x="2860201" y="174222"/>
                        <a:pt x="2928283" y="178543"/>
                      </a:cubicBezTo>
                      <a:cubicBezTo>
                        <a:pt x="2937091" y="179097"/>
                        <a:pt x="2945899" y="179651"/>
                        <a:pt x="2954707" y="180205"/>
                      </a:cubicBezTo>
                      <a:cubicBezTo>
                        <a:pt x="2957366" y="180371"/>
                        <a:pt x="2957366" y="176216"/>
                        <a:pt x="2954707" y="176050"/>
                      </a:cubicBezTo>
                      <a:cubicBezTo>
                        <a:pt x="2930056" y="174499"/>
                        <a:pt x="2905349" y="172893"/>
                        <a:pt x="2880698" y="171341"/>
                      </a:cubicBezTo>
                      <a:cubicBezTo>
                        <a:pt x="2813558" y="167076"/>
                        <a:pt x="2746474" y="162810"/>
                        <a:pt x="2679334" y="158489"/>
                      </a:cubicBezTo>
                      <a:cubicBezTo>
                        <a:pt x="2580508" y="152175"/>
                        <a:pt x="2481627" y="145915"/>
                        <a:pt x="2382800" y="139600"/>
                      </a:cubicBezTo>
                      <a:cubicBezTo>
                        <a:pt x="2261761" y="131899"/>
                        <a:pt x="2140776" y="124199"/>
                        <a:pt x="2019736" y="116444"/>
                      </a:cubicBezTo>
                      <a:cubicBezTo>
                        <a:pt x="1887174" y="108024"/>
                        <a:pt x="1754557" y="99549"/>
                        <a:pt x="1621995" y="91128"/>
                      </a:cubicBezTo>
                      <a:cubicBezTo>
                        <a:pt x="1488657" y="82653"/>
                        <a:pt x="1355319" y="74122"/>
                        <a:pt x="1221982" y="65646"/>
                      </a:cubicBezTo>
                      <a:cubicBezTo>
                        <a:pt x="1097175" y="57669"/>
                        <a:pt x="972423" y="49747"/>
                        <a:pt x="847617" y="41770"/>
                      </a:cubicBezTo>
                      <a:cubicBezTo>
                        <a:pt x="742199" y="35068"/>
                        <a:pt x="636725" y="28309"/>
                        <a:pt x="531307" y="21607"/>
                      </a:cubicBezTo>
                      <a:cubicBezTo>
                        <a:pt x="455747" y="16787"/>
                        <a:pt x="380187" y="11967"/>
                        <a:pt x="304627" y="7148"/>
                      </a:cubicBezTo>
                      <a:cubicBezTo>
                        <a:pt x="268841" y="4877"/>
                        <a:pt x="232613" y="611"/>
                        <a:pt x="196772" y="279"/>
                      </a:cubicBezTo>
                      <a:cubicBezTo>
                        <a:pt x="195220" y="279"/>
                        <a:pt x="193669" y="58"/>
                        <a:pt x="192174" y="2"/>
                      </a:cubicBezTo>
                      <a:cubicBezTo>
                        <a:pt x="191010" y="-53"/>
                        <a:pt x="190179" y="999"/>
                        <a:pt x="190069" y="2107"/>
                      </a:cubicBezTo>
                      <a:cubicBezTo>
                        <a:pt x="188351" y="21496"/>
                        <a:pt x="186689" y="40940"/>
                        <a:pt x="184972" y="60328"/>
                      </a:cubicBezTo>
                      <a:cubicBezTo>
                        <a:pt x="180374" y="113176"/>
                        <a:pt x="175776" y="165968"/>
                        <a:pt x="171123" y="218816"/>
                      </a:cubicBezTo>
                      <a:cubicBezTo>
                        <a:pt x="164310" y="296923"/>
                        <a:pt x="157496" y="375087"/>
                        <a:pt x="150682" y="453195"/>
                      </a:cubicBezTo>
                      <a:cubicBezTo>
                        <a:pt x="142373" y="548531"/>
                        <a:pt x="134063" y="643867"/>
                        <a:pt x="125699" y="739204"/>
                      </a:cubicBezTo>
                      <a:cubicBezTo>
                        <a:pt x="116614" y="843126"/>
                        <a:pt x="107529" y="947049"/>
                        <a:pt x="98499" y="1050971"/>
                      </a:cubicBezTo>
                      <a:cubicBezTo>
                        <a:pt x="89304" y="1156390"/>
                        <a:pt x="80108" y="1261752"/>
                        <a:pt x="70912" y="1367170"/>
                      </a:cubicBezTo>
                      <a:cubicBezTo>
                        <a:pt x="62326" y="1465443"/>
                        <a:pt x="53740" y="1563770"/>
                        <a:pt x="45153" y="1662042"/>
                      </a:cubicBezTo>
                      <a:cubicBezTo>
                        <a:pt x="37896" y="1745136"/>
                        <a:pt x="30639" y="1828230"/>
                        <a:pt x="23383" y="1911268"/>
                      </a:cubicBezTo>
                      <a:cubicBezTo>
                        <a:pt x="18175" y="1971040"/>
                        <a:pt x="12968" y="2030812"/>
                        <a:pt x="7761" y="2090529"/>
                      </a:cubicBezTo>
                      <a:lnTo>
                        <a:pt x="2886" y="2146146"/>
                      </a:lnTo>
                      <a:cubicBezTo>
                        <a:pt x="2055" y="2155619"/>
                        <a:pt x="-161" y="2166033"/>
                        <a:pt x="338" y="2175506"/>
                      </a:cubicBezTo>
                      <a:cubicBezTo>
                        <a:pt x="393" y="2176669"/>
                        <a:pt x="116" y="2177999"/>
                        <a:pt x="6" y="2179162"/>
                      </a:cubicBezTo>
                      <a:cubicBezTo>
                        <a:pt x="-105" y="2180602"/>
                        <a:pt x="1446" y="2181378"/>
                        <a:pt x="2609" y="2181157"/>
                      </a:cubicBezTo>
                      <a:cubicBezTo>
                        <a:pt x="85592" y="2165368"/>
                        <a:pt x="168630" y="2195171"/>
                        <a:pt x="251835" y="2184536"/>
                      </a:cubicBezTo>
                      <a:cubicBezTo>
                        <a:pt x="312493" y="2176780"/>
                        <a:pt x="366283" y="2144650"/>
                        <a:pt x="406555" y="2099282"/>
                      </a:cubicBezTo>
                      <a:cubicBezTo>
                        <a:pt x="447548" y="2053082"/>
                        <a:pt x="475080" y="1995359"/>
                        <a:pt x="488874" y="1935366"/>
                      </a:cubicBezTo>
                      <a:cubicBezTo>
                        <a:pt x="503332" y="1872491"/>
                        <a:pt x="499122" y="1807290"/>
                        <a:pt x="508871" y="1743696"/>
                      </a:cubicBezTo>
                      <a:cubicBezTo>
                        <a:pt x="518621" y="1680101"/>
                        <a:pt x="549089" y="1612297"/>
                        <a:pt x="618832" y="1592299"/>
                      </a:cubicBezTo>
                      <a:cubicBezTo>
                        <a:pt x="690182" y="1571803"/>
                        <a:pt x="767237" y="1602547"/>
                        <a:pt x="836427" y="1618667"/>
                      </a:cubicBezTo>
                      <a:cubicBezTo>
                        <a:pt x="900021" y="1633458"/>
                        <a:pt x="962341" y="1636173"/>
                        <a:pt x="1024772" y="1614346"/>
                      </a:cubicBezTo>
                      <a:cubicBezTo>
                        <a:pt x="1082606" y="1594127"/>
                        <a:pt x="1134678" y="1557289"/>
                        <a:pt x="1172790" y="1509261"/>
                      </a:cubicBezTo>
                      <a:cubicBezTo>
                        <a:pt x="1212177" y="1459626"/>
                        <a:pt x="1231897" y="1401239"/>
                        <a:pt x="1237382" y="1338586"/>
                      </a:cubicBezTo>
                      <a:cubicBezTo>
                        <a:pt x="1243586" y="1267846"/>
                        <a:pt x="1235110" y="1196884"/>
                        <a:pt x="1239044" y="1126088"/>
                      </a:cubicBezTo>
                      <a:cubicBezTo>
                        <a:pt x="1243253" y="1050861"/>
                        <a:pt x="1266021" y="979455"/>
                        <a:pt x="1327344" y="931538"/>
                      </a:cubicBezTo>
                      <a:cubicBezTo>
                        <a:pt x="1391936" y="881072"/>
                        <a:pt x="1479461" y="858138"/>
                        <a:pt x="1559619" y="849331"/>
                      </a:cubicBezTo>
                      <a:cubicBezTo>
                        <a:pt x="1644873" y="839913"/>
                        <a:pt x="1729019" y="850715"/>
                        <a:pt x="1811393" y="873483"/>
                      </a:cubicBezTo>
                      <a:cubicBezTo>
                        <a:pt x="1891274" y="895530"/>
                        <a:pt x="1968828" y="925666"/>
                        <a:pt x="2049595" y="944611"/>
                      </a:cubicBezTo>
                      <a:cubicBezTo>
                        <a:pt x="2209190" y="982114"/>
                        <a:pt x="2377593" y="967767"/>
                        <a:pt x="2532369" y="916138"/>
                      </a:cubicBezTo>
                      <a:cubicBezTo>
                        <a:pt x="2602722" y="892650"/>
                        <a:pt x="2671634" y="861462"/>
                        <a:pt x="2730021" y="815041"/>
                      </a:cubicBezTo>
                      <a:cubicBezTo>
                        <a:pt x="2781429" y="774214"/>
                        <a:pt x="2822699" y="722142"/>
                        <a:pt x="2853443" y="664308"/>
                      </a:cubicBezTo>
                      <a:cubicBezTo>
                        <a:pt x="2916040" y="546648"/>
                        <a:pt x="2937091" y="411260"/>
                        <a:pt x="2949112" y="280083"/>
                      </a:cubicBezTo>
                      <a:cubicBezTo>
                        <a:pt x="2952214" y="246126"/>
                        <a:pt x="2954651" y="212113"/>
                        <a:pt x="2956867" y="178100"/>
                      </a:cubicBezTo>
                      <a:cubicBezTo>
                        <a:pt x="2957033" y="175441"/>
                        <a:pt x="2952879" y="175441"/>
                        <a:pt x="2952712" y="178100"/>
                      </a:cubicBezTo>
                      <a:close/>
                    </a:path>
                  </a:pathLst>
                </a:custGeom>
                <a:solidFill>
                  <a:srgbClr val="FFFFFF">
                    <a:alpha val="17090"/>
                  </a:srgb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3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0"/>
          <p:cNvGrpSpPr/>
          <p:nvPr/>
        </p:nvGrpSpPr>
        <p:grpSpPr>
          <a:xfrm>
            <a:off x="-1602774" y="-2128516"/>
            <a:ext cx="12613797" cy="8770400"/>
            <a:chOff x="-1602774" y="-2128516"/>
            <a:chExt cx="12613797" cy="8770400"/>
          </a:xfrm>
        </p:grpSpPr>
        <p:pic>
          <p:nvPicPr>
            <p:cNvPr id="453" name="Google Shape;453;p20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 flipH="1" rot="10800000">
              <a:off x="1219151" y="-1501282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431662" y="2664789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825" y="1463942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-1293675" y="-1378807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-1066500" y="-1397807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2525" y="1684817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20"/>
            <p:cNvSpPr/>
            <p:nvPr/>
          </p:nvSpPr>
          <p:spPr>
            <a:xfrm rot="10299902">
              <a:off x="6184488" y="2868559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 rot="10299902">
              <a:off x="6413563" y="3097634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-1289324" y="-1453316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-1446049" y="-1790916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-1602774" y="-2128516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0"/>
          <p:cNvSpPr txBox="1"/>
          <p:nvPr>
            <p:ph type="title"/>
          </p:nvPr>
        </p:nvSpPr>
        <p:spPr>
          <a:xfrm>
            <a:off x="2496150" y="816247"/>
            <a:ext cx="4151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5" name="Google Shape;465;p20"/>
          <p:cNvSpPr txBox="1"/>
          <p:nvPr>
            <p:ph idx="1" type="subTitle"/>
          </p:nvPr>
        </p:nvSpPr>
        <p:spPr>
          <a:xfrm>
            <a:off x="2496150" y="1828700"/>
            <a:ext cx="4151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6" name="Google Shape;466;p20"/>
          <p:cNvGrpSpPr/>
          <p:nvPr/>
        </p:nvGrpSpPr>
        <p:grpSpPr>
          <a:xfrm>
            <a:off x="270072" y="158930"/>
            <a:ext cx="8529685" cy="4825640"/>
            <a:chOff x="251022" y="161080"/>
            <a:chExt cx="8529685" cy="4825640"/>
          </a:xfrm>
        </p:grpSpPr>
        <p:sp>
          <p:nvSpPr>
            <p:cNvPr id="467" name="Google Shape;467;p20"/>
            <p:cNvSpPr/>
            <p:nvPr/>
          </p:nvSpPr>
          <p:spPr>
            <a:xfrm>
              <a:off x="8578511" y="1217364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520309" y="18466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51022" y="233484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19778" y="19743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296029" y="47630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401856" y="1757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331912" y="161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098171" y="1733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8520300" y="2364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966515" y="3474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056110" y="43807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19768" y="39518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3395791" y="489659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20"/>
          <p:cNvSpPr txBox="1"/>
          <p:nvPr/>
        </p:nvSpPr>
        <p:spPr>
          <a:xfrm>
            <a:off x="2496150" y="3528991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CRÉDITOS: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Este modelo foi criado pelo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e inclui ícones do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e infográficos e imagens da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type="title"/>
          </p:nvPr>
        </p:nvSpPr>
        <p:spPr>
          <a:xfrm>
            <a:off x="1095625" y="35049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1095625" y="2739350"/>
            <a:ext cx="1235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1723400" y="-1647212"/>
            <a:ext cx="12538026" cy="7071613"/>
            <a:chOff x="-1723400" y="-1647212"/>
            <a:chExt cx="12538026" cy="7071613"/>
          </a:xfrm>
        </p:grpSpPr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4450739" y="-287637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5136564" y="-836012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-1239875" y="-895551"/>
              <a:ext cx="4929326" cy="3225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3"/>
            <p:cNvSpPr/>
            <p:nvPr/>
          </p:nvSpPr>
          <p:spPr>
            <a:xfrm rot="4860328">
              <a:off x="6697475" y="-65103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860328">
              <a:off x="7023000" y="-91628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338799" y="-815901"/>
              <a:ext cx="4464875" cy="3302199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1433100" y="-1137949"/>
              <a:ext cx="4110051" cy="3039773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1723400" y="-1618724"/>
              <a:ext cx="4110051" cy="3039773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3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 rot="10800000">
              <a:off x="-758774" y="-274451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" name="Google Shape;54;p3"/>
          <p:cNvGrpSpPr/>
          <p:nvPr/>
        </p:nvGrpSpPr>
        <p:grpSpPr>
          <a:xfrm>
            <a:off x="355543" y="968557"/>
            <a:ext cx="7813691" cy="3964213"/>
            <a:chOff x="355543" y="968557"/>
            <a:chExt cx="7813691" cy="3964213"/>
          </a:xfrm>
        </p:grpSpPr>
        <p:sp>
          <p:nvSpPr>
            <p:cNvPr id="55" name="Google Shape;55;p3"/>
            <p:cNvSpPr/>
            <p:nvPr/>
          </p:nvSpPr>
          <p:spPr>
            <a:xfrm>
              <a:off x="6304509" y="130864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8159" y="30651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69779" y="455776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79112" y="205225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5220" y="4604010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11915" y="9685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69785" y="26375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5543" y="41611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97891" y="48426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15025" y="130863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55556" y="289492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541375" y="446756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988987" y="422250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1"/>
          <p:cNvGrpSpPr/>
          <p:nvPr/>
        </p:nvGrpSpPr>
        <p:grpSpPr>
          <a:xfrm>
            <a:off x="-979410" y="-1316675"/>
            <a:ext cx="3758258" cy="4603128"/>
            <a:chOff x="-979410" y="-1316675"/>
            <a:chExt cx="3758258" cy="4603128"/>
          </a:xfrm>
        </p:grpSpPr>
        <p:pic>
          <p:nvPicPr>
            <p:cNvPr id="484" name="Google Shape;48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914789" y="-4071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1096889" y="-6312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1"/>
            <p:cNvSpPr/>
            <p:nvPr/>
          </p:nvSpPr>
          <p:spPr>
            <a:xfrm flipH="1" rot="-5112991">
              <a:off x="-1059682" y="-499682"/>
              <a:ext cx="3545811" cy="2622464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 flipH="1" rot="-5112991">
              <a:off x="-1297807" y="-751832"/>
              <a:ext cx="3545811" cy="2622464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251022" y="176161"/>
            <a:ext cx="8731854" cy="4708805"/>
            <a:chOff x="251022" y="176161"/>
            <a:chExt cx="8731854" cy="4708805"/>
          </a:xfrm>
        </p:grpSpPr>
        <p:sp>
          <p:nvSpPr>
            <p:cNvPr id="489" name="Google Shape;489;p21"/>
            <p:cNvSpPr/>
            <p:nvPr/>
          </p:nvSpPr>
          <p:spPr>
            <a:xfrm>
              <a:off x="7429911" y="17616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8722946" y="38936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022" y="474710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41153" y="44449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6565204" y="47630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725456" y="3281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543612" y="23805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7815646" y="320147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8722470" y="1673560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8705103" y="13856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8578560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815643" y="469936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028" y="40421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22"/>
          <p:cNvGrpSpPr/>
          <p:nvPr/>
        </p:nvGrpSpPr>
        <p:grpSpPr>
          <a:xfrm>
            <a:off x="-1259943" y="-1393104"/>
            <a:ext cx="11967156" cy="7873081"/>
            <a:chOff x="-1259943" y="-1393104"/>
            <a:chExt cx="11967156" cy="7873081"/>
          </a:xfrm>
        </p:grpSpPr>
        <p:pic>
          <p:nvPicPr>
            <p:cNvPr id="505" name="Google Shape;50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780862" y="-93361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972537" y="-126566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2"/>
            <p:cNvSpPr/>
            <p:nvPr/>
          </p:nvSpPr>
          <p:spPr>
            <a:xfrm flipH="1" rot="222325">
              <a:off x="6729313" y="-1270444"/>
              <a:ext cx="3889023" cy="2876302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2109945" y="2055864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1967870" y="2599464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2"/>
            <p:cNvSpPr/>
            <p:nvPr/>
          </p:nvSpPr>
          <p:spPr>
            <a:xfrm rot="-5400000">
              <a:off x="-1830693" y="2662815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203280" y="142235"/>
            <a:ext cx="8779652" cy="4695008"/>
            <a:chOff x="203280" y="142235"/>
            <a:chExt cx="8779652" cy="4695008"/>
          </a:xfrm>
        </p:grpSpPr>
        <p:sp>
          <p:nvSpPr>
            <p:cNvPr id="512" name="Google Shape;512;p22"/>
            <p:cNvSpPr/>
            <p:nvPr/>
          </p:nvSpPr>
          <p:spPr>
            <a:xfrm>
              <a:off x="8780711" y="421185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8924684" y="2238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2314172" y="474712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41153" y="34746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715629" y="38486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310721" y="228713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8543625" y="2939051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092020" y="14223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966515" y="3474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00323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03280" y="8842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519316" y="113948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4"/>
          <p:cNvGrpSpPr/>
          <p:nvPr/>
        </p:nvGrpSpPr>
        <p:grpSpPr>
          <a:xfrm>
            <a:off x="-1546149" y="1824774"/>
            <a:ext cx="13730032" cy="5166417"/>
            <a:chOff x="-1546149" y="1824774"/>
            <a:chExt cx="13730032" cy="5166417"/>
          </a:xfrm>
        </p:grpSpPr>
        <p:pic>
          <p:nvPicPr>
            <p:cNvPr id="71" name="Google Shape;7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660033" y="2413613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209417">
              <a:off x="7464170" y="3674931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209417">
              <a:off x="7781133" y="3674936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049297" y="2701559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4"/>
            <p:cNvSpPr/>
            <p:nvPr/>
          </p:nvSpPr>
          <p:spPr>
            <a:xfrm rot="-5595830">
              <a:off x="-1746045" y="3313922"/>
              <a:ext cx="3635456" cy="2688765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6634180">
              <a:off x="8319666" y="2655578"/>
              <a:ext cx="3639850" cy="2692015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flipH="1" rot="6634180">
              <a:off x="8464341" y="2848503"/>
              <a:ext cx="3639850" cy="2692015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39551"/>
            <a:ext cx="77040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0" name="Google Shape;80;p4"/>
          <p:cNvGrpSpPr/>
          <p:nvPr/>
        </p:nvGrpSpPr>
        <p:grpSpPr>
          <a:xfrm>
            <a:off x="79793" y="233080"/>
            <a:ext cx="8878457" cy="4775965"/>
            <a:chOff x="79793" y="233080"/>
            <a:chExt cx="8878457" cy="4775965"/>
          </a:xfrm>
        </p:grpSpPr>
        <p:sp>
          <p:nvSpPr>
            <p:cNvPr id="81" name="Google Shape;81;p4"/>
            <p:cNvSpPr/>
            <p:nvPr/>
          </p:nvSpPr>
          <p:spPr>
            <a:xfrm>
              <a:off x="8123884" y="36139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10747" y="238674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91940" y="31171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568317" y="486066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602606" y="2624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250762" y="233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628240" y="48467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611235" y="539497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9793" y="20735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914991" y="491892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5"/>
          <p:cNvGrpSpPr/>
          <p:nvPr/>
        </p:nvGrpSpPr>
        <p:grpSpPr>
          <a:xfrm>
            <a:off x="-1712832" y="-880978"/>
            <a:ext cx="11941597" cy="7398790"/>
            <a:chOff x="-1712832" y="-880978"/>
            <a:chExt cx="11941597" cy="7398790"/>
          </a:xfrm>
        </p:grpSpPr>
        <p:pic>
          <p:nvPicPr>
            <p:cNvPr id="94" name="Google Shape;9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12450" y="358257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231775" y="396712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6218363" y="-533807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6632764" y="-880978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5"/>
            <p:cNvSpPr/>
            <p:nvPr/>
          </p:nvSpPr>
          <p:spPr>
            <a:xfrm flipH="1" rot="10557995">
              <a:off x="-1423593" y="3619957"/>
              <a:ext cx="3468129" cy="256501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flipH="1" rot="10557995">
              <a:off x="-1626918" y="3834007"/>
              <a:ext cx="3468129" cy="256501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01" name="Google Shape;101;p5"/>
          <p:cNvSpPr txBox="1"/>
          <p:nvPr>
            <p:ph idx="1" type="subTitle"/>
          </p:nvPr>
        </p:nvSpPr>
        <p:spPr>
          <a:xfrm>
            <a:off x="4888487" y="2711597"/>
            <a:ext cx="2574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2" type="subTitle"/>
          </p:nvPr>
        </p:nvSpPr>
        <p:spPr>
          <a:xfrm>
            <a:off x="1680612" y="2711597"/>
            <a:ext cx="2574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680612" y="2353700"/>
            <a:ext cx="25749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4888488" y="2353700"/>
            <a:ext cx="25749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105" name="Google Shape;105;p5"/>
          <p:cNvGrpSpPr/>
          <p:nvPr/>
        </p:nvGrpSpPr>
        <p:grpSpPr>
          <a:xfrm>
            <a:off x="169918" y="86822"/>
            <a:ext cx="8788332" cy="4965566"/>
            <a:chOff x="169918" y="86822"/>
            <a:chExt cx="8788332" cy="4965566"/>
          </a:xfrm>
        </p:grpSpPr>
        <p:sp>
          <p:nvSpPr>
            <p:cNvPr id="106" name="Google Shape;106;p5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8552984" y="18206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65409" y="49443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40678" y="18949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38229" y="499413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569731" y="487210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238237" y="37510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80263" y="28300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806245" y="8682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315015" y="3203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611235" y="24697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69918" y="34415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03291" y="32805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6"/>
          <p:cNvGrpSpPr/>
          <p:nvPr/>
        </p:nvGrpSpPr>
        <p:grpSpPr>
          <a:xfrm>
            <a:off x="-1244718" y="3764678"/>
            <a:ext cx="3592009" cy="2471321"/>
            <a:chOff x="-1244718" y="3764678"/>
            <a:chExt cx="3592009" cy="2471321"/>
          </a:xfrm>
        </p:grpSpPr>
        <p:pic>
          <p:nvPicPr>
            <p:cNvPr id="122" name="Google Shape;122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97860">
              <a:off x="-941601" y="3984800"/>
              <a:ext cx="3178376" cy="1762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97860">
              <a:off x="-1134201" y="4253725"/>
              <a:ext cx="3178376" cy="17621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6"/>
          <p:cNvGrpSpPr/>
          <p:nvPr/>
        </p:nvGrpSpPr>
        <p:grpSpPr>
          <a:xfrm>
            <a:off x="326772" y="107028"/>
            <a:ext cx="8631478" cy="4894637"/>
            <a:chOff x="326772" y="107028"/>
            <a:chExt cx="8631478" cy="4894637"/>
          </a:xfrm>
        </p:grpSpPr>
        <p:sp>
          <p:nvSpPr>
            <p:cNvPr id="125" name="Google Shape;125;p6"/>
            <p:cNvSpPr/>
            <p:nvPr/>
          </p:nvSpPr>
          <p:spPr>
            <a:xfrm>
              <a:off x="8610098" y="138320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005959" y="1431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26772" y="2448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96828" y="1070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830679" y="49328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567081" y="2595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68175" y="34545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02496" y="432352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445200" y="34543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204295" y="476303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737778" y="7862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611235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16893" y="39914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603841" y="483728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7"/>
          <p:cNvGrpSpPr/>
          <p:nvPr/>
        </p:nvGrpSpPr>
        <p:grpSpPr>
          <a:xfrm>
            <a:off x="-1372023" y="-1516733"/>
            <a:ext cx="11865523" cy="8793430"/>
            <a:chOff x="-1372023" y="-1516733"/>
            <a:chExt cx="11865523" cy="8793430"/>
          </a:xfrm>
        </p:grpSpPr>
        <p:pic>
          <p:nvPicPr>
            <p:cNvPr id="143" name="Google Shape;14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479725" y="86900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946098" y="-1097114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204793" y="-1516733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7"/>
            <p:cNvPicPr preferRelativeResize="0"/>
            <p:nvPr/>
          </p:nvPicPr>
          <p:blipFill rotWithShape="1">
            <a:blip r:embed="rId3">
              <a:alphaModFix/>
            </a:blip>
            <a:srcRect b="0" l="4652" r="0" t="5401"/>
            <a:stretch/>
          </p:blipFill>
          <p:spPr>
            <a:xfrm rot="5400000">
              <a:off x="-1815923" y="2068150"/>
              <a:ext cx="5839698" cy="4577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7"/>
            <p:cNvGrpSpPr/>
            <p:nvPr/>
          </p:nvGrpSpPr>
          <p:grpSpPr>
            <a:xfrm>
              <a:off x="-1372023" y="2009908"/>
              <a:ext cx="3988655" cy="4974933"/>
              <a:chOff x="-1372023" y="2009908"/>
              <a:chExt cx="3988655" cy="4974933"/>
            </a:xfrm>
          </p:grpSpPr>
          <p:sp>
            <p:nvSpPr>
              <p:cNvPr id="148" name="Google Shape;148;p7"/>
              <p:cNvSpPr/>
              <p:nvPr/>
            </p:nvSpPr>
            <p:spPr>
              <a:xfrm rot="-5686770">
                <a:off x="-1420845" y="2716447"/>
                <a:ext cx="4435947" cy="3280804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rot="-5686770">
                <a:off x="-1770495" y="2997497"/>
                <a:ext cx="4435947" cy="3280804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3883375" y="1136250"/>
            <a:ext cx="4547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1" type="subTitle"/>
          </p:nvPr>
        </p:nvSpPr>
        <p:spPr>
          <a:xfrm>
            <a:off x="3883375" y="1708950"/>
            <a:ext cx="4547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2" name="Google Shape;152;p7"/>
          <p:cNvSpPr/>
          <p:nvPr>
            <p:ph idx="2" type="pic"/>
          </p:nvPr>
        </p:nvSpPr>
        <p:spPr>
          <a:xfrm>
            <a:off x="894075" y="811050"/>
            <a:ext cx="2787000" cy="3521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341153" y="112972"/>
            <a:ext cx="8490529" cy="4638554"/>
            <a:chOff x="341153" y="112972"/>
            <a:chExt cx="8490529" cy="4638554"/>
          </a:xfrm>
        </p:grpSpPr>
        <p:sp>
          <p:nvSpPr>
            <p:cNvPr id="154" name="Google Shape;154;p7"/>
            <p:cNvSpPr/>
            <p:nvPr/>
          </p:nvSpPr>
          <p:spPr>
            <a:xfrm>
              <a:off x="8633084" y="15646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36622" y="53949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41153" y="1971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571279" y="469327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999718" y="259562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835612" y="1129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571275" y="40938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737778" y="16228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13235" y="1129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6" name="Google Shape;166;p8"/>
          <p:cNvGrpSpPr/>
          <p:nvPr/>
        </p:nvGrpSpPr>
        <p:grpSpPr>
          <a:xfrm>
            <a:off x="427051" y="145608"/>
            <a:ext cx="8324998" cy="4780297"/>
            <a:chOff x="427051" y="145608"/>
            <a:chExt cx="8324998" cy="4780297"/>
          </a:xfrm>
        </p:grpSpPr>
        <p:sp>
          <p:nvSpPr>
            <p:cNvPr id="167" name="Google Shape;167;p8"/>
            <p:cNvSpPr/>
            <p:nvPr/>
          </p:nvSpPr>
          <p:spPr>
            <a:xfrm flipH="1">
              <a:off x="2746246" y="259582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flipH="1">
              <a:off x="427051" y="438395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 flipH="1">
              <a:off x="8083752" y="145608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 flipH="1">
              <a:off x="7494482" y="301962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flipH="1">
              <a:off x="8661927" y="34970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4966871" y="4687274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flipH="1">
              <a:off x="1072774" y="4776236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1455873" y="-2845400"/>
            <a:ext cx="11850737" cy="9175562"/>
            <a:chOff x="-1455873" y="-2845400"/>
            <a:chExt cx="11850737" cy="9175562"/>
          </a:xfrm>
        </p:grpSpPr>
        <p:pic>
          <p:nvPicPr>
            <p:cNvPr id="175" name="Google Shape;17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4970264" y="1147399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951389" y="-74772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8"/>
            <p:cNvSpPr/>
            <p:nvPr/>
          </p:nvSpPr>
          <p:spPr>
            <a:xfrm flipH="1" rot="5939672">
              <a:off x="6277713" y="236152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 flipH="1" rot="5939672">
              <a:off x="6603238" y="262677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374714" y="-127687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8"/>
            <p:cNvSpPr/>
            <p:nvPr/>
          </p:nvSpPr>
          <p:spPr>
            <a:xfrm flipH="1" rot="-5400000">
              <a:off x="-1786696" y="-1834252"/>
              <a:ext cx="5211485" cy="3854388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 flipH="1" rot="-5400000">
              <a:off x="-2134421" y="-2166852"/>
              <a:ext cx="5211485" cy="3854388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-305199" y="-1120803"/>
            <a:ext cx="11426039" cy="7459266"/>
            <a:chOff x="-305199" y="-1120803"/>
            <a:chExt cx="11426039" cy="7459266"/>
          </a:xfrm>
        </p:grpSpPr>
        <p:pic>
          <p:nvPicPr>
            <p:cNvPr id="185" name="Google Shape;185;p9"/>
            <p:cNvPicPr preferRelativeResize="0"/>
            <p:nvPr/>
          </p:nvPicPr>
          <p:blipFill rotWithShape="1">
            <a:blip r:embed="rId3">
              <a:alphaModFix amt="35000"/>
            </a:blip>
            <a:srcRect b="15233" l="0" r="35732" t="21531"/>
            <a:stretch/>
          </p:blipFill>
          <p:spPr>
            <a:xfrm flipH="1">
              <a:off x="-305199" y="639613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9"/>
            <p:cNvGrpSpPr/>
            <p:nvPr/>
          </p:nvGrpSpPr>
          <p:grpSpPr>
            <a:xfrm>
              <a:off x="6510507" y="-1120803"/>
              <a:ext cx="4610333" cy="3016650"/>
              <a:chOff x="6283682" y="-1347578"/>
              <a:chExt cx="4610333" cy="3016650"/>
            </a:xfrm>
          </p:grpSpPr>
          <p:pic>
            <p:nvPicPr>
              <p:cNvPr id="187" name="Google Shape;187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6283682" y="-52461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6603007" y="-90916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Google Shape;189;p9"/>
              <p:cNvSpPr/>
              <p:nvPr/>
            </p:nvSpPr>
            <p:spPr>
              <a:xfrm flipH="1" rot="-242005">
                <a:off x="7136647" y="-1014733"/>
                <a:ext cx="3468129" cy="256501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 flipH="1" rot="-242005">
                <a:off x="7339972" y="-1228783"/>
                <a:ext cx="3468129" cy="256501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1" name="Google Shape;19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3" name="Google Shape;193;p9"/>
          <p:cNvGrpSpPr/>
          <p:nvPr/>
        </p:nvGrpSpPr>
        <p:grpSpPr>
          <a:xfrm>
            <a:off x="341147" y="149487"/>
            <a:ext cx="8605406" cy="4787643"/>
            <a:chOff x="341147" y="149487"/>
            <a:chExt cx="8605406" cy="4787643"/>
          </a:xfrm>
        </p:grpSpPr>
        <p:sp>
          <p:nvSpPr>
            <p:cNvPr id="194" name="Google Shape;194;p9"/>
            <p:cNvSpPr/>
            <p:nvPr/>
          </p:nvSpPr>
          <p:spPr>
            <a:xfrm>
              <a:off x="8513034" y="11891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41147" y="382459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447053" y="47515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74679" y="47515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879693" y="149487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193862" y="16943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32000" y="2452426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852653" y="28960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36635" y="4332447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>
            <p:ph idx="2" type="pic"/>
          </p:nvPr>
        </p:nvSpPr>
        <p:spPr>
          <a:xfrm>
            <a:off x="0" y="0"/>
            <a:ext cx="91440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0"/>
          <p:cNvSpPr txBox="1"/>
          <p:nvPr>
            <p:ph type="title"/>
          </p:nvPr>
        </p:nvSpPr>
        <p:spPr>
          <a:xfrm>
            <a:off x="1640850" y="4014450"/>
            <a:ext cx="58623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sz="3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/>
          <p:nvPr>
            <p:ph type="ctrTitle"/>
          </p:nvPr>
        </p:nvSpPr>
        <p:spPr>
          <a:xfrm>
            <a:off x="1666300" y="1848125"/>
            <a:ext cx="63501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Wrapped Now</a:t>
            </a:r>
            <a:endParaRPr sz="6000"/>
          </a:p>
        </p:txBody>
      </p:sp>
      <p:sp>
        <p:nvSpPr>
          <p:cNvPr id="529" name="Google Shape;529;p23"/>
          <p:cNvSpPr txBox="1"/>
          <p:nvPr>
            <p:ph idx="1" type="subTitle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ITWS Group 20 - Robert Acebedo, JJ Whitehurst, Andrew Jung</a:t>
            </a:r>
            <a:endParaRPr sz="1700"/>
          </a:p>
        </p:txBody>
      </p:sp>
      <p:pic>
        <p:nvPicPr>
          <p:cNvPr id="530" name="Google Shape;5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26" y="2191376"/>
            <a:ext cx="760750" cy="7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/>
          <p:nvPr>
            <p:ph type="title"/>
          </p:nvPr>
        </p:nvSpPr>
        <p:spPr>
          <a:xfrm>
            <a:off x="1756425" y="1307100"/>
            <a:ext cx="5789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3"/>
          <p:cNvSpPr/>
          <p:nvPr/>
        </p:nvSpPr>
        <p:spPr>
          <a:xfrm>
            <a:off x="4737425" y="1299100"/>
            <a:ext cx="3416700" cy="3347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7" name="Google Shape;617;p33"/>
          <p:cNvSpPr/>
          <p:nvPr/>
        </p:nvSpPr>
        <p:spPr>
          <a:xfrm>
            <a:off x="632250" y="1379875"/>
            <a:ext cx="3140100" cy="2702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8" name="Google Shape;61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619" name="Google Shape;619;p33"/>
          <p:cNvSpPr txBox="1"/>
          <p:nvPr>
            <p:ph idx="1" type="subTitle"/>
          </p:nvPr>
        </p:nvSpPr>
        <p:spPr>
          <a:xfrm>
            <a:off x="4888475" y="2369675"/>
            <a:ext cx="29958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Add more ways for users to customize their card.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 users the chance to personalize their cards further.</a:t>
            </a:r>
            <a:endParaRPr sz="2000"/>
          </a:p>
        </p:txBody>
      </p:sp>
      <p:sp>
        <p:nvSpPr>
          <p:cNvPr id="620" name="Google Shape;620;p33"/>
          <p:cNvSpPr txBox="1"/>
          <p:nvPr>
            <p:ph idx="2" type="subTitle"/>
          </p:nvPr>
        </p:nvSpPr>
        <p:spPr>
          <a:xfrm>
            <a:off x="965750" y="2369676"/>
            <a:ext cx="25749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Limitations prevented us from implementing the </a:t>
            </a:r>
            <a:r>
              <a:rPr lang="en" sz="2000"/>
              <a:t>ability</a:t>
            </a:r>
            <a:r>
              <a:rPr lang="en" sz="2000"/>
              <a:t> to share the card.</a:t>
            </a:r>
            <a:endParaRPr sz="2000"/>
          </a:p>
        </p:txBody>
      </p:sp>
      <p:sp>
        <p:nvSpPr>
          <p:cNvPr id="621" name="Google Shape;621;p33"/>
          <p:cNvSpPr txBox="1"/>
          <p:nvPr>
            <p:ph idx="3" type="subTitle"/>
          </p:nvPr>
        </p:nvSpPr>
        <p:spPr>
          <a:xfrm>
            <a:off x="965762" y="1647613"/>
            <a:ext cx="25749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Ability To Share</a:t>
            </a:r>
            <a:endParaRPr b="1"/>
          </a:p>
        </p:txBody>
      </p:sp>
      <p:sp>
        <p:nvSpPr>
          <p:cNvPr id="622" name="Google Shape;622;p33"/>
          <p:cNvSpPr txBox="1"/>
          <p:nvPr>
            <p:ph idx="4" type="subTitle"/>
          </p:nvPr>
        </p:nvSpPr>
        <p:spPr>
          <a:xfrm>
            <a:off x="4888475" y="1647625"/>
            <a:ext cx="34167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User Customization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4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</a:t>
            </a:r>
            <a:endParaRPr/>
          </a:p>
        </p:txBody>
      </p:sp>
      <p:sp>
        <p:nvSpPr>
          <p:cNvPr id="536" name="Google Shape;536;p24"/>
          <p:cNvSpPr txBox="1"/>
          <p:nvPr>
            <p:ph idx="1" type="subTitle"/>
          </p:nvPr>
        </p:nvSpPr>
        <p:spPr>
          <a:xfrm>
            <a:off x="765400" y="2191600"/>
            <a:ext cx="24153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HTML and CSS for the web pages.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Designed the frontend</a:t>
            </a:r>
            <a:endParaRPr sz="1600"/>
          </a:p>
        </p:txBody>
      </p:sp>
      <p:sp>
        <p:nvSpPr>
          <p:cNvPr id="537" name="Google Shape;537;p24"/>
          <p:cNvSpPr txBox="1"/>
          <p:nvPr>
            <p:ph idx="2" type="subTitle"/>
          </p:nvPr>
        </p:nvSpPr>
        <p:spPr>
          <a:xfrm>
            <a:off x="3364350" y="2191575"/>
            <a:ext cx="2415300" cy="21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Implemented JavaScript and jQuery for user interactivity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Parsed JSON returned from API calls</a:t>
            </a:r>
            <a:endParaRPr sz="1600"/>
          </a:p>
        </p:txBody>
      </p:sp>
      <p:sp>
        <p:nvSpPr>
          <p:cNvPr id="538" name="Google Shape;538;p24"/>
          <p:cNvSpPr txBox="1"/>
          <p:nvPr>
            <p:ph idx="3" type="subTitle"/>
          </p:nvPr>
        </p:nvSpPr>
        <p:spPr>
          <a:xfrm>
            <a:off x="5963300" y="2191575"/>
            <a:ext cx="24153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PHP to make the Spotify API calls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Used PHP to allow user authorization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Gets user Spotify data based on inputs</a:t>
            </a:r>
            <a:endParaRPr sz="1600"/>
          </a:p>
        </p:txBody>
      </p:sp>
      <p:sp>
        <p:nvSpPr>
          <p:cNvPr id="539" name="Google Shape;539;p24"/>
          <p:cNvSpPr txBox="1"/>
          <p:nvPr>
            <p:ph idx="4" type="subTitle"/>
          </p:nvPr>
        </p:nvSpPr>
        <p:spPr>
          <a:xfrm>
            <a:off x="765408" y="1379550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  <p:sp>
        <p:nvSpPr>
          <p:cNvPr id="540" name="Google Shape;540;p24"/>
          <p:cNvSpPr txBox="1"/>
          <p:nvPr>
            <p:ph idx="5" type="subTitle"/>
          </p:nvPr>
        </p:nvSpPr>
        <p:spPr>
          <a:xfrm>
            <a:off x="3364350" y="1379550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</a:t>
            </a:r>
            <a:endParaRPr/>
          </a:p>
        </p:txBody>
      </p:sp>
      <p:sp>
        <p:nvSpPr>
          <p:cNvPr id="541" name="Google Shape;541;p24"/>
          <p:cNvSpPr txBox="1"/>
          <p:nvPr>
            <p:ph idx="6" type="subTitle"/>
          </p:nvPr>
        </p:nvSpPr>
        <p:spPr>
          <a:xfrm>
            <a:off x="5963292" y="1379550"/>
            <a:ext cx="24153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"/>
          <p:cNvSpPr txBox="1"/>
          <p:nvPr>
            <p:ph type="title"/>
          </p:nvPr>
        </p:nvSpPr>
        <p:spPr>
          <a:xfrm>
            <a:off x="618175" y="759200"/>
            <a:ext cx="4547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Wrapped Now</a:t>
            </a:r>
            <a:endParaRPr/>
          </a:p>
        </p:txBody>
      </p:sp>
      <p:sp>
        <p:nvSpPr>
          <p:cNvPr id="547" name="Google Shape;547;p25"/>
          <p:cNvSpPr txBox="1"/>
          <p:nvPr>
            <p:ph idx="1" type="subTitle"/>
          </p:nvPr>
        </p:nvSpPr>
        <p:spPr>
          <a:xfrm>
            <a:off x="705700" y="1500175"/>
            <a:ext cx="45474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Main Objective: Allow a spotify user to access their top listening data anytime and </a:t>
            </a:r>
            <a:r>
              <a:rPr lang="en" sz="1500"/>
              <a:t>accurately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Improves on Spotify’s yearly Wrapped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Creates an infographic to be shared with real time listening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Spotify Web API</a:t>
            </a:r>
            <a:endParaRPr sz="1500"/>
          </a:p>
        </p:txBody>
      </p:sp>
      <p:pic>
        <p:nvPicPr>
          <p:cNvPr id="548" name="Google Shape;5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75" y="1577730"/>
            <a:ext cx="3810100" cy="21431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554" name="Google Shape;554;p26"/>
          <p:cNvSpPr txBox="1"/>
          <p:nvPr>
            <p:ph idx="1" type="subTitle"/>
          </p:nvPr>
        </p:nvSpPr>
        <p:spPr>
          <a:xfrm>
            <a:off x="796250" y="17489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 through Spotify which allows us to retrieve access token to make API calls.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"/>
          <p:cNvSpPr txBox="1"/>
          <p:nvPr>
            <p:ph idx="2" type="subTitle"/>
          </p:nvPr>
        </p:nvSpPr>
        <p:spPr>
          <a:xfrm>
            <a:off x="4691060" y="17489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Listening data is retrieved through the Spotify Web API and displayed to the user as top 5 songs and artist in certain time periods that are specified.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6"/>
          <p:cNvSpPr txBox="1"/>
          <p:nvPr>
            <p:ph idx="3" type="subTitle"/>
          </p:nvPr>
        </p:nvSpPr>
        <p:spPr>
          <a:xfrm>
            <a:off x="796250" y="34891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are able to customize the graphic showing their listening data through changing the color and time period to display.</a:t>
            </a:r>
            <a:r>
              <a:rPr lang="en"/>
              <a:t>	</a:t>
            </a:r>
            <a:endParaRPr/>
          </a:p>
        </p:txBody>
      </p:sp>
      <p:sp>
        <p:nvSpPr>
          <p:cNvPr id="557" name="Google Shape;557;p26"/>
          <p:cNvSpPr txBox="1"/>
          <p:nvPr>
            <p:ph idx="4" type="subTitle"/>
          </p:nvPr>
        </p:nvSpPr>
        <p:spPr>
          <a:xfrm>
            <a:off x="4691060" y="3489100"/>
            <a:ext cx="36567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view a list of their top 50 artist/songs for a time period </a:t>
            </a:r>
            <a:r>
              <a:rPr lang="en"/>
              <a:t>specified (last month, last 6 months, last year)</a:t>
            </a:r>
            <a:endParaRPr/>
          </a:p>
        </p:txBody>
      </p:sp>
      <p:sp>
        <p:nvSpPr>
          <p:cNvPr id="558" name="Google Shape;558;p26"/>
          <p:cNvSpPr txBox="1"/>
          <p:nvPr>
            <p:ph idx="5" type="subTitle"/>
          </p:nvPr>
        </p:nvSpPr>
        <p:spPr>
          <a:xfrm>
            <a:off x="796240" y="13862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559" name="Google Shape;559;p26"/>
          <p:cNvSpPr txBox="1"/>
          <p:nvPr>
            <p:ph idx="6" type="subTitle"/>
          </p:nvPr>
        </p:nvSpPr>
        <p:spPr>
          <a:xfrm>
            <a:off x="796240" y="31265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Customization</a:t>
            </a:r>
            <a:endParaRPr/>
          </a:p>
        </p:txBody>
      </p:sp>
      <p:sp>
        <p:nvSpPr>
          <p:cNvPr id="560" name="Google Shape;560;p26"/>
          <p:cNvSpPr txBox="1"/>
          <p:nvPr>
            <p:ph idx="7" type="subTitle"/>
          </p:nvPr>
        </p:nvSpPr>
        <p:spPr>
          <a:xfrm>
            <a:off x="4691033" y="13862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</a:t>
            </a:r>
            <a:endParaRPr/>
          </a:p>
        </p:txBody>
      </p:sp>
      <p:sp>
        <p:nvSpPr>
          <p:cNvPr id="561" name="Google Shape;561;p26"/>
          <p:cNvSpPr txBox="1"/>
          <p:nvPr>
            <p:ph idx="8" type="subTitle"/>
          </p:nvPr>
        </p:nvSpPr>
        <p:spPr>
          <a:xfrm>
            <a:off x="4691033" y="3126525"/>
            <a:ext cx="36567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567" name="Google Shape;5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26" y="1017725"/>
            <a:ext cx="3468174" cy="195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56" y="1017725"/>
            <a:ext cx="3482319" cy="19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925" y="3100925"/>
            <a:ext cx="3468175" cy="196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1325" y="3101106"/>
            <a:ext cx="3468176" cy="196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Architecture</a:t>
            </a:r>
            <a:endParaRPr/>
          </a:p>
        </p:txBody>
      </p:sp>
      <p:pic>
        <p:nvPicPr>
          <p:cNvPr id="576" name="Google Shape;5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75" y="1345175"/>
            <a:ext cx="35147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 txBox="1"/>
          <p:nvPr>
            <p:ph idx="4294967295" type="subTitle"/>
          </p:nvPr>
        </p:nvSpPr>
        <p:spPr>
          <a:xfrm>
            <a:off x="5188525" y="2206325"/>
            <a:ext cx="30108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pages are held in the root </a:t>
            </a:r>
            <a:r>
              <a:rPr lang="en" sz="1600"/>
              <a:t>directory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Css and js files are held in resources folder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Areas</a:t>
            </a:r>
            <a:endParaRPr/>
          </a:p>
        </p:txBody>
      </p:sp>
      <p:sp>
        <p:nvSpPr>
          <p:cNvPr id="583" name="Google Shape;583;p29"/>
          <p:cNvSpPr txBox="1"/>
          <p:nvPr>
            <p:ph idx="1" type="subTitle"/>
          </p:nvPr>
        </p:nvSpPr>
        <p:spPr>
          <a:xfrm>
            <a:off x="1070125" y="1817376"/>
            <a:ext cx="2574900" cy="18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JavaScript interactivity to improve user experience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Customizations through color picker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Dropdowns for user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 txBox="1"/>
          <p:nvPr>
            <p:ph idx="2" type="subTitle"/>
          </p:nvPr>
        </p:nvSpPr>
        <p:spPr>
          <a:xfrm>
            <a:off x="4837975" y="1893576"/>
            <a:ext cx="25749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static data from a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Spotify API returns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JSON needs to be parsed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After parsing,  create HTML to display data</a:t>
            </a:r>
            <a:endParaRPr/>
          </a:p>
        </p:txBody>
      </p:sp>
      <p:sp>
        <p:nvSpPr>
          <p:cNvPr id="585" name="Google Shape;585;p29"/>
          <p:cNvSpPr txBox="1"/>
          <p:nvPr>
            <p:ph idx="3" type="subTitle"/>
          </p:nvPr>
        </p:nvSpPr>
        <p:spPr>
          <a:xfrm>
            <a:off x="4837987" y="1459475"/>
            <a:ext cx="25749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2</a:t>
            </a:r>
            <a:endParaRPr/>
          </a:p>
        </p:txBody>
      </p:sp>
      <p:sp>
        <p:nvSpPr>
          <p:cNvPr id="586" name="Google Shape;586;p29"/>
          <p:cNvSpPr txBox="1"/>
          <p:nvPr>
            <p:ph idx="4" type="subTitle"/>
          </p:nvPr>
        </p:nvSpPr>
        <p:spPr>
          <a:xfrm>
            <a:off x="1070138" y="1459475"/>
            <a:ext cx="25749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592" name="Google Shape;592;p30"/>
          <p:cNvSpPr txBox="1"/>
          <p:nvPr>
            <p:ph idx="1" type="subTitle"/>
          </p:nvPr>
        </p:nvSpPr>
        <p:spPr>
          <a:xfrm>
            <a:off x="4740650" y="1567099"/>
            <a:ext cx="3229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Age: 19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Occupation: Student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Always active on social media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Loves to share things with followers and friends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Missed Spotify Wrapped last year as she just signed up for Spotify</a:t>
            </a:r>
            <a:endParaRPr sz="1400"/>
          </a:p>
        </p:txBody>
      </p:sp>
      <p:sp>
        <p:nvSpPr>
          <p:cNvPr id="593" name="Google Shape;593;p30"/>
          <p:cNvSpPr txBox="1"/>
          <p:nvPr>
            <p:ph idx="2" type="subTitle"/>
          </p:nvPr>
        </p:nvSpPr>
        <p:spPr>
          <a:xfrm>
            <a:off x="720000" y="1567100"/>
            <a:ext cx="3229800" cy="25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Age: 26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Occupation: Data Scientist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</a:t>
            </a:r>
            <a:r>
              <a:rPr lang="en" sz="1400"/>
              <a:t>Avid Spotify listener</a:t>
            </a:r>
            <a:r>
              <a:rPr lang="en" sz="1400"/>
              <a:t> and general music enjoyer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Just started listening to a new genre of music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Wants to show listening habits to friends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Curious about data that Spotify stores on users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4" name="Google Shape;594;p30"/>
          <p:cNvSpPr txBox="1"/>
          <p:nvPr>
            <p:ph idx="3" type="subTitle"/>
          </p:nvPr>
        </p:nvSpPr>
        <p:spPr>
          <a:xfrm>
            <a:off x="720000" y="1209200"/>
            <a:ext cx="32298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Listener</a:t>
            </a:r>
            <a:endParaRPr/>
          </a:p>
        </p:txBody>
      </p:sp>
      <p:sp>
        <p:nvSpPr>
          <p:cNvPr id="595" name="Google Shape;595;p30"/>
          <p:cNvSpPr txBox="1"/>
          <p:nvPr>
            <p:ph idx="4" type="subTitle"/>
          </p:nvPr>
        </p:nvSpPr>
        <p:spPr>
          <a:xfrm>
            <a:off x="4740651" y="1209202"/>
            <a:ext cx="32298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Sharer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601" name="Google Shape;601;p31"/>
          <p:cNvSpPr txBox="1"/>
          <p:nvPr>
            <p:ph idx="1" type="subTitle"/>
          </p:nvPr>
        </p:nvSpPr>
        <p:spPr>
          <a:xfrm>
            <a:off x="765400" y="1839855"/>
            <a:ext cx="24153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Spotify API returns massive JSON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Sifting through the key-value pairs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Getting the data required accessing many nested arrays</a:t>
            </a:r>
            <a:endParaRPr sz="1600"/>
          </a:p>
        </p:txBody>
      </p:sp>
      <p:sp>
        <p:nvSpPr>
          <p:cNvPr id="602" name="Google Shape;602;p31"/>
          <p:cNvSpPr txBox="1"/>
          <p:nvPr>
            <p:ph idx="2" type="subTitle"/>
          </p:nvPr>
        </p:nvSpPr>
        <p:spPr>
          <a:xfrm>
            <a:off x="3364346" y="1839855"/>
            <a:ext cx="24153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Challenged with merging PHP and JavaScript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AJAX was the only way to access PHP scripts through </a:t>
            </a:r>
            <a:r>
              <a:rPr lang="en" sz="1400"/>
              <a:t>client side</a:t>
            </a:r>
            <a:endParaRPr sz="1400"/>
          </a:p>
        </p:txBody>
      </p:sp>
      <p:sp>
        <p:nvSpPr>
          <p:cNvPr id="603" name="Google Shape;603;p31"/>
          <p:cNvSpPr txBox="1"/>
          <p:nvPr>
            <p:ph idx="3" type="subTitle"/>
          </p:nvPr>
        </p:nvSpPr>
        <p:spPr>
          <a:xfrm>
            <a:off x="5963298" y="1839855"/>
            <a:ext cx="2415300" cy="24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Tedious to test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Bugs in obtaining access token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Inexperienced PHP coder</a:t>
            </a:r>
            <a:endParaRPr sz="1400"/>
          </a:p>
        </p:txBody>
      </p:sp>
      <p:sp>
        <p:nvSpPr>
          <p:cNvPr id="604" name="Google Shape;604;p31"/>
          <p:cNvSpPr txBox="1"/>
          <p:nvPr>
            <p:ph idx="4" type="subTitle"/>
          </p:nvPr>
        </p:nvSpPr>
        <p:spPr>
          <a:xfrm>
            <a:off x="765408" y="1218400"/>
            <a:ext cx="24153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Parsing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1"/>
          <p:cNvSpPr txBox="1"/>
          <p:nvPr>
            <p:ph idx="5" type="subTitle"/>
          </p:nvPr>
        </p:nvSpPr>
        <p:spPr>
          <a:xfrm>
            <a:off x="3364352" y="1059488"/>
            <a:ext cx="24153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Vanilla JavaScript</a:t>
            </a:r>
            <a:endParaRPr/>
          </a:p>
        </p:txBody>
      </p:sp>
      <p:sp>
        <p:nvSpPr>
          <p:cNvPr id="606" name="Google Shape;606;p31"/>
          <p:cNvSpPr txBox="1"/>
          <p:nvPr>
            <p:ph idx="6" type="subTitle"/>
          </p:nvPr>
        </p:nvSpPr>
        <p:spPr>
          <a:xfrm>
            <a:off x="5963296" y="1218400"/>
            <a:ext cx="24153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and OAuth 2.0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