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2f00df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2f00df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2f00df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2f00df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2f00dff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2f00dff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2f00dff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2f00dff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2f00dff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2f00dff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2f00dff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2f00dff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2f00dff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2f00dff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Database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8455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Trevor Appelt, Prabhat Thapa, Vince Lepatan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Database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data about a Hospital: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Efficiently access and </a:t>
            </a:r>
            <a:r>
              <a:rPr lang="en"/>
              <a:t>modify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600" y="1637896"/>
            <a:ext cx="4115275" cy="27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I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025" y="1017725"/>
            <a:ext cx="6864649" cy="389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II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75" y="119125"/>
            <a:ext cx="5355351" cy="4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900" y="640313"/>
            <a:ext cx="5579701" cy="38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(MYSQL)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workbench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Relational Database Service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571" y="1950746"/>
            <a:ext cx="5170250" cy="30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Application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Tkinter for GUI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Connector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00" y="1336675"/>
            <a:ext cx="5563723" cy="31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