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2EB17-F6BD-4484-935C-1EB007AD9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2C406-793B-4D21-88DE-666D35600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A9AB1-2A5E-470F-855A-C682105F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7153-2F99-4B74-B021-2ED17F6C020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6BB07-467A-4A8C-B8CE-7337E05E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00A3A-3EC7-49FD-A471-92AA8ECA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0031-B795-4F82-A73A-3B9E2402F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2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4E6F2-C77B-4DE3-961F-06A0A3EC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D334A-1881-43E0-AD4B-E1D9474C4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A7A3-290B-46EA-83BA-E120C0A5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7153-2F99-4B74-B021-2ED17F6C020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BF41D-FB9A-4FB7-8124-A7E9FA89D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E5E74-279B-4709-AE3F-A4365B1F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0031-B795-4F82-A73A-3B9E2402F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5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29CB7C-5697-4FDB-A727-ABE70E1C1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70902-241F-4661-BCB0-23AE268FB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F1FAE-ECDD-4C37-A90C-D4E3AC8C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7153-2F99-4B74-B021-2ED17F6C020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6D36F-EEAF-452B-8E48-4AF6E914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E0DB-4F32-4E5A-A6CD-FB5CE44E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0031-B795-4F82-A73A-3B9E2402F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372B8-171F-4BFC-BED4-F0172DEC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6862-D271-4C28-A13D-7F40E2517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28C7-A274-4EEB-AFFF-E7873FE2C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7153-2F99-4B74-B021-2ED17F6C020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3B4A7-859C-4D11-89DA-B4D79F0F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EFA49-5C8F-4647-9A38-694A462E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0031-B795-4F82-A73A-3B9E2402F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2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6AFD6-2A72-48C3-A472-ECBE929EB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FA1C-6384-48E0-A9C5-5C5C23604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D72E2-2E5B-41A8-B7A3-C63B9C74E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7153-2F99-4B74-B021-2ED17F6C020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3D710-8933-4738-B8A0-1FECD027D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48346-C6EF-4F8B-9FBD-ADC08AAC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0031-B795-4F82-A73A-3B9E2402F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8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976E-0E3C-48DA-94B0-4B62AC19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2DB62-A118-411F-96EC-E828107B9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FE40E-BB20-4B62-93F9-2BE8B5F5F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3CE60-0054-4625-B183-2C577847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7153-2F99-4B74-B021-2ED17F6C020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5FAA2-4180-4383-AC94-BD06DAEA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EE437-338C-45DF-8F45-CB7EB240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0031-B795-4F82-A73A-3B9E2402F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1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82BE-D19B-419D-BEDD-8EBEDAA5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2A11A-67F9-460F-BA60-146314C4E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DFF23-C350-42C1-A786-8AD5C32E6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E9F2C2-AA48-4F51-BE74-FAB81A293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4DDBC8-41B9-4EE2-926E-7F9681974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AA0C99-3382-440F-A9B4-89BE4FE6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7153-2F99-4B74-B021-2ED17F6C020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C9B296-2D53-4C7C-8385-79A5A5DA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5D30A5-D14E-46A9-9012-1C85F4CF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0031-B795-4F82-A73A-3B9E2402F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0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FF4C-0619-4DE4-9C68-B85C5A95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37BB8-D302-4482-87B7-EBAC9F36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7153-2F99-4B74-B021-2ED17F6C020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F9A23-37EB-463E-A690-0F600E25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4A87A-56CF-4B4B-9649-78CD1A46B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0031-B795-4F82-A73A-3B9E2402F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9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9E88F4-27B4-47B7-B06A-8E4D5961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7153-2F99-4B74-B021-2ED17F6C020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0EDBF-15F5-494C-A019-66069582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1A1BE-5FB1-49E6-B944-A63AFCA1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0031-B795-4F82-A73A-3B9E2402F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3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01F7-7E50-49F6-A36B-2722FF54D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F143E-B9EF-4570-92A9-93CA48540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CE723-F78E-47A1-8D25-8FFB408A0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3E1E1-6862-48C6-880A-0DCE5996C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7153-2F99-4B74-B021-2ED17F6C020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E753A-BC17-42D2-AF3C-986F05C5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433D3-BDD2-40DD-BBC5-C2E2576A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0031-B795-4F82-A73A-3B9E2402F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0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678C-A1D0-43A2-A80D-44EB5A05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C65CA-44CF-4BE9-A97E-3E6A2A722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76F41-4AD4-4708-A5B9-CFA638DF4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BF4C9-B0EB-4F89-9437-E4A893A8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7153-2F99-4B74-B021-2ED17F6C020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7CE7E-5027-4B9A-9ED7-8A8A6A26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40EB1-5684-4CDE-8BBC-4B4B9F0E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0031-B795-4F82-A73A-3B9E2402F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0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18871B-942A-42F1-84CB-81EF55E73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0F81B-5E14-4D11-8BFC-41262F97D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11087-0D4B-44B1-B861-374103EC4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67153-2F99-4B74-B021-2ED17F6C020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9F5C7-52A1-4139-8D0F-B8299C2EA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10130-3532-4522-9089-5B41A6A4B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E0031-B795-4F82-A73A-3B9E2402F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9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B584F-76F5-46F3-A37A-66B0EE356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F6F84-3003-4740-845C-755753534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Exemplo GIT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7B21F3F-A4F6-41FB-AA58-387F7138027B}"/>
              </a:ext>
            </a:extLst>
          </p:cNvPr>
          <p:cNvSpPr/>
          <p:nvPr/>
        </p:nvSpPr>
        <p:spPr>
          <a:xfrm>
            <a:off x="8736037" y="2475914"/>
            <a:ext cx="2053883" cy="1856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LOGO  PROJETO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2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Logon Aluno</dc:creator>
  <cp:lastModifiedBy>Logon Aluno</cp:lastModifiedBy>
  <cp:revision>2</cp:revision>
  <dcterms:created xsi:type="dcterms:W3CDTF">2024-03-20T01:28:36Z</dcterms:created>
  <dcterms:modified xsi:type="dcterms:W3CDTF">2024-03-20T01:32:53Z</dcterms:modified>
</cp:coreProperties>
</file>