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68" r:id="rId1"/>
  </p:sldMasterIdLst>
  <p:notesMasterIdLst>
    <p:notesMasterId r:id="rId24"/>
  </p:notesMasterIdLst>
  <p:handoutMasterIdLst>
    <p:handoutMasterId r:id="rId25"/>
  </p:handoutMasterIdLst>
  <p:sldIdLst>
    <p:sldId id="932" r:id="rId2"/>
    <p:sldId id="907" r:id="rId3"/>
    <p:sldId id="912" r:id="rId4"/>
    <p:sldId id="913" r:id="rId5"/>
    <p:sldId id="914" r:id="rId6"/>
    <p:sldId id="915" r:id="rId7"/>
    <p:sldId id="916" r:id="rId8"/>
    <p:sldId id="917" r:id="rId9"/>
    <p:sldId id="918" r:id="rId10"/>
    <p:sldId id="942" r:id="rId11"/>
    <p:sldId id="943" r:id="rId12"/>
    <p:sldId id="919" r:id="rId13"/>
    <p:sldId id="920" r:id="rId14"/>
    <p:sldId id="933" r:id="rId15"/>
    <p:sldId id="934" r:id="rId16"/>
    <p:sldId id="935" r:id="rId17"/>
    <p:sldId id="936" r:id="rId18"/>
    <p:sldId id="937" r:id="rId19"/>
    <p:sldId id="938" r:id="rId20"/>
    <p:sldId id="939" r:id="rId21"/>
    <p:sldId id="940" r:id="rId22"/>
    <p:sldId id="941" r:id="rId23"/>
  </p:sldIdLst>
  <p:sldSz cx="9144000" cy="6858000" type="overhead"/>
  <p:notesSz cx="6858000" cy="9144000"/>
  <p:defaultTextStyle>
    <a:defPPr>
      <a:defRPr lang="en-US"/>
    </a:defPPr>
    <a:lvl1pPr algn="l" rtl="0" fontAlgn="base">
      <a:spcBef>
        <a:spcPct val="0"/>
      </a:spcBef>
      <a:spcAft>
        <a:spcPct val="0"/>
      </a:spcAft>
      <a:defRPr sz="2400" kern="1200">
        <a:solidFill>
          <a:schemeClr val="tx1"/>
        </a:solidFill>
        <a:latin typeface="Times" pitchFamily="18"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Times" pitchFamily="18"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Times" pitchFamily="18"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Times" pitchFamily="18"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Times" pitchFamily="18" charset="0"/>
        <a:ea typeface="ＭＳ Ｐゴシック" pitchFamily="34" charset="-128"/>
        <a:cs typeface="+mn-cs"/>
      </a:defRPr>
    </a:lvl5pPr>
    <a:lvl6pPr marL="2286000" algn="l" defTabSz="914400" rtl="0" eaLnBrk="1" latinLnBrk="0" hangingPunct="1">
      <a:defRPr sz="2400" kern="1200">
        <a:solidFill>
          <a:schemeClr val="tx1"/>
        </a:solidFill>
        <a:latin typeface="Times" pitchFamily="18" charset="0"/>
        <a:ea typeface="ＭＳ Ｐゴシック" pitchFamily="34" charset="-128"/>
        <a:cs typeface="+mn-cs"/>
      </a:defRPr>
    </a:lvl6pPr>
    <a:lvl7pPr marL="2743200" algn="l" defTabSz="914400" rtl="0" eaLnBrk="1" latinLnBrk="0" hangingPunct="1">
      <a:defRPr sz="2400" kern="1200">
        <a:solidFill>
          <a:schemeClr val="tx1"/>
        </a:solidFill>
        <a:latin typeface="Times" pitchFamily="18" charset="0"/>
        <a:ea typeface="ＭＳ Ｐゴシック" pitchFamily="34" charset="-128"/>
        <a:cs typeface="+mn-cs"/>
      </a:defRPr>
    </a:lvl7pPr>
    <a:lvl8pPr marL="3200400" algn="l" defTabSz="914400" rtl="0" eaLnBrk="1" latinLnBrk="0" hangingPunct="1">
      <a:defRPr sz="2400" kern="1200">
        <a:solidFill>
          <a:schemeClr val="tx1"/>
        </a:solidFill>
        <a:latin typeface="Times" pitchFamily="18" charset="0"/>
        <a:ea typeface="ＭＳ Ｐゴシック" pitchFamily="34" charset="-128"/>
        <a:cs typeface="+mn-cs"/>
      </a:defRPr>
    </a:lvl8pPr>
    <a:lvl9pPr marL="3657600" algn="l" defTabSz="914400" rtl="0" eaLnBrk="1" latinLnBrk="0" hangingPunct="1">
      <a:defRPr sz="2400" kern="1200">
        <a:solidFill>
          <a:schemeClr val="tx1"/>
        </a:solidFill>
        <a:latin typeface="Times" pitchFamily="18"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845A8"/>
    <a:srgbClr val="032293"/>
    <a:srgbClr val="B3B3B3"/>
    <a:srgbClr val="66FFFF"/>
    <a:srgbClr val="FF66FF"/>
    <a:srgbClr val="00FF00"/>
    <a:srgbClr val="FF8000"/>
    <a:srgbClr val="CC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2510" autoAdjust="0"/>
    <p:restoredTop sz="95494" autoAdjust="0"/>
  </p:normalViewPr>
  <p:slideViewPr>
    <p:cSldViewPr snapToGrid="0" snapToObjects="1">
      <p:cViewPr varScale="1">
        <p:scale>
          <a:sx n="110" d="100"/>
          <a:sy n="110" d="100"/>
        </p:scale>
        <p:origin x="168" y="3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notesViewPr>
    <p:cSldViewPr snapToGrid="0">
      <p:cViewPr>
        <p:scale>
          <a:sx n="100" d="100"/>
          <a:sy n="100" d="100"/>
        </p:scale>
        <p:origin x="-432" y="215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atin typeface="Times" pitchFamily="-110" charset="0"/>
                <a:ea typeface="+mn-ea"/>
                <a:cs typeface="+mn-cs"/>
              </a:defRPr>
            </a:lvl1pPr>
          </a:lstStyle>
          <a:p>
            <a:pPr>
              <a:defRPr/>
            </a:pPr>
            <a:endParaRPr lang="en-US"/>
          </a:p>
        </p:txBody>
      </p:sp>
      <p:sp>
        <p:nvSpPr>
          <p:cNvPr id="35843" name="Rectangle 3"/>
          <p:cNvSpPr>
            <a:spLocks noGrp="1" noChangeArrowheads="1"/>
          </p:cNvSpPr>
          <p:nvPr>
            <p:ph type="dt" sz="quarter"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atin typeface="Times" pitchFamily="-110" charset="0"/>
                <a:ea typeface="+mn-ea"/>
                <a:cs typeface="+mn-cs"/>
              </a:defRPr>
            </a:lvl1pPr>
          </a:lstStyle>
          <a:p>
            <a:pPr>
              <a:defRPr/>
            </a:pPr>
            <a:endParaRPr lang="en-US"/>
          </a:p>
        </p:txBody>
      </p:sp>
      <p:sp>
        <p:nvSpPr>
          <p:cNvPr id="35844" name="Rectangle 4"/>
          <p:cNvSpPr>
            <a:spLocks noGrp="1" noChangeArrowheads="1"/>
          </p:cNvSpPr>
          <p:nvPr>
            <p:ph type="ftr" sz="quarter" idx="2"/>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atin typeface="Times" pitchFamily="-110" charset="0"/>
                <a:ea typeface="+mn-ea"/>
                <a:cs typeface="+mn-cs"/>
              </a:defRPr>
            </a:lvl1pPr>
          </a:lstStyle>
          <a:p>
            <a:pPr>
              <a:defRPr/>
            </a:pPr>
            <a:endParaRPr lang="en-US"/>
          </a:p>
        </p:txBody>
      </p:sp>
      <p:sp>
        <p:nvSpPr>
          <p:cNvPr id="35845" name="Rectangle 5"/>
          <p:cNvSpPr>
            <a:spLocks noGrp="1" noChangeArrowheads="1"/>
          </p:cNvSpPr>
          <p:nvPr>
            <p:ph type="sldNum" sz="quarter" idx="3"/>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atin typeface="Times" charset="0"/>
                <a:ea typeface="ＭＳ Ｐゴシック" charset="0"/>
                <a:cs typeface="ＭＳ Ｐゴシック" charset="0"/>
              </a:defRPr>
            </a:lvl1pPr>
          </a:lstStyle>
          <a:p>
            <a:pPr>
              <a:defRPr/>
            </a:pPr>
            <a:fld id="{70474AE8-3A55-48B9-AEA4-FBB97F9797A4}" type="slidenum">
              <a:rPr lang="en-US"/>
              <a:pPr>
                <a:defRPr/>
              </a:pPr>
              <a:t>‹#›</a:t>
            </a:fld>
            <a:endParaRPr lang="en-US"/>
          </a:p>
        </p:txBody>
      </p:sp>
    </p:spTree>
    <p:extLst>
      <p:ext uri="{BB962C8B-B14F-4D97-AF65-F5344CB8AC3E}">
        <p14:creationId xmlns:p14="http://schemas.microsoft.com/office/powerpoint/2010/main" val="38399408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atin typeface="Times" pitchFamily="-110" charset="0"/>
                <a:ea typeface="+mn-ea"/>
                <a:cs typeface="+mn-cs"/>
              </a:defRPr>
            </a:lvl1pPr>
          </a:lstStyle>
          <a:p>
            <a:pPr>
              <a:defRPr/>
            </a:pPr>
            <a:endParaRPr lang="en-US"/>
          </a:p>
        </p:txBody>
      </p:sp>
      <p:sp>
        <p:nvSpPr>
          <p:cNvPr id="33795" name="Rectangle 3"/>
          <p:cNvSpPr>
            <a:spLocks noGrp="1" noChangeArrowheads="1"/>
          </p:cNvSpPr>
          <p:nvPr>
            <p:ph type="dt"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atin typeface="Times" pitchFamily="-110" charset="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3797" name="Rectangle 5"/>
          <p:cNvSpPr>
            <a:spLocks noGrp="1" noChangeArrowheads="1"/>
          </p:cNvSpPr>
          <p:nvPr>
            <p:ph type="body" sz="quarter" idx="3"/>
          </p:nvPr>
        </p:nvSpPr>
        <p:spPr bwMode="auto">
          <a:xfrm>
            <a:off x="914400" y="4343400"/>
            <a:ext cx="5029200" cy="41148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3798" name="Rectangle 6"/>
          <p:cNvSpPr>
            <a:spLocks noGrp="1" noChangeArrowheads="1"/>
          </p:cNvSpPr>
          <p:nvPr>
            <p:ph type="ftr" sz="quarter" idx="4"/>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atin typeface="Times" pitchFamily="-110" charset="0"/>
                <a:ea typeface="+mn-ea"/>
                <a:cs typeface="+mn-cs"/>
              </a:defRPr>
            </a:lvl1pPr>
          </a:lstStyle>
          <a:p>
            <a:pPr>
              <a:defRPr/>
            </a:pPr>
            <a:endParaRPr lang="en-US"/>
          </a:p>
        </p:txBody>
      </p:sp>
      <p:sp>
        <p:nvSpPr>
          <p:cNvPr id="33799" name="Rectangle 7"/>
          <p:cNvSpPr>
            <a:spLocks noGrp="1" noChangeArrowheads="1"/>
          </p:cNvSpPr>
          <p:nvPr>
            <p:ph type="sldNum" sz="quarter" idx="5"/>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atin typeface="Times" charset="0"/>
                <a:ea typeface="ＭＳ Ｐゴシック" charset="0"/>
                <a:cs typeface="ＭＳ Ｐゴシック" charset="0"/>
              </a:defRPr>
            </a:lvl1pPr>
          </a:lstStyle>
          <a:p>
            <a:pPr>
              <a:defRPr/>
            </a:pPr>
            <a:fld id="{1678122B-210B-47C7-89F4-C84F9B950523}" type="slidenum">
              <a:rPr lang="en-US"/>
              <a:pPr>
                <a:defRPr/>
              </a:pPr>
              <a:t>‹#›</a:t>
            </a:fld>
            <a:endParaRPr lang="en-US"/>
          </a:p>
        </p:txBody>
      </p:sp>
    </p:spTree>
    <p:extLst>
      <p:ext uri="{BB962C8B-B14F-4D97-AF65-F5344CB8AC3E}">
        <p14:creationId xmlns:p14="http://schemas.microsoft.com/office/powerpoint/2010/main" val="407554194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pitchFamily="-65"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Times" pitchFamily="-65" charset="0"/>
        <a:ea typeface="ＭＳ Ｐゴシック" pitchFamily="-65" charset="-128"/>
        <a:cs typeface="+mn-cs"/>
      </a:defRPr>
    </a:lvl2pPr>
    <a:lvl3pPr marL="914400" algn="l" rtl="0" eaLnBrk="0" fontAlgn="base" hangingPunct="0">
      <a:spcBef>
        <a:spcPct val="30000"/>
      </a:spcBef>
      <a:spcAft>
        <a:spcPct val="0"/>
      </a:spcAft>
      <a:defRPr sz="1200" kern="1200">
        <a:solidFill>
          <a:schemeClr val="tx1"/>
        </a:solidFill>
        <a:latin typeface="Times" pitchFamily="-65" charset="0"/>
        <a:ea typeface="ＭＳ Ｐゴシック" pitchFamily="-65" charset="-128"/>
        <a:cs typeface="+mn-cs"/>
      </a:defRPr>
    </a:lvl3pPr>
    <a:lvl4pPr marL="1371600" algn="l" rtl="0" eaLnBrk="0" fontAlgn="base" hangingPunct="0">
      <a:spcBef>
        <a:spcPct val="30000"/>
      </a:spcBef>
      <a:spcAft>
        <a:spcPct val="0"/>
      </a:spcAft>
      <a:defRPr sz="1200" kern="1200">
        <a:solidFill>
          <a:schemeClr val="tx1"/>
        </a:solidFill>
        <a:latin typeface="Times" pitchFamily="-65" charset="0"/>
        <a:ea typeface="ＭＳ Ｐゴシック" pitchFamily="-65" charset="-128"/>
        <a:cs typeface="+mn-cs"/>
      </a:defRPr>
    </a:lvl4pPr>
    <a:lvl5pPr marL="1828800" algn="l" rtl="0" eaLnBrk="0" fontAlgn="base" hangingPunct="0">
      <a:spcBef>
        <a:spcPct val="30000"/>
      </a:spcBef>
      <a:spcAft>
        <a:spcPct val="0"/>
      </a:spcAft>
      <a:defRPr sz="1200" kern="1200">
        <a:solidFill>
          <a:schemeClr val="tx1"/>
        </a:solidFill>
        <a:latin typeface="Times"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Informally, the query plan proceeds as follows. It first finds some  paper presented at PODS '89 using </a:t>
            </a:r>
            <a:r>
              <a:rPr lang="en-US" sz="1200" b="1" i="0" u="none" strike="noStrike" kern="1200" baseline="0" dirty="0">
                <a:solidFill>
                  <a:schemeClr val="tx1"/>
                </a:solidFill>
                <a:latin typeface="+mn-lt"/>
                <a:ea typeface="+mn-ea"/>
                <a:cs typeface="+mn-cs"/>
              </a:rPr>
              <a:t>s</a:t>
            </a:r>
            <a:r>
              <a:rPr lang="en-US" sz="1200" b="0" i="0" u="none" strike="noStrike" kern="1200" baseline="0" dirty="0">
                <a:solidFill>
                  <a:schemeClr val="tx1"/>
                </a:solidFill>
                <a:latin typeface="+mn-lt"/>
                <a:ea typeface="+mn-ea"/>
                <a:cs typeface="+mn-cs"/>
              </a:rPr>
              <a:t>1 , and then finds the location of the conference this paper was presented at using </a:t>
            </a:r>
            <a:r>
              <a:rPr lang="en-US" sz="1200" b="1" i="0" u="none" strike="noStrike" kern="1200" baseline="0" dirty="0">
                <a:solidFill>
                  <a:schemeClr val="tx1"/>
                </a:solidFill>
                <a:latin typeface="+mn-lt"/>
                <a:ea typeface="+mn-ea"/>
                <a:cs typeface="+mn-cs"/>
              </a:rPr>
              <a:t>s</a:t>
            </a:r>
            <a:r>
              <a:rPr lang="en-US" sz="1200" b="0" i="0" u="none" strike="noStrike" kern="1200" baseline="0" dirty="0">
                <a:solidFill>
                  <a:schemeClr val="tx1"/>
                </a:solidFill>
                <a:latin typeface="+mn-lt"/>
                <a:ea typeface="+mn-ea"/>
                <a:cs typeface="+mn-cs"/>
              </a:rPr>
              <a:t>2 . This plan is correct only  because every paper is presented at one conference and in one year. In fact, if these dependencies would not hold, there would be no way of answering this query using the given sources. It is also important to note that source relation </a:t>
            </a:r>
            <a:r>
              <a:rPr lang="en-US" sz="1200" b="1" i="0" u="none" strike="noStrike" kern="1200" baseline="0" dirty="0">
                <a:solidFill>
                  <a:schemeClr val="tx1"/>
                </a:solidFill>
                <a:latin typeface="+mn-lt"/>
                <a:ea typeface="+mn-ea"/>
                <a:cs typeface="+mn-cs"/>
              </a:rPr>
              <a:t>s</a:t>
            </a:r>
            <a:r>
              <a:rPr lang="en-US" sz="1200" b="0" i="0" u="none" strike="noStrike" kern="1200" baseline="0" dirty="0">
                <a:solidFill>
                  <a:schemeClr val="tx1"/>
                </a:solidFill>
                <a:latin typeface="+mn-lt"/>
                <a:ea typeface="+mn-ea"/>
                <a:cs typeface="+mn-cs"/>
              </a:rPr>
              <a:t>1  is needed in the query plan even though the predicates in </a:t>
            </a:r>
            <a:r>
              <a:rPr lang="en-US" sz="1200" b="1" i="0" u="none" strike="noStrike" kern="1200" baseline="0" dirty="0">
                <a:solidFill>
                  <a:schemeClr val="tx1"/>
                </a:solidFill>
                <a:latin typeface="+mn-lt"/>
                <a:ea typeface="+mn-ea"/>
                <a:cs typeface="+mn-cs"/>
              </a:rPr>
              <a:t>s</a:t>
            </a:r>
            <a:r>
              <a:rPr lang="en-US" sz="1200" b="0" i="0" u="none" strike="noStrike" kern="1200" baseline="0" dirty="0">
                <a:solidFill>
                  <a:schemeClr val="tx1"/>
                </a:solidFill>
                <a:latin typeface="+mn-lt"/>
                <a:ea typeface="+mn-ea"/>
                <a:cs typeface="+mn-cs"/>
              </a:rPr>
              <a:t>1 , conference  and year , do not appear in the query at all. Without functional dependencies, only source descriptions that contain predicates appearing in the user query need to be considered [22].</a:t>
            </a:r>
            <a:endParaRPr lang="en-US" dirty="0"/>
          </a:p>
        </p:txBody>
      </p:sp>
      <p:sp>
        <p:nvSpPr>
          <p:cNvPr id="4" name="Slide Number Placeholder 3"/>
          <p:cNvSpPr>
            <a:spLocks noGrp="1"/>
          </p:cNvSpPr>
          <p:nvPr>
            <p:ph type="sldNum" sz="quarter" idx="10"/>
          </p:nvPr>
        </p:nvSpPr>
        <p:spPr/>
        <p:txBody>
          <a:bodyPr/>
          <a:lstStyle/>
          <a:p>
            <a:fld id="{00F7808A-F150-6C48-9E71-A44B982CE64F}" type="slidenum">
              <a:rPr lang="en-US" smtClean="0"/>
              <a:t>3</a:t>
            </a:fld>
            <a:endParaRPr lang="en-US"/>
          </a:p>
        </p:txBody>
      </p:sp>
    </p:spTree>
    <p:extLst>
      <p:ext uri="{BB962C8B-B14F-4D97-AF65-F5344CB8AC3E}">
        <p14:creationId xmlns:p14="http://schemas.microsoft.com/office/powerpoint/2010/main" val="987518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28688" eaLnBrk="0" hangingPunct="0">
              <a:defRPr sz="2400">
                <a:solidFill>
                  <a:schemeClr val="tx1"/>
                </a:solidFill>
                <a:latin typeface="Times New Roman" charset="0"/>
              </a:defRPr>
            </a:lvl1pPr>
            <a:lvl2pPr marL="742950" indent="-285750" algn="r" defTabSz="928688" eaLnBrk="0" hangingPunct="0">
              <a:defRPr sz="2400">
                <a:solidFill>
                  <a:schemeClr val="tx1"/>
                </a:solidFill>
                <a:latin typeface="Times New Roman" charset="0"/>
              </a:defRPr>
            </a:lvl2pPr>
            <a:lvl3pPr marL="1143000" indent="-228600" algn="r" defTabSz="928688" eaLnBrk="0" hangingPunct="0">
              <a:defRPr sz="2400">
                <a:solidFill>
                  <a:schemeClr val="tx1"/>
                </a:solidFill>
                <a:latin typeface="Times New Roman" charset="0"/>
              </a:defRPr>
            </a:lvl3pPr>
            <a:lvl4pPr marL="1600200" indent="-228600" algn="r" defTabSz="928688" eaLnBrk="0" hangingPunct="0">
              <a:defRPr sz="2400">
                <a:solidFill>
                  <a:schemeClr val="tx1"/>
                </a:solidFill>
                <a:latin typeface="Times New Roman" charset="0"/>
              </a:defRPr>
            </a:lvl4pPr>
            <a:lvl5pPr marL="2057400" indent="-228600" algn="r" defTabSz="928688" eaLnBrk="0" hangingPunct="0">
              <a:defRPr sz="2400">
                <a:solidFill>
                  <a:schemeClr val="tx1"/>
                </a:solidFill>
                <a:latin typeface="Times New Roman" charset="0"/>
              </a:defRPr>
            </a:lvl5pPr>
            <a:lvl6pPr marL="2514600" indent="-228600" algn="r" defTabSz="928688" eaLnBrk="0" fontAlgn="base" hangingPunct="0">
              <a:spcBef>
                <a:spcPct val="0"/>
              </a:spcBef>
              <a:spcAft>
                <a:spcPct val="0"/>
              </a:spcAft>
              <a:defRPr sz="2400">
                <a:solidFill>
                  <a:schemeClr val="tx1"/>
                </a:solidFill>
                <a:latin typeface="Times New Roman" charset="0"/>
              </a:defRPr>
            </a:lvl6pPr>
            <a:lvl7pPr marL="2971800" indent="-228600" algn="r" defTabSz="928688" eaLnBrk="0" fontAlgn="base" hangingPunct="0">
              <a:spcBef>
                <a:spcPct val="0"/>
              </a:spcBef>
              <a:spcAft>
                <a:spcPct val="0"/>
              </a:spcAft>
              <a:defRPr sz="2400">
                <a:solidFill>
                  <a:schemeClr val="tx1"/>
                </a:solidFill>
                <a:latin typeface="Times New Roman" charset="0"/>
              </a:defRPr>
            </a:lvl7pPr>
            <a:lvl8pPr marL="3429000" indent="-228600" algn="r" defTabSz="928688" eaLnBrk="0" fontAlgn="base" hangingPunct="0">
              <a:spcBef>
                <a:spcPct val="0"/>
              </a:spcBef>
              <a:spcAft>
                <a:spcPct val="0"/>
              </a:spcAft>
              <a:defRPr sz="2400">
                <a:solidFill>
                  <a:schemeClr val="tx1"/>
                </a:solidFill>
                <a:latin typeface="Times New Roman" charset="0"/>
              </a:defRPr>
            </a:lvl8pPr>
            <a:lvl9pPr marL="3886200" indent="-228600" algn="r" defTabSz="928688" eaLnBrk="0" fontAlgn="base" hangingPunct="0">
              <a:spcBef>
                <a:spcPct val="0"/>
              </a:spcBef>
              <a:spcAft>
                <a:spcPct val="0"/>
              </a:spcAft>
              <a:defRPr sz="2400">
                <a:solidFill>
                  <a:schemeClr val="tx1"/>
                </a:solidFill>
                <a:latin typeface="Times New Roman" charset="0"/>
              </a:defRPr>
            </a:lvl9pPr>
          </a:lstStyle>
          <a:p>
            <a:fld id="{D9E08F00-0B1E-FE43-9053-AE54EFE31CC1}" type="slidenum">
              <a:rPr lang="en-US" altLang="en-US" sz="1200">
                <a:latin typeface="Arial" charset="0"/>
                <a:ea typeface="MS PGothic" charset="-128"/>
              </a:rPr>
              <a:pPr/>
              <a:t>21</a:t>
            </a:fld>
            <a:endParaRPr lang="en-US" altLang="en-US" sz="1200">
              <a:latin typeface="Arial" charset="0"/>
              <a:ea typeface="MS PGothic" charset="-128"/>
            </a:endParaRPr>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GB" altLang="en-US">
              <a:latin typeface="Times New Roman" charset="0"/>
              <a:ea typeface="MS PGothic" charset="-128"/>
            </a:endParaRPr>
          </a:p>
        </p:txBody>
      </p:sp>
    </p:spTree>
    <p:extLst>
      <p:ext uri="{BB962C8B-B14F-4D97-AF65-F5344CB8AC3E}">
        <p14:creationId xmlns:p14="http://schemas.microsoft.com/office/powerpoint/2010/main" val="1153756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28688" eaLnBrk="0" hangingPunct="0">
              <a:defRPr sz="2400">
                <a:solidFill>
                  <a:schemeClr val="tx1"/>
                </a:solidFill>
                <a:latin typeface="Times New Roman" charset="0"/>
              </a:defRPr>
            </a:lvl1pPr>
            <a:lvl2pPr marL="742950" indent="-285750" algn="r" defTabSz="928688" eaLnBrk="0" hangingPunct="0">
              <a:defRPr sz="2400">
                <a:solidFill>
                  <a:schemeClr val="tx1"/>
                </a:solidFill>
                <a:latin typeface="Times New Roman" charset="0"/>
              </a:defRPr>
            </a:lvl2pPr>
            <a:lvl3pPr marL="1143000" indent="-228600" algn="r" defTabSz="928688" eaLnBrk="0" hangingPunct="0">
              <a:defRPr sz="2400">
                <a:solidFill>
                  <a:schemeClr val="tx1"/>
                </a:solidFill>
                <a:latin typeface="Times New Roman" charset="0"/>
              </a:defRPr>
            </a:lvl3pPr>
            <a:lvl4pPr marL="1600200" indent="-228600" algn="r" defTabSz="928688" eaLnBrk="0" hangingPunct="0">
              <a:defRPr sz="2400">
                <a:solidFill>
                  <a:schemeClr val="tx1"/>
                </a:solidFill>
                <a:latin typeface="Times New Roman" charset="0"/>
              </a:defRPr>
            </a:lvl4pPr>
            <a:lvl5pPr marL="2057400" indent="-228600" algn="r" defTabSz="928688" eaLnBrk="0" hangingPunct="0">
              <a:defRPr sz="2400">
                <a:solidFill>
                  <a:schemeClr val="tx1"/>
                </a:solidFill>
                <a:latin typeface="Times New Roman" charset="0"/>
              </a:defRPr>
            </a:lvl5pPr>
            <a:lvl6pPr marL="2514600" indent="-228600" algn="r" defTabSz="928688" eaLnBrk="0" fontAlgn="base" hangingPunct="0">
              <a:spcBef>
                <a:spcPct val="0"/>
              </a:spcBef>
              <a:spcAft>
                <a:spcPct val="0"/>
              </a:spcAft>
              <a:defRPr sz="2400">
                <a:solidFill>
                  <a:schemeClr val="tx1"/>
                </a:solidFill>
                <a:latin typeface="Times New Roman" charset="0"/>
              </a:defRPr>
            </a:lvl6pPr>
            <a:lvl7pPr marL="2971800" indent="-228600" algn="r" defTabSz="928688" eaLnBrk="0" fontAlgn="base" hangingPunct="0">
              <a:spcBef>
                <a:spcPct val="0"/>
              </a:spcBef>
              <a:spcAft>
                <a:spcPct val="0"/>
              </a:spcAft>
              <a:defRPr sz="2400">
                <a:solidFill>
                  <a:schemeClr val="tx1"/>
                </a:solidFill>
                <a:latin typeface="Times New Roman" charset="0"/>
              </a:defRPr>
            </a:lvl7pPr>
            <a:lvl8pPr marL="3429000" indent="-228600" algn="r" defTabSz="928688" eaLnBrk="0" fontAlgn="base" hangingPunct="0">
              <a:spcBef>
                <a:spcPct val="0"/>
              </a:spcBef>
              <a:spcAft>
                <a:spcPct val="0"/>
              </a:spcAft>
              <a:defRPr sz="2400">
                <a:solidFill>
                  <a:schemeClr val="tx1"/>
                </a:solidFill>
                <a:latin typeface="Times New Roman" charset="0"/>
              </a:defRPr>
            </a:lvl8pPr>
            <a:lvl9pPr marL="3886200" indent="-228600" algn="r" defTabSz="928688" eaLnBrk="0" fontAlgn="base" hangingPunct="0">
              <a:spcBef>
                <a:spcPct val="0"/>
              </a:spcBef>
              <a:spcAft>
                <a:spcPct val="0"/>
              </a:spcAft>
              <a:defRPr sz="2400">
                <a:solidFill>
                  <a:schemeClr val="tx1"/>
                </a:solidFill>
                <a:latin typeface="Times New Roman" charset="0"/>
              </a:defRPr>
            </a:lvl9pPr>
          </a:lstStyle>
          <a:p>
            <a:fld id="{28A00D77-E883-3B48-AC9A-31B1DB4C7FD9}" type="slidenum">
              <a:rPr lang="en-US" altLang="en-US" sz="1200">
                <a:latin typeface="Arial" charset="0"/>
                <a:ea typeface="MS PGothic" charset="-128"/>
              </a:rPr>
              <a:pPr/>
              <a:t>22</a:t>
            </a:fld>
            <a:endParaRPr lang="en-US" altLang="en-US" sz="1200">
              <a:latin typeface="Arial" charset="0"/>
              <a:ea typeface="MS PGothic" charset="-128"/>
            </a:endParaRPr>
          </a:p>
        </p:txBody>
      </p:sp>
      <p:sp>
        <p:nvSpPr>
          <p:cNvPr id="184322" name="Rectangle 2"/>
          <p:cNvSpPr>
            <a:spLocks noGrp="1" noRot="1" noChangeAspect="1" noChangeArrowheads="1"/>
          </p:cNvSpPr>
          <p:nvPr>
            <p:ph type="sldImg"/>
          </p:nvPr>
        </p:nvSpPr>
        <p:spPr>
          <a:solidFill>
            <a:srgbClr val="FFFFFF"/>
          </a:solidFill>
          <a:ln/>
        </p:spPr>
      </p:sp>
      <p:sp>
        <p:nvSpPr>
          <p:cNvPr id="18432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GB" altLang="en-US">
              <a:latin typeface="Times New Roman" charset="0"/>
              <a:ea typeface="MS PGothic" charset="-128"/>
            </a:endParaRPr>
          </a:p>
        </p:txBody>
      </p:sp>
    </p:spTree>
    <p:extLst>
      <p:ext uri="{BB962C8B-B14F-4D97-AF65-F5344CB8AC3E}">
        <p14:creationId xmlns:p14="http://schemas.microsoft.com/office/powerpoint/2010/main" val="1481669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28688" eaLnBrk="0" hangingPunct="0">
              <a:defRPr sz="2400">
                <a:solidFill>
                  <a:schemeClr val="tx1"/>
                </a:solidFill>
                <a:latin typeface="Times New Roman" charset="0"/>
              </a:defRPr>
            </a:lvl1pPr>
            <a:lvl2pPr marL="742950" indent="-285750" algn="r" defTabSz="928688" eaLnBrk="0" hangingPunct="0">
              <a:defRPr sz="2400">
                <a:solidFill>
                  <a:schemeClr val="tx1"/>
                </a:solidFill>
                <a:latin typeface="Times New Roman" charset="0"/>
              </a:defRPr>
            </a:lvl2pPr>
            <a:lvl3pPr marL="1143000" indent="-228600" algn="r" defTabSz="928688" eaLnBrk="0" hangingPunct="0">
              <a:defRPr sz="2400">
                <a:solidFill>
                  <a:schemeClr val="tx1"/>
                </a:solidFill>
                <a:latin typeface="Times New Roman" charset="0"/>
              </a:defRPr>
            </a:lvl3pPr>
            <a:lvl4pPr marL="1600200" indent="-228600" algn="r" defTabSz="928688" eaLnBrk="0" hangingPunct="0">
              <a:defRPr sz="2400">
                <a:solidFill>
                  <a:schemeClr val="tx1"/>
                </a:solidFill>
                <a:latin typeface="Times New Roman" charset="0"/>
              </a:defRPr>
            </a:lvl4pPr>
            <a:lvl5pPr marL="2057400" indent="-228600" algn="r" defTabSz="928688" eaLnBrk="0" hangingPunct="0">
              <a:defRPr sz="2400">
                <a:solidFill>
                  <a:schemeClr val="tx1"/>
                </a:solidFill>
                <a:latin typeface="Times New Roman" charset="0"/>
              </a:defRPr>
            </a:lvl5pPr>
            <a:lvl6pPr marL="2514600" indent="-228600" algn="r" defTabSz="928688" eaLnBrk="0" fontAlgn="base" hangingPunct="0">
              <a:spcBef>
                <a:spcPct val="0"/>
              </a:spcBef>
              <a:spcAft>
                <a:spcPct val="0"/>
              </a:spcAft>
              <a:defRPr sz="2400">
                <a:solidFill>
                  <a:schemeClr val="tx1"/>
                </a:solidFill>
                <a:latin typeface="Times New Roman" charset="0"/>
              </a:defRPr>
            </a:lvl6pPr>
            <a:lvl7pPr marL="2971800" indent="-228600" algn="r" defTabSz="928688" eaLnBrk="0" fontAlgn="base" hangingPunct="0">
              <a:spcBef>
                <a:spcPct val="0"/>
              </a:spcBef>
              <a:spcAft>
                <a:spcPct val="0"/>
              </a:spcAft>
              <a:defRPr sz="2400">
                <a:solidFill>
                  <a:schemeClr val="tx1"/>
                </a:solidFill>
                <a:latin typeface="Times New Roman" charset="0"/>
              </a:defRPr>
            </a:lvl7pPr>
            <a:lvl8pPr marL="3429000" indent="-228600" algn="r" defTabSz="928688" eaLnBrk="0" fontAlgn="base" hangingPunct="0">
              <a:spcBef>
                <a:spcPct val="0"/>
              </a:spcBef>
              <a:spcAft>
                <a:spcPct val="0"/>
              </a:spcAft>
              <a:defRPr sz="2400">
                <a:solidFill>
                  <a:schemeClr val="tx1"/>
                </a:solidFill>
                <a:latin typeface="Times New Roman" charset="0"/>
              </a:defRPr>
            </a:lvl8pPr>
            <a:lvl9pPr marL="3886200" indent="-228600" algn="r" defTabSz="928688" eaLnBrk="0" fontAlgn="base" hangingPunct="0">
              <a:spcBef>
                <a:spcPct val="0"/>
              </a:spcBef>
              <a:spcAft>
                <a:spcPct val="0"/>
              </a:spcAft>
              <a:defRPr sz="2400">
                <a:solidFill>
                  <a:schemeClr val="tx1"/>
                </a:solidFill>
                <a:latin typeface="Times New Roman" charset="0"/>
              </a:defRPr>
            </a:lvl9pPr>
          </a:lstStyle>
          <a:p>
            <a:fld id="{63DA8C8F-6C96-1643-B351-89E903D18259}" type="slidenum">
              <a:rPr lang="en-US" altLang="en-US" sz="1200">
                <a:latin typeface="Arial" charset="0"/>
                <a:ea typeface="MS PGothic" charset="-128"/>
              </a:rPr>
              <a:pPr/>
              <a:t>10</a:t>
            </a:fld>
            <a:endParaRPr lang="en-US" altLang="en-US" sz="1200">
              <a:latin typeface="Arial" charset="0"/>
              <a:ea typeface="MS PGothic" charset="-128"/>
            </a:endParaRPr>
          </a:p>
        </p:txBody>
      </p:sp>
      <p:sp>
        <p:nvSpPr>
          <p:cNvPr id="164866" name="Rectangle 2"/>
          <p:cNvSpPr>
            <a:spLocks noGrp="1" noRot="1" noChangeAspect="1" noChangeArrowheads="1"/>
          </p:cNvSpPr>
          <p:nvPr>
            <p:ph type="sldImg"/>
          </p:nvPr>
        </p:nvSpPr>
        <p:spPr>
          <a:solidFill>
            <a:srgbClr val="FFFFFF"/>
          </a:solidFill>
          <a:ln/>
        </p:spPr>
      </p:sp>
      <p:sp>
        <p:nvSpPr>
          <p:cNvPr id="164867"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GB" altLang="en-US">
              <a:latin typeface="Times New Roman" charset="0"/>
              <a:ea typeface="MS PGothic" charset="-128"/>
            </a:endParaRPr>
          </a:p>
        </p:txBody>
      </p:sp>
    </p:spTree>
    <p:extLst>
      <p:ext uri="{BB962C8B-B14F-4D97-AF65-F5344CB8AC3E}">
        <p14:creationId xmlns:p14="http://schemas.microsoft.com/office/powerpoint/2010/main" val="628240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28688" eaLnBrk="0" hangingPunct="0">
              <a:defRPr sz="2400">
                <a:solidFill>
                  <a:schemeClr val="tx1"/>
                </a:solidFill>
                <a:latin typeface="Times New Roman" charset="0"/>
              </a:defRPr>
            </a:lvl1pPr>
            <a:lvl2pPr marL="742950" indent="-285750" algn="r" defTabSz="928688" eaLnBrk="0" hangingPunct="0">
              <a:defRPr sz="2400">
                <a:solidFill>
                  <a:schemeClr val="tx1"/>
                </a:solidFill>
                <a:latin typeface="Times New Roman" charset="0"/>
              </a:defRPr>
            </a:lvl2pPr>
            <a:lvl3pPr marL="1143000" indent="-228600" algn="r" defTabSz="928688" eaLnBrk="0" hangingPunct="0">
              <a:defRPr sz="2400">
                <a:solidFill>
                  <a:schemeClr val="tx1"/>
                </a:solidFill>
                <a:latin typeface="Times New Roman" charset="0"/>
              </a:defRPr>
            </a:lvl3pPr>
            <a:lvl4pPr marL="1600200" indent="-228600" algn="r" defTabSz="928688" eaLnBrk="0" hangingPunct="0">
              <a:defRPr sz="2400">
                <a:solidFill>
                  <a:schemeClr val="tx1"/>
                </a:solidFill>
                <a:latin typeface="Times New Roman" charset="0"/>
              </a:defRPr>
            </a:lvl4pPr>
            <a:lvl5pPr marL="2057400" indent="-228600" algn="r" defTabSz="928688" eaLnBrk="0" hangingPunct="0">
              <a:defRPr sz="2400">
                <a:solidFill>
                  <a:schemeClr val="tx1"/>
                </a:solidFill>
                <a:latin typeface="Times New Roman" charset="0"/>
              </a:defRPr>
            </a:lvl5pPr>
            <a:lvl6pPr marL="2514600" indent="-228600" algn="r" defTabSz="928688" eaLnBrk="0" fontAlgn="base" hangingPunct="0">
              <a:spcBef>
                <a:spcPct val="0"/>
              </a:spcBef>
              <a:spcAft>
                <a:spcPct val="0"/>
              </a:spcAft>
              <a:defRPr sz="2400">
                <a:solidFill>
                  <a:schemeClr val="tx1"/>
                </a:solidFill>
                <a:latin typeface="Times New Roman" charset="0"/>
              </a:defRPr>
            </a:lvl6pPr>
            <a:lvl7pPr marL="2971800" indent="-228600" algn="r" defTabSz="928688" eaLnBrk="0" fontAlgn="base" hangingPunct="0">
              <a:spcBef>
                <a:spcPct val="0"/>
              </a:spcBef>
              <a:spcAft>
                <a:spcPct val="0"/>
              </a:spcAft>
              <a:defRPr sz="2400">
                <a:solidFill>
                  <a:schemeClr val="tx1"/>
                </a:solidFill>
                <a:latin typeface="Times New Roman" charset="0"/>
              </a:defRPr>
            </a:lvl7pPr>
            <a:lvl8pPr marL="3429000" indent="-228600" algn="r" defTabSz="928688" eaLnBrk="0" fontAlgn="base" hangingPunct="0">
              <a:spcBef>
                <a:spcPct val="0"/>
              </a:spcBef>
              <a:spcAft>
                <a:spcPct val="0"/>
              </a:spcAft>
              <a:defRPr sz="2400">
                <a:solidFill>
                  <a:schemeClr val="tx1"/>
                </a:solidFill>
                <a:latin typeface="Times New Roman" charset="0"/>
              </a:defRPr>
            </a:lvl8pPr>
            <a:lvl9pPr marL="3886200" indent="-228600" algn="r" defTabSz="928688" eaLnBrk="0" fontAlgn="base" hangingPunct="0">
              <a:spcBef>
                <a:spcPct val="0"/>
              </a:spcBef>
              <a:spcAft>
                <a:spcPct val="0"/>
              </a:spcAft>
              <a:defRPr sz="2400">
                <a:solidFill>
                  <a:schemeClr val="tx1"/>
                </a:solidFill>
                <a:latin typeface="Times New Roman" charset="0"/>
              </a:defRPr>
            </a:lvl9pPr>
          </a:lstStyle>
          <a:p>
            <a:fld id="{4859FEDB-4DAA-7B4E-9A01-7BBB699A4589}" type="slidenum">
              <a:rPr lang="en-US" altLang="en-US" sz="1200">
                <a:latin typeface="Arial" charset="0"/>
                <a:ea typeface="MS PGothic" charset="-128"/>
              </a:rPr>
              <a:pPr/>
              <a:t>11</a:t>
            </a:fld>
            <a:endParaRPr lang="en-US" altLang="en-US" sz="1200">
              <a:latin typeface="Arial" charset="0"/>
              <a:ea typeface="MS PGothic" charset="-128"/>
            </a:endParaRPr>
          </a:p>
        </p:txBody>
      </p:sp>
      <p:sp>
        <p:nvSpPr>
          <p:cNvPr id="166914" name="Rectangle 2"/>
          <p:cNvSpPr>
            <a:spLocks noGrp="1" noRot="1" noChangeAspect="1" noChangeArrowheads="1"/>
          </p:cNvSpPr>
          <p:nvPr>
            <p:ph type="sldImg"/>
          </p:nvPr>
        </p:nvSpPr>
        <p:spPr>
          <a:solidFill>
            <a:srgbClr val="FFFFFF"/>
          </a:solidFill>
          <a:ln/>
        </p:spPr>
      </p:sp>
      <p:sp>
        <p:nvSpPr>
          <p:cNvPr id="166915"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GB" altLang="en-US">
              <a:latin typeface="Times New Roman" charset="0"/>
              <a:ea typeface="MS PGothic" charset="-128"/>
            </a:endParaRPr>
          </a:p>
        </p:txBody>
      </p:sp>
    </p:spTree>
    <p:extLst>
      <p:ext uri="{BB962C8B-B14F-4D97-AF65-F5344CB8AC3E}">
        <p14:creationId xmlns:p14="http://schemas.microsoft.com/office/powerpoint/2010/main" val="584987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28688" eaLnBrk="0" hangingPunct="0">
              <a:defRPr sz="2400">
                <a:solidFill>
                  <a:schemeClr val="tx1"/>
                </a:solidFill>
                <a:latin typeface="Times New Roman" charset="0"/>
              </a:defRPr>
            </a:lvl1pPr>
            <a:lvl2pPr marL="742950" indent="-285750" algn="r" defTabSz="928688" eaLnBrk="0" hangingPunct="0">
              <a:defRPr sz="2400">
                <a:solidFill>
                  <a:schemeClr val="tx1"/>
                </a:solidFill>
                <a:latin typeface="Times New Roman" charset="0"/>
              </a:defRPr>
            </a:lvl2pPr>
            <a:lvl3pPr marL="1143000" indent="-228600" algn="r" defTabSz="928688" eaLnBrk="0" hangingPunct="0">
              <a:defRPr sz="2400">
                <a:solidFill>
                  <a:schemeClr val="tx1"/>
                </a:solidFill>
                <a:latin typeface="Times New Roman" charset="0"/>
              </a:defRPr>
            </a:lvl3pPr>
            <a:lvl4pPr marL="1600200" indent="-228600" algn="r" defTabSz="928688" eaLnBrk="0" hangingPunct="0">
              <a:defRPr sz="2400">
                <a:solidFill>
                  <a:schemeClr val="tx1"/>
                </a:solidFill>
                <a:latin typeface="Times New Roman" charset="0"/>
              </a:defRPr>
            </a:lvl4pPr>
            <a:lvl5pPr marL="2057400" indent="-228600" algn="r" defTabSz="928688" eaLnBrk="0" hangingPunct="0">
              <a:defRPr sz="2400">
                <a:solidFill>
                  <a:schemeClr val="tx1"/>
                </a:solidFill>
                <a:latin typeface="Times New Roman" charset="0"/>
              </a:defRPr>
            </a:lvl5pPr>
            <a:lvl6pPr marL="2514600" indent="-228600" algn="r" defTabSz="928688" eaLnBrk="0" fontAlgn="base" hangingPunct="0">
              <a:spcBef>
                <a:spcPct val="0"/>
              </a:spcBef>
              <a:spcAft>
                <a:spcPct val="0"/>
              </a:spcAft>
              <a:defRPr sz="2400">
                <a:solidFill>
                  <a:schemeClr val="tx1"/>
                </a:solidFill>
                <a:latin typeface="Times New Roman" charset="0"/>
              </a:defRPr>
            </a:lvl6pPr>
            <a:lvl7pPr marL="2971800" indent="-228600" algn="r" defTabSz="928688" eaLnBrk="0" fontAlgn="base" hangingPunct="0">
              <a:spcBef>
                <a:spcPct val="0"/>
              </a:spcBef>
              <a:spcAft>
                <a:spcPct val="0"/>
              </a:spcAft>
              <a:defRPr sz="2400">
                <a:solidFill>
                  <a:schemeClr val="tx1"/>
                </a:solidFill>
                <a:latin typeface="Times New Roman" charset="0"/>
              </a:defRPr>
            </a:lvl7pPr>
            <a:lvl8pPr marL="3429000" indent="-228600" algn="r" defTabSz="928688" eaLnBrk="0" fontAlgn="base" hangingPunct="0">
              <a:spcBef>
                <a:spcPct val="0"/>
              </a:spcBef>
              <a:spcAft>
                <a:spcPct val="0"/>
              </a:spcAft>
              <a:defRPr sz="2400">
                <a:solidFill>
                  <a:schemeClr val="tx1"/>
                </a:solidFill>
                <a:latin typeface="Times New Roman" charset="0"/>
              </a:defRPr>
            </a:lvl8pPr>
            <a:lvl9pPr marL="3886200" indent="-228600" algn="r" defTabSz="928688" eaLnBrk="0" fontAlgn="base" hangingPunct="0">
              <a:spcBef>
                <a:spcPct val="0"/>
              </a:spcBef>
              <a:spcAft>
                <a:spcPct val="0"/>
              </a:spcAft>
              <a:defRPr sz="2400">
                <a:solidFill>
                  <a:schemeClr val="tx1"/>
                </a:solidFill>
                <a:latin typeface="Times New Roman" charset="0"/>
              </a:defRPr>
            </a:lvl9pPr>
          </a:lstStyle>
          <a:p>
            <a:fld id="{63DA8C8F-6C96-1643-B351-89E903D18259}" type="slidenum">
              <a:rPr lang="en-US" altLang="en-US" sz="1200">
                <a:latin typeface="Arial" charset="0"/>
                <a:ea typeface="MS PGothic" charset="-128"/>
              </a:rPr>
              <a:pPr/>
              <a:t>15</a:t>
            </a:fld>
            <a:endParaRPr lang="en-US" altLang="en-US" sz="1200">
              <a:latin typeface="Arial" charset="0"/>
              <a:ea typeface="MS PGothic" charset="-128"/>
            </a:endParaRPr>
          </a:p>
        </p:txBody>
      </p:sp>
      <p:sp>
        <p:nvSpPr>
          <p:cNvPr id="164866" name="Rectangle 2"/>
          <p:cNvSpPr>
            <a:spLocks noGrp="1" noRot="1" noChangeAspect="1" noChangeArrowheads="1"/>
          </p:cNvSpPr>
          <p:nvPr>
            <p:ph type="sldImg"/>
          </p:nvPr>
        </p:nvSpPr>
        <p:spPr>
          <a:solidFill>
            <a:srgbClr val="FFFFFF"/>
          </a:solidFill>
          <a:ln/>
        </p:spPr>
      </p:sp>
      <p:sp>
        <p:nvSpPr>
          <p:cNvPr id="164867"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GB" altLang="en-US">
              <a:latin typeface="Times New Roman" charset="0"/>
              <a:ea typeface="MS PGothic" charset="-128"/>
            </a:endParaRPr>
          </a:p>
        </p:txBody>
      </p:sp>
    </p:spTree>
    <p:extLst>
      <p:ext uri="{BB962C8B-B14F-4D97-AF65-F5344CB8AC3E}">
        <p14:creationId xmlns:p14="http://schemas.microsoft.com/office/powerpoint/2010/main" val="1729744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28688" eaLnBrk="0" hangingPunct="0">
              <a:defRPr sz="2400">
                <a:solidFill>
                  <a:schemeClr val="tx1"/>
                </a:solidFill>
                <a:latin typeface="Times New Roman" charset="0"/>
              </a:defRPr>
            </a:lvl1pPr>
            <a:lvl2pPr marL="742950" indent="-285750" algn="r" defTabSz="928688" eaLnBrk="0" hangingPunct="0">
              <a:defRPr sz="2400">
                <a:solidFill>
                  <a:schemeClr val="tx1"/>
                </a:solidFill>
                <a:latin typeface="Times New Roman" charset="0"/>
              </a:defRPr>
            </a:lvl2pPr>
            <a:lvl3pPr marL="1143000" indent="-228600" algn="r" defTabSz="928688" eaLnBrk="0" hangingPunct="0">
              <a:defRPr sz="2400">
                <a:solidFill>
                  <a:schemeClr val="tx1"/>
                </a:solidFill>
                <a:latin typeface="Times New Roman" charset="0"/>
              </a:defRPr>
            </a:lvl3pPr>
            <a:lvl4pPr marL="1600200" indent="-228600" algn="r" defTabSz="928688" eaLnBrk="0" hangingPunct="0">
              <a:defRPr sz="2400">
                <a:solidFill>
                  <a:schemeClr val="tx1"/>
                </a:solidFill>
                <a:latin typeface="Times New Roman" charset="0"/>
              </a:defRPr>
            </a:lvl4pPr>
            <a:lvl5pPr marL="2057400" indent="-228600" algn="r" defTabSz="928688" eaLnBrk="0" hangingPunct="0">
              <a:defRPr sz="2400">
                <a:solidFill>
                  <a:schemeClr val="tx1"/>
                </a:solidFill>
                <a:latin typeface="Times New Roman" charset="0"/>
              </a:defRPr>
            </a:lvl5pPr>
            <a:lvl6pPr marL="2514600" indent="-228600" algn="r" defTabSz="928688" eaLnBrk="0" fontAlgn="base" hangingPunct="0">
              <a:spcBef>
                <a:spcPct val="0"/>
              </a:spcBef>
              <a:spcAft>
                <a:spcPct val="0"/>
              </a:spcAft>
              <a:defRPr sz="2400">
                <a:solidFill>
                  <a:schemeClr val="tx1"/>
                </a:solidFill>
                <a:latin typeface="Times New Roman" charset="0"/>
              </a:defRPr>
            </a:lvl6pPr>
            <a:lvl7pPr marL="2971800" indent="-228600" algn="r" defTabSz="928688" eaLnBrk="0" fontAlgn="base" hangingPunct="0">
              <a:spcBef>
                <a:spcPct val="0"/>
              </a:spcBef>
              <a:spcAft>
                <a:spcPct val="0"/>
              </a:spcAft>
              <a:defRPr sz="2400">
                <a:solidFill>
                  <a:schemeClr val="tx1"/>
                </a:solidFill>
                <a:latin typeface="Times New Roman" charset="0"/>
              </a:defRPr>
            </a:lvl7pPr>
            <a:lvl8pPr marL="3429000" indent="-228600" algn="r" defTabSz="928688" eaLnBrk="0" fontAlgn="base" hangingPunct="0">
              <a:spcBef>
                <a:spcPct val="0"/>
              </a:spcBef>
              <a:spcAft>
                <a:spcPct val="0"/>
              </a:spcAft>
              <a:defRPr sz="2400">
                <a:solidFill>
                  <a:schemeClr val="tx1"/>
                </a:solidFill>
                <a:latin typeface="Times New Roman" charset="0"/>
              </a:defRPr>
            </a:lvl8pPr>
            <a:lvl9pPr marL="3886200" indent="-228600" algn="r" defTabSz="928688" eaLnBrk="0" fontAlgn="base" hangingPunct="0">
              <a:spcBef>
                <a:spcPct val="0"/>
              </a:spcBef>
              <a:spcAft>
                <a:spcPct val="0"/>
              </a:spcAft>
              <a:defRPr sz="2400">
                <a:solidFill>
                  <a:schemeClr val="tx1"/>
                </a:solidFill>
                <a:latin typeface="Times New Roman" charset="0"/>
              </a:defRPr>
            </a:lvl9pPr>
          </a:lstStyle>
          <a:p>
            <a:fld id="{4859FEDB-4DAA-7B4E-9A01-7BBB699A4589}" type="slidenum">
              <a:rPr lang="en-US" altLang="en-US" sz="1200">
                <a:latin typeface="Arial" charset="0"/>
                <a:ea typeface="MS PGothic" charset="-128"/>
              </a:rPr>
              <a:pPr/>
              <a:t>16</a:t>
            </a:fld>
            <a:endParaRPr lang="en-US" altLang="en-US" sz="1200">
              <a:latin typeface="Arial" charset="0"/>
              <a:ea typeface="MS PGothic" charset="-128"/>
            </a:endParaRPr>
          </a:p>
        </p:txBody>
      </p:sp>
      <p:sp>
        <p:nvSpPr>
          <p:cNvPr id="166914" name="Rectangle 2"/>
          <p:cNvSpPr>
            <a:spLocks noGrp="1" noRot="1" noChangeAspect="1" noChangeArrowheads="1"/>
          </p:cNvSpPr>
          <p:nvPr>
            <p:ph type="sldImg"/>
          </p:nvPr>
        </p:nvSpPr>
        <p:spPr>
          <a:solidFill>
            <a:srgbClr val="FFFFFF"/>
          </a:solidFill>
          <a:ln/>
        </p:spPr>
      </p:sp>
      <p:sp>
        <p:nvSpPr>
          <p:cNvPr id="166915"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GB" altLang="en-US">
              <a:latin typeface="Times New Roman" charset="0"/>
              <a:ea typeface="MS PGothic" charset="-128"/>
            </a:endParaRPr>
          </a:p>
        </p:txBody>
      </p:sp>
    </p:spTree>
    <p:extLst>
      <p:ext uri="{BB962C8B-B14F-4D97-AF65-F5344CB8AC3E}">
        <p14:creationId xmlns:p14="http://schemas.microsoft.com/office/powerpoint/2010/main" val="972452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28688" eaLnBrk="0" hangingPunct="0">
              <a:defRPr sz="2400">
                <a:solidFill>
                  <a:schemeClr val="tx1"/>
                </a:solidFill>
                <a:latin typeface="Times New Roman" charset="0"/>
              </a:defRPr>
            </a:lvl1pPr>
            <a:lvl2pPr marL="742950" indent="-285750" algn="r" defTabSz="928688" eaLnBrk="0" hangingPunct="0">
              <a:defRPr sz="2400">
                <a:solidFill>
                  <a:schemeClr val="tx1"/>
                </a:solidFill>
                <a:latin typeface="Times New Roman" charset="0"/>
              </a:defRPr>
            </a:lvl2pPr>
            <a:lvl3pPr marL="1143000" indent="-228600" algn="r" defTabSz="928688" eaLnBrk="0" hangingPunct="0">
              <a:defRPr sz="2400">
                <a:solidFill>
                  <a:schemeClr val="tx1"/>
                </a:solidFill>
                <a:latin typeface="Times New Roman" charset="0"/>
              </a:defRPr>
            </a:lvl3pPr>
            <a:lvl4pPr marL="1600200" indent="-228600" algn="r" defTabSz="928688" eaLnBrk="0" hangingPunct="0">
              <a:defRPr sz="2400">
                <a:solidFill>
                  <a:schemeClr val="tx1"/>
                </a:solidFill>
                <a:latin typeface="Times New Roman" charset="0"/>
              </a:defRPr>
            </a:lvl4pPr>
            <a:lvl5pPr marL="2057400" indent="-228600" algn="r" defTabSz="928688" eaLnBrk="0" hangingPunct="0">
              <a:defRPr sz="2400">
                <a:solidFill>
                  <a:schemeClr val="tx1"/>
                </a:solidFill>
                <a:latin typeface="Times New Roman" charset="0"/>
              </a:defRPr>
            </a:lvl5pPr>
            <a:lvl6pPr marL="2514600" indent="-228600" algn="r" defTabSz="928688" eaLnBrk="0" fontAlgn="base" hangingPunct="0">
              <a:spcBef>
                <a:spcPct val="0"/>
              </a:spcBef>
              <a:spcAft>
                <a:spcPct val="0"/>
              </a:spcAft>
              <a:defRPr sz="2400">
                <a:solidFill>
                  <a:schemeClr val="tx1"/>
                </a:solidFill>
                <a:latin typeface="Times New Roman" charset="0"/>
              </a:defRPr>
            </a:lvl6pPr>
            <a:lvl7pPr marL="2971800" indent="-228600" algn="r" defTabSz="928688" eaLnBrk="0" fontAlgn="base" hangingPunct="0">
              <a:spcBef>
                <a:spcPct val="0"/>
              </a:spcBef>
              <a:spcAft>
                <a:spcPct val="0"/>
              </a:spcAft>
              <a:defRPr sz="2400">
                <a:solidFill>
                  <a:schemeClr val="tx1"/>
                </a:solidFill>
                <a:latin typeface="Times New Roman" charset="0"/>
              </a:defRPr>
            </a:lvl7pPr>
            <a:lvl8pPr marL="3429000" indent="-228600" algn="r" defTabSz="928688" eaLnBrk="0" fontAlgn="base" hangingPunct="0">
              <a:spcBef>
                <a:spcPct val="0"/>
              </a:spcBef>
              <a:spcAft>
                <a:spcPct val="0"/>
              </a:spcAft>
              <a:defRPr sz="2400">
                <a:solidFill>
                  <a:schemeClr val="tx1"/>
                </a:solidFill>
                <a:latin typeface="Times New Roman" charset="0"/>
              </a:defRPr>
            </a:lvl8pPr>
            <a:lvl9pPr marL="3886200" indent="-228600" algn="r" defTabSz="928688" eaLnBrk="0" fontAlgn="base" hangingPunct="0">
              <a:spcBef>
                <a:spcPct val="0"/>
              </a:spcBef>
              <a:spcAft>
                <a:spcPct val="0"/>
              </a:spcAft>
              <a:defRPr sz="2400">
                <a:solidFill>
                  <a:schemeClr val="tx1"/>
                </a:solidFill>
                <a:latin typeface="Times New Roman" charset="0"/>
              </a:defRPr>
            </a:lvl9pPr>
          </a:lstStyle>
          <a:p>
            <a:fld id="{70FC3BA3-CA18-C845-9A38-001E92109B84}" type="slidenum">
              <a:rPr lang="en-US" altLang="en-US" sz="1200">
                <a:latin typeface="Arial" charset="0"/>
                <a:ea typeface="MS PGothic" charset="-128"/>
              </a:rPr>
              <a:pPr/>
              <a:t>17</a:t>
            </a:fld>
            <a:endParaRPr lang="en-US" altLang="en-US" sz="1200">
              <a:latin typeface="Arial" charset="0"/>
              <a:ea typeface="MS PGothic" charset="-128"/>
            </a:endParaRPr>
          </a:p>
        </p:txBody>
      </p:sp>
      <p:sp>
        <p:nvSpPr>
          <p:cNvPr id="169986" name="Rectangle 2"/>
          <p:cNvSpPr>
            <a:spLocks noGrp="1" noRot="1" noChangeAspect="1" noChangeArrowheads="1"/>
          </p:cNvSpPr>
          <p:nvPr>
            <p:ph type="sldImg"/>
          </p:nvPr>
        </p:nvSpPr>
        <p:spPr>
          <a:solidFill>
            <a:srgbClr val="FFFFFF"/>
          </a:solidFill>
          <a:ln/>
        </p:spPr>
      </p:sp>
      <p:sp>
        <p:nvSpPr>
          <p:cNvPr id="169987"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GB" altLang="en-US">
              <a:latin typeface="Times New Roman" charset="0"/>
              <a:ea typeface="MS PGothic" charset="-128"/>
            </a:endParaRPr>
          </a:p>
        </p:txBody>
      </p:sp>
    </p:spTree>
    <p:extLst>
      <p:ext uri="{BB962C8B-B14F-4D97-AF65-F5344CB8AC3E}">
        <p14:creationId xmlns:p14="http://schemas.microsoft.com/office/powerpoint/2010/main" val="497154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28688" eaLnBrk="0" hangingPunct="0">
              <a:defRPr sz="2400">
                <a:solidFill>
                  <a:schemeClr val="tx1"/>
                </a:solidFill>
                <a:latin typeface="Times New Roman" charset="0"/>
              </a:defRPr>
            </a:lvl1pPr>
            <a:lvl2pPr marL="742950" indent="-285750" algn="r" defTabSz="928688" eaLnBrk="0" hangingPunct="0">
              <a:defRPr sz="2400">
                <a:solidFill>
                  <a:schemeClr val="tx1"/>
                </a:solidFill>
                <a:latin typeface="Times New Roman" charset="0"/>
              </a:defRPr>
            </a:lvl2pPr>
            <a:lvl3pPr marL="1143000" indent="-228600" algn="r" defTabSz="928688" eaLnBrk="0" hangingPunct="0">
              <a:defRPr sz="2400">
                <a:solidFill>
                  <a:schemeClr val="tx1"/>
                </a:solidFill>
                <a:latin typeface="Times New Roman" charset="0"/>
              </a:defRPr>
            </a:lvl3pPr>
            <a:lvl4pPr marL="1600200" indent="-228600" algn="r" defTabSz="928688" eaLnBrk="0" hangingPunct="0">
              <a:defRPr sz="2400">
                <a:solidFill>
                  <a:schemeClr val="tx1"/>
                </a:solidFill>
                <a:latin typeface="Times New Roman" charset="0"/>
              </a:defRPr>
            </a:lvl4pPr>
            <a:lvl5pPr marL="2057400" indent="-228600" algn="r" defTabSz="928688" eaLnBrk="0" hangingPunct="0">
              <a:defRPr sz="2400">
                <a:solidFill>
                  <a:schemeClr val="tx1"/>
                </a:solidFill>
                <a:latin typeface="Times New Roman" charset="0"/>
              </a:defRPr>
            </a:lvl5pPr>
            <a:lvl6pPr marL="2514600" indent="-228600" algn="r" defTabSz="928688" eaLnBrk="0" fontAlgn="base" hangingPunct="0">
              <a:spcBef>
                <a:spcPct val="0"/>
              </a:spcBef>
              <a:spcAft>
                <a:spcPct val="0"/>
              </a:spcAft>
              <a:defRPr sz="2400">
                <a:solidFill>
                  <a:schemeClr val="tx1"/>
                </a:solidFill>
                <a:latin typeface="Times New Roman" charset="0"/>
              </a:defRPr>
            </a:lvl6pPr>
            <a:lvl7pPr marL="2971800" indent="-228600" algn="r" defTabSz="928688" eaLnBrk="0" fontAlgn="base" hangingPunct="0">
              <a:spcBef>
                <a:spcPct val="0"/>
              </a:spcBef>
              <a:spcAft>
                <a:spcPct val="0"/>
              </a:spcAft>
              <a:defRPr sz="2400">
                <a:solidFill>
                  <a:schemeClr val="tx1"/>
                </a:solidFill>
                <a:latin typeface="Times New Roman" charset="0"/>
              </a:defRPr>
            </a:lvl7pPr>
            <a:lvl8pPr marL="3429000" indent="-228600" algn="r" defTabSz="928688" eaLnBrk="0" fontAlgn="base" hangingPunct="0">
              <a:spcBef>
                <a:spcPct val="0"/>
              </a:spcBef>
              <a:spcAft>
                <a:spcPct val="0"/>
              </a:spcAft>
              <a:defRPr sz="2400">
                <a:solidFill>
                  <a:schemeClr val="tx1"/>
                </a:solidFill>
                <a:latin typeface="Times New Roman" charset="0"/>
              </a:defRPr>
            </a:lvl8pPr>
            <a:lvl9pPr marL="3886200" indent="-228600" algn="r" defTabSz="928688" eaLnBrk="0" fontAlgn="base" hangingPunct="0">
              <a:spcBef>
                <a:spcPct val="0"/>
              </a:spcBef>
              <a:spcAft>
                <a:spcPct val="0"/>
              </a:spcAft>
              <a:defRPr sz="2400">
                <a:solidFill>
                  <a:schemeClr val="tx1"/>
                </a:solidFill>
                <a:latin typeface="Times New Roman" charset="0"/>
              </a:defRPr>
            </a:lvl9pPr>
          </a:lstStyle>
          <a:p>
            <a:fld id="{6B0EC502-5A19-4447-9A1B-045673B575AC}" type="slidenum">
              <a:rPr lang="en-US" altLang="en-US" sz="1200">
                <a:latin typeface="Arial" charset="0"/>
                <a:ea typeface="MS PGothic" charset="-128"/>
              </a:rPr>
              <a:pPr/>
              <a:t>18</a:t>
            </a:fld>
            <a:endParaRPr lang="en-US" altLang="en-US" sz="1200">
              <a:latin typeface="Arial" charset="0"/>
              <a:ea typeface="MS PGothic" charset="-128"/>
            </a:endParaRPr>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GB" altLang="en-US">
              <a:latin typeface="Times New Roman" charset="0"/>
              <a:ea typeface="MS PGothic" charset="-128"/>
            </a:endParaRPr>
          </a:p>
        </p:txBody>
      </p:sp>
    </p:spTree>
    <p:extLst>
      <p:ext uri="{BB962C8B-B14F-4D97-AF65-F5344CB8AC3E}">
        <p14:creationId xmlns:p14="http://schemas.microsoft.com/office/powerpoint/2010/main" val="1580722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28688" eaLnBrk="0" hangingPunct="0">
              <a:defRPr sz="2400">
                <a:solidFill>
                  <a:schemeClr val="tx1"/>
                </a:solidFill>
                <a:latin typeface="Times New Roman" charset="0"/>
              </a:defRPr>
            </a:lvl1pPr>
            <a:lvl2pPr marL="742950" indent="-285750" algn="r" defTabSz="928688" eaLnBrk="0" hangingPunct="0">
              <a:defRPr sz="2400">
                <a:solidFill>
                  <a:schemeClr val="tx1"/>
                </a:solidFill>
                <a:latin typeface="Times New Roman" charset="0"/>
              </a:defRPr>
            </a:lvl2pPr>
            <a:lvl3pPr marL="1143000" indent="-228600" algn="r" defTabSz="928688" eaLnBrk="0" hangingPunct="0">
              <a:defRPr sz="2400">
                <a:solidFill>
                  <a:schemeClr val="tx1"/>
                </a:solidFill>
                <a:latin typeface="Times New Roman" charset="0"/>
              </a:defRPr>
            </a:lvl3pPr>
            <a:lvl4pPr marL="1600200" indent="-228600" algn="r" defTabSz="928688" eaLnBrk="0" hangingPunct="0">
              <a:defRPr sz="2400">
                <a:solidFill>
                  <a:schemeClr val="tx1"/>
                </a:solidFill>
                <a:latin typeface="Times New Roman" charset="0"/>
              </a:defRPr>
            </a:lvl4pPr>
            <a:lvl5pPr marL="2057400" indent="-228600" algn="r" defTabSz="928688" eaLnBrk="0" hangingPunct="0">
              <a:defRPr sz="2400">
                <a:solidFill>
                  <a:schemeClr val="tx1"/>
                </a:solidFill>
                <a:latin typeface="Times New Roman" charset="0"/>
              </a:defRPr>
            </a:lvl5pPr>
            <a:lvl6pPr marL="2514600" indent="-228600" algn="r" defTabSz="928688" eaLnBrk="0" fontAlgn="base" hangingPunct="0">
              <a:spcBef>
                <a:spcPct val="0"/>
              </a:spcBef>
              <a:spcAft>
                <a:spcPct val="0"/>
              </a:spcAft>
              <a:defRPr sz="2400">
                <a:solidFill>
                  <a:schemeClr val="tx1"/>
                </a:solidFill>
                <a:latin typeface="Times New Roman" charset="0"/>
              </a:defRPr>
            </a:lvl6pPr>
            <a:lvl7pPr marL="2971800" indent="-228600" algn="r" defTabSz="928688" eaLnBrk="0" fontAlgn="base" hangingPunct="0">
              <a:spcBef>
                <a:spcPct val="0"/>
              </a:spcBef>
              <a:spcAft>
                <a:spcPct val="0"/>
              </a:spcAft>
              <a:defRPr sz="2400">
                <a:solidFill>
                  <a:schemeClr val="tx1"/>
                </a:solidFill>
                <a:latin typeface="Times New Roman" charset="0"/>
              </a:defRPr>
            </a:lvl7pPr>
            <a:lvl8pPr marL="3429000" indent="-228600" algn="r" defTabSz="928688" eaLnBrk="0" fontAlgn="base" hangingPunct="0">
              <a:spcBef>
                <a:spcPct val="0"/>
              </a:spcBef>
              <a:spcAft>
                <a:spcPct val="0"/>
              </a:spcAft>
              <a:defRPr sz="2400">
                <a:solidFill>
                  <a:schemeClr val="tx1"/>
                </a:solidFill>
                <a:latin typeface="Times New Roman" charset="0"/>
              </a:defRPr>
            </a:lvl8pPr>
            <a:lvl9pPr marL="3886200" indent="-228600" algn="r" defTabSz="928688" eaLnBrk="0" fontAlgn="base" hangingPunct="0">
              <a:spcBef>
                <a:spcPct val="0"/>
              </a:spcBef>
              <a:spcAft>
                <a:spcPct val="0"/>
              </a:spcAft>
              <a:defRPr sz="2400">
                <a:solidFill>
                  <a:schemeClr val="tx1"/>
                </a:solidFill>
                <a:latin typeface="Times New Roman" charset="0"/>
              </a:defRPr>
            </a:lvl9pPr>
          </a:lstStyle>
          <a:p>
            <a:fld id="{128240EE-F555-C54C-9959-9E1138E9CD6A}" type="slidenum">
              <a:rPr lang="en-US" altLang="en-US" sz="1200">
                <a:latin typeface="Arial" charset="0"/>
                <a:ea typeface="MS PGothic" charset="-128"/>
              </a:rPr>
              <a:pPr/>
              <a:t>19</a:t>
            </a:fld>
            <a:endParaRPr lang="en-US" altLang="en-US" sz="1200">
              <a:latin typeface="Arial" charset="0"/>
              <a:ea typeface="MS PGothic" charset="-128"/>
            </a:endParaRPr>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GB" altLang="en-US">
              <a:latin typeface="Times New Roman" charset="0"/>
              <a:ea typeface="MS PGothic" charset="-128"/>
            </a:endParaRPr>
          </a:p>
        </p:txBody>
      </p:sp>
    </p:spTree>
    <p:extLst>
      <p:ext uri="{BB962C8B-B14F-4D97-AF65-F5344CB8AC3E}">
        <p14:creationId xmlns:p14="http://schemas.microsoft.com/office/powerpoint/2010/main" val="1656371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28688" eaLnBrk="0" hangingPunct="0">
              <a:defRPr sz="2400">
                <a:solidFill>
                  <a:schemeClr val="tx1"/>
                </a:solidFill>
                <a:latin typeface="Times New Roman" charset="0"/>
              </a:defRPr>
            </a:lvl1pPr>
            <a:lvl2pPr marL="742950" indent="-285750" algn="r" defTabSz="928688" eaLnBrk="0" hangingPunct="0">
              <a:defRPr sz="2400">
                <a:solidFill>
                  <a:schemeClr val="tx1"/>
                </a:solidFill>
                <a:latin typeface="Times New Roman" charset="0"/>
              </a:defRPr>
            </a:lvl2pPr>
            <a:lvl3pPr marL="1143000" indent="-228600" algn="r" defTabSz="928688" eaLnBrk="0" hangingPunct="0">
              <a:defRPr sz="2400">
                <a:solidFill>
                  <a:schemeClr val="tx1"/>
                </a:solidFill>
                <a:latin typeface="Times New Roman" charset="0"/>
              </a:defRPr>
            </a:lvl3pPr>
            <a:lvl4pPr marL="1600200" indent="-228600" algn="r" defTabSz="928688" eaLnBrk="0" hangingPunct="0">
              <a:defRPr sz="2400">
                <a:solidFill>
                  <a:schemeClr val="tx1"/>
                </a:solidFill>
                <a:latin typeface="Times New Roman" charset="0"/>
              </a:defRPr>
            </a:lvl4pPr>
            <a:lvl5pPr marL="2057400" indent="-228600" algn="r" defTabSz="928688" eaLnBrk="0" hangingPunct="0">
              <a:defRPr sz="2400">
                <a:solidFill>
                  <a:schemeClr val="tx1"/>
                </a:solidFill>
                <a:latin typeface="Times New Roman" charset="0"/>
              </a:defRPr>
            </a:lvl5pPr>
            <a:lvl6pPr marL="2514600" indent="-228600" algn="r" defTabSz="928688" eaLnBrk="0" fontAlgn="base" hangingPunct="0">
              <a:spcBef>
                <a:spcPct val="0"/>
              </a:spcBef>
              <a:spcAft>
                <a:spcPct val="0"/>
              </a:spcAft>
              <a:defRPr sz="2400">
                <a:solidFill>
                  <a:schemeClr val="tx1"/>
                </a:solidFill>
                <a:latin typeface="Times New Roman" charset="0"/>
              </a:defRPr>
            </a:lvl6pPr>
            <a:lvl7pPr marL="2971800" indent="-228600" algn="r" defTabSz="928688" eaLnBrk="0" fontAlgn="base" hangingPunct="0">
              <a:spcBef>
                <a:spcPct val="0"/>
              </a:spcBef>
              <a:spcAft>
                <a:spcPct val="0"/>
              </a:spcAft>
              <a:defRPr sz="2400">
                <a:solidFill>
                  <a:schemeClr val="tx1"/>
                </a:solidFill>
                <a:latin typeface="Times New Roman" charset="0"/>
              </a:defRPr>
            </a:lvl7pPr>
            <a:lvl8pPr marL="3429000" indent="-228600" algn="r" defTabSz="928688" eaLnBrk="0" fontAlgn="base" hangingPunct="0">
              <a:spcBef>
                <a:spcPct val="0"/>
              </a:spcBef>
              <a:spcAft>
                <a:spcPct val="0"/>
              </a:spcAft>
              <a:defRPr sz="2400">
                <a:solidFill>
                  <a:schemeClr val="tx1"/>
                </a:solidFill>
                <a:latin typeface="Times New Roman" charset="0"/>
              </a:defRPr>
            </a:lvl8pPr>
            <a:lvl9pPr marL="3886200" indent="-228600" algn="r" defTabSz="928688" eaLnBrk="0" fontAlgn="base" hangingPunct="0">
              <a:spcBef>
                <a:spcPct val="0"/>
              </a:spcBef>
              <a:spcAft>
                <a:spcPct val="0"/>
              </a:spcAft>
              <a:defRPr sz="2400">
                <a:solidFill>
                  <a:schemeClr val="tx1"/>
                </a:solidFill>
                <a:latin typeface="Times New Roman" charset="0"/>
              </a:defRPr>
            </a:lvl9pPr>
          </a:lstStyle>
          <a:p>
            <a:fld id="{E847A0F6-EB55-3A49-A60D-46E0DBB8292F}" type="slidenum">
              <a:rPr lang="en-US" altLang="en-US" sz="1200">
                <a:latin typeface="Arial" charset="0"/>
                <a:ea typeface="MS PGothic" charset="-128"/>
              </a:rPr>
              <a:pPr/>
              <a:t>20</a:t>
            </a:fld>
            <a:endParaRPr lang="en-US" altLang="en-US" sz="1200">
              <a:latin typeface="Arial" charset="0"/>
              <a:ea typeface="MS PGothic" charset="-128"/>
            </a:endParaRPr>
          </a:p>
        </p:txBody>
      </p:sp>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GB" altLang="en-US">
              <a:latin typeface="Times New Roman" charset="0"/>
              <a:ea typeface="MS PGothic" charset="-128"/>
            </a:endParaRPr>
          </a:p>
        </p:txBody>
      </p:sp>
    </p:spTree>
    <p:extLst>
      <p:ext uri="{BB962C8B-B14F-4D97-AF65-F5344CB8AC3E}">
        <p14:creationId xmlns:p14="http://schemas.microsoft.com/office/powerpoint/2010/main" val="1051614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7"/>
          <p:cNvSpPr>
            <a:spLocks noGrp="1"/>
          </p:cNvSpPr>
          <p:nvPr>
            <p:ph type="dt" sz="half" idx="10"/>
          </p:nvPr>
        </p:nvSpPr>
        <p:spPr>
          <a:xfrm rot="16200000">
            <a:off x="7551738" y="1401762"/>
            <a:ext cx="2438400" cy="365125"/>
          </a:xfrm>
          <a:prstGeom prst="rect">
            <a:avLst/>
          </a:prstGeom>
        </p:spPr>
        <p:txBody>
          <a:bodyPr/>
          <a:lstStyle>
            <a:lvl1pPr>
              <a:defRPr/>
            </a:lvl1pPr>
          </a:lstStyle>
          <a:p>
            <a:pPr>
              <a:defRPr/>
            </a:pPr>
            <a:r>
              <a:rPr lang="en-US"/>
              <a:t>Spring 2012</a:t>
            </a:r>
          </a:p>
        </p:txBody>
      </p:sp>
      <p:sp>
        <p:nvSpPr>
          <p:cNvPr id="6" name="Slide Number Placeholder 8"/>
          <p:cNvSpPr>
            <a:spLocks noGrp="1"/>
          </p:cNvSpPr>
          <p:nvPr>
            <p:ph type="sldNum" sz="quarter" idx="11"/>
          </p:nvPr>
        </p:nvSpPr>
        <p:spPr>
          <a:xfrm>
            <a:off x="8531225" y="5648325"/>
            <a:ext cx="549275" cy="396875"/>
          </a:xfrm>
          <a:prstGeom prst="bracketPair">
            <a:avLst>
              <a:gd name="adj" fmla="val 17949"/>
            </a:avLst>
          </a:prstGeom>
        </p:spPr>
        <p:txBody>
          <a:bodyPr/>
          <a:lstStyle>
            <a:lvl1pPr>
              <a:defRPr/>
            </a:lvl1pPr>
          </a:lstStyle>
          <a:p>
            <a:pPr>
              <a:defRPr/>
            </a:pPr>
            <a:fld id="{7BDB3AA7-648E-40E2-A7AC-635B45C5E9AC}" type="slidenum">
              <a:rPr lang="en-US"/>
              <a:pPr>
                <a:defRPr/>
              </a:pPr>
              <a:t>‹#›</a:t>
            </a:fld>
            <a:endParaRPr lang="en-US"/>
          </a:p>
        </p:txBody>
      </p:sp>
      <p:sp>
        <p:nvSpPr>
          <p:cNvPr id="7" name="Footer Placeholder 9"/>
          <p:cNvSpPr>
            <a:spLocks noGrp="1"/>
          </p:cNvSpPr>
          <p:nvPr>
            <p:ph type="ftr" sz="quarter" idx="12"/>
          </p:nvPr>
        </p:nvSpPr>
        <p:spPr>
          <a:xfrm rot="16200000">
            <a:off x="7469188" y="3930650"/>
            <a:ext cx="2603500" cy="365125"/>
          </a:xfrm>
          <a:prstGeom prst="rect">
            <a:avLst/>
          </a:prstGeom>
        </p:spPr>
        <p:txBody>
          <a:bodyPr/>
          <a:lstStyle>
            <a:lvl1pPr>
              <a:defRPr/>
            </a:lvl1pPr>
          </a:lstStyle>
          <a:p>
            <a:pPr>
              <a:defRPr/>
            </a:pPr>
            <a:r>
              <a:rPr lang="en-US"/>
              <a:t>Information Integration on the Web, </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rot="16200000">
            <a:off x="7551738" y="1401762"/>
            <a:ext cx="2438400" cy="365125"/>
          </a:xfrm>
          <a:prstGeom prst="rect">
            <a:avLst/>
          </a:prstGeom>
        </p:spPr>
        <p:txBody>
          <a:bodyPr/>
          <a:lstStyle>
            <a:lvl1pPr>
              <a:defRPr/>
            </a:lvl1pPr>
          </a:lstStyle>
          <a:p>
            <a:pPr>
              <a:defRPr/>
            </a:pPr>
            <a:r>
              <a:rPr lang="en-US"/>
              <a:t>Spring 2012</a:t>
            </a:r>
          </a:p>
        </p:txBody>
      </p:sp>
      <p:sp>
        <p:nvSpPr>
          <p:cNvPr id="5" name="Footer Placeholder 4"/>
          <p:cNvSpPr>
            <a:spLocks noGrp="1"/>
          </p:cNvSpPr>
          <p:nvPr>
            <p:ph type="ftr" sz="quarter" idx="11"/>
          </p:nvPr>
        </p:nvSpPr>
        <p:spPr>
          <a:xfrm rot="16200000">
            <a:off x="7469188" y="3930650"/>
            <a:ext cx="2603500" cy="365125"/>
          </a:xfrm>
          <a:prstGeom prst="rect">
            <a:avLst/>
          </a:prstGeom>
        </p:spPr>
        <p:txBody>
          <a:bodyPr/>
          <a:lstStyle>
            <a:lvl1pPr>
              <a:defRPr/>
            </a:lvl1pPr>
          </a:lstStyle>
          <a:p>
            <a:pPr>
              <a:defRPr/>
            </a:pPr>
            <a:r>
              <a:rPr lang="en-US"/>
              <a:t>Information Integration on the Web, </a:t>
            </a:r>
          </a:p>
        </p:txBody>
      </p:sp>
      <p:sp>
        <p:nvSpPr>
          <p:cNvPr id="6" name="Slide Number Placeholder 5"/>
          <p:cNvSpPr>
            <a:spLocks noGrp="1"/>
          </p:cNvSpPr>
          <p:nvPr>
            <p:ph type="sldNum" sz="quarter" idx="12"/>
          </p:nvPr>
        </p:nvSpPr>
        <p:spPr>
          <a:xfrm>
            <a:off x="8531225" y="5648325"/>
            <a:ext cx="549275" cy="396875"/>
          </a:xfrm>
          <a:prstGeom prst="bracketPair">
            <a:avLst>
              <a:gd name="adj" fmla="val 17949"/>
            </a:avLst>
          </a:prstGeom>
        </p:spPr>
        <p:txBody>
          <a:bodyPr/>
          <a:lstStyle>
            <a:lvl1pPr>
              <a:defRPr/>
            </a:lvl1pPr>
          </a:lstStyle>
          <a:p>
            <a:pPr>
              <a:defRPr/>
            </a:pPr>
            <a:fld id="{E9D24D5F-C380-43D4-A9E4-E0847F77125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rot="16200000">
            <a:off x="7551738" y="1401762"/>
            <a:ext cx="2438400" cy="365125"/>
          </a:xfrm>
          <a:prstGeom prst="rect">
            <a:avLst/>
          </a:prstGeom>
        </p:spPr>
        <p:txBody>
          <a:bodyPr/>
          <a:lstStyle>
            <a:lvl1pPr>
              <a:defRPr/>
            </a:lvl1pPr>
          </a:lstStyle>
          <a:p>
            <a:pPr>
              <a:defRPr/>
            </a:pPr>
            <a:r>
              <a:rPr lang="en-US"/>
              <a:t>Spring 2012</a:t>
            </a:r>
          </a:p>
        </p:txBody>
      </p:sp>
      <p:sp>
        <p:nvSpPr>
          <p:cNvPr id="5" name="Footer Placeholder 4"/>
          <p:cNvSpPr>
            <a:spLocks noGrp="1"/>
          </p:cNvSpPr>
          <p:nvPr>
            <p:ph type="ftr" sz="quarter" idx="11"/>
          </p:nvPr>
        </p:nvSpPr>
        <p:spPr>
          <a:xfrm rot="16200000">
            <a:off x="7469188" y="3930650"/>
            <a:ext cx="2603500" cy="365125"/>
          </a:xfrm>
          <a:prstGeom prst="rect">
            <a:avLst/>
          </a:prstGeom>
        </p:spPr>
        <p:txBody>
          <a:bodyPr/>
          <a:lstStyle>
            <a:lvl1pPr>
              <a:defRPr/>
            </a:lvl1pPr>
          </a:lstStyle>
          <a:p>
            <a:pPr>
              <a:defRPr/>
            </a:pPr>
            <a:r>
              <a:rPr lang="en-US"/>
              <a:t>Information Integration on the Web, </a:t>
            </a:r>
          </a:p>
        </p:txBody>
      </p:sp>
      <p:sp>
        <p:nvSpPr>
          <p:cNvPr id="6" name="Slide Number Placeholder 5"/>
          <p:cNvSpPr>
            <a:spLocks noGrp="1"/>
          </p:cNvSpPr>
          <p:nvPr>
            <p:ph type="sldNum" sz="quarter" idx="12"/>
          </p:nvPr>
        </p:nvSpPr>
        <p:spPr>
          <a:xfrm>
            <a:off x="8531225" y="5648325"/>
            <a:ext cx="549275" cy="396875"/>
          </a:xfrm>
          <a:prstGeom prst="bracketPair">
            <a:avLst>
              <a:gd name="adj" fmla="val 17949"/>
            </a:avLst>
          </a:prstGeom>
        </p:spPr>
        <p:txBody>
          <a:bodyPr/>
          <a:lstStyle>
            <a:lvl1pPr>
              <a:defRPr/>
            </a:lvl1pPr>
          </a:lstStyle>
          <a:p>
            <a:pPr>
              <a:defRPr/>
            </a:pPr>
            <a:fld id="{4D09B11F-8889-432E-91F6-A16AC8F8C23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237165" cy="1143000"/>
          </a:xfrm>
        </p:spPr>
        <p:txBody>
          <a:bodyPr/>
          <a:lstStyle/>
          <a:p>
            <a:r>
              <a:rPr lang="en-US"/>
              <a:t>Click to edit Master title style</a:t>
            </a:r>
          </a:p>
        </p:txBody>
      </p:sp>
      <p:sp>
        <p:nvSpPr>
          <p:cNvPr id="3" name="Content Placeholder 2"/>
          <p:cNvSpPr>
            <a:spLocks noGrp="1"/>
          </p:cNvSpPr>
          <p:nvPr>
            <p:ph idx="1"/>
          </p:nvPr>
        </p:nvSpPr>
        <p:spPr>
          <a:xfrm>
            <a:off x="457199" y="1600200"/>
            <a:ext cx="822864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93431"/>
            <a:ext cx="7659687" cy="1168400"/>
          </a:xfrm>
        </p:spPr>
        <p:txBody>
          <a:bodyPr anchor="t"/>
          <a:lstStyle>
            <a:lvl1pPr algn="l">
              <a:defRPr sz="4400" b="0" cap="none">
                <a:solidFill>
                  <a:schemeClr val="accent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1748136"/>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rot="16200000">
            <a:off x="7551738" y="1401762"/>
            <a:ext cx="2438400" cy="365125"/>
          </a:xfrm>
          <a:prstGeom prst="rect">
            <a:avLst/>
          </a:prstGeom>
        </p:spPr>
        <p:txBody>
          <a:bodyPr/>
          <a:lstStyle>
            <a:lvl1pPr>
              <a:defRPr/>
            </a:lvl1pPr>
          </a:lstStyle>
          <a:p>
            <a:pPr>
              <a:defRPr/>
            </a:pPr>
            <a:r>
              <a:rPr lang="en-US"/>
              <a:t>Spring 2012</a:t>
            </a:r>
          </a:p>
        </p:txBody>
      </p:sp>
      <p:sp>
        <p:nvSpPr>
          <p:cNvPr id="6" name="Footer Placeholder 5"/>
          <p:cNvSpPr>
            <a:spLocks noGrp="1"/>
          </p:cNvSpPr>
          <p:nvPr>
            <p:ph type="ftr" sz="quarter" idx="11"/>
          </p:nvPr>
        </p:nvSpPr>
        <p:spPr>
          <a:xfrm rot="16200000">
            <a:off x="7469188" y="3930650"/>
            <a:ext cx="2603500" cy="365125"/>
          </a:xfrm>
          <a:prstGeom prst="rect">
            <a:avLst/>
          </a:prstGeom>
        </p:spPr>
        <p:txBody>
          <a:bodyPr/>
          <a:lstStyle>
            <a:lvl1pPr>
              <a:defRPr/>
            </a:lvl1pPr>
          </a:lstStyle>
          <a:p>
            <a:pPr>
              <a:defRPr/>
            </a:pPr>
            <a:r>
              <a:rPr lang="en-US"/>
              <a:t>Information Integration on the Web, </a:t>
            </a:r>
          </a:p>
        </p:txBody>
      </p:sp>
      <p:sp>
        <p:nvSpPr>
          <p:cNvPr id="7" name="Slide Number Placeholder 6"/>
          <p:cNvSpPr>
            <a:spLocks noGrp="1"/>
          </p:cNvSpPr>
          <p:nvPr>
            <p:ph type="sldNum" sz="quarter" idx="12"/>
          </p:nvPr>
        </p:nvSpPr>
        <p:spPr>
          <a:xfrm>
            <a:off x="8531225" y="5648325"/>
            <a:ext cx="549275" cy="396875"/>
          </a:xfrm>
          <a:prstGeom prst="bracketPair">
            <a:avLst>
              <a:gd name="adj" fmla="val 17949"/>
            </a:avLst>
          </a:prstGeom>
        </p:spPr>
        <p:txBody>
          <a:bodyPr/>
          <a:lstStyle>
            <a:lvl1pPr>
              <a:defRPr/>
            </a:lvl1pPr>
          </a:lstStyle>
          <a:p>
            <a:pPr>
              <a:defRPr/>
            </a:pPr>
            <a:fld id="{9E3E40E2-C5DD-4A1C-AF1C-2C8A4871C8B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1444" y="274638"/>
            <a:ext cx="76200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21444"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1444"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83844"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83844"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8537878"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8549639"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Content Placeholder 8"/>
          <p:cNvSpPr>
            <a:spLocks noGrp="1"/>
          </p:cNvSpPr>
          <p:nvPr>
            <p:ph sz="quarter" idx="13"/>
          </p:nvPr>
        </p:nvSpPr>
        <p:spPr>
          <a:xfrm>
            <a:off x="304799" y="381000"/>
            <a:ext cx="8537879"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6"/>
          </p:nvPr>
        </p:nvSpPr>
        <p:spPr>
          <a:xfrm>
            <a:off x="8531225" y="5648325"/>
            <a:ext cx="549275" cy="396875"/>
          </a:xfrm>
          <a:prstGeom prst="bracketPair">
            <a:avLst>
              <a:gd name="adj" fmla="val 17949"/>
            </a:avLst>
          </a:prstGeom>
        </p:spPr>
        <p:txBody>
          <a:bodyPr/>
          <a:lstStyle>
            <a:lvl1pPr>
              <a:defRPr/>
            </a:lvl1pPr>
          </a:lstStyle>
          <a:p>
            <a:pPr>
              <a:defRPr/>
            </a:pPr>
            <a:fld id="{AD15B46C-A311-46F5-91A8-DAF4B5A6B18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04799" y="893627"/>
            <a:ext cx="8537879" cy="5244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6"/>
          </p:nvPr>
        </p:nvSpPr>
        <p:spPr>
          <a:xfrm>
            <a:off x="8531225" y="5648325"/>
            <a:ext cx="549275" cy="396875"/>
          </a:xfrm>
          <a:prstGeom prst="bracketPair">
            <a:avLst>
              <a:gd name="adj" fmla="val 17949"/>
            </a:avLst>
          </a:prstGeom>
        </p:spPr>
        <p:txBody>
          <a:bodyPr/>
          <a:lstStyle>
            <a:lvl1pPr>
              <a:defRPr/>
            </a:lvl1pPr>
          </a:lstStyle>
          <a:p>
            <a:pPr>
              <a:defRPr/>
            </a:pPr>
            <a:fld id="{AD15B46C-A311-46F5-91A8-DAF4B5A6B182}" type="slidenum">
              <a:rPr lang="en-US"/>
              <a:pPr>
                <a:defRPr/>
              </a:pPr>
              <a:t>‹#›</a:t>
            </a:fld>
            <a:endParaRPr lang="en-US"/>
          </a:p>
        </p:txBody>
      </p:sp>
    </p:spTree>
    <p:extLst>
      <p:ext uri="{BB962C8B-B14F-4D97-AF65-F5344CB8AC3E}">
        <p14:creationId xmlns:p14="http://schemas.microsoft.com/office/powerpoint/2010/main" val="2771223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274638"/>
            <a:ext cx="8279649" cy="1143000"/>
          </a:xfrm>
          <a:prstGeom prst="rect">
            <a:avLst/>
          </a:prstGeom>
          <a:effectLst>
            <a:outerShdw blurRad="50800" dist="38100" dir="2700000" algn="tl" rotWithShape="0">
              <a:prstClr val="black">
                <a:alpha val="40000"/>
              </a:prstClr>
            </a:outerShdw>
          </a:effectLst>
        </p:spPr>
        <p:txBody>
          <a:bodyPr vert="horz" lIns="91440" tIns="45720" rIns="91440" bIns="45720" rtlCol="0" anchor="ctr">
            <a:noAutofit/>
          </a:bodyPr>
          <a:lstStyle/>
          <a:p>
            <a:r>
              <a:rPr lang="en-US" dirty="0"/>
              <a:t>Click to edit Master title style</a:t>
            </a:r>
          </a:p>
        </p:txBody>
      </p:sp>
      <p:sp>
        <p:nvSpPr>
          <p:cNvPr id="203779" name="Text Placeholder 2"/>
          <p:cNvSpPr>
            <a:spLocks noGrp="1"/>
          </p:cNvSpPr>
          <p:nvPr>
            <p:ph type="body" idx="1"/>
          </p:nvPr>
        </p:nvSpPr>
        <p:spPr bwMode="auto">
          <a:xfrm>
            <a:off x="457199" y="1600200"/>
            <a:ext cx="8279649"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981" r:id="rId1"/>
    <p:sldLayoutId id="2147483982" r:id="rId2"/>
    <p:sldLayoutId id="2147483983" r:id="rId3"/>
    <p:sldLayoutId id="2147483984" r:id="rId4"/>
    <p:sldLayoutId id="2147483985" r:id="rId5"/>
    <p:sldLayoutId id="2147483986" r:id="rId6"/>
    <p:sldLayoutId id="2147483987" r:id="rId7"/>
    <p:sldLayoutId id="2147483988" r:id="rId8"/>
    <p:sldLayoutId id="2147483992" r:id="rId9"/>
    <p:sldLayoutId id="2147483989" r:id="rId10"/>
    <p:sldLayoutId id="2147483990" r:id="rId11"/>
    <p:sldLayoutId id="2147483991" r:id="rId12"/>
  </p:sldLayoutIdLst>
  <p:hf hdr="0"/>
  <p:txStyles>
    <p:titleStyle>
      <a:lvl1pPr algn="l" rtl="0" fontAlgn="base">
        <a:spcBef>
          <a:spcPct val="0"/>
        </a:spcBef>
        <a:spcAft>
          <a:spcPct val="0"/>
        </a:spcAft>
        <a:defRPr sz="4000" kern="1200" spc="-100">
          <a:solidFill>
            <a:schemeClr val="tx2"/>
          </a:solidFill>
          <a:latin typeface="+mj-lt"/>
          <a:ea typeface="+mj-ea"/>
          <a:cs typeface="+mj-cs"/>
        </a:defRPr>
      </a:lvl1pPr>
      <a:lvl2pPr algn="l" rtl="0" fontAlgn="base">
        <a:spcBef>
          <a:spcPct val="0"/>
        </a:spcBef>
        <a:spcAft>
          <a:spcPct val="0"/>
        </a:spcAft>
        <a:defRPr sz="4600">
          <a:solidFill>
            <a:schemeClr val="tx2"/>
          </a:solidFill>
          <a:latin typeface="Cambria" pitchFamily="18" charset="0"/>
        </a:defRPr>
      </a:lvl2pPr>
      <a:lvl3pPr algn="l" rtl="0" fontAlgn="base">
        <a:spcBef>
          <a:spcPct val="0"/>
        </a:spcBef>
        <a:spcAft>
          <a:spcPct val="0"/>
        </a:spcAft>
        <a:defRPr sz="4600">
          <a:solidFill>
            <a:schemeClr val="tx2"/>
          </a:solidFill>
          <a:latin typeface="Cambria" pitchFamily="18" charset="0"/>
        </a:defRPr>
      </a:lvl3pPr>
      <a:lvl4pPr algn="l" rtl="0" fontAlgn="base">
        <a:spcBef>
          <a:spcPct val="0"/>
        </a:spcBef>
        <a:spcAft>
          <a:spcPct val="0"/>
        </a:spcAft>
        <a:defRPr sz="4600">
          <a:solidFill>
            <a:schemeClr val="tx2"/>
          </a:solidFill>
          <a:latin typeface="Cambria" pitchFamily="18" charset="0"/>
        </a:defRPr>
      </a:lvl4pPr>
      <a:lvl5pPr algn="l" rtl="0" fontAlgn="base">
        <a:spcBef>
          <a:spcPct val="0"/>
        </a:spcBef>
        <a:spcAft>
          <a:spcPct val="0"/>
        </a:spcAft>
        <a:defRPr sz="4600">
          <a:solidFill>
            <a:schemeClr val="tx2"/>
          </a:solidFill>
          <a:latin typeface="Cambria" pitchFamily="18" charset="0"/>
        </a:defRPr>
      </a:lvl5pPr>
      <a:lvl6pPr marL="457200" algn="l" rtl="0" fontAlgn="base">
        <a:spcBef>
          <a:spcPct val="0"/>
        </a:spcBef>
        <a:spcAft>
          <a:spcPct val="0"/>
        </a:spcAft>
        <a:defRPr sz="4600">
          <a:solidFill>
            <a:schemeClr val="tx2"/>
          </a:solidFill>
          <a:latin typeface="Cambria" pitchFamily="18" charset="0"/>
        </a:defRPr>
      </a:lvl6pPr>
      <a:lvl7pPr marL="914400" algn="l" rtl="0" fontAlgn="base">
        <a:spcBef>
          <a:spcPct val="0"/>
        </a:spcBef>
        <a:spcAft>
          <a:spcPct val="0"/>
        </a:spcAft>
        <a:defRPr sz="4600">
          <a:solidFill>
            <a:schemeClr val="tx2"/>
          </a:solidFill>
          <a:latin typeface="Cambria" pitchFamily="18" charset="0"/>
        </a:defRPr>
      </a:lvl7pPr>
      <a:lvl8pPr marL="1371600" algn="l" rtl="0" fontAlgn="base">
        <a:spcBef>
          <a:spcPct val="0"/>
        </a:spcBef>
        <a:spcAft>
          <a:spcPct val="0"/>
        </a:spcAft>
        <a:defRPr sz="4600">
          <a:solidFill>
            <a:schemeClr val="tx2"/>
          </a:solidFill>
          <a:latin typeface="Cambria" pitchFamily="18" charset="0"/>
        </a:defRPr>
      </a:lvl8pPr>
      <a:lvl9pPr marL="1828800" algn="l" rtl="0" fontAlgn="base">
        <a:spcBef>
          <a:spcPct val="0"/>
        </a:spcBef>
        <a:spcAft>
          <a:spcPct val="0"/>
        </a:spcAft>
        <a:defRPr sz="4600">
          <a:solidFill>
            <a:schemeClr val="tx2"/>
          </a:solidFill>
          <a:latin typeface="Cambria" pitchFamily="18" charset="0"/>
        </a:defRPr>
      </a:lvl9pPr>
    </p:titleStyle>
    <p:bodyStyle>
      <a:lvl1pPr marL="342900" indent="-228600" algn="l" rtl="0" fontAlgn="base">
        <a:spcBef>
          <a:spcPct val="20000"/>
        </a:spcBef>
        <a:spcAft>
          <a:spcPct val="0"/>
        </a:spcAft>
        <a:buClr>
          <a:schemeClr val="accent1"/>
        </a:buClr>
        <a:buFont typeface="Arial" charset="0"/>
        <a:buChar char="•"/>
        <a:defRPr sz="3200" kern="1200">
          <a:solidFill>
            <a:schemeClr val="tx1"/>
          </a:solidFill>
          <a:latin typeface="+mn-lt"/>
          <a:ea typeface="+mn-ea"/>
          <a:cs typeface="+mn-cs"/>
        </a:defRPr>
      </a:lvl1pPr>
      <a:lvl2pPr marL="639763" indent="-228600" algn="l" rtl="0" fontAlgn="base">
        <a:spcBef>
          <a:spcPct val="20000"/>
        </a:spcBef>
        <a:spcAft>
          <a:spcPct val="0"/>
        </a:spcAft>
        <a:buClr>
          <a:schemeClr val="accent2"/>
        </a:buClr>
        <a:buFont typeface="Arial" charset="0"/>
        <a:buChar char="•"/>
        <a:defRPr sz="2800" kern="1200">
          <a:solidFill>
            <a:schemeClr val="accent1"/>
          </a:solidFill>
          <a:latin typeface="+mn-lt"/>
          <a:ea typeface="+mn-ea"/>
          <a:cs typeface="+mn-cs"/>
        </a:defRPr>
      </a:lvl2pPr>
      <a:lvl3pPr marL="1004888" indent="-228600" algn="l" rtl="0" fontAlgn="base">
        <a:spcBef>
          <a:spcPct val="20000"/>
        </a:spcBef>
        <a:spcAft>
          <a:spcPct val="0"/>
        </a:spcAft>
        <a:buClr>
          <a:srgbClr val="D2CB6C"/>
        </a:buClr>
        <a:buFont typeface="Arial" charset="0"/>
        <a:buChar char="•"/>
        <a:defRPr sz="2400" kern="1200">
          <a:solidFill>
            <a:schemeClr val="tx1"/>
          </a:solidFill>
          <a:latin typeface="+mn-lt"/>
          <a:ea typeface="+mn-ea"/>
          <a:cs typeface="+mn-cs"/>
        </a:defRPr>
      </a:lvl3pPr>
      <a:lvl4pPr marL="1279525" indent="-228600" algn="l" rtl="0" fontAlgn="base">
        <a:spcBef>
          <a:spcPct val="20000"/>
        </a:spcBef>
        <a:spcAft>
          <a:spcPct val="0"/>
        </a:spcAft>
        <a:buClr>
          <a:srgbClr val="95A39D"/>
        </a:buClr>
        <a:buFont typeface="Arial" charset="0"/>
        <a:buChar char="•"/>
        <a:defRPr sz="2000" kern="1200">
          <a:solidFill>
            <a:schemeClr val="tx1"/>
          </a:solidFill>
          <a:latin typeface="+mn-lt"/>
          <a:ea typeface="+mn-ea"/>
          <a:cs typeface="+mn-cs"/>
        </a:defRPr>
      </a:lvl4pPr>
      <a:lvl5pPr marL="1554163" indent="-228600" algn="l" rtl="0" fontAlgn="base">
        <a:spcBef>
          <a:spcPct val="20000"/>
        </a:spcBef>
        <a:spcAft>
          <a:spcPct val="0"/>
        </a:spcAft>
        <a:buClr>
          <a:srgbClr val="C89F5D"/>
        </a:buClr>
        <a:buFont typeface="Arial" charset="0"/>
        <a:buChar char="•"/>
        <a:defRPr sz="1800" kern="120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15.emf"/><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7.e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6.emf"/><Relationship Id="rId4"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9.e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18.emf"/><Relationship Id="rId4" Type="http://schemas.openxmlformats.org/officeDocument/2006/relationships/oleObject" Target="../embeddings/oleObject6.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1.emf"/><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20.emf"/><Relationship Id="rId4" Type="http://schemas.openxmlformats.org/officeDocument/2006/relationships/oleObject" Target="../embeddings/oleObject8.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6.vml"/><Relationship Id="rId5" Type="http://schemas.openxmlformats.org/officeDocument/2006/relationships/image" Target="../media/image22.emf"/><Relationship Id="rId4" Type="http://schemas.openxmlformats.org/officeDocument/2006/relationships/oleObject" Target="../embeddings/oleObject10.bin"/></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LAV Rewriting under Constraints</a:t>
            </a:r>
          </a:p>
        </p:txBody>
      </p:sp>
      <p:sp>
        <p:nvSpPr>
          <p:cNvPr id="3" name="Subtitle 2"/>
          <p:cNvSpPr>
            <a:spLocks noGrp="1"/>
          </p:cNvSpPr>
          <p:nvPr>
            <p:ph type="subTitle" idx="1"/>
          </p:nvPr>
        </p:nvSpPr>
        <p:spPr/>
        <p:txBody>
          <a:bodyPr/>
          <a:lstStyle/>
          <a:p>
            <a:r>
              <a:rPr lang="en-US" dirty="0"/>
              <a:t>Jose Luis Ambite</a:t>
            </a:r>
          </a:p>
          <a:p>
            <a:r>
              <a:rPr lang="en-US" dirty="0"/>
              <a:t>USC/Information Sciences Institute</a:t>
            </a:r>
          </a:p>
          <a:p>
            <a:endParaRPr lang="en-US" dirty="0"/>
          </a:p>
        </p:txBody>
      </p:sp>
    </p:spTree>
    <p:extLst>
      <p:ext uri="{BB962C8B-B14F-4D97-AF65-F5344CB8AC3E}">
        <p14:creationId xmlns:p14="http://schemas.microsoft.com/office/powerpoint/2010/main" val="1791137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r>
              <a:rPr lang="en-US" dirty="0"/>
              <a:t>LAV Query Rewriting under </a:t>
            </a:r>
            <a:br>
              <a:rPr lang="en-US" dirty="0"/>
            </a:br>
            <a:r>
              <a:rPr lang="en-US" dirty="0"/>
              <a:t>Functional Dependencies</a:t>
            </a:r>
          </a:p>
        </p:txBody>
      </p:sp>
      <p:sp>
        <p:nvSpPr>
          <p:cNvPr id="163842" name="Text Box 3"/>
          <p:cNvSpPr txBox="1">
            <a:spLocks noChangeArrowheads="1"/>
          </p:cNvSpPr>
          <p:nvPr/>
        </p:nvSpPr>
        <p:spPr bwMode="auto">
          <a:xfrm>
            <a:off x="1145245" y="1829108"/>
            <a:ext cx="7575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defRPr>
            </a:lvl1pPr>
            <a:lvl2pPr marL="742950" indent="-285750" algn="r" eaLnBrk="0" hangingPunct="0">
              <a:defRPr sz="2400">
                <a:solidFill>
                  <a:schemeClr val="tx1"/>
                </a:solidFill>
                <a:latin typeface="Times New Roman" charset="0"/>
              </a:defRPr>
            </a:lvl2pPr>
            <a:lvl3pPr marL="1143000" indent="-228600" algn="r" eaLnBrk="0" hangingPunct="0">
              <a:defRPr sz="2400">
                <a:solidFill>
                  <a:schemeClr val="tx1"/>
                </a:solidFill>
                <a:latin typeface="Times New Roman" charset="0"/>
              </a:defRPr>
            </a:lvl3pPr>
            <a:lvl4pPr marL="1600200" indent="-228600" algn="r" eaLnBrk="0" hangingPunct="0">
              <a:defRPr sz="2400">
                <a:solidFill>
                  <a:schemeClr val="tx1"/>
                </a:solidFill>
                <a:latin typeface="Times New Roman" charset="0"/>
              </a:defRPr>
            </a:lvl4pPr>
            <a:lvl5pPr marL="2057400" indent="-228600" algn="r" eaLnBrk="0" hangingPunct="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pPr algn="l"/>
            <a:r>
              <a:rPr lang="en-US" altLang="en-US" sz="2800">
                <a:latin typeface="Arial" charset="0"/>
                <a:ea typeface="MS PGothic" charset="-128"/>
              </a:rPr>
              <a:t>Schedule(airline, flightNum, date, pilot, aircraft)</a:t>
            </a:r>
          </a:p>
        </p:txBody>
      </p:sp>
      <p:sp>
        <p:nvSpPr>
          <p:cNvPr id="163843" name="Text Box 4"/>
          <p:cNvSpPr txBox="1">
            <a:spLocks noChangeArrowheads="1"/>
          </p:cNvSpPr>
          <p:nvPr/>
        </p:nvSpPr>
        <p:spPr bwMode="auto">
          <a:xfrm>
            <a:off x="584858" y="2391083"/>
            <a:ext cx="65579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defRPr>
            </a:lvl1pPr>
            <a:lvl2pPr marL="742950" indent="-285750" algn="r" eaLnBrk="0" hangingPunct="0">
              <a:defRPr sz="2400">
                <a:solidFill>
                  <a:schemeClr val="tx1"/>
                </a:solidFill>
                <a:latin typeface="Times New Roman" charset="0"/>
              </a:defRPr>
            </a:lvl2pPr>
            <a:lvl3pPr marL="1143000" indent="-228600" algn="r" eaLnBrk="0" hangingPunct="0">
              <a:defRPr sz="2400">
                <a:solidFill>
                  <a:schemeClr val="tx1"/>
                </a:solidFill>
                <a:latin typeface="Times New Roman" charset="0"/>
              </a:defRPr>
            </a:lvl3pPr>
            <a:lvl4pPr marL="1600200" indent="-228600" algn="r" eaLnBrk="0" hangingPunct="0">
              <a:defRPr sz="2400">
                <a:solidFill>
                  <a:schemeClr val="tx1"/>
                </a:solidFill>
                <a:latin typeface="Times New Roman" charset="0"/>
              </a:defRPr>
            </a:lvl4pPr>
            <a:lvl5pPr marL="2057400" indent="-228600" algn="r" eaLnBrk="0" hangingPunct="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pPr algn="l"/>
            <a:r>
              <a:rPr lang="en-US" altLang="en-US" sz="2800" dirty="0">
                <a:solidFill>
                  <a:schemeClr val="hlink"/>
                </a:solidFill>
                <a:latin typeface="Arial" charset="0"/>
                <a:ea typeface="MS PGothic" charset="-128"/>
              </a:rPr>
              <a:t>Functional dependencies:</a:t>
            </a:r>
            <a:endParaRPr lang="en-US" altLang="en-US" sz="2800" dirty="0">
              <a:latin typeface="Arial" charset="0"/>
              <a:ea typeface="MS PGothic" charset="-128"/>
            </a:endParaRPr>
          </a:p>
          <a:p>
            <a:pPr algn="l"/>
            <a:r>
              <a:rPr lang="en-US" altLang="en-US" sz="2800" dirty="0">
                <a:latin typeface="Arial" charset="0"/>
                <a:ea typeface="MS PGothic" charset="-128"/>
              </a:rPr>
              <a:t>   </a:t>
            </a:r>
            <a:r>
              <a:rPr lang="en-US" altLang="en-US" sz="2800" i="1" dirty="0">
                <a:latin typeface="Arial" charset="0"/>
                <a:ea typeface="MS PGothic" charset="-128"/>
              </a:rPr>
              <a:t>Pilot </a:t>
            </a:r>
            <a:r>
              <a:rPr lang="en-US" altLang="en-US" sz="2800" i="1" dirty="0">
                <a:latin typeface="Arial" charset="0"/>
                <a:ea typeface="MS PGothic" charset="-128"/>
                <a:sym typeface="Symbol" charset="2"/>
              </a:rPr>
              <a:t> Airline   and   </a:t>
            </a:r>
            <a:r>
              <a:rPr lang="en-US" altLang="en-US" sz="2800" i="1" dirty="0">
                <a:latin typeface="Arial" charset="0"/>
                <a:ea typeface="MS PGothic" charset="-128"/>
              </a:rPr>
              <a:t>Aircraft </a:t>
            </a:r>
            <a:r>
              <a:rPr lang="en-US" altLang="en-US" sz="2800" i="1" dirty="0">
                <a:latin typeface="Arial" charset="0"/>
                <a:ea typeface="MS PGothic" charset="-128"/>
                <a:sym typeface="Symbol" charset="2"/>
              </a:rPr>
              <a:t> Airline</a:t>
            </a:r>
            <a:endParaRPr lang="en-US" altLang="en-US" sz="2800" dirty="0">
              <a:latin typeface="Arial" charset="0"/>
              <a:ea typeface="MS PGothic" charset="-128"/>
              <a:sym typeface="Symbol" charset="2"/>
            </a:endParaRPr>
          </a:p>
        </p:txBody>
      </p:sp>
      <p:sp>
        <p:nvSpPr>
          <p:cNvPr id="441349" name="Text Box 5"/>
          <p:cNvSpPr txBox="1">
            <a:spLocks noChangeArrowheads="1"/>
          </p:cNvSpPr>
          <p:nvPr/>
        </p:nvSpPr>
        <p:spPr bwMode="auto">
          <a:xfrm>
            <a:off x="584858" y="3319771"/>
            <a:ext cx="782506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r" eaLnBrk="0" hangingPunct="0">
              <a:defRPr sz="2400">
                <a:solidFill>
                  <a:schemeClr val="tx1"/>
                </a:solidFill>
                <a:latin typeface="Times New Roman" charset="0"/>
              </a:defRPr>
            </a:lvl1pPr>
            <a:lvl2pPr marL="742950" indent="-285750" algn="r" eaLnBrk="0" hangingPunct="0">
              <a:defRPr sz="2400">
                <a:solidFill>
                  <a:schemeClr val="tx1"/>
                </a:solidFill>
                <a:latin typeface="Times New Roman" charset="0"/>
              </a:defRPr>
            </a:lvl2pPr>
            <a:lvl3pPr marL="1143000" indent="-228600" algn="r" eaLnBrk="0" hangingPunct="0">
              <a:defRPr sz="2400">
                <a:solidFill>
                  <a:schemeClr val="tx1"/>
                </a:solidFill>
                <a:latin typeface="Times New Roman" charset="0"/>
              </a:defRPr>
            </a:lvl3pPr>
            <a:lvl4pPr marL="1600200" indent="-228600" algn="r" eaLnBrk="0" hangingPunct="0">
              <a:defRPr sz="2400">
                <a:solidFill>
                  <a:schemeClr val="tx1"/>
                </a:solidFill>
                <a:latin typeface="Times New Roman" charset="0"/>
              </a:defRPr>
            </a:lvl4pPr>
            <a:lvl5pPr marL="2057400" indent="-228600" algn="r" eaLnBrk="0" hangingPunct="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pPr algn="l"/>
            <a:r>
              <a:rPr lang="en-US" altLang="en-US" sz="2800" dirty="0">
                <a:solidFill>
                  <a:schemeClr val="hlink"/>
                </a:solidFill>
                <a:latin typeface="Arial" charset="0"/>
                <a:ea typeface="MS PGothic" charset="-128"/>
              </a:rPr>
              <a:t>Data source:</a:t>
            </a:r>
            <a:endParaRPr lang="en-US" altLang="en-US" sz="2800" dirty="0">
              <a:latin typeface="Arial" charset="0"/>
              <a:ea typeface="MS PGothic" charset="-128"/>
            </a:endParaRPr>
          </a:p>
          <a:p>
            <a:pPr algn="l"/>
            <a:r>
              <a:rPr lang="en-US" altLang="en-US" sz="2800" dirty="0">
                <a:latin typeface="Arial" charset="0"/>
                <a:ea typeface="MS PGothic" charset="-128"/>
              </a:rPr>
              <a:t>   </a:t>
            </a:r>
            <a:r>
              <a:rPr lang="en-US" altLang="en-US" sz="2800" i="1" dirty="0">
                <a:latin typeface="Arial" charset="0"/>
                <a:ea typeface="MS PGothic" charset="-128"/>
              </a:rPr>
              <a:t>S(</a:t>
            </a:r>
            <a:r>
              <a:rPr lang="en-US" altLang="en-US" sz="2800" i="1" dirty="0" err="1">
                <a:latin typeface="Arial" charset="0"/>
                <a:ea typeface="MS PGothic" charset="-128"/>
              </a:rPr>
              <a:t>date,pilot,aircraft</a:t>
            </a:r>
            <a:r>
              <a:rPr lang="en-US" altLang="en-US" sz="2800" i="1" dirty="0">
                <a:latin typeface="Arial" charset="0"/>
                <a:ea typeface="MS PGothic" charset="-128"/>
              </a:rPr>
              <a:t>) </a:t>
            </a:r>
            <a:r>
              <a:rPr lang="en-US" altLang="en-US" sz="2800" i="1" dirty="0">
                <a:latin typeface="Arial" charset="0"/>
                <a:ea typeface="MS PGothic" charset="-128"/>
                <a:sym typeface="Wingdings" pitchFamily="2" charset="2"/>
              </a:rPr>
              <a:t></a:t>
            </a:r>
            <a:endParaRPr lang="en-US" altLang="en-US" sz="2800" i="1" dirty="0">
              <a:latin typeface="Arial" charset="0"/>
              <a:ea typeface="MS PGothic" charset="-128"/>
              <a:sym typeface="Symbol" charset="2"/>
            </a:endParaRPr>
          </a:p>
          <a:p>
            <a:pPr algn="l"/>
            <a:r>
              <a:rPr lang="en-US" altLang="en-US" sz="2800" i="1" dirty="0">
                <a:latin typeface="Arial" charset="0"/>
                <a:ea typeface="MS PGothic" charset="-128"/>
                <a:sym typeface="Symbol" charset="2"/>
              </a:rPr>
              <a:t>            schedule(</a:t>
            </a:r>
            <a:r>
              <a:rPr lang="en-US" altLang="en-US" sz="2800" i="1" dirty="0" err="1">
                <a:latin typeface="Arial" charset="0"/>
                <a:ea typeface="MS PGothic" charset="-128"/>
                <a:sym typeface="Symbol" charset="2"/>
              </a:rPr>
              <a:t>airline,fN,date,pilot,aircraft</a:t>
            </a:r>
            <a:r>
              <a:rPr lang="en-US" altLang="en-US" sz="2800" i="1" dirty="0">
                <a:latin typeface="Arial" charset="0"/>
                <a:ea typeface="MS PGothic" charset="-128"/>
                <a:sym typeface="Symbol" charset="2"/>
              </a:rPr>
              <a:t>)</a:t>
            </a:r>
          </a:p>
        </p:txBody>
      </p:sp>
      <p:sp>
        <p:nvSpPr>
          <p:cNvPr id="441350" name="Text Box 6"/>
          <p:cNvSpPr txBox="1">
            <a:spLocks noChangeArrowheads="1"/>
          </p:cNvSpPr>
          <p:nvPr/>
        </p:nvSpPr>
        <p:spPr bwMode="auto">
          <a:xfrm>
            <a:off x="584858" y="4632633"/>
            <a:ext cx="7100021"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defRPr>
            </a:lvl1pPr>
            <a:lvl2pPr marL="742950" indent="-285750" algn="r" eaLnBrk="0" hangingPunct="0">
              <a:defRPr sz="2400">
                <a:solidFill>
                  <a:schemeClr val="tx1"/>
                </a:solidFill>
                <a:latin typeface="Times New Roman" charset="0"/>
              </a:defRPr>
            </a:lvl2pPr>
            <a:lvl3pPr marL="1143000" indent="-228600" algn="r" eaLnBrk="0" hangingPunct="0">
              <a:defRPr sz="2400">
                <a:solidFill>
                  <a:schemeClr val="tx1"/>
                </a:solidFill>
                <a:latin typeface="Times New Roman" charset="0"/>
              </a:defRPr>
            </a:lvl3pPr>
            <a:lvl4pPr marL="1600200" indent="-228600" algn="r" eaLnBrk="0" hangingPunct="0">
              <a:defRPr sz="2400">
                <a:solidFill>
                  <a:schemeClr val="tx1"/>
                </a:solidFill>
                <a:latin typeface="Times New Roman" charset="0"/>
              </a:defRPr>
            </a:lvl4pPr>
            <a:lvl5pPr marL="2057400" indent="-228600" algn="r" eaLnBrk="0" hangingPunct="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pPr algn="l"/>
            <a:r>
              <a:rPr lang="en-US" altLang="en-US" sz="2800" dirty="0">
                <a:solidFill>
                  <a:schemeClr val="hlink"/>
                </a:solidFill>
                <a:latin typeface="Arial" charset="0"/>
                <a:ea typeface="MS PGothic" charset="-128"/>
              </a:rPr>
              <a:t>Query:</a:t>
            </a:r>
            <a:r>
              <a:rPr lang="en-US" altLang="en-US" sz="2800" dirty="0">
                <a:latin typeface="Arial" charset="0"/>
                <a:ea typeface="MS PGothic" charset="-128"/>
              </a:rPr>
              <a:t> (pilots in same airline as Mike)</a:t>
            </a:r>
          </a:p>
          <a:p>
            <a:pPr algn="l"/>
            <a:r>
              <a:rPr lang="en-US" altLang="en-US" sz="2800" dirty="0">
                <a:latin typeface="Arial" charset="0"/>
                <a:ea typeface="MS PGothic" charset="-128"/>
              </a:rPr>
              <a:t>   </a:t>
            </a:r>
            <a:r>
              <a:rPr lang="en-US" altLang="en-US" sz="2800" i="1" dirty="0">
                <a:latin typeface="Arial" charset="0"/>
                <a:ea typeface="MS PGothic" charset="-128"/>
              </a:rPr>
              <a:t>q(p) :- schedule(</a:t>
            </a:r>
            <a:r>
              <a:rPr lang="en-US" altLang="en-US" sz="2800" i="1" dirty="0" err="1">
                <a:solidFill>
                  <a:schemeClr val="hlink"/>
                </a:solidFill>
                <a:latin typeface="Arial" charset="0"/>
                <a:ea typeface="MS PGothic" charset="-128"/>
              </a:rPr>
              <a:t>a</a:t>
            </a:r>
            <a:r>
              <a:rPr lang="en-US" altLang="en-US" sz="2800" i="1" dirty="0" err="1">
                <a:latin typeface="Arial" charset="0"/>
                <a:ea typeface="MS PGothic" charset="-128"/>
              </a:rPr>
              <a:t>,fN,date</a:t>
            </a:r>
            <a:r>
              <a:rPr lang="en-US" altLang="en-US" sz="2800" i="1" dirty="0">
                <a:latin typeface="Arial" charset="0"/>
                <a:ea typeface="MS PGothic" charset="-128"/>
              </a:rPr>
              <a:t>,</a:t>
            </a:r>
            <a:r>
              <a:rPr lang="ja-JP" altLang="en-US" sz="2800" i="1" dirty="0">
                <a:latin typeface="Arial" charset="0"/>
                <a:ea typeface="MS PGothic" charset="-128"/>
              </a:rPr>
              <a:t>”</a:t>
            </a:r>
            <a:r>
              <a:rPr lang="en-US" altLang="en-US" sz="2800" i="1" dirty="0">
                <a:latin typeface="Arial" charset="0"/>
                <a:ea typeface="MS PGothic" charset="-128"/>
              </a:rPr>
              <a:t>mike</a:t>
            </a:r>
            <a:r>
              <a:rPr lang="ja-JP" altLang="en-US" sz="2800" i="1" dirty="0">
                <a:latin typeface="Arial" charset="0"/>
                <a:ea typeface="MS PGothic" charset="-128"/>
              </a:rPr>
              <a:t>”</a:t>
            </a:r>
            <a:r>
              <a:rPr lang="en-US" altLang="en-US" sz="2800" i="1" dirty="0">
                <a:latin typeface="Arial" charset="0"/>
                <a:ea typeface="MS PGothic" charset="-128"/>
              </a:rPr>
              <a:t>,aircraft)</a:t>
            </a:r>
          </a:p>
          <a:p>
            <a:pPr algn="l"/>
            <a:r>
              <a:rPr lang="en-US" altLang="en-US" sz="2800" i="1" dirty="0">
                <a:latin typeface="Arial" charset="0"/>
                <a:ea typeface="MS PGothic" charset="-128"/>
              </a:rPr>
              <a:t>              schedule(</a:t>
            </a:r>
            <a:r>
              <a:rPr lang="en-US" altLang="en-US" sz="2800" i="1" dirty="0" err="1">
                <a:solidFill>
                  <a:schemeClr val="hlink"/>
                </a:solidFill>
                <a:latin typeface="Arial" charset="0"/>
                <a:ea typeface="MS PGothic" charset="-128"/>
              </a:rPr>
              <a:t>a</a:t>
            </a:r>
            <a:r>
              <a:rPr lang="en-US" altLang="en-US" sz="2800" i="1" dirty="0" err="1">
                <a:latin typeface="Arial" charset="0"/>
                <a:ea typeface="MS PGothic" charset="-128"/>
              </a:rPr>
              <a:t>,f,d,p,a</a:t>
            </a:r>
            <a:r>
              <a:rPr lang="en-US" altLang="en-US" sz="2800" i="1" dirty="0">
                <a:latin typeface="Arial" charset="0"/>
                <a:ea typeface="MS PGothic" charset="-128"/>
              </a:rPr>
              <a:t>)</a:t>
            </a:r>
          </a:p>
        </p:txBody>
      </p:sp>
      <p:sp>
        <p:nvSpPr>
          <p:cNvPr id="163846" name="Text Box 3"/>
          <p:cNvSpPr txBox="1">
            <a:spLocks noChangeArrowheads="1"/>
          </p:cNvSpPr>
          <p:nvPr/>
        </p:nvSpPr>
        <p:spPr bwMode="auto">
          <a:xfrm>
            <a:off x="513420" y="1421121"/>
            <a:ext cx="31194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defRPr>
            </a:lvl1pPr>
            <a:lvl2pPr marL="742950" indent="-285750" algn="r" eaLnBrk="0" hangingPunct="0">
              <a:defRPr sz="2400">
                <a:solidFill>
                  <a:schemeClr val="tx1"/>
                </a:solidFill>
                <a:latin typeface="Times New Roman" charset="0"/>
              </a:defRPr>
            </a:lvl2pPr>
            <a:lvl3pPr marL="1143000" indent="-228600" algn="r" eaLnBrk="0" hangingPunct="0">
              <a:defRPr sz="2400">
                <a:solidFill>
                  <a:schemeClr val="tx1"/>
                </a:solidFill>
                <a:latin typeface="Times New Roman" charset="0"/>
              </a:defRPr>
            </a:lvl3pPr>
            <a:lvl4pPr marL="1600200" indent="-228600" algn="r" eaLnBrk="0" hangingPunct="0">
              <a:defRPr sz="2400">
                <a:solidFill>
                  <a:schemeClr val="tx1"/>
                </a:solidFill>
                <a:latin typeface="Times New Roman" charset="0"/>
              </a:defRPr>
            </a:lvl4pPr>
            <a:lvl5pPr marL="2057400" indent="-228600" algn="r" eaLnBrk="0" hangingPunct="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pPr algn="l"/>
            <a:r>
              <a:rPr lang="en-US" altLang="en-US" sz="2800">
                <a:solidFill>
                  <a:srgbClr val="800000"/>
                </a:solidFill>
                <a:latin typeface="Arial" charset="0"/>
                <a:ea typeface="MS PGothic" charset="-128"/>
              </a:rPr>
              <a:t>Mediated schema:</a:t>
            </a:r>
          </a:p>
        </p:txBody>
      </p:sp>
      <p:sp>
        <p:nvSpPr>
          <p:cNvPr id="12" name="Text Box 6"/>
          <p:cNvSpPr txBox="1">
            <a:spLocks noChangeArrowheads="1"/>
          </p:cNvSpPr>
          <p:nvPr/>
        </p:nvSpPr>
        <p:spPr bwMode="auto">
          <a:xfrm>
            <a:off x="659470" y="6017628"/>
            <a:ext cx="752032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defRPr>
            </a:lvl1pPr>
            <a:lvl2pPr marL="742950" indent="-285750" algn="r" eaLnBrk="0" hangingPunct="0">
              <a:defRPr sz="2400">
                <a:solidFill>
                  <a:schemeClr val="tx1"/>
                </a:solidFill>
                <a:latin typeface="Times New Roman" charset="0"/>
              </a:defRPr>
            </a:lvl2pPr>
            <a:lvl3pPr marL="1143000" indent="-228600" algn="r" eaLnBrk="0" hangingPunct="0">
              <a:defRPr sz="2400">
                <a:solidFill>
                  <a:schemeClr val="tx1"/>
                </a:solidFill>
                <a:latin typeface="Times New Roman" charset="0"/>
              </a:defRPr>
            </a:lvl3pPr>
            <a:lvl4pPr marL="1600200" indent="-228600" algn="r" eaLnBrk="0" hangingPunct="0">
              <a:defRPr sz="2400">
                <a:solidFill>
                  <a:schemeClr val="tx1"/>
                </a:solidFill>
                <a:latin typeface="Times New Roman" charset="0"/>
              </a:defRPr>
            </a:lvl4pPr>
            <a:lvl5pPr marL="2057400" indent="-228600" algn="r" eaLnBrk="0" hangingPunct="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pPr algn="l"/>
            <a:r>
              <a:rPr lang="en-US" altLang="en-US" sz="2800" i="1">
                <a:solidFill>
                  <a:srgbClr val="800080"/>
                </a:solidFill>
                <a:latin typeface="Arial" charset="0"/>
                <a:ea typeface="MS PGothic" charset="-128"/>
              </a:rPr>
              <a:t>Without </a:t>
            </a:r>
            <a:r>
              <a:rPr lang="en-US" altLang="en-US" sz="2800" i="1" dirty="0">
                <a:solidFill>
                  <a:srgbClr val="800080"/>
                </a:solidFill>
                <a:latin typeface="Arial" charset="0"/>
                <a:ea typeface="MS PGothic" charset="-128"/>
              </a:rPr>
              <a:t>functional dependencies, no answers!</a:t>
            </a:r>
            <a:endParaRPr lang="en-US" altLang="en-US" sz="2800" dirty="0">
              <a:solidFill>
                <a:srgbClr val="800080"/>
              </a:solidFill>
              <a:latin typeface="Arial" charset="0"/>
              <a:ea typeface="MS PGothic" charset="-128"/>
              <a:sym typeface="Symbol" charset="2"/>
            </a:endParaRPr>
          </a:p>
        </p:txBody>
      </p:sp>
      <p:sp>
        <p:nvSpPr>
          <p:cNvPr id="2" name="Rectangle 1">
            <a:extLst>
              <a:ext uri="{FF2B5EF4-FFF2-40B4-BE49-F238E27FC236}">
                <a16:creationId xmlns:a16="http://schemas.microsoft.com/office/drawing/2014/main" id="{277B7193-4806-F040-8DBA-09D4A4155351}"/>
              </a:ext>
            </a:extLst>
          </p:cNvPr>
          <p:cNvSpPr/>
          <p:nvPr/>
        </p:nvSpPr>
        <p:spPr>
          <a:xfrm>
            <a:off x="4209480" y="3412788"/>
            <a:ext cx="489236" cy="461665"/>
          </a:xfrm>
          <a:prstGeom prst="rect">
            <a:avLst/>
          </a:prstGeom>
        </p:spPr>
        <p:txBody>
          <a:bodyPr wrap="none">
            <a:spAutoFit/>
          </a:bodyPr>
          <a:lstStyle/>
          <a:p>
            <a:r>
              <a:rPr lang="en-US" altLang="en-US" i="1" dirty="0">
                <a:latin typeface="Arial" charset="0"/>
                <a:ea typeface="MS PGothic" charset="-128"/>
                <a:sym typeface="Symbol" charset="2"/>
              </a:rPr>
              <a:t> </a:t>
            </a:r>
            <a:endParaRPr lang="en-US" dirty="0"/>
          </a:p>
        </p:txBody>
      </p:sp>
    </p:spTree>
    <p:extLst>
      <p:ext uri="{BB962C8B-B14F-4D97-AF65-F5344CB8AC3E}">
        <p14:creationId xmlns:p14="http://schemas.microsoft.com/office/powerpoint/2010/main" val="2103055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13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13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9" grpId="0"/>
      <p:bldP spid="441350" grpId="0"/>
      <p:bldP spid="12"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pPr>
              <a:defRPr/>
            </a:pPr>
            <a:r>
              <a:rPr lang="en-US"/>
              <a:t>But We Do Have Answers…</a:t>
            </a:r>
          </a:p>
        </p:txBody>
      </p:sp>
      <p:graphicFrame>
        <p:nvGraphicFramePr>
          <p:cNvPr id="443395" name="Group 3"/>
          <p:cNvGraphicFramePr>
            <a:graphicFrameLocks noGrp="1"/>
          </p:cNvGraphicFramePr>
          <p:nvPr/>
        </p:nvGraphicFramePr>
        <p:xfrm>
          <a:off x="1524000" y="1752600"/>
          <a:ext cx="5867400" cy="3098801"/>
        </p:xfrm>
        <a:graphic>
          <a:graphicData uri="http://schemas.openxmlformats.org/drawingml/2006/table">
            <a:tbl>
              <a:tblPr/>
              <a:tblGrid>
                <a:gridCol w="1955800">
                  <a:extLst>
                    <a:ext uri="{9D8B030D-6E8A-4147-A177-3AD203B41FA5}">
                      <a16:colId xmlns:a16="http://schemas.microsoft.com/office/drawing/2014/main" val="20000"/>
                    </a:ext>
                  </a:extLst>
                </a:gridCol>
                <a:gridCol w="1955800">
                  <a:extLst>
                    <a:ext uri="{9D8B030D-6E8A-4147-A177-3AD203B41FA5}">
                      <a16:colId xmlns:a16="http://schemas.microsoft.com/office/drawing/2014/main" val="20001"/>
                    </a:ext>
                  </a:extLst>
                </a:gridCol>
                <a:gridCol w="1955800">
                  <a:extLst>
                    <a:ext uri="{9D8B030D-6E8A-4147-A177-3AD203B41FA5}">
                      <a16:colId xmlns:a16="http://schemas.microsoft.com/office/drawing/2014/main" val="20002"/>
                    </a:ext>
                  </a:extLst>
                </a:gridCol>
              </a:tblGrid>
              <a:tr h="619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Date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Pilot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Aircraft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0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Mike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9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5/2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Ann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0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Ann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222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9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4/3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222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2" name="Group 29"/>
          <p:cNvGrpSpPr>
            <a:grpSpLocks/>
          </p:cNvGrpSpPr>
          <p:nvPr/>
        </p:nvGrpSpPr>
        <p:grpSpPr bwMode="auto">
          <a:xfrm>
            <a:off x="6705600" y="2743200"/>
            <a:ext cx="1066800" cy="533400"/>
            <a:chOff x="4224" y="1728"/>
            <a:chExt cx="672" cy="336"/>
          </a:xfrm>
        </p:grpSpPr>
        <p:sp>
          <p:nvSpPr>
            <p:cNvPr id="165926" name="Line 30"/>
            <p:cNvSpPr>
              <a:spLocks noChangeShapeType="1"/>
            </p:cNvSpPr>
            <p:nvPr/>
          </p:nvSpPr>
          <p:spPr bwMode="auto">
            <a:xfrm flipH="1" flipV="1">
              <a:off x="4224" y="1728"/>
              <a:ext cx="672" cy="144"/>
            </a:xfrm>
            <a:prstGeom prst="line">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5927" name="Line 31"/>
            <p:cNvSpPr>
              <a:spLocks noChangeShapeType="1"/>
            </p:cNvSpPr>
            <p:nvPr/>
          </p:nvSpPr>
          <p:spPr bwMode="auto">
            <a:xfrm flipH="1">
              <a:off x="4272" y="1872"/>
              <a:ext cx="624" cy="192"/>
            </a:xfrm>
            <a:prstGeom prst="line">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43424" name="Text Box 32"/>
          <p:cNvSpPr txBox="1">
            <a:spLocks noChangeArrowheads="1"/>
          </p:cNvSpPr>
          <p:nvPr/>
        </p:nvSpPr>
        <p:spPr bwMode="auto">
          <a:xfrm>
            <a:off x="1355725" y="5103813"/>
            <a:ext cx="6330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defRPr>
            </a:lvl1pPr>
            <a:lvl2pPr marL="742950" indent="-285750" algn="r" eaLnBrk="0" hangingPunct="0">
              <a:defRPr sz="2400">
                <a:solidFill>
                  <a:schemeClr val="tx1"/>
                </a:solidFill>
                <a:latin typeface="Times New Roman" charset="0"/>
              </a:defRPr>
            </a:lvl2pPr>
            <a:lvl3pPr marL="1143000" indent="-228600" algn="r" eaLnBrk="0" hangingPunct="0">
              <a:defRPr sz="2400">
                <a:solidFill>
                  <a:schemeClr val="tx1"/>
                </a:solidFill>
                <a:latin typeface="Times New Roman" charset="0"/>
              </a:defRPr>
            </a:lvl3pPr>
            <a:lvl4pPr marL="1600200" indent="-228600" algn="r" eaLnBrk="0" hangingPunct="0">
              <a:defRPr sz="2400">
                <a:solidFill>
                  <a:schemeClr val="tx1"/>
                </a:solidFill>
                <a:latin typeface="Times New Roman" charset="0"/>
              </a:defRPr>
            </a:lvl4pPr>
            <a:lvl5pPr marL="2057400" indent="-228600" algn="r" eaLnBrk="0" hangingPunct="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r>
              <a:rPr lang="en-US" altLang="en-US" sz="2800">
                <a:latin typeface="Arial" charset="0"/>
                <a:ea typeface="MS PGothic" charset="-128"/>
              </a:rPr>
              <a:t>Mike and Ann work for the same airline</a:t>
            </a:r>
          </a:p>
        </p:txBody>
      </p:sp>
      <p:grpSp>
        <p:nvGrpSpPr>
          <p:cNvPr id="3" name="Group 33"/>
          <p:cNvGrpSpPr>
            <a:grpSpLocks/>
          </p:cNvGrpSpPr>
          <p:nvPr/>
        </p:nvGrpSpPr>
        <p:grpSpPr bwMode="auto">
          <a:xfrm>
            <a:off x="6781800" y="4114800"/>
            <a:ext cx="1066800" cy="533400"/>
            <a:chOff x="4224" y="1728"/>
            <a:chExt cx="672" cy="336"/>
          </a:xfrm>
        </p:grpSpPr>
        <p:sp>
          <p:nvSpPr>
            <p:cNvPr id="165924" name="Line 34"/>
            <p:cNvSpPr>
              <a:spLocks noChangeShapeType="1"/>
            </p:cNvSpPr>
            <p:nvPr/>
          </p:nvSpPr>
          <p:spPr bwMode="auto">
            <a:xfrm flipH="1" flipV="1">
              <a:off x="4224" y="1728"/>
              <a:ext cx="672" cy="144"/>
            </a:xfrm>
            <a:prstGeom prst="line">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5925" name="Line 35"/>
            <p:cNvSpPr>
              <a:spLocks noChangeShapeType="1"/>
            </p:cNvSpPr>
            <p:nvPr/>
          </p:nvSpPr>
          <p:spPr bwMode="auto">
            <a:xfrm flipH="1">
              <a:off x="4272" y="1872"/>
              <a:ext cx="624" cy="192"/>
            </a:xfrm>
            <a:prstGeom prst="line">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43428" name="Text Box 36"/>
          <p:cNvSpPr txBox="1">
            <a:spLocks noChangeArrowheads="1"/>
          </p:cNvSpPr>
          <p:nvPr/>
        </p:nvSpPr>
        <p:spPr bwMode="auto">
          <a:xfrm>
            <a:off x="1355725" y="5622925"/>
            <a:ext cx="63325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defRPr>
            </a:lvl1pPr>
            <a:lvl2pPr marL="742950" indent="-285750" algn="r" eaLnBrk="0" hangingPunct="0">
              <a:defRPr sz="2400">
                <a:solidFill>
                  <a:schemeClr val="tx1"/>
                </a:solidFill>
                <a:latin typeface="Times New Roman" charset="0"/>
              </a:defRPr>
            </a:lvl2pPr>
            <a:lvl3pPr marL="1143000" indent="-228600" algn="r" eaLnBrk="0" hangingPunct="0">
              <a:defRPr sz="2400">
                <a:solidFill>
                  <a:schemeClr val="tx1"/>
                </a:solidFill>
                <a:latin typeface="Times New Roman" charset="0"/>
              </a:defRPr>
            </a:lvl3pPr>
            <a:lvl4pPr marL="1600200" indent="-228600" algn="r" eaLnBrk="0" hangingPunct="0">
              <a:defRPr sz="2400">
                <a:solidFill>
                  <a:schemeClr val="tx1"/>
                </a:solidFill>
                <a:latin typeface="Times New Roman" charset="0"/>
              </a:defRPr>
            </a:lvl4pPr>
            <a:lvl5pPr marL="2057400" indent="-228600" algn="r" eaLnBrk="0" hangingPunct="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r>
              <a:rPr lang="en-US" altLang="en-US" sz="2800">
                <a:latin typeface="Arial" charset="0"/>
                <a:ea typeface="MS PGothic" charset="-128"/>
              </a:rPr>
              <a:t>111 and 222 belong to the same airline</a:t>
            </a:r>
          </a:p>
        </p:txBody>
      </p:sp>
      <p:grpSp>
        <p:nvGrpSpPr>
          <p:cNvPr id="4" name="Group 37"/>
          <p:cNvGrpSpPr>
            <a:grpSpLocks/>
          </p:cNvGrpSpPr>
          <p:nvPr/>
        </p:nvGrpSpPr>
        <p:grpSpPr bwMode="auto">
          <a:xfrm>
            <a:off x="6934200" y="3505200"/>
            <a:ext cx="1066800" cy="533400"/>
            <a:chOff x="4224" y="1728"/>
            <a:chExt cx="672" cy="336"/>
          </a:xfrm>
        </p:grpSpPr>
        <p:sp>
          <p:nvSpPr>
            <p:cNvPr id="165922" name="Line 38"/>
            <p:cNvSpPr>
              <a:spLocks noChangeShapeType="1"/>
            </p:cNvSpPr>
            <p:nvPr/>
          </p:nvSpPr>
          <p:spPr bwMode="auto">
            <a:xfrm flipH="1" flipV="1">
              <a:off x="4224" y="1728"/>
              <a:ext cx="672" cy="144"/>
            </a:xfrm>
            <a:prstGeom prst="line">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5923" name="Line 39"/>
            <p:cNvSpPr>
              <a:spLocks noChangeShapeType="1"/>
            </p:cNvSpPr>
            <p:nvPr/>
          </p:nvSpPr>
          <p:spPr bwMode="auto">
            <a:xfrm flipH="1">
              <a:off x="4272" y="1872"/>
              <a:ext cx="624" cy="192"/>
            </a:xfrm>
            <a:prstGeom prst="line">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43432" name="Text Box 40"/>
          <p:cNvSpPr txBox="1">
            <a:spLocks noChangeArrowheads="1"/>
          </p:cNvSpPr>
          <p:nvPr/>
        </p:nvSpPr>
        <p:spPr bwMode="auto">
          <a:xfrm>
            <a:off x="1355725" y="6142038"/>
            <a:ext cx="68913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defRPr>
            </a:lvl1pPr>
            <a:lvl2pPr marL="742950" indent="-285750" algn="r" eaLnBrk="0" hangingPunct="0">
              <a:defRPr sz="2400">
                <a:solidFill>
                  <a:schemeClr val="tx1"/>
                </a:solidFill>
                <a:latin typeface="Times New Roman" charset="0"/>
              </a:defRPr>
            </a:lvl2pPr>
            <a:lvl3pPr marL="1143000" indent="-228600" algn="r" eaLnBrk="0" hangingPunct="0">
              <a:defRPr sz="2400">
                <a:solidFill>
                  <a:schemeClr val="tx1"/>
                </a:solidFill>
                <a:latin typeface="Times New Roman" charset="0"/>
              </a:defRPr>
            </a:lvl3pPr>
            <a:lvl4pPr marL="1600200" indent="-228600" algn="r" eaLnBrk="0" hangingPunct="0">
              <a:defRPr sz="2400">
                <a:solidFill>
                  <a:schemeClr val="tx1"/>
                </a:solidFill>
                <a:latin typeface="Times New Roman" charset="0"/>
              </a:defRPr>
            </a:lvl4pPr>
            <a:lvl5pPr marL="2057400" indent="-228600" algn="r" eaLnBrk="0" hangingPunct="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r>
              <a:rPr lang="en-US" altLang="en-US" sz="2800">
                <a:latin typeface="Arial" charset="0"/>
                <a:ea typeface="MS PGothic" charset="-128"/>
              </a:rPr>
              <a:t>John and Ann work for the same airline, …</a:t>
            </a:r>
          </a:p>
        </p:txBody>
      </p:sp>
      <p:sp>
        <p:nvSpPr>
          <p:cNvPr id="16" name="Text Box 4"/>
          <p:cNvSpPr txBox="1">
            <a:spLocks noChangeArrowheads="1"/>
          </p:cNvSpPr>
          <p:nvPr/>
        </p:nvSpPr>
        <p:spPr bwMode="auto">
          <a:xfrm>
            <a:off x="6330409" y="638770"/>
            <a:ext cx="281359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defRPr>
            </a:lvl1pPr>
            <a:lvl2pPr marL="742950" indent="-285750" algn="r" eaLnBrk="0" hangingPunct="0">
              <a:defRPr sz="2400">
                <a:solidFill>
                  <a:schemeClr val="tx1"/>
                </a:solidFill>
                <a:latin typeface="Times New Roman" charset="0"/>
              </a:defRPr>
            </a:lvl2pPr>
            <a:lvl3pPr marL="1143000" indent="-228600" algn="r" eaLnBrk="0" hangingPunct="0">
              <a:defRPr sz="2400">
                <a:solidFill>
                  <a:schemeClr val="tx1"/>
                </a:solidFill>
                <a:latin typeface="Times New Roman" charset="0"/>
              </a:defRPr>
            </a:lvl3pPr>
            <a:lvl4pPr marL="1600200" indent="-228600" algn="r" eaLnBrk="0" hangingPunct="0">
              <a:defRPr sz="2400">
                <a:solidFill>
                  <a:schemeClr val="tx1"/>
                </a:solidFill>
                <a:latin typeface="Times New Roman" charset="0"/>
              </a:defRPr>
            </a:lvl4pPr>
            <a:lvl5pPr marL="2057400" indent="-228600" algn="r" eaLnBrk="0" hangingPunct="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pPr algn="l"/>
            <a:r>
              <a:rPr lang="en-US" altLang="en-US" sz="1800" dirty="0">
                <a:solidFill>
                  <a:schemeClr val="hlink"/>
                </a:solidFill>
                <a:latin typeface="Arial" charset="0"/>
                <a:ea typeface="MS PGothic" charset="-128"/>
              </a:rPr>
              <a:t>Functional dependencies:</a:t>
            </a:r>
            <a:endParaRPr lang="en-US" altLang="en-US" sz="1800" dirty="0">
              <a:latin typeface="Arial" charset="0"/>
              <a:ea typeface="MS PGothic" charset="-128"/>
            </a:endParaRPr>
          </a:p>
          <a:p>
            <a:pPr algn="l"/>
            <a:r>
              <a:rPr lang="en-US" altLang="en-US" sz="1800" dirty="0">
                <a:latin typeface="Arial" charset="0"/>
                <a:ea typeface="MS PGothic" charset="-128"/>
              </a:rPr>
              <a:t>   </a:t>
            </a:r>
            <a:r>
              <a:rPr lang="en-US" altLang="en-US" sz="1800" i="1" dirty="0">
                <a:latin typeface="Arial" charset="0"/>
                <a:ea typeface="MS PGothic" charset="-128"/>
              </a:rPr>
              <a:t>Pilot </a:t>
            </a:r>
            <a:r>
              <a:rPr lang="en-US" altLang="en-US" sz="1800" i="1" dirty="0">
                <a:latin typeface="Arial" charset="0"/>
                <a:ea typeface="MS PGothic" charset="-128"/>
                <a:sym typeface="Symbol" charset="2"/>
              </a:rPr>
              <a:t> Airline</a:t>
            </a:r>
          </a:p>
          <a:p>
            <a:pPr algn="l"/>
            <a:r>
              <a:rPr lang="en-US" altLang="en-US" sz="1800" i="1" dirty="0">
                <a:latin typeface="Arial" charset="0"/>
                <a:ea typeface="MS PGothic" charset="-128"/>
              </a:rPr>
              <a:t>   Aircraft </a:t>
            </a:r>
            <a:r>
              <a:rPr lang="en-US" altLang="en-US" sz="1800" i="1" dirty="0">
                <a:latin typeface="Arial" charset="0"/>
                <a:ea typeface="MS PGothic" charset="-128"/>
                <a:sym typeface="Symbol" charset="2"/>
              </a:rPr>
              <a:t> Airline</a:t>
            </a:r>
            <a:endParaRPr lang="en-US" altLang="en-US" sz="1800" dirty="0">
              <a:latin typeface="Arial" charset="0"/>
              <a:ea typeface="MS PGothic" charset="-128"/>
              <a:sym typeface="Symbol" charset="2"/>
            </a:endParaRPr>
          </a:p>
        </p:txBody>
      </p:sp>
    </p:spTree>
    <p:extLst>
      <p:ext uri="{BB962C8B-B14F-4D97-AF65-F5344CB8AC3E}">
        <p14:creationId xmlns:p14="http://schemas.microsoft.com/office/powerpoint/2010/main" val="18164581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43424"/>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44342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4434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424" grpId="0"/>
      <p:bldP spid="443428" grpId="0"/>
      <p:bldP spid="4434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Query rewriting under functional dependencies needs recursion</a:t>
            </a:r>
          </a:p>
        </p:txBody>
      </p:sp>
      <p:sp>
        <p:nvSpPr>
          <p:cNvPr id="3" name="Content Placeholder 2"/>
          <p:cNvSpPr>
            <a:spLocks noGrp="1"/>
          </p:cNvSpPr>
          <p:nvPr>
            <p:ph idx="1"/>
          </p:nvPr>
        </p:nvSpPr>
        <p:spPr>
          <a:xfrm>
            <a:off x="457200" y="1600200"/>
            <a:ext cx="8412716" cy="4525963"/>
          </a:xfrm>
        </p:spPr>
        <p:txBody>
          <a:bodyPr/>
          <a:lstStyle/>
          <a:p>
            <a:pPr marL="57150" indent="0">
              <a:buNone/>
            </a:pPr>
            <a:r>
              <a:rPr lang="en-US" sz="2000" dirty="0"/>
              <a:t>Schedule(Airline, Flight#, Date, Pilot, Aircraft) </a:t>
            </a:r>
          </a:p>
          <a:p>
            <a:pPr marL="57150" indent="0">
              <a:buNone/>
            </a:pPr>
            <a:r>
              <a:rPr lang="en-US" sz="2000" dirty="0"/>
              <a:t>	Pilot </a:t>
            </a:r>
            <a:r>
              <a:rPr lang="en-US" sz="2000" dirty="0">
                <a:sym typeface="Wingdings"/>
              </a:rPr>
              <a:t> Airline ; Aircraft  Airline</a:t>
            </a:r>
          </a:p>
          <a:p>
            <a:pPr marL="57150" indent="0">
              <a:buNone/>
            </a:pPr>
            <a:r>
              <a:rPr lang="en-US" sz="2000" dirty="0">
                <a:sym typeface="Wingdings"/>
              </a:rPr>
              <a:t>s(D, P, C)  schedule(A, N, D, P, C) </a:t>
            </a:r>
          </a:p>
          <a:p>
            <a:pPr marL="57150" indent="0">
              <a:buNone/>
            </a:pPr>
            <a:r>
              <a:rPr lang="en-US" sz="2000" dirty="0">
                <a:sym typeface="Wingdings"/>
              </a:rPr>
              <a:t>q(P)  schedule(A, N, D, mike, C) ^ schedule(A, N’, D’, P, C’) </a:t>
            </a:r>
          </a:p>
          <a:p>
            <a:endParaRPr lang="en-US" sz="2000" dirty="0"/>
          </a:p>
          <a:p>
            <a:pPr marL="0" indent="0">
              <a:buNone/>
            </a:pPr>
            <a:r>
              <a:rPr lang="en-US" sz="2000" dirty="0"/>
              <a:t>Possible rewritings:</a:t>
            </a:r>
          </a:p>
          <a:p>
            <a:r>
              <a:rPr lang="en-US" sz="2000" dirty="0"/>
              <a:t>Pilots that fly same aircraft work for same airline</a:t>
            </a:r>
          </a:p>
          <a:p>
            <a:pPr marL="0" indent="0">
              <a:buNone/>
            </a:pPr>
            <a:r>
              <a:rPr lang="en-US" sz="2000" dirty="0"/>
              <a:t>q(P) </a:t>
            </a:r>
            <a:r>
              <a:rPr lang="en-US" sz="2000" dirty="0">
                <a:sym typeface="Wingdings"/>
              </a:rPr>
              <a:t> s(D1, mike, C1) ^ s(D2, P, C1)</a:t>
            </a:r>
          </a:p>
          <a:p>
            <a:pPr marL="0" indent="0">
              <a:buNone/>
            </a:pPr>
            <a:r>
              <a:rPr lang="en-US" sz="2000" dirty="0"/>
              <a:t>q(P) </a:t>
            </a:r>
            <a:r>
              <a:rPr lang="en-US" sz="2000" dirty="0">
                <a:sym typeface="Wingdings"/>
              </a:rPr>
              <a:t> s(D1, mike, C1) ^ s(D1, P2, C1) ^ s(D2, P2, C2) ^ s(D1, P, C2) </a:t>
            </a:r>
          </a:p>
          <a:p>
            <a:pPr marL="0" indent="0">
              <a:buNone/>
            </a:pPr>
            <a:r>
              <a:rPr lang="en-US" sz="2000" dirty="0">
                <a:sym typeface="Wingdings"/>
              </a:rPr>
              <a:t>…</a:t>
            </a:r>
          </a:p>
          <a:p>
            <a:pPr marL="0" indent="0">
              <a:buNone/>
            </a:pPr>
            <a:r>
              <a:rPr lang="en-US" sz="2000" dirty="0"/>
              <a:t>q(P) </a:t>
            </a:r>
            <a:r>
              <a:rPr lang="en-US" sz="2000" dirty="0">
                <a:sym typeface="Wingdings"/>
              </a:rPr>
              <a:t> s(D1, mike, C1) ^ s(D1, P2, C1) ^ s(D2, P2, C2) ^ s(D1, P, C2) ^</a:t>
            </a:r>
          </a:p>
          <a:p>
            <a:pPr marL="0" indent="0">
              <a:buNone/>
            </a:pPr>
            <a:r>
              <a:rPr lang="en-US" sz="2000" dirty="0">
                <a:sym typeface="Wingdings"/>
              </a:rPr>
              <a:t>	… ^ s(D</a:t>
            </a:r>
            <a:r>
              <a:rPr lang="en-US" sz="2000" baseline="-25000" dirty="0">
                <a:sym typeface="Wingdings"/>
              </a:rPr>
              <a:t>2n-2</a:t>
            </a:r>
            <a:r>
              <a:rPr lang="en-US" sz="2000" dirty="0">
                <a:sym typeface="Wingdings"/>
              </a:rPr>
              <a:t>, </a:t>
            </a:r>
            <a:r>
              <a:rPr lang="en-US" sz="2000" dirty="0" err="1">
                <a:sym typeface="Wingdings"/>
              </a:rPr>
              <a:t>P</a:t>
            </a:r>
            <a:r>
              <a:rPr lang="en-US" sz="2000" baseline="-25000" dirty="0" err="1">
                <a:sym typeface="Wingdings"/>
              </a:rPr>
              <a:t>n</a:t>
            </a:r>
            <a:r>
              <a:rPr lang="en-US" sz="2000" dirty="0">
                <a:sym typeface="Wingdings"/>
              </a:rPr>
              <a:t>, C</a:t>
            </a:r>
            <a:r>
              <a:rPr lang="en-US" sz="2000" baseline="-25000" dirty="0">
                <a:sym typeface="Wingdings"/>
              </a:rPr>
              <a:t>n-1</a:t>
            </a:r>
            <a:r>
              <a:rPr lang="en-US" sz="2000" dirty="0">
                <a:sym typeface="Wingdings"/>
              </a:rPr>
              <a:t>) ^ s(D</a:t>
            </a:r>
            <a:r>
              <a:rPr lang="en-US" sz="2000" baseline="-25000" dirty="0">
                <a:sym typeface="Wingdings"/>
              </a:rPr>
              <a:t>2n-1</a:t>
            </a:r>
            <a:r>
              <a:rPr lang="en-US" sz="2000" dirty="0">
                <a:sym typeface="Wingdings"/>
              </a:rPr>
              <a:t>, </a:t>
            </a:r>
            <a:r>
              <a:rPr lang="en-US" sz="2000" dirty="0" err="1">
                <a:sym typeface="Wingdings"/>
              </a:rPr>
              <a:t>P</a:t>
            </a:r>
            <a:r>
              <a:rPr lang="en-US" sz="2000" baseline="-25000" dirty="0" err="1">
                <a:sym typeface="Wingdings"/>
              </a:rPr>
              <a:t>n</a:t>
            </a:r>
            <a:r>
              <a:rPr lang="en-US" sz="2000" dirty="0">
                <a:sym typeface="Wingdings"/>
              </a:rPr>
              <a:t>, </a:t>
            </a:r>
            <a:r>
              <a:rPr lang="en-US" sz="2000" dirty="0" err="1">
                <a:sym typeface="Wingdings"/>
              </a:rPr>
              <a:t>C</a:t>
            </a:r>
            <a:r>
              <a:rPr lang="en-US" sz="2000" baseline="-25000" dirty="0" err="1">
                <a:sym typeface="Wingdings"/>
              </a:rPr>
              <a:t>n</a:t>
            </a:r>
            <a:r>
              <a:rPr lang="en-US" sz="2000" dirty="0">
                <a:sym typeface="Wingdings"/>
              </a:rPr>
              <a:t>) ^ s(D</a:t>
            </a:r>
            <a:r>
              <a:rPr lang="en-US" sz="2000" baseline="-25000" dirty="0">
                <a:sym typeface="Wingdings"/>
              </a:rPr>
              <a:t>2n</a:t>
            </a:r>
            <a:r>
              <a:rPr lang="en-US" sz="2000" dirty="0">
                <a:sym typeface="Wingdings"/>
              </a:rPr>
              <a:t>, P, </a:t>
            </a:r>
            <a:r>
              <a:rPr lang="en-US" sz="2000" dirty="0" err="1">
                <a:sym typeface="Wingdings"/>
              </a:rPr>
              <a:t>C</a:t>
            </a:r>
            <a:r>
              <a:rPr lang="en-US" sz="2000" baseline="-25000" dirty="0" err="1">
                <a:sym typeface="Wingdings"/>
              </a:rPr>
              <a:t>n</a:t>
            </a:r>
            <a:r>
              <a:rPr lang="en-US" sz="2000" dirty="0">
                <a:sym typeface="Wingdings"/>
              </a:rPr>
              <a:t>) </a:t>
            </a:r>
          </a:p>
          <a:p>
            <a:r>
              <a:rPr lang="en-US" sz="2000" i="1" dirty="0">
                <a:sym typeface="Wingdings"/>
              </a:rPr>
              <a:t>Infinite</a:t>
            </a:r>
            <a:r>
              <a:rPr lang="en-US" sz="2000" dirty="0">
                <a:sym typeface="Wingdings"/>
              </a:rPr>
              <a:t> union of conjunctive queries   (~~&gt; recursion)</a:t>
            </a:r>
          </a:p>
          <a:p>
            <a:pPr marL="0" indent="0">
              <a:buNone/>
            </a:pPr>
            <a:endParaRPr lang="en-US" sz="2000" dirty="0"/>
          </a:p>
          <a:p>
            <a:pPr marL="0" indent="0">
              <a:buNone/>
            </a:pPr>
            <a:endParaRPr lang="en-US" sz="2000" dirty="0"/>
          </a:p>
          <a:p>
            <a:pPr marL="0" indent="0">
              <a:buNone/>
            </a:pPr>
            <a:r>
              <a:rPr lang="en-US" sz="2000" dirty="0">
                <a:sym typeface="Wingdings"/>
              </a:rPr>
              <a:t>  </a:t>
            </a:r>
            <a:endParaRPr lang="en-US" sz="2000" dirty="0"/>
          </a:p>
        </p:txBody>
      </p:sp>
      <p:sp>
        <p:nvSpPr>
          <p:cNvPr id="4" name="Rectangle 3"/>
          <p:cNvSpPr/>
          <p:nvPr/>
        </p:nvSpPr>
        <p:spPr>
          <a:xfrm>
            <a:off x="5958256" y="1543998"/>
            <a:ext cx="2426866" cy="461665"/>
          </a:xfrm>
          <a:prstGeom prst="rect">
            <a:avLst/>
          </a:prstGeom>
        </p:spPr>
        <p:txBody>
          <a:bodyPr wrap="none">
            <a:spAutoFit/>
          </a:bodyPr>
          <a:lstStyle/>
          <a:p>
            <a:r>
              <a:rPr lang="en-US" dirty="0">
                <a:solidFill>
                  <a:srgbClr val="333399"/>
                </a:solidFill>
                <a:latin typeface="+mn-lt"/>
              </a:rPr>
              <a:t>Mediated schema</a:t>
            </a:r>
          </a:p>
        </p:txBody>
      </p:sp>
      <p:sp>
        <p:nvSpPr>
          <p:cNvPr id="5" name="Rectangle 4"/>
          <p:cNvSpPr/>
          <p:nvPr/>
        </p:nvSpPr>
        <p:spPr>
          <a:xfrm>
            <a:off x="5923250" y="1915661"/>
            <a:ext cx="3304961" cy="461665"/>
          </a:xfrm>
          <a:prstGeom prst="rect">
            <a:avLst/>
          </a:prstGeom>
        </p:spPr>
        <p:txBody>
          <a:bodyPr wrap="none">
            <a:spAutoFit/>
          </a:bodyPr>
          <a:lstStyle/>
          <a:p>
            <a:r>
              <a:rPr lang="en-US" dirty="0">
                <a:solidFill>
                  <a:srgbClr val="333399"/>
                </a:solidFill>
                <a:latin typeface="+mn-lt"/>
              </a:rPr>
              <a:t>Functional dependencies</a:t>
            </a:r>
          </a:p>
        </p:txBody>
      </p:sp>
      <p:sp>
        <p:nvSpPr>
          <p:cNvPr id="6" name="Rectangle 5"/>
          <p:cNvSpPr/>
          <p:nvPr/>
        </p:nvSpPr>
        <p:spPr>
          <a:xfrm>
            <a:off x="5940311" y="2262901"/>
            <a:ext cx="1040670" cy="461665"/>
          </a:xfrm>
          <a:prstGeom prst="rect">
            <a:avLst/>
          </a:prstGeom>
        </p:spPr>
        <p:txBody>
          <a:bodyPr wrap="none">
            <a:spAutoFit/>
          </a:bodyPr>
          <a:lstStyle/>
          <a:p>
            <a:r>
              <a:rPr lang="en-US" dirty="0">
                <a:solidFill>
                  <a:srgbClr val="333399"/>
                </a:solidFill>
                <a:latin typeface="+mn-lt"/>
                <a:sym typeface="Wingdings"/>
              </a:rPr>
              <a:t>Source</a:t>
            </a:r>
            <a:endParaRPr lang="en-US" dirty="0">
              <a:solidFill>
                <a:srgbClr val="333399"/>
              </a:solidFill>
              <a:latin typeface="+mn-lt"/>
            </a:endParaRPr>
          </a:p>
        </p:txBody>
      </p:sp>
      <p:sp>
        <p:nvSpPr>
          <p:cNvPr id="7" name="Rectangle 6"/>
          <p:cNvSpPr/>
          <p:nvPr/>
        </p:nvSpPr>
        <p:spPr>
          <a:xfrm>
            <a:off x="7371523" y="2659026"/>
            <a:ext cx="954107" cy="461665"/>
          </a:xfrm>
          <a:prstGeom prst="rect">
            <a:avLst/>
          </a:prstGeom>
        </p:spPr>
        <p:txBody>
          <a:bodyPr wrap="none">
            <a:spAutoFit/>
          </a:bodyPr>
          <a:lstStyle/>
          <a:p>
            <a:r>
              <a:rPr lang="en-US" dirty="0">
                <a:solidFill>
                  <a:srgbClr val="333399"/>
                </a:solidFill>
                <a:latin typeface="+mn-lt"/>
                <a:sym typeface="Wingdings"/>
              </a:rPr>
              <a:t>Query</a:t>
            </a:r>
            <a:endParaRPr lang="en-US" dirty="0">
              <a:solidFill>
                <a:srgbClr val="333399"/>
              </a:solidFill>
              <a:latin typeface="+mn-lt"/>
            </a:endParaRPr>
          </a:p>
        </p:txBody>
      </p:sp>
    </p:spTree>
    <p:extLst>
      <p:ext uri="{BB962C8B-B14F-4D97-AF65-F5344CB8AC3E}">
        <p14:creationId xmlns:p14="http://schemas.microsoft.com/office/powerpoint/2010/main" val="142611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Inverse Rules Recursive program gives Certain Answers</a:t>
            </a:r>
          </a:p>
        </p:txBody>
      </p:sp>
      <p:sp>
        <p:nvSpPr>
          <p:cNvPr id="3" name="Content Placeholder 2"/>
          <p:cNvSpPr>
            <a:spLocks noGrp="1"/>
          </p:cNvSpPr>
          <p:nvPr>
            <p:ph idx="1"/>
          </p:nvPr>
        </p:nvSpPr>
        <p:spPr>
          <a:xfrm>
            <a:off x="457200" y="1600200"/>
            <a:ext cx="8611148" cy="4525963"/>
          </a:xfrm>
        </p:spPr>
        <p:txBody>
          <a:bodyPr/>
          <a:lstStyle/>
          <a:p>
            <a:r>
              <a:rPr lang="en-US" sz="2000" dirty="0">
                <a:solidFill>
                  <a:srgbClr val="4F81BD"/>
                </a:solidFill>
              </a:rPr>
              <a:t>Rectified Query</a:t>
            </a:r>
            <a:endParaRPr lang="en-US" sz="2000" dirty="0">
              <a:solidFill>
                <a:srgbClr val="4F81BD"/>
              </a:solidFill>
              <a:sym typeface="Wingdings"/>
            </a:endParaRPr>
          </a:p>
          <a:p>
            <a:pPr marL="0" indent="0">
              <a:buNone/>
            </a:pPr>
            <a:r>
              <a:rPr lang="en-US" sz="2000" dirty="0">
                <a:sym typeface="Wingdings"/>
              </a:rPr>
              <a:t>q(P)  schedule(A, N, D, mike, C) ^ schedule(A’, N’, D’, P’, C’) ^ 		e(A,A’) ^ e(P,P’)</a:t>
            </a:r>
          </a:p>
          <a:p>
            <a:r>
              <a:rPr lang="en-US" sz="2000" dirty="0">
                <a:solidFill>
                  <a:srgbClr val="4F81BD"/>
                </a:solidFill>
              </a:rPr>
              <a:t>Chase Rules</a:t>
            </a:r>
            <a:endParaRPr lang="en-US" sz="2000" dirty="0">
              <a:solidFill>
                <a:srgbClr val="4F81BD"/>
              </a:solidFill>
              <a:sym typeface="Wingdings"/>
            </a:endParaRPr>
          </a:p>
          <a:p>
            <a:pPr marL="0" indent="0">
              <a:buNone/>
            </a:pPr>
            <a:r>
              <a:rPr lang="en-US" sz="2000" dirty="0">
                <a:sym typeface="Wingdings"/>
              </a:rPr>
              <a:t>e(A,A’)  schedule(A, N, D, P, C) ^ schedule(A’, N’, D’, P’, C’) ^ e(P,P’)</a:t>
            </a:r>
          </a:p>
          <a:p>
            <a:pPr marL="0" indent="0">
              <a:buNone/>
            </a:pPr>
            <a:r>
              <a:rPr lang="en-US" sz="2000" dirty="0">
                <a:sym typeface="Wingdings"/>
              </a:rPr>
              <a:t>e(A,A’)  schedule(A, N, D, P, C) ^ schedule(A’, N’, D’, P’, C’) ^ e(C,C’)</a:t>
            </a:r>
          </a:p>
          <a:p>
            <a:r>
              <a:rPr lang="en-US" sz="2000" dirty="0">
                <a:solidFill>
                  <a:srgbClr val="4F81BD"/>
                </a:solidFill>
              </a:rPr>
              <a:t>Transitivity</a:t>
            </a:r>
          </a:p>
          <a:p>
            <a:pPr marL="0" indent="0">
              <a:buNone/>
            </a:pPr>
            <a:r>
              <a:rPr lang="en-US" sz="2000" dirty="0"/>
              <a:t>e(X,Y) </a:t>
            </a:r>
            <a:r>
              <a:rPr lang="en-US" sz="2000" dirty="0">
                <a:sym typeface="Wingdings"/>
              </a:rPr>
              <a:t> e(X,Z) ^ e(Z,Y)</a:t>
            </a:r>
            <a:endParaRPr lang="en-US" sz="2000" dirty="0"/>
          </a:p>
          <a:p>
            <a:r>
              <a:rPr lang="en-US" sz="2000" dirty="0">
                <a:solidFill>
                  <a:srgbClr val="4F81BD"/>
                </a:solidFill>
              </a:rPr>
              <a:t>Inverse Rule</a:t>
            </a:r>
            <a:endParaRPr lang="en-US" sz="2000" dirty="0">
              <a:solidFill>
                <a:srgbClr val="4F81BD"/>
              </a:solidFill>
              <a:sym typeface="Wingdings"/>
            </a:endParaRPr>
          </a:p>
          <a:p>
            <a:pPr marL="0" indent="0">
              <a:buNone/>
            </a:pPr>
            <a:r>
              <a:rPr lang="en-US" sz="2000" dirty="0">
                <a:sym typeface="Wingdings"/>
              </a:rPr>
              <a:t>schedule(a(D,P,C), n(D,P,C), D, P, C)  s(D, P, C)</a:t>
            </a:r>
          </a:p>
          <a:p>
            <a:endParaRPr lang="en-US" sz="2000" dirty="0">
              <a:sym typeface="Wingdings"/>
            </a:endParaRPr>
          </a:p>
          <a:p>
            <a:pPr marL="0" indent="0">
              <a:buNone/>
            </a:pPr>
            <a:endParaRPr lang="en-US" sz="2000" dirty="0">
              <a:sym typeface="Wingdings"/>
            </a:endParaRPr>
          </a:p>
          <a:p>
            <a:endParaRPr lang="en-US" sz="2000" dirty="0"/>
          </a:p>
        </p:txBody>
      </p:sp>
      <p:sp>
        <p:nvSpPr>
          <p:cNvPr id="4" name="Text Box 4"/>
          <p:cNvSpPr txBox="1">
            <a:spLocks noChangeArrowheads="1"/>
          </p:cNvSpPr>
          <p:nvPr/>
        </p:nvSpPr>
        <p:spPr bwMode="auto">
          <a:xfrm>
            <a:off x="6254757" y="5847060"/>
            <a:ext cx="2813591" cy="92333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gn="r" eaLnBrk="0" hangingPunct="0">
              <a:defRPr sz="2400">
                <a:solidFill>
                  <a:schemeClr val="tx1"/>
                </a:solidFill>
                <a:latin typeface="Times New Roman" charset="0"/>
              </a:defRPr>
            </a:lvl1pPr>
            <a:lvl2pPr marL="742950" indent="-285750" algn="r" eaLnBrk="0" hangingPunct="0">
              <a:defRPr sz="2400">
                <a:solidFill>
                  <a:schemeClr val="tx1"/>
                </a:solidFill>
                <a:latin typeface="Times New Roman" charset="0"/>
              </a:defRPr>
            </a:lvl2pPr>
            <a:lvl3pPr marL="1143000" indent="-228600" algn="r" eaLnBrk="0" hangingPunct="0">
              <a:defRPr sz="2400">
                <a:solidFill>
                  <a:schemeClr val="tx1"/>
                </a:solidFill>
                <a:latin typeface="Times New Roman" charset="0"/>
              </a:defRPr>
            </a:lvl3pPr>
            <a:lvl4pPr marL="1600200" indent="-228600" algn="r" eaLnBrk="0" hangingPunct="0">
              <a:defRPr sz="2400">
                <a:solidFill>
                  <a:schemeClr val="tx1"/>
                </a:solidFill>
                <a:latin typeface="Times New Roman" charset="0"/>
              </a:defRPr>
            </a:lvl4pPr>
            <a:lvl5pPr marL="2057400" indent="-228600" algn="r" eaLnBrk="0" hangingPunct="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pPr algn="l"/>
            <a:r>
              <a:rPr lang="en-US" altLang="en-US" sz="1800" dirty="0">
                <a:solidFill>
                  <a:schemeClr val="hlink"/>
                </a:solidFill>
                <a:latin typeface="Arial" charset="0"/>
                <a:ea typeface="MS PGothic" charset="-128"/>
              </a:rPr>
              <a:t>Functional dependencies</a:t>
            </a:r>
            <a:endParaRPr lang="en-US" altLang="en-US" sz="1800" dirty="0">
              <a:latin typeface="Arial" charset="0"/>
              <a:ea typeface="MS PGothic" charset="-128"/>
            </a:endParaRPr>
          </a:p>
          <a:p>
            <a:pPr algn="l"/>
            <a:r>
              <a:rPr lang="en-US" altLang="en-US" sz="1800" dirty="0">
                <a:latin typeface="Arial" charset="0"/>
                <a:ea typeface="MS PGothic" charset="-128"/>
              </a:rPr>
              <a:t>   </a:t>
            </a:r>
            <a:r>
              <a:rPr lang="en-US" altLang="en-US" sz="1800" i="1" dirty="0">
                <a:latin typeface="Arial" charset="0"/>
                <a:ea typeface="MS PGothic" charset="-128"/>
              </a:rPr>
              <a:t>Pilot </a:t>
            </a:r>
            <a:r>
              <a:rPr lang="en-US" altLang="en-US" sz="1800" i="1" dirty="0">
                <a:latin typeface="Arial" charset="0"/>
                <a:ea typeface="MS PGothic" charset="-128"/>
                <a:sym typeface="Symbol" charset="2"/>
              </a:rPr>
              <a:t> Airline</a:t>
            </a:r>
          </a:p>
          <a:p>
            <a:pPr algn="l"/>
            <a:r>
              <a:rPr lang="en-US" altLang="en-US" sz="1800" i="1" dirty="0">
                <a:latin typeface="Arial" charset="0"/>
                <a:ea typeface="MS PGothic" charset="-128"/>
              </a:rPr>
              <a:t>   Aircraft </a:t>
            </a:r>
            <a:r>
              <a:rPr lang="en-US" altLang="en-US" sz="1800" i="1" dirty="0">
                <a:latin typeface="Arial" charset="0"/>
                <a:ea typeface="MS PGothic" charset="-128"/>
                <a:sym typeface="Symbol" charset="2"/>
              </a:rPr>
              <a:t> Airline</a:t>
            </a:r>
            <a:endParaRPr lang="en-US" altLang="en-US" sz="1800" dirty="0">
              <a:latin typeface="Arial" charset="0"/>
              <a:ea typeface="MS PGothic" charset="-128"/>
              <a:sym typeface="Symbol" charset="2"/>
            </a:endParaRPr>
          </a:p>
        </p:txBody>
      </p:sp>
    </p:spTree>
    <p:extLst>
      <p:ext uri="{BB962C8B-B14F-4D97-AF65-F5344CB8AC3E}">
        <p14:creationId xmlns:p14="http://schemas.microsoft.com/office/powerpoint/2010/main" val="1805607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4633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pPr>
              <a:defRPr/>
            </a:pPr>
            <a:r>
              <a:rPr lang="en-US"/>
              <a:t>Integrity Constraints with LAV</a:t>
            </a:r>
            <a:endParaRPr lang="en-US" dirty="0"/>
          </a:p>
        </p:txBody>
      </p:sp>
      <p:sp>
        <p:nvSpPr>
          <p:cNvPr id="163842" name="Text Box 3"/>
          <p:cNvSpPr txBox="1">
            <a:spLocks noChangeArrowheads="1"/>
          </p:cNvSpPr>
          <p:nvPr/>
        </p:nvSpPr>
        <p:spPr bwMode="auto">
          <a:xfrm>
            <a:off x="803275" y="1739900"/>
            <a:ext cx="7575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defRPr>
            </a:lvl1pPr>
            <a:lvl2pPr marL="742950" indent="-285750" algn="r" eaLnBrk="0" hangingPunct="0">
              <a:defRPr sz="2400">
                <a:solidFill>
                  <a:schemeClr val="tx1"/>
                </a:solidFill>
                <a:latin typeface="Times New Roman" charset="0"/>
              </a:defRPr>
            </a:lvl2pPr>
            <a:lvl3pPr marL="1143000" indent="-228600" algn="r" eaLnBrk="0" hangingPunct="0">
              <a:defRPr sz="2400">
                <a:solidFill>
                  <a:schemeClr val="tx1"/>
                </a:solidFill>
                <a:latin typeface="Times New Roman" charset="0"/>
              </a:defRPr>
            </a:lvl3pPr>
            <a:lvl4pPr marL="1600200" indent="-228600" algn="r" eaLnBrk="0" hangingPunct="0">
              <a:defRPr sz="2400">
                <a:solidFill>
                  <a:schemeClr val="tx1"/>
                </a:solidFill>
                <a:latin typeface="Times New Roman" charset="0"/>
              </a:defRPr>
            </a:lvl4pPr>
            <a:lvl5pPr marL="2057400" indent="-228600" algn="r" eaLnBrk="0" hangingPunct="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pPr algn="l"/>
            <a:r>
              <a:rPr lang="en-US" altLang="en-US" sz="2800">
                <a:latin typeface="Arial" charset="0"/>
                <a:ea typeface="MS PGothic" charset="-128"/>
              </a:rPr>
              <a:t>Schedule(airline, flightNum, date, pilot, aircraft)</a:t>
            </a:r>
          </a:p>
        </p:txBody>
      </p:sp>
      <p:sp>
        <p:nvSpPr>
          <p:cNvPr id="163843" name="Text Box 4"/>
          <p:cNvSpPr txBox="1">
            <a:spLocks noChangeArrowheads="1"/>
          </p:cNvSpPr>
          <p:nvPr/>
        </p:nvSpPr>
        <p:spPr bwMode="auto">
          <a:xfrm>
            <a:off x="242888" y="2301875"/>
            <a:ext cx="65579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defRPr>
            </a:lvl1pPr>
            <a:lvl2pPr marL="742950" indent="-285750" algn="r" eaLnBrk="0" hangingPunct="0">
              <a:defRPr sz="2400">
                <a:solidFill>
                  <a:schemeClr val="tx1"/>
                </a:solidFill>
                <a:latin typeface="Times New Roman" charset="0"/>
              </a:defRPr>
            </a:lvl2pPr>
            <a:lvl3pPr marL="1143000" indent="-228600" algn="r" eaLnBrk="0" hangingPunct="0">
              <a:defRPr sz="2400">
                <a:solidFill>
                  <a:schemeClr val="tx1"/>
                </a:solidFill>
                <a:latin typeface="Times New Roman" charset="0"/>
              </a:defRPr>
            </a:lvl3pPr>
            <a:lvl4pPr marL="1600200" indent="-228600" algn="r" eaLnBrk="0" hangingPunct="0">
              <a:defRPr sz="2400">
                <a:solidFill>
                  <a:schemeClr val="tx1"/>
                </a:solidFill>
                <a:latin typeface="Times New Roman" charset="0"/>
              </a:defRPr>
            </a:lvl4pPr>
            <a:lvl5pPr marL="2057400" indent="-228600" algn="r" eaLnBrk="0" hangingPunct="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pPr algn="l"/>
            <a:r>
              <a:rPr lang="en-US" altLang="en-US" sz="2800">
                <a:solidFill>
                  <a:schemeClr val="hlink"/>
                </a:solidFill>
                <a:latin typeface="Arial" charset="0"/>
                <a:ea typeface="MS PGothic" charset="-128"/>
              </a:rPr>
              <a:t>Functional dependencies:</a:t>
            </a:r>
            <a:endParaRPr lang="en-US" altLang="en-US" sz="2800">
              <a:latin typeface="Arial" charset="0"/>
              <a:ea typeface="MS PGothic" charset="-128"/>
            </a:endParaRPr>
          </a:p>
          <a:p>
            <a:pPr algn="l"/>
            <a:r>
              <a:rPr lang="en-US" altLang="en-US" sz="2800">
                <a:latin typeface="Arial" charset="0"/>
                <a:ea typeface="MS PGothic" charset="-128"/>
              </a:rPr>
              <a:t>   </a:t>
            </a:r>
            <a:r>
              <a:rPr lang="en-US" altLang="en-US" sz="2800" i="1">
                <a:latin typeface="Arial" charset="0"/>
                <a:ea typeface="MS PGothic" charset="-128"/>
              </a:rPr>
              <a:t>Pilot </a:t>
            </a:r>
            <a:r>
              <a:rPr lang="en-US" altLang="en-US" sz="2800" i="1">
                <a:latin typeface="Arial" charset="0"/>
                <a:ea typeface="MS PGothic" charset="-128"/>
                <a:sym typeface="Symbol" charset="2"/>
              </a:rPr>
              <a:t> Airline   and   </a:t>
            </a:r>
            <a:r>
              <a:rPr lang="en-US" altLang="en-US" sz="2800" i="1">
                <a:latin typeface="Arial" charset="0"/>
                <a:ea typeface="MS PGothic" charset="-128"/>
              </a:rPr>
              <a:t>Aircraft </a:t>
            </a:r>
            <a:r>
              <a:rPr lang="en-US" altLang="en-US" sz="2800" i="1">
                <a:latin typeface="Arial" charset="0"/>
                <a:ea typeface="MS PGothic" charset="-128"/>
                <a:sym typeface="Symbol" charset="2"/>
              </a:rPr>
              <a:t> Airline</a:t>
            </a:r>
            <a:endParaRPr lang="en-US" altLang="en-US" sz="2800">
              <a:latin typeface="Arial" charset="0"/>
              <a:ea typeface="MS PGothic" charset="-128"/>
              <a:sym typeface="Symbol" charset="2"/>
            </a:endParaRPr>
          </a:p>
        </p:txBody>
      </p:sp>
      <p:sp>
        <p:nvSpPr>
          <p:cNvPr id="441349" name="Text Box 5"/>
          <p:cNvSpPr txBox="1">
            <a:spLocks noChangeArrowheads="1"/>
          </p:cNvSpPr>
          <p:nvPr/>
        </p:nvSpPr>
        <p:spPr bwMode="auto">
          <a:xfrm>
            <a:off x="317500" y="3230563"/>
            <a:ext cx="6559550"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defRPr>
            </a:lvl1pPr>
            <a:lvl2pPr marL="742950" indent="-285750" algn="r" eaLnBrk="0" hangingPunct="0">
              <a:defRPr sz="2400">
                <a:solidFill>
                  <a:schemeClr val="tx1"/>
                </a:solidFill>
                <a:latin typeface="Times New Roman" charset="0"/>
              </a:defRPr>
            </a:lvl2pPr>
            <a:lvl3pPr marL="1143000" indent="-228600" algn="r" eaLnBrk="0" hangingPunct="0">
              <a:defRPr sz="2400">
                <a:solidFill>
                  <a:schemeClr val="tx1"/>
                </a:solidFill>
                <a:latin typeface="Times New Roman" charset="0"/>
              </a:defRPr>
            </a:lvl3pPr>
            <a:lvl4pPr marL="1600200" indent="-228600" algn="r" eaLnBrk="0" hangingPunct="0">
              <a:defRPr sz="2400">
                <a:solidFill>
                  <a:schemeClr val="tx1"/>
                </a:solidFill>
                <a:latin typeface="Times New Roman" charset="0"/>
              </a:defRPr>
            </a:lvl4pPr>
            <a:lvl5pPr marL="2057400" indent="-228600" algn="r" eaLnBrk="0" hangingPunct="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pPr algn="l"/>
            <a:r>
              <a:rPr lang="en-US" altLang="en-US" sz="2800">
                <a:solidFill>
                  <a:schemeClr val="hlink"/>
                </a:solidFill>
                <a:latin typeface="Arial" charset="0"/>
                <a:ea typeface="MS PGothic" charset="-128"/>
              </a:rPr>
              <a:t>Data source:</a:t>
            </a:r>
            <a:endParaRPr lang="en-US" altLang="en-US" sz="2800">
              <a:latin typeface="Arial" charset="0"/>
              <a:ea typeface="MS PGothic" charset="-128"/>
            </a:endParaRPr>
          </a:p>
          <a:p>
            <a:pPr algn="l"/>
            <a:r>
              <a:rPr lang="en-US" altLang="en-US" sz="2800">
                <a:latin typeface="Arial" charset="0"/>
                <a:ea typeface="MS PGothic" charset="-128"/>
              </a:rPr>
              <a:t>   </a:t>
            </a:r>
            <a:r>
              <a:rPr lang="en-US" altLang="en-US" sz="2800" i="1">
                <a:latin typeface="Arial" charset="0"/>
                <a:ea typeface="MS PGothic" charset="-128"/>
              </a:rPr>
              <a:t>S(date,pilot,aircraft) </a:t>
            </a:r>
            <a:r>
              <a:rPr lang="en-US" altLang="en-US" sz="2800" i="1">
                <a:latin typeface="Arial" charset="0"/>
                <a:ea typeface="MS PGothic" charset="-128"/>
                <a:sym typeface="Symbol" charset="2"/>
              </a:rPr>
              <a:t> </a:t>
            </a:r>
          </a:p>
          <a:p>
            <a:pPr algn="l"/>
            <a:r>
              <a:rPr lang="en-US" altLang="en-US" sz="2800" i="1">
                <a:latin typeface="Arial" charset="0"/>
                <a:ea typeface="MS PGothic" charset="-128"/>
                <a:sym typeface="Symbol" charset="2"/>
              </a:rPr>
              <a:t>            schedule(a,fN,date,pilot,aircraft)</a:t>
            </a:r>
          </a:p>
        </p:txBody>
      </p:sp>
      <p:sp>
        <p:nvSpPr>
          <p:cNvPr id="441350" name="Text Box 6"/>
          <p:cNvSpPr txBox="1">
            <a:spLocks noChangeArrowheads="1"/>
          </p:cNvSpPr>
          <p:nvPr/>
        </p:nvSpPr>
        <p:spPr bwMode="auto">
          <a:xfrm>
            <a:off x="317500" y="4543425"/>
            <a:ext cx="7526338"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defRPr>
            </a:lvl1pPr>
            <a:lvl2pPr marL="742950" indent="-285750" algn="r" eaLnBrk="0" hangingPunct="0">
              <a:defRPr sz="2400">
                <a:solidFill>
                  <a:schemeClr val="tx1"/>
                </a:solidFill>
                <a:latin typeface="Times New Roman" charset="0"/>
              </a:defRPr>
            </a:lvl2pPr>
            <a:lvl3pPr marL="1143000" indent="-228600" algn="r" eaLnBrk="0" hangingPunct="0">
              <a:defRPr sz="2400">
                <a:solidFill>
                  <a:schemeClr val="tx1"/>
                </a:solidFill>
                <a:latin typeface="Times New Roman" charset="0"/>
              </a:defRPr>
            </a:lvl3pPr>
            <a:lvl4pPr marL="1600200" indent="-228600" algn="r" eaLnBrk="0" hangingPunct="0">
              <a:defRPr sz="2400">
                <a:solidFill>
                  <a:schemeClr val="tx1"/>
                </a:solidFill>
                <a:latin typeface="Times New Roman" charset="0"/>
              </a:defRPr>
            </a:lvl4pPr>
            <a:lvl5pPr marL="2057400" indent="-228600" algn="r" eaLnBrk="0" hangingPunct="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pPr algn="l"/>
            <a:r>
              <a:rPr lang="en-US" altLang="en-US" sz="2800">
                <a:solidFill>
                  <a:schemeClr val="hlink"/>
                </a:solidFill>
                <a:latin typeface="Arial" charset="0"/>
                <a:ea typeface="MS PGothic" charset="-128"/>
              </a:rPr>
              <a:t>Query:</a:t>
            </a:r>
            <a:r>
              <a:rPr lang="en-US" altLang="en-US" sz="2800">
                <a:latin typeface="Arial" charset="0"/>
                <a:ea typeface="MS PGothic" charset="-128"/>
              </a:rPr>
              <a:t> (pilots in same airline as Mike)</a:t>
            </a:r>
          </a:p>
          <a:p>
            <a:pPr algn="l"/>
            <a:r>
              <a:rPr lang="en-US" altLang="en-US" sz="2800">
                <a:latin typeface="Arial" charset="0"/>
                <a:ea typeface="MS PGothic" charset="-128"/>
              </a:rPr>
              <a:t>   </a:t>
            </a:r>
            <a:r>
              <a:rPr lang="en-US" altLang="en-US" sz="2800" i="1">
                <a:latin typeface="Arial" charset="0"/>
                <a:ea typeface="MS PGothic" charset="-128"/>
              </a:rPr>
              <a:t>q(p) :- schedule(</a:t>
            </a:r>
            <a:r>
              <a:rPr lang="en-US" altLang="en-US" sz="2800" i="1">
                <a:solidFill>
                  <a:schemeClr val="hlink"/>
                </a:solidFill>
                <a:latin typeface="Arial" charset="0"/>
                <a:ea typeface="MS PGothic" charset="-128"/>
              </a:rPr>
              <a:t>a</a:t>
            </a:r>
            <a:r>
              <a:rPr lang="en-US" altLang="en-US" sz="2800" i="1">
                <a:latin typeface="Arial" charset="0"/>
                <a:ea typeface="MS PGothic" charset="-128"/>
              </a:rPr>
              <a:t>,fN,date,</a:t>
            </a:r>
            <a:r>
              <a:rPr lang="ja-JP" altLang="en-US" sz="2800" i="1">
                <a:latin typeface="Arial" charset="0"/>
                <a:ea typeface="MS PGothic" charset="-128"/>
              </a:rPr>
              <a:t>”</a:t>
            </a:r>
            <a:r>
              <a:rPr lang="en-US" altLang="en-US" sz="2800" i="1">
                <a:latin typeface="Arial" charset="0"/>
                <a:ea typeface="MS PGothic" charset="-128"/>
              </a:rPr>
              <a:t>mike</a:t>
            </a:r>
            <a:r>
              <a:rPr lang="ja-JP" altLang="en-US" sz="2800" i="1">
                <a:latin typeface="Arial" charset="0"/>
                <a:ea typeface="MS PGothic" charset="-128"/>
              </a:rPr>
              <a:t>”</a:t>
            </a:r>
            <a:r>
              <a:rPr lang="en-US" altLang="en-US" sz="2800" i="1">
                <a:latin typeface="Arial" charset="0"/>
                <a:ea typeface="MS PGothic" charset="-128"/>
              </a:rPr>
              <a:t>,aircraft)</a:t>
            </a:r>
          </a:p>
          <a:p>
            <a:pPr algn="l"/>
            <a:r>
              <a:rPr lang="en-US" altLang="en-US" sz="2800" i="1">
                <a:latin typeface="Arial" charset="0"/>
                <a:ea typeface="MS PGothic" charset="-128"/>
              </a:rPr>
              <a:t>              schedule(</a:t>
            </a:r>
            <a:r>
              <a:rPr lang="en-US" altLang="en-US" sz="2800" i="1">
                <a:solidFill>
                  <a:schemeClr val="hlink"/>
                </a:solidFill>
                <a:latin typeface="Arial" charset="0"/>
                <a:ea typeface="MS PGothic" charset="-128"/>
              </a:rPr>
              <a:t>a</a:t>
            </a:r>
            <a:r>
              <a:rPr lang="en-US" altLang="en-US" sz="2800" i="1">
                <a:latin typeface="Arial" charset="0"/>
                <a:ea typeface="MS PGothic" charset="-128"/>
              </a:rPr>
              <a:t>,f,d,p,a)</a:t>
            </a:r>
          </a:p>
          <a:p>
            <a:pPr algn="l"/>
            <a:endParaRPr lang="en-US" altLang="en-US" sz="2800" i="1">
              <a:solidFill>
                <a:srgbClr val="800080"/>
              </a:solidFill>
              <a:latin typeface="Arial" charset="0"/>
              <a:ea typeface="MS PGothic" charset="-128"/>
            </a:endParaRPr>
          </a:p>
          <a:p>
            <a:pPr algn="l"/>
            <a:r>
              <a:rPr lang="en-US" altLang="en-US" sz="2800" i="1">
                <a:solidFill>
                  <a:srgbClr val="800080"/>
                </a:solidFill>
                <a:latin typeface="Arial" charset="0"/>
                <a:ea typeface="MS PGothic" charset="-128"/>
              </a:rPr>
              <a:t>Without functional dependencies, no answers!</a:t>
            </a:r>
            <a:endParaRPr lang="en-US" altLang="en-US" sz="2800">
              <a:solidFill>
                <a:srgbClr val="800080"/>
              </a:solidFill>
              <a:latin typeface="Arial" charset="0"/>
              <a:ea typeface="MS PGothic" charset="-128"/>
              <a:sym typeface="Symbol" charset="2"/>
            </a:endParaRPr>
          </a:p>
        </p:txBody>
      </p:sp>
      <p:sp>
        <p:nvSpPr>
          <p:cNvPr id="163846" name="Text Box 3"/>
          <p:cNvSpPr txBox="1">
            <a:spLocks noChangeArrowheads="1"/>
          </p:cNvSpPr>
          <p:nvPr/>
        </p:nvSpPr>
        <p:spPr bwMode="auto">
          <a:xfrm>
            <a:off x="171450" y="1331913"/>
            <a:ext cx="31194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defRPr>
            </a:lvl1pPr>
            <a:lvl2pPr marL="742950" indent="-285750" algn="r" eaLnBrk="0" hangingPunct="0">
              <a:defRPr sz="2400">
                <a:solidFill>
                  <a:schemeClr val="tx1"/>
                </a:solidFill>
                <a:latin typeface="Times New Roman" charset="0"/>
              </a:defRPr>
            </a:lvl2pPr>
            <a:lvl3pPr marL="1143000" indent="-228600" algn="r" eaLnBrk="0" hangingPunct="0">
              <a:defRPr sz="2400">
                <a:solidFill>
                  <a:schemeClr val="tx1"/>
                </a:solidFill>
                <a:latin typeface="Times New Roman" charset="0"/>
              </a:defRPr>
            </a:lvl3pPr>
            <a:lvl4pPr marL="1600200" indent="-228600" algn="r" eaLnBrk="0" hangingPunct="0">
              <a:defRPr sz="2400">
                <a:solidFill>
                  <a:schemeClr val="tx1"/>
                </a:solidFill>
                <a:latin typeface="Times New Roman" charset="0"/>
              </a:defRPr>
            </a:lvl4pPr>
            <a:lvl5pPr marL="2057400" indent="-228600" algn="r" eaLnBrk="0" hangingPunct="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pPr algn="l"/>
            <a:r>
              <a:rPr lang="en-US" altLang="en-US" sz="2800">
                <a:solidFill>
                  <a:srgbClr val="800000"/>
                </a:solidFill>
                <a:latin typeface="Arial" charset="0"/>
                <a:ea typeface="MS PGothic" charset="-128"/>
              </a:rPr>
              <a:t>Mediated schema:</a:t>
            </a:r>
          </a:p>
        </p:txBody>
      </p:sp>
    </p:spTree>
    <p:extLst>
      <p:ext uri="{BB962C8B-B14F-4D97-AF65-F5344CB8AC3E}">
        <p14:creationId xmlns:p14="http://schemas.microsoft.com/office/powerpoint/2010/main" val="15970119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134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13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9" grpId="0"/>
      <p:bldP spid="441350"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pPr>
              <a:defRPr/>
            </a:pPr>
            <a:r>
              <a:rPr lang="en-US"/>
              <a:t>But We Do Have Answers…</a:t>
            </a:r>
          </a:p>
        </p:txBody>
      </p:sp>
      <p:graphicFrame>
        <p:nvGraphicFramePr>
          <p:cNvPr id="443395" name="Group 3"/>
          <p:cNvGraphicFramePr>
            <a:graphicFrameLocks noGrp="1"/>
          </p:cNvGraphicFramePr>
          <p:nvPr/>
        </p:nvGraphicFramePr>
        <p:xfrm>
          <a:off x="1524000" y="1752600"/>
          <a:ext cx="5867400" cy="3098801"/>
        </p:xfrm>
        <a:graphic>
          <a:graphicData uri="http://schemas.openxmlformats.org/drawingml/2006/table">
            <a:tbl>
              <a:tblPr/>
              <a:tblGrid>
                <a:gridCol w="1955800">
                  <a:extLst>
                    <a:ext uri="{9D8B030D-6E8A-4147-A177-3AD203B41FA5}">
                      <a16:colId xmlns:a16="http://schemas.microsoft.com/office/drawing/2014/main" val="20000"/>
                    </a:ext>
                  </a:extLst>
                </a:gridCol>
                <a:gridCol w="1955800">
                  <a:extLst>
                    <a:ext uri="{9D8B030D-6E8A-4147-A177-3AD203B41FA5}">
                      <a16:colId xmlns:a16="http://schemas.microsoft.com/office/drawing/2014/main" val="20001"/>
                    </a:ext>
                  </a:extLst>
                </a:gridCol>
                <a:gridCol w="1955800">
                  <a:extLst>
                    <a:ext uri="{9D8B030D-6E8A-4147-A177-3AD203B41FA5}">
                      <a16:colId xmlns:a16="http://schemas.microsoft.com/office/drawing/2014/main" val="20002"/>
                    </a:ext>
                  </a:extLst>
                </a:gridCol>
              </a:tblGrid>
              <a:tr h="619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Date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Pilot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Aircraft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0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Mike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9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5/2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Ann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0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Ann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222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9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4/3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charset="0"/>
                          <a:cs typeface="ＭＳ Ｐゴシック" charset="0"/>
                        </a:rPr>
                        <a:t>222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2" name="Group 29"/>
          <p:cNvGrpSpPr>
            <a:grpSpLocks/>
          </p:cNvGrpSpPr>
          <p:nvPr/>
        </p:nvGrpSpPr>
        <p:grpSpPr bwMode="auto">
          <a:xfrm>
            <a:off x="6705600" y="2743200"/>
            <a:ext cx="1066800" cy="533400"/>
            <a:chOff x="4224" y="1728"/>
            <a:chExt cx="672" cy="336"/>
          </a:xfrm>
        </p:grpSpPr>
        <p:sp>
          <p:nvSpPr>
            <p:cNvPr id="165926" name="Line 30"/>
            <p:cNvSpPr>
              <a:spLocks noChangeShapeType="1"/>
            </p:cNvSpPr>
            <p:nvPr/>
          </p:nvSpPr>
          <p:spPr bwMode="auto">
            <a:xfrm flipH="1" flipV="1">
              <a:off x="4224" y="1728"/>
              <a:ext cx="672" cy="144"/>
            </a:xfrm>
            <a:prstGeom prst="line">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5927" name="Line 31"/>
            <p:cNvSpPr>
              <a:spLocks noChangeShapeType="1"/>
            </p:cNvSpPr>
            <p:nvPr/>
          </p:nvSpPr>
          <p:spPr bwMode="auto">
            <a:xfrm flipH="1">
              <a:off x="4272" y="1872"/>
              <a:ext cx="624" cy="192"/>
            </a:xfrm>
            <a:prstGeom prst="line">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43424" name="Text Box 32"/>
          <p:cNvSpPr txBox="1">
            <a:spLocks noChangeArrowheads="1"/>
          </p:cNvSpPr>
          <p:nvPr/>
        </p:nvSpPr>
        <p:spPr bwMode="auto">
          <a:xfrm>
            <a:off x="1355725" y="5103813"/>
            <a:ext cx="6330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defRPr>
            </a:lvl1pPr>
            <a:lvl2pPr marL="742950" indent="-285750" algn="r" eaLnBrk="0" hangingPunct="0">
              <a:defRPr sz="2400">
                <a:solidFill>
                  <a:schemeClr val="tx1"/>
                </a:solidFill>
                <a:latin typeface="Times New Roman" charset="0"/>
              </a:defRPr>
            </a:lvl2pPr>
            <a:lvl3pPr marL="1143000" indent="-228600" algn="r" eaLnBrk="0" hangingPunct="0">
              <a:defRPr sz="2400">
                <a:solidFill>
                  <a:schemeClr val="tx1"/>
                </a:solidFill>
                <a:latin typeface="Times New Roman" charset="0"/>
              </a:defRPr>
            </a:lvl3pPr>
            <a:lvl4pPr marL="1600200" indent="-228600" algn="r" eaLnBrk="0" hangingPunct="0">
              <a:defRPr sz="2400">
                <a:solidFill>
                  <a:schemeClr val="tx1"/>
                </a:solidFill>
                <a:latin typeface="Times New Roman" charset="0"/>
              </a:defRPr>
            </a:lvl4pPr>
            <a:lvl5pPr marL="2057400" indent="-228600" algn="r" eaLnBrk="0" hangingPunct="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r>
              <a:rPr lang="en-US" altLang="en-US" sz="2800">
                <a:latin typeface="Arial" charset="0"/>
                <a:ea typeface="MS PGothic" charset="-128"/>
              </a:rPr>
              <a:t>Mike and Ann work for the same airline</a:t>
            </a:r>
          </a:p>
        </p:txBody>
      </p:sp>
      <p:grpSp>
        <p:nvGrpSpPr>
          <p:cNvPr id="3" name="Group 33"/>
          <p:cNvGrpSpPr>
            <a:grpSpLocks/>
          </p:cNvGrpSpPr>
          <p:nvPr/>
        </p:nvGrpSpPr>
        <p:grpSpPr bwMode="auto">
          <a:xfrm>
            <a:off x="6781800" y="4114800"/>
            <a:ext cx="1066800" cy="533400"/>
            <a:chOff x="4224" y="1728"/>
            <a:chExt cx="672" cy="336"/>
          </a:xfrm>
        </p:grpSpPr>
        <p:sp>
          <p:nvSpPr>
            <p:cNvPr id="165924" name="Line 34"/>
            <p:cNvSpPr>
              <a:spLocks noChangeShapeType="1"/>
            </p:cNvSpPr>
            <p:nvPr/>
          </p:nvSpPr>
          <p:spPr bwMode="auto">
            <a:xfrm flipH="1" flipV="1">
              <a:off x="4224" y="1728"/>
              <a:ext cx="672" cy="144"/>
            </a:xfrm>
            <a:prstGeom prst="line">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5925" name="Line 35"/>
            <p:cNvSpPr>
              <a:spLocks noChangeShapeType="1"/>
            </p:cNvSpPr>
            <p:nvPr/>
          </p:nvSpPr>
          <p:spPr bwMode="auto">
            <a:xfrm flipH="1">
              <a:off x="4272" y="1872"/>
              <a:ext cx="624" cy="192"/>
            </a:xfrm>
            <a:prstGeom prst="line">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43428" name="Text Box 36"/>
          <p:cNvSpPr txBox="1">
            <a:spLocks noChangeArrowheads="1"/>
          </p:cNvSpPr>
          <p:nvPr/>
        </p:nvSpPr>
        <p:spPr bwMode="auto">
          <a:xfrm>
            <a:off x="1355725" y="5622925"/>
            <a:ext cx="63325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defRPr>
            </a:lvl1pPr>
            <a:lvl2pPr marL="742950" indent="-285750" algn="r" eaLnBrk="0" hangingPunct="0">
              <a:defRPr sz="2400">
                <a:solidFill>
                  <a:schemeClr val="tx1"/>
                </a:solidFill>
                <a:latin typeface="Times New Roman" charset="0"/>
              </a:defRPr>
            </a:lvl2pPr>
            <a:lvl3pPr marL="1143000" indent="-228600" algn="r" eaLnBrk="0" hangingPunct="0">
              <a:defRPr sz="2400">
                <a:solidFill>
                  <a:schemeClr val="tx1"/>
                </a:solidFill>
                <a:latin typeface="Times New Roman" charset="0"/>
              </a:defRPr>
            </a:lvl3pPr>
            <a:lvl4pPr marL="1600200" indent="-228600" algn="r" eaLnBrk="0" hangingPunct="0">
              <a:defRPr sz="2400">
                <a:solidFill>
                  <a:schemeClr val="tx1"/>
                </a:solidFill>
                <a:latin typeface="Times New Roman" charset="0"/>
              </a:defRPr>
            </a:lvl4pPr>
            <a:lvl5pPr marL="2057400" indent="-228600" algn="r" eaLnBrk="0" hangingPunct="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r>
              <a:rPr lang="en-US" altLang="en-US" sz="2800">
                <a:latin typeface="Arial" charset="0"/>
                <a:ea typeface="MS PGothic" charset="-128"/>
              </a:rPr>
              <a:t>111 and 222 belong to the same airline</a:t>
            </a:r>
          </a:p>
        </p:txBody>
      </p:sp>
      <p:grpSp>
        <p:nvGrpSpPr>
          <p:cNvPr id="4" name="Group 37"/>
          <p:cNvGrpSpPr>
            <a:grpSpLocks/>
          </p:cNvGrpSpPr>
          <p:nvPr/>
        </p:nvGrpSpPr>
        <p:grpSpPr bwMode="auto">
          <a:xfrm>
            <a:off x="6934200" y="3505200"/>
            <a:ext cx="1066800" cy="533400"/>
            <a:chOff x="4224" y="1728"/>
            <a:chExt cx="672" cy="336"/>
          </a:xfrm>
        </p:grpSpPr>
        <p:sp>
          <p:nvSpPr>
            <p:cNvPr id="165922" name="Line 38"/>
            <p:cNvSpPr>
              <a:spLocks noChangeShapeType="1"/>
            </p:cNvSpPr>
            <p:nvPr/>
          </p:nvSpPr>
          <p:spPr bwMode="auto">
            <a:xfrm flipH="1" flipV="1">
              <a:off x="4224" y="1728"/>
              <a:ext cx="672" cy="144"/>
            </a:xfrm>
            <a:prstGeom prst="line">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5923" name="Line 39"/>
            <p:cNvSpPr>
              <a:spLocks noChangeShapeType="1"/>
            </p:cNvSpPr>
            <p:nvPr/>
          </p:nvSpPr>
          <p:spPr bwMode="auto">
            <a:xfrm flipH="1">
              <a:off x="4272" y="1872"/>
              <a:ext cx="624" cy="192"/>
            </a:xfrm>
            <a:prstGeom prst="line">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43432" name="Text Box 40"/>
          <p:cNvSpPr txBox="1">
            <a:spLocks noChangeArrowheads="1"/>
          </p:cNvSpPr>
          <p:nvPr/>
        </p:nvSpPr>
        <p:spPr bwMode="auto">
          <a:xfrm>
            <a:off x="1355725" y="6142038"/>
            <a:ext cx="68913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defRPr>
            </a:lvl1pPr>
            <a:lvl2pPr marL="742950" indent="-285750" algn="r" eaLnBrk="0" hangingPunct="0">
              <a:defRPr sz="2400">
                <a:solidFill>
                  <a:schemeClr val="tx1"/>
                </a:solidFill>
                <a:latin typeface="Times New Roman" charset="0"/>
              </a:defRPr>
            </a:lvl2pPr>
            <a:lvl3pPr marL="1143000" indent="-228600" algn="r" eaLnBrk="0" hangingPunct="0">
              <a:defRPr sz="2400">
                <a:solidFill>
                  <a:schemeClr val="tx1"/>
                </a:solidFill>
                <a:latin typeface="Times New Roman" charset="0"/>
              </a:defRPr>
            </a:lvl3pPr>
            <a:lvl4pPr marL="1600200" indent="-228600" algn="r" eaLnBrk="0" hangingPunct="0">
              <a:defRPr sz="2400">
                <a:solidFill>
                  <a:schemeClr val="tx1"/>
                </a:solidFill>
                <a:latin typeface="Times New Roman" charset="0"/>
              </a:defRPr>
            </a:lvl4pPr>
            <a:lvl5pPr marL="2057400" indent="-228600" algn="r" eaLnBrk="0" hangingPunct="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r>
              <a:rPr lang="en-US" altLang="en-US" sz="2800">
                <a:latin typeface="Arial" charset="0"/>
                <a:ea typeface="MS PGothic" charset="-128"/>
              </a:rPr>
              <a:t>John and Ann work for the same airline, …</a:t>
            </a:r>
          </a:p>
        </p:txBody>
      </p:sp>
    </p:spTree>
    <p:extLst>
      <p:ext uri="{BB962C8B-B14F-4D97-AF65-F5344CB8AC3E}">
        <p14:creationId xmlns:p14="http://schemas.microsoft.com/office/powerpoint/2010/main" val="13290265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43424"/>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44342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4434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424" grpId="0"/>
      <p:bldP spid="443428" grpId="0"/>
      <p:bldP spid="443432"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4435" name="Rectangle 2"/>
          <p:cNvSpPr>
            <a:spLocks noGrp="1" noChangeArrowheads="1"/>
          </p:cNvSpPr>
          <p:nvPr>
            <p:ph type="title"/>
          </p:nvPr>
        </p:nvSpPr>
        <p:spPr/>
        <p:txBody>
          <a:bodyPr/>
          <a:lstStyle/>
          <a:p>
            <a:pPr>
              <a:defRPr/>
            </a:pPr>
            <a:r>
              <a:rPr lang="en-US"/>
              <a:t>No Limit to Rewriting Size</a:t>
            </a:r>
          </a:p>
        </p:txBody>
      </p:sp>
      <p:graphicFrame>
        <p:nvGraphicFramePr>
          <p:cNvPr id="113712" name="Object 48"/>
          <p:cNvGraphicFramePr>
            <a:graphicFrameLocks noChangeAspect="1"/>
          </p:cNvGraphicFramePr>
          <p:nvPr/>
        </p:nvGraphicFramePr>
        <p:xfrm>
          <a:off x="1219200" y="2057400"/>
          <a:ext cx="6477000" cy="2373313"/>
        </p:xfrm>
        <a:graphic>
          <a:graphicData uri="http://schemas.openxmlformats.org/presentationml/2006/ole">
            <mc:AlternateContent xmlns:mc="http://schemas.openxmlformats.org/markup-compatibility/2006">
              <mc:Choice xmlns:v="urn:schemas-microsoft-com:vml" Requires="v">
                <p:oleObj spid="_x0000_s6167" name="Equation" r:id="rId4" imgW="2413440" imgH="877680" progId="Equation.3">
                  <p:embed/>
                </p:oleObj>
              </mc:Choice>
              <mc:Fallback>
                <p:oleObj name="Equation" r:id="rId4" imgW="2413440" imgH="8776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2057400"/>
                        <a:ext cx="6477000" cy="237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3714" name="Text Box 4"/>
          <p:cNvSpPr txBox="1">
            <a:spLocks noChangeArrowheads="1"/>
          </p:cNvSpPr>
          <p:nvPr/>
        </p:nvSpPr>
        <p:spPr bwMode="auto">
          <a:xfrm>
            <a:off x="588963" y="4911725"/>
            <a:ext cx="729297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eaLnBrk="0" hangingPunct="0">
              <a:defRPr sz="2400">
                <a:solidFill>
                  <a:schemeClr val="tx1"/>
                </a:solidFill>
                <a:latin typeface="Times New Roman" charset="0"/>
              </a:defRPr>
            </a:lvl1pPr>
            <a:lvl2pPr marL="742950" indent="-285750" algn="r" eaLnBrk="0" hangingPunct="0">
              <a:defRPr sz="2400">
                <a:solidFill>
                  <a:schemeClr val="tx1"/>
                </a:solidFill>
                <a:latin typeface="Times New Roman" charset="0"/>
              </a:defRPr>
            </a:lvl2pPr>
            <a:lvl3pPr marL="1143000" indent="-228600" algn="r" eaLnBrk="0" hangingPunct="0">
              <a:defRPr sz="2400">
                <a:solidFill>
                  <a:schemeClr val="tx1"/>
                </a:solidFill>
                <a:latin typeface="Times New Roman" charset="0"/>
              </a:defRPr>
            </a:lvl3pPr>
            <a:lvl4pPr marL="1600200" indent="-228600" algn="r" eaLnBrk="0" hangingPunct="0">
              <a:defRPr sz="2400">
                <a:solidFill>
                  <a:schemeClr val="tx1"/>
                </a:solidFill>
                <a:latin typeface="Times New Roman" charset="0"/>
              </a:defRPr>
            </a:lvl4pPr>
            <a:lvl5pPr marL="2057400" indent="-228600" algn="r" eaLnBrk="0" hangingPunct="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pPr algn="l">
              <a:spcBef>
                <a:spcPct val="50000"/>
              </a:spcBef>
            </a:pPr>
            <a:r>
              <a:rPr lang="en-US" altLang="en-US" sz="4000">
                <a:latin typeface="Arial" charset="0"/>
                <a:ea typeface="MS PGothic" charset="-128"/>
              </a:rPr>
              <a:t>Does this sound familiar?</a:t>
            </a:r>
          </a:p>
          <a:p>
            <a:pPr algn="l">
              <a:spcBef>
                <a:spcPct val="50000"/>
              </a:spcBef>
            </a:pPr>
            <a:r>
              <a:rPr lang="en-US" altLang="en-US" sz="4000">
                <a:latin typeface="Arial" charset="0"/>
                <a:ea typeface="MS PGothic" charset="-128"/>
              </a:rPr>
              <a:t>Recursive plans to the rescue!</a:t>
            </a:r>
          </a:p>
        </p:txBody>
      </p:sp>
    </p:spTree>
    <p:extLst>
      <p:ext uri="{BB962C8B-B14F-4D97-AF65-F5344CB8AC3E}">
        <p14:creationId xmlns:p14="http://schemas.microsoft.com/office/powerpoint/2010/main" val="1651370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484" name="Rectangle 2"/>
          <p:cNvSpPr>
            <a:spLocks noGrp="1" noChangeArrowheads="1"/>
          </p:cNvSpPr>
          <p:nvPr>
            <p:ph type="title"/>
          </p:nvPr>
        </p:nvSpPr>
        <p:spPr/>
        <p:txBody>
          <a:bodyPr/>
          <a:lstStyle/>
          <a:p>
            <a:pPr>
              <a:defRPr/>
            </a:pPr>
            <a:r>
              <a:rPr lang="en-US"/>
              <a:t>Recursive Plan</a:t>
            </a:r>
            <a:endParaRPr lang="en-US" dirty="0"/>
          </a:p>
        </p:txBody>
      </p:sp>
      <p:graphicFrame>
        <p:nvGraphicFramePr>
          <p:cNvPr id="115804" name="Object 92"/>
          <p:cNvGraphicFramePr>
            <a:graphicFrameLocks noChangeAspect="1"/>
          </p:cNvGraphicFramePr>
          <p:nvPr/>
        </p:nvGraphicFramePr>
        <p:xfrm>
          <a:off x="381000" y="2286000"/>
          <a:ext cx="8312150" cy="1766888"/>
        </p:xfrm>
        <a:graphic>
          <a:graphicData uri="http://schemas.openxmlformats.org/presentationml/2006/ole">
            <mc:AlternateContent xmlns:mc="http://schemas.openxmlformats.org/markup-compatibility/2006">
              <mc:Choice xmlns:v="urn:schemas-microsoft-com:vml" Requires="v">
                <p:oleObj spid="_x0000_s8236" name="Equation" r:id="rId4" imgW="4050000" imgH="849960" progId="Equation.3">
                  <p:embed/>
                </p:oleObj>
              </mc:Choice>
              <mc:Fallback>
                <p:oleObj name="Equation" r:id="rId4" imgW="4050000" imgH="8499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2286000"/>
                        <a:ext cx="8312150" cy="176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5807" name="Text Box 5"/>
          <p:cNvSpPr txBox="1">
            <a:spLocks noChangeArrowheads="1"/>
          </p:cNvSpPr>
          <p:nvPr/>
        </p:nvSpPr>
        <p:spPr bwMode="auto">
          <a:xfrm>
            <a:off x="457200" y="4114800"/>
            <a:ext cx="3392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defRPr>
            </a:lvl1pPr>
            <a:lvl2pPr marL="742950" indent="-285750" algn="r" eaLnBrk="0" hangingPunct="0">
              <a:defRPr sz="2400">
                <a:solidFill>
                  <a:schemeClr val="tx1"/>
                </a:solidFill>
                <a:latin typeface="Times New Roman" charset="0"/>
              </a:defRPr>
            </a:lvl2pPr>
            <a:lvl3pPr marL="1143000" indent="-228600" algn="r" eaLnBrk="0" hangingPunct="0">
              <a:defRPr sz="2400">
                <a:solidFill>
                  <a:schemeClr val="tx1"/>
                </a:solidFill>
                <a:latin typeface="Times New Roman" charset="0"/>
              </a:defRPr>
            </a:lvl3pPr>
            <a:lvl4pPr marL="1600200" indent="-228600" algn="r" eaLnBrk="0" hangingPunct="0">
              <a:defRPr sz="2400">
                <a:solidFill>
                  <a:schemeClr val="tx1"/>
                </a:solidFill>
                <a:latin typeface="Times New Roman" charset="0"/>
              </a:defRPr>
            </a:lvl4pPr>
            <a:lvl5pPr marL="2057400" indent="-228600" algn="r" eaLnBrk="0" hangingPunct="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r>
              <a:rPr lang="en-US" altLang="en-US" sz="3200">
                <a:solidFill>
                  <a:srgbClr val="800080"/>
                </a:solidFill>
                <a:latin typeface="Arial" charset="0"/>
                <a:ea typeface="MS PGothic" charset="-128"/>
              </a:rPr>
              <a:t>But we know that:</a:t>
            </a:r>
          </a:p>
        </p:txBody>
      </p:sp>
      <p:graphicFrame>
        <p:nvGraphicFramePr>
          <p:cNvPr id="115805" name="Object 93"/>
          <p:cNvGraphicFramePr>
            <a:graphicFrameLocks noChangeAspect="1"/>
          </p:cNvGraphicFramePr>
          <p:nvPr/>
        </p:nvGraphicFramePr>
        <p:xfrm>
          <a:off x="1295400" y="4953000"/>
          <a:ext cx="6096000" cy="1589088"/>
        </p:xfrm>
        <a:graphic>
          <a:graphicData uri="http://schemas.openxmlformats.org/presentationml/2006/ole">
            <mc:AlternateContent xmlns:mc="http://schemas.openxmlformats.org/markup-compatibility/2006">
              <mc:Choice xmlns:v="urn:schemas-microsoft-com:vml" Requires="v">
                <p:oleObj spid="_x0000_s8237" name="Equation" r:id="rId6" imgW="2422800" imgH="621360" progId="Equation.3">
                  <p:embed/>
                </p:oleObj>
              </mc:Choice>
              <mc:Fallback>
                <p:oleObj name="Equation" r:id="rId6" imgW="2422800" imgH="62136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4953000"/>
                        <a:ext cx="6096000" cy="158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5808" name="Text Box 8"/>
          <p:cNvSpPr txBox="1">
            <a:spLocks noChangeArrowheads="1"/>
          </p:cNvSpPr>
          <p:nvPr/>
        </p:nvSpPr>
        <p:spPr bwMode="auto">
          <a:xfrm>
            <a:off x="381000" y="1447800"/>
            <a:ext cx="58769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defRPr>
            </a:lvl1pPr>
            <a:lvl2pPr marL="742950" indent="-285750" algn="r" eaLnBrk="0" hangingPunct="0">
              <a:defRPr sz="2400">
                <a:solidFill>
                  <a:schemeClr val="tx1"/>
                </a:solidFill>
                <a:latin typeface="Times New Roman" charset="0"/>
              </a:defRPr>
            </a:lvl2pPr>
            <a:lvl3pPr marL="1143000" indent="-228600" algn="r" eaLnBrk="0" hangingPunct="0">
              <a:defRPr sz="2400">
                <a:solidFill>
                  <a:schemeClr val="tx1"/>
                </a:solidFill>
                <a:latin typeface="Times New Roman" charset="0"/>
              </a:defRPr>
            </a:lvl3pPr>
            <a:lvl4pPr marL="1600200" indent="-228600" algn="r" eaLnBrk="0" hangingPunct="0">
              <a:defRPr sz="2400">
                <a:solidFill>
                  <a:schemeClr val="tx1"/>
                </a:solidFill>
                <a:latin typeface="Times New Roman" charset="0"/>
              </a:defRPr>
            </a:lvl4pPr>
            <a:lvl5pPr marL="2057400" indent="-228600" algn="r" eaLnBrk="0" hangingPunct="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r>
              <a:rPr lang="en-US" altLang="en-US" sz="3200">
                <a:solidFill>
                  <a:srgbClr val="800080"/>
                </a:solidFill>
                <a:latin typeface="Arial" charset="0"/>
                <a:ea typeface="MS PGothic" charset="-128"/>
              </a:rPr>
              <a:t>Start with inverse rules and get:</a:t>
            </a:r>
            <a:endParaRPr lang="en-US" altLang="en-US" sz="3200">
              <a:latin typeface="Arial" charset="0"/>
              <a:ea typeface="MS PGothic" charset="-128"/>
            </a:endParaRPr>
          </a:p>
        </p:txBody>
      </p:sp>
    </p:spTree>
    <p:extLst>
      <p:ext uri="{BB962C8B-B14F-4D97-AF65-F5344CB8AC3E}">
        <p14:creationId xmlns:p14="http://schemas.microsoft.com/office/powerpoint/2010/main" val="1967034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406400" y="152400"/>
            <a:ext cx="7772400" cy="1044575"/>
          </a:xfrm>
        </p:spPr>
        <p:txBody>
          <a:bodyPr/>
          <a:lstStyle/>
          <a:p>
            <a:pPr>
              <a:defRPr/>
            </a:pPr>
            <a:r>
              <a:rPr lang="en-US"/>
              <a:t>The e relation</a:t>
            </a:r>
          </a:p>
        </p:txBody>
      </p:sp>
      <p:sp>
        <p:nvSpPr>
          <p:cNvPr id="174082" name="Rectangle 4"/>
          <p:cNvSpPr>
            <a:spLocks noGrp="1" noChangeArrowheads="1"/>
          </p:cNvSpPr>
          <p:nvPr>
            <p:ph type="body" idx="1"/>
          </p:nvPr>
        </p:nvSpPr>
        <p:spPr>
          <a:xfrm>
            <a:off x="457200" y="1463675"/>
            <a:ext cx="8178800" cy="4594225"/>
          </a:xfrm>
        </p:spPr>
        <p:txBody>
          <a:bodyPr/>
          <a:lstStyle/>
          <a:p>
            <a:r>
              <a:rPr lang="en-US" altLang="en-US" dirty="0">
                <a:latin typeface="Calibri" charset="0"/>
              </a:rPr>
              <a:t>Let</a:t>
            </a:r>
            <a:r>
              <a:rPr lang="ja-JP" altLang="en-US">
                <a:latin typeface="Calibri" charset="0"/>
                <a:ea typeface="MS PGothic" charset="-128"/>
              </a:rPr>
              <a:t>’</a:t>
            </a:r>
            <a:r>
              <a:rPr lang="en-US" altLang="en-US" dirty="0">
                <a:latin typeface="Calibri" charset="0"/>
              </a:rPr>
              <a:t>s define a relation </a:t>
            </a:r>
            <a:r>
              <a:rPr lang="en-US" altLang="en-US" i="1" dirty="0">
                <a:latin typeface="Calibri" charset="0"/>
              </a:rPr>
              <a:t>e(X,Y)</a:t>
            </a:r>
            <a:r>
              <a:rPr lang="en-US" altLang="en-US" dirty="0">
                <a:latin typeface="Calibri" charset="0"/>
              </a:rPr>
              <a:t> that stores all pairs that are actually equal.</a:t>
            </a:r>
          </a:p>
          <a:p>
            <a:r>
              <a:rPr lang="en-US" altLang="en-US" i="1" dirty="0">
                <a:latin typeface="Calibri" charset="0"/>
              </a:rPr>
              <a:t>e(</a:t>
            </a:r>
            <a:r>
              <a:rPr lang="en-US" altLang="en-US" i="1" dirty="0" err="1">
                <a:latin typeface="Calibri" charset="0"/>
              </a:rPr>
              <a:t>x,x</a:t>
            </a:r>
            <a:r>
              <a:rPr lang="en-US" altLang="en-US" i="1" dirty="0">
                <a:latin typeface="Calibri" charset="0"/>
              </a:rPr>
              <a:t>)</a:t>
            </a:r>
            <a:r>
              <a:rPr lang="en-US" altLang="en-US" dirty="0">
                <a:latin typeface="Calibri" charset="0"/>
              </a:rPr>
              <a:t> – holds for every </a:t>
            </a:r>
            <a:r>
              <a:rPr lang="en-US" altLang="en-US" i="1" dirty="0">
                <a:latin typeface="Calibri" charset="0"/>
              </a:rPr>
              <a:t>x</a:t>
            </a:r>
            <a:r>
              <a:rPr lang="en-US" altLang="en-US" dirty="0">
                <a:latin typeface="Calibri" charset="0"/>
              </a:rPr>
              <a:t>.</a:t>
            </a:r>
          </a:p>
          <a:p>
            <a:r>
              <a:rPr lang="en-US" altLang="en-US" dirty="0">
                <a:latin typeface="Calibri" charset="0"/>
              </a:rPr>
              <a:t>The other rules for inferring </a:t>
            </a:r>
            <a:r>
              <a:rPr lang="en-US" altLang="en-US" i="1" dirty="0">
                <a:latin typeface="Calibri" charset="0"/>
              </a:rPr>
              <a:t>e(X,Y)</a:t>
            </a:r>
            <a:r>
              <a:rPr lang="en-US" altLang="en-US" dirty="0">
                <a:latin typeface="Calibri" charset="0"/>
              </a:rPr>
              <a:t> are derived from the functional dependencies. </a:t>
            </a:r>
          </a:p>
          <a:p>
            <a:r>
              <a:rPr lang="en-US" altLang="en-US" dirty="0">
                <a:latin typeface="Calibri" charset="0"/>
              </a:rPr>
              <a:t>Add: </a:t>
            </a:r>
            <a:r>
              <a:rPr lang="en-US" altLang="en-US" i="1" dirty="0">
                <a:latin typeface="Calibri" charset="0"/>
              </a:rPr>
              <a:t>e(X,Y) </a:t>
            </a:r>
            <a:r>
              <a:rPr lang="en-US" altLang="en-US" dirty="0">
                <a:latin typeface="Calibri" charset="0"/>
              </a:rPr>
              <a:t>:- </a:t>
            </a:r>
            <a:r>
              <a:rPr lang="en-US" altLang="en-US" i="1" dirty="0">
                <a:latin typeface="Calibri" charset="0"/>
              </a:rPr>
              <a:t>e(X,Z)</a:t>
            </a:r>
            <a:r>
              <a:rPr lang="en-US" altLang="en-US" dirty="0">
                <a:latin typeface="Calibri" charset="0"/>
              </a:rPr>
              <a:t>, </a:t>
            </a:r>
            <a:r>
              <a:rPr lang="en-US" altLang="en-US" i="1" dirty="0">
                <a:latin typeface="Calibri" charset="0"/>
              </a:rPr>
              <a:t>e(Z,Y)</a:t>
            </a:r>
          </a:p>
        </p:txBody>
      </p:sp>
    </p:spTree>
    <p:extLst>
      <p:ext uri="{BB962C8B-B14F-4D97-AF65-F5344CB8AC3E}">
        <p14:creationId xmlns:p14="http://schemas.microsoft.com/office/powerpoint/2010/main" val="680490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Generalized dependencies</a:t>
            </a:r>
          </a:p>
        </p:txBody>
      </p:sp>
      <p:sp>
        <p:nvSpPr>
          <p:cNvPr id="3" name="Content Placeholder 2"/>
          <p:cNvSpPr>
            <a:spLocks noGrp="1"/>
          </p:cNvSpPr>
          <p:nvPr>
            <p:ph idx="1"/>
          </p:nvPr>
        </p:nvSpPr>
        <p:spPr>
          <a:xfrm>
            <a:off x="228600" y="1219200"/>
            <a:ext cx="8686800" cy="4906963"/>
          </a:xfrm>
        </p:spPr>
        <p:txBody>
          <a:bodyPr/>
          <a:lstStyle/>
          <a:p>
            <a:r>
              <a:rPr lang="en-US" sz="2800" dirty="0"/>
              <a:t>Tuple-generating dependencies:</a:t>
            </a:r>
          </a:p>
          <a:p>
            <a:pPr lvl="1"/>
            <a:r>
              <a:rPr lang="en-US" sz="2400" dirty="0"/>
              <a:t>If tuples with this pattern of equal symbols appear in a relation instance, then a certain tuple must also appear.</a:t>
            </a:r>
          </a:p>
          <a:p>
            <a:pPr lvl="1"/>
            <a:r>
              <a:rPr lang="en-US" sz="2400" dirty="0"/>
              <a:t>Generalize inclusion dependencies, ...</a:t>
            </a:r>
          </a:p>
          <a:p>
            <a:pPr marL="0" indent="0">
              <a:buNone/>
            </a:pPr>
            <a:endParaRPr lang="en-US" sz="2800" dirty="0"/>
          </a:p>
          <a:p>
            <a:endParaRPr lang="en-US" sz="2800" dirty="0"/>
          </a:p>
          <a:p>
            <a:r>
              <a:rPr lang="en-US" sz="2800" dirty="0"/>
              <a:t>Equality-generating dependencies:</a:t>
            </a:r>
          </a:p>
          <a:p>
            <a:pPr lvl="1"/>
            <a:r>
              <a:rPr lang="en-US" sz="2400" dirty="0"/>
              <a:t>If tuples pattern of equal symbols appear in a relation instance, then certain symbols must also be equal.</a:t>
            </a:r>
          </a:p>
          <a:p>
            <a:pPr lvl="1"/>
            <a:r>
              <a:rPr lang="en-US" sz="2400" dirty="0"/>
              <a:t>Generalize FD, keys, </a:t>
            </a:r>
          </a:p>
          <a:p>
            <a:endParaRPr lang="en-US" sz="2800" dirty="0"/>
          </a:p>
        </p:txBody>
      </p:sp>
      <p:graphicFrame>
        <p:nvGraphicFramePr>
          <p:cNvPr id="4" name="Object 115"/>
          <p:cNvGraphicFramePr>
            <a:graphicFrameLocks noChangeAspect="1"/>
          </p:cNvGraphicFramePr>
          <p:nvPr>
            <p:extLst>
              <p:ext uri="{D42A27DB-BD31-4B8C-83A1-F6EECF244321}">
                <p14:modId xmlns:p14="http://schemas.microsoft.com/office/powerpoint/2010/main" val="1467801426"/>
              </p:ext>
            </p:extLst>
          </p:nvPr>
        </p:nvGraphicFramePr>
        <p:xfrm>
          <a:off x="762000" y="2971800"/>
          <a:ext cx="7367587" cy="595312"/>
        </p:xfrm>
        <a:graphic>
          <a:graphicData uri="http://schemas.openxmlformats.org/presentationml/2006/ole">
            <mc:AlternateContent xmlns:mc="http://schemas.openxmlformats.org/markup-compatibility/2006">
              <mc:Choice xmlns:v="urn:schemas-microsoft-com:vml" Requires="v">
                <p:oleObj spid="_x0000_s1375" name="Equation" r:id="rId3" imgW="3149600" imgH="254000" progId="Equation.3">
                  <p:embed/>
                </p:oleObj>
              </mc:Choice>
              <mc:Fallback>
                <p:oleObj name="Equation" r:id="rId3" imgW="3149600" imgH="254000" progId="Equation.3">
                  <p:embed/>
                  <p:pic>
                    <p:nvPicPr>
                      <p:cNvPr id="0" name=""/>
                      <p:cNvPicPr>
                        <a:picLocks noGrp="1" noChangeAspect="1" noChangeArrowheads="1"/>
                      </p:cNvPicPr>
                      <p:nvPr/>
                    </p:nvPicPr>
                    <p:blipFill>
                      <a:blip r:embed="rId4"/>
                      <a:srcRect/>
                      <a:stretch>
                        <a:fillRect/>
                      </a:stretch>
                    </p:blipFill>
                    <p:spPr bwMode="auto">
                      <a:xfrm>
                        <a:off x="762000" y="2971800"/>
                        <a:ext cx="7367587" cy="595312"/>
                      </a:xfrm>
                      <a:prstGeom prst="rect">
                        <a:avLst/>
                      </a:prstGeom>
                    </p:spPr>
                  </p:pic>
                </p:oleObj>
              </mc:Fallback>
            </mc:AlternateContent>
          </a:graphicData>
        </a:graphic>
      </p:graphicFrame>
      <p:graphicFrame>
        <p:nvGraphicFramePr>
          <p:cNvPr id="5" name="Object 116"/>
          <p:cNvGraphicFramePr>
            <a:graphicFrameLocks noChangeAspect="1"/>
          </p:cNvGraphicFramePr>
          <p:nvPr>
            <p:extLst>
              <p:ext uri="{D42A27DB-BD31-4B8C-83A1-F6EECF244321}">
                <p14:modId xmlns:p14="http://schemas.microsoft.com/office/powerpoint/2010/main" val="690637955"/>
              </p:ext>
            </p:extLst>
          </p:nvPr>
        </p:nvGraphicFramePr>
        <p:xfrm>
          <a:off x="762000" y="5791200"/>
          <a:ext cx="7043737" cy="603250"/>
        </p:xfrm>
        <a:graphic>
          <a:graphicData uri="http://schemas.openxmlformats.org/presentationml/2006/ole">
            <mc:AlternateContent xmlns:mc="http://schemas.openxmlformats.org/markup-compatibility/2006">
              <mc:Choice xmlns:v="urn:schemas-microsoft-com:vml" Requires="v">
                <p:oleObj spid="_x0000_s1376" name="Equation" r:id="rId5" imgW="2806560" imgH="228240" progId="Equation.3">
                  <p:embed/>
                </p:oleObj>
              </mc:Choice>
              <mc:Fallback>
                <p:oleObj name="Equation" r:id="rId5" imgW="2806560" imgH="228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5791200"/>
                        <a:ext cx="7043737" cy="6032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98014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0580" name="Rectangle 2"/>
          <p:cNvSpPr>
            <a:spLocks noGrp="1" noChangeArrowheads="1"/>
          </p:cNvSpPr>
          <p:nvPr>
            <p:ph type="title"/>
          </p:nvPr>
        </p:nvSpPr>
        <p:spPr/>
        <p:txBody>
          <a:bodyPr/>
          <a:lstStyle/>
          <a:p>
            <a:pPr>
              <a:defRPr/>
            </a:pPr>
            <a:r>
              <a:rPr lang="en-US"/>
              <a:t>The Rules</a:t>
            </a:r>
          </a:p>
        </p:txBody>
      </p:sp>
      <p:graphicFrame>
        <p:nvGraphicFramePr>
          <p:cNvPr id="119900" name="Object 92"/>
          <p:cNvGraphicFramePr>
            <a:graphicFrameLocks noChangeAspect="1"/>
          </p:cNvGraphicFramePr>
          <p:nvPr/>
        </p:nvGraphicFramePr>
        <p:xfrm>
          <a:off x="914400" y="2590800"/>
          <a:ext cx="5106988" cy="1531938"/>
        </p:xfrm>
        <a:graphic>
          <a:graphicData uri="http://schemas.openxmlformats.org/presentationml/2006/ole">
            <mc:AlternateContent xmlns:mc="http://schemas.openxmlformats.org/markup-compatibility/2006">
              <mc:Choice xmlns:v="urn:schemas-microsoft-com:vml" Requires="v">
                <p:oleObj spid="_x0000_s12332" name="Equation" r:id="rId4" imgW="2111760" imgH="621360" progId="Equation.3">
                  <p:embed/>
                </p:oleObj>
              </mc:Choice>
              <mc:Fallback>
                <p:oleObj name="Equation" r:id="rId4" imgW="2111760" imgH="6213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590800"/>
                        <a:ext cx="5106988" cy="153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9903" name="Rectangle 4"/>
          <p:cNvSpPr>
            <a:spLocks noChangeArrowheads="1"/>
          </p:cNvSpPr>
          <p:nvPr/>
        </p:nvSpPr>
        <p:spPr bwMode="auto">
          <a:xfrm>
            <a:off x="990600" y="1828800"/>
            <a:ext cx="383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defRPr>
            </a:lvl1pPr>
            <a:lvl2pPr marL="742950" indent="-285750" algn="r" eaLnBrk="0" hangingPunct="0">
              <a:defRPr sz="2400">
                <a:solidFill>
                  <a:schemeClr val="tx1"/>
                </a:solidFill>
                <a:latin typeface="Times New Roman" charset="0"/>
              </a:defRPr>
            </a:lvl2pPr>
            <a:lvl3pPr marL="1143000" indent="-228600" algn="r" eaLnBrk="0" hangingPunct="0">
              <a:defRPr sz="2400">
                <a:solidFill>
                  <a:schemeClr val="tx1"/>
                </a:solidFill>
                <a:latin typeface="Times New Roman" charset="0"/>
              </a:defRPr>
            </a:lvl3pPr>
            <a:lvl4pPr marL="1600200" indent="-228600" algn="r" eaLnBrk="0" hangingPunct="0">
              <a:defRPr sz="2400">
                <a:solidFill>
                  <a:schemeClr val="tx1"/>
                </a:solidFill>
                <a:latin typeface="Times New Roman" charset="0"/>
              </a:defRPr>
            </a:lvl4pPr>
            <a:lvl5pPr marL="2057400" indent="-228600" algn="r" eaLnBrk="0" hangingPunct="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r>
              <a:rPr lang="en-US" altLang="en-US" sz="2800" i="1">
                <a:solidFill>
                  <a:srgbClr val="800080"/>
                </a:solidFill>
              </a:rPr>
              <a:t>Aircraft </a:t>
            </a:r>
            <a:r>
              <a:rPr lang="en-US" altLang="en-US" sz="2800" i="1">
                <a:solidFill>
                  <a:srgbClr val="800080"/>
                </a:solidFill>
                <a:sym typeface="Symbol" charset="2"/>
              </a:rPr>
              <a:t> Airline: So…</a:t>
            </a:r>
            <a:endParaRPr lang="en-US" altLang="en-US" sz="2800" i="1">
              <a:sym typeface="Symbol" charset="2"/>
            </a:endParaRPr>
          </a:p>
        </p:txBody>
      </p:sp>
      <p:graphicFrame>
        <p:nvGraphicFramePr>
          <p:cNvPr id="119901" name="Object 93"/>
          <p:cNvGraphicFramePr>
            <a:graphicFrameLocks noChangeAspect="1"/>
          </p:cNvGraphicFramePr>
          <p:nvPr/>
        </p:nvGraphicFramePr>
        <p:xfrm>
          <a:off x="838200" y="5029200"/>
          <a:ext cx="5106988" cy="1531938"/>
        </p:xfrm>
        <a:graphic>
          <a:graphicData uri="http://schemas.openxmlformats.org/presentationml/2006/ole">
            <mc:AlternateContent xmlns:mc="http://schemas.openxmlformats.org/markup-compatibility/2006">
              <mc:Choice xmlns:v="urn:schemas-microsoft-com:vml" Requires="v">
                <p:oleObj spid="_x0000_s12333" name="Equation" r:id="rId6" imgW="2111760" imgH="621360" progId="Equation.3">
                  <p:embed/>
                </p:oleObj>
              </mc:Choice>
              <mc:Fallback>
                <p:oleObj name="Equation" r:id="rId6" imgW="2111760" imgH="62136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5029200"/>
                        <a:ext cx="5106988" cy="153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9904" name="Rectangle 6"/>
          <p:cNvSpPr>
            <a:spLocks noChangeArrowheads="1"/>
          </p:cNvSpPr>
          <p:nvPr/>
        </p:nvSpPr>
        <p:spPr bwMode="auto">
          <a:xfrm>
            <a:off x="914400" y="4419600"/>
            <a:ext cx="3400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defRPr>
            </a:lvl1pPr>
            <a:lvl2pPr marL="742950" indent="-285750" algn="r" eaLnBrk="0" hangingPunct="0">
              <a:defRPr sz="2400">
                <a:solidFill>
                  <a:schemeClr val="tx1"/>
                </a:solidFill>
                <a:latin typeface="Times New Roman" charset="0"/>
              </a:defRPr>
            </a:lvl2pPr>
            <a:lvl3pPr marL="1143000" indent="-228600" algn="r" eaLnBrk="0" hangingPunct="0">
              <a:defRPr sz="2400">
                <a:solidFill>
                  <a:schemeClr val="tx1"/>
                </a:solidFill>
                <a:latin typeface="Times New Roman" charset="0"/>
              </a:defRPr>
            </a:lvl3pPr>
            <a:lvl4pPr marL="1600200" indent="-228600" algn="r" eaLnBrk="0" hangingPunct="0">
              <a:defRPr sz="2400">
                <a:solidFill>
                  <a:schemeClr val="tx1"/>
                </a:solidFill>
                <a:latin typeface="Times New Roman" charset="0"/>
              </a:defRPr>
            </a:lvl4pPr>
            <a:lvl5pPr marL="2057400" indent="-228600" algn="r" eaLnBrk="0" hangingPunct="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r>
              <a:rPr lang="en-US" altLang="en-US" sz="2800" i="1">
                <a:solidFill>
                  <a:srgbClr val="800080"/>
                </a:solidFill>
              </a:rPr>
              <a:t>Pilot </a:t>
            </a:r>
            <a:r>
              <a:rPr lang="en-US" altLang="en-US" sz="2800" i="1">
                <a:solidFill>
                  <a:srgbClr val="800080"/>
                </a:solidFill>
                <a:sym typeface="Symbol" charset="2"/>
              </a:rPr>
              <a:t> Airline: So…</a:t>
            </a:r>
            <a:endParaRPr lang="en-US" altLang="en-US" sz="2800" i="1">
              <a:sym typeface="Symbol" charset="2"/>
            </a:endParaRPr>
          </a:p>
        </p:txBody>
      </p:sp>
    </p:spTree>
    <p:extLst>
      <p:ext uri="{BB962C8B-B14F-4D97-AF65-F5344CB8AC3E}">
        <p14:creationId xmlns:p14="http://schemas.microsoft.com/office/powerpoint/2010/main" val="801200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2628" name="Rectangle 2"/>
          <p:cNvSpPr>
            <a:spLocks noGrp="1" noChangeArrowheads="1"/>
          </p:cNvSpPr>
          <p:nvPr>
            <p:ph type="title"/>
          </p:nvPr>
        </p:nvSpPr>
        <p:spPr/>
        <p:txBody>
          <a:bodyPr/>
          <a:lstStyle/>
          <a:p>
            <a:pPr>
              <a:defRPr/>
            </a:pPr>
            <a:r>
              <a:rPr lang="en-US"/>
              <a:t>One More Step</a:t>
            </a:r>
          </a:p>
        </p:txBody>
      </p:sp>
      <p:graphicFrame>
        <p:nvGraphicFramePr>
          <p:cNvPr id="121948" name="Object 92"/>
          <p:cNvGraphicFramePr>
            <a:graphicFrameLocks noChangeAspect="1"/>
          </p:cNvGraphicFramePr>
          <p:nvPr/>
        </p:nvGraphicFramePr>
        <p:xfrm>
          <a:off x="914400" y="2743200"/>
          <a:ext cx="5410200" cy="984250"/>
        </p:xfrm>
        <a:graphic>
          <a:graphicData uri="http://schemas.openxmlformats.org/presentationml/2006/ole">
            <mc:AlternateContent xmlns:mc="http://schemas.openxmlformats.org/markup-compatibility/2006">
              <mc:Choice xmlns:v="urn:schemas-microsoft-com:vml" Requires="v">
                <p:oleObj spid="_x0000_s14380" name="Equation" r:id="rId4" imgW="2221560" imgH="393120" progId="Equation.3">
                  <p:embed/>
                </p:oleObj>
              </mc:Choice>
              <mc:Fallback>
                <p:oleObj name="Equation" r:id="rId4" imgW="2221560" imgH="3931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743200"/>
                        <a:ext cx="5410200"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21949" name="Object 93"/>
          <p:cNvGraphicFramePr>
            <a:graphicFrameLocks noChangeAspect="1"/>
          </p:cNvGraphicFramePr>
          <p:nvPr/>
        </p:nvGraphicFramePr>
        <p:xfrm>
          <a:off x="1128713" y="4724400"/>
          <a:ext cx="4979987" cy="1538288"/>
        </p:xfrm>
        <a:graphic>
          <a:graphicData uri="http://schemas.openxmlformats.org/presentationml/2006/ole">
            <mc:AlternateContent xmlns:mc="http://schemas.openxmlformats.org/markup-compatibility/2006">
              <mc:Choice xmlns:v="urn:schemas-microsoft-com:vml" Requires="v">
                <p:oleObj spid="_x0000_s14381" name="Equation" r:id="rId6" imgW="2047680" imgH="621360" progId="Equation.3">
                  <p:embed/>
                </p:oleObj>
              </mc:Choice>
              <mc:Fallback>
                <p:oleObj name="Equation" r:id="rId6" imgW="2047680" imgH="62136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8713" y="4724400"/>
                        <a:ext cx="4979987" cy="153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1951" name="Text Box 6"/>
          <p:cNvSpPr txBox="1">
            <a:spLocks noChangeArrowheads="1"/>
          </p:cNvSpPr>
          <p:nvPr/>
        </p:nvSpPr>
        <p:spPr bwMode="auto">
          <a:xfrm>
            <a:off x="822325" y="1933575"/>
            <a:ext cx="68024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defRPr>
            </a:lvl1pPr>
            <a:lvl2pPr marL="742950" indent="-285750" algn="r" eaLnBrk="0" hangingPunct="0">
              <a:defRPr sz="2400">
                <a:solidFill>
                  <a:schemeClr val="tx1"/>
                </a:solidFill>
                <a:latin typeface="Times New Roman" charset="0"/>
              </a:defRPr>
            </a:lvl2pPr>
            <a:lvl3pPr marL="1143000" indent="-228600" algn="r" eaLnBrk="0" hangingPunct="0">
              <a:defRPr sz="2400">
                <a:solidFill>
                  <a:schemeClr val="tx1"/>
                </a:solidFill>
                <a:latin typeface="Times New Roman" charset="0"/>
              </a:defRPr>
            </a:lvl3pPr>
            <a:lvl4pPr marL="1600200" indent="-228600" algn="r" eaLnBrk="0" hangingPunct="0">
              <a:defRPr sz="2400">
                <a:solidFill>
                  <a:schemeClr val="tx1"/>
                </a:solidFill>
                <a:latin typeface="Times New Roman" charset="0"/>
              </a:defRPr>
            </a:lvl4pPr>
            <a:lvl5pPr marL="2057400" indent="-228600" algn="r" eaLnBrk="0" hangingPunct="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r>
              <a:rPr lang="en-US" altLang="en-US" sz="3200">
                <a:latin typeface="Arial" charset="0"/>
                <a:ea typeface="MS PGothic" charset="-128"/>
              </a:rPr>
              <a:t>Reformulate the query to use </a:t>
            </a:r>
            <a:r>
              <a:rPr lang="en-US" altLang="en-US" sz="3200" i="1">
                <a:latin typeface="Arial" charset="0"/>
                <a:ea typeface="MS PGothic" charset="-128"/>
              </a:rPr>
              <a:t>e(X,Y):</a:t>
            </a:r>
            <a:endParaRPr lang="en-US" altLang="en-US" sz="3200">
              <a:latin typeface="Arial" charset="0"/>
              <a:ea typeface="MS PGothic" charset="-128"/>
            </a:endParaRPr>
          </a:p>
        </p:txBody>
      </p:sp>
      <p:sp>
        <p:nvSpPr>
          <p:cNvPr id="121952" name="Line 7"/>
          <p:cNvSpPr>
            <a:spLocks noChangeShapeType="1"/>
          </p:cNvSpPr>
          <p:nvPr/>
        </p:nvSpPr>
        <p:spPr bwMode="auto">
          <a:xfrm>
            <a:off x="3505200" y="3886200"/>
            <a:ext cx="0" cy="76200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687360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4675" name="Rectangle 2"/>
          <p:cNvSpPr>
            <a:spLocks noGrp="1" noChangeArrowheads="1"/>
          </p:cNvSpPr>
          <p:nvPr>
            <p:ph type="title"/>
          </p:nvPr>
        </p:nvSpPr>
        <p:spPr/>
        <p:txBody>
          <a:bodyPr/>
          <a:lstStyle/>
          <a:p>
            <a:pPr>
              <a:defRPr/>
            </a:pPr>
            <a:r>
              <a:rPr lang="en-US"/>
              <a:t>Integrity Constraints in GAV</a:t>
            </a:r>
            <a:endParaRPr lang="en-US" dirty="0"/>
          </a:p>
        </p:txBody>
      </p:sp>
      <p:graphicFrame>
        <p:nvGraphicFramePr>
          <p:cNvPr id="447491" name="Group 3"/>
          <p:cNvGraphicFramePr>
            <a:graphicFrameLocks noGrp="1"/>
          </p:cNvGraphicFramePr>
          <p:nvPr/>
        </p:nvGraphicFramePr>
        <p:xfrm>
          <a:off x="3276600" y="3581400"/>
          <a:ext cx="4724400" cy="1409700"/>
        </p:xfrm>
        <a:graphic>
          <a:graphicData uri="http://schemas.openxmlformats.org/drawingml/2006/table">
            <a:tbl>
              <a:tblPr/>
              <a:tblGrid>
                <a:gridCol w="1574800">
                  <a:extLst>
                    <a:ext uri="{9D8B030D-6E8A-4147-A177-3AD203B41FA5}">
                      <a16:colId xmlns:a16="http://schemas.microsoft.com/office/drawing/2014/main" val="20000"/>
                    </a:ext>
                  </a:extLst>
                </a:gridCol>
                <a:gridCol w="1574800">
                  <a:extLst>
                    <a:ext uri="{9D8B030D-6E8A-4147-A177-3AD203B41FA5}">
                      <a16:colId xmlns:a16="http://schemas.microsoft.com/office/drawing/2014/main" val="20001"/>
                    </a:ext>
                  </a:extLst>
                </a:gridCol>
                <a:gridCol w="1574800">
                  <a:extLst>
                    <a:ext uri="{9D8B030D-6E8A-4147-A177-3AD203B41FA5}">
                      <a16:colId xmlns:a16="http://schemas.microsoft.com/office/drawing/2014/main" val="20002"/>
                    </a:ext>
                  </a:extLst>
                </a:gridCol>
              </a:tblGrid>
              <a:tr h="495300">
                <a:tc>
                  <a:txBody>
                    <a:bodyPr/>
                    <a:lstStyle>
                      <a:lvl1pPr>
                        <a:spcBef>
                          <a:spcPct val="20000"/>
                        </a:spcBef>
                        <a:buClr>
                          <a:srgbClr val="800000"/>
                        </a:buClr>
                        <a:buFont typeface="Wingdings" charset="2"/>
                        <a:defRPr kumimoji="1" sz="2400">
                          <a:solidFill>
                            <a:schemeClr val="tx2"/>
                          </a:solidFill>
                          <a:latin typeface="Calibri" charset="0"/>
                        </a:defRPr>
                      </a:lvl1pPr>
                      <a:lvl2pPr marL="742950" indent="-285750">
                        <a:spcBef>
                          <a:spcPct val="20000"/>
                        </a:spcBef>
                        <a:buClr>
                          <a:srgbClr val="800000"/>
                        </a:buClr>
                        <a:buFont typeface="Wingdings" charset="2"/>
                        <a:defRPr kumimoji="1" sz="2000">
                          <a:solidFill>
                            <a:schemeClr val="tx2"/>
                          </a:solidFill>
                          <a:latin typeface="Calibri" charset="0"/>
                        </a:defRPr>
                      </a:lvl2pPr>
                      <a:lvl3pPr marL="1143000" indent="-228600">
                        <a:spcBef>
                          <a:spcPct val="20000"/>
                        </a:spcBef>
                        <a:buClr>
                          <a:srgbClr val="800000"/>
                        </a:buClr>
                        <a:buFont typeface="Wingdings" charset="2"/>
                        <a:defRPr kumimoji="1">
                          <a:solidFill>
                            <a:srgbClr val="8E736A"/>
                          </a:solidFill>
                          <a:latin typeface="Calibri" charset="0"/>
                        </a:defRPr>
                      </a:lvl3pPr>
                      <a:lvl4pPr marL="1600200" indent="-228600">
                        <a:spcBef>
                          <a:spcPct val="20000"/>
                        </a:spcBef>
                        <a:buClr>
                          <a:srgbClr val="CC0000"/>
                        </a:buClr>
                        <a:buFont typeface="Wingdings" charset="2"/>
                        <a:defRPr kumimoji="1">
                          <a:solidFill>
                            <a:srgbClr val="8E736A"/>
                          </a:solidFill>
                          <a:latin typeface="Calibri" charset="0"/>
                        </a:defRPr>
                      </a:lvl4pPr>
                      <a:lvl5pPr marL="2057400" indent="-228600">
                        <a:spcBef>
                          <a:spcPct val="20000"/>
                        </a:spcBef>
                        <a:buClr>
                          <a:srgbClr val="CC0000"/>
                        </a:buClr>
                        <a:buFont typeface="Wingdings" charset="2"/>
                        <a:defRPr kumimoji="1">
                          <a:solidFill>
                            <a:srgbClr val="8E736A"/>
                          </a:solidFill>
                          <a:latin typeface="Calibri" charset="0"/>
                        </a:defRPr>
                      </a:lvl5pPr>
                      <a:lvl6pPr marL="2514600" indent="-228600" fontAlgn="base">
                        <a:spcBef>
                          <a:spcPct val="20000"/>
                        </a:spcBef>
                        <a:spcAft>
                          <a:spcPct val="0"/>
                        </a:spcAft>
                        <a:buClr>
                          <a:srgbClr val="CC0000"/>
                        </a:buClr>
                        <a:buFont typeface="Wingdings" charset="2"/>
                        <a:defRPr kumimoji="1">
                          <a:solidFill>
                            <a:srgbClr val="8E736A"/>
                          </a:solidFill>
                          <a:latin typeface="Calibri" charset="0"/>
                        </a:defRPr>
                      </a:lvl6pPr>
                      <a:lvl7pPr marL="2971800" indent="-228600" fontAlgn="base">
                        <a:spcBef>
                          <a:spcPct val="20000"/>
                        </a:spcBef>
                        <a:spcAft>
                          <a:spcPct val="0"/>
                        </a:spcAft>
                        <a:buClr>
                          <a:srgbClr val="CC0000"/>
                        </a:buClr>
                        <a:buFont typeface="Wingdings" charset="2"/>
                        <a:defRPr kumimoji="1">
                          <a:solidFill>
                            <a:srgbClr val="8E736A"/>
                          </a:solidFill>
                          <a:latin typeface="Calibri" charset="0"/>
                        </a:defRPr>
                      </a:lvl7pPr>
                      <a:lvl8pPr marL="3429000" indent="-228600" fontAlgn="base">
                        <a:spcBef>
                          <a:spcPct val="20000"/>
                        </a:spcBef>
                        <a:spcAft>
                          <a:spcPct val="0"/>
                        </a:spcAft>
                        <a:buClr>
                          <a:srgbClr val="CC0000"/>
                        </a:buClr>
                        <a:buFont typeface="Wingdings" charset="2"/>
                        <a:defRPr kumimoji="1">
                          <a:solidFill>
                            <a:srgbClr val="8E736A"/>
                          </a:solidFill>
                          <a:latin typeface="Calibri" charset="0"/>
                        </a:defRPr>
                      </a:lvl8pPr>
                      <a:lvl9pPr marL="3886200" indent="-228600" fontAlgn="base">
                        <a:spcBef>
                          <a:spcPct val="20000"/>
                        </a:spcBef>
                        <a:spcAft>
                          <a:spcPct val="0"/>
                        </a:spcAft>
                        <a:buClr>
                          <a:srgbClr val="CC0000"/>
                        </a:buClr>
                        <a:buFont typeface="Wingdings" charset="2"/>
                        <a:defRPr kumimoji="1">
                          <a:solidFill>
                            <a:srgbClr val="8E736A"/>
                          </a:solidFill>
                          <a:latin typeface="Calibri"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hlink"/>
                          </a:solidFill>
                          <a:effectLst/>
                          <a:latin typeface="Arial" charset="0"/>
                          <a:ea typeface="MS PGothic" charset="-128"/>
                        </a:rPr>
                        <a:t>flightNum</a:t>
                      </a:r>
                      <a:endParaRPr kumimoji="0" lang="en-US" altLang="en-US" sz="2400" b="0" i="0" u="none" strike="noStrike" cap="none" normalizeH="0" baseline="0">
                        <a:ln>
                          <a:noFill/>
                        </a:ln>
                        <a:solidFill>
                          <a:schemeClr val="tx1"/>
                        </a:solidFill>
                        <a:effectLst/>
                        <a:latin typeface="Arial" charset="0"/>
                        <a:ea typeface="MS PGothic"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800000"/>
                        </a:buClr>
                        <a:buFont typeface="Wingdings" charset="2"/>
                        <a:defRPr kumimoji="1" sz="2400">
                          <a:solidFill>
                            <a:schemeClr val="tx2"/>
                          </a:solidFill>
                          <a:latin typeface="Calibri" charset="0"/>
                        </a:defRPr>
                      </a:lvl1pPr>
                      <a:lvl2pPr marL="742950" indent="-285750">
                        <a:spcBef>
                          <a:spcPct val="20000"/>
                        </a:spcBef>
                        <a:buClr>
                          <a:srgbClr val="800000"/>
                        </a:buClr>
                        <a:buFont typeface="Wingdings" charset="2"/>
                        <a:defRPr kumimoji="1" sz="2000">
                          <a:solidFill>
                            <a:schemeClr val="tx2"/>
                          </a:solidFill>
                          <a:latin typeface="Calibri" charset="0"/>
                        </a:defRPr>
                      </a:lvl2pPr>
                      <a:lvl3pPr marL="1143000" indent="-228600">
                        <a:spcBef>
                          <a:spcPct val="20000"/>
                        </a:spcBef>
                        <a:buClr>
                          <a:srgbClr val="800000"/>
                        </a:buClr>
                        <a:buFont typeface="Wingdings" charset="2"/>
                        <a:defRPr kumimoji="1">
                          <a:solidFill>
                            <a:srgbClr val="8E736A"/>
                          </a:solidFill>
                          <a:latin typeface="Calibri" charset="0"/>
                        </a:defRPr>
                      </a:lvl3pPr>
                      <a:lvl4pPr marL="1600200" indent="-228600">
                        <a:spcBef>
                          <a:spcPct val="20000"/>
                        </a:spcBef>
                        <a:buClr>
                          <a:srgbClr val="CC0000"/>
                        </a:buClr>
                        <a:buFont typeface="Wingdings" charset="2"/>
                        <a:defRPr kumimoji="1">
                          <a:solidFill>
                            <a:srgbClr val="8E736A"/>
                          </a:solidFill>
                          <a:latin typeface="Calibri" charset="0"/>
                        </a:defRPr>
                      </a:lvl4pPr>
                      <a:lvl5pPr marL="2057400" indent="-228600">
                        <a:spcBef>
                          <a:spcPct val="20000"/>
                        </a:spcBef>
                        <a:buClr>
                          <a:srgbClr val="CC0000"/>
                        </a:buClr>
                        <a:buFont typeface="Wingdings" charset="2"/>
                        <a:defRPr kumimoji="1">
                          <a:solidFill>
                            <a:srgbClr val="8E736A"/>
                          </a:solidFill>
                          <a:latin typeface="Calibri" charset="0"/>
                        </a:defRPr>
                      </a:lvl5pPr>
                      <a:lvl6pPr marL="2514600" indent="-228600" fontAlgn="base">
                        <a:spcBef>
                          <a:spcPct val="20000"/>
                        </a:spcBef>
                        <a:spcAft>
                          <a:spcPct val="0"/>
                        </a:spcAft>
                        <a:buClr>
                          <a:srgbClr val="CC0000"/>
                        </a:buClr>
                        <a:buFont typeface="Wingdings" charset="2"/>
                        <a:defRPr kumimoji="1">
                          <a:solidFill>
                            <a:srgbClr val="8E736A"/>
                          </a:solidFill>
                          <a:latin typeface="Calibri" charset="0"/>
                        </a:defRPr>
                      </a:lvl6pPr>
                      <a:lvl7pPr marL="2971800" indent="-228600" fontAlgn="base">
                        <a:spcBef>
                          <a:spcPct val="20000"/>
                        </a:spcBef>
                        <a:spcAft>
                          <a:spcPct val="0"/>
                        </a:spcAft>
                        <a:buClr>
                          <a:srgbClr val="CC0000"/>
                        </a:buClr>
                        <a:buFont typeface="Wingdings" charset="2"/>
                        <a:defRPr kumimoji="1">
                          <a:solidFill>
                            <a:srgbClr val="8E736A"/>
                          </a:solidFill>
                          <a:latin typeface="Calibri" charset="0"/>
                        </a:defRPr>
                      </a:lvl7pPr>
                      <a:lvl8pPr marL="3429000" indent="-228600" fontAlgn="base">
                        <a:spcBef>
                          <a:spcPct val="20000"/>
                        </a:spcBef>
                        <a:spcAft>
                          <a:spcPct val="0"/>
                        </a:spcAft>
                        <a:buClr>
                          <a:srgbClr val="CC0000"/>
                        </a:buClr>
                        <a:buFont typeface="Wingdings" charset="2"/>
                        <a:defRPr kumimoji="1">
                          <a:solidFill>
                            <a:srgbClr val="8E736A"/>
                          </a:solidFill>
                          <a:latin typeface="Calibri" charset="0"/>
                        </a:defRPr>
                      </a:lvl8pPr>
                      <a:lvl9pPr marL="3886200" indent="-228600" fontAlgn="base">
                        <a:spcBef>
                          <a:spcPct val="20000"/>
                        </a:spcBef>
                        <a:spcAft>
                          <a:spcPct val="0"/>
                        </a:spcAft>
                        <a:buClr>
                          <a:srgbClr val="CC0000"/>
                        </a:buClr>
                        <a:buFont typeface="Wingdings" charset="2"/>
                        <a:defRPr kumimoji="1">
                          <a:solidFill>
                            <a:srgbClr val="8E736A"/>
                          </a:solidFill>
                          <a:latin typeface="Calibri"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ea typeface="MS PGothic" charset="-128"/>
                        </a:rPr>
                        <a:t>Origin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800000"/>
                        </a:buClr>
                        <a:buFont typeface="Wingdings" charset="2"/>
                        <a:defRPr kumimoji="1" sz="2400">
                          <a:solidFill>
                            <a:schemeClr val="tx2"/>
                          </a:solidFill>
                          <a:latin typeface="Calibri" charset="0"/>
                        </a:defRPr>
                      </a:lvl1pPr>
                      <a:lvl2pPr marL="742950" indent="-285750">
                        <a:spcBef>
                          <a:spcPct val="20000"/>
                        </a:spcBef>
                        <a:buClr>
                          <a:srgbClr val="800000"/>
                        </a:buClr>
                        <a:buFont typeface="Wingdings" charset="2"/>
                        <a:defRPr kumimoji="1" sz="2000">
                          <a:solidFill>
                            <a:schemeClr val="tx2"/>
                          </a:solidFill>
                          <a:latin typeface="Calibri" charset="0"/>
                        </a:defRPr>
                      </a:lvl2pPr>
                      <a:lvl3pPr marL="1143000" indent="-228600">
                        <a:spcBef>
                          <a:spcPct val="20000"/>
                        </a:spcBef>
                        <a:buClr>
                          <a:srgbClr val="800000"/>
                        </a:buClr>
                        <a:buFont typeface="Wingdings" charset="2"/>
                        <a:defRPr kumimoji="1">
                          <a:solidFill>
                            <a:srgbClr val="8E736A"/>
                          </a:solidFill>
                          <a:latin typeface="Calibri" charset="0"/>
                        </a:defRPr>
                      </a:lvl3pPr>
                      <a:lvl4pPr marL="1600200" indent="-228600">
                        <a:spcBef>
                          <a:spcPct val="20000"/>
                        </a:spcBef>
                        <a:buClr>
                          <a:srgbClr val="CC0000"/>
                        </a:buClr>
                        <a:buFont typeface="Wingdings" charset="2"/>
                        <a:defRPr kumimoji="1">
                          <a:solidFill>
                            <a:srgbClr val="8E736A"/>
                          </a:solidFill>
                          <a:latin typeface="Calibri" charset="0"/>
                        </a:defRPr>
                      </a:lvl4pPr>
                      <a:lvl5pPr marL="2057400" indent="-228600">
                        <a:spcBef>
                          <a:spcPct val="20000"/>
                        </a:spcBef>
                        <a:buClr>
                          <a:srgbClr val="CC0000"/>
                        </a:buClr>
                        <a:buFont typeface="Wingdings" charset="2"/>
                        <a:defRPr kumimoji="1">
                          <a:solidFill>
                            <a:srgbClr val="8E736A"/>
                          </a:solidFill>
                          <a:latin typeface="Calibri" charset="0"/>
                        </a:defRPr>
                      </a:lvl5pPr>
                      <a:lvl6pPr marL="2514600" indent="-228600" fontAlgn="base">
                        <a:spcBef>
                          <a:spcPct val="20000"/>
                        </a:spcBef>
                        <a:spcAft>
                          <a:spcPct val="0"/>
                        </a:spcAft>
                        <a:buClr>
                          <a:srgbClr val="CC0000"/>
                        </a:buClr>
                        <a:buFont typeface="Wingdings" charset="2"/>
                        <a:defRPr kumimoji="1">
                          <a:solidFill>
                            <a:srgbClr val="8E736A"/>
                          </a:solidFill>
                          <a:latin typeface="Calibri" charset="0"/>
                        </a:defRPr>
                      </a:lvl6pPr>
                      <a:lvl7pPr marL="2971800" indent="-228600" fontAlgn="base">
                        <a:spcBef>
                          <a:spcPct val="20000"/>
                        </a:spcBef>
                        <a:spcAft>
                          <a:spcPct val="0"/>
                        </a:spcAft>
                        <a:buClr>
                          <a:srgbClr val="CC0000"/>
                        </a:buClr>
                        <a:buFont typeface="Wingdings" charset="2"/>
                        <a:defRPr kumimoji="1">
                          <a:solidFill>
                            <a:srgbClr val="8E736A"/>
                          </a:solidFill>
                          <a:latin typeface="Calibri" charset="0"/>
                        </a:defRPr>
                      </a:lvl7pPr>
                      <a:lvl8pPr marL="3429000" indent="-228600" fontAlgn="base">
                        <a:spcBef>
                          <a:spcPct val="20000"/>
                        </a:spcBef>
                        <a:spcAft>
                          <a:spcPct val="0"/>
                        </a:spcAft>
                        <a:buClr>
                          <a:srgbClr val="CC0000"/>
                        </a:buClr>
                        <a:buFont typeface="Wingdings" charset="2"/>
                        <a:defRPr kumimoji="1">
                          <a:solidFill>
                            <a:srgbClr val="8E736A"/>
                          </a:solidFill>
                          <a:latin typeface="Calibri" charset="0"/>
                        </a:defRPr>
                      </a:lvl8pPr>
                      <a:lvl9pPr marL="3886200" indent="-228600" fontAlgn="base">
                        <a:spcBef>
                          <a:spcPct val="20000"/>
                        </a:spcBef>
                        <a:spcAft>
                          <a:spcPct val="0"/>
                        </a:spcAft>
                        <a:buClr>
                          <a:srgbClr val="CC0000"/>
                        </a:buClr>
                        <a:buFont typeface="Wingdings" charset="2"/>
                        <a:defRPr kumimoji="1">
                          <a:solidFill>
                            <a:srgbClr val="8E736A"/>
                          </a:solidFill>
                          <a:latin typeface="Calibri"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ea typeface="MS PGothic" charset="-128"/>
                        </a:rPr>
                        <a:t>Dest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1638">
                <a:tc>
                  <a:txBody>
                    <a:bodyPr/>
                    <a:lstStyle>
                      <a:lvl1pPr>
                        <a:spcBef>
                          <a:spcPct val="20000"/>
                        </a:spcBef>
                        <a:buClr>
                          <a:srgbClr val="800000"/>
                        </a:buClr>
                        <a:buFont typeface="Wingdings" charset="2"/>
                        <a:defRPr kumimoji="1" sz="2400">
                          <a:solidFill>
                            <a:schemeClr val="tx2"/>
                          </a:solidFill>
                          <a:latin typeface="Calibri" charset="0"/>
                        </a:defRPr>
                      </a:lvl1pPr>
                      <a:lvl2pPr marL="742950" indent="-285750">
                        <a:spcBef>
                          <a:spcPct val="20000"/>
                        </a:spcBef>
                        <a:buClr>
                          <a:srgbClr val="800000"/>
                        </a:buClr>
                        <a:buFont typeface="Wingdings" charset="2"/>
                        <a:defRPr kumimoji="1" sz="2000">
                          <a:solidFill>
                            <a:schemeClr val="tx2"/>
                          </a:solidFill>
                          <a:latin typeface="Calibri" charset="0"/>
                        </a:defRPr>
                      </a:lvl2pPr>
                      <a:lvl3pPr marL="1143000" indent="-228600">
                        <a:spcBef>
                          <a:spcPct val="20000"/>
                        </a:spcBef>
                        <a:buClr>
                          <a:srgbClr val="800000"/>
                        </a:buClr>
                        <a:buFont typeface="Wingdings" charset="2"/>
                        <a:defRPr kumimoji="1">
                          <a:solidFill>
                            <a:srgbClr val="8E736A"/>
                          </a:solidFill>
                          <a:latin typeface="Calibri" charset="0"/>
                        </a:defRPr>
                      </a:lvl3pPr>
                      <a:lvl4pPr marL="1600200" indent="-228600">
                        <a:spcBef>
                          <a:spcPct val="20000"/>
                        </a:spcBef>
                        <a:buClr>
                          <a:srgbClr val="CC0000"/>
                        </a:buClr>
                        <a:buFont typeface="Wingdings" charset="2"/>
                        <a:defRPr kumimoji="1">
                          <a:solidFill>
                            <a:srgbClr val="8E736A"/>
                          </a:solidFill>
                          <a:latin typeface="Calibri" charset="0"/>
                        </a:defRPr>
                      </a:lvl4pPr>
                      <a:lvl5pPr marL="2057400" indent="-228600">
                        <a:spcBef>
                          <a:spcPct val="20000"/>
                        </a:spcBef>
                        <a:buClr>
                          <a:srgbClr val="CC0000"/>
                        </a:buClr>
                        <a:buFont typeface="Wingdings" charset="2"/>
                        <a:defRPr kumimoji="1">
                          <a:solidFill>
                            <a:srgbClr val="8E736A"/>
                          </a:solidFill>
                          <a:latin typeface="Calibri" charset="0"/>
                        </a:defRPr>
                      </a:lvl5pPr>
                      <a:lvl6pPr marL="2514600" indent="-228600" fontAlgn="base">
                        <a:spcBef>
                          <a:spcPct val="20000"/>
                        </a:spcBef>
                        <a:spcAft>
                          <a:spcPct val="0"/>
                        </a:spcAft>
                        <a:buClr>
                          <a:srgbClr val="CC0000"/>
                        </a:buClr>
                        <a:buFont typeface="Wingdings" charset="2"/>
                        <a:defRPr kumimoji="1">
                          <a:solidFill>
                            <a:srgbClr val="8E736A"/>
                          </a:solidFill>
                          <a:latin typeface="Calibri" charset="0"/>
                        </a:defRPr>
                      </a:lvl6pPr>
                      <a:lvl7pPr marL="2971800" indent="-228600" fontAlgn="base">
                        <a:spcBef>
                          <a:spcPct val="20000"/>
                        </a:spcBef>
                        <a:spcAft>
                          <a:spcPct val="0"/>
                        </a:spcAft>
                        <a:buClr>
                          <a:srgbClr val="CC0000"/>
                        </a:buClr>
                        <a:buFont typeface="Wingdings" charset="2"/>
                        <a:defRPr kumimoji="1">
                          <a:solidFill>
                            <a:srgbClr val="8E736A"/>
                          </a:solidFill>
                          <a:latin typeface="Calibri" charset="0"/>
                        </a:defRPr>
                      </a:lvl7pPr>
                      <a:lvl8pPr marL="3429000" indent="-228600" fontAlgn="base">
                        <a:spcBef>
                          <a:spcPct val="20000"/>
                        </a:spcBef>
                        <a:spcAft>
                          <a:spcPct val="0"/>
                        </a:spcAft>
                        <a:buClr>
                          <a:srgbClr val="CC0000"/>
                        </a:buClr>
                        <a:buFont typeface="Wingdings" charset="2"/>
                        <a:defRPr kumimoji="1">
                          <a:solidFill>
                            <a:srgbClr val="8E736A"/>
                          </a:solidFill>
                          <a:latin typeface="Calibri" charset="0"/>
                        </a:defRPr>
                      </a:lvl8pPr>
                      <a:lvl9pPr marL="3886200" indent="-228600" fontAlgn="base">
                        <a:spcBef>
                          <a:spcPct val="20000"/>
                        </a:spcBef>
                        <a:spcAft>
                          <a:spcPct val="0"/>
                        </a:spcAft>
                        <a:buClr>
                          <a:srgbClr val="CC0000"/>
                        </a:buClr>
                        <a:buFont typeface="Wingdings" charset="2"/>
                        <a:defRPr kumimoji="1">
                          <a:solidFill>
                            <a:srgbClr val="8E736A"/>
                          </a:solidFill>
                          <a:latin typeface="Calibri"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ea typeface="MS PGothic" charset="-128"/>
                        </a:rPr>
                        <a:t>222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800000"/>
                        </a:buClr>
                        <a:buFont typeface="Wingdings" charset="2"/>
                        <a:defRPr kumimoji="1" sz="2400">
                          <a:solidFill>
                            <a:schemeClr val="tx2"/>
                          </a:solidFill>
                          <a:latin typeface="Calibri" charset="0"/>
                        </a:defRPr>
                      </a:lvl1pPr>
                      <a:lvl2pPr marL="742950" indent="-285750">
                        <a:spcBef>
                          <a:spcPct val="20000"/>
                        </a:spcBef>
                        <a:buClr>
                          <a:srgbClr val="800000"/>
                        </a:buClr>
                        <a:buFont typeface="Wingdings" charset="2"/>
                        <a:defRPr kumimoji="1" sz="2000">
                          <a:solidFill>
                            <a:schemeClr val="tx2"/>
                          </a:solidFill>
                          <a:latin typeface="Calibri" charset="0"/>
                        </a:defRPr>
                      </a:lvl2pPr>
                      <a:lvl3pPr marL="1143000" indent="-228600">
                        <a:spcBef>
                          <a:spcPct val="20000"/>
                        </a:spcBef>
                        <a:buClr>
                          <a:srgbClr val="800000"/>
                        </a:buClr>
                        <a:buFont typeface="Wingdings" charset="2"/>
                        <a:defRPr kumimoji="1">
                          <a:solidFill>
                            <a:srgbClr val="8E736A"/>
                          </a:solidFill>
                          <a:latin typeface="Calibri" charset="0"/>
                        </a:defRPr>
                      </a:lvl3pPr>
                      <a:lvl4pPr marL="1600200" indent="-228600">
                        <a:spcBef>
                          <a:spcPct val="20000"/>
                        </a:spcBef>
                        <a:buClr>
                          <a:srgbClr val="CC0000"/>
                        </a:buClr>
                        <a:buFont typeface="Wingdings" charset="2"/>
                        <a:defRPr kumimoji="1">
                          <a:solidFill>
                            <a:srgbClr val="8E736A"/>
                          </a:solidFill>
                          <a:latin typeface="Calibri" charset="0"/>
                        </a:defRPr>
                      </a:lvl4pPr>
                      <a:lvl5pPr marL="2057400" indent="-228600">
                        <a:spcBef>
                          <a:spcPct val="20000"/>
                        </a:spcBef>
                        <a:buClr>
                          <a:srgbClr val="CC0000"/>
                        </a:buClr>
                        <a:buFont typeface="Wingdings" charset="2"/>
                        <a:defRPr kumimoji="1">
                          <a:solidFill>
                            <a:srgbClr val="8E736A"/>
                          </a:solidFill>
                          <a:latin typeface="Calibri" charset="0"/>
                        </a:defRPr>
                      </a:lvl5pPr>
                      <a:lvl6pPr marL="2514600" indent="-228600" fontAlgn="base">
                        <a:spcBef>
                          <a:spcPct val="20000"/>
                        </a:spcBef>
                        <a:spcAft>
                          <a:spcPct val="0"/>
                        </a:spcAft>
                        <a:buClr>
                          <a:srgbClr val="CC0000"/>
                        </a:buClr>
                        <a:buFont typeface="Wingdings" charset="2"/>
                        <a:defRPr kumimoji="1">
                          <a:solidFill>
                            <a:srgbClr val="8E736A"/>
                          </a:solidFill>
                          <a:latin typeface="Calibri" charset="0"/>
                        </a:defRPr>
                      </a:lvl6pPr>
                      <a:lvl7pPr marL="2971800" indent="-228600" fontAlgn="base">
                        <a:spcBef>
                          <a:spcPct val="20000"/>
                        </a:spcBef>
                        <a:spcAft>
                          <a:spcPct val="0"/>
                        </a:spcAft>
                        <a:buClr>
                          <a:srgbClr val="CC0000"/>
                        </a:buClr>
                        <a:buFont typeface="Wingdings" charset="2"/>
                        <a:defRPr kumimoji="1">
                          <a:solidFill>
                            <a:srgbClr val="8E736A"/>
                          </a:solidFill>
                          <a:latin typeface="Calibri" charset="0"/>
                        </a:defRPr>
                      </a:lvl7pPr>
                      <a:lvl8pPr marL="3429000" indent="-228600" fontAlgn="base">
                        <a:spcBef>
                          <a:spcPct val="20000"/>
                        </a:spcBef>
                        <a:spcAft>
                          <a:spcPct val="0"/>
                        </a:spcAft>
                        <a:buClr>
                          <a:srgbClr val="CC0000"/>
                        </a:buClr>
                        <a:buFont typeface="Wingdings" charset="2"/>
                        <a:defRPr kumimoji="1">
                          <a:solidFill>
                            <a:srgbClr val="8E736A"/>
                          </a:solidFill>
                          <a:latin typeface="Calibri" charset="0"/>
                        </a:defRPr>
                      </a:lvl8pPr>
                      <a:lvl9pPr marL="3886200" indent="-228600" fontAlgn="base">
                        <a:spcBef>
                          <a:spcPct val="20000"/>
                        </a:spcBef>
                        <a:spcAft>
                          <a:spcPct val="0"/>
                        </a:spcAft>
                        <a:buClr>
                          <a:srgbClr val="CC0000"/>
                        </a:buClr>
                        <a:buFont typeface="Wingdings" charset="2"/>
                        <a:defRPr kumimoji="1">
                          <a:solidFill>
                            <a:srgbClr val="8E736A"/>
                          </a:solidFill>
                          <a:latin typeface="Calibri"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ea typeface="MS PGothic" charset="-128"/>
                        </a:rPr>
                        <a:t>Seattle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800000"/>
                        </a:buClr>
                        <a:buFont typeface="Wingdings" charset="2"/>
                        <a:defRPr kumimoji="1" sz="2400">
                          <a:solidFill>
                            <a:schemeClr val="tx2"/>
                          </a:solidFill>
                          <a:latin typeface="Calibri" charset="0"/>
                        </a:defRPr>
                      </a:lvl1pPr>
                      <a:lvl2pPr marL="742950" indent="-285750">
                        <a:spcBef>
                          <a:spcPct val="20000"/>
                        </a:spcBef>
                        <a:buClr>
                          <a:srgbClr val="800000"/>
                        </a:buClr>
                        <a:buFont typeface="Wingdings" charset="2"/>
                        <a:defRPr kumimoji="1" sz="2000">
                          <a:solidFill>
                            <a:schemeClr val="tx2"/>
                          </a:solidFill>
                          <a:latin typeface="Calibri" charset="0"/>
                        </a:defRPr>
                      </a:lvl2pPr>
                      <a:lvl3pPr marL="1143000" indent="-228600">
                        <a:spcBef>
                          <a:spcPct val="20000"/>
                        </a:spcBef>
                        <a:buClr>
                          <a:srgbClr val="800000"/>
                        </a:buClr>
                        <a:buFont typeface="Wingdings" charset="2"/>
                        <a:defRPr kumimoji="1">
                          <a:solidFill>
                            <a:srgbClr val="8E736A"/>
                          </a:solidFill>
                          <a:latin typeface="Calibri" charset="0"/>
                        </a:defRPr>
                      </a:lvl3pPr>
                      <a:lvl4pPr marL="1600200" indent="-228600">
                        <a:spcBef>
                          <a:spcPct val="20000"/>
                        </a:spcBef>
                        <a:buClr>
                          <a:srgbClr val="CC0000"/>
                        </a:buClr>
                        <a:buFont typeface="Wingdings" charset="2"/>
                        <a:defRPr kumimoji="1">
                          <a:solidFill>
                            <a:srgbClr val="8E736A"/>
                          </a:solidFill>
                          <a:latin typeface="Calibri" charset="0"/>
                        </a:defRPr>
                      </a:lvl4pPr>
                      <a:lvl5pPr marL="2057400" indent="-228600">
                        <a:spcBef>
                          <a:spcPct val="20000"/>
                        </a:spcBef>
                        <a:buClr>
                          <a:srgbClr val="CC0000"/>
                        </a:buClr>
                        <a:buFont typeface="Wingdings" charset="2"/>
                        <a:defRPr kumimoji="1">
                          <a:solidFill>
                            <a:srgbClr val="8E736A"/>
                          </a:solidFill>
                          <a:latin typeface="Calibri" charset="0"/>
                        </a:defRPr>
                      </a:lvl5pPr>
                      <a:lvl6pPr marL="2514600" indent="-228600" fontAlgn="base">
                        <a:spcBef>
                          <a:spcPct val="20000"/>
                        </a:spcBef>
                        <a:spcAft>
                          <a:spcPct val="0"/>
                        </a:spcAft>
                        <a:buClr>
                          <a:srgbClr val="CC0000"/>
                        </a:buClr>
                        <a:buFont typeface="Wingdings" charset="2"/>
                        <a:defRPr kumimoji="1">
                          <a:solidFill>
                            <a:srgbClr val="8E736A"/>
                          </a:solidFill>
                          <a:latin typeface="Calibri" charset="0"/>
                        </a:defRPr>
                      </a:lvl6pPr>
                      <a:lvl7pPr marL="2971800" indent="-228600" fontAlgn="base">
                        <a:spcBef>
                          <a:spcPct val="20000"/>
                        </a:spcBef>
                        <a:spcAft>
                          <a:spcPct val="0"/>
                        </a:spcAft>
                        <a:buClr>
                          <a:srgbClr val="CC0000"/>
                        </a:buClr>
                        <a:buFont typeface="Wingdings" charset="2"/>
                        <a:defRPr kumimoji="1">
                          <a:solidFill>
                            <a:srgbClr val="8E736A"/>
                          </a:solidFill>
                          <a:latin typeface="Calibri" charset="0"/>
                        </a:defRPr>
                      </a:lvl7pPr>
                      <a:lvl8pPr marL="3429000" indent="-228600" fontAlgn="base">
                        <a:spcBef>
                          <a:spcPct val="20000"/>
                        </a:spcBef>
                        <a:spcAft>
                          <a:spcPct val="0"/>
                        </a:spcAft>
                        <a:buClr>
                          <a:srgbClr val="CC0000"/>
                        </a:buClr>
                        <a:buFont typeface="Wingdings" charset="2"/>
                        <a:defRPr kumimoji="1">
                          <a:solidFill>
                            <a:srgbClr val="8E736A"/>
                          </a:solidFill>
                          <a:latin typeface="Calibri" charset="0"/>
                        </a:defRPr>
                      </a:lvl8pPr>
                      <a:lvl9pPr marL="3886200" indent="-228600" fontAlgn="base">
                        <a:spcBef>
                          <a:spcPct val="20000"/>
                        </a:spcBef>
                        <a:spcAft>
                          <a:spcPct val="0"/>
                        </a:spcAft>
                        <a:buClr>
                          <a:srgbClr val="CC0000"/>
                        </a:buClr>
                        <a:buFont typeface="Wingdings" charset="2"/>
                        <a:defRPr kumimoji="1">
                          <a:solidFill>
                            <a:srgbClr val="8E736A"/>
                          </a:solidFill>
                          <a:latin typeface="Calibri"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ea typeface="MS PGothic" charset="-128"/>
                        </a:rPr>
                        <a:t>SFO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8463">
                <a:tc>
                  <a:txBody>
                    <a:bodyPr/>
                    <a:lstStyle>
                      <a:lvl1pPr>
                        <a:spcBef>
                          <a:spcPct val="20000"/>
                        </a:spcBef>
                        <a:buClr>
                          <a:srgbClr val="800000"/>
                        </a:buClr>
                        <a:buFont typeface="Wingdings" charset="2"/>
                        <a:defRPr kumimoji="1" sz="2400">
                          <a:solidFill>
                            <a:schemeClr val="tx2"/>
                          </a:solidFill>
                          <a:latin typeface="Calibri" charset="0"/>
                        </a:defRPr>
                      </a:lvl1pPr>
                      <a:lvl2pPr marL="742950" indent="-285750">
                        <a:spcBef>
                          <a:spcPct val="20000"/>
                        </a:spcBef>
                        <a:buClr>
                          <a:srgbClr val="800000"/>
                        </a:buClr>
                        <a:buFont typeface="Wingdings" charset="2"/>
                        <a:defRPr kumimoji="1" sz="2000">
                          <a:solidFill>
                            <a:schemeClr val="tx2"/>
                          </a:solidFill>
                          <a:latin typeface="Calibri" charset="0"/>
                        </a:defRPr>
                      </a:lvl2pPr>
                      <a:lvl3pPr marL="1143000" indent="-228600">
                        <a:spcBef>
                          <a:spcPct val="20000"/>
                        </a:spcBef>
                        <a:buClr>
                          <a:srgbClr val="800000"/>
                        </a:buClr>
                        <a:buFont typeface="Wingdings" charset="2"/>
                        <a:defRPr kumimoji="1">
                          <a:solidFill>
                            <a:srgbClr val="8E736A"/>
                          </a:solidFill>
                          <a:latin typeface="Calibri" charset="0"/>
                        </a:defRPr>
                      </a:lvl3pPr>
                      <a:lvl4pPr marL="1600200" indent="-228600">
                        <a:spcBef>
                          <a:spcPct val="20000"/>
                        </a:spcBef>
                        <a:buClr>
                          <a:srgbClr val="CC0000"/>
                        </a:buClr>
                        <a:buFont typeface="Wingdings" charset="2"/>
                        <a:defRPr kumimoji="1">
                          <a:solidFill>
                            <a:srgbClr val="8E736A"/>
                          </a:solidFill>
                          <a:latin typeface="Calibri" charset="0"/>
                        </a:defRPr>
                      </a:lvl4pPr>
                      <a:lvl5pPr marL="2057400" indent="-228600">
                        <a:spcBef>
                          <a:spcPct val="20000"/>
                        </a:spcBef>
                        <a:buClr>
                          <a:srgbClr val="CC0000"/>
                        </a:buClr>
                        <a:buFont typeface="Wingdings" charset="2"/>
                        <a:defRPr kumimoji="1">
                          <a:solidFill>
                            <a:srgbClr val="8E736A"/>
                          </a:solidFill>
                          <a:latin typeface="Calibri" charset="0"/>
                        </a:defRPr>
                      </a:lvl5pPr>
                      <a:lvl6pPr marL="2514600" indent="-228600" fontAlgn="base">
                        <a:spcBef>
                          <a:spcPct val="20000"/>
                        </a:spcBef>
                        <a:spcAft>
                          <a:spcPct val="0"/>
                        </a:spcAft>
                        <a:buClr>
                          <a:srgbClr val="CC0000"/>
                        </a:buClr>
                        <a:buFont typeface="Wingdings" charset="2"/>
                        <a:defRPr kumimoji="1">
                          <a:solidFill>
                            <a:srgbClr val="8E736A"/>
                          </a:solidFill>
                          <a:latin typeface="Calibri" charset="0"/>
                        </a:defRPr>
                      </a:lvl6pPr>
                      <a:lvl7pPr marL="2971800" indent="-228600" fontAlgn="base">
                        <a:spcBef>
                          <a:spcPct val="20000"/>
                        </a:spcBef>
                        <a:spcAft>
                          <a:spcPct val="0"/>
                        </a:spcAft>
                        <a:buClr>
                          <a:srgbClr val="CC0000"/>
                        </a:buClr>
                        <a:buFont typeface="Wingdings" charset="2"/>
                        <a:defRPr kumimoji="1">
                          <a:solidFill>
                            <a:srgbClr val="8E736A"/>
                          </a:solidFill>
                          <a:latin typeface="Calibri" charset="0"/>
                        </a:defRPr>
                      </a:lvl7pPr>
                      <a:lvl8pPr marL="3429000" indent="-228600" fontAlgn="base">
                        <a:spcBef>
                          <a:spcPct val="20000"/>
                        </a:spcBef>
                        <a:spcAft>
                          <a:spcPct val="0"/>
                        </a:spcAft>
                        <a:buClr>
                          <a:srgbClr val="CC0000"/>
                        </a:buClr>
                        <a:buFont typeface="Wingdings" charset="2"/>
                        <a:defRPr kumimoji="1">
                          <a:solidFill>
                            <a:srgbClr val="8E736A"/>
                          </a:solidFill>
                          <a:latin typeface="Calibri" charset="0"/>
                        </a:defRPr>
                      </a:lvl8pPr>
                      <a:lvl9pPr marL="3886200" indent="-228600" fontAlgn="base">
                        <a:spcBef>
                          <a:spcPct val="20000"/>
                        </a:spcBef>
                        <a:spcAft>
                          <a:spcPct val="0"/>
                        </a:spcAft>
                        <a:buClr>
                          <a:srgbClr val="CC0000"/>
                        </a:buClr>
                        <a:buFont typeface="Wingdings" charset="2"/>
                        <a:defRPr kumimoji="1">
                          <a:solidFill>
                            <a:srgbClr val="8E736A"/>
                          </a:solidFill>
                          <a:latin typeface="Calibri"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ea typeface="MS PGothic" charset="-128"/>
                        </a:rPr>
                        <a:t>333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800000"/>
                        </a:buClr>
                        <a:buFont typeface="Wingdings" charset="2"/>
                        <a:defRPr kumimoji="1" sz="2400">
                          <a:solidFill>
                            <a:schemeClr val="tx2"/>
                          </a:solidFill>
                          <a:latin typeface="Calibri" charset="0"/>
                        </a:defRPr>
                      </a:lvl1pPr>
                      <a:lvl2pPr marL="742950" indent="-285750">
                        <a:spcBef>
                          <a:spcPct val="20000"/>
                        </a:spcBef>
                        <a:buClr>
                          <a:srgbClr val="800000"/>
                        </a:buClr>
                        <a:buFont typeface="Wingdings" charset="2"/>
                        <a:defRPr kumimoji="1" sz="2000">
                          <a:solidFill>
                            <a:schemeClr val="tx2"/>
                          </a:solidFill>
                          <a:latin typeface="Calibri" charset="0"/>
                        </a:defRPr>
                      </a:lvl2pPr>
                      <a:lvl3pPr marL="1143000" indent="-228600">
                        <a:spcBef>
                          <a:spcPct val="20000"/>
                        </a:spcBef>
                        <a:buClr>
                          <a:srgbClr val="800000"/>
                        </a:buClr>
                        <a:buFont typeface="Wingdings" charset="2"/>
                        <a:defRPr kumimoji="1">
                          <a:solidFill>
                            <a:srgbClr val="8E736A"/>
                          </a:solidFill>
                          <a:latin typeface="Calibri" charset="0"/>
                        </a:defRPr>
                      </a:lvl3pPr>
                      <a:lvl4pPr marL="1600200" indent="-228600">
                        <a:spcBef>
                          <a:spcPct val="20000"/>
                        </a:spcBef>
                        <a:buClr>
                          <a:srgbClr val="CC0000"/>
                        </a:buClr>
                        <a:buFont typeface="Wingdings" charset="2"/>
                        <a:defRPr kumimoji="1">
                          <a:solidFill>
                            <a:srgbClr val="8E736A"/>
                          </a:solidFill>
                          <a:latin typeface="Calibri" charset="0"/>
                        </a:defRPr>
                      </a:lvl4pPr>
                      <a:lvl5pPr marL="2057400" indent="-228600">
                        <a:spcBef>
                          <a:spcPct val="20000"/>
                        </a:spcBef>
                        <a:buClr>
                          <a:srgbClr val="CC0000"/>
                        </a:buClr>
                        <a:buFont typeface="Wingdings" charset="2"/>
                        <a:defRPr kumimoji="1">
                          <a:solidFill>
                            <a:srgbClr val="8E736A"/>
                          </a:solidFill>
                          <a:latin typeface="Calibri" charset="0"/>
                        </a:defRPr>
                      </a:lvl5pPr>
                      <a:lvl6pPr marL="2514600" indent="-228600" fontAlgn="base">
                        <a:spcBef>
                          <a:spcPct val="20000"/>
                        </a:spcBef>
                        <a:spcAft>
                          <a:spcPct val="0"/>
                        </a:spcAft>
                        <a:buClr>
                          <a:srgbClr val="CC0000"/>
                        </a:buClr>
                        <a:buFont typeface="Wingdings" charset="2"/>
                        <a:defRPr kumimoji="1">
                          <a:solidFill>
                            <a:srgbClr val="8E736A"/>
                          </a:solidFill>
                          <a:latin typeface="Calibri" charset="0"/>
                        </a:defRPr>
                      </a:lvl6pPr>
                      <a:lvl7pPr marL="2971800" indent="-228600" fontAlgn="base">
                        <a:spcBef>
                          <a:spcPct val="20000"/>
                        </a:spcBef>
                        <a:spcAft>
                          <a:spcPct val="0"/>
                        </a:spcAft>
                        <a:buClr>
                          <a:srgbClr val="CC0000"/>
                        </a:buClr>
                        <a:buFont typeface="Wingdings" charset="2"/>
                        <a:defRPr kumimoji="1">
                          <a:solidFill>
                            <a:srgbClr val="8E736A"/>
                          </a:solidFill>
                          <a:latin typeface="Calibri" charset="0"/>
                        </a:defRPr>
                      </a:lvl7pPr>
                      <a:lvl8pPr marL="3429000" indent="-228600" fontAlgn="base">
                        <a:spcBef>
                          <a:spcPct val="20000"/>
                        </a:spcBef>
                        <a:spcAft>
                          <a:spcPct val="0"/>
                        </a:spcAft>
                        <a:buClr>
                          <a:srgbClr val="CC0000"/>
                        </a:buClr>
                        <a:buFont typeface="Wingdings" charset="2"/>
                        <a:defRPr kumimoji="1">
                          <a:solidFill>
                            <a:srgbClr val="8E736A"/>
                          </a:solidFill>
                          <a:latin typeface="Calibri" charset="0"/>
                        </a:defRPr>
                      </a:lvl8pPr>
                      <a:lvl9pPr marL="3886200" indent="-228600" fontAlgn="base">
                        <a:spcBef>
                          <a:spcPct val="20000"/>
                        </a:spcBef>
                        <a:spcAft>
                          <a:spcPct val="0"/>
                        </a:spcAft>
                        <a:buClr>
                          <a:srgbClr val="CC0000"/>
                        </a:buClr>
                        <a:buFont typeface="Wingdings" charset="2"/>
                        <a:defRPr kumimoji="1">
                          <a:solidFill>
                            <a:srgbClr val="8E736A"/>
                          </a:solidFill>
                          <a:latin typeface="Calibri"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ea typeface="MS PGothic" charset="-128"/>
                        </a:rPr>
                        <a:t>SFO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800000"/>
                        </a:buClr>
                        <a:buFont typeface="Wingdings" charset="2"/>
                        <a:defRPr kumimoji="1" sz="2400">
                          <a:solidFill>
                            <a:schemeClr val="tx2"/>
                          </a:solidFill>
                          <a:latin typeface="Calibri" charset="0"/>
                        </a:defRPr>
                      </a:lvl1pPr>
                      <a:lvl2pPr marL="742950" indent="-285750">
                        <a:spcBef>
                          <a:spcPct val="20000"/>
                        </a:spcBef>
                        <a:buClr>
                          <a:srgbClr val="800000"/>
                        </a:buClr>
                        <a:buFont typeface="Wingdings" charset="2"/>
                        <a:defRPr kumimoji="1" sz="2000">
                          <a:solidFill>
                            <a:schemeClr val="tx2"/>
                          </a:solidFill>
                          <a:latin typeface="Calibri" charset="0"/>
                        </a:defRPr>
                      </a:lvl2pPr>
                      <a:lvl3pPr marL="1143000" indent="-228600">
                        <a:spcBef>
                          <a:spcPct val="20000"/>
                        </a:spcBef>
                        <a:buClr>
                          <a:srgbClr val="800000"/>
                        </a:buClr>
                        <a:buFont typeface="Wingdings" charset="2"/>
                        <a:defRPr kumimoji="1">
                          <a:solidFill>
                            <a:srgbClr val="8E736A"/>
                          </a:solidFill>
                          <a:latin typeface="Calibri" charset="0"/>
                        </a:defRPr>
                      </a:lvl3pPr>
                      <a:lvl4pPr marL="1600200" indent="-228600">
                        <a:spcBef>
                          <a:spcPct val="20000"/>
                        </a:spcBef>
                        <a:buClr>
                          <a:srgbClr val="CC0000"/>
                        </a:buClr>
                        <a:buFont typeface="Wingdings" charset="2"/>
                        <a:defRPr kumimoji="1">
                          <a:solidFill>
                            <a:srgbClr val="8E736A"/>
                          </a:solidFill>
                          <a:latin typeface="Calibri" charset="0"/>
                        </a:defRPr>
                      </a:lvl4pPr>
                      <a:lvl5pPr marL="2057400" indent="-228600">
                        <a:spcBef>
                          <a:spcPct val="20000"/>
                        </a:spcBef>
                        <a:buClr>
                          <a:srgbClr val="CC0000"/>
                        </a:buClr>
                        <a:buFont typeface="Wingdings" charset="2"/>
                        <a:defRPr kumimoji="1">
                          <a:solidFill>
                            <a:srgbClr val="8E736A"/>
                          </a:solidFill>
                          <a:latin typeface="Calibri" charset="0"/>
                        </a:defRPr>
                      </a:lvl5pPr>
                      <a:lvl6pPr marL="2514600" indent="-228600" fontAlgn="base">
                        <a:spcBef>
                          <a:spcPct val="20000"/>
                        </a:spcBef>
                        <a:spcAft>
                          <a:spcPct val="0"/>
                        </a:spcAft>
                        <a:buClr>
                          <a:srgbClr val="CC0000"/>
                        </a:buClr>
                        <a:buFont typeface="Wingdings" charset="2"/>
                        <a:defRPr kumimoji="1">
                          <a:solidFill>
                            <a:srgbClr val="8E736A"/>
                          </a:solidFill>
                          <a:latin typeface="Calibri" charset="0"/>
                        </a:defRPr>
                      </a:lvl6pPr>
                      <a:lvl7pPr marL="2971800" indent="-228600" fontAlgn="base">
                        <a:spcBef>
                          <a:spcPct val="20000"/>
                        </a:spcBef>
                        <a:spcAft>
                          <a:spcPct val="0"/>
                        </a:spcAft>
                        <a:buClr>
                          <a:srgbClr val="CC0000"/>
                        </a:buClr>
                        <a:buFont typeface="Wingdings" charset="2"/>
                        <a:defRPr kumimoji="1">
                          <a:solidFill>
                            <a:srgbClr val="8E736A"/>
                          </a:solidFill>
                          <a:latin typeface="Calibri" charset="0"/>
                        </a:defRPr>
                      </a:lvl7pPr>
                      <a:lvl8pPr marL="3429000" indent="-228600" fontAlgn="base">
                        <a:spcBef>
                          <a:spcPct val="20000"/>
                        </a:spcBef>
                        <a:spcAft>
                          <a:spcPct val="0"/>
                        </a:spcAft>
                        <a:buClr>
                          <a:srgbClr val="CC0000"/>
                        </a:buClr>
                        <a:buFont typeface="Wingdings" charset="2"/>
                        <a:defRPr kumimoji="1">
                          <a:solidFill>
                            <a:srgbClr val="8E736A"/>
                          </a:solidFill>
                          <a:latin typeface="Calibri" charset="0"/>
                        </a:defRPr>
                      </a:lvl8pPr>
                      <a:lvl9pPr marL="3886200" indent="-228600" fontAlgn="base">
                        <a:spcBef>
                          <a:spcPct val="20000"/>
                        </a:spcBef>
                        <a:spcAft>
                          <a:spcPct val="0"/>
                        </a:spcAft>
                        <a:buClr>
                          <a:srgbClr val="CC0000"/>
                        </a:buClr>
                        <a:buFont typeface="Wingdings" charset="2"/>
                        <a:defRPr kumimoji="1">
                          <a:solidFill>
                            <a:srgbClr val="8E736A"/>
                          </a:solidFill>
                          <a:latin typeface="Calibri"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ea typeface="MS PGothic" charset="-128"/>
                        </a:rPr>
                        <a:t>CPH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447509" name="Group 21"/>
          <p:cNvGraphicFramePr>
            <a:graphicFrameLocks noGrp="1"/>
          </p:cNvGraphicFramePr>
          <p:nvPr/>
        </p:nvGraphicFramePr>
        <p:xfrm>
          <a:off x="3276600" y="1524000"/>
          <a:ext cx="5867400" cy="1905001"/>
        </p:xfrm>
        <a:graphic>
          <a:graphicData uri="http://schemas.openxmlformats.org/drawingml/2006/table">
            <a:tbl>
              <a:tblPr/>
              <a:tblGrid>
                <a:gridCol w="1173163">
                  <a:extLst>
                    <a:ext uri="{9D8B030D-6E8A-4147-A177-3AD203B41FA5}">
                      <a16:colId xmlns:a16="http://schemas.microsoft.com/office/drawing/2014/main" val="20000"/>
                    </a:ext>
                  </a:extLst>
                </a:gridCol>
                <a:gridCol w="1173162">
                  <a:extLst>
                    <a:ext uri="{9D8B030D-6E8A-4147-A177-3AD203B41FA5}">
                      <a16:colId xmlns:a16="http://schemas.microsoft.com/office/drawing/2014/main" val="20001"/>
                    </a:ext>
                  </a:extLst>
                </a:gridCol>
                <a:gridCol w="1174750">
                  <a:extLst>
                    <a:ext uri="{9D8B030D-6E8A-4147-A177-3AD203B41FA5}">
                      <a16:colId xmlns:a16="http://schemas.microsoft.com/office/drawing/2014/main" val="20002"/>
                    </a:ext>
                  </a:extLst>
                </a:gridCol>
                <a:gridCol w="1173163">
                  <a:extLst>
                    <a:ext uri="{9D8B030D-6E8A-4147-A177-3AD203B41FA5}">
                      <a16:colId xmlns:a16="http://schemas.microsoft.com/office/drawing/2014/main" val="20003"/>
                    </a:ext>
                  </a:extLst>
                </a:gridCol>
                <a:gridCol w="1173162">
                  <a:extLst>
                    <a:ext uri="{9D8B030D-6E8A-4147-A177-3AD203B41FA5}">
                      <a16:colId xmlns:a16="http://schemas.microsoft.com/office/drawing/2014/main" val="20004"/>
                    </a:ext>
                  </a:extLst>
                </a:gridCol>
              </a:tblGrid>
              <a:tr h="617538">
                <a:tc>
                  <a:txBody>
                    <a:bodyPr/>
                    <a:lstStyle>
                      <a:lvl1pPr>
                        <a:spcBef>
                          <a:spcPct val="20000"/>
                        </a:spcBef>
                        <a:buClr>
                          <a:srgbClr val="800000"/>
                        </a:buClr>
                        <a:buFont typeface="Wingdings" charset="2"/>
                        <a:defRPr kumimoji="1" sz="2400">
                          <a:solidFill>
                            <a:schemeClr val="tx2"/>
                          </a:solidFill>
                          <a:latin typeface="Calibri" charset="0"/>
                        </a:defRPr>
                      </a:lvl1pPr>
                      <a:lvl2pPr marL="742950" indent="-285750">
                        <a:spcBef>
                          <a:spcPct val="20000"/>
                        </a:spcBef>
                        <a:buClr>
                          <a:srgbClr val="800000"/>
                        </a:buClr>
                        <a:buFont typeface="Wingdings" charset="2"/>
                        <a:defRPr kumimoji="1" sz="2000">
                          <a:solidFill>
                            <a:schemeClr val="tx2"/>
                          </a:solidFill>
                          <a:latin typeface="Calibri" charset="0"/>
                        </a:defRPr>
                      </a:lvl2pPr>
                      <a:lvl3pPr marL="1143000" indent="-228600">
                        <a:spcBef>
                          <a:spcPct val="20000"/>
                        </a:spcBef>
                        <a:buClr>
                          <a:srgbClr val="800000"/>
                        </a:buClr>
                        <a:buFont typeface="Wingdings" charset="2"/>
                        <a:defRPr kumimoji="1">
                          <a:solidFill>
                            <a:srgbClr val="8E736A"/>
                          </a:solidFill>
                          <a:latin typeface="Calibri" charset="0"/>
                        </a:defRPr>
                      </a:lvl3pPr>
                      <a:lvl4pPr marL="1600200" indent="-228600">
                        <a:spcBef>
                          <a:spcPct val="20000"/>
                        </a:spcBef>
                        <a:buClr>
                          <a:srgbClr val="CC0000"/>
                        </a:buClr>
                        <a:buFont typeface="Wingdings" charset="2"/>
                        <a:defRPr kumimoji="1">
                          <a:solidFill>
                            <a:srgbClr val="8E736A"/>
                          </a:solidFill>
                          <a:latin typeface="Calibri" charset="0"/>
                        </a:defRPr>
                      </a:lvl4pPr>
                      <a:lvl5pPr marL="2057400" indent="-228600">
                        <a:spcBef>
                          <a:spcPct val="20000"/>
                        </a:spcBef>
                        <a:buClr>
                          <a:srgbClr val="CC0000"/>
                        </a:buClr>
                        <a:buFont typeface="Wingdings" charset="2"/>
                        <a:defRPr kumimoji="1">
                          <a:solidFill>
                            <a:srgbClr val="8E736A"/>
                          </a:solidFill>
                          <a:latin typeface="Calibri" charset="0"/>
                        </a:defRPr>
                      </a:lvl5pPr>
                      <a:lvl6pPr marL="2514600" indent="-228600" fontAlgn="base">
                        <a:spcBef>
                          <a:spcPct val="20000"/>
                        </a:spcBef>
                        <a:spcAft>
                          <a:spcPct val="0"/>
                        </a:spcAft>
                        <a:buClr>
                          <a:srgbClr val="CC0000"/>
                        </a:buClr>
                        <a:buFont typeface="Wingdings" charset="2"/>
                        <a:defRPr kumimoji="1">
                          <a:solidFill>
                            <a:srgbClr val="8E736A"/>
                          </a:solidFill>
                          <a:latin typeface="Calibri" charset="0"/>
                        </a:defRPr>
                      </a:lvl6pPr>
                      <a:lvl7pPr marL="2971800" indent="-228600" fontAlgn="base">
                        <a:spcBef>
                          <a:spcPct val="20000"/>
                        </a:spcBef>
                        <a:spcAft>
                          <a:spcPct val="0"/>
                        </a:spcAft>
                        <a:buClr>
                          <a:srgbClr val="CC0000"/>
                        </a:buClr>
                        <a:buFont typeface="Wingdings" charset="2"/>
                        <a:defRPr kumimoji="1">
                          <a:solidFill>
                            <a:srgbClr val="8E736A"/>
                          </a:solidFill>
                          <a:latin typeface="Calibri" charset="0"/>
                        </a:defRPr>
                      </a:lvl7pPr>
                      <a:lvl8pPr marL="3429000" indent="-228600" fontAlgn="base">
                        <a:spcBef>
                          <a:spcPct val="20000"/>
                        </a:spcBef>
                        <a:spcAft>
                          <a:spcPct val="0"/>
                        </a:spcAft>
                        <a:buClr>
                          <a:srgbClr val="CC0000"/>
                        </a:buClr>
                        <a:buFont typeface="Wingdings" charset="2"/>
                        <a:defRPr kumimoji="1">
                          <a:solidFill>
                            <a:srgbClr val="8E736A"/>
                          </a:solidFill>
                          <a:latin typeface="Calibri" charset="0"/>
                        </a:defRPr>
                      </a:lvl8pPr>
                      <a:lvl9pPr marL="3886200" indent="-228600" fontAlgn="base">
                        <a:spcBef>
                          <a:spcPct val="20000"/>
                        </a:spcBef>
                        <a:spcAft>
                          <a:spcPct val="0"/>
                        </a:spcAft>
                        <a:buClr>
                          <a:srgbClr val="CC0000"/>
                        </a:buClr>
                        <a:buFont typeface="Wingdings" charset="2"/>
                        <a:defRPr kumimoji="1">
                          <a:solidFill>
                            <a:srgbClr val="8E736A"/>
                          </a:solidFill>
                          <a:latin typeface="Calibri"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ea typeface="MS PGothic" charset="-128"/>
                        </a:rPr>
                        <a:t>Airline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800000"/>
                        </a:buClr>
                        <a:buFont typeface="Wingdings" charset="2"/>
                        <a:defRPr kumimoji="1" sz="2400">
                          <a:solidFill>
                            <a:schemeClr val="tx2"/>
                          </a:solidFill>
                          <a:latin typeface="Calibri" charset="0"/>
                        </a:defRPr>
                      </a:lvl1pPr>
                      <a:lvl2pPr marL="742950" indent="-285750">
                        <a:spcBef>
                          <a:spcPct val="20000"/>
                        </a:spcBef>
                        <a:buClr>
                          <a:srgbClr val="800000"/>
                        </a:buClr>
                        <a:buFont typeface="Wingdings" charset="2"/>
                        <a:defRPr kumimoji="1" sz="2000">
                          <a:solidFill>
                            <a:schemeClr val="tx2"/>
                          </a:solidFill>
                          <a:latin typeface="Calibri" charset="0"/>
                        </a:defRPr>
                      </a:lvl2pPr>
                      <a:lvl3pPr marL="1143000" indent="-228600">
                        <a:spcBef>
                          <a:spcPct val="20000"/>
                        </a:spcBef>
                        <a:buClr>
                          <a:srgbClr val="800000"/>
                        </a:buClr>
                        <a:buFont typeface="Wingdings" charset="2"/>
                        <a:defRPr kumimoji="1">
                          <a:solidFill>
                            <a:srgbClr val="8E736A"/>
                          </a:solidFill>
                          <a:latin typeface="Calibri" charset="0"/>
                        </a:defRPr>
                      </a:lvl3pPr>
                      <a:lvl4pPr marL="1600200" indent="-228600">
                        <a:spcBef>
                          <a:spcPct val="20000"/>
                        </a:spcBef>
                        <a:buClr>
                          <a:srgbClr val="CC0000"/>
                        </a:buClr>
                        <a:buFont typeface="Wingdings" charset="2"/>
                        <a:defRPr kumimoji="1">
                          <a:solidFill>
                            <a:srgbClr val="8E736A"/>
                          </a:solidFill>
                          <a:latin typeface="Calibri" charset="0"/>
                        </a:defRPr>
                      </a:lvl4pPr>
                      <a:lvl5pPr marL="2057400" indent="-228600">
                        <a:spcBef>
                          <a:spcPct val="20000"/>
                        </a:spcBef>
                        <a:buClr>
                          <a:srgbClr val="CC0000"/>
                        </a:buClr>
                        <a:buFont typeface="Wingdings" charset="2"/>
                        <a:defRPr kumimoji="1">
                          <a:solidFill>
                            <a:srgbClr val="8E736A"/>
                          </a:solidFill>
                          <a:latin typeface="Calibri" charset="0"/>
                        </a:defRPr>
                      </a:lvl5pPr>
                      <a:lvl6pPr marL="2514600" indent="-228600" fontAlgn="base">
                        <a:spcBef>
                          <a:spcPct val="20000"/>
                        </a:spcBef>
                        <a:spcAft>
                          <a:spcPct val="0"/>
                        </a:spcAft>
                        <a:buClr>
                          <a:srgbClr val="CC0000"/>
                        </a:buClr>
                        <a:buFont typeface="Wingdings" charset="2"/>
                        <a:defRPr kumimoji="1">
                          <a:solidFill>
                            <a:srgbClr val="8E736A"/>
                          </a:solidFill>
                          <a:latin typeface="Calibri" charset="0"/>
                        </a:defRPr>
                      </a:lvl6pPr>
                      <a:lvl7pPr marL="2971800" indent="-228600" fontAlgn="base">
                        <a:spcBef>
                          <a:spcPct val="20000"/>
                        </a:spcBef>
                        <a:spcAft>
                          <a:spcPct val="0"/>
                        </a:spcAft>
                        <a:buClr>
                          <a:srgbClr val="CC0000"/>
                        </a:buClr>
                        <a:buFont typeface="Wingdings" charset="2"/>
                        <a:defRPr kumimoji="1">
                          <a:solidFill>
                            <a:srgbClr val="8E736A"/>
                          </a:solidFill>
                          <a:latin typeface="Calibri" charset="0"/>
                        </a:defRPr>
                      </a:lvl7pPr>
                      <a:lvl8pPr marL="3429000" indent="-228600" fontAlgn="base">
                        <a:spcBef>
                          <a:spcPct val="20000"/>
                        </a:spcBef>
                        <a:spcAft>
                          <a:spcPct val="0"/>
                        </a:spcAft>
                        <a:buClr>
                          <a:srgbClr val="CC0000"/>
                        </a:buClr>
                        <a:buFont typeface="Wingdings" charset="2"/>
                        <a:defRPr kumimoji="1">
                          <a:solidFill>
                            <a:srgbClr val="8E736A"/>
                          </a:solidFill>
                          <a:latin typeface="Calibri" charset="0"/>
                        </a:defRPr>
                      </a:lvl8pPr>
                      <a:lvl9pPr marL="3886200" indent="-228600" fontAlgn="base">
                        <a:spcBef>
                          <a:spcPct val="20000"/>
                        </a:spcBef>
                        <a:spcAft>
                          <a:spcPct val="0"/>
                        </a:spcAft>
                        <a:buClr>
                          <a:srgbClr val="CC0000"/>
                        </a:buClr>
                        <a:buFont typeface="Wingdings" charset="2"/>
                        <a:defRPr kumimoji="1">
                          <a:solidFill>
                            <a:srgbClr val="8E736A"/>
                          </a:solidFill>
                          <a:latin typeface="Calibri"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hlink"/>
                          </a:solidFill>
                          <a:effectLst/>
                          <a:latin typeface="Arial" charset="0"/>
                          <a:ea typeface="MS PGothic" charset="-128"/>
                        </a:rPr>
                        <a:t>flNum</a:t>
                      </a:r>
                      <a:endParaRPr kumimoji="0" lang="en-US" altLang="en-US" sz="2400" b="0" i="0" u="none" strike="noStrike" cap="none" normalizeH="0" baseline="0">
                        <a:ln>
                          <a:noFill/>
                        </a:ln>
                        <a:solidFill>
                          <a:srgbClr val="800080"/>
                        </a:solidFill>
                        <a:effectLst/>
                        <a:latin typeface="Arial" charset="0"/>
                        <a:ea typeface="MS PGothic"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800000"/>
                        </a:buClr>
                        <a:buFont typeface="Wingdings" charset="2"/>
                        <a:defRPr kumimoji="1" sz="2400">
                          <a:solidFill>
                            <a:schemeClr val="tx2"/>
                          </a:solidFill>
                          <a:latin typeface="Calibri" charset="0"/>
                        </a:defRPr>
                      </a:lvl1pPr>
                      <a:lvl2pPr marL="742950" indent="-285750">
                        <a:spcBef>
                          <a:spcPct val="20000"/>
                        </a:spcBef>
                        <a:buClr>
                          <a:srgbClr val="800000"/>
                        </a:buClr>
                        <a:buFont typeface="Wingdings" charset="2"/>
                        <a:defRPr kumimoji="1" sz="2000">
                          <a:solidFill>
                            <a:schemeClr val="tx2"/>
                          </a:solidFill>
                          <a:latin typeface="Calibri" charset="0"/>
                        </a:defRPr>
                      </a:lvl2pPr>
                      <a:lvl3pPr marL="1143000" indent="-228600">
                        <a:spcBef>
                          <a:spcPct val="20000"/>
                        </a:spcBef>
                        <a:buClr>
                          <a:srgbClr val="800000"/>
                        </a:buClr>
                        <a:buFont typeface="Wingdings" charset="2"/>
                        <a:defRPr kumimoji="1">
                          <a:solidFill>
                            <a:srgbClr val="8E736A"/>
                          </a:solidFill>
                          <a:latin typeface="Calibri" charset="0"/>
                        </a:defRPr>
                      </a:lvl3pPr>
                      <a:lvl4pPr marL="1600200" indent="-228600">
                        <a:spcBef>
                          <a:spcPct val="20000"/>
                        </a:spcBef>
                        <a:buClr>
                          <a:srgbClr val="CC0000"/>
                        </a:buClr>
                        <a:buFont typeface="Wingdings" charset="2"/>
                        <a:defRPr kumimoji="1">
                          <a:solidFill>
                            <a:srgbClr val="8E736A"/>
                          </a:solidFill>
                          <a:latin typeface="Calibri" charset="0"/>
                        </a:defRPr>
                      </a:lvl4pPr>
                      <a:lvl5pPr marL="2057400" indent="-228600">
                        <a:spcBef>
                          <a:spcPct val="20000"/>
                        </a:spcBef>
                        <a:buClr>
                          <a:srgbClr val="CC0000"/>
                        </a:buClr>
                        <a:buFont typeface="Wingdings" charset="2"/>
                        <a:defRPr kumimoji="1">
                          <a:solidFill>
                            <a:srgbClr val="8E736A"/>
                          </a:solidFill>
                          <a:latin typeface="Calibri" charset="0"/>
                        </a:defRPr>
                      </a:lvl5pPr>
                      <a:lvl6pPr marL="2514600" indent="-228600" fontAlgn="base">
                        <a:spcBef>
                          <a:spcPct val="20000"/>
                        </a:spcBef>
                        <a:spcAft>
                          <a:spcPct val="0"/>
                        </a:spcAft>
                        <a:buClr>
                          <a:srgbClr val="CC0000"/>
                        </a:buClr>
                        <a:buFont typeface="Wingdings" charset="2"/>
                        <a:defRPr kumimoji="1">
                          <a:solidFill>
                            <a:srgbClr val="8E736A"/>
                          </a:solidFill>
                          <a:latin typeface="Calibri" charset="0"/>
                        </a:defRPr>
                      </a:lvl6pPr>
                      <a:lvl7pPr marL="2971800" indent="-228600" fontAlgn="base">
                        <a:spcBef>
                          <a:spcPct val="20000"/>
                        </a:spcBef>
                        <a:spcAft>
                          <a:spcPct val="0"/>
                        </a:spcAft>
                        <a:buClr>
                          <a:srgbClr val="CC0000"/>
                        </a:buClr>
                        <a:buFont typeface="Wingdings" charset="2"/>
                        <a:defRPr kumimoji="1">
                          <a:solidFill>
                            <a:srgbClr val="8E736A"/>
                          </a:solidFill>
                          <a:latin typeface="Calibri" charset="0"/>
                        </a:defRPr>
                      </a:lvl7pPr>
                      <a:lvl8pPr marL="3429000" indent="-228600" fontAlgn="base">
                        <a:spcBef>
                          <a:spcPct val="20000"/>
                        </a:spcBef>
                        <a:spcAft>
                          <a:spcPct val="0"/>
                        </a:spcAft>
                        <a:buClr>
                          <a:srgbClr val="CC0000"/>
                        </a:buClr>
                        <a:buFont typeface="Wingdings" charset="2"/>
                        <a:defRPr kumimoji="1">
                          <a:solidFill>
                            <a:srgbClr val="8E736A"/>
                          </a:solidFill>
                          <a:latin typeface="Calibri" charset="0"/>
                        </a:defRPr>
                      </a:lvl8pPr>
                      <a:lvl9pPr marL="3886200" indent="-228600" fontAlgn="base">
                        <a:spcBef>
                          <a:spcPct val="20000"/>
                        </a:spcBef>
                        <a:spcAft>
                          <a:spcPct val="0"/>
                        </a:spcAft>
                        <a:buClr>
                          <a:srgbClr val="CC0000"/>
                        </a:buClr>
                        <a:buFont typeface="Wingdings" charset="2"/>
                        <a:defRPr kumimoji="1">
                          <a:solidFill>
                            <a:srgbClr val="8E736A"/>
                          </a:solidFill>
                          <a:latin typeface="Calibri"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ea typeface="MS PGothic" charset="-128"/>
                        </a:rPr>
                        <a:t>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800000"/>
                        </a:buClr>
                        <a:buFont typeface="Wingdings" charset="2"/>
                        <a:defRPr kumimoji="1" sz="2400">
                          <a:solidFill>
                            <a:schemeClr val="tx2"/>
                          </a:solidFill>
                          <a:latin typeface="Calibri" charset="0"/>
                        </a:defRPr>
                      </a:lvl1pPr>
                      <a:lvl2pPr marL="742950" indent="-285750">
                        <a:spcBef>
                          <a:spcPct val="20000"/>
                        </a:spcBef>
                        <a:buClr>
                          <a:srgbClr val="800000"/>
                        </a:buClr>
                        <a:buFont typeface="Wingdings" charset="2"/>
                        <a:defRPr kumimoji="1" sz="2000">
                          <a:solidFill>
                            <a:schemeClr val="tx2"/>
                          </a:solidFill>
                          <a:latin typeface="Calibri" charset="0"/>
                        </a:defRPr>
                      </a:lvl2pPr>
                      <a:lvl3pPr marL="1143000" indent="-228600">
                        <a:spcBef>
                          <a:spcPct val="20000"/>
                        </a:spcBef>
                        <a:buClr>
                          <a:srgbClr val="800000"/>
                        </a:buClr>
                        <a:buFont typeface="Wingdings" charset="2"/>
                        <a:defRPr kumimoji="1">
                          <a:solidFill>
                            <a:srgbClr val="8E736A"/>
                          </a:solidFill>
                          <a:latin typeface="Calibri" charset="0"/>
                        </a:defRPr>
                      </a:lvl3pPr>
                      <a:lvl4pPr marL="1600200" indent="-228600">
                        <a:spcBef>
                          <a:spcPct val="20000"/>
                        </a:spcBef>
                        <a:buClr>
                          <a:srgbClr val="CC0000"/>
                        </a:buClr>
                        <a:buFont typeface="Wingdings" charset="2"/>
                        <a:defRPr kumimoji="1">
                          <a:solidFill>
                            <a:srgbClr val="8E736A"/>
                          </a:solidFill>
                          <a:latin typeface="Calibri" charset="0"/>
                        </a:defRPr>
                      </a:lvl4pPr>
                      <a:lvl5pPr marL="2057400" indent="-228600">
                        <a:spcBef>
                          <a:spcPct val="20000"/>
                        </a:spcBef>
                        <a:buClr>
                          <a:srgbClr val="CC0000"/>
                        </a:buClr>
                        <a:buFont typeface="Wingdings" charset="2"/>
                        <a:defRPr kumimoji="1">
                          <a:solidFill>
                            <a:srgbClr val="8E736A"/>
                          </a:solidFill>
                          <a:latin typeface="Calibri" charset="0"/>
                        </a:defRPr>
                      </a:lvl5pPr>
                      <a:lvl6pPr marL="2514600" indent="-228600" fontAlgn="base">
                        <a:spcBef>
                          <a:spcPct val="20000"/>
                        </a:spcBef>
                        <a:spcAft>
                          <a:spcPct val="0"/>
                        </a:spcAft>
                        <a:buClr>
                          <a:srgbClr val="CC0000"/>
                        </a:buClr>
                        <a:buFont typeface="Wingdings" charset="2"/>
                        <a:defRPr kumimoji="1">
                          <a:solidFill>
                            <a:srgbClr val="8E736A"/>
                          </a:solidFill>
                          <a:latin typeface="Calibri" charset="0"/>
                        </a:defRPr>
                      </a:lvl6pPr>
                      <a:lvl7pPr marL="2971800" indent="-228600" fontAlgn="base">
                        <a:spcBef>
                          <a:spcPct val="20000"/>
                        </a:spcBef>
                        <a:spcAft>
                          <a:spcPct val="0"/>
                        </a:spcAft>
                        <a:buClr>
                          <a:srgbClr val="CC0000"/>
                        </a:buClr>
                        <a:buFont typeface="Wingdings" charset="2"/>
                        <a:defRPr kumimoji="1">
                          <a:solidFill>
                            <a:srgbClr val="8E736A"/>
                          </a:solidFill>
                          <a:latin typeface="Calibri" charset="0"/>
                        </a:defRPr>
                      </a:lvl7pPr>
                      <a:lvl8pPr marL="3429000" indent="-228600" fontAlgn="base">
                        <a:spcBef>
                          <a:spcPct val="20000"/>
                        </a:spcBef>
                        <a:spcAft>
                          <a:spcPct val="0"/>
                        </a:spcAft>
                        <a:buClr>
                          <a:srgbClr val="CC0000"/>
                        </a:buClr>
                        <a:buFont typeface="Wingdings" charset="2"/>
                        <a:defRPr kumimoji="1">
                          <a:solidFill>
                            <a:srgbClr val="8E736A"/>
                          </a:solidFill>
                          <a:latin typeface="Calibri" charset="0"/>
                        </a:defRPr>
                      </a:lvl8pPr>
                      <a:lvl9pPr marL="3886200" indent="-228600" fontAlgn="base">
                        <a:spcBef>
                          <a:spcPct val="20000"/>
                        </a:spcBef>
                        <a:spcAft>
                          <a:spcPct val="0"/>
                        </a:spcAft>
                        <a:buClr>
                          <a:srgbClr val="CC0000"/>
                        </a:buClr>
                        <a:buFont typeface="Wingdings" charset="2"/>
                        <a:defRPr kumimoji="1">
                          <a:solidFill>
                            <a:srgbClr val="8E736A"/>
                          </a:solidFill>
                          <a:latin typeface="Calibri"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ea typeface="MS PGothic" charset="-128"/>
                        </a:rPr>
                        <a:t>Pilot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800000"/>
                        </a:buClr>
                        <a:buFont typeface="Wingdings" charset="2"/>
                        <a:defRPr kumimoji="1" sz="2400">
                          <a:solidFill>
                            <a:schemeClr val="tx2"/>
                          </a:solidFill>
                          <a:latin typeface="Calibri" charset="0"/>
                        </a:defRPr>
                      </a:lvl1pPr>
                      <a:lvl2pPr marL="742950" indent="-285750">
                        <a:spcBef>
                          <a:spcPct val="20000"/>
                        </a:spcBef>
                        <a:buClr>
                          <a:srgbClr val="800000"/>
                        </a:buClr>
                        <a:buFont typeface="Wingdings" charset="2"/>
                        <a:defRPr kumimoji="1" sz="2000">
                          <a:solidFill>
                            <a:schemeClr val="tx2"/>
                          </a:solidFill>
                          <a:latin typeface="Calibri" charset="0"/>
                        </a:defRPr>
                      </a:lvl2pPr>
                      <a:lvl3pPr marL="1143000" indent="-228600">
                        <a:spcBef>
                          <a:spcPct val="20000"/>
                        </a:spcBef>
                        <a:buClr>
                          <a:srgbClr val="800000"/>
                        </a:buClr>
                        <a:buFont typeface="Wingdings" charset="2"/>
                        <a:defRPr kumimoji="1">
                          <a:solidFill>
                            <a:srgbClr val="8E736A"/>
                          </a:solidFill>
                          <a:latin typeface="Calibri" charset="0"/>
                        </a:defRPr>
                      </a:lvl3pPr>
                      <a:lvl4pPr marL="1600200" indent="-228600">
                        <a:spcBef>
                          <a:spcPct val="20000"/>
                        </a:spcBef>
                        <a:buClr>
                          <a:srgbClr val="CC0000"/>
                        </a:buClr>
                        <a:buFont typeface="Wingdings" charset="2"/>
                        <a:defRPr kumimoji="1">
                          <a:solidFill>
                            <a:srgbClr val="8E736A"/>
                          </a:solidFill>
                          <a:latin typeface="Calibri" charset="0"/>
                        </a:defRPr>
                      </a:lvl4pPr>
                      <a:lvl5pPr marL="2057400" indent="-228600">
                        <a:spcBef>
                          <a:spcPct val="20000"/>
                        </a:spcBef>
                        <a:buClr>
                          <a:srgbClr val="CC0000"/>
                        </a:buClr>
                        <a:buFont typeface="Wingdings" charset="2"/>
                        <a:defRPr kumimoji="1">
                          <a:solidFill>
                            <a:srgbClr val="8E736A"/>
                          </a:solidFill>
                          <a:latin typeface="Calibri" charset="0"/>
                        </a:defRPr>
                      </a:lvl5pPr>
                      <a:lvl6pPr marL="2514600" indent="-228600" fontAlgn="base">
                        <a:spcBef>
                          <a:spcPct val="20000"/>
                        </a:spcBef>
                        <a:spcAft>
                          <a:spcPct val="0"/>
                        </a:spcAft>
                        <a:buClr>
                          <a:srgbClr val="CC0000"/>
                        </a:buClr>
                        <a:buFont typeface="Wingdings" charset="2"/>
                        <a:defRPr kumimoji="1">
                          <a:solidFill>
                            <a:srgbClr val="8E736A"/>
                          </a:solidFill>
                          <a:latin typeface="Calibri" charset="0"/>
                        </a:defRPr>
                      </a:lvl6pPr>
                      <a:lvl7pPr marL="2971800" indent="-228600" fontAlgn="base">
                        <a:spcBef>
                          <a:spcPct val="20000"/>
                        </a:spcBef>
                        <a:spcAft>
                          <a:spcPct val="0"/>
                        </a:spcAft>
                        <a:buClr>
                          <a:srgbClr val="CC0000"/>
                        </a:buClr>
                        <a:buFont typeface="Wingdings" charset="2"/>
                        <a:defRPr kumimoji="1">
                          <a:solidFill>
                            <a:srgbClr val="8E736A"/>
                          </a:solidFill>
                          <a:latin typeface="Calibri" charset="0"/>
                        </a:defRPr>
                      </a:lvl7pPr>
                      <a:lvl8pPr marL="3429000" indent="-228600" fontAlgn="base">
                        <a:spcBef>
                          <a:spcPct val="20000"/>
                        </a:spcBef>
                        <a:spcAft>
                          <a:spcPct val="0"/>
                        </a:spcAft>
                        <a:buClr>
                          <a:srgbClr val="CC0000"/>
                        </a:buClr>
                        <a:buFont typeface="Wingdings" charset="2"/>
                        <a:defRPr kumimoji="1">
                          <a:solidFill>
                            <a:srgbClr val="8E736A"/>
                          </a:solidFill>
                          <a:latin typeface="Calibri" charset="0"/>
                        </a:defRPr>
                      </a:lvl8pPr>
                      <a:lvl9pPr marL="3886200" indent="-228600" fontAlgn="base">
                        <a:spcBef>
                          <a:spcPct val="20000"/>
                        </a:spcBef>
                        <a:spcAft>
                          <a:spcPct val="0"/>
                        </a:spcAft>
                        <a:buClr>
                          <a:srgbClr val="CC0000"/>
                        </a:buClr>
                        <a:buFont typeface="Wingdings" charset="2"/>
                        <a:defRPr kumimoji="1">
                          <a:solidFill>
                            <a:srgbClr val="8E736A"/>
                          </a:solidFill>
                          <a:latin typeface="Calibri"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ea typeface="MS PGothic" charset="-128"/>
                        </a:rPr>
                        <a:t>Craft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4525">
                <a:tc>
                  <a:txBody>
                    <a:bodyPr/>
                    <a:lstStyle>
                      <a:lvl1pPr>
                        <a:spcBef>
                          <a:spcPct val="20000"/>
                        </a:spcBef>
                        <a:buClr>
                          <a:srgbClr val="800000"/>
                        </a:buClr>
                        <a:buFont typeface="Wingdings" charset="2"/>
                        <a:defRPr kumimoji="1" sz="2400">
                          <a:solidFill>
                            <a:schemeClr val="tx2"/>
                          </a:solidFill>
                          <a:latin typeface="Calibri" charset="0"/>
                        </a:defRPr>
                      </a:lvl1pPr>
                      <a:lvl2pPr marL="742950" indent="-285750">
                        <a:spcBef>
                          <a:spcPct val="20000"/>
                        </a:spcBef>
                        <a:buClr>
                          <a:srgbClr val="800000"/>
                        </a:buClr>
                        <a:buFont typeface="Wingdings" charset="2"/>
                        <a:defRPr kumimoji="1" sz="2000">
                          <a:solidFill>
                            <a:schemeClr val="tx2"/>
                          </a:solidFill>
                          <a:latin typeface="Calibri" charset="0"/>
                        </a:defRPr>
                      </a:lvl2pPr>
                      <a:lvl3pPr marL="1143000" indent="-228600">
                        <a:spcBef>
                          <a:spcPct val="20000"/>
                        </a:spcBef>
                        <a:buClr>
                          <a:srgbClr val="800000"/>
                        </a:buClr>
                        <a:buFont typeface="Wingdings" charset="2"/>
                        <a:defRPr kumimoji="1">
                          <a:solidFill>
                            <a:srgbClr val="8E736A"/>
                          </a:solidFill>
                          <a:latin typeface="Calibri" charset="0"/>
                        </a:defRPr>
                      </a:lvl3pPr>
                      <a:lvl4pPr marL="1600200" indent="-228600">
                        <a:spcBef>
                          <a:spcPct val="20000"/>
                        </a:spcBef>
                        <a:buClr>
                          <a:srgbClr val="CC0000"/>
                        </a:buClr>
                        <a:buFont typeface="Wingdings" charset="2"/>
                        <a:defRPr kumimoji="1">
                          <a:solidFill>
                            <a:srgbClr val="8E736A"/>
                          </a:solidFill>
                          <a:latin typeface="Calibri" charset="0"/>
                        </a:defRPr>
                      </a:lvl4pPr>
                      <a:lvl5pPr marL="2057400" indent="-228600">
                        <a:spcBef>
                          <a:spcPct val="20000"/>
                        </a:spcBef>
                        <a:buClr>
                          <a:srgbClr val="CC0000"/>
                        </a:buClr>
                        <a:buFont typeface="Wingdings" charset="2"/>
                        <a:defRPr kumimoji="1">
                          <a:solidFill>
                            <a:srgbClr val="8E736A"/>
                          </a:solidFill>
                          <a:latin typeface="Calibri" charset="0"/>
                        </a:defRPr>
                      </a:lvl5pPr>
                      <a:lvl6pPr marL="2514600" indent="-228600" fontAlgn="base">
                        <a:spcBef>
                          <a:spcPct val="20000"/>
                        </a:spcBef>
                        <a:spcAft>
                          <a:spcPct val="0"/>
                        </a:spcAft>
                        <a:buClr>
                          <a:srgbClr val="CC0000"/>
                        </a:buClr>
                        <a:buFont typeface="Wingdings" charset="2"/>
                        <a:defRPr kumimoji="1">
                          <a:solidFill>
                            <a:srgbClr val="8E736A"/>
                          </a:solidFill>
                          <a:latin typeface="Calibri" charset="0"/>
                        </a:defRPr>
                      </a:lvl6pPr>
                      <a:lvl7pPr marL="2971800" indent="-228600" fontAlgn="base">
                        <a:spcBef>
                          <a:spcPct val="20000"/>
                        </a:spcBef>
                        <a:spcAft>
                          <a:spcPct val="0"/>
                        </a:spcAft>
                        <a:buClr>
                          <a:srgbClr val="CC0000"/>
                        </a:buClr>
                        <a:buFont typeface="Wingdings" charset="2"/>
                        <a:defRPr kumimoji="1">
                          <a:solidFill>
                            <a:srgbClr val="8E736A"/>
                          </a:solidFill>
                          <a:latin typeface="Calibri" charset="0"/>
                        </a:defRPr>
                      </a:lvl7pPr>
                      <a:lvl8pPr marL="3429000" indent="-228600" fontAlgn="base">
                        <a:spcBef>
                          <a:spcPct val="20000"/>
                        </a:spcBef>
                        <a:spcAft>
                          <a:spcPct val="0"/>
                        </a:spcAft>
                        <a:buClr>
                          <a:srgbClr val="CC0000"/>
                        </a:buClr>
                        <a:buFont typeface="Wingdings" charset="2"/>
                        <a:defRPr kumimoji="1">
                          <a:solidFill>
                            <a:srgbClr val="8E736A"/>
                          </a:solidFill>
                          <a:latin typeface="Calibri" charset="0"/>
                        </a:defRPr>
                      </a:lvl8pPr>
                      <a:lvl9pPr marL="3886200" indent="-228600" fontAlgn="base">
                        <a:spcBef>
                          <a:spcPct val="20000"/>
                        </a:spcBef>
                        <a:spcAft>
                          <a:spcPct val="0"/>
                        </a:spcAft>
                        <a:buClr>
                          <a:srgbClr val="CC0000"/>
                        </a:buClr>
                        <a:buFont typeface="Wingdings" charset="2"/>
                        <a:defRPr kumimoji="1">
                          <a:solidFill>
                            <a:srgbClr val="8E736A"/>
                          </a:solidFill>
                          <a:latin typeface="Calibri"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ea typeface="MS PGothic" charset="-128"/>
                        </a:rPr>
                        <a:t>United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800000"/>
                        </a:buClr>
                        <a:buFont typeface="Wingdings" charset="2"/>
                        <a:defRPr kumimoji="1" sz="2400">
                          <a:solidFill>
                            <a:schemeClr val="tx2"/>
                          </a:solidFill>
                          <a:latin typeface="Calibri" charset="0"/>
                        </a:defRPr>
                      </a:lvl1pPr>
                      <a:lvl2pPr marL="742950" indent="-285750">
                        <a:spcBef>
                          <a:spcPct val="20000"/>
                        </a:spcBef>
                        <a:buClr>
                          <a:srgbClr val="800000"/>
                        </a:buClr>
                        <a:buFont typeface="Wingdings" charset="2"/>
                        <a:defRPr kumimoji="1" sz="2000">
                          <a:solidFill>
                            <a:schemeClr val="tx2"/>
                          </a:solidFill>
                          <a:latin typeface="Calibri" charset="0"/>
                        </a:defRPr>
                      </a:lvl2pPr>
                      <a:lvl3pPr marL="1143000" indent="-228600">
                        <a:spcBef>
                          <a:spcPct val="20000"/>
                        </a:spcBef>
                        <a:buClr>
                          <a:srgbClr val="800000"/>
                        </a:buClr>
                        <a:buFont typeface="Wingdings" charset="2"/>
                        <a:defRPr kumimoji="1">
                          <a:solidFill>
                            <a:srgbClr val="8E736A"/>
                          </a:solidFill>
                          <a:latin typeface="Calibri" charset="0"/>
                        </a:defRPr>
                      </a:lvl3pPr>
                      <a:lvl4pPr marL="1600200" indent="-228600">
                        <a:spcBef>
                          <a:spcPct val="20000"/>
                        </a:spcBef>
                        <a:buClr>
                          <a:srgbClr val="CC0000"/>
                        </a:buClr>
                        <a:buFont typeface="Wingdings" charset="2"/>
                        <a:defRPr kumimoji="1">
                          <a:solidFill>
                            <a:srgbClr val="8E736A"/>
                          </a:solidFill>
                          <a:latin typeface="Calibri" charset="0"/>
                        </a:defRPr>
                      </a:lvl4pPr>
                      <a:lvl5pPr marL="2057400" indent="-228600">
                        <a:spcBef>
                          <a:spcPct val="20000"/>
                        </a:spcBef>
                        <a:buClr>
                          <a:srgbClr val="CC0000"/>
                        </a:buClr>
                        <a:buFont typeface="Wingdings" charset="2"/>
                        <a:defRPr kumimoji="1">
                          <a:solidFill>
                            <a:srgbClr val="8E736A"/>
                          </a:solidFill>
                          <a:latin typeface="Calibri" charset="0"/>
                        </a:defRPr>
                      </a:lvl5pPr>
                      <a:lvl6pPr marL="2514600" indent="-228600" fontAlgn="base">
                        <a:spcBef>
                          <a:spcPct val="20000"/>
                        </a:spcBef>
                        <a:spcAft>
                          <a:spcPct val="0"/>
                        </a:spcAft>
                        <a:buClr>
                          <a:srgbClr val="CC0000"/>
                        </a:buClr>
                        <a:buFont typeface="Wingdings" charset="2"/>
                        <a:defRPr kumimoji="1">
                          <a:solidFill>
                            <a:srgbClr val="8E736A"/>
                          </a:solidFill>
                          <a:latin typeface="Calibri" charset="0"/>
                        </a:defRPr>
                      </a:lvl6pPr>
                      <a:lvl7pPr marL="2971800" indent="-228600" fontAlgn="base">
                        <a:spcBef>
                          <a:spcPct val="20000"/>
                        </a:spcBef>
                        <a:spcAft>
                          <a:spcPct val="0"/>
                        </a:spcAft>
                        <a:buClr>
                          <a:srgbClr val="CC0000"/>
                        </a:buClr>
                        <a:buFont typeface="Wingdings" charset="2"/>
                        <a:defRPr kumimoji="1">
                          <a:solidFill>
                            <a:srgbClr val="8E736A"/>
                          </a:solidFill>
                          <a:latin typeface="Calibri" charset="0"/>
                        </a:defRPr>
                      </a:lvl7pPr>
                      <a:lvl8pPr marL="3429000" indent="-228600" fontAlgn="base">
                        <a:spcBef>
                          <a:spcPct val="20000"/>
                        </a:spcBef>
                        <a:spcAft>
                          <a:spcPct val="0"/>
                        </a:spcAft>
                        <a:buClr>
                          <a:srgbClr val="CC0000"/>
                        </a:buClr>
                        <a:buFont typeface="Wingdings" charset="2"/>
                        <a:defRPr kumimoji="1">
                          <a:solidFill>
                            <a:srgbClr val="8E736A"/>
                          </a:solidFill>
                          <a:latin typeface="Calibri" charset="0"/>
                        </a:defRPr>
                      </a:lvl8pPr>
                      <a:lvl9pPr marL="3886200" indent="-228600" fontAlgn="base">
                        <a:spcBef>
                          <a:spcPct val="20000"/>
                        </a:spcBef>
                        <a:spcAft>
                          <a:spcPct val="0"/>
                        </a:spcAft>
                        <a:buClr>
                          <a:srgbClr val="CC0000"/>
                        </a:buClr>
                        <a:buFont typeface="Wingdings" charset="2"/>
                        <a:defRPr kumimoji="1">
                          <a:solidFill>
                            <a:srgbClr val="8E736A"/>
                          </a:solidFill>
                          <a:latin typeface="Calibri"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ea typeface="MS PGothic" charset="-128"/>
                        </a:rPr>
                        <a:t>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800000"/>
                        </a:buClr>
                        <a:buFont typeface="Wingdings" charset="2"/>
                        <a:defRPr kumimoji="1" sz="2400">
                          <a:solidFill>
                            <a:schemeClr val="tx2"/>
                          </a:solidFill>
                          <a:latin typeface="Calibri" charset="0"/>
                        </a:defRPr>
                      </a:lvl1pPr>
                      <a:lvl2pPr marL="742950" indent="-285750">
                        <a:spcBef>
                          <a:spcPct val="20000"/>
                        </a:spcBef>
                        <a:buClr>
                          <a:srgbClr val="800000"/>
                        </a:buClr>
                        <a:buFont typeface="Wingdings" charset="2"/>
                        <a:defRPr kumimoji="1" sz="2000">
                          <a:solidFill>
                            <a:schemeClr val="tx2"/>
                          </a:solidFill>
                          <a:latin typeface="Calibri" charset="0"/>
                        </a:defRPr>
                      </a:lvl2pPr>
                      <a:lvl3pPr marL="1143000" indent="-228600">
                        <a:spcBef>
                          <a:spcPct val="20000"/>
                        </a:spcBef>
                        <a:buClr>
                          <a:srgbClr val="800000"/>
                        </a:buClr>
                        <a:buFont typeface="Wingdings" charset="2"/>
                        <a:defRPr kumimoji="1">
                          <a:solidFill>
                            <a:srgbClr val="8E736A"/>
                          </a:solidFill>
                          <a:latin typeface="Calibri" charset="0"/>
                        </a:defRPr>
                      </a:lvl3pPr>
                      <a:lvl4pPr marL="1600200" indent="-228600">
                        <a:spcBef>
                          <a:spcPct val="20000"/>
                        </a:spcBef>
                        <a:buClr>
                          <a:srgbClr val="CC0000"/>
                        </a:buClr>
                        <a:buFont typeface="Wingdings" charset="2"/>
                        <a:defRPr kumimoji="1">
                          <a:solidFill>
                            <a:srgbClr val="8E736A"/>
                          </a:solidFill>
                          <a:latin typeface="Calibri" charset="0"/>
                        </a:defRPr>
                      </a:lvl4pPr>
                      <a:lvl5pPr marL="2057400" indent="-228600">
                        <a:spcBef>
                          <a:spcPct val="20000"/>
                        </a:spcBef>
                        <a:buClr>
                          <a:srgbClr val="CC0000"/>
                        </a:buClr>
                        <a:buFont typeface="Wingdings" charset="2"/>
                        <a:defRPr kumimoji="1">
                          <a:solidFill>
                            <a:srgbClr val="8E736A"/>
                          </a:solidFill>
                          <a:latin typeface="Calibri" charset="0"/>
                        </a:defRPr>
                      </a:lvl5pPr>
                      <a:lvl6pPr marL="2514600" indent="-228600" fontAlgn="base">
                        <a:spcBef>
                          <a:spcPct val="20000"/>
                        </a:spcBef>
                        <a:spcAft>
                          <a:spcPct val="0"/>
                        </a:spcAft>
                        <a:buClr>
                          <a:srgbClr val="CC0000"/>
                        </a:buClr>
                        <a:buFont typeface="Wingdings" charset="2"/>
                        <a:defRPr kumimoji="1">
                          <a:solidFill>
                            <a:srgbClr val="8E736A"/>
                          </a:solidFill>
                          <a:latin typeface="Calibri" charset="0"/>
                        </a:defRPr>
                      </a:lvl6pPr>
                      <a:lvl7pPr marL="2971800" indent="-228600" fontAlgn="base">
                        <a:spcBef>
                          <a:spcPct val="20000"/>
                        </a:spcBef>
                        <a:spcAft>
                          <a:spcPct val="0"/>
                        </a:spcAft>
                        <a:buClr>
                          <a:srgbClr val="CC0000"/>
                        </a:buClr>
                        <a:buFont typeface="Wingdings" charset="2"/>
                        <a:defRPr kumimoji="1">
                          <a:solidFill>
                            <a:srgbClr val="8E736A"/>
                          </a:solidFill>
                          <a:latin typeface="Calibri" charset="0"/>
                        </a:defRPr>
                      </a:lvl7pPr>
                      <a:lvl8pPr marL="3429000" indent="-228600" fontAlgn="base">
                        <a:spcBef>
                          <a:spcPct val="20000"/>
                        </a:spcBef>
                        <a:spcAft>
                          <a:spcPct val="0"/>
                        </a:spcAft>
                        <a:buClr>
                          <a:srgbClr val="CC0000"/>
                        </a:buClr>
                        <a:buFont typeface="Wingdings" charset="2"/>
                        <a:defRPr kumimoji="1">
                          <a:solidFill>
                            <a:srgbClr val="8E736A"/>
                          </a:solidFill>
                          <a:latin typeface="Calibri" charset="0"/>
                        </a:defRPr>
                      </a:lvl8pPr>
                      <a:lvl9pPr marL="3886200" indent="-228600" fontAlgn="base">
                        <a:spcBef>
                          <a:spcPct val="20000"/>
                        </a:spcBef>
                        <a:spcAft>
                          <a:spcPct val="0"/>
                        </a:spcAft>
                        <a:buClr>
                          <a:srgbClr val="CC0000"/>
                        </a:buClr>
                        <a:buFont typeface="Wingdings" charset="2"/>
                        <a:defRPr kumimoji="1">
                          <a:solidFill>
                            <a:srgbClr val="8E736A"/>
                          </a:solidFill>
                          <a:latin typeface="Calibri"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ea typeface="MS PGothic" charset="-128"/>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800000"/>
                        </a:buClr>
                        <a:buFont typeface="Wingdings" charset="2"/>
                        <a:defRPr kumimoji="1" sz="2400">
                          <a:solidFill>
                            <a:schemeClr val="tx2"/>
                          </a:solidFill>
                          <a:latin typeface="Calibri" charset="0"/>
                        </a:defRPr>
                      </a:lvl1pPr>
                      <a:lvl2pPr marL="742950" indent="-285750">
                        <a:spcBef>
                          <a:spcPct val="20000"/>
                        </a:spcBef>
                        <a:buClr>
                          <a:srgbClr val="800000"/>
                        </a:buClr>
                        <a:buFont typeface="Wingdings" charset="2"/>
                        <a:defRPr kumimoji="1" sz="2000">
                          <a:solidFill>
                            <a:schemeClr val="tx2"/>
                          </a:solidFill>
                          <a:latin typeface="Calibri" charset="0"/>
                        </a:defRPr>
                      </a:lvl2pPr>
                      <a:lvl3pPr marL="1143000" indent="-228600">
                        <a:spcBef>
                          <a:spcPct val="20000"/>
                        </a:spcBef>
                        <a:buClr>
                          <a:srgbClr val="800000"/>
                        </a:buClr>
                        <a:buFont typeface="Wingdings" charset="2"/>
                        <a:defRPr kumimoji="1">
                          <a:solidFill>
                            <a:srgbClr val="8E736A"/>
                          </a:solidFill>
                          <a:latin typeface="Calibri" charset="0"/>
                        </a:defRPr>
                      </a:lvl3pPr>
                      <a:lvl4pPr marL="1600200" indent="-228600">
                        <a:spcBef>
                          <a:spcPct val="20000"/>
                        </a:spcBef>
                        <a:buClr>
                          <a:srgbClr val="CC0000"/>
                        </a:buClr>
                        <a:buFont typeface="Wingdings" charset="2"/>
                        <a:defRPr kumimoji="1">
                          <a:solidFill>
                            <a:srgbClr val="8E736A"/>
                          </a:solidFill>
                          <a:latin typeface="Calibri" charset="0"/>
                        </a:defRPr>
                      </a:lvl4pPr>
                      <a:lvl5pPr marL="2057400" indent="-228600">
                        <a:spcBef>
                          <a:spcPct val="20000"/>
                        </a:spcBef>
                        <a:buClr>
                          <a:srgbClr val="CC0000"/>
                        </a:buClr>
                        <a:buFont typeface="Wingdings" charset="2"/>
                        <a:defRPr kumimoji="1">
                          <a:solidFill>
                            <a:srgbClr val="8E736A"/>
                          </a:solidFill>
                          <a:latin typeface="Calibri" charset="0"/>
                        </a:defRPr>
                      </a:lvl5pPr>
                      <a:lvl6pPr marL="2514600" indent="-228600" fontAlgn="base">
                        <a:spcBef>
                          <a:spcPct val="20000"/>
                        </a:spcBef>
                        <a:spcAft>
                          <a:spcPct val="0"/>
                        </a:spcAft>
                        <a:buClr>
                          <a:srgbClr val="CC0000"/>
                        </a:buClr>
                        <a:buFont typeface="Wingdings" charset="2"/>
                        <a:defRPr kumimoji="1">
                          <a:solidFill>
                            <a:srgbClr val="8E736A"/>
                          </a:solidFill>
                          <a:latin typeface="Calibri" charset="0"/>
                        </a:defRPr>
                      </a:lvl6pPr>
                      <a:lvl7pPr marL="2971800" indent="-228600" fontAlgn="base">
                        <a:spcBef>
                          <a:spcPct val="20000"/>
                        </a:spcBef>
                        <a:spcAft>
                          <a:spcPct val="0"/>
                        </a:spcAft>
                        <a:buClr>
                          <a:srgbClr val="CC0000"/>
                        </a:buClr>
                        <a:buFont typeface="Wingdings" charset="2"/>
                        <a:defRPr kumimoji="1">
                          <a:solidFill>
                            <a:srgbClr val="8E736A"/>
                          </a:solidFill>
                          <a:latin typeface="Calibri" charset="0"/>
                        </a:defRPr>
                      </a:lvl7pPr>
                      <a:lvl8pPr marL="3429000" indent="-228600" fontAlgn="base">
                        <a:spcBef>
                          <a:spcPct val="20000"/>
                        </a:spcBef>
                        <a:spcAft>
                          <a:spcPct val="0"/>
                        </a:spcAft>
                        <a:buClr>
                          <a:srgbClr val="CC0000"/>
                        </a:buClr>
                        <a:buFont typeface="Wingdings" charset="2"/>
                        <a:defRPr kumimoji="1">
                          <a:solidFill>
                            <a:srgbClr val="8E736A"/>
                          </a:solidFill>
                          <a:latin typeface="Calibri" charset="0"/>
                        </a:defRPr>
                      </a:lvl8pPr>
                      <a:lvl9pPr marL="3886200" indent="-228600" fontAlgn="base">
                        <a:spcBef>
                          <a:spcPct val="20000"/>
                        </a:spcBef>
                        <a:spcAft>
                          <a:spcPct val="0"/>
                        </a:spcAft>
                        <a:buClr>
                          <a:srgbClr val="CC0000"/>
                        </a:buClr>
                        <a:buFont typeface="Wingdings" charset="2"/>
                        <a:defRPr kumimoji="1">
                          <a:solidFill>
                            <a:srgbClr val="8E736A"/>
                          </a:solidFill>
                          <a:latin typeface="Calibri"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ea typeface="MS PGothic" charset="-128"/>
                        </a:rPr>
                        <a:t>Mike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800000"/>
                        </a:buClr>
                        <a:buFont typeface="Wingdings" charset="2"/>
                        <a:defRPr kumimoji="1" sz="2400">
                          <a:solidFill>
                            <a:schemeClr val="tx2"/>
                          </a:solidFill>
                          <a:latin typeface="Calibri" charset="0"/>
                        </a:defRPr>
                      </a:lvl1pPr>
                      <a:lvl2pPr marL="742950" indent="-285750">
                        <a:spcBef>
                          <a:spcPct val="20000"/>
                        </a:spcBef>
                        <a:buClr>
                          <a:srgbClr val="800000"/>
                        </a:buClr>
                        <a:buFont typeface="Wingdings" charset="2"/>
                        <a:defRPr kumimoji="1" sz="2000">
                          <a:solidFill>
                            <a:schemeClr val="tx2"/>
                          </a:solidFill>
                          <a:latin typeface="Calibri" charset="0"/>
                        </a:defRPr>
                      </a:lvl2pPr>
                      <a:lvl3pPr marL="1143000" indent="-228600">
                        <a:spcBef>
                          <a:spcPct val="20000"/>
                        </a:spcBef>
                        <a:buClr>
                          <a:srgbClr val="800000"/>
                        </a:buClr>
                        <a:buFont typeface="Wingdings" charset="2"/>
                        <a:defRPr kumimoji="1">
                          <a:solidFill>
                            <a:srgbClr val="8E736A"/>
                          </a:solidFill>
                          <a:latin typeface="Calibri" charset="0"/>
                        </a:defRPr>
                      </a:lvl3pPr>
                      <a:lvl4pPr marL="1600200" indent="-228600">
                        <a:spcBef>
                          <a:spcPct val="20000"/>
                        </a:spcBef>
                        <a:buClr>
                          <a:srgbClr val="CC0000"/>
                        </a:buClr>
                        <a:buFont typeface="Wingdings" charset="2"/>
                        <a:defRPr kumimoji="1">
                          <a:solidFill>
                            <a:srgbClr val="8E736A"/>
                          </a:solidFill>
                          <a:latin typeface="Calibri" charset="0"/>
                        </a:defRPr>
                      </a:lvl4pPr>
                      <a:lvl5pPr marL="2057400" indent="-228600">
                        <a:spcBef>
                          <a:spcPct val="20000"/>
                        </a:spcBef>
                        <a:buClr>
                          <a:srgbClr val="CC0000"/>
                        </a:buClr>
                        <a:buFont typeface="Wingdings" charset="2"/>
                        <a:defRPr kumimoji="1">
                          <a:solidFill>
                            <a:srgbClr val="8E736A"/>
                          </a:solidFill>
                          <a:latin typeface="Calibri" charset="0"/>
                        </a:defRPr>
                      </a:lvl5pPr>
                      <a:lvl6pPr marL="2514600" indent="-228600" fontAlgn="base">
                        <a:spcBef>
                          <a:spcPct val="20000"/>
                        </a:spcBef>
                        <a:spcAft>
                          <a:spcPct val="0"/>
                        </a:spcAft>
                        <a:buClr>
                          <a:srgbClr val="CC0000"/>
                        </a:buClr>
                        <a:buFont typeface="Wingdings" charset="2"/>
                        <a:defRPr kumimoji="1">
                          <a:solidFill>
                            <a:srgbClr val="8E736A"/>
                          </a:solidFill>
                          <a:latin typeface="Calibri" charset="0"/>
                        </a:defRPr>
                      </a:lvl6pPr>
                      <a:lvl7pPr marL="2971800" indent="-228600" fontAlgn="base">
                        <a:spcBef>
                          <a:spcPct val="20000"/>
                        </a:spcBef>
                        <a:spcAft>
                          <a:spcPct val="0"/>
                        </a:spcAft>
                        <a:buClr>
                          <a:srgbClr val="CC0000"/>
                        </a:buClr>
                        <a:buFont typeface="Wingdings" charset="2"/>
                        <a:defRPr kumimoji="1">
                          <a:solidFill>
                            <a:srgbClr val="8E736A"/>
                          </a:solidFill>
                          <a:latin typeface="Calibri" charset="0"/>
                        </a:defRPr>
                      </a:lvl7pPr>
                      <a:lvl8pPr marL="3429000" indent="-228600" fontAlgn="base">
                        <a:spcBef>
                          <a:spcPct val="20000"/>
                        </a:spcBef>
                        <a:spcAft>
                          <a:spcPct val="0"/>
                        </a:spcAft>
                        <a:buClr>
                          <a:srgbClr val="CC0000"/>
                        </a:buClr>
                        <a:buFont typeface="Wingdings" charset="2"/>
                        <a:defRPr kumimoji="1">
                          <a:solidFill>
                            <a:srgbClr val="8E736A"/>
                          </a:solidFill>
                          <a:latin typeface="Calibri" charset="0"/>
                        </a:defRPr>
                      </a:lvl8pPr>
                      <a:lvl9pPr marL="3886200" indent="-228600" fontAlgn="base">
                        <a:spcBef>
                          <a:spcPct val="20000"/>
                        </a:spcBef>
                        <a:spcAft>
                          <a:spcPct val="0"/>
                        </a:spcAft>
                        <a:buClr>
                          <a:srgbClr val="CC0000"/>
                        </a:buClr>
                        <a:buFont typeface="Wingdings" charset="2"/>
                        <a:defRPr kumimoji="1">
                          <a:solidFill>
                            <a:srgbClr val="8E736A"/>
                          </a:solidFill>
                          <a:latin typeface="Calibri"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ea typeface="MS PGothic" charset="-128"/>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2938">
                <a:tc>
                  <a:txBody>
                    <a:bodyPr/>
                    <a:lstStyle>
                      <a:lvl1pPr>
                        <a:spcBef>
                          <a:spcPct val="20000"/>
                        </a:spcBef>
                        <a:buClr>
                          <a:srgbClr val="800000"/>
                        </a:buClr>
                        <a:buFont typeface="Wingdings" charset="2"/>
                        <a:defRPr kumimoji="1" sz="2400">
                          <a:solidFill>
                            <a:schemeClr val="tx2"/>
                          </a:solidFill>
                          <a:latin typeface="Calibri" charset="0"/>
                        </a:defRPr>
                      </a:lvl1pPr>
                      <a:lvl2pPr marL="742950" indent="-285750">
                        <a:spcBef>
                          <a:spcPct val="20000"/>
                        </a:spcBef>
                        <a:buClr>
                          <a:srgbClr val="800000"/>
                        </a:buClr>
                        <a:buFont typeface="Wingdings" charset="2"/>
                        <a:defRPr kumimoji="1" sz="2000">
                          <a:solidFill>
                            <a:schemeClr val="tx2"/>
                          </a:solidFill>
                          <a:latin typeface="Calibri" charset="0"/>
                        </a:defRPr>
                      </a:lvl2pPr>
                      <a:lvl3pPr marL="1143000" indent="-228600">
                        <a:spcBef>
                          <a:spcPct val="20000"/>
                        </a:spcBef>
                        <a:buClr>
                          <a:srgbClr val="800000"/>
                        </a:buClr>
                        <a:buFont typeface="Wingdings" charset="2"/>
                        <a:defRPr kumimoji="1">
                          <a:solidFill>
                            <a:srgbClr val="8E736A"/>
                          </a:solidFill>
                          <a:latin typeface="Calibri" charset="0"/>
                        </a:defRPr>
                      </a:lvl3pPr>
                      <a:lvl4pPr marL="1600200" indent="-228600">
                        <a:spcBef>
                          <a:spcPct val="20000"/>
                        </a:spcBef>
                        <a:buClr>
                          <a:srgbClr val="CC0000"/>
                        </a:buClr>
                        <a:buFont typeface="Wingdings" charset="2"/>
                        <a:defRPr kumimoji="1">
                          <a:solidFill>
                            <a:srgbClr val="8E736A"/>
                          </a:solidFill>
                          <a:latin typeface="Calibri" charset="0"/>
                        </a:defRPr>
                      </a:lvl4pPr>
                      <a:lvl5pPr marL="2057400" indent="-228600">
                        <a:spcBef>
                          <a:spcPct val="20000"/>
                        </a:spcBef>
                        <a:buClr>
                          <a:srgbClr val="CC0000"/>
                        </a:buClr>
                        <a:buFont typeface="Wingdings" charset="2"/>
                        <a:defRPr kumimoji="1">
                          <a:solidFill>
                            <a:srgbClr val="8E736A"/>
                          </a:solidFill>
                          <a:latin typeface="Calibri" charset="0"/>
                        </a:defRPr>
                      </a:lvl5pPr>
                      <a:lvl6pPr marL="2514600" indent="-228600" fontAlgn="base">
                        <a:spcBef>
                          <a:spcPct val="20000"/>
                        </a:spcBef>
                        <a:spcAft>
                          <a:spcPct val="0"/>
                        </a:spcAft>
                        <a:buClr>
                          <a:srgbClr val="CC0000"/>
                        </a:buClr>
                        <a:buFont typeface="Wingdings" charset="2"/>
                        <a:defRPr kumimoji="1">
                          <a:solidFill>
                            <a:srgbClr val="8E736A"/>
                          </a:solidFill>
                          <a:latin typeface="Calibri" charset="0"/>
                        </a:defRPr>
                      </a:lvl6pPr>
                      <a:lvl7pPr marL="2971800" indent="-228600" fontAlgn="base">
                        <a:spcBef>
                          <a:spcPct val="20000"/>
                        </a:spcBef>
                        <a:spcAft>
                          <a:spcPct val="0"/>
                        </a:spcAft>
                        <a:buClr>
                          <a:srgbClr val="CC0000"/>
                        </a:buClr>
                        <a:buFont typeface="Wingdings" charset="2"/>
                        <a:defRPr kumimoji="1">
                          <a:solidFill>
                            <a:srgbClr val="8E736A"/>
                          </a:solidFill>
                          <a:latin typeface="Calibri" charset="0"/>
                        </a:defRPr>
                      </a:lvl7pPr>
                      <a:lvl8pPr marL="3429000" indent="-228600" fontAlgn="base">
                        <a:spcBef>
                          <a:spcPct val="20000"/>
                        </a:spcBef>
                        <a:spcAft>
                          <a:spcPct val="0"/>
                        </a:spcAft>
                        <a:buClr>
                          <a:srgbClr val="CC0000"/>
                        </a:buClr>
                        <a:buFont typeface="Wingdings" charset="2"/>
                        <a:defRPr kumimoji="1">
                          <a:solidFill>
                            <a:srgbClr val="8E736A"/>
                          </a:solidFill>
                          <a:latin typeface="Calibri" charset="0"/>
                        </a:defRPr>
                      </a:lvl8pPr>
                      <a:lvl9pPr marL="3886200" indent="-228600" fontAlgn="base">
                        <a:spcBef>
                          <a:spcPct val="20000"/>
                        </a:spcBef>
                        <a:spcAft>
                          <a:spcPct val="0"/>
                        </a:spcAft>
                        <a:buClr>
                          <a:srgbClr val="CC0000"/>
                        </a:buClr>
                        <a:buFont typeface="Wingdings" charset="2"/>
                        <a:defRPr kumimoji="1">
                          <a:solidFill>
                            <a:srgbClr val="8E736A"/>
                          </a:solidFill>
                          <a:latin typeface="Calibri"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ea typeface="MS PGothic" charset="-128"/>
                        </a:rPr>
                        <a:t>SAS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800000"/>
                        </a:buClr>
                        <a:buFont typeface="Wingdings" charset="2"/>
                        <a:defRPr kumimoji="1" sz="2400">
                          <a:solidFill>
                            <a:schemeClr val="tx2"/>
                          </a:solidFill>
                          <a:latin typeface="Calibri" charset="0"/>
                        </a:defRPr>
                      </a:lvl1pPr>
                      <a:lvl2pPr marL="742950" indent="-285750">
                        <a:spcBef>
                          <a:spcPct val="20000"/>
                        </a:spcBef>
                        <a:buClr>
                          <a:srgbClr val="800000"/>
                        </a:buClr>
                        <a:buFont typeface="Wingdings" charset="2"/>
                        <a:defRPr kumimoji="1" sz="2000">
                          <a:solidFill>
                            <a:schemeClr val="tx2"/>
                          </a:solidFill>
                          <a:latin typeface="Calibri" charset="0"/>
                        </a:defRPr>
                      </a:lvl2pPr>
                      <a:lvl3pPr marL="1143000" indent="-228600">
                        <a:spcBef>
                          <a:spcPct val="20000"/>
                        </a:spcBef>
                        <a:buClr>
                          <a:srgbClr val="800000"/>
                        </a:buClr>
                        <a:buFont typeface="Wingdings" charset="2"/>
                        <a:defRPr kumimoji="1">
                          <a:solidFill>
                            <a:srgbClr val="8E736A"/>
                          </a:solidFill>
                          <a:latin typeface="Calibri" charset="0"/>
                        </a:defRPr>
                      </a:lvl3pPr>
                      <a:lvl4pPr marL="1600200" indent="-228600">
                        <a:spcBef>
                          <a:spcPct val="20000"/>
                        </a:spcBef>
                        <a:buClr>
                          <a:srgbClr val="CC0000"/>
                        </a:buClr>
                        <a:buFont typeface="Wingdings" charset="2"/>
                        <a:defRPr kumimoji="1">
                          <a:solidFill>
                            <a:srgbClr val="8E736A"/>
                          </a:solidFill>
                          <a:latin typeface="Calibri" charset="0"/>
                        </a:defRPr>
                      </a:lvl4pPr>
                      <a:lvl5pPr marL="2057400" indent="-228600">
                        <a:spcBef>
                          <a:spcPct val="20000"/>
                        </a:spcBef>
                        <a:buClr>
                          <a:srgbClr val="CC0000"/>
                        </a:buClr>
                        <a:buFont typeface="Wingdings" charset="2"/>
                        <a:defRPr kumimoji="1">
                          <a:solidFill>
                            <a:srgbClr val="8E736A"/>
                          </a:solidFill>
                          <a:latin typeface="Calibri" charset="0"/>
                        </a:defRPr>
                      </a:lvl5pPr>
                      <a:lvl6pPr marL="2514600" indent="-228600" fontAlgn="base">
                        <a:spcBef>
                          <a:spcPct val="20000"/>
                        </a:spcBef>
                        <a:spcAft>
                          <a:spcPct val="0"/>
                        </a:spcAft>
                        <a:buClr>
                          <a:srgbClr val="CC0000"/>
                        </a:buClr>
                        <a:buFont typeface="Wingdings" charset="2"/>
                        <a:defRPr kumimoji="1">
                          <a:solidFill>
                            <a:srgbClr val="8E736A"/>
                          </a:solidFill>
                          <a:latin typeface="Calibri" charset="0"/>
                        </a:defRPr>
                      </a:lvl6pPr>
                      <a:lvl7pPr marL="2971800" indent="-228600" fontAlgn="base">
                        <a:spcBef>
                          <a:spcPct val="20000"/>
                        </a:spcBef>
                        <a:spcAft>
                          <a:spcPct val="0"/>
                        </a:spcAft>
                        <a:buClr>
                          <a:srgbClr val="CC0000"/>
                        </a:buClr>
                        <a:buFont typeface="Wingdings" charset="2"/>
                        <a:defRPr kumimoji="1">
                          <a:solidFill>
                            <a:srgbClr val="8E736A"/>
                          </a:solidFill>
                          <a:latin typeface="Calibri" charset="0"/>
                        </a:defRPr>
                      </a:lvl7pPr>
                      <a:lvl8pPr marL="3429000" indent="-228600" fontAlgn="base">
                        <a:spcBef>
                          <a:spcPct val="20000"/>
                        </a:spcBef>
                        <a:spcAft>
                          <a:spcPct val="0"/>
                        </a:spcAft>
                        <a:buClr>
                          <a:srgbClr val="CC0000"/>
                        </a:buClr>
                        <a:buFont typeface="Wingdings" charset="2"/>
                        <a:defRPr kumimoji="1">
                          <a:solidFill>
                            <a:srgbClr val="8E736A"/>
                          </a:solidFill>
                          <a:latin typeface="Calibri" charset="0"/>
                        </a:defRPr>
                      </a:lvl8pPr>
                      <a:lvl9pPr marL="3886200" indent="-228600" fontAlgn="base">
                        <a:spcBef>
                          <a:spcPct val="20000"/>
                        </a:spcBef>
                        <a:spcAft>
                          <a:spcPct val="0"/>
                        </a:spcAft>
                        <a:buClr>
                          <a:srgbClr val="CC0000"/>
                        </a:buClr>
                        <a:buFont typeface="Wingdings" charset="2"/>
                        <a:defRPr kumimoji="1">
                          <a:solidFill>
                            <a:srgbClr val="8E736A"/>
                          </a:solidFill>
                          <a:latin typeface="Calibri"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ea typeface="MS PGothic" charset="-128"/>
                        </a:rPr>
                        <a:t>222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800000"/>
                        </a:buClr>
                        <a:buFont typeface="Wingdings" charset="2"/>
                        <a:defRPr kumimoji="1" sz="2400">
                          <a:solidFill>
                            <a:schemeClr val="tx2"/>
                          </a:solidFill>
                          <a:latin typeface="Calibri" charset="0"/>
                        </a:defRPr>
                      </a:lvl1pPr>
                      <a:lvl2pPr marL="742950" indent="-285750">
                        <a:spcBef>
                          <a:spcPct val="20000"/>
                        </a:spcBef>
                        <a:buClr>
                          <a:srgbClr val="800000"/>
                        </a:buClr>
                        <a:buFont typeface="Wingdings" charset="2"/>
                        <a:defRPr kumimoji="1" sz="2000">
                          <a:solidFill>
                            <a:schemeClr val="tx2"/>
                          </a:solidFill>
                          <a:latin typeface="Calibri" charset="0"/>
                        </a:defRPr>
                      </a:lvl2pPr>
                      <a:lvl3pPr marL="1143000" indent="-228600">
                        <a:spcBef>
                          <a:spcPct val="20000"/>
                        </a:spcBef>
                        <a:buClr>
                          <a:srgbClr val="800000"/>
                        </a:buClr>
                        <a:buFont typeface="Wingdings" charset="2"/>
                        <a:defRPr kumimoji="1">
                          <a:solidFill>
                            <a:srgbClr val="8E736A"/>
                          </a:solidFill>
                          <a:latin typeface="Calibri" charset="0"/>
                        </a:defRPr>
                      </a:lvl3pPr>
                      <a:lvl4pPr marL="1600200" indent="-228600">
                        <a:spcBef>
                          <a:spcPct val="20000"/>
                        </a:spcBef>
                        <a:buClr>
                          <a:srgbClr val="CC0000"/>
                        </a:buClr>
                        <a:buFont typeface="Wingdings" charset="2"/>
                        <a:defRPr kumimoji="1">
                          <a:solidFill>
                            <a:srgbClr val="8E736A"/>
                          </a:solidFill>
                          <a:latin typeface="Calibri" charset="0"/>
                        </a:defRPr>
                      </a:lvl4pPr>
                      <a:lvl5pPr marL="2057400" indent="-228600">
                        <a:spcBef>
                          <a:spcPct val="20000"/>
                        </a:spcBef>
                        <a:buClr>
                          <a:srgbClr val="CC0000"/>
                        </a:buClr>
                        <a:buFont typeface="Wingdings" charset="2"/>
                        <a:defRPr kumimoji="1">
                          <a:solidFill>
                            <a:srgbClr val="8E736A"/>
                          </a:solidFill>
                          <a:latin typeface="Calibri" charset="0"/>
                        </a:defRPr>
                      </a:lvl5pPr>
                      <a:lvl6pPr marL="2514600" indent="-228600" fontAlgn="base">
                        <a:spcBef>
                          <a:spcPct val="20000"/>
                        </a:spcBef>
                        <a:spcAft>
                          <a:spcPct val="0"/>
                        </a:spcAft>
                        <a:buClr>
                          <a:srgbClr val="CC0000"/>
                        </a:buClr>
                        <a:buFont typeface="Wingdings" charset="2"/>
                        <a:defRPr kumimoji="1">
                          <a:solidFill>
                            <a:srgbClr val="8E736A"/>
                          </a:solidFill>
                          <a:latin typeface="Calibri" charset="0"/>
                        </a:defRPr>
                      </a:lvl6pPr>
                      <a:lvl7pPr marL="2971800" indent="-228600" fontAlgn="base">
                        <a:spcBef>
                          <a:spcPct val="20000"/>
                        </a:spcBef>
                        <a:spcAft>
                          <a:spcPct val="0"/>
                        </a:spcAft>
                        <a:buClr>
                          <a:srgbClr val="CC0000"/>
                        </a:buClr>
                        <a:buFont typeface="Wingdings" charset="2"/>
                        <a:defRPr kumimoji="1">
                          <a:solidFill>
                            <a:srgbClr val="8E736A"/>
                          </a:solidFill>
                          <a:latin typeface="Calibri" charset="0"/>
                        </a:defRPr>
                      </a:lvl7pPr>
                      <a:lvl8pPr marL="3429000" indent="-228600" fontAlgn="base">
                        <a:spcBef>
                          <a:spcPct val="20000"/>
                        </a:spcBef>
                        <a:spcAft>
                          <a:spcPct val="0"/>
                        </a:spcAft>
                        <a:buClr>
                          <a:srgbClr val="CC0000"/>
                        </a:buClr>
                        <a:buFont typeface="Wingdings" charset="2"/>
                        <a:defRPr kumimoji="1">
                          <a:solidFill>
                            <a:srgbClr val="8E736A"/>
                          </a:solidFill>
                          <a:latin typeface="Calibri" charset="0"/>
                        </a:defRPr>
                      </a:lvl8pPr>
                      <a:lvl9pPr marL="3886200" indent="-228600" fontAlgn="base">
                        <a:spcBef>
                          <a:spcPct val="20000"/>
                        </a:spcBef>
                        <a:spcAft>
                          <a:spcPct val="0"/>
                        </a:spcAft>
                        <a:buClr>
                          <a:srgbClr val="CC0000"/>
                        </a:buClr>
                        <a:buFont typeface="Wingdings" charset="2"/>
                        <a:defRPr kumimoji="1">
                          <a:solidFill>
                            <a:srgbClr val="8E736A"/>
                          </a:solidFill>
                          <a:latin typeface="Calibri"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ea typeface="MS PGothic" charset="-128"/>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800000"/>
                        </a:buClr>
                        <a:buFont typeface="Wingdings" charset="2"/>
                        <a:defRPr kumimoji="1" sz="2400">
                          <a:solidFill>
                            <a:schemeClr val="tx2"/>
                          </a:solidFill>
                          <a:latin typeface="Calibri" charset="0"/>
                        </a:defRPr>
                      </a:lvl1pPr>
                      <a:lvl2pPr marL="742950" indent="-285750">
                        <a:spcBef>
                          <a:spcPct val="20000"/>
                        </a:spcBef>
                        <a:buClr>
                          <a:srgbClr val="800000"/>
                        </a:buClr>
                        <a:buFont typeface="Wingdings" charset="2"/>
                        <a:defRPr kumimoji="1" sz="2000">
                          <a:solidFill>
                            <a:schemeClr val="tx2"/>
                          </a:solidFill>
                          <a:latin typeface="Calibri" charset="0"/>
                        </a:defRPr>
                      </a:lvl2pPr>
                      <a:lvl3pPr marL="1143000" indent="-228600">
                        <a:spcBef>
                          <a:spcPct val="20000"/>
                        </a:spcBef>
                        <a:buClr>
                          <a:srgbClr val="800000"/>
                        </a:buClr>
                        <a:buFont typeface="Wingdings" charset="2"/>
                        <a:defRPr kumimoji="1">
                          <a:solidFill>
                            <a:srgbClr val="8E736A"/>
                          </a:solidFill>
                          <a:latin typeface="Calibri" charset="0"/>
                        </a:defRPr>
                      </a:lvl3pPr>
                      <a:lvl4pPr marL="1600200" indent="-228600">
                        <a:spcBef>
                          <a:spcPct val="20000"/>
                        </a:spcBef>
                        <a:buClr>
                          <a:srgbClr val="CC0000"/>
                        </a:buClr>
                        <a:buFont typeface="Wingdings" charset="2"/>
                        <a:defRPr kumimoji="1">
                          <a:solidFill>
                            <a:srgbClr val="8E736A"/>
                          </a:solidFill>
                          <a:latin typeface="Calibri" charset="0"/>
                        </a:defRPr>
                      </a:lvl4pPr>
                      <a:lvl5pPr marL="2057400" indent="-228600">
                        <a:spcBef>
                          <a:spcPct val="20000"/>
                        </a:spcBef>
                        <a:buClr>
                          <a:srgbClr val="CC0000"/>
                        </a:buClr>
                        <a:buFont typeface="Wingdings" charset="2"/>
                        <a:defRPr kumimoji="1">
                          <a:solidFill>
                            <a:srgbClr val="8E736A"/>
                          </a:solidFill>
                          <a:latin typeface="Calibri" charset="0"/>
                        </a:defRPr>
                      </a:lvl5pPr>
                      <a:lvl6pPr marL="2514600" indent="-228600" fontAlgn="base">
                        <a:spcBef>
                          <a:spcPct val="20000"/>
                        </a:spcBef>
                        <a:spcAft>
                          <a:spcPct val="0"/>
                        </a:spcAft>
                        <a:buClr>
                          <a:srgbClr val="CC0000"/>
                        </a:buClr>
                        <a:buFont typeface="Wingdings" charset="2"/>
                        <a:defRPr kumimoji="1">
                          <a:solidFill>
                            <a:srgbClr val="8E736A"/>
                          </a:solidFill>
                          <a:latin typeface="Calibri" charset="0"/>
                        </a:defRPr>
                      </a:lvl6pPr>
                      <a:lvl7pPr marL="2971800" indent="-228600" fontAlgn="base">
                        <a:spcBef>
                          <a:spcPct val="20000"/>
                        </a:spcBef>
                        <a:spcAft>
                          <a:spcPct val="0"/>
                        </a:spcAft>
                        <a:buClr>
                          <a:srgbClr val="CC0000"/>
                        </a:buClr>
                        <a:buFont typeface="Wingdings" charset="2"/>
                        <a:defRPr kumimoji="1">
                          <a:solidFill>
                            <a:srgbClr val="8E736A"/>
                          </a:solidFill>
                          <a:latin typeface="Calibri" charset="0"/>
                        </a:defRPr>
                      </a:lvl7pPr>
                      <a:lvl8pPr marL="3429000" indent="-228600" fontAlgn="base">
                        <a:spcBef>
                          <a:spcPct val="20000"/>
                        </a:spcBef>
                        <a:spcAft>
                          <a:spcPct val="0"/>
                        </a:spcAft>
                        <a:buClr>
                          <a:srgbClr val="CC0000"/>
                        </a:buClr>
                        <a:buFont typeface="Wingdings" charset="2"/>
                        <a:defRPr kumimoji="1">
                          <a:solidFill>
                            <a:srgbClr val="8E736A"/>
                          </a:solidFill>
                          <a:latin typeface="Calibri" charset="0"/>
                        </a:defRPr>
                      </a:lvl8pPr>
                      <a:lvl9pPr marL="3886200" indent="-228600" fontAlgn="base">
                        <a:spcBef>
                          <a:spcPct val="20000"/>
                        </a:spcBef>
                        <a:spcAft>
                          <a:spcPct val="0"/>
                        </a:spcAft>
                        <a:buClr>
                          <a:srgbClr val="CC0000"/>
                        </a:buClr>
                        <a:buFont typeface="Wingdings" charset="2"/>
                        <a:defRPr kumimoji="1">
                          <a:solidFill>
                            <a:srgbClr val="8E736A"/>
                          </a:solidFill>
                          <a:latin typeface="Calibri"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ea typeface="MS PGothic" charset="-128"/>
                        </a:rPr>
                        <a:t>Ann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800000"/>
                        </a:buClr>
                        <a:buFont typeface="Wingdings" charset="2"/>
                        <a:defRPr kumimoji="1" sz="2400">
                          <a:solidFill>
                            <a:schemeClr val="tx2"/>
                          </a:solidFill>
                          <a:latin typeface="Calibri" charset="0"/>
                        </a:defRPr>
                      </a:lvl1pPr>
                      <a:lvl2pPr marL="742950" indent="-285750">
                        <a:spcBef>
                          <a:spcPct val="20000"/>
                        </a:spcBef>
                        <a:buClr>
                          <a:srgbClr val="800000"/>
                        </a:buClr>
                        <a:buFont typeface="Wingdings" charset="2"/>
                        <a:defRPr kumimoji="1" sz="2000">
                          <a:solidFill>
                            <a:schemeClr val="tx2"/>
                          </a:solidFill>
                          <a:latin typeface="Calibri" charset="0"/>
                        </a:defRPr>
                      </a:lvl2pPr>
                      <a:lvl3pPr marL="1143000" indent="-228600">
                        <a:spcBef>
                          <a:spcPct val="20000"/>
                        </a:spcBef>
                        <a:buClr>
                          <a:srgbClr val="800000"/>
                        </a:buClr>
                        <a:buFont typeface="Wingdings" charset="2"/>
                        <a:defRPr kumimoji="1">
                          <a:solidFill>
                            <a:srgbClr val="8E736A"/>
                          </a:solidFill>
                          <a:latin typeface="Calibri" charset="0"/>
                        </a:defRPr>
                      </a:lvl3pPr>
                      <a:lvl4pPr marL="1600200" indent="-228600">
                        <a:spcBef>
                          <a:spcPct val="20000"/>
                        </a:spcBef>
                        <a:buClr>
                          <a:srgbClr val="CC0000"/>
                        </a:buClr>
                        <a:buFont typeface="Wingdings" charset="2"/>
                        <a:defRPr kumimoji="1">
                          <a:solidFill>
                            <a:srgbClr val="8E736A"/>
                          </a:solidFill>
                          <a:latin typeface="Calibri" charset="0"/>
                        </a:defRPr>
                      </a:lvl4pPr>
                      <a:lvl5pPr marL="2057400" indent="-228600">
                        <a:spcBef>
                          <a:spcPct val="20000"/>
                        </a:spcBef>
                        <a:buClr>
                          <a:srgbClr val="CC0000"/>
                        </a:buClr>
                        <a:buFont typeface="Wingdings" charset="2"/>
                        <a:defRPr kumimoji="1">
                          <a:solidFill>
                            <a:srgbClr val="8E736A"/>
                          </a:solidFill>
                          <a:latin typeface="Calibri" charset="0"/>
                        </a:defRPr>
                      </a:lvl5pPr>
                      <a:lvl6pPr marL="2514600" indent="-228600" fontAlgn="base">
                        <a:spcBef>
                          <a:spcPct val="20000"/>
                        </a:spcBef>
                        <a:spcAft>
                          <a:spcPct val="0"/>
                        </a:spcAft>
                        <a:buClr>
                          <a:srgbClr val="CC0000"/>
                        </a:buClr>
                        <a:buFont typeface="Wingdings" charset="2"/>
                        <a:defRPr kumimoji="1">
                          <a:solidFill>
                            <a:srgbClr val="8E736A"/>
                          </a:solidFill>
                          <a:latin typeface="Calibri" charset="0"/>
                        </a:defRPr>
                      </a:lvl6pPr>
                      <a:lvl7pPr marL="2971800" indent="-228600" fontAlgn="base">
                        <a:spcBef>
                          <a:spcPct val="20000"/>
                        </a:spcBef>
                        <a:spcAft>
                          <a:spcPct val="0"/>
                        </a:spcAft>
                        <a:buClr>
                          <a:srgbClr val="CC0000"/>
                        </a:buClr>
                        <a:buFont typeface="Wingdings" charset="2"/>
                        <a:defRPr kumimoji="1">
                          <a:solidFill>
                            <a:srgbClr val="8E736A"/>
                          </a:solidFill>
                          <a:latin typeface="Calibri" charset="0"/>
                        </a:defRPr>
                      </a:lvl7pPr>
                      <a:lvl8pPr marL="3429000" indent="-228600" fontAlgn="base">
                        <a:spcBef>
                          <a:spcPct val="20000"/>
                        </a:spcBef>
                        <a:spcAft>
                          <a:spcPct val="0"/>
                        </a:spcAft>
                        <a:buClr>
                          <a:srgbClr val="CC0000"/>
                        </a:buClr>
                        <a:buFont typeface="Wingdings" charset="2"/>
                        <a:defRPr kumimoji="1">
                          <a:solidFill>
                            <a:srgbClr val="8E736A"/>
                          </a:solidFill>
                          <a:latin typeface="Calibri" charset="0"/>
                        </a:defRPr>
                      </a:lvl8pPr>
                      <a:lvl9pPr marL="3886200" indent="-228600" fontAlgn="base">
                        <a:spcBef>
                          <a:spcPct val="20000"/>
                        </a:spcBef>
                        <a:spcAft>
                          <a:spcPct val="0"/>
                        </a:spcAft>
                        <a:buClr>
                          <a:srgbClr val="CC0000"/>
                        </a:buClr>
                        <a:buFont typeface="Wingdings" charset="2"/>
                        <a:defRPr kumimoji="1">
                          <a:solidFill>
                            <a:srgbClr val="8E736A"/>
                          </a:solidFill>
                          <a:latin typeface="Calibri"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ea typeface="MS PGothic" charset="-128"/>
                        </a:rPr>
                        <a:t>17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23952" name="Object 48"/>
          <p:cNvGraphicFramePr>
            <a:graphicFrameLocks noChangeAspect="1"/>
          </p:cNvGraphicFramePr>
          <p:nvPr/>
        </p:nvGraphicFramePr>
        <p:xfrm>
          <a:off x="304800" y="2438400"/>
          <a:ext cx="2895600" cy="820738"/>
        </p:xfrm>
        <a:graphic>
          <a:graphicData uri="http://schemas.openxmlformats.org/presentationml/2006/ole">
            <mc:AlternateContent xmlns:mc="http://schemas.openxmlformats.org/markup-compatibility/2006">
              <mc:Choice xmlns:v="urn:schemas-microsoft-com:vml" Requires="v">
                <p:oleObj spid="_x0000_s16407" name="Equation" r:id="rId4" imgW="1425960" imgH="393120" progId="Equation.3">
                  <p:embed/>
                </p:oleObj>
              </mc:Choice>
              <mc:Fallback>
                <p:oleObj name="Equation" r:id="rId4" imgW="1425960" imgH="3931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438400"/>
                        <a:ext cx="2895600"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3998" name="Text Box 48"/>
          <p:cNvSpPr txBox="1">
            <a:spLocks noChangeArrowheads="1"/>
          </p:cNvSpPr>
          <p:nvPr/>
        </p:nvSpPr>
        <p:spPr bwMode="auto">
          <a:xfrm>
            <a:off x="288925" y="5181600"/>
            <a:ext cx="75168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defRPr>
            </a:lvl1pPr>
            <a:lvl2pPr marL="742950" indent="-285750" algn="r" eaLnBrk="0" hangingPunct="0">
              <a:defRPr sz="2400">
                <a:solidFill>
                  <a:schemeClr val="tx1"/>
                </a:solidFill>
                <a:latin typeface="Times New Roman" charset="0"/>
              </a:defRPr>
            </a:lvl2pPr>
            <a:lvl3pPr marL="1143000" indent="-228600" algn="r" eaLnBrk="0" hangingPunct="0">
              <a:defRPr sz="2400">
                <a:solidFill>
                  <a:schemeClr val="tx1"/>
                </a:solidFill>
                <a:latin typeface="Times New Roman" charset="0"/>
              </a:defRPr>
            </a:lvl3pPr>
            <a:lvl4pPr marL="1600200" indent="-228600" algn="r" eaLnBrk="0" hangingPunct="0">
              <a:defRPr sz="2400">
                <a:solidFill>
                  <a:schemeClr val="tx1"/>
                </a:solidFill>
                <a:latin typeface="Times New Roman" charset="0"/>
              </a:defRPr>
            </a:lvl4pPr>
            <a:lvl5pPr marL="2057400" indent="-228600" algn="r" eaLnBrk="0" hangingPunct="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r>
              <a:rPr lang="en-US" altLang="en-US" sz="2800" i="1">
                <a:latin typeface="Arial" charset="0"/>
                <a:ea typeface="MS PGothic" charset="-128"/>
              </a:rPr>
              <a:t>q(fn) :- schedule(airline, fN, date, pilot, aircraft)</a:t>
            </a:r>
          </a:p>
          <a:p>
            <a:r>
              <a:rPr lang="en-US" altLang="en-US" sz="2800" i="1">
                <a:latin typeface="Arial" charset="0"/>
                <a:ea typeface="MS PGothic" charset="-128"/>
              </a:rPr>
              <a:t>           flight(fN, origin, destination)</a:t>
            </a:r>
            <a:endParaRPr lang="en-US" altLang="en-US" sz="2800">
              <a:latin typeface="Arial" charset="0"/>
              <a:ea typeface="MS PGothic" charset="-128"/>
            </a:endParaRPr>
          </a:p>
        </p:txBody>
      </p:sp>
      <p:sp>
        <p:nvSpPr>
          <p:cNvPr id="123999" name="Text Box 49"/>
          <p:cNvSpPr txBox="1">
            <a:spLocks noChangeArrowheads="1"/>
          </p:cNvSpPr>
          <p:nvPr/>
        </p:nvSpPr>
        <p:spPr bwMode="auto">
          <a:xfrm>
            <a:off x="288925" y="6170613"/>
            <a:ext cx="6351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defRPr>
            </a:lvl1pPr>
            <a:lvl2pPr marL="742950" indent="-285750" algn="r" eaLnBrk="0" hangingPunct="0">
              <a:defRPr sz="2400">
                <a:solidFill>
                  <a:schemeClr val="tx1"/>
                </a:solidFill>
                <a:latin typeface="Times New Roman" charset="0"/>
              </a:defRPr>
            </a:lvl2pPr>
            <a:lvl3pPr marL="1143000" indent="-228600" algn="r" eaLnBrk="0" hangingPunct="0">
              <a:defRPr sz="2400">
                <a:solidFill>
                  <a:schemeClr val="tx1"/>
                </a:solidFill>
                <a:latin typeface="Times New Roman" charset="0"/>
              </a:defRPr>
            </a:lvl3pPr>
            <a:lvl4pPr marL="1600200" indent="-228600" algn="r" eaLnBrk="0" hangingPunct="0">
              <a:defRPr sz="2400">
                <a:solidFill>
                  <a:schemeClr val="tx1"/>
                </a:solidFill>
                <a:latin typeface="Times New Roman" charset="0"/>
              </a:defRPr>
            </a:lvl4pPr>
            <a:lvl5pPr marL="2057400" indent="-228600" algn="r" eaLnBrk="0" hangingPunct="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r>
              <a:rPr lang="en-US" altLang="en-US" sz="2800">
                <a:solidFill>
                  <a:srgbClr val="800080"/>
                </a:solidFill>
                <a:latin typeface="Arial" charset="0"/>
                <a:ea typeface="MS PGothic" charset="-128"/>
              </a:rPr>
              <a:t>111 should be in the answer, but won’t.</a:t>
            </a:r>
            <a:endParaRPr lang="en-US" altLang="en-US" sz="3200">
              <a:solidFill>
                <a:srgbClr val="800080"/>
              </a:solidFill>
              <a:latin typeface="Arial" charset="0"/>
              <a:ea typeface="MS PGothic" charset="-128"/>
            </a:endParaRPr>
          </a:p>
        </p:txBody>
      </p:sp>
    </p:spTree>
    <p:extLst>
      <p:ext uri="{BB962C8B-B14F-4D97-AF65-F5344CB8AC3E}">
        <p14:creationId xmlns:p14="http://schemas.microsoft.com/office/powerpoint/2010/main" val="1547932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sz="3600" dirty="0"/>
              <a:t>LAV Query Rewriting under </a:t>
            </a:r>
            <a:br>
              <a:rPr lang="en-US" sz="3600" dirty="0"/>
            </a:br>
            <a:r>
              <a:rPr lang="en-US" sz="3600" dirty="0"/>
              <a:t>Functional Dependencies</a:t>
            </a:r>
          </a:p>
        </p:txBody>
      </p:sp>
      <p:sp>
        <p:nvSpPr>
          <p:cNvPr id="5" name="Content Placeholder 4"/>
          <p:cNvSpPr>
            <a:spLocks noGrp="1"/>
          </p:cNvSpPr>
          <p:nvPr>
            <p:ph idx="1"/>
          </p:nvPr>
        </p:nvSpPr>
        <p:spPr>
          <a:xfrm>
            <a:off x="457200" y="1295400"/>
            <a:ext cx="8229600" cy="4830763"/>
          </a:xfrm>
        </p:spPr>
        <p:txBody>
          <a:bodyPr/>
          <a:lstStyle/>
          <a:p>
            <a:pPr marL="0" indent="0">
              <a:buNone/>
            </a:pPr>
            <a:r>
              <a:rPr lang="en-US" sz="2800" dirty="0"/>
              <a:t>Domain schema:</a:t>
            </a:r>
          </a:p>
          <a:p>
            <a:pPr marL="0" indent="0">
              <a:buNone/>
            </a:pPr>
            <a:endParaRPr lang="en-US" sz="2800" dirty="0"/>
          </a:p>
          <a:p>
            <a:pPr marL="0" indent="0">
              <a:buNone/>
            </a:pPr>
            <a:endParaRPr lang="en-US" sz="2800" dirty="0"/>
          </a:p>
          <a:p>
            <a:pPr marL="0" indent="0">
              <a:buNone/>
            </a:pPr>
            <a:r>
              <a:rPr lang="en-US" sz="2800" dirty="0"/>
              <a:t>Functional </a:t>
            </a:r>
          </a:p>
          <a:p>
            <a:pPr marL="0" indent="0">
              <a:buNone/>
            </a:pPr>
            <a:r>
              <a:rPr lang="en-US" sz="2800" dirty="0"/>
              <a:t>Dependencies:</a:t>
            </a:r>
          </a:p>
          <a:p>
            <a:pPr marL="0" indent="0">
              <a:buNone/>
            </a:pPr>
            <a:endParaRPr lang="en-US" sz="1800" dirty="0"/>
          </a:p>
          <a:p>
            <a:pPr marL="0" indent="0">
              <a:buNone/>
            </a:pPr>
            <a:r>
              <a:rPr lang="en-US" sz="2800" dirty="0"/>
              <a:t>Source Descriptions:</a:t>
            </a:r>
          </a:p>
          <a:p>
            <a:pPr marL="0" indent="0">
              <a:buNone/>
            </a:pPr>
            <a:endParaRPr lang="en-US" sz="2800" dirty="0"/>
          </a:p>
          <a:p>
            <a:pPr marL="0" indent="0">
              <a:buNone/>
            </a:pPr>
            <a:endParaRPr lang="en-US" sz="2800" dirty="0"/>
          </a:p>
          <a:p>
            <a:pPr marL="0" indent="0">
              <a:buNone/>
            </a:pPr>
            <a:r>
              <a:rPr lang="en-US" sz="2800" dirty="0"/>
              <a:t>Query:</a:t>
            </a:r>
          </a:p>
          <a:p>
            <a:pPr marL="0" indent="0">
              <a:buNone/>
            </a:pPr>
            <a:r>
              <a:rPr lang="en-US" sz="2800" dirty="0"/>
              <a:t>Rewriting: </a:t>
            </a:r>
          </a:p>
        </p:txBody>
      </p:sp>
      <p:pic>
        <p:nvPicPr>
          <p:cNvPr id="7" name="Picture 6"/>
          <p:cNvPicPr>
            <a:picLocks noChangeAspect="1"/>
          </p:cNvPicPr>
          <p:nvPr/>
        </p:nvPicPr>
        <p:blipFill>
          <a:blip r:embed="rId3"/>
          <a:stretch>
            <a:fillRect/>
          </a:stretch>
        </p:blipFill>
        <p:spPr>
          <a:xfrm>
            <a:off x="3352800" y="1295400"/>
            <a:ext cx="5486400" cy="1417834"/>
          </a:xfrm>
          <a:prstGeom prst="rect">
            <a:avLst/>
          </a:prstGeom>
        </p:spPr>
      </p:pic>
      <p:pic>
        <p:nvPicPr>
          <p:cNvPr id="8" name="Picture 7"/>
          <p:cNvPicPr>
            <a:picLocks noChangeAspect="1"/>
          </p:cNvPicPr>
          <p:nvPr/>
        </p:nvPicPr>
        <p:blipFill>
          <a:blip r:embed="rId4"/>
          <a:stretch>
            <a:fillRect/>
          </a:stretch>
        </p:blipFill>
        <p:spPr>
          <a:xfrm>
            <a:off x="3314699" y="2667000"/>
            <a:ext cx="6158204" cy="1524000"/>
          </a:xfrm>
          <a:prstGeom prst="rect">
            <a:avLst/>
          </a:prstGeom>
        </p:spPr>
      </p:pic>
      <p:grpSp>
        <p:nvGrpSpPr>
          <p:cNvPr id="12" name="Group 11"/>
          <p:cNvGrpSpPr/>
          <p:nvPr/>
        </p:nvGrpSpPr>
        <p:grpSpPr>
          <a:xfrm>
            <a:off x="914400" y="4724400"/>
            <a:ext cx="8153400" cy="990600"/>
            <a:chOff x="381000" y="5257800"/>
            <a:chExt cx="8555178" cy="990600"/>
          </a:xfrm>
        </p:grpSpPr>
        <p:pic>
          <p:nvPicPr>
            <p:cNvPr id="9" name="Picture 8"/>
            <p:cNvPicPr>
              <a:picLocks noChangeAspect="1"/>
            </p:cNvPicPr>
            <p:nvPr/>
          </p:nvPicPr>
          <p:blipFill>
            <a:blip r:embed="rId5"/>
            <a:stretch>
              <a:fillRect/>
            </a:stretch>
          </p:blipFill>
          <p:spPr>
            <a:xfrm>
              <a:off x="381000" y="5257800"/>
              <a:ext cx="8555178" cy="990600"/>
            </a:xfrm>
            <a:prstGeom prst="rect">
              <a:avLst/>
            </a:prstGeom>
          </p:spPr>
        </p:pic>
        <p:sp>
          <p:nvSpPr>
            <p:cNvPr id="10" name="TextBox 9"/>
            <p:cNvSpPr txBox="1"/>
            <p:nvPr/>
          </p:nvSpPr>
          <p:spPr>
            <a:xfrm>
              <a:off x="1905000" y="5267980"/>
              <a:ext cx="486131" cy="461665"/>
            </a:xfrm>
            <a:prstGeom prst="rect">
              <a:avLst/>
            </a:prstGeom>
            <a:solidFill>
              <a:schemeClr val="bg1"/>
            </a:solidFill>
          </p:spPr>
          <p:txBody>
            <a:bodyPr wrap="none" rtlCol="0">
              <a:spAutoFit/>
            </a:bodyPr>
            <a:lstStyle/>
            <a:p>
              <a:r>
                <a:rPr lang="en-US" sz="2400" dirty="0">
                  <a:sym typeface="Wingdings"/>
                </a:rPr>
                <a:t></a:t>
              </a:r>
              <a:endParaRPr lang="en-US" sz="2000" dirty="0"/>
            </a:p>
          </p:txBody>
        </p:sp>
        <p:sp>
          <p:nvSpPr>
            <p:cNvPr id="11" name="TextBox 10"/>
            <p:cNvSpPr txBox="1"/>
            <p:nvPr/>
          </p:nvSpPr>
          <p:spPr>
            <a:xfrm>
              <a:off x="1902025" y="5725180"/>
              <a:ext cx="486131" cy="461665"/>
            </a:xfrm>
            <a:prstGeom prst="rect">
              <a:avLst/>
            </a:prstGeom>
            <a:solidFill>
              <a:srgbClr val="FFFFFF"/>
            </a:solidFill>
          </p:spPr>
          <p:txBody>
            <a:bodyPr wrap="none" rtlCol="0">
              <a:spAutoFit/>
            </a:bodyPr>
            <a:lstStyle/>
            <a:p>
              <a:r>
                <a:rPr lang="en-US" sz="2400" dirty="0">
                  <a:sym typeface="Wingdings"/>
                </a:rPr>
                <a:t></a:t>
              </a:r>
              <a:endParaRPr lang="en-US" sz="2000" dirty="0"/>
            </a:p>
          </p:txBody>
        </p:sp>
      </p:grpSp>
      <p:pic>
        <p:nvPicPr>
          <p:cNvPr id="13" name="Picture 12"/>
          <p:cNvPicPr>
            <a:picLocks noChangeAspect="1"/>
          </p:cNvPicPr>
          <p:nvPr/>
        </p:nvPicPr>
        <p:blipFill>
          <a:blip r:embed="rId6"/>
          <a:stretch>
            <a:fillRect/>
          </a:stretch>
        </p:blipFill>
        <p:spPr>
          <a:xfrm>
            <a:off x="2286000" y="5715000"/>
            <a:ext cx="4953000" cy="610644"/>
          </a:xfrm>
          <a:prstGeom prst="rect">
            <a:avLst/>
          </a:prstGeom>
        </p:spPr>
      </p:pic>
      <p:pic>
        <p:nvPicPr>
          <p:cNvPr id="15" name="Picture 14"/>
          <p:cNvPicPr>
            <a:picLocks noChangeAspect="1"/>
          </p:cNvPicPr>
          <p:nvPr/>
        </p:nvPicPr>
        <p:blipFill>
          <a:blip r:embed="rId7"/>
          <a:stretch>
            <a:fillRect/>
          </a:stretch>
        </p:blipFill>
        <p:spPr>
          <a:xfrm>
            <a:off x="2286000" y="6152795"/>
            <a:ext cx="5486400" cy="681540"/>
          </a:xfrm>
          <a:prstGeom prst="rect">
            <a:avLst/>
          </a:prstGeom>
        </p:spPr>
      </p:pic>
    </p:spTree>
    <p:extLst>
      <p:ext uri="{BB962C8B-B14F-4D97-AF65-F5344CB8AC3E}">
        <p14:creationId xmlns:p14="http://schemas.microsoft.com/office/powerpoint/2010/main" val="3217928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Inverse Rules with</a:t>
            </a:r>
            <a:br>
              <a:rPr lang="en-US" dirty="0"/>
            </a:br>
            <a:r>
              <a:rPr lang="en-US" dirty="0"/>
              <a:t>Functional Dependencies (1)</a:t>
            </a:r>
          </a:p>
        </p:txBody>
      </p:sp>
      <p:sp>
        <p:nvSpPr>
          <p:cNvPr id="3" name="Content Placeholder 2"/>
          <p:cNvSpPr>
            <a:spLocks noGrp="1"/>
          </p:cNvSpPr>
          <p:nvPr>
            <p:ph idx="1"/>
          </p:nvPr>
        </p:nvSpPr>
        <p:spPr/>
        <p:txBody>
          <a:bodyPr/>
          <a:lstStyle/>
          <a:p>
            <a:r>
              <a:rPr lang="en-US" dirty="0"/>
              <a:t>Source Descriptions:</a:t>
            </a:r>
          </a:p>
          <a:p>
            <a:endParaRPr lang="en-US" dirty="0"/>
          </a:p>
          <a:p>
            <a:endParaRPr lang="en-US" dirty="0"/>
          </a:p>
          <a:p>
            <a:r>
              <a:rPr lang="en-US" dirty="0"/>
              <a:t>Inverse Rules:</a:t>
            </a:r>
          </a:p>
          <a:p>
            <a:pPr marL="0" indent="0">
              <a:buNone/>
            </a:pPr>
            <a:endParaRPr lang="en-US" dirty="0"/>
          </a:p>
        </p:txBody>
      </p:sp>
      <p:sp>
        <p:nvSpPr>
          <p:cNvPr id="8" name="TextBox 7"/>
          <p:cNvSpPr txBox="1"/>
          <p:nvPr/>
        </p:nvSpPr>
        <p:spPr>
          <a:xfrm>
            <a:off x="6948829" y="51777"/>
            <a:ext cx="2195171" cy="461665"/>
          </a:xfrm>
          <a:prstGeom prst="rect">
            <a:avLst/>
          </a:prstGeom>
          <a:noFill/>
        </p:spPr>
        <p:txBody>
          <a:bodyPr wrap="square" rtlCol="0">
            <a:spAutoFit/>
          </a:bodyPr>
          <a:lstStyle/>
          <a:p>
            <a:r>
              <a:rPr lang="en-US" dirty="0"/>
              <a:t>[</a:t>
            </a:r>
            <a:r>
              <a:rPr lang="en-US" dirty="0" err="1"/>
              <a:t>Duschka</a:t>
            </a:r>
            <a:r>
              <a:rPr lang="en-US" dirty="0"/>
              <a:t> 1997]</a:t>
            </a:r>
          </a:p>
        </p:txBody>
      </p:sp>
      <p:grpSp>
        <p:nvGrpSpPr>
          <p:cNvPr id="25" name="Group 24"/>
          <p:cNvGrpSpPr/>
          <p:nvPr/>
        </p:nvGrpSpPr>
        <p:grpSpPr>
          <a:xfrm>
            <a:off x="762000" y="4038600"/>
            <a:ext cx="6718986" cy="2209800"/>
            <a:chOff x="762000" y="4038600"/>
            <a:chExt cx="6718986" cy="2209800"/>
          </a:xfrm>
        </p:grpSpPr>
        <p:pic>
          <p:nvPicPr>
            <p:cNvPr id="13" name="Picture 12"/>
            <p:cNvPicPr>
              <a:picLocks noChangeAspect="1"/>
            </p:cNvPicPr>
            <p:nvPr/>
          </p:nvPicPr>
          <p:blipFill>
            <a:blip r:embed="rId2"/>
            <a:stretch>
              <a:fillRect/>
            </a:stretch>
          </p:blipFill>
          <p:spPr>
            <a:xfrm>
              <a:off x="762000" y="4038600"/>
              <a:ext cx="6718986" cy="2209800"/>
            </a:xfrm>
            <a:prstGeom prst="rect">
              <a:avLst/>
            </a:prstGeom>
          </p:spPr>
        </p:pic>
        <p:sp>
          <p:nvSpPr>
            <p:cNvPr id="14" name="TextBox 13"/>
            <p:cNvSpPr txBox="1"/>
            <p:nvPr/>
          </p:nvSpPr>
          <p:spPr>
            <a:xfrm>
              <a:off x="5228869" y="4110335"/>
              <a:ext cx="435887" cy="400110"/>
            </a:xfrm>
            <a:prstGeom prst="rect">
              <a:avLst/>
            </a:prstGeom>
            <a:solidFill>
              <a:srgbClr val="FFFFFF"/>
            </a:solidFill>
          </p:spPr>
          <p:txBody>
            <a:bodyPr wrap="none" rtlCol="0">
              <a:spAutoFit/>
            </a:bodyPr>
            <a:lstStyle/>
            <a:p>
              <a:r>
                <a:rPr lang="en-US" sz="2000" dirty="0">
                  <a:sym typeface="Wingdings"/>
                </a:rPr>
                <a:t></a:t>
              </a:r>
              <a:endParaRPr lang="en-US" sz="2000" dirty="0"/>
            </a:p>
          </p:txBody>
        </p:sp>
        <p:sp>
          <p:nvSpPr>
            <p:cNvPr id="20" name="TextBox 19"/>
            <p:cNvSpPr txBox="1"/>
            <p:nvPr/>
          </p:nvSpPr>
          <p:spPr>
            <a:xfrm>
              <a:off x="5203372" y="5715000"/>
              <a:ext cx="435887" cy="400110"/>
            </a:xfrm>
            <a:prstGeom prst="rect">
              <a:avLst/>
            </a:prstGeom>
            <a:solidFill>
              <a:srgbClr val="FFFFFF"/>
            </a:solidFill>
          </p:spPr>
          <p:txBody>
            <a:bodyPr wrap="none" rtlCol="0">
              <a:spAutoFit/>
            </a:bodyPr>
            <a:lstStyle/>
            <a:p>
              <a:r>
                <a:rPr lang="en-US" sz="2000" dirty="0">
                  <a:sym typeface="Wingdings"/>
                </a:rPr>
                <a:t></a:t>
              </a:r>
              <a:endParaRPr lang="en-US" sz="2000" dirty="0"/>
            </a:p>
          </p:txBody>
        </p:sp>
        <p:sp>
          <p:nvSpPr>
            <p:cNvPr id="21" name="TextBox 20"/>
            <p:cNvSpPr txBox="1"/>
            <p:nvPr/>
          </p:nvSpPr>
          <p:spPr>
            <a:xfrm>
              <a:off x="5228869" y="4495800"/>
              <a:ext cx="435887" cy="400110"/>
            </a:xfrm>
            <a:prstGeom prst="rect">
              <a:avLst/>
            </a:prstGeom>
            <a:solidFill>
              <a:srgbClr val="FFFFFF"/>
            </a:solidFill>
          </p:spPr>
          <p:txBody>
            <a:bodyPr wrap="none" rtlCol="0">
              <a:spAutoFit/>
            </a:bodyPr>
            <a:lstStyle/>
            <a:p>
              <a:r>
                <a:rPr lang="en-US" sz="2000" dirty="0">
                  <a:sym typeface="Wingdings"/>
                </a:rPr>
                <a:t></a:t>
              </a:r>
              <a:endParaRPr lang="en-US" sz="2000" dirty="0"/>
            </a:p>
          </p:txBody>
        </p:sp>
        <p:sp>
          <p:nvSpPr>
            <p:cNvPr id="23" name="TextBox 22"/>
            <p:cNvSpPr txBox="1"/>
            <p:nvPr/>
          </p:nvSpPr>
          <p:spPr>
            <a:xfrm>
              <a:off x="5181600" y="4948535"/>
              <a:ext cx="435887" cy="400110"/>
            </a:xfrm>
            <a:prstGeom prst="rect">
              <a:avLst/>
            </a:prstGeom>
            <a:solidFill>
              <a:srgbClr val="FFFFFF"/>
            </a:solidFill>
          </p:spPr>
          <p:txBody>
            <a:bodyPr wrap="none" rtlCol="0">
              <a:spAutoFit/>
            </a:bodyPr>
            <a:lstStyle/>
            <a:p>
              <a:r>
                <a:rPr lang="en-US" sz="2000" dirty="0">
                  <a:sym typeface="Wingdings"/>
                </a:rPr>
                <a:t></a:t>
              </a:r>
              <a:endParaRPr lang="en-US" sz="2000" dirty="0"/>
            </a:p>
          </p:txBody>
        </p:sp>
        <p:sp>
          <p:nvSpPr>
            <p:cNvPr id="24" name="TextBox 23"/>
            <p:cNvSpPr txBox="1"/>
            <p:nvPr/>
          </p:nvSpPr>
          <p:spPr>
            <a:xfrm>
              <a:off x="5181600" y="5334000"/>
              <a:ext cx="435887" cy="400110"/>
            </a:xfrm>
            <a:prstGeom prst="rect">
              <a:avLst/>
            </a:prstGeom>
            <a:solidFill>
              <a:srgbClr val="FFFFFF"/>
            </a:solidFill>
          </p:spPr>
          <p:txBody>
            <a:bodyPr wrap="none" rtlCol="0">
              <a:spAutoFit/>
            </a:bodyPr>
            <a:lstStyle/>
            <a:p>
              <a:r>
                <a:rPr lang="en-US" sz="2000" dirty="0">
                  <a:sym typeface="Wingdings"/>
                </a:rPr>
                <a:t></a:t>
              </a:r>
              <a:endParaRPr lang="en-US" sz="2000" dirty="0"/>
            </a:p>
          </p:txBody>
        </p:sp>
      </p:grpSp>
      <p:grpSp>
        <p:nvGrpSpPr>
          <p:cNvPr id="16" name="Group 15"/>
          <p:cNvGrpSpPr/>
          <p:nvPr/>
        </p:nvGrpSpPr>
        <p:grpSpPr>
          <a:xfrm>
            <a:off x="381000" y="2286000"/>
            <a:ext cx="8555178" cy="990600"/>
            <a:chOff x="381000" y="5257800"/>
            <a:chExt cx="8555178" cy="990600"/>
          </a:xfrm>
        </p:grpSpPr>
        <p:pic>
          <p:nvPicPr>
            <p:cNvPr id="17" name="Picture 16"/>
            <p:cNvPicPr>
              <a:picLocks noChangeAspect="1"/>
            </p:cNvPicPr>
            <p:nvPr/>
          </p:nvPicPr>
          <p:blipFill>
            <a:blip r:embed="rId3"/>
            <a:stretch>
              <a:fillRect/>
            </a:stretch>
          </p:blipFill>
          <p:spPr>
            <a:xfrm>
              <a:off x="381000" y="5257800"/>
              <a:ext cx="8555178" cy="990600"/>
            </a:xfrm>
            <a:prstGeom prst="rect">
              <a:avLst/>
            </a:prstGeom>
          </p:spPr>
        </p:pic>
        <p:sp>
          <p:nvSpPr>
            <p:cNvPr id="18" name="TextBox 17"/>
            <p:cNvSpPr txBox="1"/>
            <p:nvPr/>
          </p:nvSpPr>
          <p:spPr>
            <a:xfrm>
              <a:off x="1905000" y="5267980"/>
              <a:ext cx="486131" cy="461665"/>
            </a:xfrm>
            <a:prstGeom prst="rect">
              <a:avLst/>
            </a:prstGeom>
            <a:solidFill>
              <a:schemeClr val="bg1"/>
            </a:solidFill>
          </p:spPr>
          <p:txBody>
            <a:bodyPr wrap="none" rtlCol="0">
              <a:spAutoFit/>
            </a:bodyPr>
            <a:lstStyle/>
            <a:p>
              <a:r>
                <a:rPr lang="en-US" sz="2400" dirty="0">
                  <a:sym typeface="Wingdings"/>
                </a:rPr>
                <a:t></a:t>
              </a:r>
              <a:endParaRPr lang="en-US" sz="2000" dirty="0"/>
            </a:p>
          </p:txBody>
        </p:sp>
        <p:sp>
          <p:nvSpPr>
            <p:cNvPr id="19" name="TextBox 18"/>
            <p:cNvSpPr txBox="1"/>
            <p:nvPr/>
          </p:nvSpPr>
          <p:spPr>
            <a:xfrm>
              <a:off x="1902025" y="5725180"/>
              <a:ext cx="486131" cy="461665"/>
            </a:xfrm>
            <a:prstGeom prst="rect">
              <a:avLst/>
            </a:prstGeom>
            <a:solidFill>
              <a:srgbClr val="FFFFFF"/>
            </a:solidFill>
          </p:spPr>
          <p:txBody>
            <a:bodyPr wrap="none" rtlCol="0">
              <a:spAutoFit/>
            </a:bodyPr>
            <a:lstStyle/>
            <a:p>
              <a:r>
                <a:rPr lang="en-US" sz="2400" dirty="0">
                  <a:sym typeface="Wingdings"/>
                </a:rPr>
                <a:t></a:t>
              </a:r>
              <a:endParaRPr lang="en-US" sz="2000" dirty="0"/>
            </a:p>
          </p:txBody>
        </p:sp>
      </p:grpSp>
    </p:spTree>
    <p:extLst>
      <p:ext uri="{BB962C8B-B14F-4D97-AF65-F5344CB8AC3E}">
        <p14:creationId xmlns:p14="http://schemas.microsoft.com/office/powerpoint/2010/main" val="1406062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Chase Rules</a:t>
            </a:r>
          </a:p>
        </p:txBody>
      </p:sp>
      <p:sp>
        <p:nvSpPr>
          <p:cNvPr id="6" name="Content Placeholder 5"/>
          <p:cNvSpPr>
            <a:spLocks noGrp="1"/>
          </p:cNvSpPr>
          <p:nvPr>
            <p:ph idx="1"/>
          </p:nvPr>
        </p:nvSpPr>
        <p:spPr>
          <a:xfrm>
            <a:off x="152400" y="2590800"/>
            <a:ext cx="8534400" cy="4038600"/>
          </a:xfrm>
        </p:spPr>
        <p:txBody>
          <a:bodyPr/>
          <a:lstStyle/>
          <a:p>
            <a:pPr marL="0" indent="0">
              <a:buNone/>
            </a:pPr>
            <a:r>
              <a:rPr lang="en-US" sz="2800" dirty="0"/>
              <a:t>Functional</a:t>
            </a:r>
          </a:p>
          <a:p>
            <a:pPr marL="0" indent="0">
              <a:buNone/>
            </a:pPr>
            <a:r>
              <a:rPr lang="en-US" sz="2800" dirty="0"/>
              <a:t>Dependencies:</a:t>
            </a:r>
          </a:p>
          <a:p>
            <a:pPr marL="0" indent="0">
              <a:buNone/>
            </a:pPr>
            <a:endParaRPr lang="en-US" sz="1800" dirty="0"/>
          </a:p>
          <a:p>
            <a:pPr marL="0" indent="0">
              <a:buNone/>
            </a:pPr>
            <a:r>
              <a:rPr lang="en-US" sz="2800" dirty="0"/>
              <a:t>Chase Rules:</a:t>
            </a:r>
          </a:p>
          <a:p>
            <a:pPr marL="0" indent="0">
              <a:buNone/>
            </a:pPr>
            <a:endParaRPr lang="en-US" sz="2800" dirty="0"/>
          </a:p>
          <a:p>
            <a:pPr marL="0" indent="0">
              <a:buNone/>
            </a:pPr>
            <a:endParaRPr lang="en-US" sz="2800" dirty="0"/>
          </a:p>
          <a:p>
            <a:pPr marL="0" indent="0">
              <a:buNone/>
            </a:pPr>
            <a:r>
              <a:rPr lang="en-US" sz="2800" dirty="0"/>
              <a:t>Equality Theory</a:t>
            </a:r>
            <a:r>
              <a:rPr lang="en-US" dirty="0"/>
              <a:t>: </a:t>
            </a:r>
            <a:r>
              <a:rPr lang="en-US" sz="2000" dirty="0"/>
              <a:t>to ensure that e is an equivalence relation, add:</a:t>
            </a:r>
            <a:endParaRPr lang="en-US" dirty="0"/>
          </a:p>
          <a:p>
            <a:pPr marL="0" indent="0">
              <a:lnSpc>
                <a:spcPct val="70000"/>
              </a:lnSpc>
              <a:buNone/>
            </a:pPr>
            <a:r>
              <a:rPr lang="en-US" sz="2800" dirty="0"/>
              <a:t>     </a:t>
            </a:r>
            <a:r>
              <a:rPr lang="en-US" sz="2000" dirty="0"/>
              <a:t>e(X,Y) </a:t>
            </a:r>
            <a:r>
              <a:rPr lang="en-US" sz="2000" dirty="0">
                <a:sym typeface="Wingdings"/>
              </a:rPr>
              <a:t> e(X,Z) ^ e(Z,Y)     (transitivity)</a:t>
            </a:r>
          </a:p>
          <a:p>
            <a:pPr marL="0" indent="0">
              <a:lnSpc>
                <a:spcPct val="70000"/>
              </a:lnSpc>
              <a:buNone/>
            </a:pPr>
            <a:r>
              <a:rPr lang="en-US" sz="2000" dirty="0">
                <a:sym typeface="Wingdings"/>
              </a:rPr>
              <a:t>       (also assume e(</a:t>
            </a:r>
            <a:r>
              <a:rPr lang="en-US" sz="2000" dirty="0" err="1">
                <a:sym typeface="Wingdings"/>
              </a:rPr>
              <a:t>x,x</a:t>
            </a:r>
            <a:r>
              <a:rPr lang="en-US" sz="2000" dirty="0">
                <a:sym typeface="Wingdings"/>
              </a:rPr>
              <a:t>) holds for every x, reflexivity)</a:t>
            </a:r>
          </a:p>
          <a:p>
            <a:pPr marL="0" indent="0">
              <a:lnSpc>
                <a:spcPct val="70000"/>
              </a:lnSpc>
              <a:buNone/>
            </a:pPr>
            <a:endParaRPr lang="en-US" sz="2000" dirty="0"/>
          </a:p>
        </p:txBody>
      </p:sp>
      <p:pic>
        <p:nvPicPr>
          <p:cNvPr id="4" name="Picture 3"/>
          <p:cNvPicPr>
            <a:picLocks noChangeAspect="1"/>
          </p:cNvPicPr>
          <p:nvPr/>
        </p:nvPicPr>
        <p:blipFill>
          <a:blip r:embed="rId2"/>
          <a:stretch>
            <a:fillRect/>
          </a:stretch>
        </p:blipFill>
        <p:spPr>
          <a:xfrm>
            <a:off x="-1" y="1066800"/>
            <a:ext cx="9349353" cy="1447800"/>
          </a:xfrm>
          <a:prstGeom prst="rect">
            <a:avLst/>
          </a:prstGeom>
        </p:spPr>
      </p:pic>
      <p:pic>
        <p:nvPicPr>
          <p:cNvPr id="19" name="Picture 18"/>
          <p:cNvPicPr>
            <a:picLocks noChangeAspect="1"/>
          </p:cNvPicPr>
          <p:nvPr/>
        </p:nvPicPr>
        <p:blipFill>
          <a:blip r:embed="rId3"/>
          <a:stretch>
            <a:fillRect/>
          </a:stretch>
        </p:blipFill>
        <p:spPr>
          <a:xfrm>
            <a:off x="3276600" y="2590800"/>
            <a:ext cx="5676901" cy="1404890"/>
          </a:xfrm>
          <a:prstGeom prst="rect">
            <a:avLst/>
          </a:prstGeom>
        </p:spPr>
      </p:pic>
      <p:sp>
        <p:nvSpPr>
          <p:cNvPr id="8" name="TextBox 7"/>
          <p:cNvSpPr txBox="1"/>
          <p:nvPr/>
        </p:nvSpPr>
        <p:spPr>
          <a:xfrm>
            <a:off x="9448800" y="6400800"/>
            <a:ext cx="184666" cy="369332"/>
          </a:xfrm>
          <a:prstGeom prst="rect">
            <a:avLst/>
          </a:prstGeom>
          <a:noFill/>
        </p:spPr>
        <p:txBody>
          <a:bodyPr wrap="none" rtlCol="0">
            <a:spAutoFit/>
          </a:bodyPr>
          <a:lstStyle/>
          <a:p>
            <a:endParaRPr lang="en-US" dirty="0"/>
          </a:p>
        </p:txBody>
      </p:sp>
      <p:sp>
        <p:nvSpPr>
          <p:cNvPr id="9" name="TextBox 8"/>
          <p:cNvSpPr txBox="1"/>
          <p:nvPr/>
        </p:nvSpPr>
        <p:spPr>
          <a:xfrm>
            <a:off x="1482550" y="2164016"/>
            <a:ext cx="385642" cy="338554"/>
          </a:xfrm>
          <a:prstGeom prst="rect">
            <a:avLst/>
          </a:prstGeom>
          <a:solidFill>
            <a:srgbClr val="FFFFFF"/>
          </a:solidFill>
        </p:spPr>
        <p:txBody>
          <a:bodyPr wrap="none" rtlCol="0">
            <a:spAutoFit/>
          </a:bodyPr>
          <a:lstStyle/>
          <a:p>
            <a:r>
              <a:rPr lang="en-US" sz="1600" dirty="0">
                <a:sym typeface="Wingdings"/>
              </a:rPr>
              <a:t></a:t>
            </a:r>
            <a:endParaRPr lang="en-US" sz="1600" dirty="0"/>
          </a:p>
        </p:txBody>
      </p:sp>
      <p:grpSp>
        <p:nvGrpSpPr>
          <p:cNvPr id="3" name="Group 2"/>
          <p:cNvGrpSpPr/>
          <p:nvPr/>
        </p:nvGrpSpPr>
        <p:grpSpPr>
          <a:xfrm>
            <a:off x="659471" y="4432300"/>
            <a:ext cx="8408329" cy="1130300"/>
            <a:chOff x="659471" y="4432300"/>
            <a:chExt cx="8408329" cy="1130300"/>
          </a:xfrm>
        </p:grpSpPr>
        <p:pic>
          <p:nvPicPr>
            <p:cNvPr id="5" name="Picture 4"/>
            <p:cNvPicPr>
              <a:picLocks noChangeAspect="1"/>
            </p:cNvPicPr>
            <p:nvPr/>
          </p:nvPicPr>
          <p:blipFill>
            <a:blip r:embed="rId4"/>
            <a:stretch>
              <a:fillRect/>
            </a:stretch>
          </p:blipFill>
          <p:spPr>
            <a:xfrm>
              <a:off x="659471" y="4432300"/>
              <a:ext cx="8408329" cy="1130300"/>
            </a:xfrm>
            <a:prstGeom prst="rect">
              <a:avLst/>
            </a:prstGeom>
          </p:spPr>
        </p:pic>
        <p:sp>
          <p:nvSpPr>
            <p:cNvPr id="17" name="TextBox 16"/>
            <p:cNvSpPr txBox="1"/>
            <p:nvPr/>
          </p:nvSpPr>
          <p:spPr>
            <a:xfrm>
              <a:off x="1722836" y="4495800"/>
              <a:ext cx="410764" cy="369332"/>
            </a:xfrm>
            <a:prstGeom prst="rect">
              <a:avLst/>
            </a:prstGeom>
            <a:solidFill>
              <a:srgbClr val="FFFFFF"/>
            </a:solidFill>
          </p:spPr>
          <p:txBody>
            <a:bodyPr wrap="none" rtlCol="0">
              <a:spAutoFit/>
            </a:bodyPr>
            <a:lstStyle/>
            <a:p>
              <a:r>
                <a:rPr lang="en-US" dirty="0">
                  <a:sym typeface="Wingdings"/>
                </a:rPr>
                <a:t></a:t>
              </a:r>
              <a:endParaRPr lang="en-US" dirty="0"/>
            </a:p>
          </p:txBody>
        </p:sp>
        <p:sp>
          <p:nvSpPr>
            <p:cNvPr id="18" name="TextBox 17"/>
            <p:cNvSpPr txBox="1"/>
            <p:nvPr/>
          </p:nvSpPr>
          <p:spPr>
            <a:xfrm>
              <a:off x="1722836" y="4800600"/>
              <a:ext cx="410764" cy="369332"/>
            </a:xfrm>
            <a:prstGeom prst="rect">
              <a:avLst/>
            </a:prstGeom>
            <a:solidFill>
              <a:srgbClr val="FFFFFF"/>
            </a:solidFill>
          </p:spPr>
          <p:txBody>
            <a:bodyPr wrap="none" rtlCol="0">
              <a:spAutoFit/>
            </a:bodyPr>
            <a:lstStyle/>
            <a:p>
              <a:r>
                <a:rPr lang="en-US" dirty="0">
                  <a:sym typeface="Wingdings"/>
                </a:rPr>
                <a:t></a:t>
              </a:r>
              <a:endParaRPr lang="en-US" dirty="0"/>
            </a:p>
          </p:txBody>
        </p:sp>
        <p:sp>
          <p:nvSpPr>
            <p:cNvPr id="20" name="TextBox 19"/>
            <p:cNvSpPr txBox="1"/>
            <p:nvPr/>
          </p:nvSpPr>
          <p:spPr>
            <a:xfrm>
              <a:off x="1722836" y="5117068"/>
              <a:ext cx="410764" cy="369332"/>
            </a:xfrm>
            <a:prstGeom prst="rect">
              <a:avLst/>
            </a:prstGeom>
            <a:solidFill>
              <a:srgbClr val="FFFFFF"/>
            </a:solidFill>
          </p:spPr>
          <p:txBody>
            <a:bodyPr wrap="none" rtlCol="0">
              <a:spAutoFit/>
            </a:bodyPr>
            <a:lstStyle/>
            <a:p>
              <a:r>
                <a:rPr lang="en-US" dirty="0">
                  <a:sym typeface="Wingdings"/>
                </a:rPr>
                <a:t></a:t>
              </a:r>
              <a:endParaRPr lang="en-US" dirty="0"/>
            </a:p>
          </p:txBody>
        </p:sp>
      </p:grpSp>
    </p:spTree>
    <p:extLst>
      <p:ext uri="{BB962C8B-B14F-4D97-AF65-F5344CB8AC3E}">
        <p14:creationId xmlns:p14="http://schemas.microsoft.com/office/powerpoint/2010/main" val="3013256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nodePh="1">
                                  <p:stCondLst>
                                    <p:cond delay="0"/>
                                  </p:stCondLst>
                                  <p:endCondLst>
                                    <p:cond evt="begin" delay="0">
                                      <p:tn val="21"/>
                                    </p:cond>
                                  </p:end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5531"/>
          </a:xfrm>
        </p:spPr>
        <p:txBody>
          <a:bodyPr/>
          <a:lstStyle/>
          <a:p>
            <a:r>
              <a:rPr lang="en-US" dirty="0"/>
              <a:t>Rectified Query</a:t>
            </a:r>
          </a:p>
        </p:txBody>
      </p:sp>
      <p:sp>
        <p:nvSpPr>
          <p:cNvPr id="3" name="Content Placeholder 2"/>
          <p:cNvSpPr>
            <a:spLocks noGrp="1"/>
          </p:cNvSpPr>
          <p:nvPr>
            <p:ph idx="1"/>
          </p:nvPr>
        </p:nvSpPr>
        <p:spPr>
          <a:xfrm>
            <a:off x="457200" y="1170052"/>
            <a:ext cx="8229600" cy="4956112"/>
          </a:xfrm>
        </p:spPr>
        <p:txBody>
          <a:bodyPr/>
          <a:lstStyle/>
          <a:p>
            <a:pPr marL="0" indent="0">
              <a:buNone/>
            </a:pPr>
            <a:r>
              <a:rPr lang="en-US" sz="2400" dirty="0"/>
              <a:t>To compute the rectified query Q’ of query Q, apply the following rules iteratively:</a:t>
            </a:r>
          </a:p>
          <a:p>
            <a:pPr marL="457200" indent="-457200">
              <a:buFont typeface="+mj-lt"/>
              <a:buAutoNum type="arabicPeriod"/>
            </a:pPr>
            <a:r>
              <a:rPr lang="en-US" sz="2400" dirty="0"/>
              <a:t>If c is a constant in a </a:t>
            </a:r>
            <a:r>
              <a:rPr lang="en-US" sz="2400" dirty="0" err="1"/>
              <a:t>subgoal</a:t>
            </a:r>
            <a:r>
              <a:rPr lang="en-US" sz="2400" dirty="0"/>
              <a:t> of Q, replace it by a new variable Z, and add the </a:t>
            </a:r>
            <a:r>
              <a:rPr lang="en-US" sz="2400" dirty="0" err="1"/>
              <a:t>subgoal</a:t>
            </a:r>
            <a:r>
              <a:rPr lang="en-US" sz="2400" dirty="0"/>
              <a:t> e(Z, c)</a:t>
            </a:r>
          </a:p>
          <a:p>
            <a:pPr marL="457200" indent="-457200">
              <a:buFont typeface="+mj-lt"/>
              <a:buAutoNum type="arabicPeriod"/>
            </a:pPr>
            <a:r>
              <a:rPr lang="en-US" sz="2400" dirty="0"/>
              <a:t>If X is a variable in the head of Q, replace X  in the body of Q  by a new variable X’, and add the </a:t>
            </a:r>
            <a:r>
              <a:rPr lang="en-US" sz="2400" dirty="0" err="1"/>
              <a:t>subgoal</a:t>
            </a:r>
            <a:r>
              <a:rPr lang="en-US" sz="2400" dirty="0"/>
              <a:t> e(X’ X)</a:t>
            </a:r>
          </a:p>
          <a:p>
            <a:pPr marL="457200" indent="-457200">
              <a:buFont typeface="+mj-lt"/>
              <a:buAutoNum type="arabicPeriod"/>
            </a:pPr>
            <a:r>
              <a:rPr lang="en-US" sz="2400" dirty="0"/>
              <a:t>If a variable Y that is not in the head of Q  appears in two </a:t>
            </a:r>
            <a:r>
              <a:rPr lang="en-US" sz="2400" dirty="0" err="1"/>
              <a:t>subgoals</a:t>
            </a:r>
            <a:r>
              <a:rPr lang="en-US" sz="2400" dirty="0"/>
              <a:t> of Q, replace one of its occurrences by Y’, and add </a:t>
            </a:r>
            <a:r>
              <a:rPr lang="en-US" sz="2400" dirty="0" err="1"/>
              <a:t>subgoal</a:t>
            </a:r>
            <a:r>
              <a:rPr lang="en-US" sz="2400" dirty="0"/>
              <a:t> e(Y’,Y)</a:t>
            </a:r>
          </a:p>
          <a:p>
            <a:pPr marL="0" indent="0">
              <a:buNone/>
            </a:pPr>
            <a:endParaRPr lang="en-US" sz="800" dirty="0"/>
          </a:p>
          <a:p>
            <a:pPr marL="0" indent="0">
              <a:buNone/>
            </a:pPr>
            <a:r>
              <a:rPr lang="en-US" sz="2400" dirty="0">
                <a:sym typeface="Wingdings"/>
              </a:rPr>
              <a:t>Example:</a:t>
            </a:r>
          </a:p>
          <a:p>
            <a:r>
              <a:rPr lang="en-US" sz="2400" dirty="0"/>
              <a:t>q(L)  </a:t>
            </a:r>
            <a:r>
              <a:rPr lang="en-US" sz="2400" dirty="0">
                <a:sym typeface="Wingdings"/>
              </a:rPr>
              <a:t> location(pods, 1989, L)</a:t>
            </a:r>
          </a:p>
          <a:p>
            <a:r>
              <a:rPr lang="en-US" sz="2400" dirty="0">
                <a:sym typeface="Wingdings"/>
              </a:rPr>
              <a:t>q’(L)  location(C,Y,L’) ^ e(</a:t>
            </a:r>
            <a:r>
              <a:rPr lang="en-US" sz="2400" dirty="0" err="1">
                <a:sym typeface="Wingdings"/>
              </a:rPr>
              <a:t>C,pods</a:t>
            </a:r>
            <a:r>
              <a:rPr lang="en-US" sz="2400" dirty="0">
                <a:sym typeface="Wingdings"/>
              </a:rPr>
              <a:t>) ^ e(Y,1989) ^ e(L,L’)</a:t>
            </a:r>
          </a:p>
          <a:p>
            <a:endParaRPr lang="en-US" sz="2400" dirty="0">
              <a:sym typeface="Wingdings"/>
            </a:endParaRPr>
          </a:p>
        </p:txBody>
      </p:sp>
    </p:spTree>
    <p:extLst>
      <p:ext uri="{BB962C8B-B14F-4D97-AF65-F5344CB8AC3E}">
        <p14:creationId xmlns:p14="http://schemas.microsoft.com/office/powerpoint/2010/main" val="63291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Inverse Rules under</a:t>
            </a:r>
            <a:br>
              <a:rPr lang="en-US" sz="4000" dirty="0"/>
            </a:br>
            <a:r>
              <a:rPr lang="en-US" sz="4000" dirty="0"/>
              <a:t>Functional Dependencies</a:t>
            </a:r>
          </a:p>
        </p:txBody>
      </p:sp>
      <p:sp>
        <p:nvSpPr>
          <p:cNvPr id="9" name="Content Placeholder 8"/>
          <p:cNvSpPr>
            <a:spLocks noGrp="1"/>
          </p:cNvSpPr>
          <p:nvPr>
            <p:ph idx="1"/>
          </p:nvPr>
        </p:nvSpPr>
        <p:spPr/>
        <p:txBody>
          <a:bodyPr/>
          <a:lstStyle/>
          <a:p>
            <a:pPr marL="0" indent="0">
              <a:buNone/>
            </a:pPr>
            <a:r>
              <a:rPr lang="en-US" sz="2000" dirty="0"/>
              <a:t>The following logic program computes the query:</a:t>
            </a:r>
          </a:p>
          <a:p>
            <a:pPr marL="0" indent="0">
              <a:buNone/>
            </a:pPr>
            <a:endParaRPr lang="en-US" sz="1000" dirty="0"/>
          </a:p>
          <a:p>
            <a:pPr marL="0" indent="0">
              <a:buNone/>
            </a:pPr>
            <a:r>
              <a:rPr lang="en-US" sz="2000" dirty="0">
                <a:sym typeface="Wingdings"/>
              </a:rPr>
              <a:t>q(L)  location(C,Y,L’) ^ e(</a:t>
            </a:r>
            <a:r>
              <a:rPr lang="en-US" sz="2000" dirty="0" err="1">
                <a:sym typeface="Wingdings"/>
              </a:rPr>
              <a:t>C,pods</a:t>
            </a:r>
            <a:r>
              <a:rPr lang="en-US" sz="2000" dirty="0">
                <a:sym typeface="Wingdings"/>
              </a:rPr>
              <a:t>) ^ e(Y,1989) ^ e(L,L’)</a:t>
            </a:r>
          </a:p>
          <a:p>
            <a:pPr marL="0" indent="0">
              <a:buNone/>
            </a:pPr>
            <a:endParaRPr lang="en-US" sz="1000" dirty="0"/>
          </a:p>
          <a:p>
            <a:pPr marL="0" indent="0">
              <a:buNone/>
            </a:pPr>
            <a:r>
              <a:rPr lang="en-US" sz="2000" dirty="0"/>
              <a:t>e(C,C’) </a:t>
            </a:r>
            <a:r>
              <a:rPr lang="en-US" sz="2000" dirty="0">
                <a:sym typeface="Wingdings"/>
              </a:rPr>
              <a:t> conference(P,C) ^ conference(P’,C’) ^ e(P,P’)</a:t>
            </a:r>
          </a:p>
          <a:p>
            <a:pPr marL="0" indent="0">
              <a:buNone/>
            </a:pPr>
            <a:r>
              <a:rPr lang="en-US" sz="2000" dirty="0">
                <a:sym typeface="Wingdings"/>
              </a:rPr>
              <a:t>e(Y,Y’)  year(P,Y) ^ year(P’,Y’) ^ e(P,P’)</a:t>
            </a:r>
          </a:p>
          <a:p>
            <a:pPr marL="0" indent="0">
              <a:buNone/>
            </a:pPr>
            <a:r>
              <a:rPr lang="en-US" sz="2000" dirty="0">
                <a:sym typeface="Wingdings"/>
              </a:rPr>
              <a:t>e(L,L’)  location(C,Y,L) ^ location(C’,Y’, L’) ^ e(C,C’) ^ e(Y,Y’)</a:t>
            </a:r>
          </a:p>
          <a:p>
            <a:pPr marL="0" indent="0">
              <a:buNone/>
            </a:pPr>
            <a:endParaRPr lang="en-US" sz="1000" dirty="0"/>
          </a:p>
          <a:p>
            <a:pPr marL="0" indent="0">
              <a:buNone/>
            </a:pPr>
            <a:r>
              <a:rPr lang="en-US" sz="2000" dirty="0"/>
              <a:t>e(X,Y) </a:t>
            </a:r>
            <a:r>
              <a:rPr lang="en-US" sz="2000" dirty="0">
                <a:sym typeface="Wingdings"/>
              </a:rPr>
              <a:t> e(X,Z) ^ e(Z,Y)</a:t>
            </a:r>
          </a:p>
          <a:p>
            <a:pPr marL="0" indent="0">
              <a:buNone/>
            </a:pPr>
            <a:endParaRPr lang="en-US" sz="1000" dirty="0"/>
          </a:p>
          <a:p>
            <a:pPr marL="0" indent="0">
              <a:buNone/>
            </a:pPr>
            <a:r>
              <a:rPr lang="en-US" sz="2000" dirty="0">
                <a:sym typeface="Wingdings"/>
              </a:rPr>
              <a:t>conference(P,C)  s1(P,C,Y)</a:t>
            </a:r>
          </a:p>
          <a:p>
            <a:pPr marL="0" indent="0">
              <a:buNone/>
            </a:pPr>
            <a:r>
              <a:rPr lang="en-US" sz="2000" dirty="0">
                <a:sym typeface="Wingdings"/>
              </a:rPr>
              <a:t>year(P,Y)  s1(P,C,Y)</a:t>
            </a:r>
          </a:p>
          <a:p>
            <a:pPr marL="0" indent="0">
              <a:buNone/>
            </a:pPr>
            <a:r>
              <a:rPr lang="en-US" sz="2000" dirty="0">
                <a:sym typeface="Wingdings"/>
              </a:rPr>
              <a:t>conference(P,f1(P,L))  s2(P,L)</a:t>
            </a:r>
          </a:p>
          <a:p>
            <a:pPr marL="0" indent="0">
              <a:buNone/>
            </a:pPr>
            <a:r>
              <a:rPr lang="en-US" sz="2000" dirty="0">
                <a:sym typeface="Wingdings"/>
              </a:rPr>
              <a:t>year(P, f2(P,L))  s2(P,L)</a:t>
            </a:r>
          </a:p>
          <a:p>
            <a:pPr marL="0" indent="0">
              <a:buNone/>
            </a:pPr>
            <a:r>
              <a:rPr lang="en-US" sz="2000" dirty="0">
                <a:sym typeface="Wingdings"/>
              </a:rPr>
              <a:t>location(f1(P,L), f2(P,L), L)  s2(P,L)</a:t>
            </a:r>
          </a:p>
        </p:txBody>
      </p:sp>
      <p:sp>
        <p:nvSpPr>
          <p:cNvPr id="4" name="TextBox 3"/>
          <p:cNvSpPr txBox="1"/>
          <p:nvPr/>
        </p:nvSpPr>
        <p:spPr>
          <a:xfrm>
            <a:off x="7088856" y="5167188"/>
            <a:ext cx="1868420" cy="461665"/>
          </a:xfrm>
          <a:prstGeom prst="rect">
            <a:avLst/>
          </a:prstGeom>
          <a:noFill/>
        </p:spPr>
        <p:txBody>
          <a:bodyPr wrap="none" rtlCol="0">
            <a:spAutoFit/>
          </a:bodyPr>
          <a:lstStyle/>
          <a:p>
            <a:r>
              <a:rPr lang="en-US" dirty="0">
                <a:solidFill>
                  <a:srgbClr val="4F81BD"/>
                </a:solidFill>
              </a:rPr>
              <a:t>Inverse Rules</a:t>
            </a:r>
          </a:p>
        </p:txBody>
      </p:sp>
      <p:sp>
        <p:nvSpPr>
          <p:cNvPr id="14" name="TextBox 13"/>
          <p:cNvSpPr txBox="1"/>
          <p:nvPr/>
        </p:nvSpPr>
        <p:spPr>
          <a:xfrm>
            <a:off x="7347190" y="3937770"/>
            <a:ext cx="1610086" cy="461665"/>
          </a:xfrm>
          <a:prstGeom prst="rect">
            <a:avLst/>
          </a:prstGeom>
          <a:noFill/>
        </p:spPr>
        <p:txBody>
          <a:bodyPr wrap="none" rtlCol="0">
            <a:spAutoFit/>
          </a:bodyPr>
          <a:lstStyle/>
          <a:p>
            <a:r>
              <a:rPr lang="en-US" dirty="0">
                <a:solidFill>
                  <a:srgbClr val="4F81BD"/>
                </a:solidFill>
              </a:rPr>
              <a:t>Transitivity</a:t>
            </a:r>
          </a:p>
        </p:txBody>
      </p:sp>
      <p:sp>
        <p:nvSpPr>
          <p:cNvPr id="15" name="TextBox 14"/>
          <p:cNvSpPr txBox="1"/>
          <p:nvPr/>
        </p:nvSpPr>
        <p:spPr>
          <a:xfrm>
            <a:off x="7242444" y="2919436"/>
            <a:ext cx="1714832" cy="461665"/>
          </a:xfrm>
          <a:prstGeom prst="rect">
            <a:avLst/>
          </a:prstGeom>
          <a:noFill/>
        </p:spPr>
        <p:txBody>
          <a:bodyPr wrap="none" rtlCol="0">
            <a:spAutoFit/>
          </a:bodyPr>
          <a:lstStyle/>
          <a:p>
            <a:r>
              <a:rPr lang="en-US" dirty="0">
                <a:solidFill>
                  <a:srgbClr val="4F81BD"/>
                </a:solidFill>
              </a:rPr>
              <a:t>Chase Rules</a:t>
            </a:r>
          </a:p>
        </p:txBody>
      </p:sp>
      <p:sp>
        <p:nvSpPr>
          <p:cNvPr id="16" name="TextBox 15"/>
          <p:cNvSpPr txBox="1"/>
          <p:nvPr/>
        </p:nvSpPr>
        <p:spPr>
          <a:xfrm>
            <a:off x="6815343" y="2166128"/>
            <a:ext cx="2141933" cy="461665"/>
          </a:xfrm>
          <a:prstGeom prst="rect">
            <a:avLst/>
          </a:prstGeom>
          <a:noFill/>
        </p:spPr>
        <p:txBody>
          <a:bodyPr wrap="none" rtlCol="0">
            <a:spAutoFit/>
          </a:bodyPr>
          <a:lstStyle/>
          <a:p>
            <a:r>
              <a:rPr lang="en-US" dirty="0">
                <a:solidFill>
                  <a:srgbClr val="4F81BD"/>
                </a:solidFill>
              </a:rPr>
              <a:t>Rectified Query</a:t>
            </a:r>
          </a:p>
        </p:txBody>
      </p:sp>
    </p:spTree>
    <p:extLst>
      <p:ext uri="{BB962C8B-B14F-4D97-AF65-F5344CB8AC3E}">
        <p14:creationId xmlns:p14="http://schemas.microsoft.com/office/powerpoint/2010/main" val="158870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the logic program</a:t>
            </a:r>
          </a:p>
        </p:txBody>
      </p:sp>
      <p:sp>
        <p:nvSpPr>
          <p:cNvPr id="6" name="TextBox 5"/>
          <p:cNvSpPr txBox="1"/>
          <p:nvPr/>
        </p:nvSpPr>
        <p:spPr>
          <a:xfrm>
            <a:off x="533400" y="1524000"/>
            <a:ext cx="5522979" cy="646331"/>
          </a:xfrm>
          <a:prstGeom prst="rect">
            <a:avLst/>
          </a:prstGeom>
          <a:noFill/>
        </p:spPr>
        <p:txBody>
          <a:bodyPr wrap="none" rtlCol="0">
            <a:spAutoFit/>
          </a:bodyPr>
          <a:lstStyle/>
          <a:p>
            <a:r>
              <a:rPr lang="en-US" dirty="0"/>
              <a:t>Assuming the sources contain the data:</a:t>
            </a:r>
          </a:p>
          <a:p>
            <a:r>
              <a:rPr lang="en-US" dirty="0"/>
              <a:t>s1(</a:t>
            </a:r>
            <a:r>
              <a:rPr lang="en-US" dirty="0" err="1"/>
              <a:t>datalog</a:t>
            </a:r>
            <a:r>
              <a:rPr lang="en-US" dirty="0"/>
              <a:t>, pods, 1989)      s2(</a:t>
            </a:r>
            <a:r>
              <a:rPr lang="en-US" dirty="0" err="1"/>
              <a:t>datalog</a:t>
            </a:r>
            <a:r>
              <a:rPr lang="en-US" dirty="0"/>
              <a:t>, </a:t>
            </a:r>
            <a:r>
              <a:rPr lang="en-US" dirty="0" err="1"/>
              <a:t>philadelphia</a:t>
            </a:r>
            <a:r>
              <a:rPr lang="en-US" dirty="0"/>
              <a:t>) </a:t>
            </a:r>
          </a:p>
        </p:txBody>
      </p:sp>
      <p:pic>
        <p:nvPicPr>
          <p:cNvPr id="4" name="Picture 3"/>
          <p:cNvPicPr>
            <a:picLocks noChangeAspect="1"/>
          </p:cNvPicPr>
          <p:nvPr/>
        </p:nvPicPr>
        <p:blipFill>
          <a:blip r:embed="rId2"/>
          <a:stretch>
            <a:fillRect/>
          </a:stretch>
        </p:blipFill>
        <p:spPr>
          <a:xfrm>
            <a:off x="457200" y="2452599"/>
            <a:ext cx="7340986" cy="3012366"/>
          </a:xfrm>
          <a:prstGeom prst="rect">
            <a:avLst/>
          </a:prstGeom>
        </p:spPr>
      </p:pic>
      <p:pic>
        <p:nvPicPr>
          <p:cNvPr id="7" name="Picture 6"/>
          <p:cNvPicPr>
            <a:picLocks noChangeAspect="1"/>
          </p:cNvPicPr>
          <p:nvPr/>
        </p:nvPicPr>
        <p:blipFill>
          <a:blip r:embed="rId3"/>
          <a:stretch>
            <a:fillRect/>
          </a:stretch>
        </p:blipFill>
        <p:spPr>
          <a:xfrm>
            <a:off x="533400" y="5505795"/>
            <a:ext cx="3850835" cy="115339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8056" y="2411769"/>
            <a:ext cx="3773715" cy="2546627"/>
          </a:xfrm>
          <a:prstGeom prst="rect">
            <a:avLst/>
          </a:prstGeom>
          <a:ln>
            <a:solidFill>
              <a:schemeClr val="accent1"/>
            </a:solidFill>
          </a:ln>
        </p:spPr>
      </p:pic>
    </p:spTree>
    <p:extLst>
      <p:ext uri="{BB962C8B-B14F-4D97-AF65-F5344CB8AC3E}">
        <p14:creationId xmlns:p14="http://schemas.microsoft.com/office/powerpoint/2010/main" val="586723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Simplifying the program</a:t>
            </a:r>
          </a:p>
        </p:txBody>
      </p:sp>
      <p:sp>
        <p:nvSpPr>
          <p:cNvPr id="3" name="Content Placeholder 2"/>
          <p:cNvSpPr>
            <a:spLocks noGrp="1"/>
          </p:cNvSpPr>
          <p:nvPr>
            <p:ph idx="1"/>
          </p:nvPr>
        </p:nvSpPr>
        <p:spPr>
          <a:xfrm>
            <a:off x="457200" y="1371600"/>
            <a:ext cx="8534400" cy="5181600"/>
          </a:xfrm>
        </p:spPr>
        <p:txBody>
          <a:bodyPr>
            <a:noAutofit/>
          </a:bodyPr>
          <a:lstStyle/>
          <a:p>
            <a:pPr marL="0" indent="0">
              <a:buNone/>
            </a:pPr>
            <a:r>
              <a:rPr lang="en-US" sz="1800" dirty="0"/>
              <a:t>This is not part of the inverse algorithm, but just for illustration: </a:t>
            </a:r>
          </a:p>
          <a:p>
            <a:pPr marL="0" indent="0">
              <a:buNone/>
            </a:pPr>
            <a:endParaRPr lang="en-US" sz="1800" dirty="0"/>
          </a:p>
          <a:p>
            <a:pPr marL="0" indent="0">
              <a:buNone/>
            </a:pPr>
            <a:r>
              <a:rPr lang="en-US" sz="1800" dirty="0"/>
              <a:t>q(L) </a:t>
            </a:r>
            <a:r>
              <a:rPr lang="en-US" sz="1800" dirty="0">
                <a:sym typeface="Wingdings"/>
              </a:rPr>
              <a:t> l(C Y L’) ^ e(C pods) ^ e(Y 1989) ^ e(L L’)</a:t>
            </a:r>
          </a:p>
          <a:p>
            <a:pPr marL="0" indent="0">
              <a:buNone/>
            </a:pPr>
            <a:r>
              <a:rPr lang="en-US" sz="1800" dirty="0">
                <a:sym typeface="Wingdings"/>
              </a:rPr>
              <a:t>    Unify: {C/f1(P5 L5) , Y/f2(P5 L5) , L’/L5</a:t>
            </a:r>
          </a:p>
          <a:p>
            <a:pPr marL="0" indent="0">
              <a:buNone/>
            </a:pPr>
            <a:r>
              <a:rPr lang="en-US" sz="1800" dirty="0"/>
              <a:t>q(L) </a:t>
            </a:r>
            <a:r>
              <a:rPr lang="en-US" sz="1800" dirty="0">
                <a:sym typeface="Wingdings"/>
              </a:rPr>
              <a:t> s2(P5 L5) ^ e(f1(P5 L5) pods) ^ e(f2(P5 L5)  1989) ^ e(L L5)</a:t>
            </a:r>
          </a:p>
          <a:p>
            <a:pPr marL="0" indent="0">
              <a:buNone/>
            </a:pPr>
            <a:endParaRPr lang="en-US" sz="900" dirty="0">
              <a:sym typeface="Wingdings"/>
            </a:endParaRPr>
          </a:p>
          <a:p>
            <a:pPr marL="0" indent="0">
              <a:buNone/>
            </a:pPr>
            <a:r>
              <a:rPr lang="en-US" sz="1800" dirty="0">
                <a:sym typeface="Wingdings"/>
              </a:rPr>
              <a:t>e(f1(P5 L5) pods)  c(P6 f1(P5 L5)) ^ c(P6 pods) </a:t>
            </a:r>
          </a:p>
          <a:p>
            <a:pPr marL="0" indent="0">
              <a:buNone/>
            </a:pPr>
            <a:r>
              <a:rPr lang="en-US" sz="1800" dirty="0">
                <a:sym typeface="Wingdings"/>
              </a:rPr>
              <a:t>e(f1(P5 L5) pods)  s2(P5 L5) ^ s1(P5 pods Y2) </a:t>
            </a:r>
          </a:p>
          <a:p>
            <a:pPr marL="0" indent="0">
              <a:buNone/>
            </a:pPr>
            <a:endParaRPr lang="en-US" sz="900" dirty="0">
              <a:sym typeface="Wingdings"/>
            </a:endParaRPr>
          </a:p>
          <a:p>
            <a:pPr marL="0" indent="0">
              <a:buNone/>
            </a:pPr>
            <a:r>
              <a:rPr lang="en-US" sz="1800" dirty="0">
                <a:sym typeface="Wingdings"/>
              </a:rPr>
              <a:t>e(f2(P5 L5)  1989)  y(P7 f2(P5 L5)) ^ y(P7  1989)</a:t>
            </a:r>
          </a:p>
          <a:p>
            <a:pPr marL="0" indent="0">
              <a:buNone/>
            </a:pPr>
            <a:r>
              <a:rPr lang="en-US" sz="1800" dirty="0">
                <a:sym typeface="Wingdings"/>
              </a:rPr>
              <a:t>e(f2(P5 L5)  1989)  s2(P5 L5) ^ s1(P5 C1 1989)</a:t>
            </a:r>
          </a:p>
          <a:p>
            <a:pPr marL="0" indent="0">
              <a:buNone/>
            </a:pPr>
            <a:endParaRPr lang="en-US" sz="900" dirty="0">
              <a:sym typeface="Wingdings"/>
            </a:endParaRPr>
          </a:p>
          <a:p>
            <a:pPr marL="0" indent="0">
              <a:buNone/>
            </a:pPr>
            <a:r>
              <a:rPr lang="en-US" sz="1800" dirty="0">
                <a:sym typeface="Wingdings"/>
              </a:rPr>
              <a:t>q(L)  s2(P5 L5) ^ s2(P5 L5) ^ s1(P5 pods Y2) ^ s2(P5 L5) ^ s1(P5 C1 1989) ^ e(L L5)</a:t>
            </a:r>
          </a:p>
          <a:p>
            <a:pPr marL="0" indent="0">
              <a:buNone/>
            </a:pPr>
            <a:r>
              <a:rPr lang="en-US" sz="1800" dirty="0">
                <a:sym typeface="Wingdings"/>
              </a:rPr>
              <a:t>q(L)  s2(P5 L) ^ s1(P5 pods Y2) ^ s1(P5 C1 1989)      // to simplify further need to</a:t>
            </a:r>
          </a:p>
          <a:p>
            <a:pPr marL="0" indent="0">
              <a:buNone/>
            </a:pPr>
            <a:r>
              <a:rPr lang="en-US" sz="1800" dirty="0">
                <a:sym typeface="Wingdings"/>
              </a:rPr>
              <a:t>					          chase the FDs:</a:t>
            </a:r>
          </a:p>
          <a:p>
            <a:pPr marL="0" indent="0">
              <a:buNone/>
            </a:pPr>
            <a:r>
              <a:rPr lang="en-US" sz="1800" dirty="0">
                <a:sym typeface="Wingdings"/>
              </a:rPr>
              <a:t>q(L) s2(P5 L) ^ s1(P5 pods 1989)</a:t>
            </a:r>
          </a:p>
          <a:p>
            <a:pPr marL="0" indent="0">
              <a:buNone/>
            </a:pPr>
            <a:endParaRPr lang="en-US" sz="1800" dirty="0">
              <a:sym typeface="Wingdings"/>
            </a:endParaRPr>
          </a:p>
          <a:p>
            <a:pPr marL="0" indent="0">
              <a:buNone/>
            </a:pPr>
            <a:endParaRPr lang="en-US" sz="1800" dirty="0">
              <a:sym typeface="Wingdings"/>
            </a:endParaRPr>
          </a:p>
          <a:p>
            <a:pPr marL="0" indent="0">
              <a:buNone/>
            </a:pPr>
            <a:endParaRPr lang="en-US" sz="1800" dirty="0"/>
          </a:p>
        </p:txBody>
      </p:sp>
      <p:pic>
        <p:nvPicPr>
          <p:cNvPr id="4" name="Picture 3"/>
          <p:cNvPicPr>
            <a:picLocks noChangeAspect="1"/>
          </p:cNvPicPr>
          <p:nvPr/>
        </p:nvPicPr>
        <p:blipFill>
          <a:blip r:embed="rId2"/>
          <a:stretch>
            <a:fillRect/>
          </a:stretch>
        </p:blipFill>
        <p:spPr>
          <a:xfrm>
            <a:off x="5251811" y="5823914"/>
            <a:ext cx="3776425" cy="934570"/>
          </a:xfrm>
          <a:prstGeom prst="rect">
            <a:avLst/>
          </a:prstGeom>
        </p:spPr>
      </p:pic>
    </p:spTree>
    <p:extLst>
      <p:ext uri="{BB962C8B-B14F-4D97-AF65-F5344CB8AC3E}">
        <p14:creationId xmlns:p14="http://schemas.microsoft.com/office/powerpoint/2010/main" val="39674304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spDef>
      <a:spPr/>
      <a:bodyPr wrap="none">
        <a:spAutoFit/>
      </a:bodyPr>
      <a:lstStyle>
        <a:defPPr>
          <a:defRPr dirty="0">
            <a:latin typeface="+mn-lt"/>
          </a:defRPr>
        </a:defPPr>
      </a:lstStyle>
    </a:spDef>
    <a:txDef>
      <a:spPr>
        <a:noFill/>
      </a:spPr>
      <a:bodyPr wrap="none" rtlCol="0">
        <a:spAutoFit/>
      </a:bodyPr>
      <a:lstStyle>
        <a:defPPr>
          <a:defRPr dirty="0" err="1" smtClean="0">
            <a:latin typeface="+mn-lt"/>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51860</TotalTime>
  <Words>1629</Words>
  <Application>Microsoft Macintosh PowerPoint</Application>
  <PresentationFormat>Overhead</PresentationFormat>
  <Paragraphs>261</Paragraphs>
  <Slides>22</Slides>
  <Notes>11</Notes>
  <HiddenSlides>8</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9" baseType="lpstr">
      <vt:lpstr>Arial</vt:lpstr>
      <vt:lpstr>Calibri</vt:lpstr>
      <vt:lpstr>Cambria</vt:lpstr>
      <vt:lpstr>Times</vt:lpstr>
      <vt:lpstr>Times New Roman</vt:lpstr>
      <vt:lpstr>Adjacency</vt:lpstr>
      <vt:lpstr>Equation</vt:lpstr>
      <vt:lpstr>LAV Rewriting under Constraints</vt:lpstr>
      <vt:lpstr>Generalized dependencies</vt:lpstr>
      <vt:lpstr>LAV Query Rewriting under  Functional Dependencies</vt:lpstr>
      <vt:lpstr>Inverse Rules with Functional Dependencies (1)</vt:lpstr>
      <vt:lpstr>Chase Rules</vt:lpstr>
      <vt:lpstr>Rectified Query</vt:lpstr>
      <vt:lpstr>Inverse Rules under Functional Dependencies</vt:lpstr>
      <vt:lpstr>Evaluating the logic program</vt:lpstr>
      <vt:lpstr>Simplifying the program</vt:lpstr>
      <vt:lpstr>LAV Query Rewriting under  Functional Dependencies</vt:lpstr>
      <vt:lpstr>But We Do Have Answers…</vt:lpstr>
      <vt:lpstr>Query rewriting under functional dependencies needs recursion</vt:lpstr>
      <vt:lpstr>Inverse Rules Recursive program gives Certain Answers</vt:lpstr>
      <vt:lpstr>PowerPoint Presentation</vt:lpstr>
      <vt:lpstr>Integrity Constraints with LAV</vt:lpstr>
      <vt:lpstr>But We Do Have Answers…</vt:lpstr>
      <vt:lpstr>No Limit to Rewriting Size</vt:lpstr>
      <vt:lpstr>Recursive Plan</vt:lpstr>
      <vt:lpstr>The e relation</vt:lpstr>
      <vt:lpstr>The Rules</vt:lpstr>
      <vt:lpstr>One More Step</vt:lpstr>
      <vt:lpstr>Integrity Constraints in GAV</vt:lpstr>
    </vt:vector>
  </TitlesOfParts>
  <Company>Information Sciences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Web Sources for Information Integration</dc:title>
  <dc:creator>Craig A. Knoblock</dc:creator>
  <cp:lastModifiedBy>Jose-Luis Ambite</cp:lastModifiedBy>
  <cp:revision>2073</cp:revision>
  <cp:lastPrinted>1998-11-17T18:56:32Z</cp:lastPrinted>
  <dcterms:created xsi:type="dcterms:W3CDTF">2010-01-11T19:28:08Z</dcterms:created>
  <dcterms:modified xsi:type="dcterms:W3CDTF">2019-03-18T19:36:58Z</dcterms:modified>
</cp:coreProperties>
</file>