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Override1.xml" ContentType="application/vnd.openxmlformats-officedocument.themeOverrid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tags/tag1.xml" ContentType="application/vnd.openxmlformats-officedocument.presentationml.tags+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9" r:id="rId1"/>
    <p:sldMasterId id="2147483694" r:id="rId2"/>
  </p:sldMasterIdLst>
  <p:notesMasterIdLst>
    <p:notesMasterId r:id="rId117"/>
  </p:notesMasterIdLst>
  <p:handoutMasterIdLst>
    <p:handoutMasterId r:id="rId118"/>
  </p:handoutMasterIdLst>
  <p:sldIdLst>
    <p:sldId id="556" r:id="rId3"/>
    <p:sldId id="559" r:id="rId4"/>
    <p:sldId id="370" r:id="rId5"/>
    <p:sldId id="371" r:id="rId6"/>
    <p:sldId id="640" r:id="rId7"/>
    <p:sldId id="355" r:id="rId8"/>
    <p:sldId id="566" r:id="rId9"/>
    <p:sldId id="560" r:id="rId10"/>
    <p:sldId id="557" r:id="rId11"/>
    <p:sldId id="561" r:id="rId12"/>
    <p:sldId id="313" r:id="rId13"/>
    <p:sldId id="563" r:id="rId14"/>
    <p:sldId id="564" r:id="rId15"/>
    <p:sldId id="698" r:id="rId16"/>
    <p:sldId id="568" r:id="rId17"/>
    <p:sldId id="699" r:id="rId18"/>
    <p:sldId id="570" r:id="rId19"/>
    <p:sldId id="462" r:id="rId20"/>
    <p:sldId id="571" r:id="rId21"/>
    <p:sldId id="573" r:id="rId22"/>
    <p:sldId id="574" r:id="rId23"/>
    <p:sldId id="479" r:id="rId24"/>
    <p:sldId id="575" r:id="rId25"/>
    <p:sldId id="576" r:id="rId26"/>
    <p:sldId id="578" r:id="rId27"/>
    <p:sldId id="700" r:id="rId28"/>
    <p:sldId id="589" r:id="rId29"/>
    <p:sldId id="592" r:id="rId30"/>
    <p:sldId id="591" r:id="rId31"/>
    <p:sldId id="701" r:id="rId32"/>
    <p:sldId id="600" r:id="rId33"/>
    <p:sldId id="602" r:id="rId34"/>
    <p:sldId id="607" r:id="rId35"/>
    <p:sldId id="702" r:id="rId36"/>
    <p:sldId id="610" r:id="rId37"/>
    <p:sldId id="608" r:id="rId38"/>
    <p:sldId id="703" r:id="rId39"/>
    <p:sldId id="612" r:id="rId40"/>
    <p:sldId id="613" r:id="rId41"/>
    <p:sldId id="709" r:id="rId42"/>
    <p:sldId id="704" r:id="rId43"/>
    <p:sldId id="710" r:id="rId44"/>
    <p:sldId id="705" r:id="rId45"/>
    <p:sldId id="706" r:id="rId46"/>
    <p:sldId id="627" r:id="rId47"/>
    <p:sldId id="708" r:id="rId48"/>
    <p:sldId id="711" r:id="rId49"/>
    <p:sldId id="713" r:id="rId50"/>
    <p:sldId id="620" r:id="rId51"/>
    <p:sldId id="619" r:id="rId52"/>
    <p:sldId id="621" r:id="rId53"/>
    <p:sldId id="625" r:id="rId54"/>
    <p:sldId id="626" r:id="rId55"/>
    <p:sldId id="714" r:id="rId56"/>
    <p:sldId id="428" r:id="rId57"/>
    <p:sldId id="430" r:id="rId58"/>
    <p:sldId id="630" r:id="rId59"/>
    <p:sldId id="631" r:id="rId60"/>
    <p:sldId id="634" r:id="rId61"/>
    <p:sldId id="632" r:id="rId62"/>
    <p:sldId id="633" r:id="rId63"/>
    <p:sldId id="636" r:id="rId64"/>
    <p:sldId id="638" r:id="rId65"/>
    <p:sldId id="639" r:id="rId66"/>
    <p:sldId id="694" r:id="rId67"/>
    <p:sldId id="637" r:id="rId68"/>
    <p:sldId id="689" r:id="rId69"/>
    <p:sldId id="692" r:id="rId70"/>
    <p:sldId id="693" r:id="rId71"/>
    <p:sldId id="645" r:id="rId72"/>
    <p:sldId id="646" r:id="rId73"/>
    <p:sldId id="691" r:id="rId74"/>
    <p:sldId id="648" r:id="rId75"/>
    <p:sldId id="649" r:id="rId76"/>
    <p:sldId id="650" r:id="rId77"/>
    <p:sldId id="651" r:id="rId78"/>
    <p:sldId id="652" r:id="rId79"/>
    <p:sldId id="653" r:id="rId80"/>
    <p:sldId id="654" r:id="rId81"/>
    <p:sldId id="690" r:id="rId82"/>
    <p:sldId id="655" r:id="rId83"/>
    <p:sldId id="656" r:id="rId84"/>
    <p:sldId id="657" r:id="rId85"/>
    <p:sldId id="658" r:id="rId86"/>
    <p:sldId id="659" r:id="rId87"/>
    <p:sldId id="660" r:id="rId88"/>
    <p:sldId id="661" r:id="rId89"/>
    <p:sldId id="662" r:id="rId90"/>
    <p:sldId id="663" r:id="rId91"/>
    <p:sldId id="664" r:id="rId92"/>
    <p:sldId id="665" r:id="rId93"/>
    <p:sldId id="666" r:id="rId94"/>
    <p:sldId id="667" r:id="rId95"/>
    <p:sldId id="668" r:id="rId96"/>
    <p:sldId id="669" r:id="rId97"/>
    <p:sldId id="670" r:id="rId98"/>
    <p:sldId id="671" r:id="rId99"/>
    <p:sldId id="672" r:id="rId100"/>
    <p:sldId id="673" r:id="rId101"/>
    <p:sldId id="674" r:id="rId102"/>
    <p:sldId id="675" r:id="rId103"/>
    <p:sldId id="676" r:id="rId104"/>
    <p:sldId id="677" r:id="rId105"/>
    <p:sldId id="678" r:id="rId106"/>
    <p:sldId id="679" r:id="rId107"/>
    <p:sldId id="680" r:id="rId108"/>
    <p:sldId id="681" r:id="rId109"/>
    <p:sldId id="682" r:id="rId110"/>
    <p:sldId id="683" r:id="rId111"/>
    <p:sldId id="684" r:id="rId112"/>
    <p:sldId id="685" r:id="rId113"/>
    <p:sldId id="686" r:id="rId114"/>
    <p:sldId id="687" r:id="rId115"/>
    <p:sldId id="688" r:id="rId116"/>
  </p:sldIdLst>
  <p:sldSz cx="9144000" cy="6858000" type="screen4x3"/>
  <p:notesSz cx="7315200" cy="9601200"/>
  <p:defaultTextStyle>
    <a:defPPr>
      <a:defRPr lang="en-US"/>
    </a:defPPr>
    <a:lvl1pPr algn="l" rtl="0" eaLnBrk="0" fontAlgn="base" hangingPunct="0">
      <a:spcBef>
        <a:spcPct val="30000"/>
      </a:spcBef>
      <a:spcAft>
        <a:spcPct val="0"/>
      </a:spcAft>
      <a:defRPr sz="1400" kern="1200">
        <a:solidFill>
          <a:schemeClr val="tx1"/>
        </a:solidFill>
        <a:latin typeface="Times New Roman" charset="0"/>
        <a:ea typeface="ＭＳ Ｐゴシック" charset="0"/>
        <a:cs typeface="ＭＳ Ｐゴシック" charset="0"/>
      </a:defRPr>
    </a:lvl1pPr>
    <a:lvl2pPr marL="457200" algn="l" rtl="0" eaLnBrk="0" fontAlgn="base" hangingPunct="0">
      <a:spcBef>
        <a:spcPct val="30000"/>
      </a:spcBef>
      <a:spcAft>
        <a:spcPct val="0"/>
      </a:spcAft>
      <a:defRPr sz="1400" kern="1200">
        <a:solidFill>
          <a:schemeClr val="tx1"/>
        </a:solidFill>
        <a:latin typeface="Times New Roman" charset="0"/>
        <a:ea typeface="ＭＳ Ｐゴシック" charset="0"/>
        <a:cs typeface="ＭＳ Ｐゴシック" charset="0"/>
      </a:defRPr>
    </a:lvl2pPr>
    <a:lvl3pPr marL="914400" algn="l" rtl="0" eaLnBrk="0" fontAlgn="base" hangingPunct="0">
      <a:spcBef>
        <a:spcPct val="30000"/>
      </a:spcBef>
      <a:spcAft>
        <a:spcPct val="0"/>
      </a:spcAft>
      <a:defRPr sz="1400" kern="1200">
        <a:solidFill>
          <a:schemeClr val="tx1"/>
        </a:solidFill>
        <a:latin typeface="Times New Roman" charset="0"/>
        <a:ea typeface="ＭＳ Ｐゴシック" charset="0"/>
        <a:cs typeface="ＭＳ Ｐゴシック" charset="0"/>
      </a:defRPr>
    </a:lvl3pPr>
    <a:lvl4pPr marL="1371600" algn="l" rtl="0" eaLnBrk="0" fontAlgn="base" hangingPunct="0">
      <a:spcBef>
        <a:spcPct val="30000"/>
      </a:spcBef>
      <a:spcAft>
        <a:spcPct val="0"/>
      </a:spcAft>
      <a:defRPr sz="1400" kern="1200">
        <a:solidFill>
          <a:schemeClr val="tx1"/>
        </a:solidFill>
        <a:latin typeface="Times New Roman" charset="0"/>
        <a:ea typeface="ＭＳ Ｐゴシック" charset="0"/>
        <a:cs typeface="ＭＳ Ｐゴシック" charset="0"/>
      </a:defRPr>
    </a:lvl4pPr>
    <a:lvl5pPr marL="1828800" algn="l" rtl="0" eaLnBrk="0" fontAlgn="base" hangingPunct="0">
      <a:spcBef>
        <a:spcPct val="30000"/>
      </a:spcBef>
      <a:spcAft>
        <a:spcPct val="0"/>
      </a:spcAft>
      <a:defRPr sz="1400" kern="1200">
        <a:solidFill>
          <a:schemeClr val="tx1"/>
        </a:solidFill>
        <a:latin typeface="Times New Roman" charset="0"/>
        <a:ea typeface="ＭＳ Ｐゴシック" charset="0"/>
        <a:cs typeface="ＭＳ Ｐゴシック" charset="0"/>
      </a:defRPr>
    </a:lvl5pPr>
    <a:lvl6pPr marL="2286000" algn="l" defTabSz="457200" rtl="0" eaLnBrk="1" latinLnBrk="0" hangingPunct="1">
      <a:defRPr sz="1400" kern="1200">
        <a:solidFill>
          <a:schemeClr val="tx1"/>
        </a:solidFill>
        <a:latin typeface="Times New Roman" charset="0"/>
        <a:ea typeface="ＭＳ Ｐゴシック" charset="0"/>
        <a:cs typeface="ＭＳ Ｐゴシック" charset="0"/>
      </a:defRPr>
    </a:lvl6pPr>
    <a:lvl7pPr marL="2743200" algn="l" defTabSz="457200" rtl="0" eaLnBrk="1" latinLnBrk="0" hangingPunct="1">
      <a:defRPr sz="1400" kern="1200">
        <a:solidFill>
          <a:schemeClr val="tx1"/>
        </a:solidFill>
        <a:latin typeface="Times New Roman" charset="0"/>
        <a:ea typeface="ＭＳ Ｐゴシック" charset="0"/>
        <a:cs typeface="ＭＳ Ｐゴシック" charset="0"/>
      </a:defRPr>
    </a:lvl7pPr>
    <a:lvl8pPr marL="3200400" algn="l" defTabSz="457200" rtl="0" eaLnBrk="1" latinLnBrk="0" hangingPunct="1">
      <a:defRPr sz="1400" kern="1200">
        <a:solidFill>
          <a:schemeClr val="tx1"/>
        </a:solidFill>
        <a:latin typeface="Times New Roman" charset="0"/>
        <a:ea typeface="ＭＳ Ｐゴシック" charset="0"/>
        <a:cs typeface="ＭＳ Ｐゴシック" charset="0"/>
      </a:defRPr>
    </a:lvl8pPr>
    <a:lvl9pPr marL="3657600" algn="l" defTabSz="457200" rtl="0" eaLnBrk="1" latinLnBrk="0" hangingPunct="1">
      <a:defRPr sz="1400" kern="1200">
        <a:solidFill>
          <a:schemeClr val="tx1"/>
        </a:solidFill>
        <a:latin typeface="Times New Roman"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4319">
          <p15:clr>
            <a:srgbClr val="A4A3A4"/>
          </p15:clr>
        </p15:guide>
        <p15:guide id="2" pos="5759">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DC"/>
    <a:srgbClr val="CC0000"/>
    <a:srgbClr val="000000"/>
    <a:srgbClr val="C5F1FF"/>
    <a:srgbClr val="007894"/>
    <a:srgbClr val="FFCC00"/>
    <a:srgbClr val="478E16"/>
    <a:srgbClr val="FF00FF"/>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373"/>
    <p:restoredTop sz="93627" autoAdjust="0"/>
  </p:normalViewPr>
  <p:slideViewPr>
    <p:cSldViewPr snapToGrid="0">
      <p:cViewPr varScale="1">
        <p:scale>
          <a:sx n="98" d="100"/>
          <a:sy n="98" d="100"/>
        </p:scale>
        <p:origin x="1816" y="192"/>
      </p:cViewPr>
      <p:guideLst>
        <p:guide orient="horz" pos="4319"/>
        <p:guide pos="575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9" d="100"/>
        <a:sy n="69" d="100"/>
      </p:scale>
      <p:origin x="0" y="0"/>
    </p:cViewPr>
  </p:sorterViewPr>
  <p:notesViewPr>
    <p:cSldViewPr snapToGrid="0">
      <p:cViewPr>
        <p:scale>
          <a:sx n="100" d="100"/>
          <a:sy n="100" d="100"/>
        </p:scale>
        <p:origin x="-1548" y="990"/>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117" Type="http://schemas.openxmlformats.org/officeDocument/2006/relationships/notesMaster" Target="notesMasters/notesMaster1.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12" Type="http://schemas.openxmlformats.org/officeDocument/2006/relationships/slide" Target="slides/slide110.xml"/><Relationship Id="rId16" Type="http://schemas.openxmlformats.org/officeDocument/2006/relationships/slide" Target="slides/slide14.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slide" Target="slides/slide100.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113" Type="http://schemas.openxmlformats.org/officeDocument/2006/relationships/slide" Target="slides/slide111.xml"/><Relationship Id="rId118" Type="http://schemas.openxmlformats.org/officeDocument/2006/relationships/handoutMaster" Target="handoutMasters/handoutMaster1.xml"/><Relationship Id="rId80" Type="http://schemas.openxmlformats.org/officeDocument/2006/relationships/slide" Target="slides/slide78.xml"/><Relationship Id="rId85" Type="http://schemas.openxmlformats.org/officeDocument/2006/relationships/slide" Target="slides/slide83.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08" Type="http://schemas.openxmlformats.org/officeDocument/2006/relationships/slide" Target="slides/slide106.xml"/><Relationship Id="rId54" Type="http://schemas.openxmlformats.org/officeDocument/2006/relationships/slide" Target="slides/slide52.xml"/><Relationship Id="rId70" Type="http://schemas.openxmlformats.org/officeDocument/2006/relationships/slide" Target="slides/slide68.xml"/><Relationship Id="rId75" Type="http://schemas.openxmlformats.org/officeDocument/2006/relationships/slide" Target="slides/slide73.xml"/><Relationship Id="rId91" Type="http://schemas.openxmlformats.org/officeDocument/2006/relationships/slide" Target="slides/slide89.xml"/><Relationship Id="rId96" Type="http://schemas.openxmlformats.org/officeDocument/2006/relationships/slide" Target="slides/slide94.xml"/><Relationship Id="rId1" Type="http://schemas.openxmlformats.org/officeDocument/2006/relationships/slideMaster" Target="slideMasters/slideMaster1.xml"/><Relationship Id="rId6" Type="http://schemas.openxmlformats.org/officeDocument/2006/relationships/slide" Target="slides/slide4.xml"/><Relationship Id="rId23" Type="http://schemas.openxmlformats.org/officeDocument/2006/relationships/slide" Target="slides/slide21.xml"/><Relationship Id="rId28" Type="http://schemas.openxmlformats.org/officeDocument/2006/relationships/slide" Target="slides/slide26.xml"/><Relationship Id="rId49" Type="http://schemas.openxmlformats.org/officeDocument/2006/relationships/slide" Target="slides/slide47.xml"/><Relationship Id="rId114" Type="http://schemas.openxmlformats.org/officeDocument/2006/relationships/slide" Target="slides/slide112.xml"/><Relationship Id="rId119" Type="http://schemas.openxmlformats.org/officeDocument/2006/relationships/presProps" Target="presProps.xml"/><Relationship Id="rId44" Type="http://schemas.openxmlformats.org/officeDocument/2006/relationships/slide" Target="slides/slide42.xml"/><Relationship Id="rId60" Type="http://schemas.openxmlformats.org/officeDocument/2006/relationships/slide" Target="slides/slide58.xml"/><Relationship Id="rId65" Type="http://schemas.openxmlformats.org/officeDocument/2006/relationships/slide" Target="slides/slide63.xml"/><Relationship Id="rId81" Type="http://schemas.openxmlformats.org/officeDocument/2006/relationships/slide" Target="slides/slide79.xml"/><Relationship Id="rId86" Type="http://schemas.openxmlformats.org/officeDocument/2006/relationships/slide" Target="slides/slide84.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120" Type="http://schemas.openxmlformats.org/officeDocument/2006/relationships/viewProps" Target="viewProps.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15" Type="http://schemas.openxmlformats.org/officeDocument/2006/relationships/slide" Target="slides/slide113.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121" Type="http://schemas.openxmlformats.org/officeDocument/2006/relationships/theme" Target="theme/theme1.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116" Type="http://schemas.openxmlformats.org/officeDocument/2006/relationships/slide" Target="slides/slide114.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88" Type="http://schemas.openxmlformats.org/officeDocument/2006/relationships/slide" Target="slides/slide86.xml"/><Relationship Id="rId111" Type="http://schemas.openxmlformats.org/officeDocument/2006/relationships/slide" Target="slides/slide109.xml"/><Relationship Id="rId15" Type="http://schemas.openxmlformats.org/officeDocument/2006/relationships/slide" Target="slides/slide13.xml"/><Relationship Id="rId36" Type="http://schemas.openxmlformats.org/officeDocument/2006/relationships/slide" Target="slides/slide34.xml"/><Relationship Id="rId57" Type="http://schemas.openxmlformats.org/officeDocument/2006/relationships/slide" Target="slides/slide55.xml"/><Relationship Id="rId106" Type="http://schemas.openxmlformats.org/officeDocument/2006/relationships/slide" Target="slides/slide104.xml"/><Relationship Id="rId10" Type="http://schemas.openxmlformats.org/officeDocument/2006/relationships/slide" Target="slides/slide8.xml"/><Relationship Id="rId31" Type="http://schemas.openxmlformats.org/officeDocument/2006/relationships/slide" Target="slides/slide29.xml"/><Relationship Id="rId52" Type="http://schemas.openxmlformats.org/officeDocument/2006/relationships/slide" Target="slides/slide50.xml"/><Relationship Id="rId73" Type="http://schemas.openxmlformats.org/officeDocument/2006/relationships/slide" Target="slides/slide71.xml"/><Relationship Id="rId78" Type="http://schemas.openxmlformats.org/officeDocument/2006/relationships/slide" Target="slides/slide76.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122"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image" Target="../media/image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818" name="Rectangle 2"/>
          <p:cNvSpPr>
            <a:spLocks noGrp="1" noChangeArrowheads="1"/>
          </p:cNvSpPr>
          <p:nvPr>
            <p:ph type="hdr" sz="quarter"/>
          </p:nvPr>
        </p:nvSpPr>
        <p:spPr bwMode="auto">
          <a:xfrm>
            <a:off x="0" y="0"/>
            <a:ext cx="3189288" cy="473075"/>
          </a:xfrm>
          <a:prstGeom prst="rect">
            <a:avLst/>
          </a:prstGeom>
          <a:noFill/>
          <a:ln w="9525">
            <a:noFill/>
            <a:miter lim="800000"/>
            <a:headEnd/>
            <a:tailEnd/>
          </a:ln>
          <a:effectLst/>
        </p:spPr>
        <p:txBody>
          <a:bodyPr vert="horz" wrap="square" lIns="94845" tIns="47423" rIns="94845" bIns="47423" numCol="1" anchor="t" anchorCtr="0" compatLnSpc="1">
            <a:prstTxWarp prst="textNoShape">
              <a:avLst/>
            </a:prstTxWarp>
          </a:bodyPr>
          <a:lstStyle>
            <a:lvl1pPr defTabSz="950913">
              <a:spcBef>
                <a:spcPct val="0"/>
              </a:spcBef>
              <a:defRPr sz="1300">
                <a:latin typeface="Times New Roman" pitchFamily="-106" charset="0"/>
                <a:ea typeface="+mn-ea"/>
                <a:cs typeface="+mn-cs"/>
              </a:defRPr>
            </a:lvl1pPr>
          </a:lstStyle>
          <a:p>
            <a:pPr>
              <a:defRPr/>
            </a:pPr>
            <a:endParaRPr lang="en-US"/>
          </a:p>
        </p:txBody>
      </p:sp>
      <p:sp>
        <p:nvSpPr>
          <p:cNvPr id="34819" name="Rectangle 3"/>
          <p:cNvSpPr>
            <a:spLocks noGrp="1" noChangeArrowheads="1"/>
          </p:cNvSpPr>
          <p:nvPr>
            <p:ph type="dt" sz="quarter" idx="1"/>
          </p:nvPr>
        </p:nvSpPr>
        <p:spPr bwMode="auto">
          <a:xfrm>
            <a:off x="4146550" y="0"/>
            <a:ext cx="3189288" cy="473075"/>
          </a:xfrm>
          <a:prstGeom prst="rect">
            <a:avLst/>
          </a:prstGeom>
          <a:noFill/>
          <a:ln w="9525">
            <a:noFill/>
            <a:miter lim="800000"/>
            <a:headEnd/>
            <a:tailEnd/>
          </a:ln>
          <a:effectLst/>
        </p:spPr>
        <p:txBody>
          <a:bodyPr vert="horz" wrap="square" lIns="94845" tIns="47423" rIns="94845" bIns="47423" numCol="1" anchor="t" anchorCtr="0" compatLnSpc="1">
            <a:prstTxWarp prst="textNoShape">
              <a:avLst/>
            </a:prstTxWarp>
          </a:bodyPr>
          <a:lstStyle>
            <a:lvl1pPr algn="r" defTabSz="950913">
              <a:spcBef>
                <a:spcPct val="0"/>
              </a:spcBef>
              <a:defRPr sz="1300">
                <a:latin typeface="Times New Roman" pitchFamily="-106" charset="0"/>
                <a:ea typeface="+mn-ea"/>
                <a:cs typeface="+mn-cs"/>
              </a:defRPr>
            </a:lvl1pPr>
          </a:lstStyle>
          <a:p>
            <a:pPr>
              <a:defRPr/>
            </a:pPr>
            <a:endParaRPr lang="en-US"/>
          </a:p>
        </p:txBody>
      </p:sp>
      <p:sp>
        <p:nvSpPr>
          <p:cNvPr id="34820" name="Rectangle 4"/>
          <p:cNvSpPr>
            <a:spLocks noGrp="1" noChangeArrowheads="1"/>
          </p:cNvSpPr>
          <p:nvPr>
            <p:ph type="ftr" sz="quarter" idx="2"/>
          </p:nvPr>
        </p:nvSpPr>
        <p:spPr bwMode="auto">
          <a:xfrm>
            <a:off x="0" y="9142413"/>
            <a:ext cx="3189288" cy="474662"/>
          </a:xfrm>
          <a:prstGeom prst="rect">
            <a:avLst/>
          </a:prstGeom>
          <a:noFill/>
          <a:ln w="9525">
            <a:noFill/>
            <a:miter lim="800000"/>
            <a:headEnd/>
            <a:tailEnd/>
          </a:ln>
          <a:effectLst/>
        </p:spPr>
        <p:txBody>
          <a:bodyPr vert="horz" wrap="square" lIns="94845" tIns="47423" rIns="94845" bIns="47423" numCol="1" anchor="b" anchorCtr="0" compatLnSpc="1">
            <a:prstTxWarp prst="textNoShape">
              <a:avLst/>
            </a:prstTxWarp>
          </a:bodyPr>
          <a:lstStyle>
            <a:lvl1pPr defTabSz="950913">
              <a:spcBef>
                <a:spcPct val="0"/>
              </a:spcBef>
              <a:defRPr sz="1300">
                <a:latin typeface="Times New Roman" pitchFamily="-106" charset="0"/>
                <a:ea typeface="+mn-ea"/>
                <a:cs typeface="+mn-cs"/>
              </a:defRPr>
            </a:lvl1pPr>
          </a:lstStyle>
          <a:p>
            <a:pPr>
              <a:defRPr/>
            </a:pPr>
            <a:endParaRPr lang="en-US"/>
          </a:p>
        </p:txBody>
      </p:sp>
      <p:sp>
        <p:nvSpPr>
          <p:cNvPr id="34821" name="Rectangle 5"/>
          <p:cNvSpPr>
            <a:spLocks noGrp="1" noChangeArrowheads="1"/>
          </p:cNvSpPr>
          <p:nvPr>
            <p:ph type="sldNum" sz="quarter" idx="3"/>
          </p:nvPr>
        </p:nvSpPr>
        <p:spPr bwMode="auto">
          <a:xfrm>
            <a:off x="4146550" y="9142413"/>
            <a:ext cx="3189288" cy="474662"/>
          </a:xfrm>
          <a:prstGeom prst="rect">
            <a:avLst/>
          </a:prstGeom>
          <a:noFill/>
          <a:ln w="9525">
            <a:noFill/>
            <a:miter lim="800000"/>
            <a:headEnd/>
            <a:tailEnd/>
          </a:ln>
          <a:effectLst/>
        </p:spPr>
        <p:txBody>
          <a:bodyPr vert="horz" wrap="square" lIns="94845" tIns="47423" rIns="94845" bIns="47423" numCol="1" anchor="b" anchorCtr="0" compatLnSpc="1">
            <a:prstTxWarp prst="textNoShape">
              <a:avLst/>
            </a:prstTxWarp>
          </a:bodyPr>
          <a:lstStyle>
            <a:lvl1pPr algn="r" defTabSz="950913">
              <a:spcBef>
                <a:spcPct val="0"/>
              </a:spcBef>
              <a:defRPr sz="1300"/>
            </a:lvl1pPr>
          </a:lstStyle>
          <a:p>
            <a:fld id="{72FB3758-B556-1944-8D10-A7D68C82261F}" type="slidenum">
              <a:rPr lang="en-US"/>
              <a:pPr/>
              <a:t>‹#›</a:t>
            </a:fld>
            <a:endParaRPr lang="en-US"/>
          </a:p>
        </p:txBody>
      </p:sp>
    </p:spTree>
    <p:extLst>
      <p:ext uri="{BB962C8B-B14F-4D97-AF65-F5344CB8AC3E}">
        <p14:creationId xmlns:p14="http://schemas.microsoft.com/office/powerpoint/2010/main" val="404272400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274" name="Rectangle 1026"/>
          <p:cNvSpPr>
            <a:spLocks noGrp="1" noChangeArrowheads="1"/>
          </p:cNvSpPr>
          <p:nvPr>
            <p:ph type="hdr" sz="quarter"/>
          </p:nvPr>
        </p:nvSpPr>
        <p:spPr bwMode="auto">
          <a:xfrm>
            <a:off x="0" y="0"/>
            <a:ext cx="3189288" cy="473075"/>
          </a:xfrm>
          <a:prstGeom prst="rect">
            <a:avLst/>
          </a:prstGeom>
          <a:noFill/>
          <a:ln w="12700" cap="sq">
            <a:noFill/>
            <a:miter lim="800000"/>
            <a:headEnd type="none" w="sm" len="sm"/>
            <a:tailEnd type="none" w="sm" len="sm"/>
          </a:ln>
          <a:effectLst/>
        </p:spPr>
        <p:txBody>
          <a:bodyPr vert="horz" wrap="square" lIns="94858" tIns="47431" rIns="94858" bIns="47431" numCol="1" anchor="t" anchorCtr="0" compatLnSpc="1">
            <a:prstTxWarp prst="textNoShape">
              <a:avLst/>
            </a:prstTxWarp>
          </a:bodyPr>
          <a:lstStyle>
            <a:lvl1pPr defTabSz="950913">
              <a:spcBef>
                <a:spcPct val="0"/>
              </a:spcBef>
              <a:defRPr sz="1300">
                <a:latin typeface="Times New Roman" pitchFamily="-106" charset="0"/>
                <a:ea typeface="+mn-ea"/>
                <a:cs typeface="+mn-cs"/>
              </a:defRPr>
            </a:lvl1pPr>
          </a:lstStyle>
          <a:p>
            <a:pPr>
              <a:defRPr/>
            </a:pPr>
            <a:endParaRPr lang="en-US"/>
          </a:p>
        </p:txBody>
      </p:sp>
      <p:sp>
        <p:nvSpPr>
          <p:cNvPr id="54275" name="Rectangle 1027"/>
          <p:cNvSpPr>
            <a:spLocks noGrp="1" noChangeArrowheads="1"/>
          </p:cNvSpPr>
          <p:nvPr>
            <p:ph type="dt" idx="1"/>
          </p:nvPr>
        </p:nvSpPr>
        <p:spPr bwMode="auto">
          <a:xfrm>
            <a:off x="4146550" y="0"/>
            <a:ext cx="3189288" cy="473075"/>
          </a:xfrm>
          <a:prstGeom prst="rect">
            <a:avLst/>
          </a:prstGeom>
          <a:noFill/>
          <a:ln w="12700" cap="sq">
            <a:noFill/>
            <a:miter lim="800000"/>
            <a:headEnd type="none" w="sm" len="sm"/>
            <a:tailEnd type="none" w="sm" len="sm"/>
          </a:ln>
          <a:effectLst/>
        </p:spPr>
        <p:txBody>
          <a:bodyPr vert="horz" wrap="square" lIns="94858" tIns="47431" rIns="94858" bIns="47431" numCol="1" anchor="t" anchorCtr="0" compatLnSpc="1">
            <a:prstTxWarp prst="textNoShape">
              <a:avLst/>
            </a:prstTxWarp>
          </a:bodyPr>
          <a:lstStyle>
            <a:lvl1pPr algn="r" defTabSz="950913">
              <a:spcBef>
                <a:spcPct val="0"/>
              </a:spcBef>
              <a:defRPr sz="1300">
                <a:latin typeface="Times New Roman" pitchFamily="-106" charset="0"/>
                <a:ea typeface="+mn-ea"/>
                <a:cs typeface="+mn-cs"/>
              </a:defRPr>
            </a:lvl1pPr>
          </a:lstStyle>
          <a:p>
            <a:pPr>
              <a:defRPr/>
            </a:pPr>
            <a:endParaRPr lang="en-US"/>
          </a:p>
        </p:txBody>
      </p:sp>
      <p:sp>
        <p:nvSpPr>
          <p:cNvPr id="17412" name="Rectangle 1028"/>
          <p:cNvSpPr>
            <a:spLocks noGrp="1" noRot="1" noChangeAspect="1" noChangeArrowheads="1" noTextEdit="1"/>
          </p:cNvSpPr>
          <p:nvPr>
            <p:ph type="sldImg" idx="2"/>
          </p:nvPr>
        </p:nvSpPr>
        <p:spPr bwMode="auto">
          <a:xfrm>
            <a:off x="1211263" y="709613"/>
            <a:ext cx="4832350" cy="3625850"/>
          </a:xfrm>
          <a:prstGeom prst="rect">
            <a:avLst/>
          </a:prstGeom>
          <a:noFill/>
          <a:ln w="9525">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Lst>
        </p:spPr>
      </p:sp>
      <p:sp>
        <p:nvSpPr>
          <p:cNvPr id="54277" name="Rectangle 1029"/>
          <p:cNvSpPr>
            <a:spLocks noGrp="1" noChangeArrowheads="1"/>
          </p:cNvSpPr>
          <p:nvPr>
            <p:ph type="body" sz="quarter" idx="3"/>
          </p:nvPr>
        </p:nvSpPr>
        <p:spPr bwMode="auto">
          <a:xfrm>
            <a:off x="957263" y="4572000"/>
            <a:ext cx="5421312" cy="4333875"/>
          </a:xfrm>
          <a:prstGeom prst="rect">
            <a:avLst/>
          </a:prstGeom>
          <a:noFill/>
          <a:ln w="12700" cap="sq">
            <a:noFill/>
            <a:miter lim="800000"/>
            <a:headEnd type="none" w="sm" len="sm"/>
            <a:tailEnd type="none" w="sm" len="sm"/>
          </a:ln>
          <a:effectLst/>
        </p:spPr>
        <p:txBody>
          <a:bodyPr vert="horz" wrap="square" lIns="94858" tIns="47431" rIns="94858" bIns="47431"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4278" name="Rectangle 1030"/>
          <p:cNvSpPr>
            <a:spLocks noGrp="1" noChangeArrowheads="1"/>
          </p:cNvSpPr>
          <p:nvPr>
            <p:ph type="ftr" sz="quarter" idx="4"/>
          </p:nvPr>
        </p:nvSpPr>
        <p:spPr bwMode="auto">
          <a:xfrm>
            <a:off x="0" y="9142413"/>
            <a:ext cx="3189288" cy="474662"/>
          </a:xfrm>
          <a:prstGeom prst="rect">
            <a:avLst/>
          </a:prstGeom>
          <a:noFill/>
          <a:ln w="12700" cap="sq">
            <a:noFill/>
            <a:miter lim="800000"/>
            <a:headEnd type="none" w="sm" len="sm"/>
            <a:tailEnd type="none" w="sm" len="sm"/>
          </a:ln>
          <a:effectLst/>
        </p:spPr>
        <p:txBody>
          <a:bodyPr vert="horz" wrap="square" lIns="94858" tIns="47431" rIns="94858" bIns="47431" numCol="1" anchor="b" anchorCtr="0" compatLnSpc="1">
            <a:prstTxWarp prst="textNoShape">
              <a:avLst/>
            </a:prstTxWarp>
          </a:bodyPr>
          <a:lstStyle>
            <a:lvl1pPr defTabSz="950913">
              <a:spcBef>
                <a:spcPct val="0"/>
              </a:spcBef>
              <a:defRPr sz="1300">
                <a:latin typeface="Times New Roman" pitchFamily="-106" charset="0"/>
                <a:ea typeface="+mn-ea"/>
                <a:cs typeface="+mn-cs"/>
              </a:defRPr>
            </a:lvl1pPr>
          </a:lstStyle>
          <a:p>
            <a:pPr>
              <a:defRPr/>
            </a:pPr>
            <a:endParaRPr lang="en-US"/>
          </a:p>
        </p:txBody>
      </p:sp>
      <p:sp>
        <p:nvSpPr>
          <p:cNvPr id="54279" name="Rectangle 1031"/>
          <p:cNvSpPr>
            <a:spLocks noGrp="1" noChangeArrowheads="1"/>
          </p:cNvSpPr>
          <p:nvPr>
            <p:ph type="sldNum" sz="quarter" idx="5"/>
          </p:nvPr>
        </p:nvSpPr>
        <p:spPr bwMode="auto">
          <a:xfrm>
            <a:off x="4146550" y="9142413"/>
            <a:ext cx="3189288" cy="474662"/>
          </a:xfrm>
          <a:prstGeom prst="rect">
            <a:avLst/>
          </a:prstGeom>
          <a:noFill/>
          <a:ln w="12700" cap="sq">
            <a:noFill/>
            <a:miter lim="800000"/>
            <a:headEnd type="none" w="sm" len="sm"/>
            <a:tailEnd type="none" w="sm" len="sm"/>
          </a:ln>
          <a:effectLst/>
        </p:spPr>
        <p:txBody>
          <a:bodyPr vert="horz" wrap="square" lIns="94858" tIns="47431" rIns="94858" bIns="47431" numCol="1" anchor="b" anchorCtr="0" compatLnSpc="1">
            <a:prstTxWarp prst="textNoShape">
              <a:avLst/>
            </a:prstTxWarp>
          </a:bodyPr>
          <a:lstStyle>
            <a:lvl1pPr algn="r" defTabSz="950913">
              <a:spcBef>
                <a:spcPct val="0"/>
              </a:spcBef>
              <a:defRPr sz="1300"/>
            </a:lvl1pPr>
          </a:lstStyle>
          <a:p>
            <a:fld id="{5CED3CEB-8090-EA4D-B8E5-47797E3512BA}" type="slidenum">
              <a:rPr lang="en-US"/>
              <a:pPr/>
              <a:t>‹#›</a:t>
            </a:fld>
            <a:endParaRPr lang="en-US"/>
          </a:p>
        </p:txBody>
      </p:sp>
    </p:spTree>
    <p:extLst>
      <p:ext uri="{BB962C8B-B14F-4D97-AF65-F5344CB8AC3E}">
        <p14:creationId xmlns:p14="http://schemas.microsoft.com/office/powerpoint/2010/main" val="101491132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400" kern="1200">
        <a:solidFill>
          <a:schemeClr val="tx1"/>
        </a:solidFill>
        <a:latin typeface="Times New Roman" pitchFamily="-106" charset="0"/>
        <a:ea typeface="ＭＳ Ｐゴシック" pitchFamily="-106" charset="-128"/>
        <a:cs typeface="ＭＳ Ｐゴシック" pitchFamily="-106" charset="-128"/>
      </a:defRPr>
    </a:lvl1pPr>
    <a:lvl2pPr marL="457200" algn="l" rtl="0" eaLnBrk="0" fontAlgn="base" hangingPunct="0">
      <a:spcBef>
        <a:spcPct val="30000"/>
      </a:spcBef>
      <a:spcAft>
        <a:spcPct val="0"/>
      </a:spcAft>
      <a:defRPr sz="1400" kern="1200">
        <a:solidFill>
          <a:schemeClr val="tx1"/>
        </a:solidFill>
        <a:latin typeface="Times New Roman" pitchFamily="-106" charset="0"/>
        <a:ea typeface="ＭＳ Ｐゴシック" pitchFamily="-106" charset="-128"/>
        <a:cs typeface="+mn-cs"/>
      </a:defRPr>
    </a:lvl2pPr>
    <a:lvl3pPr marL="914400" algn="l" rtl="0" eaLnBrk="0" fontAlgn="base" hangingPunct="0">
      <a:spcBef>
        <a:spcPct val="30000"/>
      </a:spcBef>
      <a:spcAft>
        <a:spcPct val="0"/>
      </a:spcAft>
      <a:defRPr sz="1400" kern="1200">
        <a:solidFill>
          <a:schemeClr val="tx1"/>
        </a:solidFill>
        <a:latin typeface="Times New Roman" pitchFamily="-106" charset="0"/>
        <a:ea typeface="ＭＳ Ｐゴシック" pitchFamily="-106" charset="-128"/>
        <a:cs typeface="+mn-cs"/>
      </a:defRPr>
    </a:lvl3pPr>
    <a:lvl4pPr marL="1371600" algn="l" rtl="0" eaLnBrk="0" fontAlgn="base" hangingPunct="0">
      <a:spcBef>
        <a:spcPct val="30000"/>
      </a:spcBef>
      <a:spcAft>
        <a:spcPct val="0"/>
      </a:spcAft>
      <a:defRPr sz="1400" kern="1200">
        <a:solidFill>
          <a:schemeClr val="tx1"/>
        </a:solidFill>
        <a:latin typeface="Times New Roman" pitchFamily="-106" charset="0"/>
        <a:ea typeface="ＭＳ Ｐゴシック" pitchFamily="-106" charset="-128"/>
        <a:cs typeface="+mn-cs"/>
      </a:defRPr>
    </a:lvl4pPr>
    <a:lvl5pPr marL="1828800" algn="l" rtl="0" eaLnBrk="0" fontAlgn="base" hangingPunct="0">
      <a:spcBef>
        <a:spcPct val="30000"/>
      </a:spcBef>
      <a:spcAft>
        <a:spcPct val="0"/>
      </a:spcAft>
      <a:defRPr sz="1400" kern="1200">
        <a:solidFill>
          <a:schemeClr val="tx1"/>
        </a:solidFill>
        <a:latin typeface="Times New Roman" pitchFamily="-106" charset="0"/>
        <a:ea typeface="ＭＳ Ｐゴシック" pitchFamily="-106"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031"/>
          <p:cNvSpPr>
            <a:spLocks noGrp="1" noChangeArrowheads="1"/>
          </p:cNvSpPr>
          <p:nvPr>
            <p:ph type="sldNum" sz="quarter" idx="5"/>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a:lstStyle>
            <a:lvl1pPr defTabSz="950913">
              <a:defRPr sz="1400">
                <a:solidFill>
                  <a:schemeClr val="tx1"/>
                </a:solidFill>
                <a:latin typeface="Times New Roman" charset="0"/>
                <a:ea typeface="ＭＳ Ｐゴシック" charset="0"/>
                <a:cs typeface="ＭＳ Ｐゴシック" charset="0"/>
              </a:defRPr>
            </a:lvl1pPr>
            <a:lvl2pPr marL="37931725" indent="-37474525" defTabSz="950913">
              <a:defRPr sz="1400">
                <a:solidFill>
                  <a:schemeClr val="tx1"/>
                </a:solidFill>
                <a:latin typeface="Times New Roman" charset="0"/>
                <a:ea typeface="ＭＳ Ｐゴシック" charset="0"/>
              </a:defRPr>
            </a:lvl2pPr>
            <a:lvl3pPr>
              <a:defRPr sz="1400">
                <a:solidFill>
                  <a:schemeClr val="tx1"/>
                </a:solidFill>
                <a:latin typeface="Times New Roman" charset="0"/>
                <a:ea typeface="ＭＳ Ｐゴシック" charset="0"/>
              </a:defRPr>
            </a:lvl3pPr>
            <a:lvl4pPr>
              <a:defRPr sz="1400">
                <a:solidFill>
                  <a:schemeClr val="tx1"/>
                </a:solidFill>
                <a:latin typeface="Times New Roman" charset="0"/>
                <a:ea typeface="ＭＳ Ｐゴシック" charset="0"/>
              </a:defRPr>
            </a:lvl4pPr>
            <a:lvl5pPr>
              <a:defRPr sz="1400">
                <a:solidFill>
                  <a:schemeClr val="tx1"/>
                </a:solidFill>
                <a:latin typeface="Times New Roman" charset="0"/>
                <a:ea typeface="ＭＳ Ｐゴシック" charset="0"/>
              </a:defRPr>
            </a:lvl5pPr>
            <a:lvl6pPr marL="457200" eaLnBrk="0" fontAlgn="base" hangingPunct="0">
              <a:spcBef>
                <a:spcPct val="30000"/>
              </a:spcBef>
              <a:spcAft>
                <a:spcPct val="0"/>
              </a:spcAft>
              <a:defRPr sz="1400">
                <a:solidFill>
                  <a:schemeClr val="tx1"/>
                </a:solidFill>
                <a:latin typeface="Times New Roman" charset="0"/>
                <a:ea typeface="ＭＳ Ｐゴシック" charset="0"/>
              </a:defRPr>
            </a:lvl6pPr>
            <a:lvl7pPr marL="914400" eaLnBrk="0" fontAlgn="base" hangingPunct="0">
              <a:spcBef>
                <a:spcPct val="30000"/>
              </a:spcBef>
              <a:spcAft>
                <a:spcPct val="0"/>
              </a:spcAft>
              <a:defRPr sz="1400">
                <a:solidFill>
                  <a:schemeClr val="tx1"/>
                </a:solidFill>
                <a:latin typeface="Times New Roman" charset="0"/>
                <a:ea typeface="ＭＳ Ｐゴシック" charset="0"/>
              </a:defRPr>
            </a:lvl7pPr>
            <a:lvl8pPr marL="1371600" eaLnBrk="0" fontAlgn="base" hangingPunct="0">
              <a:spcBef>
                <a:spcPct val="30000"/>
              </a:spcBef>
              <a:spcAft>
                <a:spcPct val="0"/>
              </a:spcAft>
              <a:defRPr sz="1400">
                <a:solidFill>
                  <a:schemeClr val="tx1"/>
                </a:solidFill>
                <a:latin typeface="Times New Roman" charset="0"/>
                <a:ea typeface="ＭＳ Ｐゴシック" charset="0"/>
              </a:defRPr>
            </a:lvl8pPr>
            <a:lvl9pPr marL="1828800" eaLnBrk="0" fontAlgn="base" hangingPunct="0">
              <a:spcBef>
                <a:spcPct val="30000"/>
              </a:spcBef>
              <a:spcAft>
                <a:spcPct val="0"/>
              </a:spcAft>
              <a:defRPr sz="1400">
                <a:solidFill>
                  <a:schemeClr val="tx1"/>
                </a:solidFill>
                <a:latin typeface="Times New Roman" charset="0"/>
                <a:ea typeface="ＭＳ Ｐゴシック" charset="0"/>
              </a:defRPr>
            </a:lvl9pPr>
          </a:lstStyle>
          <a:p>
            <a:fld id="{177C534A-ED1B-984C-94D6-1D25A67F5A58}" type="slidenum">
              <a:rPr lang="en-US" sz="1300"/>
              <a:pPr/>
              <a:t>3</a:t>
            </a:fld>
            <a:endParaRPr lang="en-US" sz="1300"/>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xfrm>
            <a:off x="957263" y="4572000"/>
            <a:ext cx="5421312" cy="4570413"/>
          </a:xfrm>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sq">
                <a:solidFill>
                  <a:srgbClr val="000000"/>
                </a:solidFill>
                <a:miter lim="800000"/>
                <a:headEnd type="none" w="sm" len="sm"/>
                <a:tailEnd type="none" w="sm" len="sm"/>
              </a14:hiddenLine>
            </a:ext>
          </a:extLst>
        </p:spPr>
        <p:txBody>
          <a:bodyPr/>
          <a:lstStyle/>
          <a:p>
            <a:r>
              <a:rPr lang="en-US">
                <a:latin typeface="Times New Roman" charset="0"/>
                <a:ea typeface="ＭＳ Ｐゴシック" charset="0"/>
                <a:cs typeface="ＭＳ Ｐゴシック" charset="0"/>
              </a:rPr>
              <a:t>Here is a simple example of data integration. Consider Professor Brown. He was recently a faculty candidate. He has jumped through all hoops, and now has been offered a job at this university. Now he</a:t>
            </a:r>
            <a:r>
              <a:rPr lang="ja-JP" altLang="en-US">
                <a:latin typeface="Times New Roman" charset="0"/>
                <a:ea typeface="ＭＳ Ｐゴシック" charset="0"/>
                <a:cs typeface="ＭＳ Ｐゴシック" charset="0"/>
              </a:rPr>
              <a:t>’</a:t>
            </a:r>
            <a:r>
              <a:rPr lang="en-US">
                <a:latin typeface="Times New Roman" charset="0"/>
                <a:ea typeface="ＭＳ Ｐゴシック" charset="0"/>
                <a:cs typeface="ＭＳ Ｐゴシック" charset="0"/>
              </a:rPr>
              <a:t>s busy teaching and doing research. But because he just moved here,he</a:t>
            </a:r>
            <a:r>
              <a:rPr lang="ja-JP" altLang="en-US">
                <a:latin typeface="Times New Roman" charset="0"/>
                <a:ea typeface="ＭＳ Ｐゴシック" charset="0"/>
                <a:cs typeface="ＭＳ Ｐゴシック" charset="0"/>
              </a:rPr>
              <a:t>’</a:t>
            </a:r>
            <a:r>
              <a:rPr lang="en-US">
                <a:latin typeface="Times New Roman" charset="0"/>
                <a:ea typeface="ＭＳ Ｐゴシック" charset="0"/>
                <a:cs typeface="ＭＳ Ｐゴシック" charset="0"/>
              </a:rPr>
              <a:t>s also looking to buy a house.</a:t>
            </a:r>
          </a:p>
          <a:p>
            <a:endParaRPr lang="en-US">
              <a:latin typeface="Times New Roman" charset="0"/>
              <a:ea typeface="ＭＳ Ｐゴシック" charset="0"/>
              <a:cs typeface="ＭＳ Ｐゴシック" charset="0"/>
            </a:endParaRPr>
          </a:p>
          <a:p>
            <a:r>
              <a:rPr lang="en-US">
                <a:latin typeface="Times New Roman" charset="0"/>
                <a:ea typeface="ＭＳ Ｐゴシック" charset="0"/>
                <a:cs typeface="ＭＳ Ｐゴシック" charset="0"/>
              </a:rPr>
              <a:t>Now, he wants to find houses with 2 bedrooms and priced under 300K. Naturally, he turns to the Web to find this information. But he discovers that there are many many sources on the Web which provide house listings. He realizes that he has to go to EACH of these sources, query the sources individually, then combine the answers to obtain the desired information. He realizes to his horror that this would take hours and hours of his valuable time. </a:t>
            </a:r>
          </a:p>
          <a:p>
            <a:endParaRPr lang="en-US">
              <a:latin typeface="Times New Roman" charset="0"/>
              <a:ea typeface="ＭＳ Ｐゴシック" charset="0"/>
              <a:cs typeface="ＭＳ Ｐゴシック" charset="0"/>
            </a:endParaRPr>
          </a:p>
          <a:p>
            <a:r>
              <a:rPr lang="en-US">
                <a:latin typeface="Times New Roman" charset="0"/>
                <a:ea typeface="ＭＳ Ｐゴシック" charset="0"/>
                <a:cs typeface="ＭＳ Ｐゴシック" charset="0"/>
              </a:rPr>
              <a:t>So, the problem of finding houses for new professors, together with some other less important problems such as integrating data at enterprises, has generated a lot of research in databases on developing data integration systems. Such systems would allow Professor Brown to obtain the desired information in only seconds, instead of hours.</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CED3CEB-8090-EA4D-B8E5-47797E3512BA}" type="slidenum">
              <a:rPr lang="en-US" smtClean="0"/>
              <a:pPr/>
              <a:t>46</a:t>
            </a:fld>
            <a:endParaRPr lang="en-US"/>
          </a:p>
        </p:txBody>
      </p:sp>
    </p:spTree>
    <p:extLst>
      <p:ext uri="{BB962C8B-B14F-4D97-AF65-F5344CB8AC3E}">
        <p14:creationId xmlns:p14="http://schemas.microsoft.com/office/powerpoint/2010/main" val="13835760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defTabSz="928688" eaLnBrk="0" hangingPunct="0">
              <a:defRPr sz="2400">
                <a:solidFill>
                  <a:schemeClr val="tx1"/>
                </a:solidFill>
                <a:latin typeface="Times New Roman" charset="0"/>
              </a:defRPr>
            </a:lvl1pPr>
            <a:lvl2pPr marL="742950" indent="-285750" algn="r" defTabSz="928688" eaLnBrk="0" hangingPunct="0">
              <a:defRPr sz="2400">
                <a:solidFill>
                  <a:schemeClr val="tx1"/>
                </a:solidFill>
                <a:latin typeface="Times New Roman" charset="0"/>
              </a:defRPr>
            </a:lvl2pPr>
            <a:lvl3pPr marL="1143000" indent="-228600" algn="r" defTabSz="928688" eaLnBrk="0" hangingPunct="0">
              <a:defRPr sz="2400">
                <a:solidFill>
                  <a:schemeClr val="tx1"/>
                </a:solidFill>
                <a:latin typeface="Times New Roman" charset="0"/>
              </a:defRPr>
            </a:lvl3pPr>
            <a:lvl4pPr marL="1600200" indent="-228600" algn="r" defTabSz="928688" eaLnBrk="0" hangingPunct="0">
              <a:defRPr sz="2400">
                <a:solidFill>
                  <a:schemeClr val="tx1"/>
                </a:solidFill>
                <a:latin typeface="Times New Roman" charset="0"/>
              </a:defRPr>
            </a:lvl4pPr>
            <a:lvl5pPr marL="2057400" indent="-228600" algn="r" defTabSz="928688" eaLnBrk="0" hangingPunct="0">
              <a:defRPr sz="2400">
                <a:solidFill>
                  <a:schemeClr val="tx1"/>
                </a:solidFill>
                <a:latin typeface="Times New Roman" charset="0"/>
              </a:defRPr>
            </a:lvl5pPr>
            <a:lvl6pPr marL="2514600" indent="-228600" algn="r" defTabSz="928688" eaLnBrk="0" fontAlgn="base" hangingPunct="0">
              <a:spcBef>
                <a:spcPct val="0"/>
              </a:spcBef>
              <a:spcAft>
                <a:spcPct val="0"/>
              </a:spcAft>
              <a:defRPr sz="2400">
                <a:solidFill>
                  <a:schemeClr val="tx1"/>
                </a:solidFill>
                <a:latin typeface="Times New Roman" charset="0"/>
              </a:defRPr>
            </a:lvl6pPr>
            <a:lvl7pPr marL="2971800" indent="-228600" algn="r" defTabSz="928688" eaLnBrk="0" fontAlgn="base" hangingPunct="0">
              <a:spcBef>
                <a:spcPct val="0"/>
              </a:spcBef>
              <a:spcAft>
                <a:spcPct val="0"/>
              </a:spcAft>
              <a:defRPr sz="2400">
                <a:solidFill>
                  <a:schemeClr val="tx1"/>
                </a:solidFill>
                <a:latin typeface="Times New Roman" charset="0"/>
              </a:defRPr>
            </a:lvl7pPr>
            <a:lvl8pPr marL="3429000" indent="-228600" algn="r" defTabSz="928688" eaLnBrk="0" fontAlgn="base" hangingPunct="0">
              <a:spcBef>
                <a:spcPct val="0"/>
              </a:spcBef>
              <a:spcAft>
                <a:spcPct val="0"/>
              </a:spcAft>
              <a:defRPr sz="2400">
                <a:solidFill>
                  <a:schemeClr val="tx1"/>
                </a:solidFill>
                <a:latin typeface="Times New Roman" charset="0"/>
              </a:defRPr>
            </a:lvl8pPr>
            <a:lvl9pPr marL="3886200" indent="-228600" algn="r" defTabSz="928688" eaLnBrk="0" fontAlgn="base" hangingPunct="0">
              <a:spcBef>
                <a:spcPct val="0"/>
              </a:spcBef>
              <a:spcAft>
                <a:spcPct val="0"/>
              </a:spcAft>
              <a:defRPr sz="2400">
                <a:solidFill>
                  <a:schemeClr val="tx1"/>
                </a:solidFill>
                <a:latin typeface="Times New Roman" charset="0"/>
              </a:defRPr>
            </a:lvl9pPr>
          </a:lstStyle>
          <a:p>
            <a:fld id="{CBB10A4B-74D2-354A-9159-2CC8C35AA8C5}" type="slidenum">
              <a:rPr lang="en-US" altLang="en-US" sz="1200">
                <a:solidFill>
                  <a:srgbClr val="000000"/>
                </a:solidFill>
              </a:rPr>
              <a:pPr/>
              <a:t>47</a:t>
            </a:fld>
            <a:endParaRPr lang="en-US" altLang="en-US" sz="1200">
              <a:solidFill>
                <a:srgbClr val="000000"/>
              </a:solidFill>
            </a:endParaRPr>
          </a:p>
        </p:txBody>
      </p:sp>
      <p:sp>
        <p:nvSpPr>
          <p:cNvPr id="120834" name="Rectangle 2"/>
          <p:cNvSpPr>
            <a:spLocks noGrp="1" noRot="1" noChangeAspect="1" noChangeArrowheads="1"/>
          </p:cNvSpPr>
          <p:nvPr>
            <p:ph type="sldImg"/>
          </p:nvPr>
        </p:nvSpPr>
        <p:spPr>
          <a:solidFill>
            <a:srgbClr val="FFFFFF"/>
          </a:solidFill>
          <a:ln/>
        </p:spPr>
      </p:sp>
      <p:sp>
        <p:nvSpPr>
          <p:cNvPr id="120835" name="Rectangle 3"/>
          <p:cNvSpPr>
            <a:spLocks noGrp="1" noChangeArrowheads="1"/>
          </p:cNvSpPr>
          <p:nvPr>
            <p:ph type="body" idx="1"/>
          </p:nvPr>
        </p:nvSpPr>
        <p:spPr>
          <a:solidFill>
            <a:srgbClr val="FFFFFF"/>
          </a:solidFill>
          <a:ln>
            <a:solidFill>
              <a:srgbClr val="000000"/>
            </a:solidFill>
          </a:ln>
        </p:spPr>
        <p:txBody>
          <a:bodyPr/>
          <a:lstStyle/>
          <a:p>
            <a:endParaRPr lang="en-GB" altLang="en-US">
              <a:latin typeface="Times New Roman" charset="0"/>
            </a:endParaRPr>
          </a:p>
        </p:txBody>
      </p:sp>
    </p:spTree>
    <p:extLst>
      <p:ext uri="{BB962C8B-B14F-4D97-AF65-F5344CB8AC3E}">
        <p14:creationId xmlns:p14="http://schemas.microsoft.com/office/powerpoint/2010/main" val="20160273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defTabSz="928688" eaLnBrk="0" hangingPunct="0">
              <a:defRPr sz="2400">
                <a:solidFill>
                  <a:schemeClr val="tx1"/>
                </a:solidFill>
                <a:latin typeface="Times New Roman" charset="0"/>
              </a:defRPr>
            </a:lvl1pPr>
            <a:lvl2pPr marL="742950" indent="-285750" algn="r" defTabSz="928688" eaLnBrk="0" hangingPunct="0">
              <a:defRPr sz="2400">
                <a:solidFill>
                  <a:schemeClr val="tx1"/>
                </a:solidFill>
                <a:latin typeface="Times New Roman" charset="0"/>
              </a:defRPr>
            </a:lvl2pPr>
            <a:lvl3pPr marL="1143000" indent="-228600" algn="r" defTabSz="928688" eaLnBrk="0" hangingPunct="0">
              <a:defRPr sz="2400">
                <a:solidFill>
                  <a:schemeClr val="tx1"/>
                </a:solidFill>
                <a:latin typeface="Times New Roman" charset="0"/>
              </a:defRPr>
            </a:lvl3pPr>
            <a:lvl4pPr marL="1600200" indent="-228600" algn="r" defTabSz="928688" eaLnBrk="0" hangingPunct="0">
              <a:defRPr sz="2400">
                <a:solidFill>
                  <a:schemeClr val="tx1"/>
                </a:solidFill>
                <a:latin typeface="Times New Roman" charset="0"/>
              </a:defRPr>
            </a:lvl4pPr>
            <a:lvl5pPr marL="2057400" indent="-228600" algn="r" defTabSz="928688" eaLnBrk="0" hangingPunct="0">
              <a:defRPr sz="2400">
                <a:solidFill>
                  <a:schemeClr val="tx1"/>
                </a:solidFill>
                <a:latin typeface="Times New Roman" charset="0"/>
              </a:defRPr>
            </a:lvl5pPr>
            <a:lvl6pPr marL="2514600" indent="-228600" algn="r" defTabSz="928688" eaLnBrk="0" fontAlgn="base" hangingPunct="0">
              <a:spcBef>
                <a:spcPct val="0"/>
              </a:spcBef>
              <a:spcAft>
                <a:spcPct val="0"/>
              </a:spcAft>
              <a:defRPr sz="2400">
                <a:solidFill>
                  <a:schemeClr val="tx1"/>
                </a:solidFill>
                <a:latin typeface="Times New Roman" charset="0"/>
              </a:defRPr>
            </a:lvl6pPr>
            <a:lvl7pPr marL="2971800" indent="-228600" algn="r" defTabSz="928688" eaLnBrk="0" fontAlgn="base" hangingPunct="0">
              <a:spcBef>
                <a:spcPct val="0"/>
              </a:spcBef>
              <a:spcAft>
                <a:spcPct val="0"/>
              </a:spcAft>
              <a:defRPr sz="2400">
                <a:solidFill>
                  <a:schemeClr val="tx1"/>
                </a:solidFill>
                <a:latin typeface="Times New Roman" charset="0"/>
              </a:defRPr>
            </a:lvl7pPr>
            <a:lvl8pPr marL="3429000" indent="-228600" algn="r" defTabSz="928688" eaLnBrk="0" fontAlgn="base" hangingPunct="0">
              <a:spcBef>
                <a:spcPct val="0"/>
              </a:spcBef>
              <a:spcAft>
                <a:spcPct val="0"/>
              </a:spcAft>
              <a:defRPr sz="2400">
                <a:solidFill>
                  <a:schemeClr val="tx1"/>
                </a:solidFill>
                <a:latin typeface="Times New Roman" charset="0"/>
              </a:defRPr>
            </a:lvl8pPr>
            <a:lvl9pPr marL="3886200" indent="-228600" algn="r" defTabSz="928688" eaLnBrk="0" fontAlgn="base" hangingPunct="0">
              <a:spcBef>
                <a:spcPct val="0"/>
              </a:spcBef>
              <a:spcAft>
                <a:spcPct val="0"/>
              </a:spcAft>
              <a:defRPr sz="2400">
                <a:solidFill>
                  <a:schemeClr val="tx1"/>
                </a:solidFill>
                <a:latin typeface="Times New Roman" charset="0"/>
              </a:defRPr>
            </a:lvl9pPr>
          </a:lstStyle>
          <a:p>
            <a:fld id="{9CE588FE-29F9-6F44-8BB1-9D53692C428C}" type="slidenum">
              <a:rPr lang="en-US" altLang="en-US" sz="1200">
                <a:solidFill>
                  <a:srgbClr val="000000"/>
                </a:solidFill>
              </a:rPr>
              <a:pPr/>
              <a:t>48</a:t>
            </a:fld>
            <a:endParaRPr lang="en-US" altLang="en-US" sz="1200">
              <a:solidFill>
                <a:srgbClr val="000000"/>
              </a:solidFill>
            </a:endParaRPr>
          </a:p>
        </p:txBody>
      </p:sp>
      <p:sp>
        <p:nvSpPr>
          <p:cNvPr id="122882" name="Rectangle 2"/>
          <p:cNvSpPr>
            <a:spLocks noGrp="1" noRot="1" noChangeAspect="1" noChangeArrowheads="1"/>
          </p:cNvSpPr>
          <p:nvPr>
            <p:ph type="sldImg"/>
          </p:nvPr>
        </p:nvSpPr>
        <p:spPr>
          <a:solidFill>
            <a:srgbClr val="FFFFFF"/>
          </a:solidFill>
          <a:ln/>
        </p:spPr>
      </p:sp>
      <p:sp>
        <p:nvSpPr>
          <p:cNvPr id="122883" name="Rectangle 3"/>
          <p:cNvSpPr>
            <a:spLocks noGrp="1" noChangeArrowheads="1"/>
          </p:cNvSpPr>
          <p:nvPr>
            <p:ph type="body" idx="1"/>
          </p:nvPr>
        </p:nvSpPr>
        <p:spPr>
          <a:solidFill>
            <a:srgbClr val="FFFFFF"/>
          </a:solidFill>
          <a:ln>
            <a:solidFill>
              <a:srgbClr val="000000"/>
            </a:solidFill>
          </a:ln>
        </p:spPr>
        <p:txBody>
          <a:bodyPr/>
          <a:lstStyle/>
          <a:p>
            <a:endParaRPr lang="en-GB" altLang="en-US">
              <a:latin typeface="Times New Roman" charset="0"/>
            </a:endParaRPr>
          </a:p>
        </p:txBody>
      </p:sp>
    </p:spTree>
    <p:extLst>
      <p:ext uri="{BB962C8B-B14F-4D97-AF65-F5344CB8AC3E}">
        <p14:creationId xmlns:p14="http://schemas.microsoft.com/office/powerpoint/2010/main" val="16470630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1031"/>
          <p:cNvSpPr>
            <a:spLocks noGrp="1" noChangeArrowheads="1"/>
          </p:cNvSpPr>
          <p:nvPr>
            <p:ph type="sldNum" sz="quarter" idx="5"/>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a:lstStyle>
            <a:lvl1pPr defTabSz="950913">
              <a:defRPr sz="1400">
                <a:solidFill>
                  <a:schemeClr val="tx1"/>
                </a:solidFill>
                <a:latin typeface="Times New Roman" charset="0"/>
                <a:ea typeface="ＭＳ Ｐゴシック" charset="0"/>
                <a:cs typeface="ＭＳ Ｐゴシック" charset="0"/>
              </a:defRPr>
            </a:lvl1pPr>
            <a:lvl2pPr marL="37931725" indent="-37474525" defTabSz="950913">
              <a:defRPr sz="1400">
                <a:solidFill>
                  <a:schemeClr val="tx1"/>
                </a:solidFill>
                <a:latin typeface="Times New Roman" charset="0"/>
                <a:ea typeface="ＭＳ Ｐゴシック" charset="0"/>
              </a:defRPr>
            </a:lvl2pPr>
            <a:lvl3pPr>
              <a:defRPr sz="1400">
                <a:solidFill>
                  <a:schemeClr val="tx1"/>
                </a:solidFill>
                <a:latin typeface="Times New Roman" charset="0"/>
                <a:ea typeface="ＭＳ Ｐゴシック" charset="0"/>
              </a:defRPr>
            </a:lvl3pPr>
            <a:lvl4pPr>
              <a:defRPr sz="1400">
                <a:solidFill>
                  <a:schemeClr val="tx1"/>
                </a:solidFill>
                <a:latin typeface="Times New Roman" charset="0"/>
                <a:ea typeface="ＭＳ Ｐゴシック" charset="0"/>
              </a:defRPr>
            </a:lvl4pPr>
            <a:lvl5pPr>
              <a:defRPr sz="1400">
                <a:solidFill>
                  <a:schemeClr val="tx1"/>
                </a:solidFill>
                <a:latin typeface="Times New Roman" charset="0"/>
                <a:ea typeface="ＭＳ Ｐゴシック" charset="0"/>
              </a:defRPr>
            </a:lvl5pPr>
            <a:lvl6pPr marL="457200" eaLnBrk="0" fontAlgn="base" hangingPunct="0">
              <a:spcBef>
                <a:spcPct val="30000"/>
              </a:spcBef>
              <a:spcAft>
                <a:spcPct val="0"/>
              </a:spcAft>
              <a:defRPr sz="1400">
                <a:solidFill>
                  <a:schemeClr val="tx1"/>
                </a:solidFill>
                <a:latin typeface="Times New Roman" charset="0"/>
                <a:ea typeface="ＭＳ Ｐゴシック" charset="0"/>
              </a:defRPr>
            </a:lvl6pPr>
            <a:lvl7pPr marL="914400" eaLnBrk="0" fontAlgn="base" hangingPunct="0">
              <a:spcBef>
                <a:spcPct val="30000"/>
              </a:spcBef>
              <a:spcAft>
                <a:spcPct val="0"/>
              </a:spcAft>
              <a:defRPr sz="1400">
                <a:solidFill>
                  <a:schemeClr val="tx1"/>
                </a:solidFill>
                <a:latin typeface="Times New Roman" charset="0"/>
                <a:ea typeface="ＭＳ Ｐゴシック" charset="0"/>
              </a:defRPr>
            </a:lvl7pPr>
            <a:lvl8pPr marL="1371600" eaLnBrk="0" fontAlgn="base" hangingPunct="0">
              <a:spcBef>
                <a:spcPct val="30000"/>
              </a:spcBef>
              <a:spcAft>
                <a:spcPct val="0"/>
              </a:spcAft>
              <a:defRPr sz="1400">
                <a:solidFill>
                  <a:schemeClr val="tx1"/>
                </a:solidFill>
                <a:latin typeface="Times New Roman" charset="0"/>
                <a:ea typeface="ＭＳ Ｐゴシック" charset="0"/>
              </a:defRPr>
            </a:lvl8pPr>
            <a:lvl9pPr marL="1828800" eaLnBrk="0" fontAlgn="base" hangingPunct="0">
              <a:spcBef>
                <a:spcPct val="30000"/>
              </a:spcBef>
              <a:spcAft>
                <a:spcPct val="0"/>
              </a:spcAft>
              <a:defRPr sz="1400">
                <a:solidFill>
                  <a:schemeClr val="tx1"/>
                </a:solidFill>
                <a:latin typeface="Times New Roman" charset="0"/>
                <a:ea typeface="ＭＳ Ｐゴシック" charset="0"/>
              </a:defRPr>
            </a:lvl9pPr>
          </a:lstStyle>
          <a:p>
            <a:fld id="{58C86641-A25C-D347-BBD4-72AD79133C43}" type="slidenum">
              <a:rPr lang="en-US" sz="1300"/>
              <a:pPr/>
              <a:t>49</a:t>
            </a:fld>
            <a:endParaRPr lang="en-US" sz="1300"/>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w="9525"/>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sq">
                <a:solidFill>
                  <a:srgbClr val="000000"/>
                </a:solidFill>
                <a:miter lim="800000"/>
                <a:headEnd type="none" w="sm" len="sm"/>
                <a:tailEnd type="none" w="sm" len="sm"/>
              </a14:hiddenLine>
            </a:ext>
          </a:extLst>
        </p:spPr>
        <p:txBody>
          <a:bodyPr/>
          <a:lstStyle/>
          <a:p>
            <a:endParaRPr lang="en-US">
              <a:latin typeface="Times New Roman" charset="0"/>
              <a:ea typeface="ＭＳ Ｐゴシック" charset="0"/>
              <a:cs typeface="ＭＳ Ｐゴシック"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1031"/>
          <p:cNvSpPr>
            <a:spLocks noGrp="1" noChangeArrowheads="1"/>
          </p:cNvSpPr>
          <p:nvPr>
            <p:ph type="sldNum" sz="quarter" idx="5"/>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a:lstStyle>
            <a:lvl1pPr defTabSz="950913">
              <a:defRPr sz="1400">
                <a:solidFill>
                  <a:schemeClr val="tx1"/>
                </a:solidFill>
                <a:latin typeface="Times New Roman" charset="0"/>
                <a:ea typeface="ＭＳ Ｐゴシック" charset="0"/>
                <a:cs typeface="ＭＳ Ｐゴシック" charset="0"/>
              </a:defRPr>
            </a:lvl1pPr>
            <a:lvl2pPr marL="37931725" indent="-37474525" defTabSz="950913">
              <a:defRPr sz="1400">
                <a:solidFill>
                  <a:schemeClr val="tx1"/>
                </a:solidFill>
                <a:latin typeface="Times New Roman" charset="0"/>
                <a:ea typeface="ＭＳ Ｐゴシック" charset="0"/>
              </a:defRPr>
            </a:lvl2pPr>
            <a:lvl3pPr>
              <a:defRPr sz="1400">
                <a:solidFill>
                  <a:schemeClr val="tx1"/>
                </a:solidFill>
                <a:latin typeface="Times New Roman" charset="0"/>
                <a:ea typeface="ＭＳ Ｐゴシック" charset="0"/>
              </a:defRPr>
            </a:lvl3pPr>
            <a:lvl4pPr>
              <a:defRPr sz="1400">
                <a:solidFill>
                  <a:schemeClr val="tx1"/>
                </a:solidFill>
                <a:latin typeface="Times New Roman" charset="0"/>
                <a:ea typeface="ＭＳ Ｐゴシック" charset="0"/>
              </a:defRPr>
            </a:lvl4pPr>
            <a:lvl5pPr>
              <a:defRPr sz="1400">
                <a:solidFill>
                  <a:schemeClr val="tx1"/>
                </a:solidFill>
                <a:latin typeface="Times New Roman" charset="0"/>
                <a:ea typeface="ＭＳ Ｐゴシック" charset="0"/>
              </a:defRPr>
            </a:lvl5pPr>
            <a:lvl6pPr marL="457200" eaLnBrk="0" fontAlgn="base" hangingPunct="0">
              <a:spcBef>
                <a:spcPct val="30000"/>
              </a:spcBef>
              <a:spcAft>
                <a:spcPct val="0"/>
              </a:spcAft>
              <a:defRPr sz="1400">
                <a:solidFill>
                  <a:schemeClr val="tx1"/>
                </a:solidFill>
                <a:latin typeface="Times New Roman" charset="0"/>
                <a:ea typeface="ＭＳ Ｐゴシック" charset="0"/>
              </a:defRPr>
            </a:lvl6pPr>
            <a:lvl7pPr marL="914400" eaLnBrk="0" fontAlgn="base" hangingPunct="0">
              <a:spcBef>
                <a:spcPct val="30000"/>
              </a:spcBef>
              <a:spcAft>
                <a:spcPct val="0"/>
              </a:spcAft>
              <a:defRPr sz="1400">
                <a:solidFill>
                  <a:schemeClr val="tx1"/>
                </a:solidFill>
                <a:latin typeface="Times New Roman" charset="0"/>
                <a:ea typeface="ＭＳ Ｐゴシック" charset="0"/>
              </a:defRPr>
            </a:lvl7pPr>
            <a:lvl8pPr marL="1371600" eaLnBrk="0" fontAlgn="base" hangingPunct="0">
              <a:spcBef>
                <a:spcPct val="30000"/>
              </a:spcBef>
              <a:spcAft>
                <a:spcPct val="0"/>
              </a:spcAft>
              <a:defRPr sz="1400">
                <a:solidFill>
                  <a:schemeClr val="tx1"/>
                </a:solidFill>
                <a:latin typeface="Times New Roman" charset="0"/>
                <a:ea typeface="ＭＳ Ｐゴシック" charset="0"/>
              </a:defRPr>
            </a:lvl8pPr>
            <a:lvl9pPr marL="1828800" eaLnBrk="0" fontAlgn="base" hangingPunct="0">
              <a:spcBef>
                <a:spcPct val="30000"/>
              </a:spcBef>
              <a:spcAft>
                <a:spcPct val="0"/>
              </a:spcAft>
              <a:defRPr sz="1400">
                <a:solidFill>
                  <a:schemeClr val="tx1"/>
                </a:solidFill>
                <a:latin typeface="Times New Roman" charset="0"/>
                <a:ea typeface="ＭＳ Ｐゴシック" charset="0"/>
              </a:defRPr>
            </a:lvl9pPr>
          </a:lstStyle>
          <a:p>
            <a:fld id="{D12CF7F5-07BD-F848-AE57-016DF24DED15}" type="slidenum">
              <a:rPr lang="en-US" sz="1300"/>
              <a:pPr/>
              <a:t>50</a:t>
            </a:fld>
            <a:endParaRPr lang="en-US" sz="1300"/>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w="9525"/>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sq">
                <a:solidFill>
                  <a:srgbClr val="000000"/>
                </a:solidFill>
                <a:miter lim="800000"/>
                <a:headEnd type="none" w="sm" len="sm"/>
                <a:tailEnd type="none" w="sm" len="sm"/>
              </a14:hiddenLine>
            </a:ext>
          </a:extLst>
        </p:spPr>
        <p:txBody>
          <a:bodyPr/>
          <a:lstStyle/>
          <a:p>
            <a:endParaRPr lang="en-US">
              <a:latin typeface="Times New Roman" charset="0"/>
              <a:ea typeface="ＭＳ Ｐゴシック" charset="0"/>
              <a:cs typeface="ＭＳ Ｐゴシック"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1031"/>
          <p:cNvSpPr>
            <a:spLocks noGrp="1" noChangeArrowheads="1"/>
          </p:cNvSpPr>
          <p:nvPr>
            <p:ph type="sldNum" sz="quarter" idx="5"/>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a:lstStyle>
            <a:lvl1pPr defTabSz="950913">
              <a:defRPr sz="1400">
                <a:solidFill>
                  <a:schemeClr val="tx1"/>
                </a:solidFill>
                <a:latin typeface="Times New Roman" charset="0"/>
                <a:ea typeface="ＭＳ Ｐゴシック" charset="0"/>
                <a:cs typeface="ＭＳ Ｐゴシック" charset="0"/>
              </a:defRPr>
            </a:lvl1pPr>
            <a:lvl2pPr marL="37931725" indent="-37474525" defTabSz="950913">
              <a:defRPr sz="1400">
                <a:solidFill>
                  <a:schemeClr val="tx1"/>
                </a:solidFill>
                <a:latin typeface="Times New Roman" charset="0"/>
                <a:ea typeface="ＭＳ Ｐゴシック" charset="0"/>
              </a:defRPr>
            </a:lvl2pPr>
            <a:lvl3pPr>
              <a:defRPr sz="1400">
                <a:solidFill>
                  <a:schemeClr val="tx1"/>
                </a:solidFill>
                <a:latin typeface="Times New Roman" charset="0"/>
                <a:ea typeface="ＭＳ Ｐゴシック" charset="0"/>
              </a:defRPr>
            </a:lvl3pPr>
            <a:lvl4pPr>
              <a:defRPr sz="1400">
                <a:solidFill>
                  <a:schemeClr val="tx1"/>
                </a:solidFill>
                <a:latin typeface="Times New Roman" charset="0"/>
                <a:ea typeface="ＭＳ Ｐゴシック" charset="0"/>
              </a:defRPr>
            </a:lvl4pPr>
            <a:lvl5pPr>
              <a:defRPr sz="1400">
                <a:solidFill>
                  <a:schemeClr val="tx1"/>
                </a:solidFill>
                <a:latin typeface="Times New Roman" charset="0"/>
                <a:ea typeface="ＭＳ Ｐゴシック" charset="0"/>
              </a:defRPr>
            </a:lvl5pPr>
            <a:lvl6pPr marL="457200" eaLnBrk="0" fontAlgn="base" hangingPunct="0">
              <a:spcBef>
                <a:spcPct val="30000"/>
              </a:spcBef>
              <a:spcAft>
                <a:spcPct val="0"/>
              </a:spcAft>
              <a:defRPr sz="1400">
                <a:solidFill>
                  <a:schemeClr val="tx1"/>
                </a:solidFill>
                <a:latin typeface="Times New Roman" charset="0"/>
                <a:ea typeface="ＭＳ Ｐゴシック" charset="0"/>
              </a:defRPr>
            </a:lvl6pPr>
            <a:lvl7pPr marL="914400" eaLnBrk="0" fontAlgn="base" hangingPunct="0">
              <a:spcBef>
                <a:spcPct val="30000"/>
              </a:spcBef>
              <a:spcAft>
                <a:spcPct val="0"/>
              </a:spcAft>
              <a:defRPr sz="1400">
                <a:solidFill>
                  <a:schemeClr val="tx1"/>
                </a:solidFill>
                <a:latin typeface="Times New Roman" charset="0"/>
                <a:ea typeface="ＭＳ Ｐゴシック" charset="0"/>
              </a:defRPr>
            </a:lvl7pPr>
            <a:lvl8pPr marL="1371600" eaLnBrk="0" fontAlgn="base" hangingPunct="0">
              <a:spcBef>
                <a:spcPct val="30000"/>
              </a:spcBef>
              <a:spcAft>
                <a:spcPct val="0"/>
              </a:spcAft>
              <a:defRPr sz="1400">
                <a:solidFill>
                  <a:schemeClr val="tx1"/>
                </a:solidFill>
                <a:latin typeface="Times New Roman" charset="0"/>
                <a:ea typeface="ＭＳ Ｐゴシック" charset="0"/>
              </a:defRPr>
            </a:lvl8pPr>
            <a:lvl9pPr marL="1828800" eaLnBrk="0" fontAlgn="base" hangingPunct="0">
              <a:spcBef>
                <a:spcPct val="30000"/>
              </a:spcBef>
              <a:spcAft>
                <a:spcPct val="0"/>
              </a:spcAft>
              <a:defRPr sz="1400">
                <a:solidFill>
                  <a:schemeClr val="tx1"/>
                </a:solidFill>
                <a:latin typeface="Times New Roman" charset="0"/>
                <a:ea typeface="ＭＳ Ｐゴシック" charset="0"/>
              </a:defRPr>
            </a:lvl9pPr>
          </a:lstStyle>
          <a:p>
            <a:fld id="{14C506CB-2EDB-D74A-9370-DD9DC27C2DB7}" type="slidenum">
              <a:rPr lang="en-US" sz="1300"/>
              <a:pPr/>
              <a:t>51</a:t>
            </a:fld>
            <a:endParaRPr lang="en-US" sz="1300"/>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w="9525"/>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sq">
                <a:solidFill>
                  <a:srgbClr val="000000"/>
                </a:solidFill>
                <a:miter lim="800000"/>
                <a:headEnd type="none" w="sm" len="sm"/>
                <a:tailEnd type="none" w="sm" len="sm"/>
              </a14:hiddenLine>
            </a:ext>
          </a:extLst>
        </p:spPr>
        <p:txBody>
          <a:bodyPr/>
          <a:lstStyle/>
          <a:p>
            <a:endParaRPr lang="en-US">
              <a:latin typeface="Times New Roman" charset="0"/>
              <a:ea typeface="ＭＳ Ｐゴシック" charset="0"/>
              <a:cs typeface="ＭＳ Ｐゴシック"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1031"/>
          <p:cNvSpPr>
            <a:spLocks noGrp="1" noChangeArrowheads="1"/>
          </p:cNvSpPr>
          <p:nvPr>
            <p:ph type="sldNum" sz="quarter" idx="5"/>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a:lstStyle>
            <a:lvl1pPr defTabSz="950913">
              <a:defRPr sz="1400">
                <a:solidFill>
                  <a:schemeClr val="tx1"/>
                </a:solidFill>
                <a:latin typeface="Times New Roman" charset="0"/>
                <a:ea typeface="ＭＳ Ｐゴシック" charset="0"/>
                <a:cs typeface="ＭＳ Ｐゴシック" charset="0"/>
              </a:defRPr>
            </a:lvl1pPr>
            <a:lvl2pPr marL="37931725" indent="-37474525" defTabSz="950913">
              <a:defRPr sz="1400">
                <a:solidFill>
                  <a:schemeClr val="tx1"/>
                </a:solidFill>
                <a:latin typeface="Times New Roman" charset="0"/>
                <a:ea typeface="ＭＳ Ｐゴシック" charset="0"/>
              </a:defRPr>
            </a:lvl2pPr>
            <a:lvl3pPr>
              <a:defRPr sz="1400">
                <a:solidFill>
                  <a:schemeClr val="tx1"/>
                </a:solidFill>
                <a:latin typeface="Times New Roman" charset="0"/>
                <a:ea typeface="ＭＳ Ｐゴシック" charset="0"/>
              </a:defRPr>
            </a:lvl3pPr>
            <a:lvl4pPr>
              <a:defRPr sz="1400">
                <a:solidFill>
                  <a:schemeClr val="tx1"/>
                </a:solidFill>
                <a:latin typeface="Times New Roman" charset="0"/>
                <a:ea typeface="ＭＳ Ｐゴシック" charset="0"/>
              </a:defRPr>
            </a:lvl4pPr>
            <a:lvl5pPr>
              <a:defRPr sz="1400">
                <a:solidFill>
                  <a:schemeClr val="tx1"/>
                </a:solidFill>
                <a:latin typeface="Times New Roman" charset="0"/>
                <a:ea typeface="ＭＳ Ｐゴシック" charset="0"/>
              </a:defRPr>
            </a:lvl5pPr>
            <a:lvl6pPr marL="457200" eaLnBrk="0" fontAlgn="base" hangingPunct="0">
              <a:spcBef>
                <a:spcPct val="30000"/>
              </a:spcBef>
              <a:spcAft>
                <a:spcPct val="0"/>
              </a:spcAft>
              <a:defRPr sz="1400">
                <a:solidFill>
                  <a:schemeClr val="tx1"/>
                </a:solidFill>
                <a:latin typeface="Times New Roman" charset="0"/>
                <a:ea typeface="ＭＳ Ｐゴシック" charset="0"/>
              </a:defRPr>
            </a:lvl6pPr>
            <a:lvl7pPr marL="914400" eaLnBrk="0" fontAlgn="base" hangingPunct="0">
              <a:spcBef>
                <a:spcPct val="30000"/>
              </a:spcBef>
              <a:spcAft>
                <a:spcPct val="0"/>
              </a:spcAft>
              <a:defRPr sz="1400">
                <a:solidFill>
                  <a:schemeClr val="tx1"/>
                </a:solidFill>
                <a:latin typeface="Times New Roman" charset="0"/>
                <a:ea typeface="ＭＳ Ｐゴシック" charset="0"/>
              </a:defRPr>
            </a:lvl7pPr>
            <a:lvl8pPr marL="1371600" eaLnBrk="0" fontAlgn="base" hangingPunct="0">
              <a:spcBef>
                <a:spcPct val="30000"/>
              </a:spcBef>
              <a:spcAft>
                <a:spcPct val="0"/>
              </a:spcAft>
              <a:defRPr sz="1400">
                <a:solidFill>
                  <a:schemeClr val="tx1"/>
                </a:solidFill>
                <a:latin typeface="Times New Roman" charset="0"/>
                <a:ea typeface="ＭＳ Ｐゴシック" charset="0"/>
              </a:defRPr>
            </a:lvl8pPr>
            <a:lvl9pPr marL="1828800" eaLnBrk="0" fontAlgn="base" hangingPunct="0">
              <a:spcBef>
                <a:spcPct val="30000"/>
              </a:spcBef>
              <a:spcAft>
                <a:spcPct val="0"/>
              </a:spcAft>
              <a:defRPr sz="1400">
                <a:solidFill>
                  <a:schemeClr val="tx1"/>
                </a:solidFill>
                <a:latin typeface="Times New Roman" charset="0"/>
                <a:ea typeface="ＭＳ Ｐゴシック" charset="0"/>
              </a:defRPr>
            </a:lvl9pPr>
          </a:lstStyle>
          <a:p>
            <a:fld id="{8888BA13-E3B2-FC4A-990F-B9E49506EFC0}" type="slidenum">
              <a:rPr lang="en-US" sz="1300"/>
              <a:pPr/>
              <a:t>52</a:t>
            </a:fld>
            <a:endParaRPr lang="en-US" sz="1300"/>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w="9525"/>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sq">
                <a:solidFill>
                  <a:srgbClr val="000000"/>
                </a:solidFill>
                <a:miter lim="800000"/>
                <a:headEnd type="none" w="sm" len="sm"/>
                <a:tailEnd type="none" w="sm" len="sm"/>
              </a14:hiddenLine>
            </a:ext>
          </a:extLst>
        </p:spPr>
        <p:txBody>
          <a:bodyPr/>
          <a:lstStyle/>
          <a:p>
            <a:endParaRPr lang="en-US">
              <a:latin typeface="Times New Roman" charset="0"/>
              <a:ea typeface="ＭＳ Ｐゴシック" charset="0"/>
              <a:cs typeface="ＭＳ Ｐゴシック"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1031"/>
          <p:cNvSpPr>
            <a:spLocks noGrp="1" noChangeArrowheads="1"/>
          </p:cNvSpPr>
          <p:nvPr>
            <p:ph type="sldNum" sz="quarter" idx="5"/>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a:lstStyle>
            <a:lvl1pPr defTabSz="950913">
              <a:defRPr sz="1400">
                <a:solidFill>
                  <a:schemeClr val="tx1"/>
                </a:solidFill>
                <a:latin typeface="Times New Roman" charset="0"/>
                <a:ea typeface="ＭＳ Ｐゴシック" charset="0"/>
                <a:cs typeface="ＭＳ Ｐゴシック" charset="0"/>
              </a:defRPr>
            </a:lvl1pPr>
            <a:lvl2pPr marL="37931725" indent="-37474525" defTabSz="950913">
              <a:defRPr sz="1400">
                <a:solidFill>
                  <a:schemeClr val="tx1"/>
                </a:solidFill>
                <a:latin typeface="Times New Roman" charset="0"/>
                <a:ea typeface="ＭＳ Ｐゴシック" charset="0"/>
              </a:defRPr>
            </a:lvl2pPr>
            <a:lvl3pPr>
              <a:defRPr sz="1400">
                <a:solidFill>
                  <a:schemeClr val="tx1"/>
                </a:solidFill>
                <a:latin typeface="Times New Roman" charset="0"/>
                <a:ea typeface="ＭＳ Ｐゴシック" charset="0"/>
              </a:defRPr>
            </a:lvl3pPr>
            <a:lvl4pPr>
              <a:defRPr sz="1400">
                <a:solidFill>
                  <a:schemeClr val="tx1"/>
                </a:solidFill>
                <a:latin typeface="Times New Roman" charset="0"/>
                <a:ea typeface="ＭＳ Ｐゴシック" charset="0"/>
              </a:defRPr>
            </a:lvl4pPr>
            <a:lvl5pPr>
              <a:defRPr sz="1400">
                <a:solidFill>
                  <a:schemeClr val="tx1"/>
                </a:solidFill>
                <a:latin typeface="Times New Roman" charset="0"/>
                <a:ea typeface="ＭＳ Ｐゴシック" charset="0"/>
              </a:defRPr>
            </a:lvl5pPr>
            <a:lvl6pPr marL="457200" eaLnBrk="0" fontAlgn="base" hangingPunct="0">
              <a:spcBef>
                <a:spcPct val="30000"/>
              </a:spcBef>
              <a:spcAft>
                <a:spcPct val="0"/>
              </a:spcAft>
              <a:defRPr sz="1400">
                <a:solidFill>
                  <a:schemeClr val="tx1"/>
                </a:solidFill>
                <a:latin typeface="Times New Roman" charset="0"/>
                <a:ea typeface="ＭＳ Ｐゴシック" charset="0"/>
              </a:defRPr>
            </a:lvl6pPr>
            <a:lvl7pPr marL="914400" eaLnBrk="0" fontAlgn="base" hangingPunct="0">
              <a:spcBef>
                <a:spcPct val="30000"/>
              </a:spcBef>
              <a:spcAft>
                <a:spcPct val="0"/>
              </a:spcAft>
              <a:defRPr sz="1400">
                <a:solidFill>
                  <a:schemeClr val="tx1"/>
                </a:solidFill>
                <a:latin typeface="Times New Roman" charset="0"/>
                <a:ea typeface="ＭＳ Ｐゴシック" charset="0"/>
              </a:defRPr>
            </a:lvl7pPr>
            <a:lvl8pPr marL="1371600" eaLnBrk="0" fontAlgn="base" hangingPunct="0">
              <a:spcBef>
                <a:spcPct val="30000"/>
              </a:spcBef>
              <a:spcAft>
                <a:spcPct val="0"/>
              </a:spcAft>
              <a:defRPr sz="1400">
                <a:solidFill>
                  <a:schemeClr val="tx1"/>
                </a:solidFill>
                <a:latin typeface="Times New Roman" charset="0"/>
                <a:ea typeface="ＭＳ Ｐゴシック" charset="0"/>
              </a:defRPr>
            </a:lvl8pPr>
            <a:lvl9pPr marL="1828800" eaLnBrk="0" fontAlgn="base" hangingPunct="0">
              <a:spcBef>
                <a:spcPct val="30000"/>
              </a:spcBef>
              <a:spcAft>
                <a:spcPct val="0"/>
              </a:spcAft>
              <a:defRPr sz="1400">
                <a:solidFill>
                  <a:schemeClr val="tx1"/>
                </a:solidFill>
                <a:latin typeface="Times New Roman" charset="0"/>
                <a:ea typeface="ＭＳ Ｐゴシック" charset="0"/>
              </a:defRPr>
            </a:lvl9pPr>
          </a:lstStyle>
          <a:p>
            <a:fld id="{5F93D09F-B8C2-7B4C-9096-54BB73D8A0A0}" type="slidenum">
              <a:rPr lang="en-US" sz="1300"/>
              <a:pPr/>
              <a:t>53</a:t>
            </a:fld>
            <a:endParaRPr lang="en-US" sz="1300"/>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a:ln w="9525"/>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sq">
                <a:solidFill>
                  <a:srgbClr val="000000"/>
                </a:solidFill>
                <a:miter lim="800000"/>
                <a:headEnd type="none" w="sm" len="sm"/>
                <a:tailEnd type="none" w="sm" len="sm"/>
              </a14:hiddenLine>
            </a:ext>
          </a:extLst>
        </p:spPr>
        <p:txBody>
          <a:bodyPr/>
          <a:lstStyle/>
          <a:p>
            <a:endParaRPr lang="en-US">
              <a:latin typeface="Times New Roman" charset="0"/>
              <a:ea typeface="ＭＳ Ｐゴシック" charset="0"/>
              <a:cs typeface="ＭＳ Ｐゴシック"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CED3CEB-8090-EA4D-B8E5-47797E3512BA}" type="slidenum">
              <a:rPr lang="en-US" smtClean="0"/>
              <a:pPr/>
              <a:t>54</a:t>
            </a:fld>
            <a:endParaRPr lang="en-US"/>
          </a:p>
        </p:txBody>
      </p:sp>
    </p:spTree>
    <p:extLst>
      <p:ext uri="{BB962C8B-B14F-4D97-AF65-F5344CB8AC3E}">
        <p14:creationId xmlns:p14="http://schemas.microsoft.com/office/powerpoint/2010/main" val="16345012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031"/>
          <p:cNvSpPr>
            <a:spLocks noGrp="1" noChangeArrowheads="1"/>
          </p:cNvSpPr>
          <p:nvPr>
            <p:ph type="sldNum" sz="quarter" idx="5"/>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a:lstStyle>
            <a:lvl1pPr defTabSz="950913">
              <a:defRPr sz="1400">
                <a:solidFill>
                  <a:schemeClr val="tx1"/>
                </a:solidFill>
                <a:latin typeface="Times New Roman" charset="0"/>
                <a:ea typeface="ＭＳ Ｐゴシック" charset="0"/>
                <a:cs typeface="ＭＳ Ｐゴシック" charset="0"/>
              </a:defRPr>
            </a:lvl1pPr>
            <a:lvl2pPr marL="37931725" indent="-37474525" defTabSz="950913">
              <a:defRPr sz="1400">
                <a:solidFill>
                  <a:schemeClr val="tx1"/>
                </a:solidFill>
                <a:latin typeface="Times New Roman" charset="0"/>
                <a:ea typeface="ＭＳ Ｐゴシック" charset="0"/>
              </a:defRPr>
            </a:lvl2pPr>
            <a:lvl3pPr>
              <a:defRPr sz="1400">
                <a:solidFill>
                  <a:schemeClr val="tx1"/>
                </a:solidFill>
                <a:latin typeface="Times New Roman" charset="0"/>
                <a:ea typeface="ＭＳ Ｐゴシック" charset="0"/>
              </a:defRPr>
            </a:lvl3pPr>
            <a:lvl4pPr>
              <a:defRPr sz="1400">
                <a:solidFill>
                  <a:schemeClr val="tx1"/>
                </a:solidFill>
                <a:latin typeface="Times New Roman" charset="0"/>
                <a:ea typeface="ＭＳ Ｐゴシック" charset="0"/>
              </a:defRPr>
            </a:lvl4pPr>
            <a:lvl5pPr>
              <a:defRPr sz="1400">
                <a:solidFill>
                  <a:schemeClr val="tx1"/>
                </a:solidFill>
                <a:latin typeface="Times New Roman" charset="0"/>
                <a:ea typeface="ＭＳ Ｐゴシック" charset="0"/>
              </a:defRPr>
            </a:lvl5pPr>
            <a:lvl6pPr marL="457200" eaLnBrk="0" fontAlgn="base" hangingPunct="0">
              <a:spcBef>
                <a:spcPct val="30000"/>
              </a:spcBef>
              <a:spcAft>
                <a:spcPct val="0"/>
              </a:spcAft>
              <a:defRPr sz="1400">
                <a:solidFill>
                  <a:schemeClr val="tx1"/>
                </a:solidFill>
                <a:latin typeface="Times New Roman" charset="0"/>
                <a:ea typeface="ＭＳ Ｐゴシック" charset="0"/>
              </a:defRPr>
            </a:lvl6pPr>
            <a:lvl7pPr marL="914400" eaLnBrk="0" fontAlgn="base" hangingPunct="0">
              <a:spcBef>
                <a:spcPct val="30000"/>
              </a:spcBef>
              <a:spcAft>
                <a:spcPct val="0"/>
              </a:spcAft>
              <a:defRPr sz="1400">
                <a:solidFill>
                  <a:schemeClr val="tx1"/>
                </a:solidFill>
                <a:latin typeface="Times New Roman" charset="0"/>
                <a:ea typeface="ＭＳ Ｐゴシック" charset="0"/>
              </a:defRPr>
            </a:lvl7pPr>
            <a:lvl8pPr marL="1371600" eaLnBrk="0" fontAlgn="base" hangingPunct="0">
              <a:spcBef>
                <a:spcPct val="30000"/>
              </a:spcBef>
              <a:spcAft>
                <a:spcPct val="0"/>
              </a:spcAft>
              <a:defRPr sz="1400">
                <a:solidFill>
                  <a:schemeClr val="tx1"/>
                </a:solidFill>
                <a:latin typeface="Times New Roman" charset="0"/>
                <a:ea typeface="ＭＳ Ｐゴシック" charset="0"/>
              </a:defRPr>
            </a:lvl8pPr>
            <a:lvl9pPr marL="1828800" eaLnBrk="0" fontAlgn="base" hangingPunct="0">
              <a:spcBef>
                <a:spcPct val="30000"/>
              </a:spcBef>
              <a:spcAft>
                <a:spcPct val="0"/>
              </a:spcAft>
              <a:defRPr sz="1400">
                <a:solidFill>
                  <a:schemeClr val="tx1"/>
                </a:solidFill>
                <a:latin typeface="Times New Roman" charset="0"/>
                <a:ea typeface="ＭＳ Ｐゴシック" charset="0"/>
              </a:defRPr>
            </a:lvl9pPr>
          </a:lstStyle>
          <a:p>
            <a:fld id="{77E059D9-78A7-6C4C-8FFD-C998FF2CAEC4}" type="slidenum">
              <a:rPr lang="en-US" sz="1300"/>
              <a:pPr/>
              <a:t>55</a:t>
            </a:fld>
            <a:endParaRPr lang="en-US" sz="130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w="9525"/>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sq">
                <a:solidFill>
                  <a:srgbClr val="000000"/>
                </a:solidFill>
                <a:miter lim="800000"/>
                <a:headEnd type="none" w="sm" len="sm"/>
                <a:tailEnd type="none" w="sm" len="sm"/>
              </a14:hiddenLine>
            </a:ext>
          </a:extLst>
        </p:spPr>
        <p:txBody>
          <a:bodyPr/>
          <a:lstStyle/>
          <a:p>
            <a:endParaRPr lang="en-US">
              <a:latin typeface="Times New Roman" charset="0"/>
              <a:ea typeface="ＭＳ Ｐゴシック" charset="0"/>
              <a:cs typeface="ＭＳ Ｐゴシック"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1031"/>
          <p:cNvSpPr>
            <a:spLocks noGrp="1" noChangeArrowheads="1"/>
          </p:cNvSpPr>
          <p:nvPr>
            <p:ph type="sldNum" sz="quarter" idx="5"/>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a:lstStyle>
            <a:lvl1pPr defTabSz="950913">
              <a:defRPr sz="1400">
                <a:solidFill>
                  <a:schemeClr val="tx1"/>
                </a:solidFill>
                <a:latin typeface="Times New Roman" charset="0"/>
                <a:ea typeface="ＭＳ Ｐゴシック" charset="0"/>
                <a:cs typeface="ＭＳ Ｐゴシック" charset="0"/>
              </a:defRPr>
            </a:lvl1pPr>
            <a:lvl2pPr marL="37931725" indent="-37474525" defTabSz="950913">
              <a:defRPr sz="1400">
                <a:solidFill>
                  <a:schemeClr val="tx1"/>
                </a:solidFill>
                <a:latin typeface="Times New Roman" charset="0"/>
                <a:ea typeface="ＭＳ Ｐゴシック" charset="0"/>
              </a:defRPr>
            </a:lvl2pPr>
            <a:lvl3pPr>
              <a:defRPr sz="1400">
                <a:solidFill>
                  <a:schemeClr val="tx1"/>
                </a:solidFill>
                <a:latin typeface="Times New Roman" charset="0"/>
                <a:ea typeface="ＭＳ Ｐゴシック" charset="0"/>
              </a:defRPr>
            </a:lvl3pPr>
            <a:lvl4pPr>
              <a:defRPr sz="1400">
                <a:solidFill>
                  <a:schemeClr val="tx1"/>
                </a:solidFill>
                <a:latin typeface="Times New Roman" charset="0"/>
                <a:ea typeface="ＭＳ Ｐゴシック" charset="0"/>
              </a:defRPr>
            </a:lvl4pPr>
            <a:lvl5pPr>
              <a:defRPr sz="1400">
                <a:solidFill>
                  <a:schemeClr val="tx1"/>
                </a:solidFill>
                <a:latin typeface="Times New Roman" charset="0"/>
                <a:ea typeface="ＭＳ Ｐゴシック" charset="0"/>
              </a:defRPr>
            </a:lvl5pPr>
            <a:lvl6pPr marL="457200" eaLnBrk="0" fontAlgn="base" hangingPunct="0">
              <a:spcBef>
                <a:spcPct val="30000"/>
              </a:spcBef>
              <a:spcAft>
                <a:spcPct val="0"/>
              </a:spcAft>
              <a:defRPr sz="1400">
                <a:solidFill>
                  <a:schemeClr val="tx1"/>
                </a:solidFill>
                <a:latin typeface="Times New Roman" charset="0"/>
                <a:ea typeface="ＭＳ Ｐゴシック" charset="0"/>
              </a:defRPr>
            </a:lvl6pPr>
            <a:lvl7pPr marL="914400" eaLnBrk="0" fontAlgn="base" hangingPunct="0">
              <a:spcBef>
                <a:spcPct val="30000"/>
              </a:spcBef>
              <a:spcAft>
                <a:spcPct val="0"/>
              </a:spcAft>
              <a:defRPr sz="1400">
                <a:solidFill>
                  <a:schemeClr val="tx1"/>
                </a:solidFill>
                <a:latin typeface="Times New Roman" charset="0"/>
                <a:ea typeface="ＭＳ Ｐゴシック" charset="0"/>
              </a:defRPr>
            </a:lvl7pPr>
            <a:lvl8pPr marL="1371600" eaLnBrk="0" fontAlgn="base" hangingPunct="0">
              <a:spcBef>
                <a:spcPct val="30000"/>
              </a:spcBef>
              <a:spcAft>
                <a:spcPct val="0"/>
              </a:spcAft>
              <a:defRPr sz="1400">
                <a:solidFill>
                  <a:schemeClr val="tx1"/>
                </a:solidFill>
                <a:latin typeface="Times New Roman" charset="0"/>
                <a:ea typeface="ＭＳ Ｐゴシック" charset="0"/>
              </a:defRPr>
            </a:lvl8pPr>
            <a:lvl9pPr marL="1828800" eaLnBrk="0" fontAlgn="base" hangingPunct="0">
              <a:spcBef>
                <a:spcPct val="30000"/>
              </a:spcBef>
              <a:spcAft>
                <a:spcPct val="0"/>
              </a:spcAft>
              <a:defRPr sz="1400">
                <a:solidFill>
                  <a:schemeClr val="tx1"/>
                </a:solidFill>
                <a:latin typeface="Times New Roman" charset="0"/>
                <a:ea typeface="ＭＳ Ｐゴシック" charset="0"/>
              </a:defRPr>
            </a:lvl9pPr>
          </a:lstStyle>
          <a:p>
            <a:fld id="{B0E6B927-7A3C-914B-8B87-ACFB817D33C5}" type="slidenum">
              <a:rPr lang="en-US" sz="1300"/>
              <a:pPr/>
              <a:t>4</a:t>
            </a:fld>
            <a:endParaRPr lang="en-US" sz="1300"/>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sq">
                <a:solidFill>
                  <a:srgbClr val="000000"/>
                </a:solidFill>
                <a:miter lim="800000"/>
                <a:headEnd type="none" w="sm" len="sm"/>
                <a:tailEnd type="none" w="sm" len="sm"/>
              </a14:hiddenLine>
            </a:ext>
          </a:extLst>
        </p:spPr>
        <p:txBody>
          <a:bodyPr/>
          <a:lstStyle/>
          <a:p>
            <a:r>
              <a:rPr lang="en-US">
                <a:latin typeface="Times New Roman" charset="0"/>
                <a:ea typeface="ＭＳ Ｐゴシック" charset="0"/>
                <a:cs typeface="ＭＳ Ｐゴシック" charset="0"/>
              </a:rPr>
              <a:t>Here is the architecture of a data integration system over three real-estate sources on the Web. The system has a mediated schema, which describes the real-estate domain, and the source schemas, which describe the content of  the sources. </a:t>
            </a:r>
          </a:p>
          <a:p>
            <a:r>
              <a:rPr lang="en-US">
                <a:latin typeface="Times New Roman" charset="0"/>
                <a:ea typeface="ＭＳ Ｐゴシック" charset="0"/>
                <a:cs typeface="ＭＳ Ｐゴシック" charset="0"/>
              </a:rPr>
              <a:t>Now, instead of interacting with EACH individual source, Professor Brown can simply pose his query in the mediated schema. The system will take the query, translate it into queries in source schemas, then execute those queries at the sources. It then combines the answeres returned from the sources, to produce the desired answer to the query of Professor Brown.</a:t>
            </a:r>
          </a:p>
          <a:p>
            <a:r>
              <a:rPr lang="en-US">
                <a:latin typeface="Times New Roman" charset="0"/>
                <a:ea typeface="ＭＳ Ｐゴシック" charset="0"/>
                <a:cs typeface="ＭＳ Ｐゴシック" charset="0"/>
              </a:rPr>
              <a:t>So, such data integration systems are very compelling, because they will significantly boost the productivity of new professors. BUT, building such systems are still very difficult today. In particular, to build such a sytem, we must specify the SEMANTIC MAPPINGS between the mediated schema and the source schemas, so that the system can translate queries at the mediated-schema level to source-schema level. Today, such semantic mappings are still created manually, in a very costly process. So the focus of this talk is on AUTOMATICALLY LEARNING THESE MAPPINGS.</a:t>
            </a:r>
          </a:p>
          <a:p>
            <a:endParaRPr lang="en-US">
              <a:latin typeface="Times New Roman" charset="0"/>
              <a:ea typeface="ＭＳ Ｐゴシック" charset="0"/>
              <a:cs typeface="ＭＳ Ｐゴシック"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1031"/>
          <p:cNvSpPr>
            <a:spLocks noGrp="1" noChangeArrowheads="1"/>
          </p:cNvSpPr>
          <p:nvPr>
            <p:ph type="sldNum" sz="quarter" idx="5"/>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a:lstStyle>
            <a:lvl1pPr defTabSz="950913">
              <a:defRPr sz="1400">
                <a:solidFill>
                  <a:schemeClr val="tx1"/>
                </a:solidFill>
                <a:latin typeface="Times New Roman" charset="0"/>
                <a:ea typeface="ＭＳ Ｐゴシック" charset="0"/>
                <a:cs typeface="ＭＳ Ｐゴシック" charset="0"/>
              </a:defRPr>
            </a:lvl1pPr>
            <a:lvl2pPr marL="37931725" indent="-37474525" defTabSz="950913">
              <a:defRPr sz="1400">
                <a:solidFill>
                  <a:schemeClr val="tx1"/>
                </a:solidFill>
                <a:latin typeface="Times New Roman" charset="0"/>
                <a:ea typeface="ＭＳ Ｐゴシック" charset="0"/>
              </a:defRPr>
            </a:lvl2pPr>
            <a:lvl3pPr>
              <a:defRPr sz="1400">
                <a:solidFill>
                  <a:schemeClr val="tx1"/>
                </a:solidFill>
                <a:latin typeface="Times New Roman" charset="0"/>
                <a:ea typeface="ＭＳ Ｐゴシック" charset="0"/>
              </a:defRPr>
            </a:lvl3pPr>
            <a:lvl4pPr>
              <a:defRPr sz="1400">
                <a:solidFill>
                  <a:schemeClr val="tx1"/>
                </a:solidFill>
                <a:latin typeface="Times New Roman" charset="0"/>
                <a:ea typeface="ＭＳ Ｐゴシック" charset="0"/>
              </a:defRPr>
            </a:lvl4pPr>
            <a:lvl5pPr>
              <a:defRPr sz="1400">
                <a:solidFill>
                  <a:schemeClr val="tx1"/>
                </a:solidFill>
                <a:latin typeface="Times New Roman" charset="0"/>
                <a:ea typeface="ＭＳ Ｐゴシック" charset="0"/>
              </a:defRPr>
            </a:lvl5pPr>
            <a:lvl6pPr marL="457200" eaLnBrk="0" fontAlgn="base" hangingPunct="0">
              <a:spcBef>
                <a:spcPct val="30000"/>
              </a:spcBef>
              <a:spcAft>
                <a:spcPct val="0"/>
              </a:spcAft>
              <a:defRPr sz="1400">
                <a:solidFill>
                  <a:schemeClr val="tx1"/>
                </a:solidFill>
                <a:latin typeface="Times New Roman" charset="0"/>
                <a:ea typeface="ＭＳ Ｐゴシック" charset="0"/>
              </a:defRPr>
            </a:lvl6pPr>
            <a:lvl7pPr marL="914400" eaLnBrk="0" fontAlgn="base" hangingPunct="0">
              <a:spcBef>
                <a:spcPct val="30000"/>
              </a:spcBef>
              <a:spcAft>
                <a:spcPct val="0"/>
              </a:spcAft>
              <a:defRPr sz="1400">
                <a:solidFill>
                  <a:schemeClr val="tx1"/>
                </a:solidFill>
                <a:latin typeface="Times New Roman" charset="0"/>
                <a:ea typeface="ＭＳ Ｐゴシック" charset="0"/>
              </a:defRPr>
            </a:lvl7pPr>
            <a:lvl8pPr marL="1371600" eaLnBrk="0" fontAlgn="base" hangingPunct="0">
              <a:spcBef>
                <a:spcPct val="30000"/>
              </a:spcBef>
              <a:spcAft>
                <a:spcPct val="0"/>
              </a:spcAft>
              <a:defRPr sz="1400">
                <a:solidFill>
                  <a:schemeClr val="tx1"/>
                </a:solidFill>
                <a:latin typeface="Times New Roman" charset="0"/>
                <a:ea typeface="ＭＳ Ｐゴシック" charset="0"/>
              </a:defRPr>
            </a:lvl8pPr>
            <a:lvl9pPr marL="1828800" eaLnBrk="0" fontAlgn="base" hangingPunct="0">
              <a:spcBef>
                <a:spcPct val="30000"/>
              </a:spcBef>
              <a:spcAft>
                <a:spcPct val="0"/>
              </a:spcAft>
              <a:defRPr sz="1400">
                <a:solidFill>
                  <a:schemeClr val="tx1"/>
                </a:solidFill>
                <a:latin typeface="Times New Roman" charset="0"/>
                <a:ea typeface="ＭＳ Ｐゴシック" charset="0"/>
              </a:defRPr>
            </a:lvl9pPr>
          </a:lstStyle>
          <a:p>
            <a:fld id="{B1BE2373-149C-7D40-B5EE-2300214D6166}" type="slidenum">
              <a:rPr lang="en-US" sz="1300"/>
              <a:pPr/>
              <a:t>56</a:t>
            </a:fld>
            <a:endParaRPr lang="en-US" sz="1300"/>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ln w="9525"/>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sq">
                <a:solidFill>
                  <a:srgbClr val="000000"/>
                </a:solidFill>
                <a:miter lim="800000"/>
                <a:headEnd type="none" w="sm" len="sm"/>
                <a:tailEnd type="none" w="sm" len="sm"/>
              </a14:hiddenLine>
            </a:ext>
          </a:extLst>
        </p:spPr>
        <p:txBody>
          <a:bodyPr/>
          <a:lstStyle/>
          <a:p>
            <a:endParaRPr lang="en-US">
              <a:latin typeface="Times New Roman" charset="0"/>
              <a:ea typeface="ＭＳ Ｐゴシック" charset="0"/>
              <a:cs typeface="ＭＳ Ｐゴシック"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5"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lgn="r" defTabSz="965650" eaLnBrk="0" hangingPunct="0">
              <a:defRPr sz="2500">
                <a:solidFill>
                  <a:schemeClr val="tx1"/>
                </a:solidFill>
                <a:latin typeface="Times New Roman" charset="0"/>
                <a:ea typeface="ＭＳ Ｐゴシック" charset="0"/>
              </a:defRPr>
            </a:lvl1pPr>
            <a:lvl2pPr marL="772519" indent="-297123" algn="r" defTabSz="965650" eaLnBrk="0" hangingPunct="0">
              <a:defRPr sz="2500">
                <a:solidFill>
                  <a:schemeClr val="tx1"/>
                </a:solidFill>
                <a:latin typeface="Times New Roman" charset="0"/>
                <a:ea typeface="ＭＳ Ｐゴシック" charset="0"/>
              </a:defRPr>
            </a:lvl2pPr>
            <a:lvl3pPr marL="1188491" indent="-237698" algn="r" defTabSz="965650" eaLnBrk="0" hangingPunct="0">
              <a:defRPr sz="2500">
                <a:solidFill>
                  <a:schemeClr val="tx1"/>
                </a:solidFill>
                <a:latin typeface="Times New Roman" charset="0"/>
                <a:ea typeface="ＭＳ Ｐゴシック" charset="0"/>
              </a:defRPr>
            </a:lvl3pPr>
            <a:lvl4pPr marL="1663888" indent="-237698" algn="r" defTabSz="965650" eaLnBrk="0" hangingPunct="0">
              <a:defRPr sz="2500">
                <a:solidFill>
                  <a:schemeClr val="tx1"/>
                </a:solidFill>
                <a:latin typeface="Times New Roman" charset="0"/>
                <a:ea typeface="ＭＳ Ｐゴシック" charset="0"/>
              </a:defRPr>
            </a:lvl4pPr>
            <a:lvl5pPr marL="2139285" indent="-237698" algn="r" defTabSz="965650" eaLnBrk="0" hangingPunct="0">
              <a:defRPr sz="2500">
                <a:solidFill>
                  <a:schemeClr val="tx1"/>
                </a:solidFill>
                <a:latin typeface="Times New Roman" charset="0"/>
                <a:ea typeface="ＭＳ Ｐゴシック" charset="0"/>
              </a:defRPr>
            </a:lvl5pPr>
            <a:lvl6pPr marL="2614681" indent="-237698" algn="r" defTabSz="965650" eaLnBrk="0" fontAlgn="base" hangingPunct="0">
              <a:spcBef>
                <a:spcPct val="0"/>
              </a:spcBef>
              <a:spcAft>
                <a:spcPct val="0"/>
              </a:spcAft>
              <a:defRPr sz="2500">
                <a:solidFill>
                  <a:schemeClr val="tx1"/>
                </a:solidFill>
                <a:latin typeface="Times New Roman" charset="0"/>
                <a:ea typeface="ＭＳ Ｐゴシック" charset="0"/>
              </a:defRPr>
            </a:lvl6pPr>
            <a:lvl7pPr marL="3090078" indent="-237698" algn="r" defTabSz="965650" eaLnBrk="0" fontAlgn="base" hangingPunct="0">
              <a:spcBef>
                <a:spcPct val="0"/>
              </a:spcBef>
              <a:spcAft>
                <a:spcPct val="0"/>
              </a:spcAft>
              <a:defRPr sz="2500">
                <a:solidFill>
                  <a:schemeClr val="tx1"/>
                </a:solidFill>
                <a:latin typeface="Times New Roman" charset="0"/>
                <a:ea typeface="ＭＳ Ｐゴシック" charset="0"/>
              </a:defRPr>
            </a:lvl7pPr>
            <a:lvl8pPr marL="3565474" indent="-237698" algn="r" defTabSz="965650" eaLnBrk="0" fontAlgn="base" hangingPunct="0">
              <a:spcBef>
                <a:spcPct val="0"/>
              </a:spcBef>
              <a:spcAft>
                <a:spcPct val="0"/>
              </a:spcAft>
              <a:defRPr sz="2500">
                <a:solidFill>
                  <a:schemeClr val="tx1"/>
                </a:solidFill>
                <a:latin typeface="Times New Roman" charset="0"/>
                <a:ea typeface="ＭＳ Ｐゴシック" charset="0"/>
              </a:defRPr>
            </a:lvl8pPr>
            <a:lvl9pPr marL="4040871" indent="-237698" algn="r" defTabSz="965650" eaLnBrk="0" fontAlgn="base" hangingPunct="0">
              <a:spcBef>
                <a:spcPct val="0"/>
              </a:spcBef>
              <a:spcAft>
                <a:spcPct val="0"/>
              </a:spcAft>
              <a:defRPr sz="2500">
                <a:solidFill>
                  <a:schemeClr val="tx1"/>
                </a:solidFill>
                <a:latin typeface="Times New Roman" charset="0"/>
                <a:ea typeface="ＭＳ Ｐゴシック" charset="0"/>
              </a:defRPr>
            </a:lvl9pPr>
          </a:lstStyle>
          <a:p>
            <a:fld id="{B054C24C-C3CC-074C-B89D-A7373D0581CA}" type="slidenum">
              <a:rPr lang="en-US" sz="1200">
                <a:solidFill>
                  <a:srgbClr val="000000"/>
                </a:solidFill>
              </a:rPr>
              <a:pPr/>
              <a:t>57</a:t>
            </a:fld>
            <a:endParaRPr lang="en-US" sz="1200">
              <a:solidFill>
                <a:srgbClr val="000000"/>
              </a:solidFill>
            </a:endParaRPr>
          </a:p>
        </p:txBody>
      </p:sp>
      <p:sp>
        <p:nvSpPr>
          <p:cNvPr id="134146" name="Rectangle 2"/>
          <p:cNvSpPr>
            <a:spLocks noGrp="1" noRot="1" noChangeAspect="1" noChangeArrowheads="1"/>
          </p:cNvSpPr>
          <p:nvPr>
            <p:ph type="sldImg"/>
          </p:nvPr>
        </p:nvSpPr>
        <p:spPr>
          <a:solidFill>
            <a:srgbClr val="FFFFFF"/>
          </a:solidFill>
          <a:ln/>
        </p:spPr>
      </p:sp>
      <p:sp>
        <p:nvSpPr>
          <p:cNvPr id="134147" name="Rectangle 3"/>
          <p:cNvSpPr>
            <a:spLocks noGrp="1" noChangeArrowheads="1"/>
          </p:cNvSpPr>
          <p:nvPr>
            <p:ph type="body" idx="1"/>
          </p:nvPr>
        </p:nvSpPr>
        <p:spPr>
          <a:solidFill>
            <a:srgbClr val="FFFFFF"/>
          </a:solidFill>
          <a:ln>
            <a:solidFill>
              <a:srgbClr val="000000"/>
            </a:solidFill>
          </a:ln>
          <a:extLst>
            <a:ext uri="{FAA26D3D-D897-4be2-8F04-BA451C77F1D7}">
              <ma14:placeholderFlag xmlns:ma14="http://schemas.microsoft.com/office/mac/drawingml/2011/main" xmlns="" val="1"/>
            </a:ext>
          </a:extLst>
        </p:spPr>
        <p:txBody>
          <a:bodyPr/>
          <a:lstStyle/>
          <a:p>
            <a:endParaRPr lang="en-GB">
              <a:latin typeface="Times New Roman"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3"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lgn="r" defTabSz="965650" eaLnBrk="0" hangingPunct="0">
              <a:defRPr sz="2500">
                <a:solidFill>
                  <a:schemeClr val="tx1"/>
                </a:solidFill>
                <a:latin typeface="Times New Roman" charset="0"/>
                <a:ea typeface="ＭＳ Ｐゴシック" charset="0"/>
              </a:defRPr>
            </a:lvl1pPr>
            <a:lvl2pPr marL="772519" indent="-297123" algn="r" defTabSz="965650" eaLnBrk="0" hangingPunct="0">
              <a:defRPr sz="2500">
                <a:solidFill>
                  <a:schemeClr val="tx1"/>
                </a:solidFill>
                <a:latin typeface="Times New Roman" charset="0"/>
                <a:ea typeface="ＭＳ Ｐゴシック" charset="0"/>
              </a:defRPr>
            </a:lvl2pPr>
            <a:lvl3pPr marL="1188491" indent="-237698" algn="r" defTabSz="965650" eaLnBrk="0" hangingPunct="0">
              <a:defRPr sz="2500">
                <a:solidFill>
                  <a:schemeClr val="tx1"/>
                </a:solidFill>
                <a:latin typeface="Times New Roman" charset="0"/>
                <a:ea typeface="ＭＳ Ｐゴシック" charset="0"/>
              </a:defRPr>
            </a:lvl3pPr>
            <a:lvl4pPr marL="1663888" indent="-237698" algn="r" defTabSz="965650" eaLnBrk="0" hangingPunct="0">
              <a:defRPr sz="2500">
                <a:solidFill>
                  <a:schemeClr val="tx1"/>
                </a:solidFill>
                <a:latin typeface="Times New Roman" charset="0"/>
                <a:ea typeface="ＭＳ Ｐゴシック" charset="0"/>
              </a:defRPr>
            </a:lvl4pPr>
            <a:lvl5pPr marL="2139285" indent="-237698" algn="r" defTabSz="965650" eaLnBrk="0" hangingPunct="0">
              <a:defRPr sz="2500">
                <a:solidFill>
                  <a:schemeClr val="tx1"/>
                </a:solidFill>
                <a:latin typeface="Times New Roman" charset="0"/>
                <a:ea typeface="ＭＳ Ｐゴシック" charset="0"/>
              </a:defRPr>
            </a:lvl5pPr>
            <a:lvl6pPr marL="2614681" indent="-237698" algn="r" defTabSz="965650" eaLnBrk="0" fontAlgn="base" hangingPunct="0">
              <a:spcBef>
                <a:spcPct val="0"/>
              </a:spcBef>
              <a:spcAft>
                <a:spcPct val="0"/>
              </a:spcAft>
              <a:defRPr sz="2500">
                <a:solidFill>
                  <a:schemeClr val="tx1"/>
                </a:solidFill>
                <a:latin typeface="Times New Roman" charset="0"/>
                <a:ea typeface="ＭＳ Ｐゴシック" charset="0"/>
              </a:defRPr>
            </a:lvl6pPr>
            <a:lvl7pPr marL="3090078" indent="-237698" algn="r" defTabSz="965650" eaLnBrk="0" fontAlgn="base" hangingPunct="0">
              <a:spcBef>
                <a:spcPct val="0"/>
              </a:spcBef>
              <a:spcAft>
                <a:spcPct val="0"/>
              </a:spcAft>
              <a:defRPr sz="2500">
                <a:solidFill>
                  <a:schemeClr val="tx1"/>
                </a:solidFill>
                <a:latin typeface="Times New Roman" charset="0"/>
                <a:ea typeface="ＭＳ Ｐゴシック" charset="0"/>
              </a:defRPr>
            </a:lvl7pPr>
            <a:lvl8pPr marL="3565474" indent="-237698" algn="r" defTabSz="965650" eaLnBrk="0" fontAlgn="base" hangingPunct="0">
              <a:spcBef>
                <a:spcPct val="0"/>
              </a:spcBef>
              <a:spcAft>
                <a:spcPct val="0"/>
              </a:spcAft>
              <a:defRPr sz="2500">
                <a:solidFill>
                  <a:schemeClr val="tx1"/>
                </a:solidFill>
                <a:latin typeface="Times New Roman" charset="0"/>
                <a:ea typeface="ＭＳ Ｐゴシック" charset="0"/>
              </a:defRPr>
            </a:lvl8pPr>
            <a:lvl9pPr marL="4040871" indent="-237698" algn="r" defTabSz="965650" eaLnBrk="0" fontAlgn="base" hangingPunct="0">
              <a:spcBef>
                <a:spcPct val="0"/>
              </a:spcBef>
              <a:spcAft>
                <a:spcPct val="0"/>
              </a:spcAft>
              <a:defRPr sz="2500">
                <a:solidFill>
                  <a:schemeClr val="tx1"/>
                </a:solidFill>
                <a:latin typeface="Times New Roman" charset="0"/>
                <a:ea typeface="ＭＳ Ｐゴシック" charset="0"/>
              </a:defRPr>
            </a:lvl9pPr>
          </a:lstStyle>
          <a:p>
            <a:fld id="{2E8FFC8C-0ECF-A948-8C39-306646573C17}" type="slidenum">
              <a:rPr lang="en-US" sz="1200">
                <a:solidFill>
                  <a:srgbClr val="000000"/>
                </a:solidFill>
              </a:rPr>
              <a:pPr/>
              <a:t>58</a:t>
            </a:fld>
            <a:endParaRPr lang="en-US" sz="1200">
              <a:solidFill>
                <a:srgbClr val="000000"/>
              </a:solidFill>
            </a:endParaRPr>
          </a:p>
        </p:txBody>
      </p:sp>
      <p:sp>
        <p:nvSpPr>
          <p:cNvPr id="136194" name="Rectangle 2"/>
          <p:cNvSpPr>
            <a:spLocks noGrp="1" noRot="1" noChangeAspect="1" noChangeArrowheads="1"/>
          </p:cNvSpPr>
          <p:nvPr>
            <p:ph type="sldImg"/>
          </p:nvPr>
        </p:nvSpPr>
        <p:spPr>
          <a:solidFill>
            <a:srgbClr val="FFFFFF"/>
          </a:solidFill>
          <a:ln/>
        </p:spPr>
      </p:sp>
      <p:sp>
        <p:nvSpPr>
          <p:cNvPr id="136195" name="Rectangle 3"/>
          <p:cNvSpPr>
            <a:spLocks noGrp="1" noChangeArrowheads="1"/>
          </p:cNvSpPr>
          <p:nvPr>
            <p:ph type="body" idx="1"/>
          </p:nvPr>
        </p:nvSpPr>
        <p:spPr>
          <a:solidFill>
            <a:srgbClr val="FFFFFF"/>
          </a:solidFill>
          <a:ln>
            <a:solidFill>
              <a:srgbClr val="000000"/>
            </a:solidFill>
          </a:ln>
          <a:extLst>
            <a:ext uri="{FAA26D3D-D897-4be2-8F04-BA451C77F1D7}">
              <ma14:placeholderFlag xmlns:ma14="http://schemas.microsoft.com/office/mac/drawingml/2011/main" xmlns="" val="1"/>
            </a:ext>
          </a:extLst>
        </p:spPr>
        <p:txBody>
          <a:bodyPr/>
          <a:lstStyle/>
          <a:p>
            <a:endParaRPr lang="en-GB">
              <a:latin typeface="Times New Roman"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7"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lgn="r" defTabSz="965650" eaLnBrk="0" hangingPunct="0">
              <a:defRPr sz="2500">
                <a:solidFill>
                  <a:schemeClr val="tx1"/>
                </a:solidFill>
                <a:latin typeface="Times New Roman" charset="0"/>
                <a:ea typeface="ＭＳ Ｐゴシック" charset="0"/>
              </a:defRPr>
            </a:lvl1pPr>
            <a:lvl2pPr marL="772519" indent="-297123" algn="r" defTabSz="965650" eaLnBrk="0" hangingPunct="0">
              <a:defRPr sz="2500">
                <a:solidFill>
                  <a:schemeClr val="tx1"/>
                </a:solidFill>
                <a:latin typeface="Times New Roman" charset="0"/>
                <a:ea typeface="ＭＳ Ｐゴシック" charset="0"/>
              </a:defRPr>
            </a:lvl2pPr>
            <a:lvl3pPr marL="1188491" indent="-237698" algn="r" defTabSz="965650" eaLnBrk="0" hangingPunct="0">
              <a:defRPr sz="2500">
                <a:solidFill>
                  <a:schemeClr val="tx1"/>
                </a:solidFill>
                <a:latin typeface="Times New Roman" charset="0"/>
                <a:ea typeface="ＭＳ Ｐゴシック" charset="0"/>
              </a:defRPr>
            </a:lvl3pPr>
            <a:lvl4pPr marL="1663888" indent="-237698" algn="r" defTabSz="965650" eaLnBrk="0" hangingPunct="0">
              <a:defRPr sz="2500">
                <a:solidFill>
                  <a:schemeClr val="tx1"/>
                </a:solidFill>
                <a:latin typeface="Times New Roman" charset="0"/>
                <a:ea typeface="ＭＳ Ｐゴシック" charset="0"/>
              </a:defRPr>
            </a:lvl4pPr>
            <a:lvl5pPr marL="2139285" indent="-237698" algn="r" defTabSz="965650" eaLnBrk="0" hangingPunct="0">
              <a:defRPr sz="2500">
                <a:solidFill>
                  <a:schemeClr val="tx1"/>
                </a:solidFill>
                <a:latin typeface="Times New Roman" charset="0"/>
                <a:ea typeface="ＭＳ Ｐゴシック" charset="0"/>
              </a:defRPr>
            </a:lvl5pPr>
            <a:lvl6pPr marL="2614681" indent="-237698" algn="r" defTabSz="965650" eaLnBrk="0" fontAlgn="base" hangingPunct="0">
              <a:spcBef>
                <a:spcPct val="0"/>
              </a:spcBef>
              <a:spcAft>
                <a:spcPct val="0"/>
              </a:spcAft>
              <a:defRPr sz="2500">
                <a:solidFill>
                  <a:schemeClr val="tx1"/>
                </a:solidFill>
                <a:latin typeface="Times New Roman" charset="0"/>
                <a:ea typeface="ＭＳ Ｐゴシック" charset="0"/>
              </a:defRPr>
            </a:lvl6pPr>
            <a:lvl7pPr marL="3090078" indent="-237698" algn="r" defTabSz="965650" eaLnBrk="0" fontAlgn="base" hangingPunct="0">
              <a:spcBef>
                <a:spcPct val="0"/>
              </a:spcBef>
              <a:spcAft>
                <a:spcPct val="0"/>
              </a:spcAft>
              <a:defRPr sz="2500">
                <a:solidFill>
                  <a:schemeClr val="tx1"/>
                </a:solidFill>
                <a:latin typeface="Times New Roman" charset="0"/>
                <a:ea typeface="ＭＳ Ｐゴシック" charset="0"/>
              </a:defRPr>
            </a:lvl7pPr>
            <a:lvl8pPr marL="3565474" indent="-237698" algn="r" defTabSz="965650" eaLnBrk="0" fontAlgn="base" hangingPunct="0">
              <a:spcBef>
                <a:spcPct val="0"/>
              </a:spcBef>
              <a:spcAft>
                <a:spcPct val="0"/>
              </a:spcAft>
              <a:defRPr sz="2500">
                <a:solidFill>
                  <a:schemeClr val="tx1"/>
                </a:solidFill>
                <a:latin typeface="Times New Roman" charset="0"/>
                <a:ea typeface="ＭＳ Ｐゴシック" charset="0"/>
              </a:defRPr>
            </a:lvl8pPr>
            <a:lvl9pPr marL="4040871" indent="-237698" algn="r" defTabSz="965650" eaLnBrk="0" fontAlgn="base" hangingPunct="0">
              <a:spcBef>
                <a:spcPct val="0"/>
              </a:spcBef>
              <a:spcAft>
                <a:spcPct val="0"/>
              </a:spcAft>
              <a:defRPr sz="2500">
                <a:solidFill>
                  <a:schemeClr val="tx1"/>
                </a:solidFill>
                <a:latin typeface="Times New Roman" charset="0"/>
                <a:ea typeface="ＭＳ Ｐゴシック" charset="0"/>
              </a:defRPr>
            </a:lvl9pPr>
          </a:lstStyle>
          <a:p>
            <a:fld id="{68762E85-C368-8345-81B1-E593555DFBFE}" type="slidenum">
              <a:rPr lang="en-US" sz="1200">
                <a:solidFill>
                  <a:srgbClr val="000000"/>
                </a:solidFill>
              </a:rPr>
              <a:pPr/>
              <a:t>59</a:t>
            </a:fld>
            <a:endParaRPr lang="en-US" sz="1200">
              <a:solidFill>
                <a:srgbClr val="000000"/>
              </a:solidFill>
            </a:endParaRPr>
          </a:p>
        </p:txBody>
      </p:sp>
      <p:sp>
        <p:nvSpPr>
          <p:cNvPr id="142338" name="Rectangle 2"/>
          <p:cNvSpPr>
            <a:spLocks noGrp="1" noRot="1" noChangeAspect="1" noChangeArrowheads="1" noTextEdit="1"/>
          </p:cNvSpPr>
          <p:nvPr>
            <p:ph type="sldImg"/>
          </p:nvPr>
        </p:nvSpPr>
        <p:spPr>
          <a:ln/>
        </p:spPr>
      </p:sp>
      <p:sp>
        <p:nvSpPr>
          <p:cNvPr id="142339"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GB">
              <a:latin typeface="Times New Roman"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1"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lgn="r" defTabSz="965650" eaLnBrk="0" hangingPunct="0">
              <a:defRPr sz="2500">
                <a:solidFill>
                  <a:schemeClr val="tx1"/>
                </a:solidFill>
                <a:latin typeface="Times New Roman" charset="0"/>
                <a:ea typeface="ＭＳ Ｐゴシック" charset="0"/>
              </a:defRPr>
            </a:lvl1pPr>
            <a:lvl2pPr marL="772519" indent="-297123" algn="r" defTabSz="965650" eaLnBrk="0" hangingPunct="0">
              <a:defRPr sz="2500">
                <a:solidFill>
                  <a:schemeClr val="tx1"/>
                </a:solidFill>
                <a:latin typeface="Times New Roman" charset="0"/>
                <a:ea typeface="ＭＳ Ｐゴシック" charset="0"/>
              </a:defRPr>
            </a:lvl2pPr>
            <a:lvl3pPr marL="1188491" indent="-237698" algn="r" defTabSz="965650" eaLnBrk="0" hangingPunct="0">
              <a:defRPr sz="2500">
                <a:solidFill>
                  <a:schemeClr val="tx1"/>
                </a:solidFill>
                <a:latin typeface="Times New Roman" charset="0"/>
                <a:ea typeface="ＭＳ Ｐゴシック" charset="0"/>
              </a:defRPr>
            </a:lvl3pPr>
            <a:lvl4pPr marL="1663888" indent="-237698" algn="r" defTabSz="965650" eaLnBrk="0" hangingPunct="0">
              <a:defRPr sz="2500">
                <a:solidFill>
                  <a:schemeClr val="tx1"/>
                </a:solidFill>
                <a:latin typeface="Times New Roman" charset="0"/>
                <a:ea typeface="ＭＳ Ｐゴシック" charset="0"/>
              </a:defRPr>
            </a:lvl4pPr>
            <a:lvl5pPr marL="2139285" indent="-237698" algn="r" defTabSz="965650" eaLnBrk="0" hangingPunct="0">
              <a:defRPr sz="2500">
                <a:solidFill>
                  <a:schemeClr val="tx1"/>
                </a:solidFill>
                <a:latin typeface="Times New Roman" charset="0"/>
                <a:ea typeface="ＭＳ Ｐゴシック" charset="0"/>
              </a:defRPr>
            </a:lvl5pPr>
            <a:lvl6pPr marL="2614681" indent="-237698" algn="r" defTabSz="965650" eaLnBrk="0" fontAlgn="base" hangingPunct="0">
              <a:spcBef>
                <a:spcPct val="0"/>
              </a:spcBef>
              <a:spcAft>
                <a:spcPct val="0"/>
              </a:spcAft>
              <a:defRPr sz="2500">
                <a:solidFill>
                  <a:schemeClr val="tx1"/>
                </a:solidFill>
                <a:latin typeface="Times New Roman" charset="0"/>
                <a:ea typeface="ＭＳ Ｐゴシック" charset="0"/>
              </a:defRPr>
            </a:lvl6pPr>
            <a:lvl7pPr marL="3090078" indent="-237698" algn="r" defTabSz="965650" eaLnBrk="0" fontAlgn="base" hangingPunct="0">
              <a:spcBef>
                <a:spcPct val="0"/>
              </a:spcBef>
              <a:spcAft>
                <a:spcPct val="0"/>
              </a:spcAft>
              <a:defRPr sz="2500">
                <a:solidFill>
                  <a:schemeClr val="tx1"/>
                </a:solidFill>
                <a:latin typeface="Times New Roman" charset="0"/>
                <a:ea typeface="ＭＳ Ｐゴシック" charset="0"/>
              </a:defRPr>
            </a:lvl7pPr>
            <a:lvl8pPr marL="3565474" indent="-237698" algn="r" defTabSz="965650" eaLnBrk="0" fontAlgn="base" hangingPunct="0">
              <a:spcBef>
                <a:spcPct val="0"/>
              </a:spcBef>
              <a:spcAft>
                <a:spcPct val="0"/>
              </a:spcAft>
              <a:defRPr sz="2500">
                <a:solidFill>
                  <a:schemeClr val="tx1"/>
                </a:solidFill>
                <a:latin typeface="Times New Roman" charset="0"/>
                <a:ea typeface="ＭＳ Ｐゴシック" charset="0"/>
              </a:defRPr>
            </a:lvl8pPr>
            <a:lvl9pPr marL="4040871" indent="-237698" algn="r" defTabSz="965650" eaLnBrk="0" fontAlgn="base" hangingPunct="0">
              <a:spcBef>
                <a:spcPct val="0"/>
              </a:spcBef>
              <a:spcAft>
                <a:spcPct val="0"/>
              </a:spcAft>
              <a:defRPr sz="2500">
                <a:solidFill>
                  <a:schemeClr val="tx1"/>
                </a:solidFill>
                <a:latin typeface="Times New Roman" charset="0"/>
                <a:ea typeface="ＭＳ Ｐゴシック" charset="0"/>
              </a:defRPr>
            </a:lvl9pPr>
          </a:lstStyle>
          <a:p>
            <a:fld id="{A179E8F5-7008-5E4C-84A0-7BB7602AF6F1}" type="slidenum">
              <a:rPr lang="en-US" sz="1200">
                <a:solidFill>
                  <a:srgbClr val="000000"/>
                </a:solidFill>
              </a:rPr>
              <a:pPr/>
              <a:t>60</a:t>
            </a:fld>
            <a:endParaRPr lang="en-US" sz="1200">
              <a:solidFill>
                <a:srgbClr val="000000"/>
              </a:solidFill>
            </a:endParaRPr>
          </a:p>
        </p:txBody>
      </p:sp>
      <p:sp>
        <p:nvSpPr>
          <p:cNvPr id="138242" name="Rectangle 2"/>
          <p:cNvSpPr>
            <a:spLocks noGrp="1" noRot="1" noChangeAspect="1" noChangeArrowheads="1"/>
          </p:cNvSpPr>
          <p:nvPr>
            <p:ph type="sldImg"/>
          </p:nvPr>
        </p:nvSpPr>
        <p:spPr>
          <a:solidFill>
            <a:srgbClr val="FFFFFF"/>
          </a:solidFill>
          <a:ln/>
        </p:spPr>
      </p:sp>
      <p:sp>
        <p:nvSpPr>
          <p:cNvPr id="138243" name="Rectangle 3"/>
          <p:cNvSpPr>
            <a:spLocks noGrp="1" noChangeArrowheads="1"/>
          </p:cNvSpPr>
          <p:nvPr>
            <p:ph type="body" idx="1"/>
          </p:nvPr>
        </p:nvSpPr>
        <p:spPr>
          <a:solidFill>
            <a:srgbClr val="FFFFFF"/>
          </a:solidFill>
          <a:ln>
            <a:solidFill>
              <a:srgbClr val="000000"/>
            </a:solidFill>
          </a:ln>
          <a:extLst>
            <a:ext uri="{FAA26D3D-D897-4be2-8F04-BA451C77F1D7}">
              <ma14:placeholderFlag xmlns:ma14="http://schemas.microsoft.com/office/mac/drawingml/2011/main" xmlns="" val="1"/>
            </a:ext>
          </a:extLst>
        </p:spPr>
        <p:txBody>
          <a:bodyPr/>
          <a:lstStyle/>
          <a:p>
            <a:endParaRPr lang="en-GB">
              <a:latin typeface="Times New Roman"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89"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lgn="r" defTabSz="965650" eaLnBrk="0" hangingPunct="0">
              <a:defRPr sz="2500">
                <a:solidFill>
                  <a:schemeClr val="tx1"/>
                </a:solidFill>
                <a:latin typeface="Times New Roman" charset="0"/>
                <a:ea typeface="ＭＳ Ｐゴシック" charset="0"/>
              </a:defRPr>
            </a:lvl1pPr>
            <a:lvl2pPr marL="772519" indent="-297123" algn="r" defTabSz="965650" eaLnBrk="0" hangingPunct="0">
              <a:defRPr sz="2500">
                <a:solidFill>
                  <a:schemeClr val="tx1"/>
                </a:solidFill>
                <a:latin typeface="Times New Roman" charset="0"/>
                <a:ea typeface="ＭＳ Ｐゴシック" charset="0"/>
              </a:defRPr>
            </a:lvl2pPr>
            <a:lvl3pPr marL="1188491" indent="-237698" algn="r" defTabSz="965650" eaLnBrk="0" hangingPunct="0">
              <a:defRPr sz="2500">
                <a:solidFill>
                  <a:schemeClr val="tx1"/>
                </a:solidFill>
                <a:latin typeface="Times New Roman" charset="0"/>
                <a:ea typeface="ＭＳ Ｐゴシック" charset="0"/>
              </a:defRPr>
            </a:lvl3pPr>
            <a:lvl4pPr marL="1663888" indent="-237698" algn="r" defTabSz="965650" eaLnBrk="0" hangingPunct="0">
              <a:defRPr sz="2500">
                <a:solidFill>
                  <a:schemeClr val="tx1"/>
                </a:solidFill>
                <a:latin typeface="Times New Roman" charset="0"/>
                <a:ea typeface="ＭＳ Ｐゴシック" charset="0"/>
              </a:defRPr>
            </a:lvl4pPr>
            <a:lvl5pPr marL="2139285" indent="-237698" algn="r" defTabSz="965650" eaLnBrk="0" hangingPunct="0">
              <a:defRPr sz="2500">
                <a:solidFill>
                  <a:schemeClr val="tx1"/>
                </a:solidFill>
                <a:latin typeface="Times New Roman" charset="0"/>
                <a:ea typeface="ＭＳ Ｐゴシック" charset="0"/>
              </a:defRPr>
            </a:lvl5pPr>
            <a:lvl6pPr marL="2614681" indent="-237698" algn="r" defTabSz="965650" eaLnBrk="0" fontAlgn="base" hangingPunct="0">
              <a:spcBef>
                <a:spcPct val="0"/>
              </a:spcBef>
              <a:spcAft>
                <a:spcPct val="0"/>
              </a:spcAft>
              <a:defRPr sz="2500">
                <a:solidFill>
                  <a:schemeClr val="tx1"/>
                </a:solidFill>
                <a:latin typeface="Times New Roman" charset="0"/>
                <a:ea typeface="ＭＳ Ｐゴシック" charset="0"/>
              </a:defRPr>
            </a:lvl6pPr>
            <a:lvl7pPr marL="3090078" indent="-237698" algn="r" defTabSz="965650" eaLnBrk="0" fontAlgn="base" hangingPunct="0">
              <a:spcBef>
                <a:spcPct val="0"/>
              </a:spcBef>
              <a:spcAft>
                <a:spcPct val="0"/>
              </a:spcAft>
              <a:defRPr sz="2500">
                <a:solidFill>
                  <a:schemeClr val="tx1"/>
                </a:solidFill>
                <a:latin typeface="Times New Roman" charset="0"/>
                <a:ea typeface="ＭＳ Ｐゴシック" charset="0"/>
              </a:defRPr>
            </a:lvl7pPr>
            <a:lvl8pPr marL="3565474" indent="-237698" algn="r" defTabSz="965650" eaLnBrk="0" fontAlgn="base" hangingPunct="0">
              <a:spcBef>
                <a:spcPct val="0"/>
              </a:spcBef>
              <a:spcAft>
                <a:spcPct val="0"/>
              </a:spcAft>
              <a:defRPr sz="2500">
                <a:solidFill>
                  <a:schemeClr val="tx1"/>
                </a:solidFill>
                <a:latin typeface="Times New Roman" charset="0"/>
                <a:ea typeface="ＭＳ Ｐゴシック" charset="0"/>
              </a:defRPr>
            </a:lvl8pPr>
            <a:lvl9pPr marL="4040871" indent="-237698" algn="r" defTabSz="965650" eaLnBrk="0" fontAlgn="base" hangingPunct="0">
              <a:spcBef>
                <a:spcPct val="0"/>
              </a:spcBef>
              <a:spcAft>
                <a:spcPct val="0"/>
              </a:spcAft>
              <a:defRPr sz="2500">
                <a:solidFill>
                  <a:schemeClr val="tx1"/>
                </a:solidFill>
                <a:latin typeface="Times New Roman" charset="0"/>
                <a:ea typeface="ＭＳ Ｐゴシック" charset="0"/>
              </a:defRPr>
            </a:lvl9pPr>
          </a:lstStyle>
          <a:p>
            <a:fld id="{C5C3DD0D-AA26-A94B-8E8E-687617AA7C36}" type="slidenum">
              <a:rPr lang="en-US" sz="1200">
                <a:solidFill>
                  <a:srgbClr val="000000"/>
                </a:solidFill>
              </a:rPr>
              <a:pPr/>
              <a:t>61</a:t>
            </a:fld>
            <a:endParaRPr lang="en-US" sz="1200">
              <a:solidFill>
                <a:srgbClr val="000000"/>
              </a:solidFill>
            </a:endParaRPr>
          </a:p>
        </p:txBody>
      </p:sp>
      <p:sp>
        <p:nvSpPr>
          <p:cNvPr id="140290" name="Rectangle 2"/>
          <p:cNvSpPr>
            <a:spLocks noGrp="1" noRot="1" noChangeAspect="1" noChangeArrowheads="1"/>
          </p:cNvSpPr>
          <p:nvPr>
            <p:ph type="sldImg"/>
          </p:nvPr>
        </p:nvSpPr>
        <p:spPr>
          <a:solidFill>
            <a:srgbClr val="FFFFFF"/>
          </a:solidFill>
          <a:ln/>
        </p:spPr>
      </p:sp>
      <p:sp>
        <p:nvSpPr>
          <p:cNvPr id="140291" name="Rectangle 3"/>
          <p:cNvSpPr>
            <a:spLocks noGrp="1" noChangeArrowheads="1"/>
          </p:cNvSpPr>
          <p:nvPr>
            <p:ph type="body" idx="1"/>
          </p:nvPr>
        </p:nvSpPr>
        <p:spPr>
          <a:solidFill>
            <a:srgbClr val="FFFFFF"/>
          </a:solidFill>
          <a:ln>
            <a:solidFill>
              <a:srgbClr val="000000"/>
            </a:solidFill>
          </a:ln>
          <a:extLst>
            <a:ext uri="{FAA26D3D-D897-4be2-8F04-BA451C77F1D7}">
              <ma14:placeholderFlag xmlns:ma14="http://schemas.microsoft.com/office/mac/drawingml/2011/main" xmlns="" val="1"/>
            </a:ext>
          </a:extLst>
        </p:spPr>
        <p:txBody>
          <a:bodyPr/>
          <a:lstStyle/>
          <a:p>
            <a:endParaRPr lang="en-GB">
              <a:latin typeface="Times New Roman"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3"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lgn="r" defTabSz="965650" eaLnBrk="0" hangingPunct="0">
              <a:defRPr sz="2500">
                <a:solidFill>
                  <a:schemeClr val="tx1"/>
                </a:solidFill>
                <a:latin typeface="Times New Roman" charset="0"/>
                <a:ea typeface="ＭＳ Ｐゴシック" charset="0"/>
              </a:defRPr>
            </a:lvl1pPr>
            <a:lvl2pPr marL="772519" indent="-297123" algn="r" defTabSz="965650" eaLnBrk="0" hangingPunct="0">
              <a:defRPr sz="2500">
                <a:solidFill>
                  <a:schemeClr val="tx1"/>
                </a:solidFill>
                <a:latin typeface="Times New Roman" charset="0"/>
                <a:ea typeface="ＭＳ Ｐゴシック" charset="0"/>
              </a:defRPr>
            </a:lvl2pPr>
            <a:lvl3pPr marL="1188491" indent="-237698" algn="r" defTabSz="965650" eaLnBrk="0" hangingPunct="0">
              <a:defRPr sz="2500">
                <a:solidFill>
                  <a:schemeClr val="tx1"/>
                </a:solidFill>
                <a:latin typeface="Times New Roman" charset="0"/>
                <a:ea typeface="ＭＳ Ｐゴシック" charset="0"/>
              </a:defRPr>
            </a:lvl3pPr>
            <a:lvl4pPr marL="1663888" indent="-237698" algn="r" defTabSz="965650" eaLnBrk="0" hangingPunct="0">
              <a:defRPr sz="2500">
                <a:solidFill>
                  <a:schemeClr val="tx1"/>
                </a:solidFill>
                <a:latin typeface="Times New Roman" charset="0"/>
                <a:ea typeface="ＭＳ Ｐゴシック" charset="0"/>
              </a:defRPr>
            </a:lvl4pPr>
            <a:lvl5pPr marL="2139285" indent="-237698" algn="r" defTabSz="965650" eaLnBrk="0" hangingPunct="0">
              <a:defRPr sz="2500">
                <a:solidFill>
                  <a:schemeClr val="tx1"/>
                </a:solidFill>
                <a:latin typeface="Times New Roman" charset="0"/>
                <a:ea typeface="ＭＳ Ｐゴシック" charset="0"/>
              </a:defRPr>
            </a:lvl5pPr>
            <a:lvl6pPr marL="2614681" indent="-237698" algn="r" defTabSz="965650" eaLnBrk="0" fontAlgn="base" hangingPunct="0">
              <a:spcBef>
                <a:spcPct val="0"/>
              </a:spcBef>
              <a:spcAft>
                <a:spcPct val="0"/>
              </a:spcAft>
              <a:defRPr sz="2500">
                <a:solidFill>
                  <a:schemeClr val="tx1"/>
                </a:solidFill>
                <a:latin typeface="Times New Roman" charset="0"/>
                <a:ea typeface="ＭＳ Ｐゴシック" charset="0"/>
              </a:defRPr>
            </a:lvl6pPr>
            <a:lvl7pPr marL="3090078" indent="-237698" algn="r" defTabSz="965650" eaLnBrk="0" fontAlgn="base" hangingPunct="0">
              <a:spcBef>
                <a:spcPct val="0"/>
              </a:spcBef>
              <a:spcAft>
                <a:spcPct val="0"/>
              </a:spcAft>
              <a:defRPr sz="2500">
                <a:solidFill>
                  <a:schemeClr val="tx1"/>
                </a:solidFill>
                <a:latin typeface="Times New Roman" charset="0"/>
                <a:ea typeface="ＭＳ Ｐゴシック" charset="0"/>
              </a:defRPr>
            </a:lvl7pPr>
            <a:lvl8pPr marL="3565474" indent="-237698" algn="r" defTabSz="965650" eaLnBrk="0" fontAlgn="base" hangingPunct="0">
              <a:spcBef>
                <a:spcPct val="0"/>
              </a:spcBef>
              <a:spcAft>
                <a:spcPct val="0"/>
              </a:spcAft>
              <a:defRPr sz="2500">
                <a:solidFill>
                  <a:schemeClr val="tx1"/>
                </a:solidFill>
                <a:latin typeface="Times New Roman" charset="0"/>
                <a:ea typeface="ＭＳ Ｐゴシック" charset="0"/>
              </a:defRPr>
            </a:lvl8pPr>
            <a:lvl9pPr marL="4040871" indent="-237698" algn="r" defTabSz="965650" eaLnBrk="0" fontAlgn="base" hangingPunct="0">
              <a:spcBef>
                <a:spcPct val="0"/>
              </a:spcBef>
              <a:spcAft>
                <a:spcPct val="0"/>
              </a:spcAft>
              <a:defRPr sz="2500">
                <a:solidFill>
                  <a:schemeClr val="tx1"/>
                </a:solidFill>
                <a:latin typeface="Times New Roman" charset="0"/>
                <a:ea typeface="ＭＳ Ｐゴシック" charset="0"/>
              </a:defRPr>
            </a:lvl9pPr>
          </a:lstStyle>
          <a:p>
            <a:fld id="{D1B2F555-DE38-7546-B0F5-13509B7904E9}" type="slidenum">
              <a:rPr lang="en-US" sz="1200">
                <a:solidFill>
                  <a:srgbClr val="000000"/>
                </a:solidFill>
              </a:rPr>
              <a:pPr/>
              <a:t>62</a:t>
            </a:fld>
            <a:endParaRPr lang="en-US" sz="1200">
              <a:solidFill>
                <a:srgbClr val="000000"/>
              </a:solidFill>
            </a:endParaRPr>
          </a:p>
        </p:txBody>
      </p:sp>
      <p:sp>
        <p:nvSpPr>
          <p:cNvPr id="146434" name="Rectangle 2"/>
          <p:cNvSpPr>
            <a:spLocks noGrp="1" noRot="1" noChangeAspect="1" noChangeArrowheads="1" noTextEdit="1"/>
          </p:cNvSpPr>
          <p:nvPr>
            <p:ph type="sldImg"/>
          </p:nvPr>
        </p:nvSpPr>
        <p:spPr>
          <a:ln/>
        </p:spPr>
      </p:sp>
      <p:sp>
        <p:nvSpPr>
          <p:cNvPr id="146435"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GB">
              <a:latin typeface="Times New Roman"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AAEDCEB-6D5F-1B49-A8DA-9F4052B7E395}" type="slidenum">
              <a:rPr lang="en-US"/>
              <a:pPr/>
              <a:t>63</a:t>
            </a:fld>
            <a:endParaRPr lang="en-US"/>
          </a:p>
        </p:txBody>
      </p:sp>
      <p:sp>
        <p:nvSpPr>
          <p:cNvPr id="717826" name="Rectangle 2"/>
          <p:cNvSpPr>
            <a:spLocks noGrp="1" noRot="1" noChangeAspect="1" noChangeArrowheads="1" noTextEdit="1"/>
          </p:cNvSpPr>
          <p:nvPr>
            <p:ph type="sldImg"/>
          </p:nvPr>
        </p:nvSpPr>
        <p:spPr>
          <a:xfrm>
            <a:off x="1239838" y="706438"/>
            <a:ext cx="4835525" cy="3625850"/>
          </a:xfrm>
          <a:ln/>
          <a:extLst>
            <a:ext uri="{FAA26D3D-D897-4be2-8F04-BA451C77F1D7}">
              <ma14:placeholderFlag xmlns:ma14="http://schemas.microsoft.com/office/mac/drawingml/2011/main" xmlns="" val="1"/>
            </a:ext>
          </a:extLst>
        </p:spPr>
      </p:sp>
      <p:sp>
        <p:nvSpPr>
          <p:cNvPr id="717827" name="Rectangle 3"/>
          <p:cNvSpPr>
            <a:spLocks noGrp="1" noChangeArrowheads="1"/>
          </p:cNvSpPr>
          <p:nvPr>
            <p:ph type="body" idx="1"/>
          </p:nvPr>
        </p:nvSpPr>
        <p:spPr>
          <a:xfrm>
            <a:off x="955040" y="4568847"/>
            <a:ext cx="5405120" cy="4335439"/>
          </a:xfrm>
        </p:spPr>
        <p:txBody>
          <a:bodyPr/>
          <a:lstStyle/>
          <a:p>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1"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lgn="r" defTabSz="965650" eaLnBrk="0" hangingPunct="0">
              <a:defRPr sz="2500">
                <a:solidFill>
                  <a:schemeClr val="tx1"/>
                </a:solidFill>
                <a:latin typeface="Times New Roman" charset="0"/>
                <a:ea typeface="ＭＳ Ｐゴシック" charset="0"/>
              </a:defRPr>
            </a:lvl1pPr>
            <a:lvl2pPr marL="772519" indent="-297123" algn="r" defTabSz="965650" eaLnBrk="0" hangingPunct="0">
              <a:defRPr sz="2500">
                <a:solidFill>
                  <a:schemeClr val="tx1"/>
                </a:solidFill>
                <a:latin typeface="Times New Roman" charset="0"/>
                <a:ea typeface="ＭＳ Ｐゴシック" charset="0"/>
              </a:defRPr>
            </a:lvl2pPr>
            <a:lvl3pPr marL="1188491" indent="-237698" algn="r" defTabSz="965650" eaLnBrk="0" hangingPunct="0">
              <a:defRPr sz="2500">
                <a:solidFill>
                  <a:schemeClr val="tx1"/>
                </a:solidFill>
                <a:latin typeface="Times New Roman" charset="0"/>
                <a:ea typeface="ＭＳ Ｐゴシック" charset="0"/>
              </a:defRPr>
            </a:lvl3pPr>
            <a:lvl4pPr marL="1663888" indent="-237698" algn="r" defTabSz="965650" eaLnBrk="0" hangingPunct="0">
              <a:defRPr sz="2500">
                <a:solidFill>
                  <a:schemeClr val="tx1"/>
                </a:solidFill>
                <a:latin typeface="Times New Roman" charset="0"/>
                <a:ea typeface="ＭＳ Ｐゴシック" charset="0"/>
              </a:defRPr>
            </a:lvl4pPr>
            <a:lvl5pPr marL="2139285" indent="-237698" algn="r" defTabSz="965650" eaLnBrk="0" hangingPunct="0">
              <a:defRPr sz="2500">
                <a:solidFill>
                  <a:schemeClr val="tx1"/>
                </a:solidFill>
                <a:latin typeface="Times New Roman" charset="0"/>
                <a:ea typeface="ＭＳ Ｐゴシック" charset="0"/>
              </a:defRPr>
            </a:lvl5pPr>
            <a:lvl6pPr marL="2614681" indent="-237698" algn="r" defTabSz="965650" eaLnBrk="0" fontAlgn="base" hangingPunct="0">
              <a:spcBef>
                <a:spcPct val="0"/>
              </a:spcBef>
              <a:spcAft>
                <a:spcPct val="0"/>
              </a:spcAft>
              <a:defRPr sz="2500">
                <a:solidFill>
                  <a:schemeClr val="tx1"/>
                </a:solidFill>
                <a:latin typeface="Times New Roman" charset="0"/>
                <a:ea typeface="ＭＳ Ｐゴシック" charset="0"/>
              </a:defRPr>
            </a:lvl6pPr>
            <a:lvl7pPr marL="3090078" indent="-237698" algn="r" defTabSz="965650" eaLnBrk="0" fontAlgn="base" hangingPunct="0">
              <a:spcBef>
                <a:spcPct val="0"/>
              </a:spcBef>
              <a:spcAft>
                <a:spcPct val="0"/>
              </a:spcAft>
              <a:defRPr sz="2500">
                <a:solidFill>
                  <a:schemeClr val="tx1"/>
                </a:solidFill>
                <a:latin typeface="Times New Roman" charset="0"/>
                <a:ea typeface="ＭＳ Ｐゴシック" charset="0"/>
              </a:defRPr>
            </a:lvl7pPr>
            <a:lvl8pPr marL="3565474" indent="-237698" algn="r" defTabSz="965650" eaLnBrk="0" fontAlgn="base" hangingPunct="0">
              <a:spcBef>
                <a:spcPct val="0"/>
              </a:spcBef>
              <a:spcAft>
                <a:spcPct val="0"/>
              </a:spcAft>
              <a:defRPr sz="2500">
                <a:solidFill>
                  <a:schemeClr val="tx1"/>
                </a:solidFill>
                <a:latin typeface="Times New Roman" charset="0"/>
                <a:ea typeface="ＭＳ Ｐゴシック" charset="0"/>
              </a:defRPr>
            </a:lvl8pPr>
            <a:lvl9pPr marL="4040871" indent="-237698" algn="r" defTabSz="965650" eaLnBrk="0" fontAlgn="base" hangingPunct="0">
              <a:spcBef>
                <a:spcPct val="0"/>
              </a:spcBef>
              <a:spcAft>
                <a:spcPct val="0"/>
              </a:spcAft>
              <a:defRPr sz="2500">
                <a:solidFill>
                  <a:schemeClr val="tx1"/>
                </a:solidFill>
                <a:latin typeface="Times New Roman" charset="0"/>
                <a:ea typeface="ＭＳ Ｐゴシック" charset="0"/>
              </a:defRPr>
            </a:lvl9pPr>
          </a:lstStyle>
          <a:p>
            <a:fld id="{5F2569F4-EEA5-8F44-9B5A-ABB79AEEFB67}" type="slidenum">
              <a:rPr lang="en-US" sz="1200"/>
              <a:pPr/>
              <a:t>66</a:t>
            </a:fld>
            <a:endParaRPr lang="en-US" sz="1200"/>
          </a:p>
        </p:txBody>
      </p:sp>
      <p:sp>
        <p:nvSpPr>
          <p:cNvPr id="148482" name="Rectangle 2"/>
          <p:cNvSpPr>
            <a:spLocks noGrp="1" noRot="1" noChangeAspect="1" noChangeArrowheads="1"/>
          </p:cNvSpPr>
          <p:nvPr>
            <p:ph type="sldImg"/>
          </p:nvPr>
        </p:nvSpPr>
        <p:spPr>
          <a:solidFill>
            <a:srgbClr val="FFFFFF"/>
          </a:solidFill>
          <a:ln/>
        </p:spPr>
      </p:sp>
      <p:sp>
        <p:nvSpPr>
          <p:cNvPr id="148483" name="Rectangle 3"/>
          <p:cNvSpPr>
            <a:spLocks noGrp="1" noChangeArrowheads="1"/>
          </p:cNvSpPr>
          <p:nvPr>
            <p:ph type="body" idx="1"/>
          </p:nvPr>
        </p:nvSpPr>
        <p:spPr>
          <a:solidFill>
            <a:srgbClr val="FFFFFF"/>
          </a:solidFill>
          <a:ln>
            <a:solidFill>
              <a:srgbClr val="000000"/>
            </a:solidFill>
          </a:ln>
          <a:extLst>
            <a:ext uri="{FAA26D3D-D897-4be2-8F04-BA451C77F1D7}">
              <ma14:placeholderFlag xmlns:ma14="http://schemas.microsoft.com/office/mac/drawingml/2011/main" xmlns="" val="1"/>
            </a:ext>
          </a:extLst>
        </p:spPr>
        <p:txBody>
          <a:bodyPr/>
          <a:lstStyle/>
          <a:p>
            <a:endParaRPr lang="en-GB">
              <a:latin typeface="Times New Roman"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5200" eaLnBrk="0" hangingPunct="0">
              <a:defRPr sz="2400">
                <a:solidFill>
                  <a:schemeClr val="tx1"/>
                </a:solidFill>
                <a:latin typeface="Times New Roman" charset="0"/>
                <a:ea typeface="ＭＳ Ｐゴシック" charset="0"/>
              </a:defRPr>
            </a:lvl1pPr>
            <a:lvl2pPr marL="742950" indent="-285750" defTabSz="965200" eaLnBrk="0" hangingPunct="0">
              <a:defRPr sz="2400">
                <a:solidFill>
                  <a:schemeClr val="tx1"/>
                </a:solidFill>
                <a:latin typeface="Times New Roman" charset="0"/>
                <a:ea typeface="ＭＳ Ｐゴシック" charset="0"/>
              </a:defRPr>
            </a:lvl2pPr>
            <a:lvl3pPr marL="1143000" indent="-228600" defTabSz="965200" eaLnBrk="0" hangingPunct="0">
              <a:defRPr sz="2400">
                <a:solidFill>
                  <a:schemeClr val="tx1"/>
                </a:solidFill>
                <a:latin typeface="Times New Roman" charset="0"/>
                <a:ea typeface="ＭＳ Ｐゴシック" charset="0"/>
              </a:defRPr>
            </a:lvl3pPr>
            <a:lvl4pPr marL="1600200" indent="-228600" defTabSz="965200" eaLnBrk="0" hangingPunct="0">
              <a:defRPr sz="2400">
                <a:solidFill>
                  <a:schemeClr val="tx1"/>
                </a:solidFill>
                <a:latin typeface="Times New Roman" charset="0"/>
                <a:ea typeface="ＭＳ Ｐゴシック" charset="0"/>
              </a:defRPr>
            </a:lvl4pPr>
            <a:lvl5pPr marL="2057400" indent="-228600" defTabSz="965200" eaLnBrk="0" hangingPunct="0">
              <a:defRPr sz="2400">
                <a:solidFill>
                  <a:schemeClr val="tx1"/>
                </a:solidFill>
                <a:latin typeface="Times New Roman" charset="0"/>
                <a:ea typeface="ＭＳ Ｐゴシック" charset="0"/>
              </a:defRPr>
            </a:lvl5pPr>
            <a:lvl6pPr marL="2514600" indent="-228600" defTabSz="9652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9652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9652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965200" eaLnBrk="0" fontAlgn="base" hangingPunct="0">
              <a:spcBef>
                <a:spcPct val="0"/>
              </a:spcBef>
              <a:spcAft>
                <a:spcPct val="0"/>
              </a:spcAft>
              <a:defRPr sz="2400">
                <a:solidFill>
                  <a:schemeClr val="tx1"/>
                </a:solidFill>
                <a:latin typeface="Times New Roman" charset="0"/>
                <a:ea typeface="ＭＳ Ｐゴシック" charset="0"/>
              </a:defRPr>
            </a:lvl9pPr>
          </a:lstStyle>
          <a:p>
            <a:fld id="{9F77F0FF-5C2E-B643-8E1F-499D3BA2E214}" type="slidenum">
              <a:rPr lang="it-IT" sz="1400"/>
              <a:pPr/>
              <a:t>68</a:t>
            </a:fld>
            <a:endParaRPr lang="it-IT" sz="1400"/>
          </a:p>
        </p:txBody>
      </p:sp>
      <p:sp>
        <p:nvSpPr>
          <p:cNvPr id="51203" name="Rectangle 2"/>
          <p:cNvSpPr>
            <a:spLocks noGrp="1" noRot="1" noChangeAspect="1" noChangeArrowheads="1" noTextEdit="1"/>
          </p:cNvSpPr>
          <p:nvPr>
            <p:ph type="sldImg"/>
          </p:nvPr>
        </p:nvSpPr>
        <p:spPr>
          <a:xfrm>
            <a:off x="-695206" y="425926"/>
            <a:ext cx="8515862" cy="5814035"/>
          </a:xfrm>
          <a:solidFill>
            <a:srgbClr val="FFFFFF"/>
          </a:solidFill>
          <a:ln/>
        </p:spPr>
      </p:sp>
      <p:sp>
        <p:nvSpPr>
          <p:cNvPr id="51204" name="Rectangle 3"/>
          <p:cNvSpPr>
            <a:spLocks noGrp="1" noChangeArrowheads="1"/>
          </p:cNvSpPr>
          <p:nvPr>
            <p:ph type="body" idx="1"/>
          </p:nvPr>
        </p:nvSpPr>
        <p:spPr>
          <a:xfrm>
            <a:off x="966746" y="6372505"/>
            <a:ext cx="5381710" cy="2495984"/>
          </a:xfrm>
          <a:solidFill>
            <a:srgbClr val="FFFFFF"/>
          </a:solidFill>
          <a:ln>
            <a:solidFill>
              <a:srgbClr val="000000"/>
            </a:solidFill>
          </a:ln>
          <a:extLst>
            <a:ext uri="{FAA26D3D-D897-4be2-8F04-BA451C77F1D7}">
              <ma14:placeholderFlag xmlns:ma14="http://schemas.microsoft.com/office/mac/drawingml/2011/main" xmlns="" val="1"/>
            </a:ext>
          </a:extLst>
        </p:spPr>
        <p:txBody>
          <a:bodyPr/>
          <a:lstStyle/>
          <a:p>
            <a:pPr eaLnBrk="1" hangingPunct="1"/>
            <a:endParaRPr lang="it-IT">
              <a:latin typeface="Times New Roman"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031"/>
          <p:cNvSpPr>
            <a:spLocks noGrp="1" noChangeArrowheads="1"/>
          </p:cNvSpPr>
          <p:nvPr>
            <p:ph type="sldNum" sz="quarter" idx="5"/>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a:lstStyle>
            <a:lvl1pPr defTabSz="950913">
              <a:defRPr sz="1400">
                <a:solidFill>
                  <a:schemeClr val="tx1"/>
                </a:solidFill>
                <a:latin typeface="Times New Roman" charset="0"/>
                <a:ea typeface="ＭＳ Ｐゴシック" charset="0"/>
                <a:cs typeface="ＭＳ Ｐゴシック" charset="0"/>
              </a:defRPr>
            </a:lvl1pPr>
            <a:lvl2pPr marL="37931725" indent="-37474525" defTabSz="950913">
              <a:defRPr sz="1400">
                <a:solidFill>
                  <a:schemeClr val="tx1"/>
                </a:solidFill>
                <a:latin typeface="Times New Roman" charset="0"/>
                <a:ea typeface="ＭＳ Ｐゴシック" charset="0"/>
              </a:defRPr>
            </a:lvl2pPr>
            <a:lvl3pPr>
              <a:defRPr sz="1400">
                <a:solidFill>
                  <a:schemeClr val="tx1"/>
                </a:solidFill>
                <a:latin typeface="Times New Roman" charset="0"/>
                <a:ea typeface="ＭＳ Ｐゴシック" charset="0"/>
              </a:defRPr>
            </a:lvl3pPr>
            <a:lvl4pPr>
              <a:defRPr sz="1400">
                <a:solidFill>
                  <a:schemeClr val="tx1"/>
                </a:solidFill>
                <a:latin typeface="Times New Roman" charset="0"/>
                <a:ea typeface="ＭＳ Ｐゴシック" charset="0"/>
              </a:defRPr>
            </a:lvl4pPr>
            <a:lvl5pPr>
              <a:defRPr sz="1400">
                <a:solidFill>
                  <a:schemeClr val="tx1"/>
                </a:solidFill>
                <a:latin typeface="Times New Roman" charset="0"/>
                <a:ea typeface="ＭＳ Ｐゴシック" charset="0"/>
              </a:defRPr>
            </a:lvl5pPr>
            <a:lvl6pPr marL="457200" eaLnBrk="0" fontAlgn="base" hangingPunct="0">
              <a:spcBef>
                <a:spcPct val="30000"/>
              </a:spcBef>
              <a:spcAft>
                <a:spcPct val="0"/>
              </a:spcAft>
              <a:defRPr sz="1400">
                <a:solidFill>
                  <a:schemeClr val="tx1"/>
                </a:solidFill>
                <a:latin typeface="Times New Roman" charset="0"/>
                <a:ea typeface="ＭＳ Ｐゴシック" charset="0"/>
              </a:defRPr>
            </a:lvl6pPr>
            <a:lvl7pPr marL="914400" eaLnBrk="0" fontAlgn="base" hangingPunct="0">
              <a:spcBef>
                <a:spcPct val="30000"/>
              </a:spcBef>
              <a:spcAft>
                <a:spcPct val="0"/>
              </a:spcAft>
              <a:defRPr sz="1400">
                <a:solidFill>
                  <a:schemeClr val="tx1"/>
                </a:solidFill>
                <a:latin typeface="Times New Roman" charset="0"/>
                <a:ea typeface="ＭＳ Ｐゴシック" charset="0"/>
              </a:defRPr>
            </a:lvl7pPr>
            <a:lvl8pPr marL="1371600" eaLnBrk="0" fontAlgn="base" hangingPunct="0">
              <a:spcBef>
                <a:spcPct val="30000"/>
              </a:spcBef>
              <a:spcAft>
                <a:spcPct val="0"/>
              </a:spcAft>
              <a:defRPr sz="1400">
                <a:solidFill>
                  <a:schemeClr val="tx1"/>
                </a:solidFill>
                <a:latin typeface="Times New Roman" charset="0"/>
                <a:ea typeface="ＭＳ Ｐゴシック" charset="0"/>
              </a:defRPr>
            </a:lvl8pPr>
            <a:lvl9pPr marL="1828800" eaLnBrk="0" fontAlgn="base" hangingPunct="0">
              <a:spcBef>
                <a:spcPct val="30000"/>
              </a:spcBef>
              <a:spcAft>
                <a:spcPct val="0"/>
              </a:spcAft>
              <a:defRPr sz="1400">
                <a:solidFill>
                  <a:schemeClr val="tx1"/>
                </a:solidFill>
                <a:latin typeface="Times New Roman" charset="0"/>
                <a:ea typeface="ＭＳ Ｐゴシック" charset="0"/>
              </a:defRPr>
            </a:lvl9pPr>
          </a:lstStyle>
          <a:p>
            <a:fld id="{1C688677-F3DF-044B-818E-3027CEB3D8F7}" type="slidenum">
              <a:rPr lang="en-US" sz="1300"/>
              <a:pPr/>
              <a:t>6</a:t>
            </a:fld>
            <a:endParaRPr lang="en-US" sz="130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sq">
                <a:solidFill>
                  <a:srgbClr val="000000"/>
                </a:solidFill>
                <a:miter lim="800000"/>
                <a:headEnd type="none" w="sm" len="sm"/>
                <a:tailEnd type="none" w="sm" len="sm"/>
              </a14:hiddenLine>
            </a:ext>
          </a:extLst>
        </p:spPr>
        <p:txBody>
          <a:bodyPr lIns="96486" tIns="48246" rIns="96486" bIns="48246"/>
          <a:lstStyle/>
          <a:p>
            <a:r>
              <a:rPr lang="en-US">
                <a:latin typeface="Times New Roman" charset="0"/>
                <a:ea typeface="ＭＳ Ｐゴシック" charset="0"/>
                <a:cs typeface="ＭＳ Ｐゴシック" charset="0"/>
              </a:rPr>
              <a:t> However, before doing that, lets get a better feel for the problem by defining it in more details. For simplicity, lets assume that both the mediated schema and source schemas use the RELATIONAL REPRESENTATION. For example, here</a:t>
            </a:r>
            <a:r>
              <a:rPr lang="ja-JP" altLang="en-US">
                <a:latin typeface="Times New Roman" charset="0"/>
                <a:ea typeface="ＭＳ Ｐゴシック" charset="0"/>
                <a:cs typeface="ＭＳ Ｐゴシック" charset="0"/>
              </a:rPr>
              <a:t>’</a:t>
            </a:r>
            <a:r>
              <a:rPr lang="en-US">
                <a:latin typeface="Times New Roman" charset="0"/>
                <a:ea typeface="ＭＳ Ｐゴシック" charset="0"/>
                <a:cs typeface="ＭＳ Ｐゴシック" charset="0"/>
              </a:rPr>
              <a:t>s a mediated schema in the real-estate domain, with elements price, agent-name, and address. And here</a:t>
            </a:r>
            <a:r>
              <a:rPr lang="ja-JP" altLang="en-US">
                <a:latin typeface="Times New Roman" charset="0"/>
                <a:ea typeface="ＭＳ Ｐゴシック" charset="0"/>
                <a:cs typeface="ＭＳ Ｐゴシック" charset="0"/>
              </a:rPr>
              <a:t>’</a:t>
            </a:r>
            <a:r>
              <a:rPr lang="en-US">
                <a:latin typeface="Times New Roman" charset="0"/>
                <a:ea typeface="ＭＳ Ｐゴシック" charset="0"/>
                <a:cs typeface="ＭＳ Ｐゴシック" charset="0"/>
              </a:rPr>
              <a:t>s the source homes.com, which exports house listings in this relational table, each row in this table corresponds to a house listing. Throughout the talk, we color elements of the mediated schema in red, and elements of source schemas in blue.</a:t>
            </a:r>
          </a:p>
          <a:p>
            <a:endParaRPr lang="en-US">
              <a:latin typeface="Times New Roman" charset="0"/>
              <a:ea typeface="ＭＳ Ｐゴシック" charset="0"/>
              <a:cs typeface="ＭＳ Ｐゴシック" charset="0"/>
            </a:endParaRPr>
          </a:p>
          <a:p>
            <a:r>
              <a:rPr lang="en-US">
                <a:latin typeface="Times New Roman" charset="0"/>
                <a:ea typeface="ＭＳ Ｐゴシック" charset="0"/>
                <a:cs typeface="ＭＳ Ｐゴシック" charset="0"/>
              </a:rPr>
              <a:t>Now, given a mediated schema and a source schema, the schema-matching problem is to find semantic mappings between the elements of the two schemas. The simplest type of mapping is 1-1 mappings, such as price to listed-price, and agent-name to contact-name. BUT 1-1 mappings make up only a portion of semantic mappings in practice. There are also a lot of complex mappings such as address is the concatenation of city and state, or number of bathrooms is the number of full baths plus number of half baths. In this talk, we shall focus first on finding 1-1 mappings, then on finding complex mappings. </a:t>
            </a:r>
          </a:p>
          <a:p>
            <a:endParaRPr lang="en-US">
              <a:latin typeface="Times New Roman" charset="0"/>
              <a:ea typeface="ＭＳ Ｐゴシック" charset="0"/>
              <a:cs typeface="ＭＳ Ｐゴシック" charset="0"/>
            </a:endParaRPr>
          </a:p>
          <a:p>
            <a:endParaRPr lang="en-US">
              <a:latin typeface="Times New Roman" charset="0"/>
              <a:ea typeface="ＭＳ Ｐゴシック" charset="0"/>
              <a:cs typeface="ＭＳ Ｐゴシック"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egnaposto immagine diapositiva 1"/>
          <p:cNvSpPr>
            <a:spLocks noGrp="1" noRot="1" noChangeAspect="1" noTextEdit="1"/>
          </p:cNvSpPr>
          <p:nvPr>
            <p:ph type="sldImg"/>
          </p:nvPr>
        </p:nvSpPr>
        <p:spPr>
          <a:ln/>
        </p:spPr>
      </p:sp>
      <p:sp>
        <p:nvSpPr>
          <p:cNvPr id="52227" name="Segnaposto note 2"/>
          <p:cNvSpPr>
            <a:spLocks noGrp="1"/>
          </p:cNvSpPr>
          <p:nvPr>
            <p:ph type="body" idx="1"/>
          </p:nvPr>
        </p:nvSpPr>
        <p:spPr>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it-IT">
              <a:latin typeface="Times New Roman" charset="0"/>
            </a:endParaRPr>
          </a:p>
        </p:txBody>
      </p:sp>
      <p:sp>
        <p:nvSpPr>
          <p:cNvPr id="52228" name="Segnaposto numero diapositiva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5200" eaLnBrk="0" hangingPunct="0">
              <a:defRPr sz="2400">
                <a:solidFill>
                  <a:schemeClr val="tx1"/>
                </a:solidFill>
                <a:latin typeface="Times New Roman" charset="0"/>
                <a:ea typeface="ＭＳ Ｐゴシック" charset="0"/>
              </a:defRPr>
            </a:lvl1pPr>
            <a:lvl2pPr marL="742950" indent="-285750" defTabSz="965200" eaLnBrk="0" hangingPunct="0">
              <a:defRPr sz="2400">
                <a:solidFill>
                  <a:schemeClr val="tx1"/>
                </a:solidFill>
                <a:latin typeface="Times New Roman" charset="0"/>
                <a:ea typeface="ＭＳ Ｐゴシック" charset="0"/>
              </a:defRPr>
            </a:lvl2pPr>
            <a:lvl3pPr marL="1143000" indent="-228600" defTabSz="965200" eaLnBrk="0" hangingPunct="0">
              <a:defRPr sz="2400">
                <a:solidFill>
                  <a:schemeClr val="tx1"/>
                </a:solidFill>
                <a:latin typeface="Times New Roman" charset="0"/>
                <a:ea typeface="ＭＳ Ｐゴシック" charset="0"/>
              </a:defRPr>
            </a:lvl3pPr>
            <a:lvl4pPr marL="1600200" indent="-228600" defTabSz="965200" eaLnBrk="0" hangingPunct="0">
              <a:defRPr sz="2400">
                <a:solidFill>
                  <a:schemeClr val="tx1"/>
                </a:solidFill>
                <a:latin typeface="Times New Roman" charset="0"/>
                <a:ea typeface="ＭＳ Ｐゴシック" charset="0"/>
              </a:defRPr>
            </a:lvl4pPr>
            <a:lvl5pPr marL="2057400" indent="-228600" defTabSz="965200" eaLnBrk="0" hangingPunct="0">
              <a:defRPr sz="2400">
                <a:solidFill>
                  <a:schemeClr val="tx1"/>
                </a:solidFill>
                <a:latin typeface="Times New Roman" charset="0"/>
                <a:ea typeface="ＭＳ Ｐゴシック" charset="0"/>
              </a:defRPr>
            </a:lvl5pPr>
            <a:lvl6pPr marL="2514600" indent="-228600" defTabSz="9652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9652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9652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965200" eaLnBrk="0" fontAlgn="base" hangingPunct="0">
              <a:spcBef>
                <a:spcPct val="0"/>
              </a:spcBef>
              <a:spcAft>
                <a:spcPct val="0"/>
              </a:spcAft>
              <a:defRPr sz="2400">
                <a:solidFill>
                  <a:schemeClr val="tx1"/>
                </a:solidFill>
                <a:latin typeface="Times New Roman" charset="0"/>
                <a:ea typeface="ＭＳ Ｐゴシック" charset="0"/>
              </a:defRPr>
            </a:lvl9pPr>
          </a:lstStyle>
          <a:p>
            <a:fld id="{E7A2C297-3DFC-6947-B77B-E74C7996BF77}" type="slidenum">
              <a:rPr lang="it-IT" sz="1400"/>
              <a:pPr/>
              <a:t>69</a:t>
            </a:fld>
            <a:endParaRPr lang="it-IT" sz="140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5200" eaLnBrk="0" hangingPunct="0">
              <a:defRPr sz="2400">
                <a:solidFill>
                  <a:schemeClr val="tx1"/>
                </a:solidFill>
                <a:latin typeface="Times New Roman" charset="0"/>
                <a:ea typeface="ＭＳ Ｐゴシック" charset="0"/>
              </a:defRPr>
            </a:lvl1pPr>
            <a:lvl2pPr marL="742950" indent="-285750" defTabSz="965200" eaLnBrk="0" hangingPunct="0">
              <a:defRPr sz="2400">
                <a:solidFill>
                  <a:schemeClr val="tx1"/>
                </a:solidFill>
                <a:latin typeface="Times New Roman" charset="0"/>
                <a:ea typeface="ＭＳ Ｐゴシック" charset="0"/>
              </a:defRPr>
            </a:lvl2pPr>
            <a:lvl3pPr marL="1143000" indent="-228600" defTabSz="965200" eaLnBrk="0" hangingPunct="0">
              <a:defRPr sz="2400">
                <a:solidFill>
                  <a:schemeClr val="tx1"/>
                </a:solidFill>
                <a:latin typeface="Times New Roman" charset="0"/>
                <a:ea typeface="ＭＳ Ｐゴシック" charset="0"/>
              </a:defRPr>
            </a:lvl3pPr>
            <a:lvl4pPr marL="1600200" indent="-228600" defTabSz="965200" eaLnBrk="0" hangingPunct="0">
              <a:defRPr sz="2400">
                <a:solidFill>
                  <a:schemeClr val="tx1"/>
                </a:solidFill>
                <a:latin typeface="Times New Roman" charset="0"/>
                <a:ea typeface="ＭＳ Ｐゴシック" charset="0"/>
              </a:defRPr>
            </a:lvl4pPr>
            <a:lvl5pPr marL="2057400" indent="-228600" defTabSz="965200" eaLnBrk="0" hangingPunct="0">
              <a:defRPr sz="2400">
                <a:solidFill>
                  <a:schemeClr val="tx1"/>
                </a:solidFill>
                <a:latin typeface="Times New Roman" charset="0"/>
                <a:ea typeface="ＭＳ Ｐゴシック" charset="0"/>
              </a:defRPr>
            </a:lvl5pPr>
            <a:lvl6pPr marL="2514600" indent="-228600" defTabSz="9652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9652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9652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965200" eaLnBrk="0" fontAlgn="base" hangingPunct="0">
              <a:spcBef>
                <a:spcPct val="0"/>
              </a:spcBef>
              <a:spcAft>
                <a:spcPct val="0"/>
              </a:spcAft>
              <a:defRPr sz="2400">
                <a:solidFill>
                  <a:schemeClr val="tx1"/>
                </a:solidFill>
                <a:latin typeface="Times New Roman" charset="0"/>
                <a:ea typeface="ＭＳ Ｐゴシック" charset="0"/>
              </a:defRPr>
            </a:lvl9pPr>
          </a:lstStyle>
          <a:p>
            <a:fld id="{491D2FE8-283B-A24D-99ED-E6F4ADF0F467}" type="slidenum">
              <a:rPr lang="it-IT" sz="1400">
                <a:solidFill>
                  <a:srgbClr val="000000"/>
                </a:solidFill>
              </a:rPr>
              <a:pPr/>
              <a:t>70</a:t>
            </a:fld>
            <a:endParaRPr lang="it-IT" sz="1400">
              <a:solidFill>
                <a:srgbClr val="000000"/>
              </a:solidFill>
            </a:endParaRPr>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it-IT">
              <a:latin typeface="Times New Roman"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egnaposto immagine diapositiva 1"/>
          <p:cNvSpPr>
            <a:spLocks noGrp="1" noRot="1" noChangeAspect="1" noTextEdit="1"/>
          </p:cNvSpPr>
          <p:nvPr>
            <p:ph type="sldImg"/>
          </p:nvPr>
        </p:nvSpPr>
        <p:spPr>
          <a:ln/>
        </p:spPr>
      </p:sp>
      <p:sp>
        <p:nvSpPr>
          <p:cNvPr id="55299" name="Segnaposto note 2"/>
          <p:cNvSpPr>
            <a:spLocks noGrp="1"/>
          </p:cNvSpPr>
          <p:nvPr>
            <p:ph type="body" idx="1"/>
          </p:nvPr>
        </p:nvSpPr>
        <p:spPr>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it-IT">
              <a:latin typeface="Times New Roman" charset="0"/>
            </a:endParaRPr>
          </a:p>
        </p:txBody>
      </p:sp>
      <p:sp>
        <p:nvSpPr>
          <p:cNvPr id="55300" name="Segnaposto numero diapositiva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5200" eaLnBrk="0" hangingPunct="0">
              <a:defRPr sz="2400">
                <a:solidFill>
                  <a:schemeClr val="tx1"/>
                </a:solidFill>
                <a:latin typeface="Times New Roman" charset="0"/>
                <a:ea typeface="ＭＳ Ｐゴシック" charset="0"/>
              </a:defRPr>
            </a:lvl1pPr>
            <a:lvl2pPr marL="742950" indent="-285750" defTabSz="965200" eaLnBrk="0" hangingPunct="0">
              <a:defRPr sz="2400">
                <a:solidFill>
                  <a:schemeClr val="tx1"/>
                </a:solidFill>
                <a:latin typeface="Times New Roman" charset="0"/>
                <a:ea typeface="ＭＳ Ｐゴシック" charset="0"/>
              </a:defRPr>
            </a:lvl2pPr>
            <a:lvl3pPr marL="1143000" indent="-228600" defTabSz="965200" eaLnBrk="0" hangingPunct="0">
              <a:defRPr sz="2400">
                <a:solidFill>
                  <a:schemeClr val="tx1"/>
                </a:solidFill>
                <a:latin typeface="Times New Roman" charset="0"/>
                <a:ea typeface="ＭＳ Ｐゴシック" charset="0"/>
              </a:defRPr>
            </a:lvl3pPr>
            <a:lvl4pPr marL="1600200" indent="-228600" defTabSz="965200" eaLnBrk="0" hangingPunct="0">
              <a:defRPr sz="2400">
                <a:solidFill>
                  <a:schemeClr val="tx1"/>
                </a:solidFill>
                <a:latin typeface="Times New Roman" charset="0"/>
                <a:ea typeface="ＭＳ Ｐゴシック" charset="0"/>
              </a:defRPr>
            </a:lvl4pPr>
            <a:lvl5pPr marL="2057400" indent="-228600" defTabSz="965200" eaLnBrk="0" hangingPunct="0">
              <a:defRPr sz="2400">
                <a:solidFill>
                  <a:schemeClr val="tx1"/>
                </a:solidFill>
                <a:latin typeface="Times New Roman" charset="0"/>
                <a:ea typeface="ＭＳ Ｐゴシック" charset="0"/>
              </a:defRPr>
            </a:lvl5pPr>
            <a:lvl6pPr marL="2514600" indent="-228600" defTabSz="9652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9652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9652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965200" eaLnBrk="0" fontAlgn="base" hangingPunct="0">
              <a:spcBef>
                <a:spcPct val="0"/>
              </a:spcBef>
              <a:spcAft>
                <a:spcPct val="0"/>
              </a:spcAft>
              <a:defRPr sz="2400">
                <a:solidFill>
                  <a:schemeClr val="tx1"/>
                </a:solidFill>
                <a:latin typeface="Times New Roman" charset="0"/>
                <a:ea typeface="ＭＳ Ｐゴシック" charset="0"/>
              </a:defRPr>
            </a:lvl9pPr>
          </a:lstStyle>
          <a:p>
            <a:fld id="{295D172C-027D-9345-A9DB-677DD3F2DF44}" type="slidenum">
              <a:rPr lang="it-IT" sz="1400">
                <a:solidFill>
                  <a:srgbClr val="000000"/>
                </a:solidFill>
              </a:rPr>
              <a:pPr/>
              <a:t>71</a:t>
            </a:fld>
            <a:endParaRPr lang="it-IT" sz="1400">
              <a:solidFill>
                <a:srgbClr val="000000"/>
              </a:solidFill>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egnaposto immagine diapositiva 1"/>
          <p:cNvSpPr>
            <a:spLocks noGrp="1" noRot="1" noChangeAspect="1" noTextEdit="1"/>
          </p:cNvSpPr>
          <p:nvPr>
            <p:ph type="sldImg"/>
          </p:nvPr>
        </p:nvSpPr>
        <p:spPr>
          <a:ln/>
        </p:spPr>
      </p:sp>
      <p:sp>
        <p:nvSpPr>
          <p:cNvPr id="56323" name="Segnaposto note 2"/>
          <p:cNvSpPr>
            <a:spLocks noGrp="1"/>
          </p:cNvSpPr>
          <p:nvPr>
            <p:ph type="body" idx="1"/>
          </p:nvPr>
        </p:nvSpPr>
        <p:spPr>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it-IT">
              <a:latin typeface="Times New Roman" charset="0"/>
            </a:endParaRPr>
          </a:p>
        </p:txBody>
      </p:sp>
      <p:sp>
        <p:nvSpPr>
          <p:cNvPr id="56324" name="Segnaposto numero diapositiva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5200" eaLnBrk="0" hangingPunct="0">
              <a:defRPr sz="2400">
                <a:solidFill>
                  <a:schemeClr val="tx1"/>
                </a:solidFill>
                <a:latin typeface="Times New Roman" charset="0"/>
                <a:ea typeface="ＭＳ Ｐゴシック" charset="0"/>
              </a:defRPr>
            </a:lvl1pPr>
            <a:lvl2pPr marL="742950" indent="-285750" defTabSz="965200" eaLnBrk="0" hangingPunct="0">
              <a:defRPr sz="2400">
                <a:solidFill>
                  <a:schemeClr val="tx1"/>
                </a:solidFill>
                <a:latin typeface="Times New Roman" charset="0"/>
                <a:ea typeface="ＭＳ Ｐゴシック" charset="0"/>
              </a:defRPr>
            </a:lvl2pPr>
            <a:lvl3pPr marL="1143000" indent="-228600" defTabSz="965200" eaLnBrk="0" hangingPunct="0">
              <a:defRPr sz="2400">
                <a:solidFill>
                  <a:schemeClr val="tx1"/>
                </a:solidFill>
                <a:latin typeface="Times New Roman" charset="0"/>
                <a:ea typeface="ＭＳ Ｐゴシック" charset="0"/>
              </a:defRPr>
            </a:lvl3pPr>
            <a:lvl4pPr marL="1600200" indent="-228600" defTabSz="965200" eaLnBrk="0" hangingPunct="0">
              <a:defRPr sz="2400">
                <a:solidFill>
                  <a:schemeClr val="tx1"/>
                </a:solidFill>
                <a:latin typeface="Times New Roman" charset="0"/>
                <a:ea typeface="ＭＳ Ｐゴシック" charset="0"/>
              </a:defRPr>
            </a:lvl4pPr>
            <a:lvl5pPr marL="2057400" indent="-228600" defTabSz="965200" eaLnBrk="0" hangingPunct="0">
              <a:defRPr sz="2400">
                <a:solidFill>
                  <a:schemeClr val="tx1"/>
                </a:solidFill>
                <a:latin typeface="Times New Roman" charset="0"/>
                <a:ea typeface="ＭＳ Ｐゴシック" charset="0"/>
              </a:defRPr>
            </a:lvl5pPr>
            <a:lvl6pPr marL="2514600" indent="-228600" defTabSz="9652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9652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9652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965200" eaLnBrk="0" fontAlgn="base" hangingPunct="0">
              <a:spcBef>
                <a:spcPct val="0"/>
              </a:spcBef>
              <a:spcAft>
                <a:spcPct val="0"/>
              </a:spcAft>
              <a:defRPr sz="2400">
                <a:solidFill>
                  <a:schemeClr val="tx1"/>
                </a:solidFill>
                <a:latin typeface="Times New Roman" charset="0"/>
                <a:ea typeface="ＭＳ Ｐゴシック" charset="0"/>
              </a:defRPr>
            </a:lvl9pPr>
          </a:lstStyle>
          <a:p>
            <a:fld id="{1581A594-9E06-9E47-843B-BEFE5E033ECF}" type="slidenum">
              <a:rPr lang="it-IT" sz="1400"/>
              <a:pPr/>
              <a:t>72</a:t>
            </a:fld>
            <a:endParaRPr lang="it-IT" sz="140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egnaposto immagine diapositiva 1"/>
          <p:cNvSpPr>
            <a:spLocks noGrp="1" noRot="1" noChangeAspect="1" noTextEdit="1"/>
          </p:cNvSpPr>
          <p:nvPr>
            <p:ph type="sldImg"/>
          </p:nvPr>
        </p:nvSpPr>
        <p:spPr>
          <a:ln/>
        </p:spPr>
      </p:sp>
      <p:sp>
        <p:nvSpPr>
          <p:cNvPr id="57347" name="Segnaposto note 2"/>
          <p:cNvSpPr>
            <a:spLocks noGrp="1"/>
          </p:cNvSpPr>
          <p:nvPr>
            <p:ph type="body" idx="1"/>
          </p:nvPr>
        </p:nvSpPr>
        <p:spPr>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it-IT">
              <a:latin typeface="Times New Roman" charset="0"/>
            </a:endParaRPr>
          </a:p>
        </p:txBody>
      </p:sp>
      <p:sp>
        <p:nvSpPr>
          <p:cNvPr id="57348" name="Segnaposto numero diapositiva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5200" eaLnBrk="0" hangingPunct="0">
              <a:defRPr sz="2400">
                <a:solidFill>
                  <a:schemeClr val="tx1"/>
                </a:solidFill>
                <a:latin typeface="Times New Roman" charset="0"/>
                <a:ea typeface="ＭＳ Ｐゴシック" charset="0"/>
              </a:defRPr>
            </a:lvl1pPr>
            <a:lvl2pPr marL="742950" indent="-285750" defTabSz="965200" eaLnBrk="0" hangingPunct="0">
              <a:defRPr sz="2400">
                <a:solidFill>
                  <a:schemeClr val="tx1"/>
                </a:solidFill>
                <a:latin typeface="Times New Roman" charset="0"/>
                <a:ea typeface="ＭＳ Ｐゴシック" charset="0"/>
              </a:defRPr>
            </a:lvl2pPr>
            <a:lvl3pPr marL="1143000" indent="-228600" defTabSz="965200" eaLnBrk="0" hangingPunct="0">
              <a:defRPr sz="2400">
                <a:solidFill>
                  <a:schemeClr val="tx1"/>
                </a:solidFill>
                <a:latin typeface="Times New Roman" charset="0"/>
                <a:ea typeface="ＭＳ Ｐゴシック" charset="0"/>
              </a:defRPr>
            </a:lvl3pPr>
            <a:lvl4pPr marL="1600200" indent="-228600" defTabSz="965200" eaLnBrk="0" hangingPunct="0">
              <a:defRPr sz="2400">
                <a:solidFill>
                  <a:schemeClr val="tx1"/>
                </a:solidFill>
                <a:latin typeface="Times New Roman" charset="0"/>
                <a:ea typeface="ＭＳ Ｐゴシック" charset="0"/>
              </a:defRPr>
            </a:lvl4pPr>
            <a:lvl5pPr marL="2057400" indent="-228600" defTabSz="965200" eaLnBrk="0" hangingPunct="0">
              <a:defRPr sz="2400">
                <a:solidFill>
                  <a:schemeClr val="tx1"/>
                </a:solidFill>
                <a:latin typeface="Times New Roman" charset="0"/>
                <a:ea typeface="ＭＳ Ｐゴシック" charset="0"/>
              </a:defRPr>
            </a:lvl5pPr>
            <a:lvl6pPr marL="2514600" indent="-228600" defTabSz="9652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9652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9652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965200" eaLnBrk="0" fontAlgn="base" hangingPunct="0">
              <a:spcBef>
                <a:spcPct val="0"/>
              </a:spcBef>
              <a:spcAft>
                <a:spcPct val="0"/>
              </a:spcAft>
              <a:defRPr sz="2400">
                <a:solidFill>
                  <a:schemeClr val="tx1"/>
                </a:solidFill>
                <a:latin typeface="Times New Roman" charset="0"/>
                <a:ea typeface="ＭＳ Ｐゴシック" charset="0"/>
              </a:defRPr>
            </a:lvl9pPr>
          </a:lstStyle>
          <a:p>
            <a:fld id="{F665D732-9069-1A42-A536-1BA731B8E6E9}" type="slidenum">
              <a:rPr lang="it-IT" sz="1400">
                <a:solidFill>
                  <a:srgbClr val="000000"/>
                </a:solidFill>
              </a:rPr>
              <a:pPr/>
              <a:t>73</a:t>
            </a:fld>
            <a:endParaRPr lang="it-IT" sz="1400">
              <a:solidFill>
                <a:srgbClr val="000000"/>
              </a:solidFill>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5200" eaLnBrk="0" hangingPunct="0">
              <a:defRPr sz="2400">
                <a:solidFill>
                  <a:schemeClr val="tx1"/>
                </a:solidFill>
                <a:latin typeface="Times New Roman" charset="0"/>
                <a:ea typeface="ＭＳ Ｐゴシック" charset="0"/>
              </a:defRPr>
            </a:lvl1pPr>
            <a:lvl2pPr marL="742950" indent="-285750" defTabSz="965200" eaLnBrk="0" hangingPunct="0">
              <a:defRPr sz="2400">
                <a:solidFill>
                  <a:schemeClr val="tx1"/>
                </a:solidFill>
                <a:latin typeface="Times New Roman" charset="0"/>
                <a:ea typeface="ＭＳ Ｐゴシック" charset="0"/>
              </a:defRPr>
            </a:lvl2pPr>
            <a:lvl3pPr marL="1143000" indent="-228600" defTabSz="965200" eaLnBrk="0" hangingPunct="0">
              <a:defRPr sz="2400">
                <a:solidFill>
                  <a:schemeClr val="tx1"/>
                </a:solidFill>
                <a:latin typeface="Times New Roman" charset="0"/>
                <a:ea typeface="ＭＳ Ｐゴシック" charset="0"/>
              </a:defRPr>
            </a:lvl3pPr>
            <a:lvl4pPr marL="1600200" indent="-228600" defTabSz="965200" eaLnBrk="0" hangingPunct="0">
              <a:defRPr sz="2400">
                <a:solidFill>
                  <a:schemeClr val="tx1"/>
                </a:solidFill>
                <a:latin typeface="Times New Roman" charset="0"/>
                <a:ea typeface="ＭＳ Ｐゴシック" charset="0"/>
              </a:defRPr>
            </a:lvl4pPr>
            <a:lvl5pPr marL="2057400" indent="-228600" defTabSz="965200" eaLnBrk="0" hangingPunct="0">
              <a:defRPr sz="2400">
                <a:solidFill>
                  <a:schemeClr val="tx1"/>
                </a:solidFill>
                <a:latin typeface="Times New Roman" charset="0"/>
                <a:ea typeface="ＭＳ Ｐゴシック" charset="0"/>
              </a:defRPr>
            </a:lvl5pPr>
            <a:lvl6pPr marL="2514600" indent="-228600" defTabSz="9652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9652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9652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965200" eaLnBrk="0" fontAlgn="base" hangingPunct="0">
              <a:spcBef>
                <a:spcPct val="0"/>
              </a:spcBef>
              <a:spcAft>
                <a:spcPct val="0"/>
              </a:spcAft>
              <a:defRPr sz="2400">
                <a:solidFill>
                  <a:schemeClr val="tx1"/>
                </a:solidFill>
                <a:latin typeface="Times New Roman" charset="0"/>
                <a:ea typeface="ＭＳ Ｐゴシック" charset="0"/>
              </a:defRPr>
            </a:lvl9pPr>
          </a:lstStyle>
          <a:p>
            <a:fld id="{D95DCB63-B9D8-9F4E-B6FC-AA8111330B05}" type="slidenum">
              <a:rPr lang="it-IT" sz="1400">
                <a:solidFill>
                  <a:srgbClr val="000000"/>
                </a:solidFill>
              </a:rPr>
              <a:pPr/>
              <a:t>74</a:t>
            </a:fld>
            <a:endParaRPr lang="it-IT" sz="1400">
              <a:solidFill>
                <a:srgbClr val="000000"/>
              </a:solidFill>
            </a:endParaRPr>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it-IT">
              <a:latin typeface="Times New Roman"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5200" eaLnBrk="0" hangingPunct="0">
              <a:defRPr sz="2400">
                <a:solidFill>
                  <a:schemeClr val="tx1"/>
                </a:solidFill>
                <a:latin typeface="Times New Roman" charset="0"/>
                <a:ea typeface="ＭＳ Ｐゴシック" charset="0"/>
              </a:defRPr>
            </a:lvl1pPr>
            <a:lvl2pPr marL="742950" indent="-285750" defTabSz="965200" eaLnBrk="0" hangingPunct="0">
              <a:defRPr sz="2400">
                <a:solidFill>
                  <a:schemeClr val="tx1"/>
                </a:solidFill>
                <a:latin typeface="Times New Roman" charset="0"/>
                <a:ea typeface="ＭＳ Ｐゴシック" charset="0"/>
              </a:defRPr>
            </a:lvl2pPr>
            <a:lvl3pPr marL="1143000" indent="-228600" defTabSz="965200" eaLnBrk="0" hangingPunct="0">
              <a:defRPr sz="2400">
                <a:solidFill>
                  <a:schemeClr val="tx1"/>
                </a:solidFill>
                <a:latin typeface="Times New Roman" charset="0"/>
                <a:ea typeface="ＭＳ Ｐゴシック" charset="0"/>
              </a:defRPr>
            </a:lvl3pPr>
            <a:lvl4pPr marL="1600200" indent="-228600" defTabSz="965200" eaLnBrk="0" hangingPunct="0">
              <a:defRPr sz="2400">
                <a:solidFill>
                  <a:schemeClr val="tx1"/>
                </a:solidFill>
                <a:latin typeface="Times New Roman" charset="0"/>
                <a:ea typeface="ＭＳ Ｐゴシック" charset="0"/>
              </a:defRPr>
            </a:lvl4pPr>
            <a:lvl5pPr marL="2057400" indent="-228600" defTabSz="965200" eaLnBrk="0" hangingPunct="0">
              <a:defRPr sz="2400">
                <a:solidFill>
                  <a:schemeClr val="tx1"/>
                </a:solidFill>
                <a:latin typeface="Times New Roman" charset="0"/>
                <a:ea typeface="ＭＳ Ｐゴシック" charset="0"/>
              </a:defRPr>
            </a:lvl5pPr>
            <a:lvl6pPr marL="2514600" indent="-228600" defTabSz="9652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9652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9652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965200" eaLnBrk="0" fontAlgn="base" hangingPunct="0">
              <a:spcBef>
                <a:spcPct val="0"/>
              </a:spcBef>
              <a:spcAft>
                <a:spcPct val="0"/>
              </a:spcAft>
              <a:defRPr sz="2400">
                <a:solidFill>
                  <a:schemeClr val="tx1"/>
                </a:solidFill>
                <a:latin typeface="Times New Roman" charset="0"/>
                <a:ea typeface="ＭＳ Ｐゴシック" charset="0"/>
              </a:defRPr>
            </a:lvl9pPr>
          </a:lstStyle>
          <a:p>
            <a:fld id="{E62E0725-C442-4344-A14A-0783C11C557F}" type="slidenum">
              <a:rPr lang="it-IT" sz="1400">
                <a:solidFill>
                  <a:srgbClr val="000000"/>
                </a:solidFill>
              </a:rPr>
              <a:pPr/>
              <a:t>75</a:t>
            </a:fld>
            <a:endParaRPr lang="it-IT" sz="1400">
              <a:solidFill>
                <a:srgbClr val="000000"/>
              </a:solidFill>
            </a:endParaRPr>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it-IT">
              <a:latin typeface="Times New Roman"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5200" eaLnBrk="0" hangingPunct="0">
              <a:defRPr sz="2400">
                <a:solidFill>
                  <a:schemeClr val="tx1"/>
                </a:solidFill>
                <a:latin typeface="Times New Roman" charset="0"/>
                <a:ea typeface="ＭＳ Ｐゴシック" charset="0"/>
              </a:defRPr>
            </a:lvl1pPr>
            <a:lvl2pPr marL="742950" indent="-285750" defTabSz="965200" eaLnBrk="0" hangingPunct="0">
              <a:defRPr sz="2400">
                <a:solidFill>
                  <a:schemeClr val="tx1"/>
                </a:solidFill>
                <a:latin typeface="Times New Roman" charset="0"/>
                <a:ea typeface="ＭＳ Ｐゴシック" charset="0"/>
              </a:defRPr>
            </a:lvl2pPr>
            <a:lvl3pPr marL="1143000" indent="-228600" defTabSz="965200" eaLnBrk="0" hangingPunct="0">
              <a:defRPr sz="2400">
                <a:solidFill>
                  <a:schemeClr val="tx1"/>
                </a:solidFill>
                <a:latin typeface="Times New Roman" charset="0"/>
                <a:ea typeface="ＭＳ Ｐゴシック" charset="0"/>
              </a:defRPr>
            </a:lvl3pPr>
            <a:lvl4pPr marL="1600200" indent="-228600" defTabSz="965200" eaLnBrk="0" hangingPunct="0">
              <a:defRPr sz="2400">
                <a:solidFill>
                  <a:schemeClr val="tx1"/>
                </a:solidFill>
                <a:latin typeface="Times New Roman" charset="0"/>
                <a:ea typeface="ＭＳ Ｐゴシック" charset="0"/>
              </a:defRPr>
            </a:lvl4pPr>
            <a:lvl5pPr marL="2057400" indent="-228600" defTabSz="965200" eaLnBrk="0" hangingPunct="0">
              <a:defRPr sz="2400">
                <a:solidFill>
                  <a:schemeClr val="tx1"/>
                </a:solidFill>
                <a:latin typeface="Times New Roman" charset="0"/>
                <a:ea typeface="ＭＳ Ｐゴシック" charset="0"/>
              </a:defRPr>
            </a:lvl5pPr>
            <a:lvl6pPr marL="2514600" indent="-228600" defTabSz="9652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9652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9652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965200" eaLnBrk="0" fontAlgn="base" hangingPunct="0">
              <a:spcBef>
                <a:spcPct val="0"/>
              </a:spcBef>
              <a:spcAft>
                <a:spcPct val="0"/>
              </a:spcAft>
              <a:defRPr sz="2400">
                <a:solidFill>
                  <a:schemeClr val="tx1"/>
                </a:solidFill>
                <a:latin typeface="Times New Roman" charset="0"/>
                <a:ea typeface="ＭＳ Ｐゴシック" charset="0"/>
              </a:defRPr>
            </a:lvl9pPr>
          </a:lstStyle>
          <a:p>
            <a:fld id="{A2D7D0E2-60F5-A04B-A2BA-A8485AC26515}" type="slidenum">
              <a:rPr lang="it-IT" sz="1400">
                <a:solidFill>
                  <a:srgbClr val="000000"/>
                </a:solidFill>
              </a:rPr>
              <a:pPr/>
              <a:t>76</a:t>
            </a:fld>
            <a:endParaRPr lang="it-IT" sz="1400">
              <a:solidFill>
                <a:srgbClr val="000000"/>
              </a:solidFill>
            </a:endParaRPr>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it-IT">
              <a:latin typeface="Times New Roman"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egnaposto immagine diapositiva 1"/>
          <p:cNvSpPr>
            <a:spLocks noGrp="1" noRot="1" noChangeAspect="1" noTextEdit="1"/>
          </p:cNvSpPr>
          <p:nvPr>
            <p:ph type="sldImg"/>
          </p:nvPr>
        </p:nvSpPr>
        <p:spPr>
          <a:ln/>
        </p:spPr>
      </p:sp>
      <p:sp>
        <p:nvSpPr>
          <p:cNvPr id="61443" name="Segnaposto note 2"/>
          <p:cNvSpPr>
            <a:spLocks noGrp="1"/>
          </p:cNvSpPr>
          <p:nvPr>
            <p:ph type="body" idx="1"/>
          </p:nvPr>
        </p:nvSpPr>
        <p:spPr>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it-IT">
              <a:latin typeface="Times New Roman" charset="0"/>
            </a:endParaRPr>
          </a:p>
        </p:txBody>
      </p:sp>
      <p:sp>
        <p:nvSpPr>
          <p:cNvPr id="61444" name="Segnaposto numero diapositiva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5200" eaLnBrk="0" hangingPunct="0">
              <a:defRPr sz="2400">
                <a:solidFill>
                  <a:schemeClr val="tx1"/>
                </a:solidFill>
                <a:latin typeface="Times New Roman" charset="0"/>
                <a:ea typeface="ＭＳ Ｐゴシック" charset="0"/>
              </a:defRPr>
            </a:lvl1pPr>
            <a:lvl2pPr marL="742950" indent="-285750" defTabSz="965200" eaLnBrk="0" hangingPunct="0">
              <a:defRPr sz="2400">
                <a:solidFill>
                  <a:schemeClr val="tx1"/>
                </a:solidFill>
                <a:latin typeface="Times New Roman" charset="0"/>
                <a:ea typeface="ＭＳ Ｐゴシック" charset="0"/>
              </a:defRPr>
            </a:lvl2pPr>
            <a:lvl3pPr marL="1143000" indent="-228600" defTabSz="965200" eaLnBrk="0" hangingPunct="0">
              <a:defRPr sz="2400">
                <a:solidFill>
                  <a:schemeClr val="tx1"/>
                </a:solidFill>
                <a:latin typeface="Times New Roman" charset="0"/>
                <a:ea typeface="ＭＳ Ｐゴシック" charset="0"/>
              </a:defRPr>
            </a:lvl3pPr>
            <a:lvl4pPr marL="1600200" indent="-228600" defTabSz="965200" eaLnBrk="0" hangingPunct="0">
              <a:defRPr sz="2400">
                <a:solidFill>
                  <a:schemeClr val="tx1"/>
                </a:solidFill>
                <a:latin typeface="Times New Roman" charset="0"/>
                <a:ea typeface="ＭＳ Ｐゴシック" charset="0"/>
              </a:defRPr>
            </a:lvl4pPr>
            <a:lvl5pPr marL="2057400" indent="-228600" defTabSz="965200" eaLnBrk="0" hangingPunct="0">
              <a:defRPr sz="2400">
                <a:solidFill>
                  <a:schemeClr val="tx1"/>
                </a:solidFill>
                <a:latin typeface="Times New Roman" charset="0"/>
                <a:ea typeface="ＭＳ Ｐゴシック" charset="0"/>
              </a:defRPr>
            </a:lvl5pPr>
            <a:lvl6pPr marL="2514600" indent="-228600" defTabSz="9652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9652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9652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965200" eaLnBrk="0" fontAlgn="base" hangingPunct="0">
              <a:spcBef>
                <a:spcPct val="0"/>
              </a:spcBef>
              <a:spcAft>
                <a:spcPct val="0"/>
              </a:spcAft>
              <a:defRPr sz="2400">
                <a:solidFill>
                  <a:schemeClr val="tx1"/>
                </a:solidFill>
                <a:latin typeface="Times New Roman" charset="0"/>
                <a:ea typeface="ＭＳ Ｐゴシック" charset="0"/>
              </a:defRPr>
            </a:lvl9pPr>
          </a:lstStyle>
          <a:p>
            <a:fld id="{5A9BA1C4-D8E2-9947-ACBD-563E06BC928E}" type="slidenum">
              <a:rPr lang="it-IT" sz="1400">
                <a:solidFill>
                  <a:srgbClr val="000000"/>
                </a:solidFill>
              </a:rPr>
              <a:pPr/>
              <a:t>77</a:t>
            </a:fld>
            <a:endParaRPr lang="it-IT" sz="1400">
              <a:solidFill>
                <a:srgbClr val="000000"/>
              </a:solidFill>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5200" eaLnBrk="0" hangingPunct="0">
              <a:defRPr sz="2400">
                <a:solidFill>
                  <a:schemeClr val="tx1"/>
                </a:solidFill>
                <a:latin typeface="Times New Roman" charset="0"/>
                <a:ea typeface="ＭＳ Ｐゴシック" charset="0"/>
              </a:defRPr>
            </a:lvl1pPr>
            <a:lvl2pPr marL="742950" indent="-285750" defTabSz="965200" eaLnBrk="0" hangingPunct="0">
              <a:defRPr sz="2400">
                <a:solidFill>
                  <a:schemeClr val="tx1"/>
                </a:solidFill>
                <a:latin typeface="Times New Roman" charset="0"/>
                <a:ea typeface="ＭＳ Ｐゴシック" charset="0"/>
              </a:defRPr>
            </a:lvl2pPr>
            <a:lvl3pPr marL="1143000" indent="-228600" defTabSz="965200" eaLnBrk="0" hangingPunct="0">
              <a:defRPr sz="2400">
                <a:solidFill>
                  <a:schemeClr val="tx1"/>
                </a:solidFill>
                <a:latin typeface="Times New Roman" charset="0"/>
                <a:ea typeface="ＭＳ Ｐゴシック" charset="0"/>
              </a:defRPr>
            </a:lvl3pPr>
            <a:lvl4pPr marL="1600200" indent="-228600" defTabSz="965200" eaLnBrk="0" hangingPunct="0">
              <a:defRPr sz="2400">
                <a:solidFill>
                  <a:schemeClr val="tx1"/>
                </a:solidFill>
                <a:latin typeface="Times New Roman" charset="0"/>
                <a:ea typeface="ＭＳ Ｐゴシック" charset="0"/>
              </a:defRPr>
            </a:lvl4pPr>
            <a:lvl5pPr marL="2057400" indent="-228600" defTabSz="965200" eaLnBrk="0" hangingPunct="0">
              <a:defRPr sz="2400">
                <a:solidFill>
                  <a:schemeClr val="tx1"/>
                </a:solidFill>
                <a:latin typeface="Times New Roman" charset="0"/>
                <a:ea typeface="ＭＳ Ｐゴシック" charset="0"/>
              </a:defRPr>
            </a:lvl5pPr>
            <a:lvl6pPr marL="2514600" indent="-228600" defTabSz="9652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9652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9652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965200" eaLnBrk="0" fontAlgn="base" hangingPunct="0">
              <a:spcBef>
                <a:spcPct val="0"/>
              </a:spcBef>
              <a:spcAft>
                <a:spcPct val="0"/>
              </a:spcAft>
              <a:defRPr sz="2400">
                <a:solidFill>
                  <a:schemeClr val="tx1"/>
                </a:solidFill>
                <a:latin typeface="Times New Roman" charset="0"/>
                <a:ea typeface="ＭＳ Ｐゴシック" charset="0"/>
              </a:defRPr>
            </a:lvl9pPr>
          </a:lstStyle>
          <a:p>
            <a:fld id="{27E24F47-98A9-B745-901D-5DA48AC01F61}" type="slidenum">
              <a:rPr lang="it-IT" sz="1400">
                <a:solidFill>
                  <a:srgbClr val="000000"/>
                </a:solidFill>
              </a:rPr>
              <a:pPr/>
              <a:t>78</a:t>
            </a:fld>
            <a:endParaRPr lang="it-IT" sz="1400">
              <a:solidFill>
                <a:srgbClr val="000000"/>
              </a:solidFill>
            </a:endParaRPr>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it-IT">
              <a:latin typeface="Times New Roman"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lgn="r" defTabSz="965650" eaLnBrk="0" hangingPunct="0">
              <a:defRPr sz="2500">
                <a:solidFill>
                  <a:schemeClr val="tx1"/>
                </a:solidFill>
                <a:latin typeface="Times New Roman" charset="0"/>
                <a:ea typeface="ＭＳ Ｐゴシック" charset="0"/>
              </a:defRPr>
            </a:lvl1pPr>
            <a:lvl2pPr marL="772519" indent="-297123" algn="r" defTabSz="965650" eaLnBrk="0" hangingPunct="0">
              <a:defRPr sz="2500">
                <a:solidFill>
                  <a:schemeClr val="tx1"/>
                </a:solidFill>
                <a:latin typeface="Times New Roman" charset="0"/>
                <a:ea typeface="ＭＳ Ｐゴシック" charset="0"/>
              </a:defRPr>
            </a:lvl2pPr>
            <a:lvl3pPr marL="1188491" indent="-237698" algn="r" defTabSz="965650" eaLnBrk="0" hangingPunct="0">
              <a:defRPr sz="2500">
                <a:solidFill>
                  <a:schemeClr val="tx1"/>
                </a:solidFill>
                <a:latin typeface="Times New Roman" charset="0"/>
                <a:ea typeface="ＭＳ Ｐゴシック" charset="0"/>
              </a:defRPr>
            </a:lvl3pPr>
            <a:lvl4pPr marL="1663888" indent="-237698" algn="r" defTabSz="965650" eaLnBrk="0" hangingPunct="0">
              <a:defRPr sz="2500">
                <a:solidFill>
                  <a:schemeClr val="tx1"/>
                </a:solidFill>
                <a:latin typeface="Times New Roman" charset="0"/>
                <a:ea typeface="ＭＳ Ｐゴシック" charset="0"/>
              </a:defRPr>
            </a:lvl4pPr>
            <a:lvl5pPr marL="2139285" indent="-237698" algn="r" defTabSz="965650" eaLnBrk="0" hangingPunct="0">
              <a:defRPr sz="2500">
                <a:solidFill>
                  <a:schemeClr val="tx1"/>
                </a:solidFill>
                <a:latin typeface="Times New Roman" charset="0"/>
                <a:ea typeface="ＭＳ Ｐゴシック" charset="0"/>
              </a:defRPr>
            </a:lvl5pPr>
            <a:lvl6pPr marL="2614681" indent="-237698" algn="r" defTabSz="965650" eaLnBrk="0" fontAlgn="base" hangingPunct="0">
              <a:spcBef>
                <a:spcPct val="0"/>
              </a:spcBef>
              <a:spcAft>
                <a:spcPct val="0"/>
              </a:spcAft>
              <a:defRPr sz="2500">
                <a:solidFill>
                  <a:schemeClr val="tx1"/>
                </a:solidFill>
                <a:latin typeface="Times New Roman" charset="0"/>
                <a:ea typeface="ＭＳ Ｐゴシック" charset="0"/>
              </a:defRPr>
            </a:lvl6pPr>
            <a:lvl7pPr marL="3090078" indent="-237698" algn="r" defTabSz="965650" eaLnBrk="0" fontAlgn="base" hangingPunct="0">
              <a:spcBef>
                <a:spcPct val="0"/>
              </a:spcBef>
              <a:spcAft>
                <a:spcPct val="0"/>
              </a:spcAft>
              <a:defRPr sz="2500">
                <a:solidFill>
                  <a:schemeClr val="tx1"/>
                </a:solidFill>
                <a:latin typeface="Times New Roman" charset="0"/>
                <a:ea typeface="ＭＳ Ｐゴシック" charset="0"/>
              </a:defRPr>
            </a:lvl7pPr>
            <a:lvl8pPr marL="3565474" indent="-237698" algn="r" defTabSz="965650" eaLnBrk="0" fontAlgn="base" hangingPunct="0">
              <a:spcBef>
                <a:spcPct val="0"/>
              </a:spcBef>
              <a:spcAft>
                <a:spcPct val="0"/>
              </a:spcAft>
              <a:defRPr sz="2500">
                <a:solidFill>
                  <a:schemeClr val="tx1"/>
                </a:solidFill>
                <a:latin typeface="Times New Roman" charset="0"/>
                <a:ea typeface="ＭＳ Ｐゴシック" charset="0"/>
              </a:defRPr>
            </a:lvl8pPr>
            <a:lvl9pPr marL="4040871" indent="-237698" algn="r" defTabSz="965650" eaLnBrk="0" fontAlgn="base" hangingPunct="0">
              <a:spcBef>
                <a:spcPct val="0"/>
              </a:spcBef>
              <a:spcAft>
                <a:spcPct val="0"/>
              </a:spcAft>
              <a:defRPr sz="2500">
                <a:solidFill>
                  <a:schemeClr val="tx1"/>
                </a:solidFill>
                <a:latin typeface="Times New Roman" charset="0"/>
                <a:ea typeface="ＭＳ Ｐゴシック" charset="0"/>
              </a:defRPr>
            </a:lvl9pPr>
          </a:lstStyle>
          <a:p>
            <a:fld id="{45ADE766-8845-7947-9730-303D70453EA4}" type="slidenum">
              <a:rPr lang="en-US" sz="1200">
                <a:solidFill>
                  <a:srgbClr val="000000"/>
                </a:solidFill>
              </a:rPr>
              <a:pPr/>
              <a:t>7</a:t>
            </a:fld>
            <a:endParaRPr lang="en-US" sz="1200">
              <a:solidFill>
                <a:srgbClr val="000000"/>
              </a:solidFill>
            </a:endParaRPr>
          </a:p>
        </p:txBody>
      </p:sp>
      <p:sp>
        <p:nvSpPr>
          <p:cNvPr id="71682" name="Rectangle 2"/>
          <p:cNvSpPr>
            <a:spLocks noGrp="1" noRot="1" noChangeAspect="1" noChangeArrowheads="1"/>
          </p:cNvSpPr>
          <p:nvPr>
            <p:ph type="sldImg"/>
          </p:nvPr>
        </p:nvSpPr>
        <p:spPr>
          <a:xfrm>
            <a:off x="1209675" y="709613"/>
            <a:ext cx="4833938" cy="3625850"/>
          </a:xfrm>
          <a:solidFill>
            <a:srgbClr val="FFFFFF"/>
          </a:solidFill>
          <a:ln/>
        </p:spPr>
      </p:sp>
      <p:sp>
        <p:nvSpPr>
          <p:cNvPr id="71683" name="Rectangle 3"/>
          <p:cNvSpPr>
            <a:spLocks noGrp="1" noChangeArrowheads="1"/>
          </p:cNvSpPr>
          <p:nvPr>
            <p:ph type="body" idx="1"/>
          </p:nvPr>
        </p:nvSpPr>
        <p:spPr>
          <a:xfrm>
            <a:off x="957548" y="4572079"/>
            <a:ext cx="5421678" cy="4333692"/>
          </a:xfrm>
          <a:solidFill>
            <a:srgbClr val="FFFFFF"/>
          </a:solidFill>
          <a:ln>
            <a:solidFill>
              <a:srgbClr val="000000"/>
            </a:solidFill>
          </a:ln>
        </p:spPr>
        <p:txBody>
          <a:bodyPr/>
          <a:lstStyle/>
          <a:p>
            <a:r>
              <a:rPr lang="en-US" sz="800">
                <a:latin typeface="Times New Roman" charset="0"/>
              </a:rPr>
              <a:t>Here</a:t>
            </a:r>
            <a:r>
              <a:rPr lang="ja-JP" altLang="en-US" sz="800">
                <a:latin typeface="Times New Roman" charset="0"/>
              </a:rPr>
              <a:t>’</a:t>
            </a:r>
            <a:r>
              <a:rPr lang="en-US" sz="800">
                <a:latin typeface="Times New Roman" charset="0"/>
              </a:rPr>
              <a:t>s an example to illustrate our approach. Consider a mediated schema with elements price, agent-name, agent-phone, and so on.</a:t>
            </a:r>
          </a:p>
          <a:p>
            <a:r>
              <a:rPr lang="en-US" sz="800">
                <a:latin typeface="Times New Roman" charset="0"/>
              </a:rPr>
              <a:t>To apply LSD, first the user selects a few sources to be the training sources. In this case, the user selects a single source, realestate.com [POINT]. Next, the user manually specifies the 1-1 mappings between the schema of this source and the mediated schema. These mappings are the five green arrows right here [POINT], which say that listed-price matches price, contact-name matches agent-name, and so on. </a:t>
            </a:r>
          </a:p>
          <a:p>
            <a:r>
              <a:rPr lang="en-US" sz="800">
                <a:latin typeface="Times New Roman" charset="0"/>
              </a:rPr>
              <a:t>Once the user has shown LSD these 1-1 mappings, there are many different types of information that LSD could learn from, in order to construct hypotheses on how to match schema elements.  For example, LSD could learn from the names of schema elements. Knowing that office matches office-phone, it may construct the hypothesis [POINT] that if the word </a:t>
            </a:r>
            <a:r>
              <a:rPr lang="ja-JP" altLang="en-US" sz="800">
                <a:latin typeface="Times New Roman" charset="0"/>
              </a:rPr>
              <a:t>”</a:t>
            </a:r>
            <a:r>
              <a:rPr lang="en-US" sz="800">
                <a:latin typeface="Times New Roman" charset="0"/>
              </a:rPr>
              <a:t>office" occurs in the name of a schema element, then that element is likely to be office-phone. </a:t>
            </a:r>
          </a:p>
          <a:p>
            <a:r>
              <a:rPr lang="en-US" sz="800">
                <a:latin typeface="Times New Roman" charset="0"/>
              </a:rPr>
              <a:t>LSD could also learn from the data values. Because comments matches description, LSD knows that these data values here [POINT] are house descriptions.  It could then examine them to learn that house descriptions frequently contain words such as fantastic, great, and beautiful. Hence, it may construct the hypothesis [POINT] that if these words appear frequently in the data values of an element, then that element is likely to be house descriptions.</a:t>
            </a:r>
          </a:p>
          <a:p>
            <a:r>
              <a:rPr lang="en-US" sz="800">
                <a:latin typeface="Times New Roman" charset="0"/>
              </a:rPr>
              <a:t>LSD could also learn from the characteristics of value distributions. For example, it can look at the average value of this column [POINT], and learn that if the average value is in the thousands, then the element is more likely to be price than the number of bathrooms. And so on.</a:t>
            </a:r>
          </a:p>
          <a:p>
            <a:r>
              <a:rPr lang="en-US" sz="800">
                <a:latin typeface="Times New Roman" charset="0"/>
              </a:rPr>
              <a:t>Now, consider the source homes.com, with these schema elements [POINT] and these data values [POINT]. LSD can apply the learned hypotheses to the schema and the data values, in order to predict semantic mappings. For example, because the words "beautiful" and "great" appear frequently in these data values, LSD can predict that "extra-info" matches "description</a:t>
            </a:r>
            <a:r>
              <a:rPr lang="ja-JP" altLang="en-US" sz="800">
                <a:latin typeface="Times New Roman" charset="0"/>
              </a:rPr>
              <a:t>”</a:t>
            </a:r>
            <a:r>
              <a:rPr lang="en-US" sz="800">
                <a:latin typeface="Times New Roman" charset="0"/>
              </a:rPr>
              <a:t>.</a:t>
            </a:r>
          </a:p>
          <a:p>
            <a:endParaRPr lang="en-US" sz="800">
              <a:latin typeface="Times New Roman" charset="0"/>
            </a:endParaRPr>
          </a:p>
          <a:p>
            <a:r>
              <a:rPr lang="en-US" sz="800">
                <a:latin typeface="Times New Roman" charset="0"/>
              </a:rPr>
              <a:t>... and the solution to this is MULTI-STRATEGY LEARNING [PAUSE]</a:t>
            </a:r>
          </a:p>
          <a:p>
            <a:endParaRPr lang="en-US" sz="800">
              <a:latin typeface="Times New Roman"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5200" eaLnBrk="0" hangingPunct="0">
              <a:defRPr sz="2400">
                <a:solidFill>
                  <a:schemeClr val="tx1"/>
                </a:solidFill>
                <a:latin typeface="Times New Roman" charset="0"/>
                <a:ea typeface="ＭＳ Ｐゴシック" charset="0"/>
              </a:defRPr>
            </a:lvl1pPr>
            <a:lvl2pPr marL="742950" indent="-285750" defTabSz="965200" eaLnBrk="0" hangingPunct="0">
              <a:defRPr sz="2400">
                <a:solidFill>
                  <a:schemeClr val="tx1"/>
                </a:solidFill>
                <a:latin typeface="Times New Roman" charset="0"/>
                <a:ea typeface="ＭＳ Ｐゴシック" charset="0"/>
              </a:defRPr>
            </a:lvl2pPr>
            <a:lvl3pPr marL="1143000" indent="-228600" defTabSz="965200" eaLnBrk="0" hangingPunct="0">
              <a:defRPr sz="2400">
                <a:solidFill>
                  <a:schemeClr val="tx1"/>
                </a:solidFill>
                <a:latin typeface="Times New Roman" charset="0"/>
                <a:ea typeface="ＭＳ Ｐゴシック" charset="0"/>
              </a:defRPr>
            </a:lvl3pPr>
            <a:lvl4pPr marL="1600200" indent="-228600" defTabSz="965200" eaLnBrk="0" hangingPunct="0">
              <a:defRPr sz="2400">
                <a:solidFill>
                  <a:schemeClr val="tx1"/>
                </a:solidFill>
                <a:latin typeface="Times New Roman" charset="0"/>
                <a:ea typeface="ＭＳ Ｐゴシック" charset="0"/>
              </a:defRPr>
            </a:lvl4pPr>
            <a:lvl5pPr marL="2057400" indent="-228600" defTabSz="965200" eaLnBrk="0" hangingPunct="0">
              <a:defRPr sz="2400">
                <a:solidFill>
                  <a:schemeClr val="tx1"/>
                </a:solidFill>
                <a:latin typeface="Times New Roman" charset="0"/>
                <a:ea typeface="ＭＳ Ｐゴシック" charset="0"/>
              </a:defRPr>
            </a:lvl5pPr>
            <a:lvl6pPr marL="2514600" indent="-228600" defTabSz="9652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9652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9652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965200" eaLnBrk="0" fontAlgn="base" hangingPunct="0">
              <a:spcBef>
                <a:spcPct val="0"/>
              </a:spcBef>
              <a:spcAft>
                <a:spcPct val="0"/>
              </a:spcAft>
              <a:defRPr sz="2400">
                <a:solidFill>
                  <a:schemeClr val="tx1"/>
                </a:solidFill>
                <a:latin typeface="Times New Roman" charset="0"/>
                <a:ea typeface="ＭＳ Ｐゴシック" charset="0"/>
              </a:defRPr>
            </a:lvl9pPr>
          </a:lstStyle>
          <a:p>
            <a:fld id="{9FBD4A6D-933C-F84F-978F-13A34D17DF97}" type="slidenum">
              <a:rPr lang="it-IT" sz="1400">
                <a:solidFill>
                  <a:srgbClr val="000000"/>
                </a:solidFill>
              </a:rPr>
              <a:pPr/>
              <a:t>79</a:t>
            </a:fld>
            <a:endParaRPr lang="it-IT" sz="1400">
              <a:solidFill>
                <a:srgbClr val="000000"/>
              </a:solidFill>
            </a:endParaRPr>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it-IT">
              <a:latin typeface="Times New Roman"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egnaposto immagine diapositiva 1"/>
          <p:cNvSpPr>
            <a:spLocks noGrp="1" noRot="1" noChangeAspect="1" noTextEdit="1"/>
          </p:cNvSpPr>
          <p:nvPr>
            <p:ph type="sldImg"/>
          </p:nvPr>
        </p:nvSpPr>
        <p:spPr>
          <a:ln/>
        </p:spPr>
      </p:sp>
      <p:sp>
        <p:nvSpPr>
          <p:cNvPr id="64515" name="Segnaposto note 2"/>
          <p:cNvSpPr>
            <a:spLocks noGrp="1"/>
          </p:cNvSpPr>
          <p:nvPr>
            <p:ph type="body" idx="1"/>
          </p:nvPr>
        </p:nvSpPr>
        <p:spPr>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it-IT">
              <a:latin typeface="Times New Roman" charset="0"/>
            </a:endParaRPr>
          </a:p>
        </p:txBody>
      </p:sp>
      <p:sp>
        <p:nvSpPr>
          <p:cNvPr id="64516" name="Segnaposto numero diapositiva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5200" eaLnBrk="0" hangingPunct="0">
              <a:defRPr sz="2400">
                <a:solidFill>
                  <a:schemeClr val="tx1"/>
                </a:solidFill>
                <a:latin typeface="Times New Roman" charset="0"/>
                <a:ea typeface="ＭＳ Ｐゴシック" charset="0"/>
              </a:defRPr>
            </a:lvl1pPr>
            <a:lvl2pPr marL="742950" indent="-285750" defTabSz="965200" eaLnBrk="0" hangingPunct="0">
              <a:defRPr sz="2400">
                <a:solidFill>
                  <a:schemeClr val="tx1"/>
                </a:solidFill>
                <a:latin typeface="Times New Roman" charset="0"/>
                <a:ea typeface="ＭＳ Ｐゴシック" charset="0"/>
              </a:defRPr>
            </a:lvl2pPr>
            <a:lvl3pPr marL="1143000" indent="-228600" defTabSz="965200" eaLnBrk="0" hangingPunct="0">
              <a:defRPr sz="2400">
                <a:solidFill>
                  <a:schemeClr val="tx1"/>
                </a:solidFill>
                <a:latin typeface="Times New Roman" charset="0"/>
                <a:ea typeface="ＭＳ Ｐゴシック" charset="0"/>
              </a:defRPr>
            </a:lvl3pPr>
            <a:lvl4pPr marL="1600200" indent="-228600" defTabSz="965200" eaLnBrk="0" hangingPunct="0">
              <a:defRPr sz="2400">
                <a:solidFill>
                  <a:schemeClr val="tx1"/>
                </a:solidFill>
                <a:latin typeface="Times New Roman" charset="0"/>
                <a:ea typeface="ＭＳ Ｐゴシック" charset="0"/>
              </a:defRPr>
            </a:lvl4pPr>
            <a:lvl5pPr marL="2057400" indent="-228600" defTabSz="965200" eaLnBrk="0" hangingPunct="0">
              <a:defRPr sz="2400">
                <a:solidFill>
                  <a:schemeClr val="tx1"/>
                </a:solidFill>
                <a:latin typeface="Times New Roman" charset="0"/>
                <a:ea typeface="ＭＳ Ｐゴシック" charset="0"/>
              </a:defRPr>
            </a:lvl5pPr>
            <a:lvl6pPr marL="2514600" indent="-228600" defTabSz="9652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9652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9652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965200" eaLnBrk="0" fontAlgn="base" hangingPunct="0">
              <a:spcBef>
                <a:spcPct val="0"/>
              </a:spcBef>
              <a:spcAft>
                <a:spcPct val="0"/>
              </a:spcAft>
              <a:defRPr sz="2400">
                <a:solidFill>
                  <a:schemeClr val="tx1"/>
                </a:solidFill>
                <a:latin typeface="Times New Roman" charset="0"/>
                <a:ea typeface="ＭＳ Ｐゴシック" charset="0"/>
              </a:defRPr>
            </a:lvl9pPr>
          </a:lstStyle>
          <a:p>
            <a:fld id="{A404B02C-59FE-4349-824D-A144FE4AE499}" type="slidenum">
              <a:rPr lang="it-IT" sz="1400">
                <a:solidFill>
                  <a:srgbClr val="000000"/>
                </a:solidFill>
              </a:rPr>
              <a:pPr/>
              <a:t>81</a:t>
            </a:fld>
            <a:endParaRPr lang="it-IT" sz="1400">
              <a:solidFill>
                <a:srgbClr val="000000"/>
              </a:solidFill>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egnaposto immagine diapositiva 1"/>
          <p:cNvSpPr>
            <a:spLocks noGrp="1" noRot="1" noChangeAspect="1" noTextEdit="1"/>
          </p:cNvSpPr>
          <p:nvPr>
            <p:ph type="sldImg"/>
          </p:nvPr>
        </p:nvSpPr>
        <p:spPr>
          <a:ln/>
        </p:spPr>
      </p:sp>
      <p:sp>
        <p:nvSpPr>
          <p:cNvPr id="65539" name="Segnaposto note 2"/>
          <p:cNvSpPr>
            <a:spLocks noGrp="1"/>
          </p:cNvSpPr>
          <p:nvPr>
            <p:ph type="body" idx="1"/>
          </p:nvPr>
        </p:nvSpPr>
        <p:spPr>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it-IT">
              <a:latin typeface="Times New Roman" charset="0"/>
            </a:endParaRPr>
          </a:p>
        </p:txBody>
      </p:sp>
      <p:sp>
        <p:nvSpPr>
          <p:cNvPr id="65540" name="Segnaposto numero diapositiva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5200" eaLnBrk="0" hangingPunct="0">
              <a:defRPr sz="2400">
                <a:solidFill>
                  <a:schemeClr val="tx1"/>
                </a:solidFill>
                <a:latin typeface="Times New Roman" charset="0"/>
                <a:ea typeface="ＭＳ Ｐゴシック" charset="0"/>
              </a:defRPr>
            </a:lvl1pPr>
            <a:lvl2pPr marL="742950" indent="-285750" defTabSz="965200" eaLnBrk="0" hangingPunct="0">
              <a:defRPr sz="2400">
                <a:solidFill>
                  <a:schemeClr val="tx1"/>
                </a:solidFill>
                <a:latin typeface="Times New Roman" charset="0"/>
                <a:ea typeface="ＭＳ Ｐゴシック" charset="0"/>
              </a:defRPr>
            </a:lvl2pPr>
            <a:lvl3pPr marL="1143000" indent="-228600" defTabSz="965200" eaLnBrk="0" hangingPunct="0">
              <a:defRPr sz="2400">
                <a:solidFill>
                  <a:schemeClr val="tx1"/>
                </a:solidFill>
                <a:latin typeface="Times New Roman" charset="0"/>
                <a:ea typeface="ＭＳ Ｐゴシック" charset="0"/>
              </a:defRPr>
            </a:lvl3pPr>
            <a:lvl4pPr marL="1600200" indent="-228600" defTabSz="965200" eaLnBrk="0" hangingPunct="0">
              <a:defRPr sz="2400">
                <a:solidFill>
                  <a:schemeClr val="tx1"/>
                </a:solidFill>
                <a:latin typeface="Times New Roman" charset="0"/>
                <a:ea typeface="ＭＳ Ｐゴシック" charset="0"/>
              </a:defRPr>
            </a:lvl4pPr>
            <a:lvl5pPr marL="2057400" indent="-228600" defTabSz="965200" eaLnBrk="0" hangingPunct="0">
              <a:defRPr sz="2400">
                <a:solidFill>
                  <a:schemeClr val="tx1"/>
                </a:solidFill>
                <a:latin typeface="Times New Roman" charset="0"/>
                <a:ea typeface="ＭＳ Ｐゴシック" charset="0"/>
              </a:defRPr>
            </a:lvl5pPr>
            <a:lvl6pPr marL="2514600" indent="-228600" defTabSz="9652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9652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9652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965200" eaLnBrk="0" fontAlgn="base" hangingPunct="0">
              <a:spcBef>
                <a:spcPct val="0"/>
              </a:spcBef>
              <a:spcAft>
                <a:spcPct val="0"/>
              </a:spcAft>
              <a:defRPr sz="2400">
                <a:solidFill>
                  <a:schemeClr val="tx1"/>
                </a:solidFill>
                <a:latin typeface="Times New Roman" charset="0"/>
                <a:ea typeface="ＭＳ Ｐゴシック" charset="0"/>
              </a:defRPr>
            </a:lvl9pPr>
          </a:lstStyle>
          <a:p>
            <a:fld id="{46E15276-7372-B54C-985D-2917483DF690}" type="slidenum">
              <a:rPr lang="it-IT" sz="1400">
                <a:solidFill>
                  <a:srgbClr val="000000"/>
                </a:solidFill>
              </a:rPr>
              <a:pPr/>
              <a:t>82</a:t>
            </a:fld>
            <a:endParaRPr lang="it-IT" sz="1400">
              <a:solidFill>
                <a:srgbClr val="000000"/>
              </a:solidFill>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egnaposto immagine diapositiva 1"/>
          <p:cNvSpPr>
            <a:spLocks noGrp="1" noRot="1" noChangeAspect="1" noTextEdit="1"/>
          </p:cNvSpPr>
          <p:nvPr>
            <p:ph type="sldImg"/>
          </p:nvPr>
        </p:nvSpPr>
        <p:spPr>
          <a:ln/>
        </p:spPr>
      </p:sp>
      <p:sp>
        <p:nvSpPr>
          <p:cNvPr id="66563" name="Segnaposto note 2"/>
          <p:cNvSpPr>
            <a:spLocks noGrp="1"/>
          </p:cNvSpPr>
          <p:nvPr>
            <p:ph type="body" idx="1"/>
          </p:nvPr>
        </p:nvSpPr>
        <p:spPr>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it-IT">
              <a:latin typeface="Times New Roman" charset="0"/>
            </a:endParaRPr>
          </a:p>
        </p:txBody>
      </p:sp>
      <p:sp>
        <p:nvSpPr>
          <p:cNvPr id="66564" name="Segnaposto numero diapositiva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5200" eaLnBrk="0" hangingPunct="0">
              <a:defRPr sz="2400">
                <a:solidFill>
                  <a:schemeClr val="tx1"/>
                </a:solidFill>
                <a:latin typeface="Times New Roman" charset="0"/>
                <a:ea typeface="ＭＳ Ｐゴシック" charset="0"/>
              </a:defRPr>
            </a:lvl1pPr>
            <a:lvl2pPr marL="742950" indent="-285750" defTabSz="965200" eaLnBrk="0" hangingPunct="0">
              <a:defRPr sz="2400">
                <a:solidFill>
                  <a:schemeClr val="tx1"/>
                </a:solidFill>
                <a:latin typeface="Times New Roman" charset="0"/>
                <a:ea typeface="ＭＳ Ｐゴシック" charset="0"/>
              </a:defRPr>
            </a:lvl2pPr>
            <a:lvl3pPr marL="1143000" indent="-228600" defTabSz="965200" eaLnBrk="0" hangingPunct="0">
              <a:defRPr sz="2400">
                <a:solidFill>
                  <a:schemeClr val="tx1"/>
                </a:solidFill>
                <a:latin typeface="Times New Roman" charset="0"/>
                <a:ea typeface="ＭＳ Ｐゴシック" charset="0"/>
              </a:defRPr>
            </a:lvl3pPr>
            <a:lvl4pPr marL="1600200" indent="-228600" defTabSz="965200" eaLnBrk="0" hangingPunct="0">
              <a:defRPr sz="2400">
                <a:solidFill>
                  <a:schemeClr val="tx1"/>
                </a:solidFill>
                <a:latin typeface="Times New Roman" charset="0"/>
                <a:ea typeface="ＭＳ Ｐゴシック" charset="0"/>
              </a:defRPr>
            </a:lvl4pPr>
            <a:lvl5pPr marL="2057400" indent="-228600" defTabSz="965200" eaLnBrk="0" hangingPunct="0">
              <a:defRPr sz="2400">
                <a:solidFill>
                  <a:schemeClr val="tx1"/>
                </a:solidFill>
                <a:latin typeface="Times New Roman" charset="0"/>
                <a:ea typeface="ＭＳ Ｐゴシック" charset="0"/>
              </a:defRPr>
            </a:lvl5pPr>
            <a:lvl6pPr marL="2514600" indent="-228600" defTabSz="9652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9652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9652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965200" eaLnBrk="0" fontAlgn="base" hangingPunct="0">
              <a:spcBef>
                <a:spcPct val="0"/>
              </a:spcBef>
              <a:spcAft>
                <a:spcPct val="0"/>
              </a:spcAft>
              <a:defRPr sz="2400">
                <a:solidFill>
                  <a:schemeClr val="tx1"/>
                </a:solidFill>
                <a:latin typeface="Times New Roman" charset="0"/>
                <a:ea typeface="ＭＳ Ｐゴシック" charset="0"/>
              </a:defRPr>
            </a:lvl9pPr>
          </a:lstStyle>
          <a:p>
            <a:fld id="{55B950DE-2ACA-8C43-8F83-80E5CD454508}" type="slidenum">
              <a:rPr lang="it-IT" sz="1400">
                <a:solidFill>
                  <a:srgbClr val="000000"/>
                </a:solidFill>
              </a:rPr>
              <a:pPr/>
              <a:t>83</a:t>
            </a:fld>
            <a:endParaRPr lang="it-IT" sz="1400">
              <a:solidFill>
                <a:srgbClr val="000000"/>
              </a:solidFill>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egnaposto immagine diapositiva 1"/>
          <p:cNvSpPr>
            <a:spLocks noGrp="1" noRot="1" noChangeAspect="1" noTextEdit="1"/>
          </p:cNvSpPr>
          <p:nvPr>
            <p:ph type="sldImg"/>
          </p:nvPr>
        </p:nvSpPr>
        <p:spPr>
          <a:ln/>
        </p:spPr>
      </p:sp>
      <p:sp>
        <p:nvSpPr>
          <p:cNvPr id="67587" name="Segnaposto note 2"/>
          <p:cNvSpPr>
            <a:spLocks noGrp="1"/>
          </p:cNvSpPr>
          <p:nvPr>
            <p:ph type="body" idx="1"/>
          </p:nvPr>
        </p:nvSpPr>
        <p:spPr>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it-IT">
              <a:latin typeface="Times New Roman" charset="0"/>
            </a:endParaRPr>
          </a:p>
        </p:txBody>
      </p:sp>
      <p:sp>
        <p:nvSpPr>
          <p:cNvPr id="67588" name="Segnaposto numero diapositiva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5200" eaLnBrk="0" hangingPunct="0">
              <a:defRPr sz="2400">
                <a:solidFill>
                  <a:schemeClr val="tx1"/>
                </a:solidFill>
                <a:latin typeface="Times New Roman" charset="0"/>
                <a:ea typeface="ＭＳ Ｐゴシック" charset="0"/>
              </a:defRPr>
            </a:lvl1pPr>
            <a:lvl2pPr marL="742950" indent="-285750" defTabSz="965200" eaLnBrk="0" hangingPunct="0">
              <a:defRPr sz="2400">
                <a:solidFill>
                  <a:schemeClr val="tx1"/>
                </a:solidFill>
                <a:latin typeface="Times New Roman" charset="0"/>
                <a:ea typeface="ＭＳ Ｐゴシック" charset="0"/>
              </a:defRPr>
            </a:lvl2pPr>
            <a:lvl3pPr marL="1143000" indent="-228600" defTabSz="965200" eaLnBrk="0" hangingPunct="0">
              <a:defRPr sz="2400">
                <a:solidFill>
                  <a:schemeClr val="tx1"/>
                </a:solidFill>
                <a:latin typeface="Times New Roman" charset="0"/>
                <a:ea typeface="ＭＳ Ｐゴシック" charset="0"/>
              </a:defRPr>
            </a:lvl3pPr>
            <a:lvl4pPr marL="1600200" indent="-228600" defTabSz="965200" eaLnBrk="0" hangingPunct="0">
              <a:defRPr sz="2400">
                <a:solidFill>
                  <a:schemeClr val="tx1"/>
                </a:solidFill>
                <a:latin typeface="Times New Roman" charset="0"/>
                <a:ea typeface="ＭＳ Ｐゴシック" charset="0"/>
              </a:defRPr>
            </a:lvl4pPr>
            <a:lvl5pPr marL="2057400" indent="-228600" defTabSz="965200" eaLnBrk="0" hangingPunct="0">
              <a:defRPr sz="2400">
                <a:solidFill>
                  <a:schemeClr val="tx1"/>
                </a:solidFill>
                <a:latin typeface="Times New Roman" charset="0"/>
                <a:ea typeface="ＭＳ Ｐゴシック" charset="0"/>
              </a:defRPr>
            </a:lvl5pPr>
            <a:lvl6pPr marL="2514600" indent="-228600" defTabSz="9652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9652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9652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965200" eaLnBrk="0" fontAlgn="base" hangingPunct="0">
              <a:spcBef>
                <a:spcPct val="0"/>
              </a:spcBef>
              <a:spcAft>
                <a:spcPct val="0"/>
              </a:spcAft>
              <a:defRPr sz="2400">
                <a:solidFill>
                  <a:schemeClr val="tx1"/>
                </a:solidFill>
                <a:latin typeface="Times New Roman" charset="0"/>
                <a:ea typeface="ＭＳ Ｐゴシック" charset="0"/>
              </a:defRPr>
            </a:lvl9pPr>
          </a:lstStyle>
          <a:p>
            <a:fld id="{DD2262FD-F8E3-F84C-A78F-2537A5829AC1}" type="slidenum">
              <a:rPr lang="it-IT" sz="1400">
                <a:solidFill>
                  <a:srgbClr val="000000"/>
                </a:solidFill>
              </a:rPr>
              <a:pPr/>
              <a:t>84</a:t>
            </a:fld>
            <a:endParaRPr lang="it-IT" sz="1400">
              <a:solidFill>
                <a:srgbClr val="000000"/>
              </a:solidFill>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egnaposto immagine diapositiva 1"/>
          <p:cNvSpPr>
            <a:spLocks noGrp="1" noRot="1" noChangeAspect="1" noTextEdit="1"/>
          </p:cNvSpPr>
          <p:nvPr>
            <p:ph type="sldImg"/>
          </p:nvPr>
        </p:nvSpPr>
        <p:spPr>
          <a:ln/>
        </p:spPr>
      </p:sp>
      <p:sp>
        <p:nvSpPr>
          <p:cNvPr id="68611" name="Segnaposto note 2"/>
          <p:cNvSpPr>
            <a:spLocks noGrp="1"/>
          </p:cNvSpPr>
          <p:nvPr>
            <p:ph type="body" idx="1"/>
          </p:nvPr>
        </p:nvSpPr>
        <p:spPr>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it-IT">
              <a:latin typeface="Times New Roman" charset="0"/>
            </a:endParaRPr>
          </a:p>
        </p:txBody>
      </p:sp>
      <p:sp>
        <p:nvSpPr>
          <p:cNvPr id="68612" name="Segnaposto numero diapositiva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5200" eaLnBrk="0" hangingPunct="0">
              <a:defRPr sz="2400">
                <a:solidFill>
                  <a:schemeClr val="tx1"/>
                </a:solidFill>
                <a:latin typeface="Times New Roman" charset="0"/>
                <a:ea typeface="ＭＳ Ｐゴシック" charset="0"/>
              </a:defRPr>
            </a:lvl1pPr>
            <a:lvl2pPr marL="742950" indent="-285750" defTabSz="965200" eaLnBrk="0" hangingPunct="0">
              <a:defRPr sz="2400">
                <a:solidFill>
                  <a:schemeClr val="tx1"/>
                </a:solidFill>
                <a:latin typeface="Times New Roman" charset="0"/>
                <a:ea typeface="ＭＳ Ｐゴシック" charset="0"/>
              </a:defRPr>
            </a:lvl2pPr>
            <a:lvl3pPr marL="1143000" indent="-228600" defTabSz="965200" eaLnBrk="0" hangingPunct="0">
              <a:defRPr sz="2400">
                <a:solidFill>
                  <a:schemeClr val="tx1"/>
                </a:solidFill>
                <a:latin typeface="Times New Roman" charset="0"/>
                <a:ea typeface="ＭＳ Ｐゴシック" charset="0"/>
              </a:defRPr>
            </a:lvl3pPr>
            <a:lvl4pPr marL="1600200" indent="-228600" defTabSz="965200" eaLnBrk="0" hangingPunct="0">
              <a:defRPr sz="2400">
                <a:solidFill>
                  <a:schemeClr val="tx1"/>
                </a:solidFill>
                <a:latin typeface="Times New Roman" charset="0"/>
                <a:ea typeface="ＭＳ Ｐゴシック" charset="0"/>
              </a:defRPr>
            </a:lvl4pPr>
            <a:lvl5pPr marL="2057400" indent="-228600" defTabSz="965200" eaLnBrk="0" hangingPunct="0">
              <a:defRPr sz="2400">
                <a:solidFill>
                  <a:schemeClr val="tx1"/>
                </a:solidFill>
                <a:latin typeface="Times New Roman" charset="0"/>
                <a:ea typeface="ＭＳ Ｐゴシック" charset="0"/>
              </a:defRPr>
            </a:lvl5pPr>
            <a:lvl6pPr marL="2514600" indent="-228600" defTabSz="9652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9652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9652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965200" eaLnBrk="0" fontAlgn="base" hangingPunct="0">
              <a:spcBef>
                <a:spcPct val="0"/>
              </a:spcBef>
              <a:spcAft>
                <a:spcPct val="0"/>
              </a:spcAft>
              <a:defRPr sz="2400">
                <a:solidFill>
                  <a:schemeClr val="tx1"/>
                </a:solidFill>
                <a:latin typeface="Times New Roman" charset="0"/>
                <a:ea typeface="ＭＳ Ｐゴシック" charset="0"/>
              </a:defRPr>
            </a:lvl9pPr>
          </a:lstStyle>
          <a:p>
            <a:fld id="{DB55BEFC-6E9C-3F40-85D9-A62A275EC8D9}" type="slidenum">
              <a:rPr lang="it-IT" sz="1400">
                <a:solidFill>
                  <a:srgbClr val="000000"/>
                </a:solidFill>
              </a:rPr>
              <a:pPr/>
              <a:t>85</a:t>
            </a:fld>
            <a:endParaRPr lang="it-IT" sz="1400">
              <a:solidFill>
                <a:srgbClr val="000000"/>
              </a:solidFill>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egnaposto immagine diapositiva 1"/>
          <p:cNvSpPr>
            <a:spLocks noGrp="1" noRot="1" noChangeAspect="1" noTextEdit="1"/>
          </p:cNvSpPr>
          <p:nvPr>
            <p:ph type="sldImg"/>
          </p:nvPr>
        </p:nvSpPr>
        <p:spPr>
          <a:ln/>
        </p:spPr>
      </p:sp>
      <p:sp>
        <p:nvSpPr>
          <p:cNvPr id="69635" name="Segnaposto note 2"/>
          <p:cNvSpPr>
            <a:spLocks noGrp="1"/>
          </p:cNvSpPr>
          <p:nvPr>
            <p:ph type="body" idx="1"/>
          </p:nvPr>
        </p:nvSpPr>
        <p:spPr>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it-IT">
              <a:latin typeface="Times New Roman" charset="0"/>
            </a:endParaRPr>
          </a:p>
        </p:txBody>
      </p:sp>
      <p:sp>
        <p:nvSpPr>
          <p:cNvPr id="69636" name="Segnaposto numero diapositiva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5200" eaLnBrk="0" hangingPunct="0">
              <a:defRPr sz="2400">
                <a:solidFill>
                  <a:schemeClr val="tx1"/>
                </a:solidFill>
                <a:latin typeface="Times New Roman" charset="0"/>
                <a:ea typeface="ＭＳ Ｐゴシック" charset="0"/>
              </a:defRPr>
            </a:lvl1pPr>
            <a:lvl2pPr marL="742950" indent="-285750" defTabSz="965200" eaLnBrk="0" hangingPunct="0">
              <a:defRPr sz="2400">
                <a:solidFill>
                  <a:schemeClr val="tx1"/>
                </a:solidFill>
                <a:latin typeface="Times New Roman" charset="0"/>
                <a:ea typeface="ＭＳ Ｐゴシック" charset="0"/>
              </a:defRPr>
            </a:lvl2pPr>
            <a:lvl3pPr marL="1143000" indent="-228600" defTabSz="965200" eaLnBrk="0" hangingPunct="0">
              <a:defRPr sz="2400">
                <a:solidFill>
                  <a:schemeClr val="tx1"/>
                </a:solidFill>
                <a:latin typeface="Times New Roman" charset="0"/>
                <a:ea typeface="ＭＳ Ｐゴシック" charset="0"/>
              </a:defRPr>
            </a:lvl3pPr>
            <a:lvl4pPr marL="1600200" indent="-228600" defTabSz="965200" eaLnBrk="0" hangingPunct="0">
              <a:defRPr sz="2400">
                <a:solidFill>
                  <a:schemeClr val="tx1"/>
                </a:solidFill>
                <a:latin typeface="Times New Roman" charset="0"/>
                <a:ea typeface="ＭＳ Ｐゴシック" charset="0"/>
              </a:defRPr>
            </a:lvl4pPr>
            <a:lvl5pPr marL="2057400" indent="-228600" defTabSz="965200" eaLnBrk="0" hangingPunct="0">
              <a:defRPr sz="2400">
                <a:solidFill>
                  <a:schemeClr val="tx1"/>
                </a:solidFill>
                <a:latin typeface="Times New Roman" charset="0"/>
                <a:ea typeface="ＭＳ Ｐゴシック" charset="0"/>
              </a:defRPr>
            </a:lvl5pPr>
            <a:lvl6pPr marL="2514600" indent="-228600" defTabSz="9652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9652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9652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965200" eaLnBrk="0" fontAlgn="base" hangingPunct="0">
              <a:spcBef>
                <a:spcPct val="0"/>
              </a:spcBef>
              <a:spcAft>
                <a:spcPct val="0"/>
              </a:spcAft>
              <a:defRPr sz="2400">
                <a:solidFill>
                  <a:schemeClr val="tx1"/>
                </a:solidFill>
                <a:latin typeface="Times New Roman" charset="0"/>
                <a:ea typeface="ＭＳ Ｐゴシック" charset="0"/>
              </a:defRPr>
            </a:lvl9pPr>
          </a:lstStyle>
          <a:p>
            <a:fld id="{23D8332A-1226-6142-A36C-4E1B17DFF95A}" type="slidenum">
              <a:rPr lang="it-IT" sz="1400">
                <a:solidFill>
                  <a:srgbClr val="000000"/>
                </a:solidFill>
              </a:rPr>
              <a:pPr/>
              <a:t>86</a:t>
            </a:fld>
            <a:endParaRPr lang="it-IT" sz="1400">
              <a:solidFill>
                <a:srgbClr val="000000"/>
              </a:solidFill>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egnaposto immagine diapositiva 1"/>
          <p:cNvSpPr>
            <a:spLocks noGrp="1" noRot="1" noChangeAspect="1" noTextEdit="1"/>
          </p:cNvSpPr>
          <p:nvPr>
            <p:ph type="sldImg"/>
          </p:nvPr>
        </p:nvSpPr>
        <p:spPr>
          <a:ln/>
        </p:spPr>
      </p:sp>
      <p:sp>
        <p:nvSpPr>
          <p:cNvPr id="70659" name="Segnaposto note 2"/>
          <p:cNvSpPr>
            <a:spLocks noGrp="1"/>
          </p:cNvSpPr>
          <p:nvPr>
            <p:ph type="body" idx="1"/>
          </p:nvPr>
        </p:nvSpPr>
        <p:spPr>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it-IT">
              <a:latin typeface="Times New Roman" charset="0"/>
            </a:endParaRPr>
          </a:p>
        </p:txBody>
      </p:sp>
      <p:sp>
        <p:nvSpPr>
          <p:cNvPr id="70660" name="Segnaposto numero diapositiva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5200" eaLnBrk="0" hangingPunct="0">
              <a:defRPr sz="2400">
                <a:solidFill>
                  <a:schemeClr val="tx1"/>
                </a:solidFill>
                <a:latin typeface="Times New Roman" charset="0"/>
                <a:ea typeface="ＭＳ Ｐゴシック" charset="0"/>
              </a:defRPr>
            </a:lvl1pPr>
            <a:lvl2pPr marL="742950" indent="-285750" defTabSz="965200" eaLnBrk="0" hangingPunct="0">
              <a:defRPr sz="2400">
                <a:solidFill>
                  <a:schemeClr val="tx1"/>
                </a:solidFill>
                <a:latin typeface="Times New Roman" charset="0"/>
                <a:ea typeface="ＭＳ Ｐゴシック" charset="0"/>
              </a:defRPr>
            </a:lvl2pPr>
            <a:lvl3pPr marL="1143000" indent="-228600" defTabSz="965200" eaLnBrk="0" hangingPunct="0">
              <a:defRPr sz="2400">
                <a:solidFill>
                  <a:schemeClr val="tx1"/>
                </a:solidFill>
                <a:latin typeface="Times New Roman" charset="0"/>
                <a:ea typeface="ＭＳ Ｐゴシック" charset="0"/>
              </a:defRPr>
            </a:lvl3pPr>
            <a:lvl4pPr marL="1600200" indent="-228600" defTabSz="965200" eaLnBrk="0" hangingPunct="0">
              <a:defRPr sz="2400">
                <a:solidFill>
                  <a:schemeClr val="tx1"/>
                </a:solidFill>
                <a:latin typeface="Times New Roman" charset="0"/>
                <a:ea typeface="ＭＳ Ｐゴシック" charset="0"/>
              </a:defRPr>
            </a:lvl4pPr>
            <a:lvl5pPr marL="2057400" indent="-228600" defTabSz="965200" eaLnBrk="0" hangingPunct="0">
              <a:defRPr sz="2400">
                <a:solidFill>
                  <a:schemeClr val="tx1"/>
                </a:solidFill>
                <a:latin typeface="Times New Roman" charset="0"/>
                <a:ea typeface="ＭＳ Ｐゴシック" charset="0"/>
              </a:defRPr>
            </a:lvl5pPr>
            <a:lvl6pPr marL="2514600" indent="-228600" defTabSz="9652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9652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9652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965200" eaLnBrk="0" fontAlgn="base" hangingPunct="0">
              <a:spcBef>
                <a:spcPct val="0"/>
              </a:spcBef>
              <a:spcAft>
                <a:spcPct val="0"/>
              </a:spcAft>
              <a:defRPr sz="2400">
                <a:solidFill>
                  <a:schemeClr val="tx1"/>
                </a:solidFill>
                <a:latin typeface="Times New Roman" charset="0"/>
                <a:ea typeface="ＭＳ Ｐゴシック" charset="0"/>
              </a:defRPr>
            </a:lvl9pPr>
          </a:lstStyle>
          <a:p>
            <a:fld id="{EE3E7B56-9A96-3849-ADE0-71E237E6F7C7}" type="slidenum">
              <a:rPr lang="it-IT" sz="1400">
                <a:solidFill>
                  <a:srgbClr val="000000"/>
                </a:solidFill>
              </a:rPr>
              <a:pPr/>
              <a:t>87</a:t>
            </a:fld>
            <a:endParaRPr lang="it-IT" sz="1400">
              <a:solidFill>
                <a:srgbClr val="000000"/>
              </a:solidFill>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egnaposto immagine diapositiva 1"/>
          <p:cNvSpPr>
            <a:spLocks noGrp="1" noRot="1" noChangeAspect="1" noTextEdit="1"/>
          </p:cNvSpPr>
          <p:nvPr>
            <p:ph type="sldImg"/>
          </p:nvPr>
        </p:nvSpPr>
        <p:spPr>
          <a:ln/>
        </p:spPr>
      </p:sp>
      <p:sp>
        <p:nvSpPr>
          <p:cNvPr id="71683" name="Segnaposto note 2"/>
          <p:cNvSpPr>
            <a:spLocks noGrp="1"/>
          </p:cNvSpPr>
          <p:nvPr>
            <p:ph type="body" idx="1"/>
          </p:nvPr>
        </p:nvSpPr>
        <p:spPr>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it-IT">
              <a:latin typeface="Times New Roman" charset="0"/>
            </a:endParaRPr>
          </a:p>
        </p:txBody>
      </p:sp>
      <p:sp>
        <p:nvSpPr>
          <p:cNvPr id="71684" name="Segnaposto numero diapositiva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5200" eaLnBrk="0" hangingPunct="0">
              <a:defRPr sz="2400">
                <a:solidFill>
                  <a:schemeClr val="tx1"/>
                </a:solidFill>
                <a:latin typeface="Times New Roman" charset="0"/>
                <a:ea typeface="ＭＳ Ｐゴシック" charset="0"/>
              </a:defRPr>
            </a:lvl1pPr>
            <a:lvl2pPr marL="742950" indent="-285750" defTabSz="965200" eaLnBrk="0" hangingPunct="0">
              <a:defRPr sz="2400">
                <a:solidFill>
                  <a:schemeClr val="tx1"/>
                </a:solidFill>
                <a:latin typeface="Times New Roman" charset="0"/>
                <a:ea typeface="ＭＳ Ｐゴシック" charset="0"/>
              </a:defRPr>
            </a:lvl2pPr>
            <a:lvl3pPr marL="1143000" indent="-228600" defTabSz="965200" eaLnBrk="0" hangingPunct="0">
              <a:defRPr sz="2400">
                <a:solidFill>
                  <a:schemeClr val="tx1"/>
                </a:solidFill>
                <a:latin typeface="Times New Roman" charset="0"/>
                <a:ea typeface="ＭＳ Ｐゴシック" charset="0"/>
              </a:defRPr>
            </a:lvl3pPr>
            <a:lvl4pPr marL="1600200" indent="-228600" defTabSz="965200" eaLnBrk="0" hangingPunct="0">
              <a:defRPr sz="2400">
                <a:solidFill>
                  <a:schemeClr val="tx1"/>
                </a:solidFill>
                <a:latin typeface="Times New Roman" charset="0"/>
                <a:ea typeface="ＭＳ Ｐゴシック" charset="0"/>
              </a:defRPr>
            </a:lvl4pPr>
            <a:lvl5pPr marL="2057400" indent="-228600" defTabSz="965200" eaLnBrk="0" hangingPunct="0">
              <a:defRPr sz="2400">
                <a:solidFill>
                  <a:schemeClr val="tx1"/>
                </a:solidFill>
                <a:latin typeface="Times New Roman" charset="0"/>
                <a:ea typeface="ＭＳ Ｐゴシック" charset="0"/>
              </a:defRPr>
            </a:lvl5pPr>
            <a:lvl6pPr marL="2514600" indent="-228600" defTabSz="9652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9652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9652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965200" eaLnBrk="0" fontAlgn="base" hangingPunct="0">
              <a:spcBef>
                <a:spcPct val="0"/>
              </a:spcBef>
              <a:spcAft>
                <a:spcPct val="0"/>
              </a:spcAft>
              <a:defRPr sz="2400">
                <a:solidFill>
                  <a:schemeClr val="tx1"/>
                </a:solidFill>
                <a:latin typeface="Times New Roman" charset="0"/>
                <a:ea typeface="ＭＳ Ｐゴシック" charset="0"/>
              </a:defRPr>
            </a:lvl9pPr>
          </a:lstStyle>
          <a:p>
            <a:fld id="{7C26A6C4-8F42-2647-8BD0-A7D2F2ED3B77}" type="slidenum">
              <a:rPr lang="it-IT" sz="1400">
                <a:solidFill>
                  <a:srgbClr val="000000"/>
                </a:solidFill>
              </a:rPr>
              <a:pPr/>
              <a:t>88</a:t>
            </a:fld>
            <a:endParaRPr lang="it-IT" sz="1400">
              <a:solidFill>
                <a:srgbClr val="000000"/>
              </a:solidFill>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egnaposto immagine diapositiva 1"/>
          <p:cNvSpPr>
            <a:spLocks noGrp="1" noRot="1" noChangeAspect="1" noTextEdit="1"/>
          </p:cNvSpPr>
          <p:nvPr>
            <p:ph type="sldImg"/>
          </p:nvPr>
        </p:nvSpPr>
        <p:spPr>
          <a:ln/>
        </p:spPr>
      </p:sp>
      <p:sp>
        <p:nvSpPr>
          <p:cNvPr id="72707" name="Segnaposto note 2"/>
          <p:cNvSpPr>
            <a:spLocks noGrp="1"/>
          </p:cNvSpPr>
          <p:nvPr>
            <p:ph type="body" idx="1"/>
          </p:nvPr>
        </p:nvSpPr>
        <p:spPr>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it-IT">
              <a:latin typeface="Times New Roman" charset="0"/>
            </a:endParaRPr>
          </a:p>
        </p:txBody>
      </p:sp>
      <p:sp>
        <p:nvSpPr>
          <p:cNvPr id="72708" name="Segnaposto numero diapositiva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5200" eaLnBrk="0" hangingPunct="0">
              <a:defRPr sz="2400">
                <a:solidFill>
                  <a:schemeClr val="tx1"/>
                </a:solidFill>
                <a:latin typeface="Times New Roman" charset="0"/>
                <a:ea typeface="ＭＳ Ｐゴシック" charset="0"/>
              </a:defRPr>
            </a:lvl1pPr>
            <a:lvl2pPr marL="742950" indent="-285750" defTabSz="965200" eaLnBrk="0" hangingPunct="0">
              <a:defRPr sz="2400">
                <a:solidFill>
                  <a:schemeClr val="tx1"/>
                </a:solidFill>
                <a:latin typeface="Times New Roman" charset="0"/>
                <a:ea typeface="ＭＳ Ｐゴシック" charset="0"/>
              </a:defRPr>
            </a:lvl2pPr>
            <a:lvl3pPr marL="1143000" indent="-228600" defTabSz="965200" eaLnBrk="0" hangingPunct="0">
              <a:defRPr sz="2400">
                <a:solidFill>
                  <a:schemeClr val="tx1"/>
                </a:solidFill>
                <a:latin typeface="Times New Roman" charset="0"/>
                <a:ea typeface="ＭＳ Ｐゴシック" charset="0"/>
              </a:defRPr>
            </a:lvl3pPr>
            <a:lvl4pPr marL="1600200" indent="-228600" defTabSz="965200" eaLnBrk="0" hangingPunct="0">
              <a:defRPr sz="2400">
                <a:solidFill>
                  <a:schemeClr val="tx1"/>
                </a:solidFill>
                <a:latin typeface="Times New Roman" charset="0"/>
                <a:ea typeface="ＭＳ Ｐゴシック" charset="0"/>
              </a:defRPr>
            </a:lvl4pPr>
            <a:lvl5pPr marL="2057400" indent="-228600" defTabSz="965200" eaLnBrk="0" hangingPunct="0">
              <a:defRPr sz="2400">
                <a:solidFill>
                  <a:schemeClr val="tx1"/>
                </a:solidFill>
                <a:latin typeface="Times New Roman" charset="0"/>
                <a:ea typeface="ＭＳ Ｐゴシック" charset="0"/>
              </a:defRPr>
            </a:lvl5pPr>
            <a:lvl6pPr marL="2514600" indent="-228600" defTabSz="9652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9652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9652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965200" eaLnBrk="0" fontAlgn="base" hangingPunct="0">
              <a:spcBef>
                <a:spcPct val="0"/>
              </a:spcBef>
              <a:spcAft>
                <a:spcPct val="0"/>
              </a:spcAft>
              <a:defRPr sz="2400">
                <a:solidFill>
                  <a:schemeClr val="tx1"/>
                </a:solidFill>
                <a:latin typeface="Times New Roman" charset="0"/>
                <a:ea typeface="ＭＳ Ｐゴシック" charset="0"/>
              </a:defRPr>
            </a:lvl9pPr>
          </a:lstStyle>
          <a:p>
            <a:fld id="{6FF3154F-8698-2B4D-A006-21D54BE73A1C}" type="slidenum">
              <a:rPr lang="it-IT" sz="1400">
                <a:solidFill>
                  <a:srgbClr val="000000"/>
                </a:solidFill>
              </a:rPr>
              <a:pPr/>
              <a:t>89</a:t>
            </a:fld>
            <a:endParaRPr lang="it-IT" sz="1400">
              <a:solidFill>
                <a:srgbClr val="000000"/>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1031"/>
          <p:cNvSpPr>
            <a:spLocks noGrp="1" noChangeArrowheads="1"/>
          </p:cNvSpPr>
          <p:nvPr>
            <p:ph type="sldNum" sz="quarter" idx="5"/>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a:lstStyle>
            <a:lvl1pPr defTabSz="950913">
              <a:defRPr sz="1400">
                <a:solidFill>
                  <a:schemeClr val="tx1"/>
                </a:solidFill>
                <a:latin typeface="Times New Roman" charset="0"/>
                <a:ea typeface="ＭＳ Ｐゴシック" charset="0"/>
                <a:cs typeface="ＭＳ Ｐゴシック" charset="0"/>
              </a:defRPr>
            </a:lvl1pPr>
            <a:lvl2pPr marL="37931725" indent="-37474525" defTabSz="950913">
              <a:defRPr sz="1400">
                <a:solidFill>
                  <a:schemeClr val="tx1"/>
                </a:solidFill>
                <a:latin typeface="Times New Roman" charset="0"/>
                <a:ea typeface="ＭＳ Ｐゴシック" charset="0"/>
              </a:defRPr>
            </a:lvl2pPr>
            <a:lvl3pPr>
              <a:defRPr sz="1400">
                <a:solidFill>
                  <a:schemeClr val="tx1"/>
                </a:solidFill>
                <a:latin typeface="Times New Roman" charset="0"/>
                <a:ea typeface="ＭＳ Ｐゴシック" charset="0"/>
              </a:defRPr>
            </a:lvl3pPr>
            <a:lvl4pPr>
              <a:defRPr sz="1400">
                <a:solidFill>
                  <a:schemeClr val="tx1"/>
                </a:solidFill>
                <a:latin typeface="Times New Roman" charset="0"/>
                <a:ea typeface="ＭＳ Ｐゴシック" charset="0"/>
              </a:defRPr>
            </a:lvl4pPr>
            <a:lvl5pPr>
              <a:defRPr sz="1400">
                <a:solidFill>
                  <a:schemeClr val="tx1"/>
                </a:solidFill>
                <a:latin typeface="Times New Roman" charset="0"/>
                <a:ea typeface="ＭＳ Ｐゴシック" charset="0"/>
              </a:defRPr>
            </a:lvl5pPr>
            <a:lvl6pPr marL="457200" eaLnBrk="0" fontAlgn="base" hangingPunct="0">
              <a:spcBef>
                <a:spcPct val="30000"/>
              </a:spcBef>
              <a:spcAft>
                <a:spcPct val="0"/>
              </a:spcAft>
              <a:defRPr sz="1400">
                <a:solidFill>
                  <a:schemeClr val="tx1"/>
                </a:solidFill>
                <a:latin typeface="Times New Roman" charset="0"/>
                <a:ea typeface="ＭＳ Ｐゴシック" charset="0"/>
              </a:defRPr>
            </a:lvl6pPr>
            <a:lvl7pPr marL="914400" eaLnBrk="0" fontAlgn="base" hangingPunct="0">
              <a:spcBef>
                <a:spcPct val="30000"/>
              </a:spcBef>
              <a:spcAft>
                <a:spcPct val="0"/>
              </a:spcAft>
              <a:defRPr sz="1400">
                <a:solidFill>
                  <a:schemeClr val="tx1"/>
                </a:solidFill>
                <a:latin typeface="Times New Roman" charset="0"/>
                <a:ea typeface="ＭＳ Ｐゴシック" charset="0"/>
              </a:defRPr>
            </a:lvl7pPr>
            <a:lvl8pPr marL="1371600" eaLnBrk="0" fontAlgn="base" hangingPunct="0">
              <a:spcBef>
                <a:spcPct val="30000"/>
              </a:spcBef>
              <a:spcAft>
                <a:spcPct val="0"/>
              </a:spcAft>
              <a:defRPr sz="1400">
                <a:solidFill>
                  <a:schemeClr val="tx1"/>
                </a:solidFill>
                <a:latin typeface="Times New Roman" charset="0"/>
                <a:ea typeface="ＭＳ Ｐゴシック" charset="0"/>
              </a:defRPr>
            </a:lvl8pPr>
            <a:lvl9pPr marL="1828800" eaLnBrk="0" fontAlgn="base" hangingPunct="0">
              <a:spcBef>
                <a:spcPct val="30000"/>
              </a:spcBef>
              <a:spcAft>
                <a:spcPct val="0"/>
              </a:spcAft>
              <a:defRPr sz="1400">
                <a:solidFill>
                  <a:schemeClr val="tx1"/>
                </a:solidFill>
                <a:latin typeface="Times New Roman" charset="0"/>
                <a:ea typeface="ＭＳ Ｐゴシック" charset="0"/>
              </a:defRPr>
            </a:lvl9pPr>
          </a:lstStyle>
          <a:p>
            <a:fld id="{DEFAC73B-EB46-8848-9504-15179AE1214B}" type="slidenum">
              <a:rPr lang="en-US" sz="1300"/>
              <a:pPr/>
              <a:t>11</a:t>
            </a:fld>
            <a:endParaRPr lang="en-US" sz="1300"/>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sq">
                <a:solidFill>
                  <a:srgbClr val="000000"/>
                </a:solidFill>
                <a:miter lim="800000"/>
                <a:headEnd type="none" w="sm" len="sm"/>
                <a:tailEnd type="none" w="sm" len="sm"/>
              </a14:hiddenLine>
            </a:ext>
          </a:extLst>
        </p:spPr>
        <p:txBody>
          <a:bodyPr/>
          <a:lstStyle/>
          <a:p>
            <a:r>
              <a:rPr lang="en-US">
                <a:latin typeface="Times New Roman" charset="0"/>
                <a:ea typeface="ＭＳ Ｐゴシック" charset="0"/>
                <a:cs typeface="ＭＳ Ｐゴシック" charset="0"/>
              </a:rPr>
              <a:t>But first lets take a step back and ask, if you are not buying a house, why should you care about this problem. The answer is that you should, because it is a fundamental problem in many areas and in numerous applications. Given any domain, if you ask two persons to describe it, they will almost certainly use different terminologies. Thus any application that involves more than one such description must establish semantic mappings between them, in order to have INTEROPERABILITY. </a:t>
            </a:r>
          </a:p>
          <a:p>
            <a:r>
              <a:rPr lang="en-US">
                <a:latin typeface="Times New Roman" charset="0"/>
                <a:ea typeface="ＭＳ Ｐゴシック" charset="0"/>
                <a:cs typeface="ＭＳ Ｐゴシック" charset="0"/>
              </a:rPr>
              <a:t>As a consequence, variations of this problem arises everywhere. It has been a long standing problem in databases and is becoming increasingly critical. It arises in AI, in the context of ontology merging and information gathering on the Internet. It arises in e-commerce, as the problem of matching catalogs. It is also a fundamental problem in the context of the Semantic Web, which tries to add more structure to the Web by marking up data using ontologies. There we have the problem of matching ontologies.</a:t>
            </a:r>
          </a:p>
          <a:p>
            <a:r>
              <a:rPr lang="en-US">
                <a:latin typeface="Times New Roman" charset="0"/>
                <a:ea typeface="ＭＳ Ｐゴシック" charset="0"/>
                <a:cs typeface="ＭＳ Ｐゴシック" charset="0"/>
              </a:rPr>
              <a:t>Now, if this problem is so important, why has no one solved it? [REPLACE SLIDE]</a:t>
            </a: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egnaposto immagine diapositiva 1"/>
          <p:cNvSpPr>
            <a:spLocks noGrp="1" noRot="1" noChangeAspect="1" noTextEdit="1"/>
          </p:cNvSpPr>
          <p:nvPr>
            <p:ph type="sldImg"/>
          </p:nvPr>
        </p:nvSpPr>
        <p:spPr>
          <a:ln/>
        </p:spPr>
      </p:sp>
      <p:sp>
        <p:nvSpPr>
          <p:cNvPr id="73731" name="Segnaposto note 2"/>
          <p:cNvSpPr>
            <a:spLocks noGrp="1"/>
          </p:cNvSpPr>
          <p:nvPr>
            <p:ph type="body" idx="1"/>
          </p:nvPr>
        </p:nvSpPr>
        <p:spPr>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it-IT">
              <a:latin typeface="Times New Roman" charset="0"/>
            </a:endParaRPr>
          </a:p>
        </p:txBody>
      </p:sp>
      <p:sp>
        <p:nvSpPr>
          <p:cNvPr id="73732" name="Segnaposto numero diapositiva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5200" eaLnBrk="0" hangingPunct="0">
              <a:defRPr sz="2400">
                <a:solidFill>
                  <a:schemeClr val="tx1"/>
                </a:solidFill>
                <a:latin typeface="Times New Roman" charset="0"/>
                <a:ea typeface="ＭＳ Ｐゴシック" charset="0"/>
              </a:defRPr>
            </a:lvl1pPr>
            <a:lvl2pPr marL="742950" indent="-285750" defTabSz="965200" eaLnBrk="0" hangingPunct="0">
              <a:defRPr sz="2400">
                <a:solidFill>
                  <a:schemeClr val="tx1"/>
                </a:solidFill>
                <a:latin typeface="Times New Roman" charset="0"/>
                <a:ea typeface="ＭＳ Ｐゴシック" charset="0"/>
              </a:defRPr>
            </a:lvl2pPr>
            <a:lvl3pPr marL="1143000" indent="-228600" defTabSz="965200" eaLnBrk="0" hangingPunct="0">
              <a:defRPr sz="2400">
                <a:solidFill>
                  <a:schemeClr val="tx1"/>
                </a:solidFill>
                <a:latin typeface="Times New Roman" charset="0"/>
                <a:ea typeface="ＭＳ Ｐゴシック" charset="0"/>
              </a:defRPr>
            </a:lvl3pPr>
            <a:lvl4pPr marL="1600200" indent="-228600" defTabSz="965200" eaLnBrk="0" hangingPunct="0">
              <a:defRPr sz="2400">
                <a:solidFill>
                  <a:schemeClr val="tx1"/>
                </a:solidFill>
                <a:latin typeface="Times New Roman" charset="0"/>
                <a:ea typeface="ＭＳ Ｐゴシック" charset="0"/>
              </a:defRPr>
            </a:lvl4pPr>
            <a:lvl5pPr marL="2057400" indent="-228600" defTabSz="965200" eaLnBrk="0" hangingPunct="0">
              <a:defRPr sz="2400">
                <a:solidFill>
                  <a:schemeClr val="tx1"/>
                </a:solidFill>
                <a:latin typeface="Times New Roman" charset="0"/>
                <a:ea typeface="ＭＳ Ｐゴシック" charset="0"/>
              </a:defRPr>
            </a:lvl5pPr>
            <a:lvl6pPr marL="2514600" indent="-228600" defTabSz="9652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9652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9652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965200" eaLnBrk="0" fontAlgn="base" hangingPunct="0">
              <a:spcBef>
                <a:spcPct val="0"/>
              </a:spcBef>
              <a:spcAft>
                <a:spcPct val="0"/>
              </a:spcAft>
              <a:defRPr sz="2400">
                <a:solidFill>
                  <a:schemeClr val="tx1"/>
                </a:solidFill>
                <a:latin typeface="Times New Roman" charset="0"/>
                <a:ea typeface="ＭＳ Ｐゴシック" charset="0"/>
              </a:defRPr>
            </a:lvl9pPr>
          </a:lstStyle>
          <a:p>
            <a:fld id="{CA287D59-6320-084B-9E30-60B78D503B24}" type="slidenum">
              <a:rPr lang="it-IT" sz="1400">
                <a:solidFill>
                  <a:srgbClr val="000000"/>
                </a:solidFill>
              </a:rPr>
              <a:pPr/>
              <a:t>90</a:t>
            </a:fld>
            <a:endParaRPr lang="it-IT" sz="1400">
              <a:solidFill>
                <a:srgbClr val="000000"/>
              </a:solidFill>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egnaposto immagine diapositiva 1"/>
          <p:cNvSpPr>
            <a:spLocks noGrp="1" noRot="1" noChangeAspect="1" noTextEdit="1"/>
          </p:cNvSpPr>
          <p:nvPr>
            <p:ph type="sldImg"/>
          </p:nvPr>
        </p:nvSpPr>
        <p:spPr>
          <a:ln/>
        </p:spPr>
      </p:sp>
      <p:sp>
        <p:nvSpPr>
          <p:cNvPr id="74755" name="Segnaposto note 2"/>
          <p:cNvSpPr>
            <a:spLocks noGrp="1"/>
          </p:cNvSpPr>
          <p:nvPr>
            <p:ph type="body" idx="1"/>
          </p:nvPr>
        </p:nvSpPr>
        <p:spPr>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it-IT">
              <a:latin typeface="Times New Roman" charset="0"/>
            </a:endParaRPr>
          </a:p>
        </p:txBody>
      </p:sp>
      <p:sp>
        <p:nvSpPr>
          <p:cNvPr id="74756" name="Segnaposto numero diapositiva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5200" eaLnBrk="0" hangingPunct="0">
              <a:defRPr sz="2400">
                <a:solidFill>
                  <a:schemeClr val="tx1"/>
                </a:solidFill>
                <a:latin typeface="Times New Roman" charset="0"/>
                <a:ea typeface="ＭＳ Ｐゴシック" charset="0"/>
              </a:defRPr>
            </a:lvl1pPr>
            <a:lvl2pPr marL="742950" indent="-285750" defTabSz="965200" eaLnBrk="0" hangingPunct="0">
              <a:defRPr sz="2400">
                <a:solidFill>
                  <a:schemeClr val="tx1"/>
                </a:solidFill>
                <a:latin typeface="Times New Roman" charset="0"/>
                <a:ea typeface="ＭＳ Ｐゴシック" charset="0"/>
              </a:defRPr>
            </a:lvl2pPr>
            <a:lvl3pPr marL="1143000" indent="-228600" defTabSz="965200" eaLnBrk="0" hangingPunct="0">
              <a:defRPr sz="2400">
                <a:solidFill>
                  <a:schemeClr val="tx1"/>
                </a:solidFill>
                <a:latin typeface="Times New Roman" charset="0"/>
                <a:ea typeface="ＭＳ Ｐゴシック" charset="0"/>
              </a:defRPr>
            </a:lvl3pPr>
            <a:lvl4pPr marL="1600200" indent="-228600" defTabSz="965200" eaLnBrk="0" hangingPunct="0">
              <a:defRPr sz="2400">
                <a:solidFill>
                  <a:schemeClr val="tx1"/>
                </a:solidFill>
                <a:latin typeface="Times New Roman" charset="0"/>
                <a:ea typeface="ＭＳ Ｐゴシック" charset="0"/>
              </a:defRPr>
            </a:lvl4pPr>
            <a:lvl5pPr marL="2057400" indent="-228600" defTabSz="965200" eaLnBrk="0" hangingPunct="0">
              <a:defRPr sz="2400">
                <a:solidFill>
                  <a:schemeClr val="tx1"/>
                </a:solidFill>
                <a:latin typeface="Times New Roman" charset="0"/>
                <a:ea typeface="ＭＳ Ｐゴシック" charset="0"/>
              </a:defRPr>
            </a:lvl5pPr>
            <a:lvl6pPr marL="2514600" indent="-228600" defTabSz="9652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9652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9652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965200" eaLnBrk="0" fontAlgn="base" hangingPunct="0">
              <a:spcBef>
                <a:spcPct val="0"/>
              </a:spcBef>
              <a:spcAft>
                <a:spcPct val="0"/>
              </a:spcAft>
              <a:defRPr sz="2400">
                <a:solidFill>
                  <a:schemeClr val="tx1"/>
                </a:solidFill>
                <a:latin typeface="Times New Roman" charset="0"/>
                <a:ea typeface="ＭＳ Ｐゴシック" charset="0"/>
              </a:defRPr>
            </a:lvl9pPr>
          </a:lstStyle>
          <a:p>
            <a:fld id="{6ED89010-163D-7944-8E3C-4477A584496A}" type="slidenum">
              <a:rPr lang="it-IT" sz="1400">
                <a:solidFill>
                  <a:srgbClr val="000000"/>
                </a:solidFill>
              </a:rPr>
              <a:pPr/>
              <a:t>91</a:t>
            </a:fld>
            <a:endParaRPr lang="it-IT" sz="1400">
              <a:solidFill>
                <a:srgbClr val="000000"/>
              </a:solidFill>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egnaposto immagine diapositiva 1"/>
          <p:cNvSpPr>
            <a:spLocks noGrp="1" noRot="1" noChangeAspect="1" noTextEdit="1"/>
          </p:cNvSpPr>
          <p:nvPr>
            <p:ph type="sldImg"/>
          </p:nvPr>
        </p:nvSpPr>
        <p:spPr>
          <a:ln/>
        </p:spPr>
      </p:sp>
      <p:sp>
        <p:nvSpPr>
          <p:cNvPr id="75779" name="Segnaposto note 2"/>
          <p:cNvSpPr>
            <a:spLocks noGrp="1"/>
          </p:cNvSpPr>
          <p:nvPr>
            <p:ph type="body" idx="1"/>
          </p:nvPr>
        </p:nvSpPr>
        <p:spPr>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it-IT">
              <a:latin typeface="Times New Roman" charset="0"/>
            </a:endParaRPr>
          </a:p>
        </p:txBody>
      </p:sp>
      <p:sp>
        <p:nvSpPr>
          <p:cNvPr id="75780" name="Segnaposto numero diapositiva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5200" eaLnBrk="0" hangingPunct="0">
              <a:defRPr sz="2400">
                <a:solidFill>
                  <a:schemeClr val="tx1"/>
                </a:solidFill>
                <a:latin typeface="Times New Roman" charset="0"/>
                <a:ea typeface="ＭＳ Ｐゴシック" charset="0"/>
              </a:defRPr>
            </a:lvl1pPr>
            <a:lvl2pPr marL="742950" indent="-285750" defTabSz="965200" eaLnBrk="0" hangingPunct="0">
              <a:defRPr sz="2400">
                <a:solidFill>
                  <a:schemeClr val="tx1"/>
                </a:solidFill>
                <a:latin typeface="Times New Roman" charset="0"/>
                <a:ea typeface="ＭＳ Ｐゴシック" charset="0"/>
              </a:defRPr>
            </a:lvl2pPr>
            <a:lvl3pPr marL="1143000" indent="-228600" defTabSz="965200" eaLnBrk="0" hangingPunct="0">
              <a:defRPr sz="2400">
                <a:solidFill>
                  <a:schemeClr val="tx1"/>
                </a:solidFill>
                <a:latin typeface="Times New Roman" charset="0"/>
                <a:ea typeface="ＭＳ Ｐゴシック" charset="0"/>
              </a:defRPr>
            </a:lvl3pPr>
            <a:lvl4pPr marL="1600200" indent="-228600" defTabSz="965200" eaLnBrk="0" hangingPunct="0">
              <a:defRPr sz="2400">
                <a:solidFill>
                  <a:schemeClr val="tx1"/>
                </a:solidFill>
                <a:latin typeface="Times New Roman" charset="0"/>
                <a:ea typeface="ＭＳ Ｐゴシック" charset="0"/>
              </a:defRPr>
            </a:lvl4pPr>
            <a:lvl5pPr marL="2057400" indent="-228600" defTabSz="965200" eaLnBrk="0" hangingPunct="0">
              <a:defRPr sz="2400">
                <a:solidFill>
                  <a:schemeClr val="tx1"/>
                </a:solidFill>
                <a:latin typeface="Times New Roman" charset="0"/>
                <a:ea typeface="ＭＳ Ｐゴシック" charset="0"/>
              </a:defRPr>
            </a:lvl5pPr>
            <a:lvl6pPr marL="2514600" indent="-228600" defTabSz="9652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9652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9652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965200" eaLnBrk="0" fontAlgn="base" hangingPunct="0">
              <a:spcBef>
                <a:spcPct val="0"/>
              </a:spcBef>
              <a:spcAft>
                <a:spcPct val="0"/>
              </a:spcAft>
              <a:defRPr sz="2400">
                <a:solidFill>
                  <a:schemeClr val="tx1"/>
                </a:solidFill>
                <a:latin typeface="Times New Roman" charset="0"/>
                <a:ea typeface="ＭＳ Ｐゴシック" charset="0"/>
              </a:defRPr>
            </a:lvl9pPr>
          </a:lstStyle>
          <a:p>
            <a:fld id="{DD124063-8FF9-DC42-B781-3F304CA606C2}" type="slidenum">
              <a:rPr lang="it-IT" sz="1400">
                <a:solidFill>
                  <a:srgbClr val="000000"/>
                </a:solidFill>
              </a:rPr>
              <a:pPr/>
              <a:t>92</a:t>
            </a:fld>
            <a:endParaRPr lang="it-IT" sz="1400">
              <a:solidFill>
                <a:srgbClr val="000000"/>
              </a:solidFill>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egnaposto immagine diapositiva 1"/>
          <p:cNvSpPr>
            <a:spLocks noGrp="1" noRot="1" noChangeAspect="1" noTextEdit="1"/>
          </p:cNvSpPr>
          <p:nvPr>
            <p:ph type="sldImg"/>
          </p:nvPr>
        </p:nvSpPr>
        <p:spPr>
          <a:ln/>
        </p:spPr>
      </p:sp>
      <p:sp>
        <p:nvSpPr>
          <p:cNvPr id="76803" name="Segnaposto note 2"/>
          <p:cNvSpPr>
            <a:spLocks noGrp="1"/>
          </p:cNvSpPr>
          <p:nvPr>
            <p:ph type="body" idx="1"/>
          </p:nvPr>
        </p:nvSpPr>
        <p:spPr>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it-IT">
              <a:latin typeface="Times New Roman" charset="0"/>
            </a:endParaRPr>
          </a:p>
        </p:txBody>
      </p:sp>
      <p:sp>
        <p:nvSpPr>
          <p:cNvPr id="76804" name="Segnaposto numero diapositiva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5200" eaLnBrk="0" hangingPunct="0">
              <a:defRPr sz="2400">
                <a:solidFill>
                  <a:schemeClr val="tx1"/>
                </a:solidFill>
                <a:latin typeface="Times New Roman" charset="0"/>
                <a:ea typeface="ＭＳ Ｐゴシック" charset="0"/>
              </a:defRPr>
            </a:lvl1pPr>
            <a:lvl2pPr marL="742950" indent="-285750" defTabSz="965200" eaLnBrk="0" hangingPunct="0">
              <a:defRPr sz="2400">
                <a:solidFill>
                  <a:schemeClr val="tx1"/>
                </a:solidFill>
                <a:latin typeface="Times New Roman" charset="0"/>
                <a:ea typeface="ＭＳ Ｐゴシック" charset="0"/>
              </a:defRPr>
            </a:lvl2pPr>
            <a:lvl3pPr marL="1143000" indent="-228600" defTabSz="965200" eaLnBrk="0" hangingPunct="0">
              <a:defRPr sz="2400">
                <a:solidFill>
                  <a:schemeClr val="tx1"/>
                </a:solidFill>
                <a:latin typeface="Times New Roman" charset="0"/>
                <a:ea typeface="ＭＳ Ｐゴシック" charset="0"/>
              </a:defRPr>
            </a:lvl3pPr>
            <a:lvl4pPr marL="1600200" indent="-228600" defTabSz="965200" eaLnBrk="0" hangingPunct="0">
              <a:defRPr sz="2400">
                <a:solidFill>
                  <a:schemeClr val="tx1"/>
                </a:solidFill>
                <a:latin typeface="Times New Roman" charset="0"/>
                <a:ea typeface="ＭＳ Ｐゴシック" charset="0"/>
              </a:defRPr>
            </a:lvl4pPr>
            <a:lvl5pPr marL="2057400" indent="-228600" defTabSz="965200" eaLnBrk="0" hangingPunct="0">
              <a:defRPr sz="2400">
                <a:solidFill>
                  <a:schemeClr val="tx1"/>
                </a:solidFill>
                <a:latin typeface="Times New Roman" charset="0"/>
                <a:ea typeface="ＭＳ Ｐゴシック" charset="0"/>
              </a:defRPr>
            </a:lvl5pPr>
            <a:lvl6pPr marL="2514600" indent="-228600" defTabSz="9652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9652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9652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965200" eaLnBrk="0" fontAlgn="base" hangingPunct="0">
              <a:spcBef>
                <a:spcPct val="0"/>
              </a:spcBef>
              <a:spcAft>
                <a:spcPct val="0"/>
              </a:spcAft>
              <a:defRPr sz="2400">
                <a:solidFill>
                  <a:schemeClr val="tx1"/>
                </a:solidFill>
                <a:latin typeface="Times New Roman" charset="0"/>
                <a:ea typeface="ＭＳ Ｐゴシック" charset="0"/>
              </a:defRPr>
            </a:lvl9pPr>
          </a:lstStyle>
          <a:p>
            <a:fld id="{EA71023D-9BBD-004C-9EAC-E006ADCFFD60}" type="slidenum">
              <a:rPr lang="it-IT" sz="1400">
                <a:solidFill>
                  <a:srgbClr val="000000"/>
                </a:solidFill>
              </a:rPr>
              <a:pPr/>
              <a:t>93</a:t>
            </a:fld>
            <a:endParaRPr lang="it-IT" sz="1400">
              <a:solidFill>
                <a:srgbClr val="000000"/>
              </a:solidFill>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egnaposto immagine diapositiva 1"/>
          <p:cNvSpPr>
            <a:spLocks noGrp="1" noRot="1" noChangeAspect="1" noTextEdit="1"/>
          </p:cNvSpPr>
          <p:nvPr>
            <p:ph type="sldImg"/>
          </p:nvPr>
        </p:nvSpPr>
        <p:spPr>
          <a:ln/>
        </p:spPr>
      </p:sp>
      <p:sp>
        <p:nvSpPr>
          <p:cNvPr id="77827" name="Segnaposto note 2"/>
          <p:cNvSpPr>
            <a:spLocks noGrp="1"/>
          </p:cNvSpPr>
          <p:nvPr>
            <p:ph type="body" idx="1"/>
          </p:nvPr>
        </p:nvSpPr>
        <p:spPr>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it-IT">
              <a:latin typeface="Times New Roman" charset="0"/>
            </a:endParaRPr>
          </a:p>
        </p:txBody>
      </p:sp>
      <p:sp>
        <p:nvSpPr>
          <p:cNvPr id="77828" name="Segnaposto numero diapositiva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5200" eaLnBrk="0" hangingPunct="0">
              <a:defRPr sz="2400">
                <a:solidFill>
                  <a:schemeClr val="tx1"/>
                </a:solidFill>
                <a:latin typeface="Times New Roman" charset="0"/>
                <a:ea typeface="ＭＳ Ｐゴシック" charset="0"/>
              </a:defRPr>
            </a:lvl1pPr>
            <a:lvl2pPr marL="742950" indent="-285750" defTabSz="965200" eaLnBrk="0" hangingPunct="0">
              <a:defRPr sz="2400">
                <a:solidFill>
                  <a:schemeClr val="tx1"/>
                </a:solidFill>
                <a:latin typeface="Times New Roman" charset="0"/>
                <a:ea typeface="ＭＳ Ｐゴシック" charset="0"/>
              </a:defRPr>
            </a:lvl2pPr>
            <a:lvl3pPr marL="1143000" indent="-228600" defTabSz="965200" eaLnBrk="0" hangingPunct="0">
              <a:defRPr sz="2400">
                <a:solidFill>
                  <a:schemeClr val="tx1"/>
                </a:solidFill>
                <a:latin typeface="Times New Roman" charset="0"/>
                <a:ea typeface="ＭＳ Ｐゴシック" charset="0"/>
              </a:defRPr>
            </a:lvl3pPr>
            <a:lvl4pPr marL="1600200" indent="-228600" defTabSz="965200" eaLnBrk="0" hangingPunct="0">
              <a:defRPr sz="2400">
                <a:solidFill>
                  <a:schemeClr val="tx1"/>
                </a:solidFill>
                <a:latin typeface="Times New Roman" charset="0"/>
                <a:ea typeface="ＭＳ Ｐゴシック" charset="0"/>
              </a:defRPr>
            </a:lvl4pPr>
            <a:lvl5pPr marL="2057400" indent="-228600" defTabSz="965200" eaLnBrk="0" hangingPunct="0">
              <a:defRPr sz="2400">
                <a:solidFill>
                  <a:schemeClr val="tx1"/>
                </a:solidFill>
                <a:latin typeface="Times New Roman" charset="0"/>
                <a:ea typeface="ＭＳ Ｐゴシック" charset="0"/>
              </a:defRPr>
            </a:lvl5pPr>
            <a:lvl6pPr marL="2514600" indent="-228600" defTabSz="9652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9652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9652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965200" eaLnBrk="0" fontAlgn="base" hangingPunct="0">
              <a:spcBef>
                <a:spcPct val="0"/>
              </a:spcBef>
              <a:spcAft>
                <a:spcPct val="0"/>
              </a:spcAft>
              <a:defRPr sz="2400">
                <a:solidFill>
                  <a:schemeClr val="tx1"/>
                </a:solidFill>
                <a:latin typeface="Times New Roman" charset="0"/>
                <a:ea typeface="ＭＳ Ｐゴシック" charset="0"/>
              </a:defRPr>
            </a:lvl9pPr>
          </a:lstStyle>
          <a:p>
            <a:fld id="{BB2F6593-2098-B442-9DD4-19764F811CC6}" type="slidenum">
              <a:rPr lang="it-IT" sz="1400">
                <a:solidFill>
                  <a:srgbClr val="000000"/>
                </a:solidFill>
              </a:rPr>
              <a:pPr/>
              <a:t>94</a:t>
            </a:fld>
            <a:endParaRPr lang="it-IT" sz="1400">
              <a:solidFill>
                <a:srgbClr val="000000"/>
              </a:solidFill>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egnaposto immagine diapositiva 1"/>
          <p:cNvSpPr>
            <a:spLocks noGrp="1" noRot="1" noChangeAspect="1" noTextEdit="1"/>
          </p:cNvSpPr>
          <p:nvPr>
            <p:ph type="sldImg"/>
          </p:nvPr>
        </p:nvSpPr>
        <p:spPr>
          <a:ln/>
        </p:spPr>
      </p:sp>
      <p:sp>
        <p:nvSpPr>
          <p:cNvPr id="78851" name="Segnaposto note 2"/>
          <p:cNvSpPr>
            <a:spLocks noGrp="1"/>
          </p:cNvSpPr>
          <p:nvPr>
            <p:ph type="body" idx="1"/>
          </p:nvPr>
        </p:nvSpPr>
        <p:spPr>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it-IT">
              <a:latin typeface="Times New Roman" charset="0"/>
            </a:endParaRPr>
          </a:p>
        </p:txBody>
      </p:sp>
      <p:sp>
        <p:nvSpPr>
          <p:cNvPr id="78852" name="Segnaposto numero diapositiva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5200" eaLnBrk="0" hangingPunct="0">
              <a:defRPr sz="2400">
                <a:solidFill>
                  <a:schemeClr val="tx1"/>
                </a:solidFill>
                <a:latin typeface="Times New Roman" charset="0"/>
                <a:ea typeface="ＭＳ Ｐゴシック" charset="0"/>
              </a:defRPr>
            </a:lvl1pPr>
            <a:lvl2pPr marL="742950" indent="-285750" defTabSz="965200" eaLnBrk="0" hangingPunct="0">
              <a:defRPr sz="2400">
                <a:solidFill>
                  <a:schemeClr val="tx1"/>
                </a:solidFill>
                <a:latin typeface="Times New Roman" charset="0"/>
                <a:ea typeface="ＭＳ Ｐゴシック" charset="0"/>
              </a:defRPr>
            </a:lvl2pPr>
            <a:lvl3pPr marL="1143000" indent="-228600" defTabSz="965200" eaLnBrk="0" hangingPunct="0">
              <a:defRPr sz="2400">
                <a:solidFill>
                  <a:schemeClr val="tx1"/>
                </a:solidFill>
                <a:latin typeface="Times New Roman" charset="0"/>
                <a:ea typeface="ＭＳ Ｐゴシック" charset="0"/>
              </a:defRPr>
            </a:lvl3pPr>
            <a:lvl4pPr marL="1600200" indent="-228600" defTabSz="965200" eaLnBrk="0" hangingPunct="0">
              <a:defRPr sz="2400">
                <a:solidFill>
                  <a:schemeClr val="tx1"/>
                </a:solidFill>
                <a:latin typeface="Times New Roman" charset="0"/>
                <a:ea typeface="ＭＳ Ｐゴシック" charset="0"/>
              </a:defRPr>
            </a:lvl4pPr>
            <a:lvl5pPr marL="2057400" indent="-228600" defTabSz="965200" eaLnBrk="0" hangingPunct="0">
              <a:defRPr sz="2400">
                <a:solidFill>
                  <a:schemeClr val="tx1"/>
                </a:solidFill>
                <a:latin typeface="Times New Roman" charset="0"/>
                <a:ea typeface="ＭＳ Ｐゴシック" charset="0"/>
              </a:defRPr>
            </a:lvl5pPr>
            <a:lvl6pPr marL="2514600" indent="-228600" defTabSz="9652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9652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9652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965200" eaLnBrk="0" fontAlgn="base" hangingPunct="0">
              <a:spcBef>
                <a:spcPct val="0"/>
              </a:spcBef>
              <a:spcAft>
                <a:spcPct val="0"/>
              </a:spcAft>
              <a:defRPr sz="2400">
                <a:solidFill>
                  <a:schemeClr val="tx1"/>
                </a:solidFill>
                <a:latin typeface="Times New Roman" charset="0"/>
                <a:ea typeface="ＭＳ Ｐゴシック" charset="0"/>
              </a:defRPr>
            </a:lvl9pPr>
          </a:lstStyle>
          <a:p>
            <a:fld id="{A26035E8-80A0-A54C-A444-AEEE1910EE95}" type="slidenum">
              <a:rPr lang="it-IT" sz="1400">
                <a:solidFill>
                  <a:srgbClr val="000000"/>
                </a:solidFill>
              </a:rPr>
              <a:pPr/>
              <a:t>95</a:t>
            </a:fld>
            <a:endParaRPr lang="it-IT" sz="1400">
              <a:solidFill>
                <a:srgbClr val="000000"/>
              </a:solidFill>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egnaposto immagine diapositiva 1"/>
          <p:cNvSpPr>
            <a:spLocks noGrp="1" noRot="1" noChangeAspect="1" noTextEdit="1"/>
          </p:cNvSpPr>
          <p:nvPr>
            <p:ph type="sldImg"/>
          </p:nvPr>
        </p:nvSpPr>
        <p:spPr>
          <a:ln/>
        </p:spPr>
      </p:sp>
      <p:sp>
        <p:nvSpPr>
          <p:cNvPr id="79875" name="Segnaposto note 2"/>
          <p:cNvSpPr>
            <a:spLocks noGrp="1"/>
          </p:cNvSpPr>
          <p:nvPr>
            <p:ph type="body" idx="1"/>
          </p:nvPr>
        </p:nvSpPr>
        <p:spPr>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it-IT">
              <a:latin typeface="Times New Roman" charset="0"/>
            </a:endParaRPr>
          </a:p>
        </p:txBody>
      </p:sp>
      <p:sp>
        <p:nvSpPr>
          <p:cNvPr id="79876" name="Segnaposto numero diapositiva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5200" eaLnBrk="0" hangingPunct="0">
              <a:defRPr sz="2400">
                <a:solidFill>
                  <a:schemeClr val="tx1"/>
                </a:solidFill>
                <a:latin typeface="Times New Roman" charset="0"/>
                <a:ea typeface="ＭＳ Ｐゴシック" charset="0"/>
              </a:defRPr>
            </a:lvl1pPr>
            <a:lvl2pPr marL="742950" indent="-285750" defTabSz="965200" eaLnBrk="0" hangingPunct="0">
              <a:defRPr sz="2400">
                <a:solidFill>
                  <a:schemeClr val="tx1"/>
                </a:solidFill>
                <a:latin typeface="Times New Roman" charset="0"/>
                <a:ea typeface="ＭＳ Ｐゴシック" charset="0"/>
              </a:defRPr>
            </a:lvl2pPr>
            <a:lvl3pPr marL="1143000" indent="-228600" defTabSz="965200" eaLnBrk="0" hangingPunct="0">
              <a:defRPr sz="2400">
                <a:solidFill>
                  <a:schemeClr val="tx1"/>
                </a:solidFill>
                <a:latin typeface="Times New Roman" charset="0"/>
                <a:ea typeface="ＭＳ Ｐゴシック" charset="0"/>
              </a:defRPr>
            </a:lvl3pPr>
            <a:lvl4pPr marL="1600200" indent="-228600" defTabSz="965200" eaLnBrk="0" hangingPunct="0">
              <a:defRPr sz="2400">
                <a:solidFill>
                  <a:schemeClr val="tx1"/>
                </a:solidFill>
                <a:latin typeface="Times New Roman" charset="0"/>
                <a:ea typeface="ＭＳ Ｐゴシック" charset="0"/>
              </a:defRPr>
            </a:lvl4pPr>
            <a:lvl5pPr marL="2057400" indent="-228600" defTabSz="965200" eaLnBrk="0" hangingPunct="0">
              <a:defRPr sz="2400">
                <a:solidFill>
                  <a:schemeClr val="tx1"/>
                </a:solidFill>
                <a:latin typeface="Times New Roman" charset="0"/>
                <a:ea typeface="ＭＳ Ｐゴシック" charset="0"/>
              </a:defRPr>
            </a:lvl5pPr>
            <a:lvl6pPr marL="2514600" indent="-228600" defTabSz="9652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9652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9652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965200" eaLnBrk="0" fontAlgn="base" hangingPunct="0">
              <a:spcBef>
                <a:spcPct val="0"/>
              </a:spcBef>
              <a:spcAft>
                <a:spcPct val="0"/>
              </a:spcAft>
              <a:defRPr sz="2400">
                <a:solidFill>
                  <a:schemeClr val="tx1"/>
                </a:solidFill>
                <a:latin typeface="Times New Roman" charset="0"/>
                <a:ea typeface="ＭＳ Ｐゴシック" charset="0"/>
              </a:defRPr>
            </a:lvl9pPr>
          </a:lstStyle>
          <a:p>
            <a:fld id="{2592724B-9025-E143-8A9C-49BDE2B1D424}" type="slidenum">
              <a:rPr lang="it-IT" sz="1400">
                <a:solidFill>
                  <a:srgbClr val="000000"/>
                </a:solidFill>
              </a:rPr>
              <a:pPr/>
              <a:t>96</a:t>
            </a:fld>
            <a:endParaRPr lang="it-IT" sz="1400">
              <a:solidFill>
                <a:srgbClr val="000000"/>
              </a:solidFill>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egnaposto immagine diapositiva 1"/>
          <p:cNvSpPr>
            <a:spLocks noGrp="1" noRot="1" noChangeAspect="1" noTextEdit="1"/>
          </p:cNvSpPr>
          <p:nvPr>
            <p:ph type="sldImg"/>
          </p:nvPr>
        </p:nvSpPr>
        <p:spPr>
          <a:ln/>
        </p:spPr>
      </p:sp>
      <p:sp>
        <p:nvSpPr>
          <p:cNvPr id="80899" name="Segnaposto note 2"/>
          <p:cNvSpPr>
            <a:spLocks noGrp="1"/>
          </p:cNvSpPr>
          <p:nvPr>
            <p:ph type="body" idx="1"/>
          </p:nvPr>
        </p:nvSpPr>
        <p:spPr>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it-IT">
              <a:latin typeface="Times New Roman" charset="0"/>
            </a:endParaRPr>
          </a:p>
        </p:txBody>
      </p:sp>
      <p:sp>
        <p:nvSpPr>
          <p:cNvPr id="80900" name="Segnaposto numero diapositiva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5200" eaLnBrk="0" hangingPunct="0">
              <a:defRPr sz="2400">
                <a:solidFill>
                  <a:schemeClr val="tx1"/>
                </a:solidFill>
                <a:latin typeface="Times New Roman" charset="0"/>
                <a:ea typeface="ＭＳ Ｐゴシック" charset="0"/>
              </a:defRPr>
            </a:lvl1pPr>
            <a:lvl2pPr marL="742950" indent="-285750" defTabSz="965200" eaLnBrk="0" hangingPunct="0">
              <a:defRPr sz="2400">
                <a:solidFill>
                  <a:schemeClr val="tx1"/>
                </a:solidFill>
                <a:latin typeface="Times New Roman" charset="0"/>
                <a:ea typeface="ＭＳ Ｐゴシック" charset="0"/>
              </a:defRPr>
            </a:lvl2pPr>
            <a:lvl3pPr marL="1143000" indent="-228600" defTabSz="965200" eaLnBrk="0" hangingPunct="0">
              <a:defRPr sz="2400">
                <a:solidFill>
                  <a:schemeClr val="tx1"/>
                </a:solidFill>
                <a:latin typeface="Times New Roman" charset="0"/>
                <a:ea typeface="ＭＳ Ｐゴシック" charset="0"/>
              </a:defRPr>
            </a:lvl3pPr>
            <a:lvl4pPr marL="1600200" indent="-228600" defTabSz="965200" eaLnBrk="0" hangingPunct="0">
              <a:defRPr sz="2400">
                <a:solidFill>
                  <a:schemeClr val="tx1"/>
                </a:solidFill>
                <a:latin typeface="Times New Roman" charset="0"/>
                <a:ea typeface="ＭＳ Ｐゴシック" charset="0"/>
              </a:defRPr>
            </a:lvl4pPr>
            <a:lvl5pPr marL="2057400" indent="-228600" defTabSz="965200" eaLnBrk="0" hangingPunct="0">
              <a:defRPr sz="2400">
                <a:solidFill>
                  <a:schemeClr val="tx1"/>
                </a:solidFill>
                <a:latin typeface="Times New Roman" charset="0"/>
                <a:ea typeface="ＭＳ Ｐゴシック" charset="0"/>
              </a:defRPr>
            </a:lvl5pPr>
            <a:lvl6pPr marL="2514600" indent="-228600" defTabSz="9652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9652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9652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965200" eaLnBrk="0" fontAlgn="base" hangingPunct="0">
              <a:spcBef>
                <a:spcPct val="0"/>
              </a:spcBef>
              <a:spcAft>
                <a:spcPct val="0"/>
              </a:spcAft>
              <a:defRPr sz="2400">
                <a:solidFill>
                  <a:schemeClr val="tx1"/>
                </a:solidFill>
                <a:latin typeface="Times New Roman" charset="0"/>
                <a:ea typeface="ＭＳ Ｐゴシック" charset="0"/>
              </a:defRPr>
            </a:lvl9pPr>
          </a:lstStyle>
          <a:p>
            <a:fld id="{ED7DD171-6001-184F-9C57-6A916A97FC15}" type="slidenum">
              <a:rPr lang="it-IT" sz="1400">
                <a:solidFill>
                  <a:srgbClr val="000000"/>
                </a:solidFill>
              </a:rPr>
              <a:pPr/>
              <a:t>97</a:t>
            </a:fld>
            <a:endParaRPr lang="it-IT" sz="1400">
              <a:solidFill>
                <a:srgbClr val="000000"/>
              </a:solidFill>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egnaposto immagine diapositiva 1"/>
          <p:cNvSpPr>
            <a:spLocks noGrp="1" noRot="1" noChangeAspect="1" noTextEdit="1"/>
          </p:cNvSpPr>
          <p:nvPr>
            <p:ph type="sldImg"/>
          </p:nvPr>
        </p:nvSpPr>
        <p:spPr>
          <a:ln/>
        </p:spPr>
      </p:sp>
      <p:sp>
        <p:nvSpPr>
          <p:cNvPr id="81923" name="Segnaposto note 2"/>
          <p:cNvSpPr>
            <a:spLocks noGrp="1"/>
          </p:cNvSpPr>
          <p:nvPr>
            <p:ph type="body" idx="1"/>
          </p:nvPr>
        </p:nvSpPr>
        <p:spPr>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it-IT">
              <a:latin typeface="Times New Roman" charset="0"/>
            </a:endParaRPr>
          </a:p>
        </p:txBody>
      </p:sp>
      <p:sp>
        <p:nvSpPr>
          <p:cNvPr id="81924" name="Segnaposto numero diapositiva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5200" eaLnBrk="0" hangingPunct="0">
              <a:defRPr sz="2400">
                <a:solidFill>
                  <a:schemeClr val="tx1"/>
                </a:solidFill>
                <a:latin typeface="Times New Roman" charset="0"/>
                <a:ea typeface="ＭＳ Ｐゴシック" charset="0"/>
              </a:defRPr>
            </a:lvl1pPr>
            <a:lvl2pPr marL="742950" indent="-285750" defTabSz="965200" eaLnBrk="0" hangingPunct="0">
              <a:defRPr sz="2400">
                <a:solidFill>
                  <a:schemeClr val="tx1"/>
                </a:solidFill>
                <a:latin typeface="Times New Roman" charset="0"/>
                <a:ea typeface="ＭＳ Ｐゴシック" charset="0"/>
              </a:defRPr>
            </a:lvl2pPr>
            <a:lvl3pPr marL="1143000" indent="-228600" defTabSz="965200" eaLnBrk="0" hangingPunct="0">
              <a:defRPr sz="2400">
                <a:solidFill>
                  <a:schemeClr val="tx1"/>
                </a:solidFill>
                <a:latin typeface="Times New Roman" charset="0"/>
                <a:ea typeface="ＭＳ Ｐゴシック" charset="0"/>
              </a:defRPr>
            </a:lvl3pPr>
            <a:lvl4pPr marL="1600200" indent="-228600" defTabSz="965200" eaLnBrk="0" hangingPunct="0">
              <a:defRPr sz="2400">
                <a:solidFill>
                  <a:schemeClr val="tx1"/>
                </a:solidFill>
                <a:latin typeface="Times New Roman" charset="0"/>
                <a:ea typeface="ＭＳ Ｐゴシック" charset="0"/>
              </a:defRPr>
            </a:lvl4pPr>
            <a:lvl5pPr marL="2057400" indent="-228600" defTabSz="965200" eaLnBrk="0" hangingPunct="0">
              <a:defRPr sz="2400">
                <a:solidFill>
                  <a:schemeClr val="tx1"/>
                </a:solidFill>
                <a:latin typeface="Times New Roman" charset="0"/>
                <a:ea typeface="ＭＳ Ｐゴシック" charset="0"/>
              </a:defRPr>
            </a:lvl5pPr>
            <a:lvl6pPr marL="2514600" indent="-228600" defTabSz="9652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9652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9652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965200" eaLnBrk="0" fontAlgn="base" hangingPunct="0">
              <a:spcBef>
                <a:spcPct val="0"/>
              </a:spcBef>
              <a:spcAft>
                <a:spcPct val="0"/>
              </a:spcAft>
              <a:defRPr sz="2400">
                <a:solidFill>
                  <a:schemeClr val="tx1"/>
                </a:solidFill>
                <a:latin typeface="Times New Roman" charset="0"/>
                <a:ea typeface="ＭＳ Ｐゴシック" charset="0"/>
              </a:defRPr>
            </a:lvl9pPr>
          </a:lstStyle>
          <a:p>
            <a:fld id="{3E607821-5E4C-FF44-ABA3-E52DBC6759A6}" type="slidenum">
              <a:rPr lang="it-IT" sz="1400">
                <a:solidFill>
                  <a:srgbClr val="000000"/>
                </a:solidFill>
              </a:rPr>
              <a:pPr/>
              <a:t>98</a:t>
            </a:fld>
            <a:endParaRPr lang="it-IT" sz="1400">
              <a:solidFill>
                <a:srgbClr val="000000"/>
              </a:solidFill>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egnaposto immagine diapositiva 1"/>
          <p:cNvSpPr>
            <a:spLocks noGrp="1" noRot="1" noChangeAspect="1" noTextEdit="1"/>
          </p:cNvSpPr>
          <p:nvPr>
            <p:ph type="sldImg"/>
          </p:nvPr>
        </p:nvSpPr>
        <p:spPr>
          <a:ln/>
        </p:spPr>
      </p:sp>
      <p:sp>
        <p:nvSpPr>
          <p:cNvPr id="82947" name="Segnaposto note 2"/>
          <p:cNvSpPr>
            <a:spLocks noGrp="1"/>
          </p:cNvSpPr>
          <p:nvPr>
            <p:ph type="body" idx="1"/>
          </p:nvPr>
        </p:nvSpPr>
        <p:spPr>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it-IT">
              <a:latin typeface="Times New Roman" charset="0"/>
            </a:endParaRPr>
          </a:p>
        </p:txBody>
      </p:sp>
      <p:sp>
        <p:nvSpPr>
          <p:cNvPr id="82948" name="Segnaposto numero diapositiva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5200" eaLnBrk="0" hangingPunct="0">
              <a:defRPr sz="2400">
                <a:solidFill>
                  <a:schemeClr val="tx1"/>
                </a:solidFill>
                <a:latin typeface="Times New Roman" charset="0"/>
                <a:ea typeface="ＭＳ Ｐゴシック" charset="0"/>
              </a:defRPr>
            </a:lvl1pPr>
            <a:lvl2pPr marL="742950" indent="-285750" defTabSz="965200" eaLnBrk="0" hangingPunct="0">
              <a:defRPr sz="2400">
                <a:solidFill>
                  <a:schemeClr val="tx1"/>
                </a:solidFill>
                <a:latin typeface="Times New Roman" charset="0"/>
                <a:ea typeface="ＭＳ Ｐゴシック" charset="0"/>
              </a:defRPr>
            </a:lvl2pPr>
            <a:lvl3pPr marL="1143000" indent="-228600" defTabSz="965200" eaLnBrk="0" hangingPunct="0">
              <a:defRPr sz="2400">
                <a:solidFill>
                  <a:schemeClr val="tx1"/>
                </a:solidFill>
                <a:latin typeface="Times New Roman" charset="0"/>
                <a:ea typeface="ＭＳ Ｐゴシック" charset="0"/>
              </a:defRPr>
            </a:lvl3pPr>
            <a:lvl4pPr marL="1600200" indent="-228600" defTabSz="965200" eaLnBrk="0" hangingPunct="0">
              <a:defRPr sz="2400">
                <a:solidFill>
                  <a:schemeClr val="tx1"/>
                </a:solidFill>
                <a:latin typeface="Times New Roman" charset="0"/>
                <a:ea typeface="ＭＳ Ｐゴシック" charset="0"/>
              </a:defRPr>
            </a:lvl4pPr>
            <a:lvl5pPr marL="2057400" indent="-228600" defTabSz="965200" eaLnBrk="0" hangingPunct="0">
              <a:defRPr sz="2400">
                <a:solidFill>
                  <a:schemeClr val="tx1"/>
                </a:solidFill>
                <a:latin typeface="Times New Roman" charset="0"/>
                <a:ea typeface="ＭＳ Ｐゴシック" charset="0"/>
              </a:defRPr>
            </a:lvl5pPr>
            <a:lvl6pPr marL="2514600" indent="-228600" defTabSz="9652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9652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9652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965200" eaLnBrk="0" fontAlgn="base" hangingPunct="0">
              <a:spcBef>
                <a:spcPct val="0"/>
              </a:spcBef>
              <a:spcAft>
                <a:spcPct val="0"/>
              </a:spcAft>
              <a:defRPr sz="2400">
                <a:solidFill>
                  <a:schemeClr val="tx1"/>
                </a:solidFill>
                <a:latin typeface="Times New Roman" charset="0"/>
                <a:ea typeface="ＭＳ Ｐゴシック" charset="0"/>
              </a:defRPr>
            </a:lvl9pPr>
          </a:lstStyle>
          <a:p>
            <a:fld id="{E4E8B126-BFE5-6E42-BD47-F52E4278F1C9}" type="slidenum">
              <a:rPr lang="it-IT" sz="1400">
                <a:solidFill>
                  <a:srgbClr val="000000"/>
                </a:solidFill>
              </a:rPr>
              <a:pPr/>
              <a:t>99</a:t>
            </a:fld>
            <a:endParaRPr lang="it-IT" sz="1400">
              <a:solidFill>
                <a:srgbClr val="000000"/>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1031"/>
          <p:cNvSpPr>
            <a:spLocks noGrp="1" noChangeArrowheads="1"/>
          </p:cNvSpPr>
          <p:nvPr>
            <p:ph type="sldNum" sz="quarter" idx="5"/>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a:lstStyle>
            <a:lvl1pPr defTabSz="950913">
              <a:defRPr sz="1400">
                <a:solidFill>
                  <a:schemeClr val="tx1"/>
                </a:solidFill>
                <a:latin typeface="Times New Roman" charset="0"/>
                <a:ea typeface="ＭＳ Ｐゴシック" charset="0"/>
                <a:cs typeface="ＭＳ Ｐゴシック" charset="0"/>
              </a:defRPr>
            </a:lvl1pPr>
            <a:lvl2pPr marL="37931725" indent="-37474525" defTabSz="950913">
              <a:defRPr sz="1400">
                <a:solidFill>
                  <a:schemeClr val="tx1"/>
                </a:solidFill>
                <a:latin typeface="Times New Roman" charset="0"/>
                <a:ea typeface="ＭＳ Ｐゴシック" charset="0"/>
              </a:defRPr>
            </a:lvl2pPr>
            <a:lvl3pPr>
              <a:defRPr sz="1400">
                <a:solidFill>
                  <a:schemeClr val="tx1"/>
                </a:solidFill>
                <a:latin typeface="Times New Roman" charset="0"/>
                <a:ea typeface="ＭＳ Ｐゴシック" charset="0"/>
              </a:defRPr>
            </a:lvl3pPr>
            <a:lvl4pPr>
              <a:defRPr sz="1400">
                <a:solidFill>
                  <a:schemeClr val="tx1"/>
                </a:solidFill>
                <a:latin typeface="Times New Roman" charset="0"/>
                <a:ea typeface="ＭＳ Ｐゴシック" charset="0"/>
              </a:defRPr>
            </a:lvl4pPr>
            <a:lvl5pPr>
              <a:defRPr sz="1400">
                <a:solidFill>
                  <a:schemeClr val="tx1"/>
                </a:solidFill>
                <a:latin typeface="Times New Roman" charset="0"/>
                <a:ea typeface="ＭＳ Ｐゴシック" charset="0"/>
              </a:defRPr>
            </a:lvl5pPr>
            <a:lvl6pPr marL="457200" eaLnBrk="0" fontAlgn="base" hangingPunct="0">
              <a:spcBef>
                <a:spcPct val="30000"/>
              </a:spcBef>
              <a:spcAft>
                <a:spcPct val="0"/>
              </a:spcAft>
              <a:defRPr sz="1400">
                <a:solidFill>
                  <a:schemeClr val="tx1"/>
                </a:solidFill>
                <a:latin typeface="Times New Roman" charset="0"/>
                <a:ea typeface="ＭＳ Ｐゴシック" charset="0"/>
              </a:defRPr>
            </a:lvl6pPr>
            <a:lvl7pPr marL="914400" eaLnBrk="0" fontAlgn="base" hangingPunct="0">
              <a:spcBef>
                <a:spcPct val="30000"/>
              </a:spcBef>
              <a:spcAft>
                <a:spcPct val="0"/>
              </a:spcAft>
              <a:defRPr sz="1400">
                <a:solidFill>
                  <a:schemeClr val="tx1"/>
                </a:solidFill>
                <a:latin typeface="Times New Roman" charset="0"/>
                <a:ea typeface="ＭＳ Ｐゴシック" charset="0"/>
              </a:defRPr>
            </a:lvl7pPr>
            <a:lvl8pPr marL="1371600" eaLnBrk="0" fontAlgn="base" hangingPunct="0">
              <a:spcBef>
                <a:spcPct val="30000"/>
              </a:spcBef>
              <a:spcAft>
                <a:spcPct val="0"/>
              </a:spcAft>
              <a:defRPr sz="1400">
                <a:solidFill>
                  <a:schemeClr val="tx1"/>
                </a:solidFill>
                <a:latin typeface="Times New Roman" charset="0"/>
                <a:ea typeface="ＭＳ Ｐゴシック" charset="0"/>
              </a:defRPr>
            </a:lvl8pPr>
            <a:lvl9pPr marL="1828800" eaLnBrk="0" fontAlgn="base" hangingPunct="0">
              <a:spcBef>
                <a:spcPct val="30000"/>
              </a:spcBef>
              <a:spcAft>
                <a:spcPct val="0"/>
              </a:spcAft>
              <a:defRPr sz="1400">
                <a:solidFill>
                  <a:schemeClr val="tx1"/>
                </a:solidFill>
                <a:latin typeface="Times New Roman" charset="0"/>
                <a:ea typeface="ＭＳ Ｐゴシック" charset="0"/>
              </a:defRPr>
            </a:lvl9pPr>
          </a:lstStyle>
          <a:p>
            <a:fld id="{9ED93247-34F1-4246-8180-946F10541721}" type="slidenum">
              <a:rPr lang="en-US" sz="1300"/>
              <a:pPr/>
              <a:t>18</a:t>
            </a:fld>
            <a:endParaRPr lang="en-US" sz="1300"/>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w="9525"/>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sq">
                <a:solidFill>
                  <a:srgbClr val="000000"/>
                </a:solidFill>
                <a:miter lim="800000"/>
                <a:headEnd type="none" w="sm" len="sm"/>
                <a:tailEnd type="none" w="sm" len="sm"/>
              </a14:hiddenLine>
            </a:ext>
          </a:extLst>
        </p:spPr>
        <p:txBody>
          <a:bodyPr/>
          <a:lstStyle/>
          <a:p>
            <a:endParaRPr lang="en-US">
              <a:latin typeface="Times New Roman" charset="0"/>
              <a:ea typeface="ＭＳ Ｐゴシック" charset="0"/>
              <a:cs typeface="ＭＳ Ｐゴシック" charset="0"/>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egnaposto immagine diapositiva 1"/>
          <p:cNvSpPr>
            <a:spLocks noGrp="1" noRot="1" noChangeAspect="1" noTextEdit="1"/>
          </p:cNvSpPr>
          <p:nvPr>
            <p:ph type="sldImg"/>
          </p:nvPr>
        </p:nvSpPr>
        <p:spPr>
          <a:ln/>
        </p:spPr>
      </p:sp>
      <p:sp>
        <p:nvSpPr>
          <p:cNvPr id="83971" name="Segnaposto note 2"/>
          <p:cNvSpPr>
            <a:spLocks noGrp="1"/>
          </p:cNvSpPr>
          <p:nvPr>
            <p:ph type="body" idx="1"/>
          </p:nvPr>
        </p:nvSpPr>
        <p:spPr>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it-IT">
              <a:latin typeface="Times New Roman" charset="0"/>
            </a:endParaRPr>
          </a:p>
        </p:txBody>
      </p:sp>
      <p:sp>
        <p:nvSpPr>
          <p:cNvPr id="83972" name="Segnaposto numero diapositiva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5200" eaLnBrk="0" hangingPunct="0">
              <a:defRPr sz="2400">
                <a:solidFill>
                  <a:schemeClr val="tx1"/>
                </a:solidFill>
                <a:latin typeface="Times New Roman" charset="0"/>
                <a:ea typeface="ＭＳ Ｐゴシック" charset="0"/>
              </a:defRPr>
            </a:lvl1pPr>
            <a:lvl2pPr marL="742950" indent="-285750" defTabSz="965200" eaLnBrk="0" hangingPunct="0">
              <a:defRPr sz="2400">
                <a:solidFill>
                  <a:schemeClr val="tx1"/>
                </a:solidFill>
                <a:latin typeface="Times New Roman" charset="0"/>
                <a:ea typeface="ＭＳ Ｐゴシック" charset="0"/>
              </a:defRPr>
            </a:lvl2pPr>
            <a:lvl3pPr marL="1143000" indent="-228600" defTabSz="965200" eaLnBrk="0" hangingPunct="0">
              <a:defRPr sz="2400">
                <a:solidFill>
                  <a:schemeClr val="tx1"/>
                </a:solidFill>
                <a:latin typeface="Times New Roman" charset="0"/>
                <a:ea typeface="ＭＳ Ｐゴシック" charset="0"/>
              </a:defRPr>
            </a:lvl3pPr>
            <a:lvl4pPr marL="1600200" indent="-228600" defTabSz="965200" eaLnBrk="0" hangingPunct="0">
              <a:defRPr sz="2400">
                <a:solidFill>
                  <a:schemeClr val="tx1"/>
                </a:solidFill>
                <a:latin typeface="Times New Roman" charset="0"/>
                <a:ea typeface="ＭＳ Ｐゴシック" charset="0"/>
              </a:defRPr>
            </a:lvl4pPr>
            <a:lvl5pPr marL="2057400" indent="-228600" defTabSz="965200" eaLnBrk="0" hangingPunct="0">
              <a:defRPr sz="2400">
                <a:solidFill>
                  <a:schemeClr val="tx1"/>
                </a:solidFill>
                <a:latin typeface="Times New Roman" charset="0"/>
                <a:ea typeface="ＭＳ Ｐゴシック" charset="0"/>
              </a:defRPr>
            </a:lvl5pPr>
            <a:lvl6pPr marL="2514600" indent="-228600" defTabSz="9652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9652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9652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965200" eaLnBrk="0" fontAlgn="base" hangingPunct="0">
              <a:spcBef>
                <a:spcPct val="0"/>
              </a:spcBef>
              <a:spcAft>
                <a:spcPct val="0"/>
              </a:spcAft>
              <a:defRPr sz="2400">
                <a:solidFill>
                  <a:schemeClr val="tx1"/>
                </a:solidFill>
                <a:latin typeface="Times New Roman" charset="0"/>
                <a:ea typeface="ＭＳ Ｐゴシック" charset="0"/>
              </a:defRPr>
            </a:lvl9pPr>
          </a:lstStyle>
          <a:p>
            <a:fld id="{A8F9D486-4F8A-8846-9BD0-D31B59946B51}" type="slidenum">
              <a:rPr lang="it-IT" sz="1400">
                <a:solidFill>
                  <a:srgbClr val="000000"/>
                </a:solidFill>
              </a:rPr>
              <a:pPr/>
              <a:t>100</a:t>
            </a:fld>
            <a:endParaRPr lang="it-IT" sz="1400">
              <a:solidFill>
                <a:srgbClr val="000000"/>
              </a:solidFill>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egnaposto immagine diapositiva 1"/>
          <p:cNvSpPr>
            <a:spLocks noGrp="1" noRot="1" noChangeAspect="1" noTextEdit="1"/>
          </p:cNvSpPr>
          <p:nvPr>
            <p:ph type="sldImg"/>
          </p:nvPr>
        </p:nvSpPr>
        <p:spPr>
          <a:ln/>
        </p:spPr>
      </p:sp>
      <p:sp>
        <p:nvSpPr>
          <p:cNvPr id="84995" name="Segnaposto note 2"/>
          <p:cNvSpPr>
            <a:spLocks noGrp="1"/>
          </p:cNvSpPr>
          <p:nvPr>
            <p:ph type="body" idx="1"/>
          </p:nvPr>
        </p:nvSpPr>
        <p:spPr>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it-IT">
              <a:latin typeface="Times New Roman" charset="0"/>
            </a:endParaRPr>
          </a:p>
        </p:txBody>
      </p:sp>
      <p:sp>
        <p:nvSpPr>
          <p:cNvPr id="84996" name="Segnaposto numero diapositiva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5200" eaLnBrk="0" hangingPunct="0">
              <a:defRPr sz="2400">
                <a:solidFill>
                  <a:schemeClr val="tx1"/>
                </a:solidFill>
                <a:latin typeface="Times New Roman" charset="0"/>
                <a:ea typeface="ＭＳ Ｐゴシック" charset="0"/>
              </a:defRPr>
            </a:lvl1pPr>
            <a:lvl2pPr marL="742950" indent="-285750" defTabSz="965200" eaLnBrk="0" hangingPunct="0">
              <a:defRPr sz="2400">
                <a:solidFill>
                  <a:schemeClr val="tx1"/>
                </a:solidFill>
                <a:latin typeface="Times New Roman" charset="0"/>
                <a:ea typeface="ＭＳ Ｐゴシック" charset="0"/>
              </a:defRPr>
            </a:lvl2pPr>
            <a:lvl3pPr marL="1143000" indent="-228600" defTabSz="965200" eaLnBrk="0" hangingPunct="0">
              <a:defRPr sz="2400">
                <a:solidFill>
                  <a:schemeClr val="tx1"/>
                </a:solidFill>
                <a:latin typeface="Times New Roman" charset="0"/>
                <a:ea typeface="ＭＳ Ｐゴシック" charset="0"/>
              </a:defRPr>
            </a:lvl3pPr>
            <a:lvl4pPr marL="1600200" indent="-228600" defTabSz="965200" eaLnBrk="0" hangingPunct="0">
              <a:defRPr sz="2400">
                <a:solidFill>
                  <a:schemeClr val="tx1"/>
                </a:solidFill>
                <a:latin typeface="Times New Roman" charset="0"/>
                <a:ea typeface="ＭＳ Ｐゴシック" charset="0"/>
              </a:defRPr>
            </a:lvl4pPr>
            <a:lvl5pPr marL="2057400" indent="-228600" defTabSz="965200" eaLnBrk="0" hangingPunct="0">
              <a:defRPr sz="2400">
                <a:solidFill>
                  <a:schemeClr val="tx1"/>
                </a:solidFill>
                <a:latin typeface="Times New Roman" charset="0"/>
                <a:ea typeface="ＭＳ Ｐゴシック" charset="0"/>
              </a:defRPr>
            </a:lvl5pPr>
            <a:lvl6pPr marL="2514600" indent="-228600" defTabSz="9652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9652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9652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965200" eaLnBrk="0" fontAlgn="base" hangingPunct="0">
              <a:spcBef>
                <a:spcPct val="0"/>
              </a:spcBef>
              <a:spcAft>
                <a:spcPct val="0"/>
              </a:spcAft>
              <a:defRPr sz="2400">
                <a:solidFill>
                  <a:schemeClr val="tx1"/>
                </a:solidFill>
                <a:latin typeface="Times New Roman" charset="0"/>
                <a:ea typeface="ＭＳ Ｐゴシック" charset="0"/>
              </a:defRPr>
            </a:lvl9pPr>
          </a:lstStyle>
          <a:p>
            <a:fld id="{EC236BEE-9AA8-7A41-9C4D-C73362166FFF}" type="slidenum">
              <a:rPr lang="it-IT" sz="1400">
                <a:solidFill>
                  <a:srgbClr val="000000"/>
                </a:solidFill>
              </a:rPr>
              <a:pPr/>
              <a:t>101</a:t>
            </a:fld>
            <a:endParaRPr lang="it-IT" sz="1400">
              <a:solidFill>
                <a:srgbClr val="000000"/>
              </a:solidFill>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egnaposto immagine diapositiva 1"/>
          <p:cNvSpPr>
            <a:spLocks noGrp="1" noRot="1" noChangeAspect="1" noTextEdit="1"/>
          </p:cNvSpPr>
          <p:nvPr>
            <p:ph type="sldImg"/>
          </p:nvPr>
        </p:nvSpPr>
        <p:spPr>
          <a:ln/>
        </p:spPr>
      </p:sp>
      <p:sp>
        <p:nvSpPr>
          <p:cNvPr id="86019" name="Segnaposto note 2"/>
          <p:cNvSpPr>
            <a:spLocks noGrp="1"/>
          </p:cNvSpPr>
          <p:nvPr>
            <p:ph type="body" idx="1"/>
          </p:nvPr>
        </p:nvSpPr>
        <p:spPr>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it-IT">
              <a:latin typeface="Times New Roman" charset="0"/>
            </a:endParaRPr>
          </a:p>
        </p:txBody>
      </p:sp>
      <p:sp>
        <p:nvSpPr>
          <p:cNvPr id="86020" name="Segnaposto numero diapositiva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5200" eaLnBrk="0" hangingPunct="0">
              <a:defRPr sz="2400">
                <a:solidFill>
                  <a:schemeClr val="tx1"/>
                </a:solidFill>
                <a:latin typeface="Times New Roman" charset="0"/>
                <a:ea typeface="ＭＳ Ｐゴシック" charset="0"/>
              </a:defRPr>
            </a:lvl1pPr>
            <a:lvl2pPr marL="742950" indent="-285750" defTabSz="965200" eaLnBrk="0" hangingPunct="0">
              <a:defRPr sz="2400">
                <a:solidFill>
                  <a:schemeClr val="tx1"/>
                </a:solidFill>
                <a:latin typeface="Times New Roman" charset="0"/>
                <a:ea typeface="ＭＳ Ｐゴシック" charset="0"/>
              </a:defRPr>
            </a:lvl2pPr>
            <a:lvl3pPr marL="1143000" indent="-228600" defTabSz="965200" eaLnBrk="0" hangingPunct="0">
              <a:defRPr sz="2400">
                <a:solidFill>
                  <a:schemeClr val="tx1"/>
                </a:solidFill>
                <a:latin typeface="Times New Roman" charset="0"/>
                <a:ea typeface="ＭＳ Ｐゴシック" charset="0"/>
              </a:defRPr>
            </a:lvl3pPr>
            <a:lvl4pPr marL="1600200" indent="-228600" defTabSz="965200" eaLnBrk="0" hangingPunct="0">
              <a:defRPr sz="2400">
                <a:solidFill>
                  <a:schemeClr val="tx1"/>
                </a:solidFill>
                <a:latin typeface="Times New Roman" charset="0"/>
                <a:ea typeface="ＭＳ Ｐゴシック" charset="0"/>
              </a:defRPr>
            </a:lvl4pPr>
            <a:lvl5pPr marL="2057400" indent="-228600" defTabSz="965200" eaLnBrk="0" hangingPunct="0">
              <a:defRPr sz="2400">
                <a:solidFill>
                  <a:schemeClr val="tx1"/>
                </a:solidFill>
                <a:latin typeface="Times New Roman" charset="0"/>
                <a:ea typeface="ＭＳ Ｐゴシック" charset="0"/>
              </a:defRPr>
            </a:lvl5pPr>
            <a:lvl6pPr marL="2514600" indent="-228600" defTabSz="9652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9652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9652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965200" eaLnBrk="0" fontAlgn="base" hangingPunct="0">
              <a:spcBef>
                <a:spcPct val="0"/>
              </a:spcBef>
              <a:spcAft>
                <a:spcPct val="0"/>
              </a:spcAft>
              <a:defRPr sz="2400">
                <a:solidFill>
                  <a:schemeClr val="tx1"/>
                </a:solidFill>
                <a:latin typeface="Times New Roman" charset="0"/>
                <a:ea typeface="ＭＳ Ｐゴシック" charset="0"/>
              </a:defRPr>
            </a:lvl9pPr>
          </a:lstStyle>
          <a:p>
            <a:fld id="{608D774A-FC7C-0041-AD15-ADF9A7A07949}" type="slidenum">
              <a:rPr lang="it-IT" sz="1400">
                <a:solidFill>
                  <a:srgbClr val="000000"/>
                </a:solidFill>
              </a:rPr>
              <a:pPr/>
              <a:t>102</a:t>
            </a:fld>
            <a:endParaRPr lang="it-IT" sz="1400">
              <a:solidFill>
                <a:srgbClr val="000000"/>
              </a:solidFill>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egnaposto immagine diapositiva 1"/>
          <p:cNvSpPr>
            <a:spLocks noGrp="1" noRot="1" noChangeAspect="1" noTextEdit="1"/>
          </p:cNvSpPr>
          <p:nvPr>
            <p:ph type="sldImg"/>
          </p:nvPr>
        </p:nvSpPr>
        <p:spPr>
          <a:ln/>
        </p:spPr>
      </p:sp>
      <p:sp>
        <p:nvSpPr>
          <p:cNvPr id="87043" name="Segnaposto note 2"/>
          <p:cNvSpPr>
            <a:spLocks noGrp="1"/>
          </p:cNvSpPr>
          <p:nvPr>
            <p:ph type="body" idx="1"/>
          </p:nvPr>
        </p:nvSpPr>
        <p:spPr>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it-IT">
              <a:latin typeface="Times New Roman" charset="0"/>
            </a:endParaRPr>
          </a:p>
        </p:txBody>
      </p:sp>
      <p:sp>
        <p:nvSpPr>
          <p:cNvPr id="87044" name="Segnaposto numero diapositiva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5200" eaLnBrk="0" hangingPunct="0">
              <a:defRPr sz="2400">
                <a:solidFill>
                  <a:schemeClr val="tx1"/>
                </a:solidFill>
                <a:latin typeface="Times New Roman" charset="0"/>
                <a:ea typeface="ＭＳ Ｐゴシック" charset="0"/>
              </a:defRPr>
            </a:lvl1pPr>
            <a:lvl2pPr marL="742950" indent="-285750" defTabSz="965200" eaLnBrk="0" hangingPunct="0">
              <a:defRPr sz="2400">
                <a:solidFill>
                  <a:schemeClr val="tx1"/>
                </a:solidFill>
                <a:latin typeface="Times New Roman" charset="0"/>
                <a:ea typeface="ＭＳ Ｐゴシック" charset="0"/>
              </a:defRPr>
            </a:lvl2pPr>
            <a:lvl3pPr marL="1143000" indent="-228600" defTabSz="965200" eaLnBrk="0" hangingPunct="0">
              <a:defRPr sz="2400">
                <a:solidFill>
                  <a:schemeClr val="tx1"/>
                </a:solidFill>
                <a:latin typeface="Times New Roman" charset="0"/>
                <a:ea typeface="ＭＳ Ｐゴシック" charset="0"/>
              </a:defRPr>
            </a:lvl3pPr>
            <a:lvl4pPr marL="1600200" indent="-228600" defTabSz="965200" eaLnBrk="0" hangingPunct="0">
              <a:defRPr sz="2400">
                <a:solidFill>
                  <a:schemeClr val="tx1"/>
                </a:solidFill>
                <a:latin typeface="Times New Roman" charset="0"/>
                <a:ea typeface="ＭＳ Ｐゴシック" charset="0"/>
              </a:defRPr>
            </a:lvl4pPr>
            <a:lvl5pPr marL="2057400" indent="-228600" defTabSz="965200" eaLnBrk="0" hangingPunct="0">
              <a:defRPr sz="2400">
                <a:solidFill>
                  <a:schemeClr val="tx1"/>
                </a:solidFill>
                <a:latin typeface="Times New Roman" charset="0"/>
                <a:ea typeface="ＭＳ Ｐゴシック" charset="0"/>
              </a:defRPr>
            </a:lvl5pPr>
            <a:lvl6pPr marL="2514600" indent="-228600" defTabSz="9652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9652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9652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965200" eaLnBrk="0" fontAlgn="base" hangingPunct="0">
              <a:spcBef>
                <a:spcPct val="0"/>
              </a:spcBef>
              <a:spcAft>
                <a:spcPct val="0"/>
              </a:spcAft>
              <a:defRPr sz="2400">
                <a:solidFill>
                  <a:schemeClr val="tx1"/>
                </a:solidFill>
                <a:latin typeface="Times New Roman" charset="0"/>
                <a:ea typeface="ＭＳ Ｐゴシック" charset="0"/>
              </a:defRPr>
            </a:lvl9pPr>
          </a:lstStyle>
          <a:p>
            <a:fld id="{F4F7CB8E-F227-F44E-AC20-DDE66374FD3B}" type="slidenum">
              <a:rPr lang="it-IT" sz="1400">
                <a:solidFill>
                  <a:srgbClr val="000000"/>
                </a:solidFill>
              </a:rPr>
              <a:pPr/>
              <a:t>103</a:t>
            </a:fld>
            <a:endParaRPr lang="it-IT" sz="1400">
              <a:solidFill>
                <a:srgbClr val="000000"/>
              </a:solidFill>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egnaposto immagine diapositiva 1"/>
          <p:cNvSpPr>
            <a:spLocks noGrp="1" noRot="1" noChangeAspect="1" noTextEdit="1"/>
          </p:cNvSpPr>
          <p:nvPr>
            <p:ph type="sldImg"/>
          </p:nvPr>
        </p:nvSpPr>
        <p:spPr>
          <a:ln/>
        </p:spPr>
      </p:sp>
      <p:sp>
        <p:nvSpPr>
          <p:cNvPr id="88067" name="Segnaposto note 2"/>
          <p:cNvSpPr>
            <a:spLocks noGrp="1"/>
          </p:cNvSpPr>
          <p:nvPr>
            <p:ph type="body" idx="1"/>
          </p:nvPr>
        </p:nvSpPr>
        <p:spPr>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it-IT">
              <a:latin typeface="Times New Roman" charset="0"/>
            </a:endParaRPr>
          </a:p>
        </p:txBody>
      </p:sp>
      <p:sp>
        <p:nvSpPr>
          <p:cNvPr id="88068" name="Segnaposto numero diapositiva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5200" eaLnBrk="0" hangingPunct="0">
              <a:defRPr sz="2400">
                <a:solidFill>
                  <a:schemeClr val="tx1"/>
                </a:solidFill>
                <a:latin typeface="Times New Roman" charset="0"/>
                <a:ea typeface="ＭＳ Ｐゴシック" charset="0"/>
              </a:defRPr>
            </a:lvl1pPr>
            <a:lvl2pPr marL="742950" indent="-285750" defTabSz="965200" eaLnBrk="0" hangingPunct="0">
              <a:defRPr sz="2400">
                <a:solidFill>
                  <a:schemeClr val="tx1"/>
                </a:solidFill>
                <a:latin typeface="Times New Roman" charset="0"/>
                <a:ea typeface="ＭＳ Ｐゴシック" charset="0"/>
              </a:defRPr>
            </a:lvl2pPr>
            <a:lvl3pPr marL="1143000" indent="-228600" defTabSz="965200" eaLnBrk="0" hangingPunct="0">
              <a:defRPr sz="2400">
                <a:solidFill>
                  <a:schemeClr val="tx1"/>
                </a:solidFill>
                <a:latin typeface="Times New Roman" charset="0"/>
                <a:ea typeface="ＭＳ Ｐゴシック" charset="0"/>
              </a:defRPr>
            </a:lvl3pPr>
            <a:lvl4pPr marL="1600200" indent="-228600" defTabSz="965200" eaLnBrk="0" hangingPunct="0">
              <a:defRPr sz="2400">
                <a:solidFill>
                  <a:schemeClr val="tx1"/>
                </a:solidFill>
                <a:latin typeface="Times New Roman" charset="0"/>
                <a:ea typeface="ＭＳ Ｐゴシック" charset="0"/>
              </a:defRPr>
            </a:lvl4pPr>
            <a:lvl5pPr marL="2057400" indent="-228600" defTabSz="965200" eaLnBrk="0" hangingPunct="0">
              <a:defRPr sz="2400">
                <a:solidFill>
                  <a:schemeClr val="tx1"/>
                </a:solidFill>
                <a:latin typeface="Times New Roman" charset="0"/>
                <a:ea typeface="ＭＳ Ｐゴシック" charset="0"/>
              </a:defRPr>
            </a:lvl5pPr>
            <a:lvl6pPr marL="2514600" indent="-228600" defTabSz="9652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9652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9652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965200" eaLnBrk="0" fontAlgn="base" hangingPunct="0">
              <a:spcBef>
                <a:spcPct val="0"/>
              </a:spcBef>
              <a:spcAft>
                <a:spcPct val="0"/>
              </a:spcAft>
              <a:defRPr sz="2400">
                <a:solidFill>
                  <a:schemeClr val="tx1"/>
                </a:solidFill>
                <a:latin typeface="Times New Roman" charset="0"/>
                <a:ea typeface="ＭＳ Ｐゴシック" charset="0"/>
              </a:defRPr>
            </a:lvl9pPr>
          </a:lstStyle>
          <a:p>
            <a:fld id="{FC10AAF7-B05F-4443-BC91-BCDC6552B817}" type="slidenum">
              <a:rPr lang="it-IT" sz="1400">
                <a:solidFill>
                  <a:srgbClr val="000000"/>
                </a:solidFill>
              </a:rPr>
              <a:pPr/>
              <a:t>104</a:t>
            </a:fld>
            <a:endParaRPr lang="it-IT" sz="1400">
              <a:solidFill>
                <a:srgbClr val="000000"/>
              </a:solidFill>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egnaposto immagine diapositiva 1"/>
          <p:cNvSpPr>
            <a:spLocks noGrp="1" noRot="1" noChangeAspect="1" noTextEdit="1"/>
          </p:cNvSpPr>
          <p:nvPr>
            <p:ph type="sldImg"/>
          </p:nvPr>
        </p:nvSpPr>
        <p:spPr>
          <a:ln/>
        </p:spPr>
      </p:sp>
      <p:sp>
        <p:nvSpPr>
          <p:cNvPr id="89091" name="Segnaposto note 2"/>
          <p:cNvSpPr>
            <a:spLocks noGrp="1"/>
          </p:cNvSpPr>
          <p:nvPr>
            <p:ph type="body" idx="1"/>
          </p:nvPr>
        </p:nvSpPr>
        <p:spPr>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it-IT">
              <a:latin typeface="Times New Roman" charset="0"/>
            </a:endParaRPr>
          </a:p>
        </p:txBody>
      </p:sp>
      <p:sp>
        <p:nvSpPr>
          <p:cNvPr id="89092" name="Segnaposto numero diapositiva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5200" eaLnBrk="0" hangingPunct="0">
              <a:defRPr sz="2400">
                <a:solidFill>
                  <a:schemeClr val="tx1"/>
                </a:solidFill>
                <a:latin typeface="Times New Roman" charset="0"/>
                <a:ea typeface="ＭＳ Ｐゴシック" charset="0"/>
              </a:defRPr>
            </a:lvl1pPr>
            <a:lvl2pPr marL="742950" indent="-285750" defTabSz="965200" eaLnBrk="0" hangingPunct="0">
              <a:defRPr sz="2400">
                <a:solidFill>
                  <a:schemeClr val="tx1"/>
                </a:solidFill>
                <a:latin typeface="Times New Roman" charset="0"/>
                <a:ea typeface="ＭＳ Ｐゴシック" charset="0"/>
              </a:defRPr>
            </a:lvl2pPr>
            <a:lvl3pPr marL="1143000" indent="-228600" defTabSz="965200" eaLnBrk="0" hangingPunct="0">
              <a:defRPr sz="2400">
                <a:solidFill>
                  <a:schemeClr val="tx1"/>
                </a:solidFill>
                <a:latin typeface="Times New Roman" charset="0"/>
                <a:ea typeface="ＭＳ Ｐゴシック" charset="0"/>
              </a:defRPr>
            </a:lvl3pPr>
            <a:lvl4pPr marL="1600200" indent="-228600" defTabSz="965200" eaLnBrk="0" hangingPunct="0">
              <a:defRPr sz="2400">
                <a:solidFill>
                  <a:schemeClr val="tx1"/>
                </a:solidFill>
                <a:latin typeface="Times New Roman" charset="0"/>
                <a:ea typeface="ＭＳ Ｐゴシック" charset="0"/>
              </a:defRPr>
            </a:lvl4pPr>
            <a:lvl5pPr marL="2057400" indent="-228600" defTabSz="965200" eaLnBrk="0" hangingPunct="0">
              <a:defRPr sz="2400">
                <a:solidFill>
                  <a:schemeClr val="tx1"/>
                </a:solidFill>
                <a:latin typeface="Times New Roman" charset="0"/>
                <a:ea typeface="ＭＳ Ｐゴシック" charset="0"/>
              </a:defRPr>
            </a:lvl5pPr>
            <a:lvl6pPr marL="2514600" indent="-228600" defTabSz="9652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9652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9652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965200" eaLnBrk="0" fontAlgn="base" hangingPunct="0">
              <a:spcBef>
                <a:spcPct val="0"/>
              </a:spcBef>
              <a:spcAft>
                <a:spcPct val="0"/>
              </a:spcAft>
              <a:defRPr sz="2400">
                <a:solidFill>
                  <a:schemeClr val="tx1"/>
                </a:solidFill>
                <a:latin typeface="Times New Roman" charset="0"/>
                <a:ea typeface="ＭＳ Ｐゴシック" charset="0"/>
              </a:defRPr>
            </a:lvl9pPr>
          </a:lstStyle>
          <a:p>
            <a:fld id="{83C28757-600F-3547-9E6A-FE0703DA1775}" type="slidenum">
              <a:rPr lang="it-IT" sz="1400">
                <a:solidFill>
                  <a:srgbClr val="000000"/>
                </a:solidFill>
              </a:rPr>
              <a:pPr/>
              <a:t>105</a:t>
            </a:fld>
            <a:endParaRPr lang="it-IT" sz="1400">
              <a:solidFill>
                <a:srgbClr val="000000"/>
              </a:solidFill>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egnaposto immagine diapositiva 1"/>
          <p:cNvSpPr>
            <a:spLocks noGrp="1" noRot="1" noChangeAspect="1" noTextEdit="1"/>
          </p:cNvSpPr>
          <p:nvPr>
            <p:ph type="sldImg"/>
          </p:nvPr>
        </p:nvSpPr>
        <p:spPr>
          <a:ln/>
        </p:spPr>
      </p:sp>
      <p:sp>
        <p:nvSpPr>
          <p:cNvPr id="90115" name="Segnaposto note 2"/>
          <p:cNvSpPr>
            <a:spLocks noGrp="1"/>
          </p:cNvSpPr>
          <p:nvPr>
            <p:ph type="body" idx="1"/>
          </p:nvPr>
        </p:nvSpPr>
        <p:spPr>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it-IT">
              <a:latin typeface="Times New Roman" charset="0"/>
            </a:endParaRPr>
          </a:p>
        </p:txBody>
      </p:sp>
      <p:sp>
        <p:nvSpPr>
          <p:cNvPr id="90116" name="Segnaposto numero diapositiva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5200" eaLnBrk="0" hangingPunct="0">
              <a:defRPr sz="2400">
                <a:solidFill>
                  <a:schemeClr val="tx1"/>
                </a:solidFill>
                <a:latin typeface="Times New Roman" charset="0"/>
                <a:ea typeface="ＭＳ Ｐゴシック" charset="0"/>
              </a:defRPr>
            </a:lvl1pPr>
            <a:lvl2pPr marL="742950" indent="-285750" defTabSz="965200" eaLnBrk="0" hangingPunct="0">
              <a:defRPr sz="2400">
                <a:solidFill>
                  <a:schemeClr val="tx1"/>
                </a:solidFill>
                <a:latin typeface="Times New Roman" charset="0"/>
                <a:ea typeface="ＭＳ Ｐゴシック" charset="0"/>
              </a:defRPr>
            </a:lvl2pPr>
            <a:lvl3pPr marL="1143000" indent="-228600" defTabSz="965200" eaLnBrk="0" hangingPunct="0">
              <a:defRPr sz="2400">
                <a:solidFill>
                  <a:schemeClr val="tx1"/>
                </a:solidFill>
                <a:latin typeface="Times New Roman" charset="0"/>
                <a:ea typeface="ＭＳ Ｐゴシック" charset="0"/>
              </a:defRPr>
            </a:lvl3pPr>
            <a:lvl4pPr marL="1600200" indent="-228600" defTabSz="965200" eaLnBrk="0" hangingPunct="0">
              <a:defRPr sz="2400">
                <a:solidFill>
                  <a:schemeClr val="tx1"/>
                </a:solidFill>
                <a:latin typeface="Times New Roman" charset="0"/>
                <a:ea typeface="ＭＳ Ｐゴシック" charset="0"/>
              </a:defRPr>
            </a:lvl4pPr>
            <a:lvl5pPr marL="2057400" indent="-228600" defTabSz="965200" eaLnBrk="0" hangingPunct="0">
              <a:defRPr sz="2400">
                <a:solidFill>
                  <a:schemeClr val="tx1"/>
                </a:solidFill>
                <a:latin typeface="Times New Roman" charset="0"/>
                <a:ea typeface="ＭＳ Ｐゴシック" charset="0"/>
              </a:defRPr>
            </a:lvl5pPr>
            <a:lvl6pPr marL="2514600" indent="-228600" defTabSz="9652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9652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9652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965200" eaLnBrk="0" fontAlgn="base" hangingPunct="0">
              <a:spcBef>
                <a:spcPct val="0"/>
              </a:spcBef>
              <a:spcAft>
                <a:spcPct val="0"/>
              </a:spcAft>
              <a:defRPr sz="2400">
                <a:solidFill>
                  <a:schemeClr val="tx1"/>
                </a:solidFill>
                <a:latin typeface="Times New Roman" charset="0"/>
                <a:ea typeface="ＭＳ Ｐゴシック" charset="0"/>
              </a:defRPr>
            </a:lvl9pPr>
          </a:lstStyle>
          <a:p>
            <a:fld id="{9CBC78B5-3E65-D040-8C0D-C0B65E56C49D}" type="slidenum">
              <a:rPr lang="it-IT" sz="1400">
                <a:solidFill>
                  <a:srgbClr val="000000"/>
                </a:solidFill>
              </a:rPr>
              <a:pPr/>
              <a:t>106</a:t>
            </a:fld>
            <a:endParaRPr lang="it-IT" sz="1400">
              <a:solidFill>
                <a:srgbClr val="000000"/>
              </a:solidFill>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egnaposto immagine diapositiva 1"/>
          <p:cNvSpPr>
            <a:spLocks noGrp="1" noRot="1" noChangeAspect="1" noTextEdit="1"/>
          </p:cNvSpPr>
          <p:nvPr>
            <p:ph type="sldImg"/>
          </p:nvPr>
        </p:nvSpPr>
        <p:spPr>
          <a:ln/>
        </p:spPr>
      </p:sp>
      <p:sp>
        <p:nvSpPr>
          <p:cNvPr id="91139" name="Segnaposto note 2"/>
          <p:cNvSpPr>
            <a:spLocks noGrp="1"/>
          </p:cNvSpPr>
          <p:nvPr>
            <p:ph type="body" idx="1"/>
          </p:nvPr>
        </p:nvSpPr>
        <p:spPr>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it-IT">
              <a:latin typeface="Times New Roman" charset="0"/>
            </a:endParaRPr>
          </a:p>
        </p:txBody>
      </p:sp>
      <p:sp>
        <p:nvSpPr>
          <p:cNvPr id="91140" name="Segnaposto numero diapositiva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5200" eaLnBrk="0" hangingPunct="0">
              <a:defRPr sz="2400">
                <a:solidFill>
                  <a:schemeClr val="tx1"/>
                </a:solidFill>
                <a:latin typeface="Times New Roman" charset="0"/>
                <a:ea typeface="ＭＳ Ｐゴシック" charset="0"/>
              </a:defRPr>
            </a:lvl1pPr>
            <a:lvl2pPr marL="742950" indent="-285750" defTabSz="965200" eaLnBrk="0" hangingPunct="0">
              <a:defRPr sz="2400">
                <a:solidFill>
                  <a:schemeClr val="tx1"/>
                </a:solidFill>
                <a:latin typeface="Times New Roman" charset="0"/>
                <a:ea typeface="ＭＳ Ｐゴシック" charset="0"/>
              </a:defRPr>
            </a:lvl2pPr>
            <a:lvl3pPr marL="1143000" indent="-228600" defTabSz="965200" eaLnBrk="0" hangingPunct="0">
              <a:defRPr sz="2400">
                <a:solidFill>
                  <a:schemeClr val="tx1"/>
                </a:solidFill>
                <a:latin typeface="Times New Roman" charset="0"/>
                <a:ea typeface="ＭＳ Ｐゴシック" charset="0"/>
              </a:defRPr>
            </a:lvl3pPr>
            <a:lvl4pPr marL="1600200" indent="-228600" defTabSz="965200" eaLnBrk="0" hangingPunct="0">
              <a:defRPr sz="2400">
                <a:solidFill>
                  <a:schemeClr val="tx1"/>
                </a:solidFill>
                <a:latin typeface="Times New Roman" charset="0"/>
                <a:ea typeface="ＭＳ Ｐゴシック" charset="0"/>
              </a:defRPr>
            </a:lvl4pPr>
            <a:lvl5pPr marL="2057400" indent="-228600" defTabSz="965200" eaLnBrk="0" hangingPunct="0">
              <a:defRPr sz="2400">
                <a:solidFill>
                  <a:schemeClr val="tx1"/>
                </a:solidFill>
                <a:latin typeface="Times New Roman" charset="0"/>
                <a:ea typeface="ＭＳ Ｐゴシック" charset="0"/>
              </a:defRPr>
            </a:lvl5pPr>
            <a:lvl6pPr marL="2514600" indent="-228600" defTabSz="9652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9652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9652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965200" eaLnBrk="0" fontAlgn="base" hangingPunct="0">
              <a:spcBef>
                <a:spcPct val="0"/>
              </a:spcBef>
              <a:spcAft>
                <a:spcPct val="0"/>
              </a:spcAft>
              <a:defRPr sz="2400">
                <a:solidFill>
                  <a:schemeClr val="tx1"/>
                </a:solidFill>
                <a:latin typeface="Times New Roman" charset="0"/>
                <a:ea typeface="ＭＳ Ｐゴシック" charset="0"/>
              </a:defRPr>
            </a:lvl9pPr>
          </a:lstStyle>
          <a:p>
            <a:fld id="{9FA8EB13-4828-8743-A097-ED8F40B821E7}" type="slidenum">
              <a:rPr lang="it-IT" sz="1400">
                <a:solidFill>
                  <a:srgbClr val="000000"/>
                </a:solidFill>
              </a:rPr>
              <a:pPr/>
              <a:t>107</a:t>
            </a:fld>
            <a:endParaRPr lang="it-IT" sz="1400">
              <a:solidFill>
                <a:srgbClr val="000000"/>
              </a:solidFill>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egnaposto immagine diapositiva 1"/>
          <p:cNvSpPr>
            <a:spLocks noGrp="1" noRot="1" noChangeAspect="1" noTextEdit="1"/>
          </p:cNvSpPr>
          <p:nvPr>
            <p:ph type="sldImg"/>
          </p:nvPr>
        </p:nvSpPr>
        <p:spPr>
          <a:ln/>
        </p:spPr>
      </p:sp>
      <p:sp>
        <p:nvSpPr>
          <p:cNvPr id="92163" name="Segnaposto note 2"/>
          <p:cNvSpPr>
            <a:spLocks noGrp="1"/>
          </p:cNvSpPr>
          <p:nvPr>
            <p:ph type="body" idx="1"/>
          </p:nvPr>
        </p:nvSpPr>
        <p:spPr>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it-IT">
              <a:latin typeface="Times New Roman" charset="0"/>
            </a:endParaRPr>
          </a:p>
        </p:txBody>
      </p:sp>
      <p:sp>
        <p:nvSpPr>
          <p:cNvPr id="92164" name="Segnaposto numero diapositiva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5200" eaLnBrk="0" hangingPunct="0">
              <a:defRPr sz="2400">
                <a:solidFill>
                  <a:schemeClr val="tx1"/>
                </a:solidFill>
                <a:latin typeface="Times New Roman" charset="0"/>
                <a:ea typeface="ＭＳ Ｐゴシック" charset="0"/>
              </a:defRPr>
            </a:lvl1pPr>
            <a:lvl2pPr marL="742950" indent="-285750" defTabSz="965200" eaLnBrk="0" hangingPunct="0">
              <a:defRPr sz="2400">
                <a:solidFill>
                  <a:schemeClr val="tx1"/>
                </a:solidFill>
                <a:latin typeface="Times New Roman" charset="0"/>
                <a:ea typeface="ＭＳ Ｐゴシック" charset="0"/>
              </a:defRPr>
            </a:lvl2pPr>
            <a:lvl3pPr marL="1143000" indent="-228600" defTabSz="965200" eaLnBrk="0" hangingPunct="0">
              <a:defRPr sz="2400">
                <a:solidFill>
                  <a:schemeClr val="tx1"/>
                </a:solidFill>
                <a:latin typeface="Times New Roman" charset="0"/>
                <a:ea typeface="ＭＳ Ｐゴシック" charset="0"/>
              </a:defRPr>
            </a:lvl3pPr>
            <a:lvl4pPr marL="1600200" indent="-228600" defTabSz="965200" eaLnBrk="0" hangingPunct="0">
              <a:defRPr sz="2400">
                <a:solidFill>
                  <a:schemeClr val="tx1"/>
                </a:solidFill>
                <a:latin typeface="Times New Roman" charset="0"/>
                <a:ea typeface="ＭＳ Ｐゴシック" charset="0"/>
              </a:defRPr>
            </a:lvl4pPr>
            <a:lvl5pPr marL="2057400" indent="-228600" defTabSz="965200" eaLnBrk="0" hangingPunct="0">
              <a:defRPr sz="2400">
                <a:solidFill>
                  <a:schemeClr val="tx1"/>
                </a:solidFill>
                <a:latin typeface="Times New Roman" charset="0"/>
                <a:ea typeface="ＭＳ Ｐゴシック" charset="0"/>
              </a:defRPr>
            </a:lvl5pPr>
            <a:lvl6pPr marL="2514600" indent="-228600" defTabSz="9652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9652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9652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965200" eaLnBrk="0" fontAlgn="base" hangingPunct="0">
              <a:spcBef>
                <a:spcPct val="0"/>
              </a:spcBef>
              <a:spcAft>
                <a:spcPct val="0"/>
              </a:spcAft>
              <a:defRPr sz="2400">
                <a:solidFill>
                  <a:schemeClr val="tx1"/>
                </a:solidFill>
                <a:latin typeface="Times New Roman" charset="0"/>
                <a:ea typeface="ＭＳ Ｐゴシック" charset="0"/>
              </a:defRPr>
            </a:lvl9pPr>
          </a:lstStyle>
          <a:p>
            <a:fld id="{C088F40F-2401-D249-8A12-08537895214F}" type="slidenum">
              <a:rPr lang="it-IT" sz="1400">
                <a:solidFill>
                  <a:srgbClr val="000000"/>
                </a:solidFill>
              </a:rPr>
              <a:pPr/>
              <a:t>108</a:t>
            </a:fld>
            <a:endParaRPr lang="it-IT" sz="1400">
              <a:solidFill>
                <a:srgbClr val="000000"/>
              </a:solidFill>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egnaposto immagine diapositiva 1"/>
          <p:cNvSpPr>
            <a:spLocks noGrp="1" noRot="1" noChangeAspect="1" noTextEdit="1"/>
          </p:cNvSpPr>
          <p:nvPr>
            <p:ph type="sldImg"/>
          </p:nvPr>
        </p:nvSpPr>
        <p:spPr>
          <a:ln/>
        </p:spPr>
      </p:sp>
      <p:sp>
        <p:nvSpPr>
          <p:cNvPr id="93187" name="Segnaposto note 2"/>
          <p:cNvSpPr>
            <a:spLocks noGrp="1"/>
          </p:cNvSpPr>
          <p:nvPr>
            <p:ph type="body" idx="1"/>
          </p:nvPr>
        </p:nvSpPr>
        <p:spPr>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it-IT">
              <a:latin typeface="Times New Roman" charset="0"/>
            </a:endParaRPr>
          </a:p>
        </p:txBody>
      </p:sp>
      <p:sp>
        <p:nvSpPr>
          <p:cNvPr id="93188" name="Segnaposto numero diapositiva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5200" eaLnBrk="0" hangingPunct="0">
              <a:defRPr sz="2400">
                <a:solidFill>
                  <a:schemeClr val="tx1"/>
                </a:solidFill>
                <a:latin typeface="Times New Roman" charset="0"/>
                <a:ea typeface="ＭＳ Ｐゴシック" charset="0"/>
              </a:defRPr>
            </a:lvl1pPr>
            <a:lvl2pPr marL="742950" indent="-285750" defTabSz="965200" eaLnBrk="0" hangingPunct="0">
              <a:defRPr sz="2400">
                <a:solidFill>
                  <a:schemeClr val="tx1"/>
                </a:solidFill>
                <a:latin typeface="Times New Roman" charset="0"/>
                <a:ea typeface="ＭＳ Ｐゴシック" charset="0"/>
              </a:defRPr>
            </a:lvl2pPr>
            <a:lvl3pPr marL="1143000" indent="-228600" defTabSz="965200" eaLnBrk="0" hangingPunct="0">
              <a:defRPr sz="2400">
                <a:solidFill>
                  <a:schemeClr val="tx1"/>
                </a:solidFill>
                <a:latin typeface="Times New Roman" charset="0"/>
                <a:ea typeface="ＭＳ Ｐゴシック" charset="0"/>
              </a:defRPr>
            </a:lvl3pPr>
            <a:lvl4pPr marL="1600200" indent="-228600" defTabSz="965200" eaLnBrk="0" hangingPunct="0">
              <a:defRPr sz="2400">
                <a:solidFill>
                  <a:schemeClr val="tx1"/>
                </a:solidFill>
                <a:latin typeface="Times New Roman" charset="0"/>
                <a:ea typeface="ＭＳ Ｐゴシック" charset="0"/>
              </a:defRPr>
            </a:lvl4pPr>
            <a:lvl5pPr marL="2057400" indent="-228600" defTabSz="965200" eaLnBrk="0" hangingPunct="0">
              <a:defRPr sz="2400">
                <a:solidFill>
                  <a:schemeClr val="tx1"/>
                </a:solidFill>
                <a:latin typeface="Times New Roman" charset="0"/>
                <a:ea typeface="ＭＳ Ｐゴシック" charset="0"/>
              </a:defRPr>
            </a:lvl5pPr>
            <a:lvl6pPr marL="2514600" indent="-228600" defTabSz="9652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9652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9652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965200" eaLnBrk="0" fontAlgn="base" hangingPunct="0">
              <a:spcBef>
                <a:spcPct val="0"/>
              </a:spcBef>
              <a:spcAft>
                <a:spcPct val="0"/>
              </a:spcAft>
              <a:defRPr sz="2400">
                <a:solidFill>
                  <a:schemeClr val="tx1"/>
                </a:solidFill>
                <a:latin typeface="Times New Roman" charset="0"/>
                <a:ea typeface="ＭＳ Ｐゴシック" charset="0"/>
              </a:defRPr>
            </a:lvl9pPr>
          </a:lstStyle>
          <a:p>
            <a:fld id="{4EBF48E5-24CE-BE49-B250-2DDAC5C0458F}" type="slidenum">
              <a:rPr lang="it-IT" sz="1400">
                <a:solidFill>
                  <a:srgbClr val="000000"/>
                </a:solidFill>
              </a:rPr>
              <a:pPr/>
              <a:t>109</a:t>
            </a:fld>
            <a:endParaRPr lang="it-IT" sz="1400">
              <a:solidFill>
                <a:srgbClr val="000000"/>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hard constraint : cost = </a:t>
            </a:r>
            <a:r>
              <a:rPr kumimoji="0" lang="en-US" sz="1400" b="0" i="0" u="none" strike="noStrike" kern="1200" cap="none" normalizeH="0" baseline="0" dirty="0">
                <a:ln>
                  <a:noFill/>
                </a:ln>
                <a:solidFill>
                  <a:srgbClr val="000000"/>
                </a:solidFill>
                <a:effectLst/>
                <a:latin typeface="Times New Roman" pitchFamily="-106" charset="0"/>
                <a:ea typeface="ＭＳ Ｐゴシック" charset="0"/>
                <a:cs typeface="ＭＳ Ｐゴシック" pitchFamily="-106" charset="-128"/>
              </a:rPr>
              <a:t>∞ </a:t>
            </a:r>
          </a:p>
          <a:p>
            <a:r>
              <a:rPr kumimoji="0" lang="en-US" sz="1400" b="0" i="0" u="none" strike="noStrike" kern="1200" cap="none" normalizeH="0" baseline="0" dirty="0">
                <a:ln>
                  <a:noFill/>
                </a:ln>
                <a:solidFill>
                  <a:srgbClr val="000000"/>
                </a:solidFill>
                <a:effectLst/>
                <a:latin typeface="Times New Roman" pitchFamily="-106" charset="0"/>
                <a:ea typeface="ＭＳ Ｐゴシック" charset="0"/>
                <a:cs typeface="ＭＳ Ｐゴシック" pitchFamily="-106" charset="-128"/>
              </a:rPr>
              <a:t>c3: </a:t>
            </a:r>
            <a:r>
              <a:rPr lang="en-US" sz="1400" b="0" i="0" u="none" strike="noStrike" kern="1200" baseline="0" dirty="0">
                <a:solidFill>
                  <a:schemeClr val="tx1"/>
                </a:solidFill>
                <a:latin typeface="Times New Roman" pitchFamily="-106" charset="0"/>
                <a:ea typeface="ＭＳ Ｐゴシック" pitchFamily="-106" charset="-128"/>
                <a:cs typeface="ＭＳ Ｐゴシック" pitchFamily="-106" charset="-128"/>
              </a:rPr>
              <a:t>For example, suppose that A1 = publisher  B1 = brand and A2 = location  B2 = origin. Here B2 is next to B1, but A2 is not next to A1. Then the constraint states that there is no attribute A next to A1 (e.g., </a:t>
            </a:r>
            <a:r>
              <a:rPr lang="en-US" sz="1400" b="0" i="0" u="none" strike="noStrike" kern="1200" baseline="0" dirty="0" err="1">
                <a:solidFill>
                  <a:schemeClr val="tx1"/>
                </a:solidFill>
                <a:latin typeface="Times New Roman" pitchFamily="-106" charset="0"/>
                <a:ea typeface="ＭＳ Ｐゴシック" pitchFamily="-106" charset="-128"/>
                <a:cs typeface="ＭＳ Ｐゴシック" pitchFamily="-106" charset="-128"/>
              </a:rPr>
              <a:t>pubCountry</a:t>
            </a:r>
            <a:r>
              <a:rPr lang="en-US" sz="1400" b="0" i="0" u="none" strike="noStrike" kern="1200" baseline="0" dirty="0">
                <a:solidFill>
                  <a:schemeClr val="tx1"/>
                </a:solidFill>
                <a:latin typeface="Times New Roman" pitchFamily="-106" charset="0"/>
                <a:ea typeface="ＭＳ Ｐゴシック" pitchFamily="-106" charset="-128"/>
                <a:cs typeface="ＭＳ Ｐゴシック" pitchFamily="-106" charset="-128"/>
              </a:rPr>
              <a:t>) that also closely matches B2 (i.e., jsim.A,B2/􀀀sim.A2,B2/j   for a small </a:t>
            </a:r>
            <a:r>
              <a:rPr lang="en-US" sz="1400" b="0" i="0" u="none" strike="noStrike" kern="1200" baseline="0" dirty="0" err="1">
                <a:solidFill>
                  <a:schemeClr val="tx1"/>
                </a:solidFill>
                <a:latin typeface="Times New Roman" pitchFamily="-106" charset="0"/>
                <a:ea typeface="ＭＳ Ｐゴシック" pitchFamily="-106" charset="-128"/>
                <a:cs typeface="ＭＳ Ｐゴシック" pitchFamily="-106" charset="-128"/>
              </a:rPr>
              <a:t>prespecified</a:t>
            </a:r>
            <a:r>
              <a:rPr lang="en-US" sz="1400" b="0" i="0" u="none" strike="noStrike" kern="1200" baseline="0" dirty="0">
                <a:solidFill>
                  <a:schemeClr val="tx1"/>
                </a:solidFill>
                <a:latin typeface="Times New Roman" pitchFamily="-106" charset="0"/>
                <a:ea typeface="ＭＳ Ｐゴシック" pitchFamily="-106" charset="-128"/>
                <a:cs typeface="ＭＳ Ｐゴシック" pitchFamily="-106" charset="-128"/>
              </a:rPr>
              <a:t> ). This is because if such A exists, we would rather match it, instead of A2,</a:t>
            </a:r>
          </a:p>
          <a:p>
            <a:r>
              <a:rPr lang="en-US" sz="1400" b="0" i="0" u="none" strike="noStrike" kern="1200" baseline="0" dirty="0">
                <a:solidFill>
                  <a:schemeClr val="tx1"/>
                </a:solidFill>
                <a:latin typeface="Times New Roman" pitchFamily="-106" charset="0"/>
                <a:ea typeface="ＭＳ Ｐゴシック" pitchFamily="-106" charset="-128"/>
                <a:cs typeface="ＭＳ Ｐゴシック" pitchFamily="-106" charset="-128"/>
              </a:rPr>
              <a:t>to B2, to keep the matches of A1 and A2 close to one another.</a:t>
            </a:r>
            <a:endParaRPr lang="en-US" dirty="0"/>
          </a:p>
        </p:txBody>
      </p:sp>
      <p:sp>
        <p:nvSpPr>
          <p:cNvPr id="4" name="Slide Number Placeholder 3"/>
          <p:cNvSpPr>
            <a:spLocks noGrp="1"/>
          </p:cNvSpPr>
          <p:nvPr>
            <p:ph type="sldNum" sz="quarter" idx="10"/>
          </p:nvPr>
        </p:nvSpPr>
        <p:spPr/>
        <p:txBody>
          <a:bodyPr/>
          <a:lstStyle/>
          <a:p>
            <a:fld id="{5CED3CEB-8090-EA4D-B8E5-47797E3512BA}" type="slidenum">
              <a:rPr lang="en-US" smtClean="0"/>
              <a:pPr/>
              <a:t>33</a:t>
            </a:fld>
            <a:endParaRPr lang="en-US"/>
          </a:p>
        </p:txBody>
      </p:sp>
    </p:spTree>
    <p:extLst>
      <p:ext uri="{BB962C8B-B14F-4D97-AF65-F5344CB8AC3E}">
        <p14:creationId xmlns:p14="http://schemas.microsoft.com/office/powerpoint/2010/main" val="354232408"/>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egnaposto immagine diapositiva 1"/>
          <p:cNvSpPr>
            <a:spLocks noGrp="1" noRot="1" noChangeAspect="1" noTextEdit="1"/>
          </p:cNvSpPr>
          <p:nvPr>
            <p:ph type="sldImg"/>
          </p:nvPr>
        </p:nvSpPr>
        <p:spPr>
          <a:ln/>
        </p:spPr>
      </p:sp>
      <p:sp>
        <p:nvSpPr>
          <p:cNvPr id="94211" name="Segnaposto note 2"/>
          <p:cNvSpPr>
            <a:spLocks noGrp="1"/>
          </p:cNvSpPr>
          <p:nvPr>
            <p:ph type="body" idx="1"/>
          </p:nvPr>
        </p:nvSpPr>
        <p:spPr>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it-IT">
              <a:latin typeface="Times New Roman" charset="0"/>
            </a:endParaRPr>
          </a:p>
        </p:txBody>
      </p:sp>
      <p:sp>
        <p:nvSpPr>
          <p:cNvPr id="94212" name="Segnaposto numero diapositiva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5200" eaLnBrk="0" hangingPunct="0">
              <a:defRPr sz="2400">
                <a:solidFill>
                  <a:schemeClr val="tx1"/>
                </a:solidFill>
                <a:latin typeface="Times New Roman" charset="0"/>
                <a:ea typeface="ＭＳ Ｐゴシック" charset="0"/>
              </a:defRPr>
            </a:lvl1pPr>
            <a:lvl2pPr marL="742950" indent="-285750" defTabSz="965200" eaLnBrk="0" hangingPunct="0">
              <a:defRPr sz="2400">
                <a:solidFill>
                  <a:schemeClr val="tx1"/>
                </a:solidFill>
                <a:latin typeface="Times New Roman" charset="0"/>
                <a:ea typeface="ＭＳ Ｐゴシック" charset="0"/>
              </a:defRPr>
            </a:lvl2pPr>
            <a:lvl3pPr marL="1143000" indent="-228600" defTabSz="965200" eaLnBrk="0" hangingPunct="0">
              <a:defRPr sz="2400">
                <a:solidFill>
                  <a:schemeClr val="tx1"/>
                </a:solidFill>
                <a:latin typeface="Times New Roman" charset="0"/>
                <a:ea typeface="ＭＳ Ｐゴシック" charset="0"/>
              </a:defRPr>
            </a:lvl3pPr>
            <a:lvl4pPr marL="1600200" indent="-228600" defTabSz="965200" eaLnBrk="0" hangingPunct="0">
              <a:defRPr sz="2400">
                <a:solidFill>
                  <a:schemeClr val="tx1"/>
                </a:solidFill>
                <a:latin typeface="Times New Roman" charset="0"/>
                <a:ea typeface="ＭＳ Ｐゴシック" charset="0"/>
              </a:defRPr>
            </a:lvl4pPr>
            <a:lvl5pPr marL="2057400" indent="-228600" defTabSz="965200" eaLnBrk="0" hangingPunct="0">
              <a:defRPr sz="2400">
                <a:solidFill>
                  <a:schemeClr val="tx1"/>
                </a:solidFill>
                <a:latin typeface="Times New Roman" charset="0"/>
                <a:ea typeface="ＭＳ Ｐゴシック" charset="0"/>
              </a:defRPr>
            </a:lvl5pPr>
            <a:lvl6pPr marL="2514600" indent="-228600" defTabSz="9652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9652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9652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965200" eaLnBrk="0" fontAlgn="base" hangingPunct="0">
              <a:spcBef>
                <a:spcPct val="0"/>
              </a:spcBef>
              <a:spcAft>
                <a:spcPct val="0"/>
              </a:spcAft>
              <a:defRPr sz="2400">
                <a:solidFill>
                  <a:schemeClr val="tx1"/>
                </a:solidFill>
                <a:latin typeface="Times New Roman" charset="0"/>
                <a:ea typeface="ＭＳ Ｐゴシック" charset="0"/>
              </a:defRPr>
            </a:lvl9pPr>
          </a:lstStyle>
          <a:p>
            <a:fld id="{9B1AF2F6-799F-CD4E-B5B6-84184C083D6D}" type="slidenum">
              <a:rPr lang="it-IT" sz="1400">
                <a:solidFill>
                  <a:srgbClr val="000000"/>
                </a:solidFill>
              </a:rPr>
              <a:pPr/>
              <a:t>110</a:t>
            </a:fld>
            <a:endParaRPr lang="it-IT" sz="1400">
              <a:solidFill>
                <a:srgbClr val="000000"/>
              </a:solidFill>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egnaposto immagine diapositiva 1"/>
          <p:cNvSpPr>
            <a:spLocks noGrp="1" noRot="1" noChangeAspect="1" noTextEdit="1"/>
          </p:cNvSpPr>
          <p:nvPr>
            <p:ph type="sldImg"/>
          </p:nvPr>
        </p:nvSpPr>
        <p:spPr>
          <a:ln/>
        </p:spPr>
      </p:sp>
      <p:sp>
        <p:nvSpPr>
          <p:cNvPr id="95235" name="Segnaposto note 2"/>
          <p:cNvSpPr>
            <a:spLocks noGrp="1"/>
          </p:cNvSpPr>
          <p:nvPr>
            <p:ph type="body" idx="1"/>
          </p:nvPr>
        </p:nvSpPr>
        <p:spPr>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it-IT">
              <a:latin typeface="Times New Roman" charset="0"/>
            </a:endParaRPr>
          </a:p>
        </p:txBody>
      </p:sp>
      <p:sp>
        <p:nvSpPr>
          <p:cNvPr id="95236" name="Segnaposto numero diapositiva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5200" eaLnBrk="0" hangingPunct="0">
              <a:defRPr sz="2400">
                <a:solidFill>
                  <a:schemeClr val="tx1"/>
                </a:solidFill>
                <a:latin typeface="Times New Roman" charset="0"/>
                <a:ea typeface="ＭＳ Ｐゴシック" charset="0"/>
              </a:defRPr>
            </a:lvl1pPr>
            <a:lvl2pPr marL="742950" indent="-285750" defTabSz="965200" eaLnBrk="0" hangingPunct="0">
              <a:defRPr sz="2400">
                <a:solidFill>
                  <a:schemeClr val="tx1"/>
                </a:solidFill>
                <a:latin typeface="Times New Roman" charset="0"/>
                <a:ea typeface="ＭＳ Ｐゴシック" charset="0"/>
              </a:defRPr>
            </a:lvl2pPr>
            <a:lvl3pPr marL="1143000" indent="-228600" defTabSz="965200" eaLnBrk="0" hangingPunct="0">
              <a:defRPr sz="2400">
                <a:solidFill>
                  <a:schemeClr val="tx1"/>
                </a:solidFill>
                <a:latin typeface="Times New Roman" charset="0"/>
                <a:ea typeface="ＭＳ Ｐゴシック" charset="0"/>
              </a:defRPr>
            </a:lvl3pPr>
            <a:lvl4pPr marL="1600200" indent="-228600" defTabSz="965200" eaLnBrk="0" hangingPunct="0">
              <a:defRPr sz="2400">
                <a:solidFill>
                  <a:schemeClr val="tx1"/>
                </a:solidFill>
                <a:latin typeface="Times New Roman" charset="0"/>
                <a:ea typeface="ＭＳ Ｐゴシック" charset="0"/>
              </a:defRPr>
            </a:lvl4pPr>
            <a:lvl5pPr marL="2057400" indent="-228600" defTabSz="965200" eaLnBrk="0" hangingPunct="0">
              <a:defRPr sz="2400">
                <a:solidFill>
                  <a:schemeClr val="tx1"/>
                </a:solidFill>
                <a:latin typeface="Times New Roman" charset="0"/>
                <a:ea typeface="ＭＳ Ｐゴシック" charset="0"/>
              </a:defRPr>
            </a:lvl5pPr>
            <a:lvl6pPr marL="2514600" indent="-228600" defTabSz="9652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9652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9652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965200" eaLnBrk="0" fontAlgn="base" hangingPunct="0">
              <a:spcBef>
                <a:spcPct val="0"/>
              </a:spcBef>
              <a:spcAft>
                <a:spcPct val="0"/>
              </a:spcAft>
              <a:defRPr sz="2400">
                <a:solidFill>
                  <a:schemeClr val="tx1"/>
                </a:solidFill>
                <a:latin typeface="Times New Roman" charset="0"/>
                <a:ea typeface="ＭＳ Ｐゴシック" charset="0"/>
              </a:defRPr>
            </a:lvl9pPr>
          </a:lstStyle>
          <a:p>
            <a:fld id="{AAC68785-9331-BE4C-98C7-2BB3165DB8FB}" type="slidenum">
              <a:rPr lang="it-IT" sz="1400">
                <a:solidFill>
                  <a:srgbClr val="000000"/>
                </a:solidFill>
              </a:rPr>
              <a:pPr/>
              <a:t>111</a:t>
            </a:fld>
            <a:endParaRPr lang="it-IT" sz="1400">
              <a:solidFill>
                <a:srgbClr val="000000"/>
              </a:solidFill>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Segnaposto immagine diapositiva 1"/>
          <p:cNvSpPr>
            <a:spLocks noGrp="1" noRot="1" noChangeAspect="1" noTextEdit="1"/>
          </p:cNvSpPr>
          <p:nvPr>
            <p:ph type="sldImg"/>
          </p:nvPr>
        </p:nvSpPr>
        <p:spPr>
          <a:ln/>
        </p:spPr>
      </p:sp>
      <p:sp>
        <p:nvSpPr>
          <p:cNvPr id="96259" name="Segnaposto note 2"/>
          <p:cNvSpPr>
            <a:spLocks noGrp="1"/>
          </p:cNvSpPr>
          <p:nvPr>
            <p:ph type="body" idx="1"/>
          </p:nvPr>
        </p:nvSpPr>
        <p:spPr>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it-IT">
              <a:latin typeface="Times New Roman" charset="0"/>
            </a:endParaRPr>
          </a:p>
        </p:txBody>
      </p:sp>
      <p:sp>
        <p:nvSpPr>
          <p:cNvPr id="96260" name="Segnaposto numero diapositiva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5200" eaLnBrk="0" hangingPunct="0">
              <a:defRPr sz="2400">
                <a:solidFill>
                  <a:schemeClr val="tx1"/>
                </a:solidFill>
                <a:latin typeface="Times New Roman" charset="0"/>
                <a:ea typeface="ＭＳ Ｐゴシック" charset="0"/>
              </a:defRPr>
            </a:lvl1pPr>
            <a:lvl2pPr marL="742950" indent="-285750" defTabSz="965200" eaLnBrk="0" hangingPunct="0">
              <a:defRPr sz="2400">
                <a:solidFill>
                  <a:schemeClr val="tx1"/>
                </a:solidFill>
                <a:latin typeface="Times New Roman" charset="0"/>
                <a:ea typeface="ＭＳ Ｐゴシック" charset="0"/>
              </a:defRPr>
            </a:lvl2pPr>
            <a:lvl3pPr marL="1143000" indent="-228600" defTabSz="965200" eaLnBrk="0" hangingPunct="0">
              <a:defRPr sz="2400">
                <a:solidFill>
                  <a:schemeClr val="tx1"/>
                </a:solidFill>
                <a:latin typeface="Times New Roman" charset="0"/>
                <a:ea typeface="ＭＳ Ｐゴシック" charset="0"/>
              </a:defRPr>
            </a:lvl3pPr>
            <a:lvl4pPr marL="1600200" indent="-228600" defTabSz="965200" eaLnBrk="0" hangingPunct="0">
              <a:defRPr sz="2400">
                <a:solidFill>
                  <a:schemeClr val="tx1"/>
                </a:solidFill>
                <a:latin typeface="Times New Roman" charset="0"/>
                <a:ea typeface="ＭＳ Ｐゴシック" charset="0"/>
              </a:defRPr>
            </a:lvl4pPr>
            <a:lvl5pPr marL="2057400" indent="-228600" defTabSz="965200" eaLnBrk="0" hangingPunct="0">
              <a:defRPr sz="2400">
                <a:solidFill>
                  <a:schemeClr val="tx1"/>
                </a:solidFill>
                <a:latin typeface="Times New Roman" charset="0"/>
                <a:ea typeface="ＭＳ Ｐゴシック" charset="0"/>
              </a:defRPr>
            </a:lvl5pPr>
            <a:lvl6pPr marL="2514600" indent="-228600" defTabSz="9652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9652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9652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965200" eaLnBrk="0" fontAlgn="base" hangingPunct="0">
              <a:spcBef>
                <a:spcPct val="0"/>
              </a:spcBef>
              <a:spcAft>
                <a:spcPct val="0"/>
              </a:spcAft>
              <a:defRPr sz="2400">
                <a:solidFill>
                  <a:schemeClr val="tx1"/>
                </a:solidFill>
                <a:latin typeface="Times New Roman" charset="0"/>
                <a:ea typeface="ＭＳ Ｐゴシック" charset="0"/>
              </a:defRPr>
            </a:lvl9pPr>
          </a:lstStyle>
          <a:p>
            <a:fld id="{03D66AFF-F042-3543-995A-F59F0FAB61A2}" type="slidenum">
              <a:rPr lang="it-IT" sz="1400">
                <a:solidFill>
                  <a:srgbClr val="000000"/>
                </a:solidFill>
              </a:rPr>
              <a:pPr/>
              <a:t>112</a:t>
            </a:fld>
            <a:endParaRPr lang="it-IT" sz="1400">
              <a:solidFill>
                <a:srgbClr val="000000"/>
              </a:solidFill>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5200" eaLnBrk="0" hangingPunct="0">
              <a:defRPr sz="2400">
                <a:solidFill>
                  <a:schemeClr val="tx1"/>
                </a:solidFill>
                <a:latin typeface="Times New Roman" charset="0"/>
                <a:ea typeface="ＭＳ Ｐゴシック" charset="0"/>
              </a:defRPr>
            </a:lvl1pPr>
            <a:lvl2pPr marL="742950" indent="-285750" defTabSz="965200" eaLnBrk="0" hangingPunct="0">
              <a:defRPr sz="2400">
                <a:solidFill>
                  <a:schemeClr val="tx1"/>
                </a:solidFill>
                <a:latin typeface="Times New Roman" charset="0"/>
                <a:ea typeface="ＭＳ Ｐゴシック" charset="0"/>
              </a:defRPr>
            </a:lvl2pPr>
            <a:lvl3pPr marL="1143000" indent="-228600" defTabSz="965200" eaLnBrk="0" hangingPunct="0">
              <a:defRPr sz="2400">
                <a:solidFill>
                  <a:schemeClr val="tx1"/>
                </a:solidFill>
                <a:latin typeface="Times New Roman" charset="0"/>
                <a:ea typeface="ＭＳ Ｐゴシック" charset="0"/>
              </a:defRPr>
            </a:lvl3pPr>
            <a:lvl4pPr marL="1600200" indent="-228600" defTabSz="965200" eaLnBrk="0" hangingPunct="0">
              <a:defRPr sz="2400">
                <a:solidFill>
                  <a:schemeClr val="tx1"/>
                </a:solidFill>
                <a:latin typeface="Times New Roman" charset="0"/>
                <a:ea typeface="ＭＳ Ｐゴシック" charset="0"/>
              </a:defRPr>
            </a:lvl4pPr>
            <a:lvl5pPr marL="2057400" indent="-228600" defTabSz="965200" eaLnBrk="0" hangingPunct="0">
              <a:defRPr sz="2400">
                <a:solidFill>
                  <a:schemeClr val="tx1"/>
                </a:solidFill>
                <a:latin typeface="Times New Roman" charset="0"/>
                <a:ea typeface="ＭＳ Ｐゴシック" charset="0"/>
              </a:defRPr>
            </a:lvl5pPr>
            <a:lvl6pPr marL="2514600" indent="-228600" defTabSz="9652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9652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9652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965200" eaLnBrk="0" fontAlgn="base" hangingPunct="0">
              <a:spcBef>
                <a:spcPct val="0"/>
              </a:spcBef>
              <a:spcAft>
                <a:spcPct val="0"/>
              </a:spcAft>
              <a:defRPr sz="2400">
                <a:solidFill>
                  <a:schemeClr val="tx1"/>
                </a:solidFill>
                <a:latin typeface="Times New Roman" charset="0"/>
                <a:ea typeface="ＭＳ Ｐゴシック" charset="0"/>
              </a:defRPr>
            </a:lvl9pPr>
          </a:lstStyle>
          <a:p>
            <a:fld id="{AC90DE7E-0454-9B49-866B-836F8B40AD0A}" type="slidenum">
              <a:rPr lang="en-US" sz="1400">
                <a:solidFill>
                  <a:srgbClr val="000000"/>
                </a:solidFill>
              </a:rPr>
              <a:pPr/>
              <a:t>113</a:t>
            </a:fld>
            <a:endParaRPr lang="en-US" sz="1400">
              <a:solidFill>
                <a:srgbClr val="000000"/>
              </a:solidFill>
            </a:endParaRPr>
          </a:p>
        </p:txBody>
      </p:sp>
      <p:sp>
        <p:nvSpPr>
          <p:cNvPr id="97283" name="Rectangle 2"/>
          <p:cNvSpPr>
            <a:spLocks noGrp="1" noRot="1" noChangeAspect="1" noChangeArrowheads="1" noTextEdit="1"/>
          </p:cNvSpPr>
          <p:nvPr>
            <p:ph type="sldImg"/>
          </p:nvPr>
        </p:nvSpPr>
        <p:spPr>
          <a:xfrm>
            <a:off x="1258888" y="720725"/>
            <a:ext cx="4797425" cy="3598863"/>
          </a:xfrm>
          <a:solidFill>
            <a:srgbClr val="FFFFFF"/>
          </a:solidFill>
          <a:ln/>
        </p:spPr>
      </p:sp>
      <p:sp>
        <p:nvSpPr>
          <p:cNvPr id="97284" name="Rectangle 3"/>
          <p:cNvSpPr>
            <a:spLocks noGrp="1" noChangeArrowheads="1"/>
          </p:cNvSpPr>
          <p:nvPr>
            <p:ph type="body" idx="1"/>
          </p:nvPr>
        </p:nvSpPr>
        <p:spPr>
          <a:xfrm>
            <a:off x="974924" y="4560086"/>
            <a:ext cx="5365352" cy="4320317"/>
          </a:xfrm>
          <a:solidFill>
            <a:srgbClr val="FFFFFF"/>
          </a:solidFill>
          <a:ln>
            <a:solidFill>
              <a:srgbClr val="000000"/>
            </a:solidFill>
          </a:ln>
        </p:spPr>
        <p:txBody>
          <a:bodyPr lIns="97265" tIns="48632" rIns="97265" bIns="48632"/>
          <a:lstStyle/>
          <a:p>
            <a:pPr>
              <a:spcBef>
                <a:spcPct val="0"/>
              </a:spcBef>
            </a:pPr>
            <a:r>
              <a:rPr kumimoji="1" lang="en-US" sz="2600">
                <a:latin typeface="Times New Roman" charset="0"/>
              </a:rPr>
              <a:t>The full xquery (which is for a simple relational schema with two relations source and only two levels of nesting in target) goes on for 3 powerpoint pages.</a:t>
            </a:r>
          </a:p>
          <a:p>
            <a:pPr>
              <a:spcBef>
                <a:spcPct val="0"/>
              </a:spcBef>
            </a:pPr>
            <a:r>
              <a:rPr kumimoji="1" lang="en-US" sz="2600">
                <a:latin typeface="Times New Roman" charset="0"/>
              </a:rPr>
              <a:t>How many people in this room could write this xquery and get it right the first time????</a:t>
            </a:r>
          </a:p>
          <a:p>
            <a:pPr>
              <a:spcBef>
                <a:spcPct val="0"/>
              </a:spcBef>
            </a:pPr>
            <a:r>
              <a:rPr kumimoji="1" lang="en-US" sz="2600">
                <a:latin typeface="Times New Roman" charset="0"/>
              </a:rPr>
              <a:t>	We all understand _WHAT_ needs to be done, but it is much harder to figure out _HOW_</a:t>
            </a:r>
          </a:p>
          <a:p>
            <a:pPr>
              <a:spcBef>
                <a:spcPct val="0"/>
              </a:spcBef>
            </a:pPr>
            <a:r>
              <a:rPr kumimoji="1" lang="en-US" sz="2600">
                <a:latin typeface="Times New Roman" charset="0"/>
              </a:rPr>
              <a:t>User tells Clio WHAT and Clio figures out the HOW!!</a:t>
            </a: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5200" eaLnBrk="0" hangingPunct="0">
              <a:defRPr sz="2400">
                <a:solidFill>
                  <a:schemeClr val="tx1"/>
                </a:solidFill>
                <a:latin typeface="Times New Roman" charset="0"/>
                <a:ea typeface="ＭＳ Ｐゴシック" charset="0"/>
              </a:defRPr>
            </a:lvl1pPr>
            <a:lvl2pPr marL="742950" indent="-285750" defTabSz="965200" eaLnBrk="0" hangingPunct="0">
              <a:defRPr sz="2400">
                <a:solidFill>
                  <a:schemeClr val="tx1"/>
                </a:solidFill>
                <a:latin typeface="Times New Roman" charset="0"/>
                <a:ea typeface="ＭＳ Ｐゴシック" charset="0"/>
              </a:defRPr>
            </a:lvl2pPr>
            <a:lvl3pPr marL="1143000" indent="-228600" defTabSz="965200" eaLnBrk="0" hangingPunct="0">
              <a:defRPr sz="2400">
                <a:solidFill>
                  <a:schemeClr val="tx1"/>
                </a:solidFill>
                <a:latin typeface="Times New Roman" charset="0"/>
                <a:ea typeface="ＭＳ Ｐゴシック" charset="0"/>
              </a:defRPr>
            </a:lvl3pPr>
            <a:lvl4pPr marL="1600200" indent="-228600" defTabSz="965200" eaLnBrk="0" hangingPunct="0">
              <a:defRPr sz="2400">
                <a:solidFill>
                  <a:schemeClr val="tx1"/>
                </a:solidFill>
                <a:latin typeface="Times New Roman" charset="0"/>
                <a:ea typeface="ＭＳ Ｐゴシック" charset="0"/>
              </a:defRPr>
            </a:lvl4pPr>
            <a:lvl5pPr marL="2057400" indent="-228600" defTabSz="965200" eaLnBrk="0" hangingPunct="0">
              <a:defRPr sz="2400">
                <a:solidFill>
                  <a:schemeClr val="tx1"/>
                </a:solidFill>
                <a:latin typeface="Times New Roman" charset="0"/>
                <a:ea typeface="ＭＳ Ｐゴシック" charset="0"/>
              </a:defRPr>
            </a:lvl5pPr>
            <a:lvl6pPr marL="2514600" indent="-228600" defTabSz="9652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9652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9652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965200" eaLnBrk="0" fontAlgn="base" hangingPunct="0">
              <a:spcBef>
                <a:spcPct val="0"/>
              </a:spcBef>
              <a:spcAft>
                <a:spcPct val="0"/>
              </a:spcAft>
              <a:defRPr sz="2400">
                <a:solidFill>
                  <a:schemeClr val="tx1"/>
                </a:solidFill>
                <a:latin typeface="Times New Roman" charset="0"/>
                <a:ea typeface="ＭＳ Ｐゴシック" charset="0"/>
              </a:defRPr>
            </a:lvl9pPr>
          </a:lstStyle>
          <a:p>
            <a:fld id="{DC910596-4E01-F044-A2D0-27FA787B33B7}" type="slidenum">
              <a:rPr lang="en-US" sz="1400">
                <a:solidFill>
                  <a:srgbClr val="000000"/>
                </a:solidFill>
              </a:rPr>
              <a:pPr/>
              <a:t>114</a:t>
            </a:fld>
            <a:endParaRPr lang="en-US" sz="1400">
              <a:solidFill>
                <a:srgbClr val="000000"/>
              </a:solidFill>
            </a:endParaRPr>
          </a:p>
        </p:txBody>
      </p:sp>
      <p:sp>
        <p:nvSpPr>
          <p:cNvPr id="98307" name="Rectangle 2"/>
          <p:cNvSpPr>
            <a:spLocks noGrp="1" noRot="1" noChangeAspect="1" noChangeArrowheads="1" noTextEdit="1"/>
          </p:cNvSpPr>
          <p:nvPr>
            <p:ph type="sldImg"/>
          </p:nvPr>
        </p:nvSpPr>
        <p:spPr>
          <a:xfrm>
            <a:off x="1258888" y="720725"/>
            <a:ext cx="4797425" cy="3598863"/>
          </a:xfrm>
          <a:solidFill>
            <a:srgbClr val="FFFFFF"/>
          </a:solidFill>
          <a:ln/>
        </p:spPr>
      </p:sp>
      <p:sp>
        <p:nvSpPr>
          <p:cNvPr id="98308" name="Rectangle 3"/>
          <p:cNvSpPr>
            <a:spLocks noGrp="1" noChangeArrowheads="1"/>
          </p:cNvSpPr>
          <p:nvPr>
            <p:ph type="body" idx="1"/>
          </p:nvPr>
        </p:nvSpPr>
        <p:spPr>
          <a:xfrm>
            <a:off x="974924" y="4560086"/>
            <a:ext cx="5365352" cy="4320317"/>
          </a:xfrm>
          <a:solidFill>
            <a:srgbClr val="FFFFFF"/>
          </a:solidFill>
          <a:ln>
            <a:solidFill>
              <a:srgbClr val="000000"/>
            </a:solidFill>
          </a:ln>
        </p:spPr>
        <p:txBody>
          <a:bodyPr lIns="97265" tIns="48632" rIns="97265" bIns="48632"/>
          <a:lstStyle/>
          <a:p>
            <a:r>
              <a:rPr lang="en-US">
                <a:latin typeface="Times New Roman" charset="0"/>
              </a:rPr>
              <a:t>Note that we are assuming no key information.</a:t>
            </a:r>
          </a:p>
          <a:p>
            <a:r>
              <a:rPr lang="en-US">
                <a:latin typeface="Times New Roman" charset="0"/>
              </a:rPr>
              <a:t>   If we know that cid and gid are key for grant in source, then Sk4 does not need amt in it</a:t>
            </a:r>
          </a:p>
          <a:p>
            <a:endParaRPr lang="en-US">
              <a:latin typeface="Times New Roman"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unstable marriage: A~D B~C</a:t>
            </a:r>
            <a:r>
              <a:rPr lang="en-US" baseline="0" dirty="0"/>
              <a:t>  . sim(A,C) = 1 &gt; sim(A,D) = 0.8</a:t>
            </a:r>
            <a:endParaRPr lang="en-US" dirty="0"/>
          </a:p>
        </p:txBody>
      </p:sp>
      <p:sp>
        <p:nvSpPr>
          <p:cNvPr id="4" name="Slide Number Placeholder 3"/>
          <p:cNvSpPr>
            <a:spLocks noGrp="1"/>
          </p:cNvSpPr>
          <p:nvPr>
            <p:ph type="sldNum" sz="quarter" idx="10"/>
          </p:nvPr>
        </p:nvSpPr>
        <p:spPr/>
        <p:txBody>
          <a:bodyPr/>
          <a:lstStyle/>
          <a:p>
            <a:fld id="{5CED3CEB-8090-EA4D-B8E5-47797E3512BA}" type="slidenum">
              <a:rPr lang="en-US" smtClean="0"/>
              <a:pPr/>
              <a:t>36</a:t>
            </a:fld>
            <a:endParaRPr lang="en-US"/>
          </a:p>
        </p:txBody>
      </p:sp>
    </p:spTree>
    <p:extLst>
      <p:ext uri="{BB962C8B-B14F-4D97-AF65-F5344CB8AC3E}">
        <p14:creationId xmlns:p14="http://schemas.microsoft.com/office/powerpoint/2010/main" val="362758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1031"/>
          <p:cNvSpPr>
            <a:spLocks noGrp="1" noChangeArrowheads="1"/>
          </p:cNvSpPr>
          <p:nvPr>
            <p:ph type="sldNum" sz="quarter" idx="5"/>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a:lstStyle>
            <a:lvl1pPr defTabSz="950913">
              <a:defRPr sz="1400">
                <a:solidFill>
                  <a:schemeClr val="tx1"/>
                </a:solidFill>
                <a:latin typeface="Times New Roman" charset="0"/>
                <a:ea typeface="ＭＳ Ｐゴシック" charset="0"/>
                <a:cs typeface="ＭＳ Ｐゴシック" charset="0"/>
              </a:defRPr>
            </a:lvl1pPr>
            <a:lvl2pPr marL="37931725" indent="-37474525" defTabSz="950913">
              <a:defRPr sz="1400">
                <a:solidFill>
                  <a:schemeClr val="tx1"/>
                </a:solidFill>
                <a:latin typeface="Times New Roman" charset="0"/>
                <a:ea typeface="ＭＳ Ｐゴシック" charset="0"/>
              </a:defRPr>
            </a:lvl2pPr>
            <a:lvl3pPr>
              <a:defRPr sz="1400">
                <a:solidFill>
                  <a:schemeClr val="tx1"/>
                </a:solidFill>
                <a:latin typeface="Times New Roman" charset="0"/>
                <a:ea typeface="ＭＳ Ｐゴシック" charset="0"/>
              </a:defRPr>
            </a:lvl3pPr>
            <a:lvl4pPr>
              <a:defRPr sz="1400">
                <a:solidFill>
                  <a:schemeClr val="tx1"/>
                </a:solidFill>
                <a:latin typeface="Times New Roman" charset="0"/>
                <a:ea typeface="ＭＳ Ｐゴシック" charset="0"/>
              </a:defRPr>
            </a:lvl4pPr>
            <a:lvl5pPr>
              <a:defRPr sz="1400">
                <a:solidFill>
                  <a:schemeClr val="tx1"/>
                </a:solidFill>
                <a:latin typeface="Times New Roman" charset="0"/>
                <a:ea typeface="ＭＳ Ｐゴシック" charset="0"/>
              </a:defRPr>
            </a:lvl5pPr>
            <a:lvl6pPr marL="457200" eaLnBrk="0" fontAlgn="base" hangingPunct="0">
              <a:spcBef>
                <a:spcPct val="30000"/>
              </a:spcBef>
              <a:spcAft>
                <a:spcPct val="0"/>
              </a:spcAft>
              <a:defRPr sz="1400">
                <a:solidFill>
                  <a:schemeClr val="tx1"/>
                </a:solidFill>
                <a:latin typeface="Times New Roman" charset="0"/>
                <a:ea typeface="ＭＳ Ｐゴシック" charset="0"/>
              </a:defRPr>
            </a:lvl6pPr>
            <a:lvl7pPr marL="914400" eaLnBrk="0" fontAlgn="base" hangingPunct="0">
              <a:spcBef>
                <a:spcPct val="30000"/>
              </a:spcBef>
              <a:spcAft>
                <a:spcPct val="0"/>
              </a:spcAft>
              <a:defRPr sz="1400">
                <a:solidFill>
                  <a:schemeClr val="tx1"/>
                </a:solidFill>
                <a:latin typeface="Times New Roman" charset="0"/>
                <a:ea typeface="ＭＳ Ｐゴシック" charset="0"/>
              </a:defRPr>
            </a:lvl7pPr>
            <a:lvl8pPr marL="1371600" eaLnBrk="0" fontAlgn="base" hangingPunct="0">
              <a:spcBef>
                <a:spcPct val="30000"/>
              </a:spcBef>
              <a:spcAft>
                <a:spcPct val="0"/>
              </a:spcAft>
              <a:defRPr sz="1400">
                <a:solidFill>
                  <a:schemeClr val="tx1"/>
                </a:solidFill>
                <a:latin typeface="Times New Roman" charset="0"/>
                <a:ea typeface="ＭＳ Ｐゴシック" charset="0"/>
              </a:defRPr>
            </a:lvl8pPr>
            <a:lvl9pPr marL="1828800" eaLnBrk="0" fontAlgn="base" hangingPunct="0">
              <a:spcBef>
                <a:spcPct val="30000"/>
              </a:spcBef>
              <a:spcAft>
                <a:spcPct val="0"/>
              </a:spcAft>
              <a:defRPr sz="1400">
                <a:solidFill>
                  <a:schemeClr val="tx1"/>
                </a:solidFill>
                <a:latin typeface="Times New Roman" charset="0"/>
                <a:ea typeface="ＭＳ Ｐゴシック" charset="0"/>
              </a:defRPr>
            </a:lvl9pPr>
          </a:lstStyle>
          <a:p>
            <a:fld id="{10A9EAA2-48CB-CC44-B787-FC409368B91E}" type="slidenum">
              <a:rPr lang="en-US" sz="1300"/>
              <a:pPr/>
              <a:t>45</a:t>
            </a:fld>
            <a:endParaRPr lang="en-US" sz="1300"/>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w="9525"/>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sq">
                <a:solidFill>
                  <a:srgbClr val="000000"/>
                </a:solidFill>
                <a:miter lim="800000"/>
                <a:headEnd type="none" w="sm" len="sm"/>
                <a:tailEnd type="none" w="sm" len="sm"/>
              </a14:hiddenLine>
            </a:ext>
          </a:extLst>
        </p:spPr>
        <p:txBody>
          <a:bodyPr/>
          <a:lstStyle/>
          <a:p>
            <a:endParaRPr lang="en-US">
              <a:latin typeface="Times New Roman" charset="0"/>
              <a:ea typeface="ＭＳ Ｐゴシック" charset="0"/>
              <a:cs typeface="ＭＳ Ｐゴシック"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3012" name="Rectangle 4"/>
          <p:cNvSpPr>
            <a:spLocks noGrp="1" noChangeArrowheads="1"/>
          </p:cNvSpPr>
          <p:nvPr>
            <p:ph type="ctrTitle" sz="quarter"/>
          </p:nvPr>
        </p:nvSpPr>
        <p:spPr>
          <a:xfrm>
            <a:off x="685800" y="1371600"/>
            <a:ext cx="7772400" cy="1143000"/>
          </a:xfrm>
        </p:spPr>
        <p:txBody>
          <a:bodyPr/>
          <a:lstStyle>
            <a:lvl1pPr>
              <a:defRPr>
                <a:solidFill>
                  <a:srgbClr val="00007E"/>
                </a:solidFill>
              </a:defRPr>
            </a:lvl1pPr>
          </a:lstStyle>
          <a:p>
            <a:r>
              <a:rPr lang="en-US"/>
              <a:t>Click to edit Master title style</a:t>
            </a:r>
          </a:p>
        </p:txBody>
      </p:sp>
      <p:sp>
        <p:nvSpPr>
          <p:cNvPr id="43013" name="Rectangle 5"/>
          <p:cNvSpPr>
            <a:spLocks noGrp="1" noChangeArrowheads="1"/>
          </p:cNvSpPr>
          <p:nvPr>
            <p:ph type="subTitle" sz="quarter" idx="1"/>
          </p:nvPr>
        </p:nvSpPr>
        <p:spPr>
          <a:xfrm>
            <a:off x="1447800" y="3200400"/>
            <a:ext cx="6400800" cy="1752600"/>
          </a:xfrm>
        </p:spPr>
        <p:txBody>
          <a:bodyPr/>
          <a:lstStyle>
            <a:lvl1pPr marL="0" indent="0" algn="ctr">
              <a:buFont typeface="Wingdings" pitchFamily="-106" charset="2"/>
              <a:buNone/>
              <a:defRPr b="1">
                <a:solidFill>
                  <a:schemeClr val="bg2"/>
                </a:solidFill>
                <a:latin typeface="Times New Roman" pitchFamily="-106" charset="0"/>
              </a:defRPr>
            </a:lvl1pPr>
          </a:lstStyle>
          <a:p>
            <a:r>
              <a:rPr lang="en-US"/>
              <a:t>Click to edit Master subtitle style</a:t>
            </a:r>
          </a:p>
          <a:p>
            <a:endParaRPr lang="en-US"/>
          </a:p>
        </p:txBody>
      </p:sp>
    </p:spTree>
    <p:extLst>
      <p:ext uri="{BB962C8B-B14F-4D97-AF65-F5344CB8AC3E}">
        <p14:creationId xmlns:p14="http://schemas.microsoft.com/office/powerpoint/2010/main" val="3132192179"/>
      </p:ext>
    </p:extLst>
  </p:cSld>
  <p:clrMapOvr>
    <a:overrideClrMapping bg1="dk2" tx1="lt1" bg2="dk1"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7"/>
          <p:cNvSpPr>
            <a:spLocks noGrp="1" noChangeArrowheads="1"/>
          </p:cNvSpPr>
          <p:nvPr>
            <p:ph type="dt" sz="half" idx="10"/>
          </p:nvPr>
        </p:nvSpPr>
        <p:spPr>
          <a:ln/>
        </p:spPr>
        <p:txBody>
          <a:bodyPr/>
          <a:lstStyle>
            <a:lvl1pPr>
              <a:defRPr/>
            </a:lvl1pPr>
          </a:lstStyle>
          <a:p>
            <a:fld id="{2751E7C7-7562-2B4D-A6EC-DB5E750F179F}" type="datetime1">
              <a:rPr lang="en-US"/>
              <a:pPr/>
              <a:t>4/10/19</a:t>
            </a:fld>
            <a:endParaRPr lang="en-US"/>
          </a:p>
        </p:txBody>
      </p:sp>
      <p:sp>
        <p:nvSpPr>
          <p:cNvPr id="5" name="Rectangle 18"/>
          <p:cNvSpPr>
            <a:spLocks noGrp="1" noChangeArrowheads="1"/>
          </p:cNvSpPr>
          <p:nvPr>
            <p:ph type="ftr" sz="quarter" idx="11"/>
          </p:nvPr>
        </p:nvSpPr>
        <p:spPr>
          <a:ln/>
        </p:spPr>
        <p:txBody>
          <a:bodyPr/>
          <a:lstStyle>
            <a:lvl1pPr>
              <a:defRPr/>
            </a:lvl1pPr>
          </a:lstStyle>
          <a:p>
            <a:pPr>
              <a:defRPr/>
            </a:pPr>
            <a:endParaRPr lang="en-US"/>
          </a:p>
        </p:txBody>
      </p:sp>
      <p:sp>
        <p:nvSpPr>
          <p:cNvPr id="6" name="Rectangle 19"/>
          <p:cNvSpPr>
            <a:spLocks noGrp="1" noChangeArrowheads="1"/>
          </p:cNvSpPr>
          <p:nvPr>
            <p:ph type="sldNum" sz="quarter" idx="12"/>
          </p:nvPr>
        </p:nvSpPr>
        <p:spPr>
          <a:ln/>
        </p:spPr>
        <p:txBody>
          <a:bodyPr/>
          <a:lstStyle>
            <a:lvl1pPr>
              <a:defRPr/>
            </a:lvl1pPr>
          </a:lstStyle>
          <a:p>
            <a:fld id="{6B5718AE-6E45-6341-9A4B-11DDDA4AAF17}" type="slidenum">
              <a:rPr lang="en-US"/>
              <a:pPr/>
              <a:t>‹#›</a:t>
            </a:fld>
            <a:endParaRPr lang="en-US"/>
          </a:p>
        </p:txBody>
      </p:sp>
    </p:spTree>
    <p:extLst>
      <p:ext uri="{BB962C8B-B14F-4D97-AF65-F5344CB8AC3E}">
        <p14:creationId xmlns:p14="http://schemas.microsoft.com/office/powerpoint/2010/main" val="7836547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73850" y="228600"/>
            <a:ext cx="2025650" cy="5867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96900" y="228600"/>
            <a:ext cx="592455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7"/>
          <p:cNvSpPr>
            <a:spLocks noGrp="1" noChangeArrowheads="1"/>
          </p:cNvSpPr>
          <p:nvPr>
            <p:ph type="dt" sz="half" idx="10"/>
          </p:nvPr>
        </p:nvSpPr>
        <p:spPr>
          <a:ln/>
        </p:spPr>
        <p:txBody>
          <a:bodyPr/>
          <a:lstStyle>
            <a:lvl1pPr>
              <a:defRPr/>
            </a:lvl1pPr>
          </a:lstStyle>
          <a:p>
            <a:fld id="{3537CFCE-AD32-CA48-8096-DBCD3E896731}" type="datetime1">
              <a:rPr lang="en-US"/>
              <a:pPr/>
              <a:t>4/10/19</a:t>
            </a:fld>
            <a:endParaRPr lang="en-US"/>
          </a:p>
        </p:txBody>
      </p:sp>
      <p:sp>
        <p:nvSpPr>
          <p:cNvPr id="5" name="Rectangle 18"/>
          <p:cNvSpPr>
            <a:spLocks noGrp="1" noChangeArrowheads="1"/>
          </p:cNvSpPr>
          <p:nvPr>
            <p:ph type="ftr" sz="quarter" idx="11"/>
          </p:nvPr>
        </p:nvSpPr>
        <p:spPr>
          <a:ln/>
        </p:spPr>
        <p:txBody>
          <a:bodyPr/>
          <a:lstStyle>
            <a:lvl1pPr>
              <a:defRPr/>
            </a:lvl1pPr>
          </a:lstStyle>
          <a:p>
            <a:pPr>
              <a:defRPr/>
            </a:pPr>
            <a:endParaRPr lang="en-US"/>
          </a:p>
        </p:txBody>
      </p:sp>
      <p:sp>
        <p:nvSpPr>
          <p:cNvPr id="6" name="Rectangle 19"/>
          <p:cNvSpPr>
            <a:spLocks noGrp="1" noChangeArrowheads="1"/>
          </p:cNvSpPr>
          <p:nvPr>
            <p:ph type="sldNum" sz="quarter" idx="12"/>
          </p:nvPr>
        </p:nvSpPr>
        <p:spPr>
          <a:ln/>
        </p:spPr>
        <p:txBody>
          <a:bodyPr/>
          <a:lstStyle>
            <a:lvl1pPr>
              <a:defRPr/>
            </a:lvl1pPr>
          </a:lstStyle>
          <a:p>
            <a:fld id="{5C33C03E-2807-0B4D-B2FC-07B90A517563}" type="slidenum">
              <a:rPr lang="en-US"/>
              <a:pPr/>
              <a:t>‹#›</a:t>
            </a:fld>
            <a:endParaRPr lang="en-US"/>
          </a:p>
        </p:txBody>
      </p:sp>
    </p:spTree>
    <p:extLst>
      <p:ext uri="{BB962C8B-B14F-4D97-AF65-F5344CB8AC3E}">
        <p14:creationId xmlns:p14="http://schemas.microsoft.com/office/powerpoint/2010/main" val="4142508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772400" cy="685800"/>
          </a:xfrm>
        </p:spPr>
        <p:txBody>
          <a:bodyPr/>
          <a:lstStyle/>
          <a:p>
            <a:r>
              <a:rPr lang="en-US"/>
              <a:t>Click to edit Master title style</a:t>
            </a:r>
          </a:p>
        </p:txBody>
      </p:sp>
      <p:sp>
        <p:nvSpPr>
          <p:cNvPr id="3" name="Text Placeholder 2"/>
          <p:cNvSpPr>
            <a:spLocks noGrp="1"/>
          </p:cNvSpPr>
          <p:nvPr>
            <p:ph type="body" sz="half" idx="1"/>
          </p:nvPr>
        </p:nvSpPr>
        <p:spPr>
          <a:xfrm>
            <a:off x="596900" y="1079500"/>
            <a:ext cx="3975100" cy="5016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24400" y="1079500"/>
            <a:ext cx="3975100" cy="5016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7"/>
          <p:cNvSpPr>
            <a:spLocks noGrp="1" noChangeArrowheads="1"/>
          </p:cNvSpPr>
          <p:nvPr>
            <p:ph type="dt" sz="half" idx="10"/>
          </p:nvPr>
        </p:nvSpPr>
        <p:spPr>
          <a:ln/>
        </p:spPr>
        <p:txBody>
          <a:bodyPr/>
          <a:lstStyle>
            <a:lvl1pPr>
              <a:defRPr/>
            </a:lvl1pPr>
          </a:lstStyle>
          <a:p>
            <a:fld id="{60D01AD3-983C-F94A-8FF6-3D3C229C1B7C}" type="datetime1">
              <a:rPr lang="en-US"/>
              <a:pPr/>
              <a:t>4/10/19</a:t>
            </a:fld>
            <a:endParaRPr lang="en-US"/>
          </a:p>
        </p:txBody>
      </p:sp>
      <p:sp>
        <p:nvSpPr>
          <p:cNvPr id="6" name="Rectangle 18"/>
          <p:cNvSpPr>
            <a:spLocks noGrp="1" noChangeArrowheads="1"/>
          </p:cNvSpPr>
          <p:nvPr>
            <p:ph type="ftr" sz="quarter" idx="11"/>
          </p:nvPr>
        </p:nvSpPr>
        <p:spPr>
          <a:ln/>
        </p:spPr>
        <p:txBody>
          <a:bodyPr/>
          <a:lstStyle>
            <a:lvl1pPr>
              <a:defRPr/>
            </a:lvl1pPr>
          </a:lstStyle>
          <a:p>
            <a:pPr>
              <a:defRPr/>
            </a:pPr>
            <a:endParaRPr lang="en-US"/>
          </a:p>
        </p:txBody>
      </p:sp>
      <p:sp>
        <p:nvSpPr>
          <p:cNvPr id="7" name="Rectangle 19"/>
          <p:cNvSpPr>
            <a:spLocks noGrp="1" noChangeArrowheads="1"/>
          </p:cNvSpPr>
          <p:nvPr>
            <p:ph type="sldNum" sz="quarter" idx="12"/>
          </p:nvPr>
        </p:nvSpPr>
        <p:spPr>
          <a:ln/>
        </p:spPr>
        <p:txBody>
          <a:bodyPr/>
          <a:lstStyle>
            <a:lvl1pPr>
              <a:defRPr/>
            </a:lvl1pPr>
          </a:lstStyle>
          <a:p>
            <a:fld id="{400675CF-CD39-0D4E-805A-680E08943A1D}" type="slidenum">
              <a:rPr lang="en-US"/>
              <a:pPr/>
              <a:t>‹#›</a:t>
            </a:fld>
            <a:endParaRPr lang="en-US"/>
          </a:p>
        </p:txBody>
      </p:sp>
    </p:spTree>
    <p:extLst>
      <p:ext uri="{BB962C8B-B14F-4D97-AF65-F5344CB8AC3E}">
        <p14:creationId xmlns:p14="http://schemas.microsoft.com/office/powerpoint/2010/main" val="18725477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clipArtAndTx" preserve="1">
  <p:cSld name="Title, Clip 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772400" cy="685800"/>
          </a:xfrm>
        </p:spPr>
        <p:txBody>
          <a:bodyPr/>
          <a:lstStyle/>
          <a:p>
            <a:r>
              <a:rPr lang="en-US"/>
              <a:t>Click to edit Master title style</a:t>
            </a:r>
          </a:p>
        </p:txBody>
      </p:sp>
      <p:sp>
        <p:nvSpPr>
          <p:cNvPr id="3" name="ClipArt Placeholder 2"/>
          <p:cNvSpPr>
            <a:spLocks noGrp="1"/>
          </p:cNvSpPr>
          <p:nvPr>
            <p:ph type="clipArt" sz="half" idx="1"/>
          </p:nvPr>
        </p:nvSpPr>
        <p:spPr>
          <a:xfrm>
            <a:off x="596900" y="1079500"/>
            <a:ext cx="3975100" cy="5016500"/>
          </a:xfrm>
        </p:spPr>
        <p:txBody>
          <a:bodyPr/>
          <a:lstStyle/>
          <a:p>
            <a:pPr lvl="0"/>
            <a:endParaRPr lang="en-US" noProof="0"/>
          </a:p>
        </p:txBody>
      </p:sp>
      <p:sp>
        <p:nvSpPr>
          <p:cNvPr id="4" name="Text Placeholder 3"/>
          <p:cNvSpPr>
            <a:spLocks noGrp="1"/>
          </p:cNvSpPr>
          <p:nvPr>
            <p:ph type="body" sz="half" idx="2"/>
          </p:nvPr>
        </p:nvSpPr>
        <p:spPr>
          <a:xfrm>
            <a:off x="4724400" y="1079500"/>
            <a:ext cx="3975100" cy="5016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7"/>
          <p:cNvSpPr>
            <a:spLocks noGrp="1" noChangeArrowheads="1"/>
          </p:cNvSpPr>
          <p:nvPr>
            <p:ph type="dt" sz="half" idx="10"/>
          </p:nvPr>
        </p:nvSpPr>
        <p:spPr>
          <a:ln/>
        </p:spPr>
        <p:txBody>
          <a:bodyPr/>
          <a:lstStyle>
            <a:lvl1pPr>
              <a:defRPr/>
            </a:lvl1pPr>
          </a:lstStyle>
          <a:p>
            <a:fld id="{C4B8DF71-3AC2-9942-9DCE-497A2E39FB6C}" type="datetime1">
              <a:rPr lang="en-US"/>
              <a:pPr/>
              <a:t>4/10/19</a:t>
            </a:fld>
            <a:endParaRPr lang="en-US"/>
          </a:p>
        </p:txBody>
      </p:sp>
      <p:sp>
        <p:nvSpPr>
          <p:cNvPr id="6" name="Rectangle 18"/>
          <p:cNvSpPr>
            <a:spLocks noGrp="1" noChangeArrowheads="1"/>
          </p:cNvSpPr>
          <p:nvPr>
            <p:ph type="ftr" sz="quarter" idx="11"/>
          </p:nvPr>
        </p:nvSpPr>
        <p:spPr>
          <a:ln/>
        </p:spPr>
        <p:txBody>
          <a:bodyPr/>
          <a:lstStyle>
            <a:lvl1pPr>
              <a:defRPr/>
            </a:lvl1pPr>
          </a:lstStyle>
          <a:p>
            <a:pPr>
              <a:defRPr/>
            </a:pPr>
            <a:endParaRPr lang="en-US"/>
          </a:p>
        </p:txBody>
      </p:sp>
      <p:sp>
        <p:nvSpPr>
          <p:cNvPr id="7" name="Rectangle 19"/>
          <p:cNvSpPr>
            <a:spLocks noGrp="1" noChangeArrowheads="1"/>
          </p:cNvSpPr>
          <p:nvPr>
            <p:ph type="sldNum" sz="quarter" idx="12"/>
          </p:nvPr>
        </p:nvSpPr>
        <p:spPr>
          <a:ln/>
        </p:spPr>
        <p:txBody>
          <a:bodyPr/>
          <a:lstStyle>
            <a:lvl1pPr>
              <a:defRPr/>
            </a:lvl1pPr>
          </a:lstStyle>
          <a:p>
            <a:fld id="{C436D55F-9BC4-2C4E-B68F-F54CBF22051D}" type="slidenum">
              <a:rPr lang="en-US"/>
              <a:pPr/>
              <a:t>‹#›</a:t>
            </a:fld>
            <a:endParaRPr lang="en-US"/>
          </a:p>
        </p:txBody>
      </p:sp>
    </p:spTree>
    <p:extLst>
      <p:ext uri="{BB962C8B-B14F-4D97-AF65-F5344CB8AC3E}">
        <p14:creationId xmlns:p14="http://schemas.microsoft.com/office/powerpoint/2010/main" val="13209997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772400" cy="685800"/>
          </a:xfrm>
        </p:spPr>
        <p:txBody>
          <a:bodyPr/>
          <a:lstStyle/>
          <a:p>
            <a:r>
              <a:rPr lang="en-US"/>
              <a:t>Click to edit Master title style</a:t>
            </a:r>
          </a:p>
        </p:txBody>
      </p:sp>
      <p:sp>
        <p:nvSpPr>
          <p:cNvPr id="3" name="Table Placeholder 2"/>
          <p:cNvSpPr>
            <a:spLocks noGrp="1"/>
          </p:cNvSpPr>
          <p:nvPr>
            <p:ph type="tbl" idx="1"/>
          </p:nvPr>
        </p:nvSpPr>
        <p:spPr>
          <a:xfrm>
            <a:off x="596900" y="1079500"/>
            <a:ext cx="8102600" cy="5016500"/>
          </a:xfrm>
        </p:spPr>
        <p:txBody>
          <a:bodyPr/>
          <a:lstStyle/>
          <a:p>
            <a:pPr lvl="0"/>
            <a:endParaRPr lang="en-US" noProof="0"/>
          </a:p>
        </p:txBody>
      </p:sp>
      <p:sp>
        <p:nvSpPr>
          <p:cNvPr id="4" name="Rectangle 17"/>
          <p:cNvSpPr>
            <a:spLocks noGrp="1" noChangeArrowheads="1"/>
          </p:cNvSpPr>
          <p:nvPr>
            <p:ph type="dt" sz="half" idx="10"/>
          </p:nvPr>
        </p:nvSpPr>
        <p:spPr>
          <a:ln/>
        </p:spPr>
        <p:txBody>
          <a:bodyPr/>
          <a:lstStyle>
            <a:lvl1pPr>
              <a:defRPr/>
            </a:lvl1pPr>
          </a:lstStyle>
          <a:p>
            <a:fld id="{3AA516B8-3B5A-F744-8A9E-39811595C348}" type="datetime1">
              <a:rPr lang="en-US"/>
              <a:pPr/>
              <a:t>4/10/19</a:t>
            </a:fld>
            <a:endParaRPr lang="en-US"/>
          </a:p>
        </p:txBody>
      </p:sp>
      <p:sp>
        <p:nvSpPr>
          <p:cNvPr id="5" name="Rectangle 18"/>
          <p:cNvSpPr>
            <a:spLocks noGrp="1" noChangeArrowheads="1"/>
          </p:cNvSpPr>
          <p:nvPr>
            <p:ph type="ftr" sz="quarter" idx="11"/>
          </p:nvPr>
        </p:nvSpPr>
        <p:spPr>
          <a:ln/>
        </p:spPr>
        <p:txBody>
          <a:bodyPr/>
          <a:lstStyle>
            <a:lvl1pPr>
              <a:defRPr/>
            </a:lvl1pPr>
          </a:lstStyle>
          <a:p>
            <a:pPr>
              <a:defRPr/>
            </a:pPr>
            <a:endParaRPr lang="en-US"/>
          </a:p>
        </p:txBody>
      </p:sp>
      <p:sp>
        <p:nvSpPr>
          <p:cNvPr id="6" name="Rectangle 19"/>
          <p:cNvSpPr>
            <a:spLocks noGrp="1" noChangeArrowheads="1"/>
          </p:cNvSpPr>
          <p:nvPr>
            <p:ph type="sldNum" sz="quarter" idx="12"/>
          </p:nvPr>
        </p:nvSpPr>
        <p:spPr>
          <a:ln/>
        </p:spPr>
        <p:txBody>
          <a:bodyPr/>
          <a:lstStyle>
            <a:lvl1pPr>
              <a:defRPr/>
            </a:lvl1pPr>
          </a:lstStyle>
          <a:p>
            <a:fld id="{BE3A0ABE-12DD-EE4C-B3FC-AFDADA9D2420}" type="slidenum">
              <a:rPr lang="en-US"/>
              <a:pPr/>
              <a:t>‹#›</a:t>
            </a:fld>
            <a:endParaRPr lang="en-US"/>
          </a:p>
        </p:txBody>
      </p:sp>
    </p:spTree>
    <p:extLst>
      <p:ext uri="{BB962C8B-B14F-4D97-AF65-F5344CB8AC3E}">
        <p14:creationId xmlns:p14="http://schemas.microsoft.com/office/powerpoint/2010/main" val="17574129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p:cNvSpPr>
            <a:spLocks noGrp="1"/>
          </p:cNvSpPr>
          <p:nvPr>
            <p:ph type="ctrTitle"/>
          </p:nvPr>
        </p:nvSpPr>
        <p:spPr>
          <a:xfrm>
            <a:off x="685800" y="2130425"/>
            <a:ext cx="7772400" cy="1470025"/>
          </a:xfrm>
        </p:spPr>
        <p:txBody>
          <a:bodyPr/>
          <a:lstStyle/>
          <a:p>
            <a:r>
              <a:rPr lang="it-IT"/>
              <a:t>Fare clic per modificare lo stile del titolo</a:t>
            </a:r>
          </a:p>
        </p:txBody>
      </p:sp>
      <p:sp>
        <p:nvSpPr>
          <p:cNvPr id="3" name="Sottotitolo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it-IT"/>
              <a:t>Fare clic per modificare lo stile del sottotitolo dello schema</a:t>
            </a:r>
          </a:p>
        </p:txBody>
      </p:sp>
      <p:sp>
        <p:nvSpPr>
          <p:cNvPr id="4" name="Rectangle 5"/>
          <p:cNvSpPr>
            <a:spLocks noGrp="1" noChangeArrowheads="1"/>
          </p:cNvSpPr>
          <p:nvPr>
            <p:ph type="dt" sz="half" idx="10"/>
          </p:nvPr>
        </p:nvSpPr>
        <p:spPr>
          <a:ln/>
        </p:spPr>
        <p:txBody>
          <a:bodyPr/>
          <a:lstStyle>
            <a:lvl1pPr>
              <a:defRPr/>
            </a:lvl1pPr>
          </a:lstStyle>
          <a:p>
            <a:pPr>
              <a:defRPr/>
            </a:pPr>
            <a:r>
              <a:rPr lang="it-IT">
                <a:latin typeface="Arial"/>
              </a:rPr>
              <a:t>P. Atzeni</a:t>
            </a:r>
          </a:p>
        </p:txBody>
      </p:sp>
      <p:sp>
        <p:nvSpPr>
          <p:cNvPr id="5" name="Rectangle 6"/>
          <p:cNvSpPr>
            <a:spLocks noGrp="1" noChangeArrowheads="1"/>
          </p:cNvSpPr>
          <p:nvPr>
            <p:ph type="ftr" sz="quarter" idx="11"/>
          </p:nvPr>
        </p:nvSpPr>
        <p:spPr>
          <a:ln/>
        </p:spPr>
        <p:txBody>
          <a:bodyPr/>
          <a:lstStyle>
            <a:lvl1pPr>
              <a:defRPr/>
            </a:lvl1pPr>
          </a:lstStyle>
          <a:p>
            <a:pPr>
              <a:defRPr/>
            </a:pPr>
            <a:r>
              <a:rPr lang="it-IT">
                <a:latin typeface="Arial"/>
              </a:rPr>
              <a:t>ITD - 3 - 28/10-4/11/2009</a:t>
            </a:r>
          </a:p>
        </p:txBody>
      </p:sp>
      <p:sp>
        <p:nvSpPr>
          <p:cNvPr id="6" name="Rectangle 7"/>
          <p:cNvSpPr>
            <a:spLocks noGrp="1" noChangeArrowheads="1"/>
          </p:cNvSpPr>
          <p:nvPr>
            <p:ph type="sldNum" sz="quarter" idx="12"/>
          </p:nvPr>
        </p:nvSpPr>
        <p:spPr>
          <a:ln/>
        </p:spPr>
        <p:txBody>
          <a:bodyPr/>
          <a:lstStyle>
            <a:lvl1pPr>
              <a:defRPr/>
            </a:lvl1pPr>
          </a:lstStyle>
          <a:p>
            <a:fld id="{43338DEE-703C-BF46-8D5A-5D32C5C42FF2}" type="slidenum">
              <a:rPr lang="it-IT"/>
              <a:pPr/>
              <a:t>‹#›</a:t>
            </a:fld>
            <a:endParaRPr lang="it-IT"/>
          </a:p>
        </p:txBody>
      </p:sp>
    </p:spTree>
    <p:extLst>
      <p:ext uri="{BB962C8B-B14F-4D97-AF65-F5344CB8AC3E}">
        <p14:creationId xmlns:p14="http://schemas.microsoft.com/office/powerpoint/2010/main" val="3992721188"/>
      </p:ext>
    </p:extLst>
  </p:cSld>
  <p:clrMapOvr>
    <a:masterClrMapping/>
  </p:clrMapOvr>
  <p:transition spd="slow">
    <p:wipe dir="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contenuto 2"/>
          <p:cNvSpPr>
            <a:spLocks noGrp="1"/>
          </p:cNvSpPr>
          <p:nvPr>
            <p:ph idx="1"/>
          </p:nvPr>
        </p:nvSpPr>
        <p:spPr/>
        <p:txBody>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Rectangle 5"/>
          <p:cNvSpPr>
            <a:spLocks noGrp="1" noChangeArrowheads="1"/>
          </p:cNvSpPr>
          <p:nvPr>
            <p:ph type="dt" sz="half" idx="10"/>
          </p:nvPr>
        </p:nvSpPr>
        <p:spPr>
          <a:ln/>
        </p:spPr>
        <p:txBody>
          <a:bodyPr/>
          <a:lstStyle>
            <a:lvl1pPr>
              <a:defRPr/>
            </a:lvl1pPr>
          </a:lstStyle>
          <a:p>
            <a:pPr>
              <a:defRPr/>
            </a:pPr>
            <a:r>
              <a:rPr lang="it-IT">
                <a:latin typeface="Arial"/>
              </a:rPr>
              <a:t>P. Atzeni</a:t>
            </a:r>
          </a:p>
        </p:txBody>
      </p:sp>
      <p:sp>
        <p:nvSpPr>
          <p:cNvPr id="5" name="Rectangle 6"/>
          <p:cNvSpPr>
            <a:spLocks noGrp="1" noChangeArrowheads="1"/>
          </p:cNvSpPr>
          <p:nvPr>
            <p:ph type="ftr" sz="quarter" idx="11"/>
          </p:nvPr>
        </p:nvSpPr>
        <p:spPr>
          <a:ln/>
        </p:spPr>
        <p:txBody>
          <a:bodyPr/>
          <a:lstStyle>
            <a:lvl1pPr>
              <a:defRPr/>
            </a:lvl1pPr>
          </a:lstStyle>
          <a:p>
            <a:pPr>
              <a:defRPr/>
            </a:pPr>
            <a:r>
              <a:rPr lang="it-IT">
                <a:latin typeface="Arial"/>
              </a:rPr>
              <a:t>ITD - 3 - 28/10-4/11/2009</a:t>
            </a:r>
          </a:p>
        </p:txBody>
      </p:sp>
      <p:sp>
        <p:nvSpPr>
          <p:cNvPr id="6" name="Rectangle 7"/>
          <p:cNvSpPr>
            <a:spLocks noGrp="1" noChangeArrowheads="1"/>
          </p:cNvSpPr>
          <p:nvPr>
            <p:ph type="sldNum" sz="quarter" idx="12"/>
          </p:nvPr>
        </p:nvSpPr>
        <p:spPr>
          <a:ln/>
        </p:spPr>
        <p:txBody>
          <a:bodyPr/>
          <a:lstStyle>
            <a:lvl1pPr>
              <a:defRPr/>
            </a:lvl1pPr>
          </a:lstStyle>
          <a:p>
            <a:fld id="{3A3A74DA-375D-4E49-AA3C-9571965E8456}" type="slidenum">
              <a:rPr lang="it-IT"/>
              <a:pPr/>
              <a:t>‹#›</a:t>
            </a:fld>
            <a:endParaRPr lang="it-IT"/>
          </a:p>
        </p:txBody>
      </p:sp>
    </p:spTree>
    <p:extLst>
      <p:ext uri="{BB962C8B-B14F-4D97-AF65-F5344CB8AC3E}">
        <p14:creationId xmlns:p14="http://schemas.microsoft.com/office/powerpoint/2010/main" val="1979572437"/>
      </p:ext>
    </p:extLst>
  </p:cSld>
  <p:clrMapOvr>
    <a:masterClrMapping/>
  </p:clrMapOvr>
  <p:transition spd="slow">
    <p:wipe dir="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722313" y="4406900"/>
            <a:ext cx="7772400" cy="1362075"/>
          </a:xfrm>
        </p:spPr>
        <p:txBody>
          <a:bodyPr anchor="t"/>
          <a:lstStyle>
            <a:lvl1pPr algn="l">
              <a:defRPr sz="4000" b="1" cap="all"/>
            </a:lvl1pPr>
          </a:lstStyle>
          <a:p>
            <a:r>
              <a:rPr lang="it-IT"/>
              <a:t>Fare clic per modificare lo stile del titolo</a:t>
            </a:r>
          </a:p>
        </p:txBody>
      </p:sp>
      <p:sp>
        <p:nvSpPr>
          <p:cNvPr id="3" name="Segnaposto testo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it-IT"/>
              <a:t>Fare clic per modificare stili del testo dello schema</a:t>
            </a:r>
          </a:p>
        </p:txBody>
      </p:sp>
      <p:sp>
        <p:nvSpPr>
          <p:cNvPr id="4" name="Rectangle 5"/>
          <p:cNvSpPr>
            <a:spLocks noGrp="1" noChangeArrowheads="1"/>
          </p:cNvSpPr>
          <p:nvPr>
            <p:ph type="dt" sz="half" idx="10"/>
          </p:nvPr>
        </p:nvSpPr>
        <p:spPr>
          <a:ln/>
        </p:spPr>
        <p:txBody>
          <a:bodyPr/>
          <a:lstStyle>
            <a:lvl1pPr>
              <a:defRPr/>
            </a:lvl1pPr>
          </a:lstStyle>
          <a:p>
            <a:pPr>
              <a:defRPr/>
            </a:pPr>
            <a:r>
              <a:rPr lang="it-IT">
                <a:latin typeface="Arial"/>
              </a:rPr>
              <a:t>P. Atzeni</a:t>
            </a:r>
          </a:p>
        </p:txBody>
      </p:sp>
      <p:sp>
        <p:nvSpPr>
          <p:cNvPr id="5" name="Rectangle 6"/>
          <p:cNvSpPr>
            <a:spLocks noGrp="1" noChangeArrowheads="1"/>
          </p:cNvSpPr>
          <p:nvPr>
            <p:ph type="ftr" sz="quarter" idx="11"/>
          </p:nvPr>
        </p:nvSpPr>
        <p:spPr>
          <a:ln/>
        </p:spPr>
        <p:txBody>
          <a:bodyPr/>
          <a:lstStyle>
            <a:lvl1pPr>
              <a:defRPr/>
            </a:lvl1pPr>
          </a:lstStyle>
          <a:p>
            <a:pPr>
              <a:defRPr/>
            </a:pPr>
            <a:r>
              <a:rPr lang="it-IT">
                <a:latin typeface="Arial"/>
              </a:rPr>
              <a:t>ITD - 3 - 28/10-4/11/2009</a:t>
            </a:r>
          </a:p>
        </p:txBody>
      </p:sp>
      <p:sp>
        <p:nvSpPr>
          <p:cNvPr id="6" name="Rectangle 7"/>
          <p:cNvSpPr>
            <a:spLocks noGrp="1" noChangeArrowheads="1"/>
          </p:cNvSpPr>
          <p:nvPr>
            <p:ph type="sldNum" sz="quarter" idx="12"/>
          </p:nvPr>
        </p:nvSpPr>
        <p:spPr>
          <a:ln/>
        </p:spPr>
        <p:txBody>
          <a:bodyPr/>
          <a:lstStyle>
            <a:lvl1pPr>
              <a:defRPr/>
            </a:lvl1pPr>
          </a:lstStyle>
          <a:p>
            <a:fld id="{A4DDAD85-99A9-ED40-99F3-610D43F87FC3}" type="slidenum">
              <a:rPr lang="it-IT"/>
              <a:pPr/>
              <a:t>‹#›</a:t>
            </a:fld>
            <a:endParaRPr lang="it-IT"/>
          </a:p>
        </p:txBody>
      </p:sp>
    </p:spTree>
    <p:extLst>
      <p:ext uri="{BB962C8B-B14F-4D97-AF65-F5344CB8AC3E}">
        <p14:creationId xmlns:p14="http://schemas.microsoft.com/office/powerpoint/2010/main" val="3301491831"/>
      </p:ext>
    </p:extLst>
  </p:cSld>
  <p:clrMapOvr>
    <a:masterClrMapping/>
  </p:clrMapOvr>
  <p:transition spd="slow">
    <p:wipe dir="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contenuto 2"/>
          <p:cNvSpPr>
            <a:spLocks noGrp="1"/>
          </p:cNvSpPr>
          <p:nvPr>
            <p:ph sz="half" idx="1"/>
          </p:nvPr>
        </p:nvSpPr>
        <p:spPr>
          <a:xfrm>
            <a:off x="762000" y="1447800"/>
            <a:ext cx="38100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p:cNvSpPr>
            <a:spLocks noGrp="1"/>
          </p:cNvSpPr>
          <p:nvPr>
            <p:ph sz="half" idx="2"/>
          </p:nvPr>
        </p:nvSpPr>
        <p:spPr>
          <a:xfrm>
            <a:off x="4724400" y="1447800"/>
            <a:ext cx="38100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Rectangle 5"/>
          <p:cNvSpPr>
            <a:spLocks noGrp="1" noChangeArrowheads="1"/>
          </p:cNvSpPr>
          <p:nvPr>
            <p:ph type="dt" sz="half" idx="10"/>
          </p:nvPr>
        </p:nvSpPr>
        <p:spPr>
          <a:ln/>
        </p:spPr>
        <p:txBody>
          <a:bodyPr/>
          <a:lstStyle>
            <a:lvl1pPr>
              <a:defRPr/>
            </a:lvl1pPr>
          </a:lstStyle>
          <a:p>
            <a:pPr>
              <a:defRPr/>
            </a:pPr>
            <a:r>
              <a:rPr lang="it-IT">
                <a:latin typeface="Arial"/>
              </a:rPr>
              <a:t>P. Atzeni</a:t>
            </a:r>
          </a:p>
        </p:txBody>
      </p:sp>
      <p:sp>
        <p:nvSpPr>
          <p:cNvPr id="6" name="Rectangle 6"/>
          <p:cNvSpPr>
            <a:spLocks noGrp="1" noChangeArrowheads="1"/>
          </p:cNvSpPr>
          <p:nvPr>
            <p:ph type="ftr" sz="quarter" idx="11"/>
          </p:nvPr>
        </p:nvSpPr>
        <p:spPr>
          <a:ln/>
        </p:spPr>
        <p:txBody>
          <a:bodyPr/>
          <a:lstStyle>
            <a:lvl1pPr>
              <a:defRPr/>
            </a:lvl1pPr>
          </a:lstStyle>
          <a:p>
            <a:pPr>
              <a:defRPr/>
            </a:pPr>
            <a:r>
              <a:rPr lang="it-IT">
                <a:latin typeface="Arial"/>
              </a:rPr>
              <a:t>ITD - 3 - 28/10-4/11/2009</a:t>
            </a:r>
          </a:p>
        </p:txBody>
      </p:sp>
      <p:sp>
        <p:nvSpPr>
          <p:cNvPr id="7" name="Rectangle 7"/>
          <p:cNvSpPr>
            <a:spLocks noGrp="1" noChangeArrowheads="1"/>
          </p:cNvSpPr>
          <p:nvPr>
            <p:ph type="sldNum" sz="quarter" idx="12"/>
          </p:nvPr>
        </p:nvSpPr>
        <p:spPr>
          <a:ln/>
        </p:spPr>
        <p:txBody>
          <a:bodyPr/>
          <a:lstStyle>
            <a:lvl1pPr>
              <a:defRPr/>
            </a:lvl1pPr>
          </a:lstStyle>
          <a:p>
            <a:fld id="{EB5C42F0-91FE-B447-9697-4B80AB5EC414}" type="slidenum">
              <a:rPr lang="it-IT"/>
              <a:pPr/>
              <a:t>‹#›</a:t>
            </a:fld>
            <a:endParaRPr lang="it-IT"/>
          </a:p>
        </p:txBody>
      </p:sp>
    </p:spTree>
    <p:extLst>
      <p:ext uri="{BB962C8B-B14F-4D97-AF65-F5344CB8AC3E}">
        <p14:creationId xmlns:p14="http://schemas.microsoft.com/office/powerpoint/2010/main" val="1592644791"/>
      </p:ext>
    </p:extLst>
  </p:cSld>
  <p:clrMapOvr>
    <a:masterClrMapping/>
  </p:clrMapOvr>
  <p:transition spd="slow">
    <p:wipe dir="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a:xfrm>
            <a:off x="457200" y="274638"/>
            <a:ext cx="8229600" cy="1143000"/>
          </a:xfrm>
        </p:spPr>
        <p:txBody>
          <a:bodyPr/>
          <a:lstStyle>
            <a:lvl1pPr>
              <a:defRPr/>
            </a:lvl1pPr>
          </a:lstStyle>
          <a:p>
            <a:r>
              <a:rPr lang="it-IT"/>
              <a:t>Fare clic per modificare lo stile del titolo</a:t>
            </a:r>
          </a:p>
        </p:txBody>
      </p:sp>
      <p:sp>
        <p:nvSpPr>
          <p:cNvPr id="3" name="Segnaposto tes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stili del testo dello schema</a:t>
            </a:r>
          </a:p>
        </p:txBody>
      </p:sp>
      <p:sp>
        <p:nvSpPr>
          <p:cNvPr id="4" name="Segnaposto contenut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stili del testo dello schema</a:t>
            </a:r>
          </a:p>
        </p:txBody>
      </p:sp>
      <p:sp>
        <p:nvSpPr>
          <p:cNvPr id="6" name="Segnaposto contenut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Rectangle 5"/>
          <p:cNvSpPr>
            <a:spLocks noGrp="1" noChangeArrowheads="1"/>
          </p:cNvSpPr>
          <p:nvPr>
            <p:ph type="dt" sz="half" idx="10"/>
          </p:nvPr>
        </p:nvSpPr>
        <p:spPr>
          <a:ln/>
        </p:spPr>
        <p:txBody>
          <a:bodyPr/>
          <a:lstStyle>
            <a:lvl1pPr>
              <a:defRPr/>
            </a:lvl1pPr>
          </a:lstStyle>
          <a:p>
            <a:pPr>
              <a:defRPr/>
            </a:pPr>
            <a:r>
              <a:rPr lang="it-IT">
                <a:latin typeface="Arial"/>
              </a:rPr>
              <a:t>P. Atzeni</a:t>
            </a:r>
          </a:p>
        </p:txBody>
      </p:sp>
      <p:sp>
        <p:nvSpPr>
          <p:cNvPr id="8" name="Rectangle 6"/>
          <p:cNvSpPr>
            <a:spLocks noGrp="1" noChangeArrowheads="1"/>
          </p:cNvSpPr>
          <p:nvPr>
            <p:ph type="ftr" sz="quarter" idx="11"/>
          </p:nvPr>
        </p:nvSpPr>
        <p:spPr>
          <a:ln/>
        </p:spPr>
        <p:txBody>
          <a:bodyPr/>
          <a:lstStyle>
            <a:lvl1pPr>
              <a:defRPr/>
            </a:lvl1pPr>
          </a:lstStyle>
          <a:p>
            <a:pPr>
              <a:defRPr/>
            </a:pPr>
            <a:r>
              <a:rPr lang="it-IT">
                <a:latin typeface="Arial"/>
              </a:rPr>
              <a:t>ITD - 3 - 28/10-4/11/2009</a:t>
            </a:r>
          </a:p>
        </p:txBody>
      </p:sp>
      <p:sp>
        <p:nvSpPr>
          <p:cNvPr id="9" name="Rectangle 7"/>
          <p:cNvSpPr>
            <a:spLocks noGrp="1" noChangeArrowheads="1"/>
          </p:cNvSpPr>
          <p:nvPr>
            <p:ph type="sldNum" sz="quarter" idx="12"/>
          </p:nvPr>
        </p:nvSpPr>
        <p:spPr>
          <a:ln/>
        </p:spPr>
        <p:txBody>
          <a:bodyPr/>
          <a:lstStyle>
            <a:lvl1pPr>
              <a:defRPr/>
            </a:lvl1pPr>
          </a:lstStyle>
          <a:p>
            <a:fld id="{7BAA40A7-1192-094D-A240-E23640D614AB}" type="slidenum">
              <a:rPr lang="it-IT"/>
              <a:pPr/>
              <a:t>‹#›</a:t>
            </a:fld>
            <a:endParaRPr lang="it-IT"/>
          </a:p>
        </p:txBody>
      </p:sp>
    </p:spTree>
    <p:extLst>
      <p:ext uri="{BB962C8B-B14F-4D97-AF65-F5344CB8AC3E}">
        <p14:creationId xmlns:p14="http://schemas.microsoft.com/office/powerpoint/2010/main" val="1339845914"/>
      </p:ext>
    </p:extLst>
  </p:cSld>
  <p:clrMapOvr>
    <a:masterClrMapping/>
  </p:clrMapOvr>
  <p:transition spd="slow">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7"/>
          <p:cNvSpPr>
            <a:spLocks noGrp="1" noChangeArrowheads="1"/>
          </p:cNvSpPr>
          <p:nvPr>
            <p:ph type="dt" sz="half" idx="10"/>
          </p:nvPr>
        </p:nvSpPr>
        <p:spPr>
          <a:ln/>
        </p:spPr>
        <p:txBody>
          <a:bodyPr/>
          <a:lstStyle>
            <a:lvl1pPr>
              <a:defRPr/>
            </a:lvl1pPr>
          </a:lstStyle>
          <a:p>
            <a:fld id="{C1EC9955-136E-1D47-82EA-59C23ED6F39D}" type="datetime1">
              <a:rPr lang="en-US"/>
              <a:pPr/>
              <a:t>4/10/19</a:t>
            </a:fld>
            <a:endParaRPr lang="en-US"/>
          </a:p>
        </p:txBody>
      </p:sp>
      <p:sp>
        <p:nvSpPr>
          <p:cNvPr id="5" name="Rectangle 18"/>
          <p:cNvSpPr>
            <a:spLocks noGrp="1" noChangeArrowheads="1"/>
          </p:cNvSpPr>
          <p:nvPr>
            <p:ph type="ftr" sz="quarter" idx="11"/>
          </p:nvPr>
        </p:nvSpPr>
        <p:spPr>
          <a:ln/>
        </p:spPr>
        <p:txBody>
          <a:bodyPr/>
          <a:lstStyle>
            <a:lvl1pPr>
              <a:defRPr/>
            </a:lvl1pPr>
          </a:lstStyle>
          <a:p>
            <a:pPr>
              <a:defRPr/>
            </a:pPr>
            <a:endParaRPr lang="en-US"/>
          </a:p>
        </p:txBody>
      </p:sp>
      <p:sp>
        <p:nvSpPr>
          <p:cNvPr id="6" name="Rectangle 19"/>
          <p:cNvSpPr>
            <a:spLocks noGrp="1" noChangeArrowheads="1"/>
          </p:cNvSpPr>
          <p:nvPr>
            <p:ph type="sldNum" sz="quarter" idx="12"/>
          </p:nvPr>
        </p:nvSpPr>
        <p:spPr>
          <a:ln/>
        </p:spPr>
        <p:txBody>
          <a:bodyPr/>
          <a:lstStyle>
            <a:lvl1pPr>
              <a:defRPr/>
            </a:lvl1pPr>
          </a:lstStyle>
          <a:p>
            <a:fld id="{B670174C-A99E-1D40-8796-15D30CA0F327}" type="slidenum">
              <a:rPr lang="en-US"/>
              <a:pPr/>
              <a:t>‹#›</a:t>
            </a:fld>
            <a:endParaRPr lang="en-US"/>
          </a:p>
        </p:txBody>
      </p:sp>
    </p:spTree>
    <p:extLst>
      <p:ext uri="{BB962C8B-B14F-4D97-AF65-F5344CB8AC3E}">
        <p14:creationId xmlns:p14="http://schemas.microsoft.com/office/powerpoint/2010/main" val="366994066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Rectangle 5"/>
          <p:cNvSpPr>
            <a:spLocks noGrp="1" noChangeArrowheads="1"/>
          </p:cNvSpPr>
          <p:nvPr>
            <p:ph type="dt" sz="half" idx="10"/>
          </p:nvPr>
        </p:nvSpPr>
        <p:spPr>
          <a:ln/>
        </p:spPr>
        <p:txBody>
          <a:bodyPr/>
          <a:lstStyle>
            <a:lvl1pPr>
              <a:defRPr/>
            </a:lvl1pPr>
          </a:lstStyle>
          <a:p>
            <a:pPr>
              <a:defRPr/>
            </a:pPr>
            <a:r>
              <a:rPr lang="it-IT">
                <a:latin typeface="Arial"/>
              </a:rPr>
              <a:t>P. Atzeni</a:t>
            </a:r>
          </a:p>
        </p:txBody>
      </p:sp>
      <p:sp>
        <p:nvSpPr>
          <p:cNvPr id="4" name="Rectangle 6"/>
          <p:cNvSpPr>
            <a:spLocks noGrp="1" noChangeArrowheads="1"/>
          </p:cNvSpPr>
          <p:nvPr>
            <p:ph type="ftr" sz="quarter" idx="11"/>
          </p:nvPr>
        </p:nvSpPr>
        <p:spPr>
          <a:ln/>
        </p:spPr>
        <p:txBody>
          <a:bodyPr/>
          <a:lstStyle>
            <a:lvl1pPr>
              <a:defRPr/>
            </a:lvl1pPr>
          </a:lstStyle>
          <a:p>
            <a:pPr>
              <a:defRPr/>
            </a:pPr>
            <a:r>
              <a:rPr lang="it-IT">
                <a:latin typeface="Arial"/>
              </a:rPr>
              <a:t>ITD - 3 - 28/10-4/11/2009</a:t>
            </a:r>
          </a:p>
        </p:txBody>
      </p:sp>
      <p:sp>
        <p:nvSpPr>
          <p:cNvPr id="5" name="Rectangle 7"/>
          <p:cNvSpPr>
            <a:spLocks noGrp="1" noChangeArrowheads="1"/>
          </p:cNvSpPr>
          <p:nvPr>
            <p:ph type="sldNum" sz="quarter" idx="12"/>
          </p:nvPr>
        </p:nvSpPr>
        <p:spPr>
          <a:ln/>
        </p:spPr>
        <p:txBody>
          <a:bodyPr/>
          <a:lstStyle>
            <a:lvl1pPr>
              <a:defRPr/>
            </a:lvl1pPr>
          </a:lstStyle>
          <a:p>
            <a:fld id="{CF069B1C-28AC-144C-A616-2455B84B6FA2}" type="slidenum">
              <a:rPr lang="it-IT"/>
              <a:pPr/>
              <a:t>‹#›</a:t>
            </a:fld>
            <a:endParaRPr lang="it-IT"/>
          </a:p>
        </p:txBody>
      </p:sp>
    </p:spTree>
    <p:extLst>
      <p:ext uri="{BB962C8B-B14F-4D97-AF65-F5344CB8AC3E}">
        <p14:creationId xmlns:p14="http://schemas.microsoft.com/office/powerpoint/2010/main" val="3226885693"/>
      </p:ext>
    </p:extLst>
  </p:cSld>
  <p:clrMapOvr>
    <a:masterClrMapping/>
  </p:clrMapOvr>
  <p:transition spd="slow">
    <p:wipe dir="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r>
              <a:rPr lang="it-IT">
                <a:latin typeface="Arial"/>
              </a:rPr>
              <a:t>P. Atzeni</a:t>
            </a:r>
          </a:p>
        </p:txBody>
      </p:sp>
      <p:sp>
        <p:nvSpPr>
          <p:cNvPr id="3" name="Rectangle 6"/>
          <p:cNvSpPr>
            <a:spLocks noGrp="1" noChangeArrowheads="1"/>
          </p:cNvSpPr>
          <p:nvPr>
            <p:ph type="ftr" sz="quarter" idx="11"/>
          </p:nvPr>
        </p:nvSpPr>
        <p:spPr>
          <a:ln/>
        </p:spPr>
        <p:txBody>
          <a:bodyPr/>
          <a:lstStyle>
            <a:lvl1pPr>
              <a:defRPr/>
            </a:lvl1pPr>
          </a:lstStyle>
          <a:p>
            <a:pPr>
              <a:defRPr/>
            </a:pPr>
            <a:r>
              <a:rPr lang="it-IT">
                <a:latin typeface="Arial"/>
              </a:rPr>
              <a:t>ITD - 3 - 28/10-4/11/2009</a:t>
            </a:r>
          </a:p>
        </p:txBody>
      </p:sp>
      <p:sp>
        <p:nvSpPr>
          <p:cNvPr id="4" name="Rectangle 7"/>
          <p:cNvSpPr>
            <a:spLocks noGrp="1" noChangeArrowheads="1"/>
          </p:cNvSpPr>
          <p:nvPr>
            <p:ph type="sldNum" sz="quarter" idx="12"/>
          </p:nvPr>
        </p:nvSpPr>
        <p:spPr>
          <a:ln/>
        </p:spPr>
        <p:txBody>
          <a:bodyPr/>
          <a:lstStyle>
            <a:lvl1pPr>
              <a:defRPr/>
            </a:lvl1pPr>
          </a:lstStyle>
          <a:p>
            <a:fld id="{E469F169-74E0-BD4D-8FE0-9F3395C937A5}" type="slidenum">
              <a:rPr lang="it-IT"/>
              <a:pPr/>
              <a:t>‹#›</a:t>
            </a:fld>
            <a:endParaRPr lang="it-IT"/>
          </a:p>
        </p:txBody>
      </p:sp>
    </p:spTree>
    <p:extLst>
      <p:ext uri="{BB962C8B-B14F-4D97-AF65-F5344CB8AC3E}">
        <p14:creationId xmlns:p14="http://schemas.microsoft.com/office/powerpoint/2010/main" val="1535168"/>
      </p:ext>
    </p:extLst>
  </p:cSld>
  <p:clrMapOvr>
    <a:masterClrMapping/>
  </p:clrMapOvr>
  <p:transition spd="slow">
    <p:wipe dir="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457200" y="273050"/>
            <a:ext cx="3008313" cy="1162050"/>
          </a:xfrm>
        </p:spPr>
        <p:txBody>
          <a:bodyPr anchor="b"/>
          <a:lstStyle>
            <a:lvl1pPr algn="l">
              <a:defRPr sz="2000" b="1"/>
            </a:lvl1pPr>
          </a:lstStyle>
          <a:p>
            <a:r>
              <a:rPr lang="it-IT"/>
              <a:t>Fare clic per modificare lo stile del titolo</a:t>
            </a:r>
          </a:p>
        </p:txBody>
      </p:sp>
      <p:sp>
        <p:nvSpPr>
          <p:cNvPr id="3" name="Segnaposto contenut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stili del testo dello schema</a:t>
            </a:r>
          </a:p>
        </p:txBody>
      </p:sp>
      <p:sp>
        <p:nvSpPr>
          <p:cNvPr id="5" name="Rectangle 5"/>
          <p:cNvSpPr>
            <a:spLocks noGrp="1" noChangeArrowheads="1"/>
          </p:cNvSpPr>
          <p:nvPr>
            <p:ph type="dt" sz="half" idx="10"/>
          </p:nvPr>
        </p:nvSpPr>
        <p:spPr>
          <a:ln/>
        </p:spPr>
        <p:txBody>
          <a:bodyPr/>
          <a:lstStyle>
            <a:lvl1pPr>
              <a:defRPr/>
            </a:lvl1pPr>
          </a:lstStyle>
          <a:p>
            <a:pPr>
              <a:defRPr/>
            </a:pPr>
            <a:r>
              <a:rPr lang="it-IT">
                <a:latin typeface="Arial"/>
              </a:rPr>
              <a:t>P. Atzeni</a:t>
            </a:r>
          </a:p>
        </p:txBody>
      </p:sp>
      <p:sp>
        <p:nvSpPr>
          <p:cNvPr id="6" name="Rectangle 6"/>
          <p:cNvSpPr>
            <a:spLocks noGrp="1" noChangeArrowheads="1"/>
          </p:cNvSpPr>
          <p:nvPr>
            <p:ph type="ftr" sz="quarter" idx="11"/>
          </p:nvPr>
        </p:nvSpPr>
        <p:spPr>
          <a:ln/>
        </p:spPr>
        <p:txBody>
          <a:bodyPr/>
          <a:lstStyle>
            <a:lvl1pPr>
              <a:defRPr/>
            </a:lvl1pPr>
          </a:lstStyle>
          <a:p>
            <a:pPr>
              <a:defRPr/>
            </a:pPr>
            <a:r>
              <a:rPr lang="it-IT">
                <a:latin typeface="Arial"/>
              </a:rPr>
              <a:t>ITD - 3 - 28/10-4/11/2009</a:t>
            </a:r>
          </a:p>
        </p:txBody>
      </p:sp>
      <p:sp>
        <p:nvSpPr>
          <p:cNvPr id="7" name="Rectangle 7"/>
          <p:cNvSpPr>
            <a:spLocks noGrp="1" noChangeArrowheads="1"/>
          </p:cNvSpPr>
          <p:nvPr>
            <p:ph type="sldNum" sz="quarter" idx="12"/>
          </p:nvPr>
        </p:nvSpPr>
        <p:spPr>
          <a:ln/>
        </p:spPr>
        <p:txBody>
          <a:bodyPr/>
          <a:lstStyle>
            <a:lvl1pPr>
              <a:defRPr/>
            </a:lvl1pPr>
          </a:lstStyle>
          <a:p>
            <a:fld id="{8BF4EBC1-BC4E-0047-AAFE-C1DBE3BC4C45}" type="slidenum">
              <a:rPr lang="it-IT"/>
              <a:pPr/>
              <a:t>‹#›</a:t>
            </a:fld>
            <a:endParaRPr lang="it-IT"/>
          </a:p>
        </p:txBody>
      </p:sp>
    </p:spTree>
    <p:extLst>
      <p:ext uri="{BB962C8B-B14F-4D97-AF65-F5344CB8AC3E}">
        <p14:creationId xmlns:p14="http://schemas.microsoft.com/office/powerpoint/2010/main" val="1564292881"/>
      </p:ext>
    </p:extLst>
  </p:cSld>
  <p:clrMapOvr>
    <a:masterClrMapping/>
  </p:clrMapOvr>
  <p:transition spd="slow">
    <p:wipe dir="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1792288" y="4800600"/>
            <a:ext cx="5486400" cy="566738"/>
          </a:xfrm>
        </p:spPr>
        <p:txBody>
          <a:bodyPr anchor="b"/>
          <a:lstStyle>
            <a:lvl1pPr algn="l">
              <a:defRPr sz="2000" b="1"/>
            </a:lvl1pPr>
          </a:lstStyle>
          <a:p>
            <a:r>
              <a:rPr lang="it-IT"/>
              <a:t>Fare clic per modificare lo stile del titolo</a:t>
            </a:r>
          </a:p>
        </p:txBody>
      </p:sp>
      <p:sp>
        <p:nvSpPr>
          <p:cNvPr id="3" name="Segnaposto immagin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it-IT" noProof="0"/>
          </a:p>
        </p:txBody>
      </p:sp>
      <p:sp>
        <p:nvSpPr>
          <p:cNvPr id="4" name="Segnaposto tes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stili del testo dello schema</a:t>
            </a:r>
          </a:p>
        </p:txBody>
      </p:sp>
      <p:sp>
        <p:nvSpPr>
          <p:cNvPr id="5" name="Rectangle 5"/>
          <p:cNvSpPr>
            <a:spLocks noGrp="1" noChangeArrowheads="1"/>
          </p:cNvSpPr>
          <p:nvPr>
            <p:ph type="dt" sz="half" idx="10"/>
          </p:nvPr>
        </p:nvSpPr>
        <p:spPr>
          <a:ln/>
        </p:spPr>
        <p:txBody>
          <a:bodyPr/>
          <a:lstStyle>
            <a:lvl1pPr>
              <a:defRPr/>
            </a:lvl1pPr>
          </a:lstStyle>
          <a:p>
            <a:pPr>
              <a:defRPr/>
            </a:pPr>
            <a:r>
              <a:rPr lang="it-IT">
                <a:latin typeface="Arial"/>
              </a:rPr>
              <a:t>P. Atzeni</a:t>
            </a:r>
          </a:p>
        </p:txBody>
      </p:sp>
      <p:sp>
        <p:nvSpPr>
          <p:cNvPr id="6" name="Rectangle 6"/>
          <p:cNvSpPr>
            <a:spLocks noGrp="1" noChangeArrowheads="1"/>
          </p:cNvSpPr>
          <p:nvPr>
            <p:ph type="ftr" sz="quarter" idx="11"/>
          </p:nvPr>
        </p:nvSpPr>
        <p:spPr>
          <a:ln/>
        </p:spPr>
        <p:txBody>
          <a:bodyPr/>
          <a:lstStyle>
            <a:lvl1pPr>
              <a:defRPr/>
            </a:lvl1pPr>
          </a:lstStyle>
          <a:p>
            <a:pPr>
              <a:defRPr/>
            </a:pPr>
            <a:r>
              <a:rPr lang="it-IT">
                <a:latin typeface="Arial"/>
              </a:rPr>
              <a:t>ITD - 3 - 28/10-4/11/2009</a:t>
            </a:r>
          </a:p>
        </p:txBody>
      </p:sp>
      <p:sp>
        <p:nvSpPr>
          <p:cNvPr id="7" name="Rectangle 7"/>
          <p:cNvSpPr>
            <a:spLocks noGrp="1" noChangeArrowheads="1"/>
          </p:cNvSpPr>
          <p:nvPr>
            <p:ph type="sldNum" sz="quarter" idx="12"/>
          </p:nvPr>
        </p:nvSpPr>
        <p:spPr>
          <a:ln/>
        </p:spPr>
        <p:txBody>
          <a:bodyPr/>
          <a:lstStyle>
            <a:lvl1pPr>
              <a:defRPr/>
            </a:lvl1pPr>
          </a:lstStyle>
          <a:p>
            <a:fld id="{9793C434-F909-A142-A689-1DD313024797}" type="slidenum">
              <a:rPr lang="it-IT"/>
              <a:pPr/>
              <a:t>‹#›</a:t>
            </a:fld>
            <a:endParaRPr lang="it-IT"/>
          </a:p>
        </p:txBody>
      </p:sp>
    </p:spTree>
    <p:extLst>
      <p:ext uri="{BB962C8B-B14F-4D97-AF65-F5344CB8AC3E}">
        <p14:creationId xmlns:p14="http://schemas.microsoft.com/office/powerpoint/2010/main" val="2578732331"/>
      </p:ext>
    </p:extLst>
  </p:cSld>
  <p:clrMapOvr>
    <a:masterClrMapping/>
  </p:clrMapOvr>
  <p:transition spd="slow">
    <p:wipe dir="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testo verticale 2"/>
          <p:cNvSpPr>
            <a:spLocks noGrp="1"/>
          </p:cNvSpPr>
          <p:nvPr>
            <p:ph type="body" orient="vert" idx="1"/>
          </p:nvPr>
        </p:nvSpPr>
        <p:spPr/>
        <p:txBody>
          <a:bodyPr vert="eaVert"/>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Rectangle 5"/>
          <p:cNvSpPr>
            <a:spLocks noGrp="1" noChangeArrowheads="1"/>
          </p:cNvSpPr>
          <p:nvPr>
            <p:ph type="dt" sz="half" idx="10"/>
          </p:nvPr>
        </p:nvSpPr>
        <p:spPr>
          <a:ln/>
        </p:spPr>
        <p:txBody>
          <a:bodyPr/>
          <a:lstStyle>
            <a:lvl1pPr>
              <a:defRPr/>
            </a:lvl1pPr>
          </a:lstStyle>
          <a:p>
            <a:pPr>
              <a:defRPr/>
            </a:pPr>
            <a:r>
              <a:rPr lang="it-IT">
                <a:latin typeface="Arial"/>
              </a:rPr>
              <a:t>P. Atzeni</a:t>
            </a:r>
          </a:p>
        </p:txBody>
      </p:sp>
      <p:sp>
        <p:nvSpPr>
          <p:cNvPr id="5" name="Rectangle 6"/>
          <p:cNvSpPr>
            <a:spLocks noGrp="1" noChangeArrowheads="1"/>
          </p:cNvSpPr>
          <p:nvPr>
            <p:ph type="ftr" sz="quarter" idx="11"/>
          </p:nvPr>
        </p:nvSpPr>
        <p:spPr>
          <a:ln/>
        </p:spPr>
        <p:txBody>
          <a:bodyPr/>
          <a:lstStyle>
            <a:lvl1pPr>
              <a:defRPr/>
            </a:lvl1pPr>
          </a:lstStyle>
          <a:p>
            <a:pPr>
              <a:defRPr/>
            </a:pPr>
            <a:r>
              <a:rPr lang="it-IT">
                <a:latin typeface="Arial"/>
              </a:rPr>
              <a:t>ITD - 3 - 28/10-4/11/2009</a:t>
            </a:r>
          </a:p>
        </p:txBody>
      </p:sp>
      <p:sp>
        <p:nvSpPr>
          <p:cNvPr id="6" name="Rectangle 7"/>
          <p:cNvSpPr>
            <a:spLocks noGrp="1" noChangeArrowheads="1"/>
          </p:cNvSpPr>
          <p:nvPr>
            <p:ph type="sldNum" sz="quarter" idx="12"/>
          </p:nvPr>
        </p:nvSpPr>
        <p:spPr>
          <a:ln/>
        </p:spPr>
        <p:txBody>
          <a:bodyPr/>
          <a:lstStyle>
            <a:lvl1pPr>
              <a:defRPr/>
            </a:lvl1pPr>
          </a:lstStyle>
          <a:p>
            <a:fld id="{77924769-0E0E-9141-BC4A-467C76C08273}" type="slidenum">
              <a:rPr lang="it-IT"/>
              <a:pPr/>
              <a:t>‹#›</a:t>
            </a:fld>
            <a:endParaRPr lang="it-IT"/>
          </a:p>
        </p:txBody>
      </p:sp>
    </p:spTree>
    <p:extLst>
      <p:ext uri="{BB962C8B-B14F-4D97-AF65-F5344CB8AC3E}">
        <p14:creationId xmlns:p14="http://schemas.microsoft.com/office/powerpoint/2010/main" val="4109635332"/>
      </p:ext>
    </p:extLst>
  </p:cSld>
  <p:clrMapOvr>
    <a:masterClrMapping/>
  </p:clrMapOvr>
  <p:transition spd="slow">
    <p:wipe dir="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6823075" y="228600"/>
            <a:ext cx="2141538" cy="5715000"/>
          </a:xfrm>
        </p:spPr>
        <p:txBody>
          <a:bodyPr vert="eaVert"/>
          <a:lstStyle/>
          <a:p>
            <a:r>
              <a:rPr lang="it-IT"/>
              <a:t>Fare clic per modificare lo stile del titolo</a:t>
            </a:r>
          </a:p>
        </p:txBody>
      </p:sp>
      <p:sp>
        <p:nvSpPr>
          <p:cNvPr id="3" name="Segnaposto testo verticale 2"/>
          <p:cNvSpPr>
            <a:spLocks noGrp="1"/>
          </p:cNvSpPr>
          <p:nvPr>
            <p:ph type="body" orient="vert" idx="1"/>
          </p:nvPr>
        </p:nvSpPr>
        <p:spPr>
          <a:xfrm>
            <a:off x="395288" y="228600"/>
            <a:ext cx="6275387" cy="5715000"/>
          </a:xfrm>
        </p:spPr>
        <p:txBody>
          <a:bodyPr vert="eaVert"/>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Rectangle 5"/>
          <p:cNvSpPr>
            <a:spLocks noGrp="1" noChangeArrowheads="1"/>
          </p:cNvSpPr>
          <p:nvPr>
            <p:ph type="dt" sz="half" idx="10"/>
          </p:nvPr>
        </p:nvSpPr>
        <p:spPr>
          <a:ln/>
        </p:spPr>
        <p:txBody>
          <a:bodyPr/>
          <a:lstStyle>
            <a:lvl1pPr>
              <a:defRPr/>
            </a:lvl1pPr>
          </a:lstStyle>
          <a:p>
            <a:pPr>
              <a:defRPr/>
            </a:pPr>
            <a:r>
              <a:rPr lang="it-IT">
                <a:latin typeface="Arial"/>
              </a:rPr>
              <a:t>P. Atzeni</a:t>
            </a:r>
          </a:p>
        </p:txBody>
      </p:sp>
      <p:sp>
        <p:nvSpPr>
          <p:cNvPr id="5" name="Rectangle 6"/>
          <p:cNvSpPr>
            <a:spLocks noGrp="1" noChangeArrowheads="1"/>
          </p:cNvSpPr>
          <p:nvPr>
            <p:ph type="ftr" sz="quarter" idx="11"/>
          </p:nvPr>
        </p:nvSpPr>
        <p:spPr>
          <a:ln/>
        </p:spPr>
        <p:txBody>
          <a:bodyPr/>
          <a:lstStyle>
            <a:lvl1pPr>
              <a:defRPr/>
            </a:lvl1pPr>
          </a:lstStyle>
          <a:p>
            <a:pPr>
              <a:defRPr/>
            </a:pPr>
            <a:r>
              <a:rPr lang="it-IT">
                <a:latin typeface="Arial"/>
              </a:rPr>
              <a:t>ITD - 3 - 28/10-4/11/2009</a:t>
            </a:r>
          </a:p>
        </p:txBody>
      </p:sp>
      <p:sp>
        <p:nvSpPr>
          <p:cNvPr id="6" name="Rectangle 7"/>
          <p:cNvSpPr>
            <a:spLocks noGrp="1" noChangeArrowheads="1"/>
          </p:cNvSpPr>
          <p:nvPr>
            <p:ph type="sldNum" sz="quarter" idx="12"/>
          </p:nvPr>
        </p:nvSpPr>
        <p:spPr>
          <a:ln/>
        </p:spPr>
        <p:txBody>
          <a:bodyPr/>
          <a:lstStyle>
            <a:lvl1pPr>
              <a:defRPr/>
            </a:lvl1pPr>
          </a:lstStyle>
          <a:p>
            <a:fld id="{1CBCAB32-E6FA-6743-AC54-C8558994A187}" type="slidenum">
              <a:rPr lang="it-IT"/>
              <a:pPr/>
              <a:t>‹#›</a:t>
            </a:fld>
            <a:endParaRPr lang="it-IT"/>
          </a:p>
        </p:txBody>
      </p:sp>
    </p:spTree>
    <p:extLst>
      <p:ext uri="{BB962C8B-B14F-4D97-AF65-F5344CB8AC3E}">
        <p14:creationId xmlns:p14="http://schemas.microsoft.com/office/powerpoint/2010/main" val="3267175776"/>
      </p:ext>
    </p:extLst>
  </p:cSld>
  <p:clrMapOvr>
    <a:masterClrMapping/>
  </p:clrMapOvr>
  <p:transition spd="slow">
    <p:wipe dir="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bl" preserve="1">
  <p:cSld name="Titolo e tabella">
    <p:spTree>
      <p:nvGrpSpPr>
        <p:cNvPr id="1" name=""/>
        <p:cNvGrpSpPr/>
        <p:nvPr/>
      </p:nvGrpSpPr>
      <p:grpSpPr>
        <a:xfrm>
          <a:off x="0" y="0"/>
          <a:ext cx="0" cy="0"/>
          <a:chOff x="0" y="0"/>
          <a:chExt cx="0" cy="0"/>
        </a:xfrm>
      </p:grpSpPr>
      <p:sp>
        <p:nvSpPr>
          <p:cNvPr id="2" name="Titolo 1"/>
          <p:cNvSpPr>
            <a:spLocks noGrp="1"/>
          </p:cNvSpPr>
          <p:nvPr>
            <p:ph type="title"/>
          </p:nvPr>
        </p:nvSpPr>
        <p:spPr>
          <a:xfrm>
            <a:off x="395288" y="228600"/>
            <a:ext cx="8569325" cy="1066800"/>
          </a:xfrm>
        </p:spPr>
        <p:txBody>
          <a:bodyPr/>
          <a:lstStyle/>
          <a:p>
            <a:r>
              <a:rPr lang="it-IT"/>
              <a:t>Fare clic per modificare lo stile del titolo</a:t>
            </a:r>
          </a:p>
        </p:txBody>
      </p:sp>
      <p:sp>
        <p:nvSpPr>
          <p:cNvPr id="3" name="Segnaposto tabella 2"/>
          <p:cNvSpPr>
            <a:spLocks noGrp="1"/>
          </p:cNvSpPr>
          <p:nvPr>
            <p:ph type="tbl" idx="1"/>
          </p:nvPr>
        </p:nvSpPr>
        <p:spPr>
          <a:xfrm>
            <a:off x="762000" y="1447800"/>
            <a:ext cx="7772400" cy="4495800"/>
          </a:xfrm>
        </p:spPr>
        <p:txBody>
          <a:bodyPr/>
          <a:lstStyle/>
          <a:p>
            <a:pPr lvl="0"/>
            <a:endParaRPr lang="it-IT" noProof="0"/>
          </a:p>
        </p:txBody>
      </p:sp>
      <p:sp>
        <p:nvSpPr>
          <p:cNvPr id="4" name="Rectangle 5"/>
          <p:cNvSpPr>
            <a:spLocks noGrp="1" noChangeArrowheads="1"/>
          </p:cNvSpPr>
          <p:nvPr>
            <p:ph type="dt" sz="half" idx="10"/>
          </p:nvPr>
        </p:nvSpPr>
        <p:spPr>
          <a:ln/>
        </p:spPr>
        <p:txBody>
          <a:bodyPr/>
          <a:lstStyle>
            <a:lvl1pPr>
              <a:defRPr/>
            </a:lvl1pPr>
          </a:lstStyle>
          <a:p>
            <a:pPr>
              <a:defRPr/>
            </a:pPr>
            <a:r>
              <a:rPr lang="it-IT">
                <a:latin typeface="Arial"/>
              </a:rPr>
              <a:t>P. Atzeni</a:t>
            </a:r>
          </a:p>
        </p:txBody>
      </p:sp>
      <p:sp>
        <p:nvSpPr>
          <p:cNvPr id="5" name="Rectangle 6"/>
          <p:cNvSpPr>
            <a:spLocks noGrp="1" noChangeArrowheads="1"/>
          </p:cNvSpPr>
          <p:nvPr>
            <p:ph type="ftr" sz="quarter" idx="11"/>
          </p:nvPr>
        </p:nvSpPr>
        <p:spPr>
          <a:ln/>
        </p:spPr>
        <p:txBody>
          <a:bodyPr/>
          <a:lstStyle>
            <a:lvl1pPr>
              <a:defRPr/>
            </a:lvl1pPr>
          </a:lstStyle>
          <a:p>
            <a:pPr>
              <a:defRPr/>
            </a:pPr>
            <a:r>
              <a:rPr lang="it-IT">
                <a:latin typeface="Arial"/>
              </a:rPr>
              <a:t>ITD - 3 - 28/10-4/11/2009</a:t>
            </a:r>
          </a:p>
        </p:txBody>
      </p:sp>
      <p:sp>
        <p:nvSpPr>
          <p:cNvPr id="6" name="Rectangle 7"/>
          <p:cNvSpPr>
            <a:spLocks noGrp="1" noChangeArrowheads="1"/>
          </p:cNvSpPr>
          <p:nvPr>
            <p:ph type="sldNum" sz="quarter" idx="12"/>
          </p:nvPr>
        </p:nvSpPr>
        <p:spPr>
          <a:ln/>
        </p:spPr>
        <p:txBody>
          <a:bodyPr/>
          <a:lstStyle>
            <a:lvl1pPr>
              <a:defRPr/>
            </a:lvl1pPr>
          </a:lstStyle>
          <a:p>
            <a:fld id="{09AA9183-1FBF-8947-B1CF-4035EC55D560}" type="slidenum">
              <a:rPr lang="it-IT"/>
              <a:pPr/>
              <a:t>‹#›</a:t>
            </a:fld>
            <a:endParaRPr lang="it-IT"/>
          </a:p>
        </p:txBody>
      </p:sp>
    </p:spTree>
    <p:extLst>
      <p:ext uri="{BB962C8B-B14F-4D97-AF65-F5344CB8AC3E}">
        <p14:creationId xmlns:p14="http://schemas.microsoft.com/office/powerpoint/2010/main" val="410762922"/>
      </p:ext>
    </p:extLst>
  </p:cSld>
  <p:clrMapOvr>
    <a:masterClrMapping/>
  </p:clrMapOvr>
  <p:transition spd="slow">
    <p:wipe dir="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xAndClipArt" preserve="1">
  <p:cSld name="Titolo, testo e ClipArt">
    <p:spTree>
      <p:nvGrpSpPr>
        <p:cNvPr id="1" name=""/>
        <p:cNvGrpSpPr/>
        <p:nvPr/>
      </p:nvGrpSpPr>
      <p:grpSpPr>
        <a:xfrm>
          <a:off x="0" y="0"/>
          <a:ext cx="0" cy="0"/>
          <a:chOff x="0" y="0"/>
          <a:chExt cx="0" cy="0"/>
        </a:xfrm>
      </p:grpSpPr>
      <p:sp>
        <p:nvSpPr>
          <p:cNvPr id="2" name="Titolo 1"/>
          <p:cNvSpPr>
            <a:spLocks noGrp="1"/>
          </p:cNvSpPr>
          <p:nvPr>
            <p:ph type="title"/>
          </p:nvPr>
        </p:nvSpPr>
        <p:spPr>
          <a:xfrm>
            <a:off x="395288" y="228600"/>
            <a:ext cx="8569325" cy="1066800"/>
          </a:xfrm>
        </p:spPr>
        <p:txBody>
          <a:bodyPr/>
          <a:lstStyle/>
          <a:p>
            <a:r>
              <a:rPr lang="it-IT"/>
              <a:t>Fare clic per modificare lo stile del titolo</a:t>
            </a:r>
          </a:p>
        </p:txBody>
      </p:sp>
      <p:sp>
        <p:nvSpPr>
          <p:cNvPr id="3" name="Segnaposto testo 2"/>
          <p:cNvSpPr>
            <a:spLocks noGrp="1"/>
          </p:cNvSpPr>
          <p:nvPr>
            <p:ph type="body" sz="half" idx="1"/>
          </p:nvPr>
        </p:nvSpPr>
        <p:spPr>
          <a:xfrm>
            <a:off x="762000" y="1447800"/>
            <a:ext cx="3810000" cy="4495800"/>
          </a:xfrm>
        </p:spPr>
        <p:txBody>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lipArt 3"/>
          <p:cNvSpPr>
            <a:spLocks noGrp="1"/>
          </p:cNvSpPr>
          <p:nvPr>
            <p:ph type="clipArt" sz="half" idx="2"/>
          </p:nvPr>
        </p:nvSpPr>
        <p:spPr>
          <a:xfrm>
            <a:off x="4724400" y="1447800"/>
            <a:ext cx="3810000" cy="4495800"/>
          </a:xfrm>
        </p:spPr>
        <p:txBody>
          <a:bodyPr/>
          <a:lstStyle/>
          <a:p>
            <a:pPr lvl="0"/>
            <a:endParaRPr lang="it-IT" noProof="0"/>
          </a:p>
        </p:txBody>
      </p:sp>
      <p:sp>
        <p:nvSpPr>
          <p:cNvPr id="5" name="Rectangle 5"/>
          <p:cNvSpPr>
            <a:spLocks noGrp="1" noChangeArrowheads="1"/>
          </p:cNvSpPr>
          <p:nvPr>
            <p:ph type="dt" sz="half" idx="10"/>
          </p:nvPr>
        </p:nvSpPr>
        <p:spPr>
          <a:ln/>
        </p:spPr>
        <p:txBody>
          <a:bodyPr/>
          <a:lstStyle>
            <a:lvl1pPr>
              <a:defRPr/>
            </a:lvl1pPr>
          </a:lstStyle>
          <a:p>
            <a:pPr>
              <a:defRPr/>
            </a:pPr>
            <a:r>
              <a:rPr lang="it-IT">
                <a:latin typeface="Arial"/>
              </a:rPr>
              <a:t>P. Atzeni</a:t>
            </a:r>
          </a:p>
        </p:txBody>
      </p:sp>
      <p:sp>
        <p:nvSpPr>
          <p:cNvPr id="6" name="Rectangle 6"/>
          <p:cNvSpPr>
            <a:spLocks noGrp="1" noChangeArrowheads="1"/>
          </p:cNvSpPr>
          <p:nvPr>
            <p:ph type="ftr" sz="quarter" idx="11"/>
          </p:nvPr>
        </p:nvSpPr>
        <p:spPr>
          <a:ln/>
        </p:spPr>
        <p:txBody>
          <a:bodyPr/>
          <a:lstStyle>
            <a:lvl1pPr>
              <a:defRPr/>
            </a:lvl1pPr>
          </a:lstStyle>
          <a:p>
            <a:pPr>
              <a:defRPr/>
            </a:pPr>
            <a:r>
              <a:rPr lang="it-IT">
                <a:latin typeface="Arial"/>
              </a:rPr>
              <a:t>ITD - 3 - 28/10-4/11/2009</a:t>
            </a:r>
          </a:p>
        </p:txBody>
      </p:sp>
      <p:sp>
        <p:nvSpPr>
          <p:cNvPr id="7" name="Rectangle 7"/>
          <p:cNvSpPr>
            <a:spLocks noGrp="1" noChangeArrowheads="1"/>
          </p:cNvSpPr>
          <p:nvPr>
            <p:ph type="sldNum" sz="quarter" idx="12"/>
          </p:nvPr>
        </p:nvSpPr>
        <p:spPr>
          <a:ln/>
        </p:spPr>
        <p:txBody>
          <a:bodyPr/>
          <a:lstStyle>
            <a:lvl1pPr>
              <a:defRPr/>
            </a:lvl1pPr>
          </a:lstStyle>
          <a:p>
            <a:fld id="{FCB43DE5-FCA0-6241-94FC-01773FDE89EC}" type="slidenum">
              <a:rPr lang="it-IT"/>
              <a:pPr/>
              <a:t>‹#›</a:t>
            </a:fld>
            <a:endParaRPr lang="it-IT"/>
          </a:p>
        </p:txBody>
      </p:sp>
    </p:spTree>
    <p:extLst>
      <p:ext uri="{BB962C8B-B14F-4D97-AF65-F5344CB8AC3E}">
        <p14:creationId xmlns:p14="http://schemas.microsoft.com/office/powerpoint/2010/main" val="597946185"/>
      </p:ext>
    </p:extLst>
  </p:cSld>
  <p:clrMapOvr>
    <a:masterClrMapping/>
  </p:clrMapOvr>
  <p:transition spd="slow">
    <p:wipe dir="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objOverTx" preserve="1">
  <p:cSld name="Titolo e contenuto sopra testo">
    <p:spTree>
      <p:nvGrpSpPr>
        <p:cNvPr id="1" name=""/>
        <p:cNvGrpSpPr/>
        <p:nvPr/>
      </p:nvGrpSpPr>
      <p:grpSpPr>
        <a:xfrm>
          <a:off x="0" y="0"/>
          <a:ext cx="0" cy="0"/>
          <a:chOff x="0" y="0"/>
          <a:chExt cx="0" cy="0"/>
        </a:xfrm>
      </p:grpSpPr>
      <p:sp>
        <p:nvSpPr>
          <p:cNvPr id="2" name="Titolo 1"/>
          <p:cNvSpPr>
            <a:spLocks noGrp="1"/>
          </p:cNvSpPr>
          <p:nvPr>
            <p:ph type="title"/>
          </p:nvPr>
        </p:nvSpPr>
        <p:spPr>
          <a:xfrm>
            <a:off x="395288" y="228600"/>
            <a:ext cx="8569325" cy="1066800"/>
          </a:xfrm>
        </p:spPr>
        <p:txBody>
          <a:bodyPr/>
          <a:lstStyle/>
          <a:p>
            <a:r>
              <a:rPr lang="it-IT"/>
              <a:t>Fare clic per modificare lo stile del titolo</a:t>
            </a:r>
          </a:p>
        </p:txBody>
      </p:sp>
      <p:sp>
        <p:nvSpPr>
          <p:cNvPr id="3" name="Segnaposto contenuto 2"/>
          <p:cNvSpPr>
            <a:spLocks noGrp="1"/>
          </p:cNvSpPr>
          <p:nvPr>
            <p:ph sz="half" idx="1"/>
          </p:nvPr>
        </p:nvSpPr>
        <p:spPr>
          <a:xfrm>
            <a:off x="762000" y="1447800"/>
            <a:ext cx="7772400" cy="2171700"/>
          </a:xfrm>
        </p:spPr>
        <p:txBody>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p:cNvSpPr>
            <a:spLocks noGrp="1"/>
          </p:cNvSpPr>
          <p:nvPr>
            <p:ph type="body" sz="half" idx="2"/>
          </p:nvPr>
        </p:nvSpPr>
        <p:spPr>
          <a:xfrm>
            <a:off x="762000" y="3771900"/>
            <a:ext cx="7772400" cy="2171700"/>
          </a:xfrm>
        </p:spPr>
        <p:txBody>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Rectangle 5"/>
          <p:cNvSpPr>
            <a:spLocks noGrp="1" noChangeArrowheads="1"/>
          </p:cNvSpPr>
          <p:nvPr>
            <p:ph type="dt" sz="half" idx="10"/>
          </p:nvPr>
        </p:nvSpPr>
        <p:spPr>
          <a:ln/>
        </p:spPr>
        <p:txBody>
          <a:bodyPr/>
          <a:lstStyle>
            <a:lvl1pPr>
              <a:defRPr/>
            </a:lvl1pPr>
          </a:lstStyle>
          <a:p>
            <a:pPr>
              <a:defRPr/>
            </a:pPr>
            <a:r>
              <a:rPr lang="it-IT">
                <a:latin typeface="Arial"/>
              </a:rPr>
              <a:t>P. Atzeni</a:t>
            </a:r>
          </a:p>
        </p:txBody>
      </p:sp>
      <p:sp>
        <p:nvSpPr>
          <p:cNvPr id="6" name="Rectangle 6"/>
          <p:cNvSpPr>
            <a:spLocks noGrp="1" noChangeArrowheads="1"/>
          </p:cNvSpPr>
          <p:nvPr>
            <p:ph type="ftr" sz="quarter" idx="11"/>
          </p:nvPr>
        </p:nvSpPr>
        <p:spPr>
          <a:ln/>
        </p:spPr>
        <p:txBody>
          <a:bodyPr/>
          <a:lstStyle>
            <a:lvl1pPr>
              <a:defRPr/>
            </a:lvl1pPr>
          </a:lstStyle>
          <a:p>
            <a:pPr>
              <a:defRPr/>
            </a:pPr>
            <a:r>
              <a:rPr lang="it-IT">
                <a:latin typeface="Arial"/>
              </a:rPr>
              <a:t>ITD - 3 - 28/10-4/11/2009</a:t>
            </a:r>
          </a:p>
        </p:txBody>
      </p:sp>
      <p:sp>
        <p:nvSpPr>
          <p:cNvPr id="7" name="Rectangle 7"/>
          <p:cNvSpPr>
            <a:spLocks noGrp="1" noChangeArrowheads="1"/>
          </p:cNvSpPr>
          <p:nvPr>
            <p:ph type="sldNum" sz="quarter" idx="12"/>
          </p:nvPr>
        </p:nvSpPr>
        <p:spPr>
          <a:ln/>
        </p:spPr>
        <p:txBody>
          <a:bodyPr/>
          <a:lstStyle>
            <a:lvl1pPr>
              <a:defRPr/>
            </a:lvl1pPr>
          </a:lstStyle>
          <a:p>
            <a:fld id="{327A64E9-406F-0846-A762-E78368F47276}" type="slidenum">
              <a:rPr lang="it-IT"/>
              <a:pPr/>
              <a:t>‹#›</a:t>
            </a:fld>
            <a:endParaRPr lang="it-IT"/>
          </a:p>
        </p:txBody>
      </p:sp>
    </p:spTree>
    <p:extLst>
      <p:ext uri="{BB962C8B-B14F-4D97-AF65-F5344CB8AC3E}">
        <p14:creationId xmlns:p14="http://schemas.microsoft.com/office/powerpoint/2010/main" val="1221160386"/>
      </p:ext>
    </p:extLst>
  </p:cSld>
  <p:clrMapOvr>
    <a:masterClrMapping/>
  </p:clrMapOvr>
  <p:transition spd="slow">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7"/>
          <p:cNvSpPr>
            <a:spLocks noGrp="1" noChangeArrowheads="1"/>
          </p:cNvSpPr>
          <p:nvPr>
            <p:ph type="dt" sz="half" idx="10"/>
          </p:nvPr>
        </p:nvSpPr>
        <p:spPr>
          <a:ln/>
        </p:spPr>
        <p:txBody>
          <a:bodyPr/>
          <a:lstStyle>
            <a:lvl1pPr>
              <a:defRPr/>
            </a:lvl1pPr>
          </a:lstStyle>
          <a:p>
            <a:fld id="{43859485-8650-AC4A-859A-ACB1DF5DEB94}" type="datetime1">
              <a:rPr lang="en-US"/>
              <a:pPr/>
              <a:t>4/10/19</a:t>
            </a:fld>
            <a:endParaRPr lang="en-US"/>
          </a:p>
        </p:txBody>
      </p:sp>
      <p:sp>
        <p:nvSpPr>
          <p:cNvPr id="5" name="Rectangle 18"/>
          <p:cNvSpPr>
            <a:spLocks noGrp="1" noChangeArrowheads="1"/>
          </p:cNvSpPr>
          <p:nvPr>
            <p:ph type="ftr" sz="quarter" idx="11"/>
          </p:nvPr>
        </p:nvSpPr>
        <p:spPr>
          <a:ln/>
        </p:spPr>
        <p:txBody>
          <a:bodyPr/>
          <a:lstStyle>
            <a:lvl1pPr>
              <a:defRPr/>
            </a:lvl1pPr>
          </a:lstStyle>
          <a:p>
            <a:pPr>
              <a:defRPr/>
            </a:pPr>
            <a:endParaRPr lang="en-US"/>
          </a:p>
        </p:txBody>
      </p:sp>
      <p:sp>
        <p:nvSpPr>
          <p:cNvPr id="6" name="Rectangle 19"/>
          <p:cNvSpPr>
            <a:spLocks noGrp="1" noChangeArrowheads="1"/>
          </p:cNvSpPr>
          <p:nvPr>
            <p:ph type="sldNum" sz="quarter" idx="12"/>
          </p:nvPr>
        </p:nvSpPr>
        <p:spPr>
          <a:ln/>
        </p:spPr>
        <p:txBody>
          <a:bodyPr/>
          <a:lstStyle>
            <a:lvl1pPr>
              <a:defRPr/>
            </a:lvl1pPr>
          </a:lstStyle>
          <a:p>
            <a:fld id="{CAE32577-63DF-9340-B7E1-18FD85F202B7}" type="slidenum">
              <a:rPr lang="en-US"/>
              <a:pPr/>
              <a:t>‹#›</a:t>
            </a:fld>
            <a:endParaRPr lang="en-US"/>
          </a:p>
        </p:txBody>
      </p:sp>
    </p:spTree>
    <p:extLst>
      <p:ext uri="{BB962C8B-B14F-4D97-AF65-F5344CB8AC3E}">
        <p14:creationId xmlns:p14="http://schemas.microsoft.com/office/powerpoint/2010/main" val="20805055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96900" y="1079500"/>
            <a:ext cx="3975100" cy="50165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24400" y="1079500"/>
            <a:ext cx="3975100" cy="50165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7"/>
          <p:cNvSpPr>
            <a:spLocks noGrp="1" noChangeArrowheads="1"/>
          </p:cNvSpPr>
          <p:nvPr>
            <p:ph type="dt" sz="half" idx="10"/>
          </p:nvPr>
        </p:nvSpPr>
        <p:spPr>
          <a:ln/>
        </p:spPr>
        <p:txBody>
          <a:bodyPr/>
          <a:lstStyle>
            <a:lvl1pPr>
              <a:defRPr/>
            </a:lvl1pPr>
          </a:lstStyle>
          <a:p>
            <a:fld id="{B0F6A7A1-80A4-C04B-BE0B-F9E172C3E625}" type="datetime1">
              <a:rPr lang="en-US"/>
              <a:pPr/>
              <a:t>4/10/19</a:t>
            </a:fld>
            <a:endParaRPr lang="en-US"/>
          </a:p>
        </p:txBody>
      </p:sp>
      <p:sp>
        <p:nvSpPr>
          <p:cNvPr id="6" name="Rectangle 18"/>
          <p:cNvSpPr>
            <a:spLocks noGrp="1" noChangeArrowheads="1"/>
          </p:cNvSpPr>
          <p:nvPr>
            <p:ph type="ftr" sz="quarter" idx="11"/>
          </p:nvPr>
        </p:nvSpPr>
        <p:spPr>
          <a:ln/>
        </p:spPr>
        <p:txBody>
          <a:bodyPr/>
          <a:lstStyle>
            <a:lvl1pPr>
              <a:defRPr/>
            </a:lvl1pPr>
          </a:lstStyle>
          <a:p>
            <a:pPr>
              <a:defRPr/>
            </a:pPr>
            <a:endParaRPr lang="en-US"/>
          </a:p>
        </p:txBody>
      </p:sp>
      <p:sp>
        <p:nvSpPr>
          <p:cNvPr id="7" name="Rectangle 19"/>
          <p:cNvSpPr>
            <a:spLocks noGrp="1" noChangeArrowheads="1"/>
          </p:cNvSpPr>
          <p:nvPr>
            <p:ph type="sldNum" sz="quarter" idx="12"/>
          </p:nvPr>
        </p:nvSpPr>
        <p:spPr>
          <a:ln/>
        </p:spPr>
        <p:txBody>
          <a:bodyPr/>
          <a:lstStyle>
            <a:lvl1pPr>
              <a:defRPr/>
            </a:lvl1pPr>
          </a:lstStyle>
          <a:p>
            <a:fld id="{6B33C1A0-8834-2443-9AE6-C5195D231FF8}" type="slidenum">
              <a:rPr lang="en-US"/>
              <a:pPr/>
              <a:t>‹#›</a:t>
            </a:fld>
            <a:endParaRPr lang="en-US"/>
          </a:p>
        </p:txBody>
      </p:sp>
    </p:spTree>
    <p:extLst>
      <p:ext uri="{BB962C8B-B14F-4D97-AF65-F5344CB8AC3E}">
        <p14:creationId xmlns:p14="http://schemas.microsoft.com/office/powerpoint/2010/main" val="28339939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7"/>
          <p:cNvSpPr>
            <a:spLocks noGrp="1" noChangeArrowheads="1"/>
          </p:cNvSpPr>
          <p:nvPr>
            <p:ph type="dt" sz="half" idx="10"/>
          </p:nvPr>
        </p:nvSpPr>
        <p:spPr>
          <a:ln/>
        </p:spPr>
        <p:txBody>
          <a:bodyPr/>
          <a:lstStyle>
            <a:lvl1pPr>
              <a:defRPr/>
            </a:lvl1pPr>
          </a:lstStyle>
          <a:p>
            <a:fld id="{B6671479-B6DD-4240-8BB8-5D545EF594C1}" type="datetime1">
              <a:rPr lang="en-US"/>
              <a:pPr/>
              <a:t>4/10/19</a:t>
            </a:fld>
            <a:endParaRPr lang="en-US"/>
          </a:p>
        </p:txBody>
      </p:sp>
      <p:sp>
        <p:nvSpPr>
          <p:cNvPr id="8" name="Rectangle 18"/>
          <p:cNvSpPr>
            <a:spLocks noGrp="1" noChangeArrowheads="1"/>
          </p:cNvSpPr>
          <p:nvPr>
            <p:ph type="ftr" sz="quarter" idx="11"/>
          </p:nvPr>
        </p:nvSpPr>
        <p:spPr>
          <a:ln/>
        </p:spPr>
        <p:txBody>
          <a:bodyPr/>
          <a:lstStyle>
            <a:lvl1pPr>
              <a:defRPr/>
            </a:lvl1pPr>
          </a:lstStyle>
          <a:p>
            <a:pPr>
              <a:defRPr/>
            </a:pPr>
            <a:endParaRPr lang="en-US"/>
          </a:p>
        </p:txBody>
      </p:sp>
      <p:sp>
        <p:nvSpPr>
          <p:cNvPr id="9" name="Rectangle 19"/>
          <p:cNvSpPr>
            <a:spLocks noGrp="1" noChangeArrowheads="1"/>
          </p:cNvSpPr>
          <p:nvPr>
            <p:ph type="sldNum" sz="quarter" idx="12"/>
          </p:nvPr>
        </p:nvSpPr>
        <p:spPr>
          <a:ln/>
        </p:spPr>
        <p:txBody>
          <a:bodyPr/>
          <a:lstStyle>
            <a:lvl1pPr>
              <a:defRPr/>
            </a:lvl1pPr>
          </a:lstStyle>
          <a:p>
            <a:fld id="{0A3FDF39-0FAA-A748-88E3-83FA803CCE4F}" type="slidenum">
              <a:rPr lang="en-US"/>
              <a:pPr/>
              <a:t>‹#›</a:t>
            </a:fld>
            <a:endParaRPr lang="en-US"/>
          </a:p>
        </p:txBody>
      </p:sp>
    </p:spTree>
    <p:extLst>
      <p:ext uri="{BB962C8B-B14F-4D97-AF65-F5344CB8AC3E}">
        <p14:creationId xmlns:p14="http://schemas.microsoft.com/office/powerpoint/2010/main" val="2120690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7"/>
          <p:cNvSpPr>
            <a:spLocks noGrp="1" noChangeArrowheads="1"/>
          </p:cNvSpPr>
          <p:nvPr>
            <p:ph type="dt" sz="half" idx="10"/>
          </p:nvPr>
        </p:nvSpPr>
        <p:spPr>
          <a:ln/>
        </p:spPr>
        <p:txBody>
          <a:bodyPr/>
          <a:lstStyle>
            <a:lvl1pPr>
              <a:defRPr/>
            </a:lvl1pPr>
          </a:lstStyle>
          <a:p>
            <a:fld id="{E24C88CE-0A22-7D4E-9966-732A2B0CC9F7}" type="datetime1">
              <a:rPr lang="en-US"/>
              <a:pPr/>
              <a:t>4/10/19</a:t>
            </a:fld>
            <a:endParaRPr lang="en-US"/>
          </a:p>
        </p:txBody>
      </p:sp>
      <p:sp>
        <p:nvSpPr>
          <p:cNvPr id="4" name="Rectangle 18"/>
          <p:cNvSpPr>
            <a:spLocks noGrp="1" noChangeArrowheads="1"/>
          </p:cNvSpPr>
          <p:nvPr>
            <p:ph type="ftr" sz="quarter" idx="11"/>
          </p:nvPr>
        </p:nvSpPr>
        <p:spPr>
          <a:ln/>
        </p:spPr>
        <p:txBody>
          <a:bodyPr/>
          <a:lstStyle>
            <a:lvl1pPr>
              <a:defRPr/>
            </a:lvl1pPr>
          </a:lstStyle>
          <a:p>
            <a:pPr>
              <a:defRPr/>
            </a:pPr>
            <a:endParaRPr lang="en-US"/>
          </a:p>
        </p:txBody>
      </p:sp>
      <p:sp>
        <p:nvSpPr>
          <p:cNvPr id="5" name="Rectangle 19"/>
          <p:cNvSpPr>
            <a:spLocks noGrp="1" noChangeArrowheads="1"/>
          </p:cNvSpPr>
          <p:nvPr>
            <p:ph type="sldNum" sz="quarter" idx="12"/>
          </p:nvPr>
        </p:nvSpPr>
        <p:spPr>
          <a:ln/>
        </p:spPr>
        <p:txBody>
          <a:bodyPr/>
          <a:lstStyle>
            <a:lvl1pPr>
              <a:defRPr/>
            </a:lvl1pPr>
          </a:lstStyle>
          <a:p>
            <a:fld id="{AA81B3BF-C68A-5442-A566-95C6DD23D515}" type="slidenum">
              <a:rPr lang="en-US"/>
              <a:pPr/>
              <a:t>‹#›</a:t>
            </a:fld>
            <a:endParaRPr lang="en-US"/>
          </a:p>
        </p:txBody>
      </p:sp>
    </p:spTree>
    <p:extLst>
      <p:ext uri="{BB962C8B-B14F-4D97-AF65-F5344CB8AC3E}">
        <p14:creationId xmlns:p14="http://schemas.microsoft.com/office/powerpoint/2010/main" val="6801314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7"/>
          <p:cNvSpPr>
            <a:spLocks noGrp="1" noChangeArrowheads="1"/>
          </p:cNvSpPr>
          <p:nvPr>
            <p:ph type="dt" sz="half" idx="10"/>
          </p:nvPr>
        </p:nvSpPr>
        <p:spPr>
          <a:ln/>
        </p:spPr>
        <p:txBody>
          <a:bodyPr/>
          <a:lstStyle>
            <a:lvl1pPr>
              <a:defRPr/>
            </a:lvl1pPr>
          </a:lstStyle>
          <a:p>
            <a:fld id="{3FF9D5FB-C3B5-9146-8C70-B78BCBC45D34}" type="datetime1">
              <a:rPr lang="en-US"/>
              <a:pPr/>
              <a:t>4/10/19</a:t>
            </a:fld>
            <a:endParaRPr lang="en-US"/>
          </a:p>
        </p:txBody>
      </p:sp>
      <p:sp>
        <p:nvSpPr>
          <p:cNvPr id="3" name="Rectangle 18"/>
          <p:cNvSpPr>
            <a:spLocks noGrp="1" noChangeArrowheads="1"/>
          </p:cNvSpPr>
          <p:nvPr>
            <p:ph type="ftr" sz="quarter" idx="11"/>
          </p:nvPr>
        </p:nvSpPr>
        <p:spPr>
          <a:ln/>
        </p:spPr>
        <p:txBody>
          <a:bodyPr/>
          <a:lstStyle>
            <a:lvl1pPr>
              <a:defRPr/>
            </a:lvl1pPr>
          </a:lstStyle>
          <a:p>
            <a:pPr>
              <a:defRPr/>
            </a:pPr>
            <a:endParaRPr lang="en-US"/>
          </a:p>
        </p:txBody>
      </p:sp>
      <p:sp>
        <p:nvSpPr>
          <p:cNvPr id="4" name="Rectangle 19"/>
          <p:cNvSpPr>
            <a:spLocks noGrp="1" noChangeArrowheads="1"/>
          </p:cNvSpPr>
          <p:nvPr>
            <p:ph type="sldNum" sz="quarter" idx="12"/>
          </p:nvPr>
        </p:nvSpPr>
        <p:spPr>
          <a:ln/>
        </p:spPr>
        <p:txBody>
          <a:bodyPr/>
          <a:lstStyle>
            <a:lvl1pPr>
              <a:defRPr/>
            </a:lvl1pPr>
          </a:lstStyle>
          <a:p>
            <a:fld id="{F21177F2-B37C-184B-BBB1-39A71E37366D}" type="slidenum">
              <a:rPr lang="en-US"/>
              <a:pPr/>
              <a:t>‹#›</a:t>
            </a:fld>
            <a:endParaRPr lang="en-US"/>
          </a:p>
        </p:txBody>
      </p:sp>
    </p:spTree>
    <p:extLst>
      <p:ext uri="{BB962C8B-B14F-4D97-AF65-F5344CB8AC3E}">
        <p14:creationId xmlns:p14="http://schemas.microsoft.com/office/powerpoint/2010/main" val="2261009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7"/>
          <p:cNvSpPr>
            <a:spLocks noGrp="1" noChangeArrowheads="1"/>
          </p:cNvSpPr>
          <p:nvPr>
            <p:ph type="dt" sz="half" idx="10"/>
          </p:nvPr>
        </p:nvSpPr>
        <p:spPr>
          <a:ln/>
        </p:spPr>
        <p:txBody>
          <a:bodyPr/>
          <a:lstStyle>
            <a:lvl1pPr>
              <a:defRPr/>
            </a:lvl1pPr>
          </a:lstStyle>
          <a:p>
            <a:fld id="{A2D131E7-511F-EF4D-B7B7-71A8C161FDC1}" type="datetime1">
              <a:rPr lang="en-US"/>
              <a:pPr/>
              <a:t>4/10/19</a:t>
            </a:fld>
            <a:endParaRPr lang="en-US"/>
          </a:p>
        </p:txBody>
      </p:sp>
      <p:sp>
        <p:nvSpPr>
          <p:cNvPr id="6" name="Rectangle 18"/>
          <p:cNvSpPr>
            <a:spLocks noGrp="1" noChangeArrowheads="1"/>
          </p:cNvSpPr>
          <p:nvPr>
            <p:ph type="ftr" sz="quarter" idx="11"/>
          </p:nvPr>
        </p:nvSpPr>
        <p:spPr>
          <a:ln/>
        </p:spPr>
        <p:txBody>
          <a:bodyPr/>
          <a:lstStyle>
            <a:lvl1pPr>
              <a:defRPr/>
            </a:lvl1pPr>
          </a:lstStyle>
          <a:p>
            <a:pPr>
              <a:defRPr/>
            </a:pPr>
            <a:endParaRPr lang="en-US"/>
          </a:p>
        </p:txBody>
      </p:sp>
      <p:sp>
        <p:nvSpPr>
          <p:cNvPr id="7" name="Rectangle 19"/>
          <p:cNvSpPr>
            <a:spLocks noGrp="1" noChangeArrowheads="1"/>
          </p:cNvSpPr>
          <p:nvPr>
            <p:ph type="sldNum" sz="quarter" idx="12"/>
          </p:nvPr>
        </p:nvSpPr>
        <p:spPr>
          <a:ln/>
        </p:spPr>
        <p:txBody>
          <a:bodyPr/>
          <a:lstStyle>
            <a:lvl1pPr>
              <a:defRPr/>
            </a:lvl1pPr>
          </a:lstStyle>
          <a:p>
            <a:fld id="{8BC27B50-E782-2E43-8C3E-E8ACB143D755}" type="slidenum">
              <a:rPr lang="en-US"/>
              <a:pPr/>
              <a:t>‹#›</a:t>
            </a:fld>
            <a:endParaRPr lang="en-US"/>
          </a:p>
        </p:txBody>
      </p:sp>
    </p:spTree>
    <p:extLst>
      <p:ext uri="{BB962C8B-B14F-4D97-AF65-F5344CB8AC3E}">
        <p14:creationId xmlns:p14="http://schemas.microsoft.com/office/powerpoint/2010/main" val="42115758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7"/>
          <p:cNvSpPr>
            <a:spLocks noGrp="1" noChangeArrowheads="1"/>
          </p:cNvSpPr>
          <p:nvPr>
            <p:ph type="dt" sz="half" idx="10"/>
          </p:nvPr>
        </p:nvSpPr>
        <p:spPr>
          <a:ln/>
        </p:spPr>
        <p:txBody>
          <a:bodyPr/>
          <a:lstStyle>
            <a:lvl1pPr>
              <a:defRPr/>
            </a:lvl1pPr>
          </a:lstStyle>
          <a:p>
            <a:fld id="{367C8405-979E-A141-A68B-2C094A5E9E0D}" type="datetime1">
              <a:rPr lang="en-US"/>
              <a:pPr/>
              <a:t>4/10/19</a:t>
            </a:fld>
            <a:endParaRPr lang="en-US"/>
          </a:p>
        </p:txBody>
      </p:sp>
      <p:sp>
        <p:nvSpPr>
          <p:cNvPr id="6" name="Rectangle 18"/>
          <p:cNvSpPr>
            <a:spLocks noGrp="1" noChangeArrowheads="1"/>
          </p:cNvSpPr>
          <p:nvPr>
            <p:ph type="ftr" sz="quarter" idx="11"/>
          </p:nvPr>
        </p:nvSpPr>
        <p:spPr>
          <a:ln/>
        </p:spPr>
        <p:txBody>
          <a:bodyPr/>
          <a:lstStyle>
            <a:lvl1pPr>
              <a:defRPr/>
            </a:lvl1pPr>
          </a:lstStyle>
          <a:p>
            <a:pPr>
              <a:defRPr/>
            </a:pPr>
            <a:endParaRPr lang="en-US"/>
          </a:p>
        </p:txBody>
      </p:sp>
      <p:sp>
        <p:nvSpPr>
          <p:cNvPr id="7" name="Rectangle 19"/>
          <p:cNvSpPr>
            <a:spLocks noGrp="1" noChangeArrowheads="1"/>
          </p:cNvSpPr>
          <p:nvPr>
            <p:ph type="sldNum" sz="quarter" idx="12"/>
          </p:nvPr>
        </p:nvSpPr>
        <p:spPr>
          <a:ln/>
        </p:spPr>
        <p:txBody>
          <a:bodyPr/>
          <a:lstStyle>
            <a:lvl1pPr>
              <a:defRPr/>
            </a:lvl1pPr>
          </a:lstStyle>
          <a:p>
            <a:fld id="{B4AC4BCB-C45A-5F47-B800-41339DFAFC03}" type="slidenum">
              <a:rPr lang="en-US"/>
              <a:pPr/>
              <a:t>‹#›</a:t>
            </a:fld>
            <a:endParaRPr lang="en-US"/>
          </a:p>
        </p:txBody>
      </p:sp>
    </p:spTree>
    <p:extLst>
      <p:ext uri="{BB962C8B-B14F-4D97-AF65-F5344CB8AC3E}">
        <p14:creationId xmlns:p14="http://schemas.microsoft.com/office/powerpoint/2010/main" val="36119921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theme" Target="../theme/theme2.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1991" name="Rectangle 7"/>
          <p:cNvSpPr>
            <a:spLocks noGrp="1" noChangeArrowheads="1"/>
          </p:cNvSpPr>
          <p:nvPr>
            <p:ph type="title"/>
          </p:nvPr>
        </p:nvSpPr>
        <p:spPr bwMode="auto">
          <a:xfrm>
            <a:off x="685800" y="228600"/>
            <a:ext cx="7772400" cy="685800"/>
          </a:xfrm>
          <a:prstGeom prst="rect">
            <a:avLst/>
          </a:prstGeom>
          <a:noFill/>
          <a:ln w="9525">
            <a:noFill/>
            <a:miter lim="800000"/>
            <a:headEnd/>
            <a:tailEnd/>
          </a:ln>
          <a:effectLst/>
        </p:spPr>
        <p:txBody>
          <a:bodyPr vert="horz" wrap="square" lIns="92075" tIns="46038" rIns="92075" bIns="46038" numCol="1" anchor="ctr" anchorCtr="0" compatLnSpc="1">
            <a:prstTxWarp prst="textNoShape">
              <a:avLst/>
            </a:prstTxWarp>
          </a:bodyPr>
          <a:lstStyle/>
          <a:p>
            <a:pPr lvl="0"/>
            <a:r>
              <a:rPr lang="en-US"/>
              <a:t>Click to edit Master title style</a:t>
            </a:r>
          </a:p>
        </p:txBody>
      </p:sp>
      <p:sp>
        <p:nvSpPr>
          <p:cNvPr id="1027" name="Rectangle 8"/>
          <p:cNvSpPr>
            <a:spLocks noGrp="1" noChangeArrowheads="1"/>
          </p:cNvSpPr>
          <p:nvPr>
            <p:ph type="body" idx="1"/>
          </p:nvPr>
        </p:nvSpPr>
        <p:spPr bwMode="auto">
          <a:xfrm>
            <a:off x="596900" y="1079500"/>
            <a:ext cx="8102600" cy="5016500"/>
          </a:xfrm>
          <a:prstGeom prst="rect">
            <a:avLst/>
          </a:prstGeom>
          <a:noFill/>
          <a:ln>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0"/>
            <a:r>
              <a:rPr lang="en-US"/>
              <a:t>jhbikjb</a:t>
            </a:r>
          </a:p>
          <a:p>
            <a:pPr lvl="1"/>
            <a:r>
              <a:rPr lang="en-US"/>
              <a:t>erfer</a:t>
            </a:r>
          </a:p>
          <a:p>
            <a:pPr lvl="0"/>
            <a:r>
              <a:rPr lang="en-US"/>
              <a:t>fghfn</a:t>
            </a:r>
          </a:p>
        </p:txBody>
      </p:sp>
      <p:sp>
        <p:nvSpPr>
          <p:cNvPr id="42001" name="Rectangle 17"/>
          <p:cNvSpPr>
            <a:spLocks noGrp="1" noChangeArrowheads="1"/>
          </p:cNvSpPr>
          <p:nvPr>
            <p:ph type="dt" sz="half" idx="2"/>
          </p:nvPr>
        </p:nvSpPr>
        <p:spPr bwMode="auto">
          <a:xfrm>
            <a:off x="685800" y="6248400"/>
            <a:ext cx="1905000" cy="4572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spcBef>
                <a:spcPct val="0"/>
              </a:spcBef>
              <a:defRPr/>
            </a:lvl1pPr>
          </a:lstStyle>
          <a:p>
            <a:fld id="{7FE1434F-67B8-154B-ADFE-256B3E196450}" type="datetime1">
              <a:rPr lang="en-US"/>
              <a:pPr/>
              <a:t>4/10/19</a:t>
            </a:fld>
            <a:endParaRPr lang="en-US"/>
          </a:p>
        </p:txBody>
      </p:sp>
      <p:sp>
        <p:nvSpPr>
          <p:cNvPr id="42002" name="Rectangle 18"/>
          <p:cNvSpPr>
            <a:spLocks noGrp="1" noChangeArrowheads="1"/>
          </p:cNvSpPr>
          <p:nvPr>
            <p:ph type="ftr" sz="quarter" idx="3"/>
          </p:nvPr>
        </p:nvSpPr>
        <p:spPr bwMode="auto">
          <a:xfrm>
            <a:off x="3124200" y="6248400"/>
            <a:ext cx="2895600" cy="4572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ctr">
              <a:spcBef>
                <a:spcPct val="0"/>
              </a:spcBef>
              <a:defRPr>
                <a:latin typeface="Times New Roman" pitchFamily="-106" charset="0"/>
                <a:ea typeface="+mn-ea"/>
                <a:cs typeface="+mn-cs"/>
              </a:defRPr>
            </a:lvl1pPr>
          </a:lstStyle>
          <a:p>
            <a:pPr>
              <a:defRPr/>
            </a:pPr>
            <a:endParaRPr lang="en-US"/>
          </a:p>
        </p:txBody>
      </p:sp>
      <p:sp>
        <p:nvSpPr>
          <p:cNvPr id="42003" name="Rectangle 19"/>
          <p:cNvSpPr>
            <a:spLocks noGrp="1" noChangeArrowheads="1"/>
          </p:cNvSpPr>
          <p:nvPr>
            <p:ph type="sldNum" sz="quarter" idx="4"/>
          </p:nvPr>
        </p:nvSpPr>
        <p:spPr bwMode="auto">
          <a:xfrm>
            <a:off x="6553200" y="6248400"/>
            <a:ext cx="1905000" cy="4572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spcBef>
                <a:spcPct val="0"/>
              </a:spcBef>
              <a:defRPr/>
            </a:lvl1pPr>
          </a:lstStyle>
          <a:p>
            <a:fld id="{07684B1A-4184-6642-AD10-3603EF6C456C}"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93"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Lst>
  <p:hf hdr="0" ftr="0" dt="0"/>
  <p:txStyles>
    <p:titleStyle>
      <a:lvl1pPr algn="ctr" rtl="0" eaLnBrk="0" fontAlgn="base" hangingPunct="0">
        <a:spcBef>
          <a:spcPct val="0"/>
        </a:spcBef>
        <a:spcAft>
          <a:spcPct val="0"/>
        </a:spcAft>
        <a:defRPr kumimoji="1" sz="3600" b="1">
          <a:solidFill>
            <a:schemeClr val="accent2"/>
          </a:solidFill>
          <a:effectLst>
            <a:outerShdw blurRad="38100" dist="38100" dir="2700000" algn="tl">
              <a:srgbClr val="DDDDDD"/>
            </a:outerShdw>
          </a:effectLst>
          <a:latin typeface="+mj-lt"/>
          <a:ea typeface="ＭＳ Ｐゴシック" pitchFamily="-106" charset="-128"/>
          <a:cs typeface="ＭＳ Ｐゴシック" pitchFamily="-106" charset="-128"/>
        </a:defRPr>
      </a:lvl1pPr>
      <a:lvl2pPr algn="ctr" rtl="0" eaLnBrk="0" fontAlgn="base" hangingPunct="0">
        <a:spcBef>
          <a:spcPct val="0"/>
        </a:spcBef>
        <a:spcAft>
          <a:spcPct val="0"/>
        </a:spcAft>
        <a:defRPr kumimoji="1" sz="3600" b="1">
          <a:solidFill>
            <a:schemeClr val="accent2"/>
          </a:solidFill>
          <a:effectLst>
            <a:outerShdw blurRad="38100" dist="38100" dir="2700000" algn="tl">
              <a:srgbClr val="DDDDDD"/>
            </a:outerShdw>
          </a:effectLst>
          <a:latin typeface="Times New Roman" pitchFamily="-106" charset="0"/>
          <a:ea typeface="ＭＳ Ｐゴシック" pitchFamily="-106" charset="-128"/>
          <a:cs typeface="ＭＳ Ｐゴシック" pitchFamily="-106" charset="-128"/>
        </a:defRPr>
      </a:lvl2pPr>
      <a:lvl3pPr algn="ctr" rtl="0" eaLnBrk="0" fontAlgn="base" hangingPunct="0">
        <a:spcBef>
          <a:spcPct val="0"/>
        </a:spcBef>
        <a:spcAft>
          <a:spcPct val="0"/>
        </a:spcAft>
        <a:defRPr kumimoji="1" sz="3600" b="1">
          <a:solidFill>
            <a:schemeClr val="accent2"/>
          </a:solidFill>
          <a:effectLst>
            <a:outerShdw blurRad="38100" dist="38100" dir="2700000" algn="tl">
              <a:srgbClr val="DDDDDD"/>
            </a:outerShdw>
          </a:effectLst>
          <a:latin typeface="Times New Roman" pitchFamily="-106" charset="0"/>
          <a:ea typeface="ＭＳ Ｐゴシック" pitchFamily="-106" charset="-128"/>
          <a:cs typeface="ＭＳ Ｐゴシック" pitchFamily="-106" charset="-128"/>
        </a:defRPr>
      </a:lvl3pPr>
      <a:lvl4pPr algn="ctr" rtl="0" eaLnBrk="0" fontAlgn="base" hangingPunct="0">
        <a:spcBef>
          <a:spcPct val="0"/>
        </a:spcBef>
        <a:spcAft>
          <a:spcPct val="0"/>
        </a:spcAft>
        <a:defRPr kumimoji="1" sz="3600" b="1">
          <a:solidFill>
            <a:schemeClr val="accent2"/>
          </a:solidFill>
          <a:effectLst>
            <a:outerShdw blurRad="38100" dist="38100" dir="2700000" algn="tl">
              <a:srgbClr val="DDDDDD"/>
            </a:outerShdw>
          </a:effectLst>
          <a:latin typeface="Times New Roman" pitchFamily="-106" charset="0"/>
          <a:ea typeface="ＭＳ Ｐゴシック" pitchFamily="-106" charset="-128"/>
          <a:cs typeface="ＭＳ Ｐゴシック" pitchFamily="-106" charset="-128"/>
        </a:defRPr>
      </a:lvl4pPr>
      <a:lvl5pPr algn="ctr" rtl="0" eaLnBrk="0" fontAlgn="base" hangingPunct="0">
        <a:spcBef>
          <a:spcPct val="0"/>
        </a:spcBef>
        <a:spcAft>
          <a:spcPct val="0"/>
        </a:spcAft>
        <a:defRPr kumimoji="1" sz="3600" b="1">
          <a:solidFill>
            <a:schemeClr val="accent2"/>
          </a:solidFill>
          <a:effectLst>
            <a:outerShdw blurRad="38100" dist="38100" dir="2700000" algn="tl">
              <a:srgbClr val="DDDDDD"/>
            </a:outerShdw>
          </a:effectLst>
          <a:latin typeface="Times New Roman" pitchFamily="-106" charset="0"/>
          <a:ea typeface="ＭＳ Ｐゴシック" pitchFamily="-106" charset="-128"/>
          <a:cs typeface="ＭＳ Ｐゴシック" pitchFamily="-106" charset="-128"/>
        </a:defRPr>
      </a:lvl5pPr>
      <a:lvl6pPr marL="457200" algn="ctr" rtl="0" eaLnBrk="0" fontAlgn="base" hangingPunct="0">
        <a:spcBef>
          <a:spcPct val="0"/>
        </a:spcBef>
        <a:spcAft>
          <a:spcPct val="0"/>
        </a:spcAft>
        <a:defRPr kumimoji="1" sz="3600" b="1">
          <a:solidFill>
            <a:schemeClr val="accent2"/>
          </a:solidFill>
          <a:effectLst>
            <a:outerShdw blurRad="38100" dist="38100" dir="2700000" algn="tl">
              <a:srgbClr val="DDDDDD"/>
            </a:outerShdw>
          </a:effectLst>
          <a:latin typeface="Times New Roman" pitchFamily="-106" charset="0"/>
        </a:defRPr>
      </a:lvl6pPr>
      <a:lvl7pPr marL="914400" algn="ctr" rtl="0" eaLnBrk="0" fontAlgn="base" hangingPunct="0">
        <a:spcBef>
          <a:spcPct val="0"/>
        </a:spcBef>
        <a:spcAft>
          <a:spcPct val="0"/>
        </a:spcAft>
        <a:defRPr kumimoji="1" sz="3600" b="1">
          <a:solidFill>
            <a:schemeClr val="accent2"/>
          </a:solidFill>
          <a:effectLst>
            <a:outerShdw blurRad="38100" dist="38100" dir="2700000" algn="tl">
              <a:srgbClr val="DDDDDD"/>
            </a:outerShdw>
          </a:effectLst>
          <a:latin typeface="Times New Roman" pitchFamily="-106" charset="0"/>
        </a:defRPr>
      </a:lvl7pPr>
      <a:lvl8pPr marL="1371600" algn="ctr" rtl="0" eaLnBrk="0" fontAlgn="base" hangingPunct="0">
        <a:spcBef>
          <a:spcPct val="0"/>
        </a:spcBef>
        <a:spcAft>
          <a:spcPct val="0"/>
        </a:spcAft>
        <a:defRPr kumimoji="1" sz="3600" b="1">
          <a:solidFill>
            <a:schemeClr val="accent2"/>
          </a:solidFill>
          <a:effectLst>
            <a:outerShdw blurRad="38100" dist="38100" dir="2700000" algn="tl">
              <a:srgbClr val="DDDDDD"/>
            </a:outerShdw>
          </a:effectLst>
          <a:latin typeface="Times New Roman" pitchFamily="-106" charset="0"/>
        </a:defRPr>
      </a:lvl8pPr>
      <a:lvl9pPr marL="1828800" algn="ctr" rtl="0" eaLnBrk="0" fontAlgn="base" hangingPunct="0">
        <a:spcBef>
          <a:spcPct val="0"/>
        </a:spcBef>
        <a:spcAft>
          <a:spcPct val="0"/>
        </a:spcAft>
        <a:defRPr kumimoji="1" sz="3600" b="1">
          <a:solidFill>
            <a:schemeClr val="accent2"/>
          </a:solidFill>
          <a:effectLst>
            <a:outerShdw blurRad="38100" dist="38100" dir="2700000" algn="tl">
              <a:srgbClr val="DDDDDD"/>
            </a:outerShdw>
          </a:effectLst>
          <a:latin typeface="Times New Roman" pitchFamily="-106" charset="0"/>
        </a:defRPr>
      </a:lvl9pPr>
    </p:titleStyle>
    <p:bodyStyle>
      <a:lvl1pPr marL="342900" indent="-342900" algn="l" rtl="0" eaLnBrk="0" fontAlgn="base" hangingPunct="0">
        <a:spcBef>
          <a:spcPct val="20000"/>
        </a:spcBef>
        <a:spcAft>
          <a:spcPct val="0"/>
        </a:spcAft>
        <a:buClr>
          <a:schemeClr val="accent2"/>
        </a:buClr>
        <a:buSzPct val="80000"/>
        <a:buFont typeface="Wingdings" charset="0"/>
        <a:buChar char="l"/>
        <a:defRPr kumimoji="1" sz="2400">
          <a:solidFill>
            <a:schemeClr val="tx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lr>
          <a:schemeClr val="accent2"/>
        </a:buClr>
        <a:buChar char="–"/>
        <a:defRPr kumimoji="1" sz="2000">
          <a:solidFill>
            <a:schemeClr val="tx1"/>
          </a:solidFill>
          <a:latin typeface="+mn-lt"/>
          <a:ea typeface="ＭＳ Ｐゴシック" pitchFamily="-106" charset="-128"/>
        </a:defRPr>
      </a:lvl2pPr>
      <a:lvl3pPr marL="1143000" indent="-228600" algn="l" rtl="0" eaLnBrk="0" fontAlgn="base" hangingPunct="0">
        <a:spcBef>
          <a:spcPct val="20000"/>
        </a:spcBef>
        <a:spcAft>
          <a:spcPct val="0"/>
        </a:spcAft>
        <a:buClr>
          <a:schemeClr val="accent2"/>
        </a:buClr>
        <a:buChar char="–"/>
        <a:defRPr kumimoji="1" sz="2000">
          <a:solidFill>
            <a:schemeClr val="tx1"/>
          </a:solidFill>
          <a:latin typeface="+mn-lt"/>
          <a:ea typeface="ＭＳ Ｐゴシック" pitchFamily="-106" charset="-128"/>
        </a:defRPr>
      </a:lvl3pPr>
      <a:lvl4pPr marL="1600200" indent="-228600" algn="l" rtl="0" eaLnBrk="0" fontAlgn="base" hangingPunct="0">
        <a:spcBef>
          <a:spcPct val="20000"/>
        </a:spcBef>
        <a:spcAft>
          <a:spcPct val="0"/>
        </a:spcAft>
        <a:buChar char="–"/>
        <a:defRPr kumimoji="1" sz="2000">
          <a:solidFill>
            <a:schemeClr val="tx1"/>
          </a:solidFill>
          <a:latin typeface="+mn-lt"/>
          <a:ea typeface="ＭＳ Ｐゴシック" pitchFamily="-106" charset="-128"/>
        </a:defRPr>
      </a:lvl4pPr>
      <a:lvl5pPr marL="2057400" indent="-228600" algn="l" rtl="0" eaLnBrk="0" fontAlgn="base" hangingPunct="0">
        <a:spcBef>
          <a:spcPct val="20000"/>
        </a:spcBef>
        <a:spcAft>
          <a:spcPct val="0"/>
        </a:spcAft>
        <a:buClr>
          <a:schemeClr val="accent2"/>
        </a:buClr>
        <a:buChar char="•"/>
        <a:defRPr kumimoji="1" sz="2000">
          <a:solidFill>
            <a:schemeClr val="tx1"/>
          </a:solidFill>
          <a:latin typeface="+mn-lt"/>
          <a:ea typeface="ＭＳ Ｐゴシック" pitchFamily="-106" charset="-128"/>
        </a:defRPr>
      </a:lvl5pPr>
      <a:lvl6pPr marL="2514600" indent="-228600" algn="l" rtl="0" eaLnBrk="0" fontAlgn="base" hangingPunct="0">
        <a:spcBef>
          <a:spcPct val="20000"/>
        </a:spcBef>
        <a:spcAft>
          <a:spcPct val="0"/>
        </a:spcAft>
        <a:buClr>
          <a:schemeClr val="accent2"/>
        </a:buClr>
        <a:buChar char="•"/>
        <a:defRPr kumimoji="1" sz="2000">
          <a:solidFill>
            <a:schemeClr val="tx1"/>
          </a:solidFill>
          <a:latin typeface="+mn-lt"/>
          <a:ea typeface="ＭＳ Ｐゴシック" pitchFamily="-106" charset="-128"/>
        </a:defRPr>
      </a:lvl6pPr>
      <a:lvl7pPr marL="2971800" indent="-228600" algn="l" rtl="0" eaLnBrk="0" fontAlgn="base" hangingPunct="0">
        <a:spcBef>
          <a:spcPct val="20000"/>
        </a:spcBef>
        <a:spcAft>
          <a:spcPct val="0"/>
        </a:spcAft>
        <a:buClr>
          <a:schemeClr val="accent2"/>
        </a:buClr>
        <a:buChar char="•"/>
        <a:defRPr kumimoji="1" sz="2000">
          <a:solidFill>
            <a:schemeClr val="tx1"/>
          </a:solidFill>
          <a:latin typeface="+mn-lt"/>
          <a:ea typeface="ＭＳ Ｐゴシック" pitchFamily="-106" charset="-128"/>
        </a:defRPr>
      </a:lvl7pPr>
      <a:lvl8pPr marL="3429000" indent="-228600" algn="l" rtl="0" eaLnBrk="0" fontAlgn="base" hangingPunct="0">
        <a:spcBef>
          <a:spcPct val="20000"/>
        </a:spcBef>
        <a:spcAft>
          <a:spcPct val="0"/>
        </a:spcAft>
        <a:buClr>
          <a:schemeClr val="accent2"/>
        </a:buClr>
        <a:buChar char="•"/>
        <a:defRPr kumimoji="1" sz="2000">
          <a:solidFill>
            <a:schemeClr val="tx1"/>
          </a:solidFill>
          <a:latin typeface="+mn-lt"/>
          <a:ea typeface="ＭＳ Ｐゴシック" pitchFamily="-106" charset="-128"/>
        </a:defRPr>
      </a:lvl8pPr>
      <a:lvl9pPr marL="3886200" indent="-228600" algn="l" rtl="0" eaLnBrk="0" fontAlgn="base" hangingPunct="0">
        <a:spcBef>
          <a:spcPct val="20000"/>
        </a:spcBef>
        <a:spcAft>
          <a:spcPct val="0"/>
        </a:spcAft>
        <a:buClr>
          <a:schemeClr val="accent2"/>
        </a:buClr>
        <a:buChar char="•"/>
        <a:defRPr kumimoji="1" sz="2000">
          <a:solidFill>
            <a:schemeClr val="tx1"/>
          </a:solidFill>
          <a:latin typeface="+mn-lt"/>
          <a:ea typeface="ＭＳ Ｐゴシック" pitchFamily="-106"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5F5F5"/>
        </a:solidFill>
        <a:effectLst/>
      </p:bgPr>
    </p:bg>
    <p:spTree>
      <p:nvGrpSpPr>
        <p:cNvPr id="1" name=""/>
        <p:cNvGrpSpPr/>
        <p:nvPr/>
      </p:nvGrpSpPr>
      <p:grpSpPr>
        <a:xfrm>
          <a:off x="0" y="0"/>
          <a:ext cx="0" cy="0"/>
          <a:chOff x="0" y="0"/>
          <a:chExt cx="0" cy="0"/>
        </a:xfrm>
      </p:grpSpPr>
      <p:sp>
        <p:nvSpPr>
          <p:cNvPr id="489474" name="Rectangle 2"/>
          <p:cNvSpPr>
            <a:spLocks noChangeArrowheads="1"/>
          </p:cNvSpPr>
          <p:nvPr userDrawn="1"/>
        </p:nvSpPr>
        <p:spPr bwMode="auto">
          <a:xfrm>
            <a:off x="-1588" y="6597650"/>
            <a:ext cx="9144001" cy="260350"/>
          </a:xfrm>
          <a:prstGeom prst="rect">
            <a:avLst/>
          </a:prstGeom>
          <a:solidFill>
            <a:schemeClr val="tx2"/>
          </a:solidFill>
          <a:ln w="9525">
            <a:noFill/>
            <a:miter lim="800000"/>
            <a:headEnd/>
            <a:tailEnd/>
          </a:ln>
          <a:effectLst/>
        </p:spPr>
        <p:txBody>
          <a:bodyPr wrap="none" anchor="ctr"/>
          <a:lstStyle/>
          <a:p>
            <a:pPr>
              <a:spcBef>
                <a:spcPct val="0"/>
              </a:spcBef>
              <a:defRPr/>
            </a:pPr>
            <a:endParaRPr lang="it-IT" sz="2400">
              <a:solidFill>
                <a:srgbClr val="000000"/>
              </a:solidFill>
              <a:latin typeface="Times New Roman" pitchFamily="18" charset="0"/>
              <a:cs typeface="+mn-cs"/>
            </a:endParaRPr>
          </a:p>
        </p:txBody>
      </p:sp>
      <p:sp>
        <p:nvSpPr>
          <p:cNvPr id="1027" name="Rectangle 3"/>
          <p:cNvSpPr>
            <a:spLocks noGrp="1" noChangeArrowheads="1"/>
          </p:cNvSpPr>
          <p:nvPr>
            <p:ph type="title"/>
          </p:nvPr>
        </p:nvSpPr>
        <p:spPr bwMode="auto">
          <a:xfrm>
            <a:off x="395288" y="228600"/>
            <a:ext cx="8569325" cy="1066800"/>
          </a:xfrm>
          <a:prstGeom prst="rect">
            <a:avLst/>
          </a:prstGeom>
          <a:noFill/>
          <a:ln>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Fare clic per modificare lo stile del titolo dello schema</a:t>
            </a:r>
          </a:p>
        </p:txBody>
      </p:sp>
      <p:sp>
        <p:nvSpPr>
          <p:cNvPr id="1028" name="Rectangle 4"/>
          <p:cNvSpPr>
            <a:spLocks noGrp="1" noChangeArrowheads="1"/>
          </p:cNvSpPr>
          <p:nvPr>
            <p:ph type="body" idx="1"/>
          </p:nvPr>
        </p:nvSpPr>
        <p:spPr bwMode="auto">
          <a:xfrm>
            <a:off x="762000" y="1447800"/>
            <a:ext cx="7772400" cy="4495800"/>
          </a:xfrm>
          <a:prstGeom prst="rect">
            <a:avLst/>
          </a:prstGeom>
          <a:noFill/>
          <a:ln>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Fare clic per modificare gli stili del testo dello schema</a:t>
            </a:r>
          </a:p>
          <a:p>
            <a:pPr lvl="1"/>
            <a:r>
              <a:rPr lang="en-US"/>
              <a:t>Secondo livello</a:t>
            </a:r>
          </a:p>
          <a:p>
            <a:pPr lvl="2"/>
            <a:r>
              <a:rPr lang="en-US"/>
              <a:t>Terzo livello</a:t>
            </a:r>
          </a:p>
          <a:p>
            <a:pPr lvl="3"/>
            <a:r>
              <a:rPr lang="en-US"/>
              <a:t>Quarto livello</a:t>
            </a:r>
          </a:p>
          <a:p>
            <a:pPr lvl="4"/>
            <a:r>
              <a:rPr lang="en-US"/>
              <a:t>Quinto livello</a:t>
            </a:r>
          </a:p>
        </p:txBody>
      </p:sp>
      <p:sp>
        <p:nvSpPr>
          <p:cNvPr id="489477" name="Rectangle 5"/>
          <p:cNvSpPr>
            <a:spLocks noGrp="1" noChangeArrowheads="1"/>
          </p:cNvSpPr>
          <p:nvPr>
            <p:ph type="dt" sz="half" idx="2"/>
          </p:nvPr>
        </p:nvSpPr>
        <p:spPr bwMode="auto">
          <a:xfrm>
            <a:off x="685800" y="6597650"/>
            <a:ext cx="2301875" cy="2603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smtClean="0">
                <a:solidFill>
                  <a:srgbClr val="FFFFFF"/>
                </a:solidFill>
                <a:latin typeface="+mn-lt"/>
                <a:ea typeface="+mn-ea"/>
              </a:defRPr>
            </a:lvl1pPr>
          </a:lstStyle>
          <a:p>
            <a:pPr>
              <a:spcBef>
                <a:spcPct val="0"/>
              </a:spcBef>
              <a:defRPr/>
            </a:pPr>
            <a:r>
              <a:rPr lang="it-IT">
                <a:latin typeface="Arial"/>
                <a:cs typeface="+mn-cs"/>
              </a:rPr>
              <a:t>P. Atzeni</a:t>
            </a:r>
          </a:p>
        </p:txBody>
      </p:sp>
      <p:sp>
        <p:nvSpPr>
          <p:cNvPr id="489478" name="Rectangle 6"/>
          <p:cNvSpPr>
            <a:spLocks noGrp="1" noChangeArrowheads="1"/>
          </p:cNvSpPr>
          <p:nvPr>
            <p:ph type="ftr" sz="quarter" idx="3"/>
          </p:nvPr>
        </p:nvSpPr>
        <p:spPr bwMode="auto">
          <a:xfrm>
            <a:off x="1763713" y="6597650"/>
            <a:ext cx="6048375" cy="2603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200" smtClean="0">
                <a:solidFill>
                  <a:srgbClr val="FFFFFF"/>
                </a:solidFill>
                <a:latin typeface="+mn-lt"/>
                <a:ea typeface="+mn-ea"/>
              </a:defRPr>
            </a:lvl1pPr>
          </a:lstStyle>
          <a:p>
            <a:pPr>
              <a:spcBef>
                <a:spcPct val="0"/>
              </a:spcBef>
              <a:defRPr/>
            </a:pPr>
            <a:r>
              <a:rPr lang="it-IT">
                <a:latin typeface="Arial"/>
                <a:cs typeface="+mn-cs"/>
              </a:rPr>
              <a:t>ITD - 3 - 28/10-4/11/2009</a:t>
            </a:r>
          </a:p>
        </p:txBody>
      </p:sp>
      <p:sp>
        <p:nvSpPr>
          <p:cNvPr id="489479" name="Rectangle 7"/>
          <p:cNvSpPr>
            <a:spLocks noGrp="1" noChangeArrowheads="1"/>
          </p:cNvSpPr>
          <p:nvPr>
            <p:ph type="sldNum" sz="quarter" idx="4"/>
          </p:nvPr>
        </p:nvSpPr>
        <p:spPr bwMode="auto">
          <a:xfrm>
            <a:off x="7235825" y="6597650"/>
            <a:ext cx="1222375" cy="2603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solidFill>
                  <a:srgbClr val="FFFFFF"/>
                </a:solidFill>
                <a:latin typeface="Arial" charset="0"/>
              </a:defRPr>
            </a:lvl1pPr>
          </a:lstStyle>
          <a:p>
            <a:pPr>
              <a:spcBef>
                <a:spcPct val="0"/>
              </a:spcBef>
            </a:pPr>
            <a:fld id="{F6A94166-98C6-AD42-846A-C9790324EED6}" type="slidenum">
              <a:rPr lang="it-IT" smtClean="0">
                <a:cs typeface="+mn-cs"/>
              </a:rPr>
              <a:pPr>
                <a:spcBef>
                  <a:spcPct val="0"/>
                </a:spcBef>
              </a:pPr>
              <a:t>‹#›</a:t>
            </a:fld>
            <a:endParaRPr lang="it-IT">
              <a:cs typeface="+mn-cs"/>
            </a:endParaRPr>
          </a:p>
        </p:txBody>
      </p:sp>
      <p:sp>
        <p:nvSpPr>
          <p:cNvPr id="489480" name="Rectangle 8"/>
          <p:cNvSpPr>
            <a:spLocks noChangeArrowheads="1"/>
          </p:cNvSpPr>
          <p:nvPr userDrawn="1"/>
        </p:nvSpPr>
        <p:spPr bwMode="auto">
          <a:xfrm flipV="1">
            <a:off x="0" y="0"/>
            <a:ext cx="9144000" cy="293688"/>
          </a:xfrm>
          <a:prstGeom prst="rect">
            <a:avLst/>
          </a:prstGeom>
          <a:solidFill>
            <a:schemeClr val="tx2"/>
          </a:solidFill>
          <a:ln w="9525">
            <a:noFill/>
            <a:miter lim="800000"/>
            <a:headEnd/>
            <a:tailEnd/>
          </a:ln>
          <a:effectLst/>
        </p:spPr>
        <p:txBody>
          <a:bodyPr wrap="none" anchor="ctr"/>
          <a:lstStyle/>
          <a:p>
            <a:pPr>
              <a:spcBef>
                <a:spcPct val="0"/>
              </a:spcBef>
              <a:defRPr/>
            </a:pPr>
            <a:endParaRPr lang="it-IT" sz="2400">
              <a:solidFill>
                <a:srgbClr val="000000"/>
              </a:solidFill>
              <a:latin typeface="Times New Roman" pitchFamily="18" charset="0"/>
              <a:cs typeface="+mn-cs"/>
            </a:endParaRPr>
          </a:p>
        </p:txBody>
      </p:sp>
    </p:spTree>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 id="2147483708" r:id="rId14"/>
  </p:sldLayoutIdLst>
  <p:transition spd="slow">
    <p:wipe dir="r"/>
  </p:transition>
  <p:hf hdr="0"/>
  <p:txStyles>
    <p:titleStyle>
      <a:lvl1pPr algn="ctr" rtl="0" eaLnBrk="0" fontAlgn="base" hangingPunct="0">
        <a:spcBef>
          <a:spcPct val="0"/>
        </a:spcBef>
        <a:spcAft>
          <a:spcPct val="0"/>
        </a:spcAft>
        <a:defRPr sz="2800" b="1">
          <a:solidFill>
            <a:schemeClr val="tx2"/>
          </a:solidFill>
          <a:latin typeface="+mj-lt"/>
          <a:ea typeface="ＭＳ Ｐゴシック" charset="0"/>
          <a:cs typeface="+mj-cs"/>
        </a:defRPr>
      </a:lvl1pPr>
      <a:lvl2pPr algn="ctr" rtl="0" eaLnBrk="0" fontAlgn="base" hangingPunct="0">
        <a:spcBef>
          <a:spcPct val="0"/>
        </a:spcBef>
        <a:spcAft>
          <a:spcPct val="0"/>
        </a:spcAft>
        <a:defRPr sz="2800" b="1">
          <a:solidFill>
            <a:schemeClr val="tx2"/>
          </a:solidFill>
          <a:latin typeface="Arial" charset="0"/>
          <a:ea typeface="ＭＳ Ｐゴシック" charset="0"/>
        </a:defRPr>
      </a:lvl2pPr>
      <a:lvl3pPr algn="ctr" rtl="0" eaLnBrk="0" fontAlgn="base" hangingPunct="0">
        <a:spcBef>
          <a:spcPct val="0"/>
        </a:spcBef>
        <a:spcAft>
          <a:spcPct val="0"/>
        </a:spcAft>
        <a:defRPr sz="2800" b="1">
          <a:solidFill>
            <a:schemeClr val="tx2"/>
          </a:solidFill>
          <a:latin typeface="Arial" charset="0"/>
          <a:ea typeface="ＭＳ Ｐゴシック" charset="0"/>
        </a:defRPr>
      </a:lvl3pPr>
      <a:lvl4pPr algn="ctr" rtl="0" eaLnBrk="0" fontAlgn="base" hangingPunct="0">
        <a:spcBef>
          <a:spcPct val="0"/>
        </a:spcBef>
        <a:spcAft>
          <a:spcPct val="0"/>
        </a:spcAft>
        <a:defRPr sz="2800" b="1">
          <a:solidFill>
            <a:schemeClr val="tx2"/>
          </a:solidFill>
          <a:latin typeface="Arial" charset="0"/>
          <a:ea typeface="ＭＳ Ｐゴシック" charset="0"/>
        </a:defRPr>
      </a:lvl4pPr>
      <a:lvl5pPr algn="ctr" rtl="0" eaLnBrk="0" fontAlgn="base" hangingPunct="0">
        <a:spcBef>
          <a:spcPct val="0"/>
        </a:spcBef>
        <a:spcAft>
          <a:spcPct val="0"/>
        </a:spcAft>
        <a:defRPr sz="2800" b="1">
          <a:solidFill>
            <a:schemeClr val="tx2"/>
          </a:solidFill>
          <a:latin typeface="Arial" charset="0"/>
          <a:ea typeface="ＭＳ Ｐゴシック" charset="0"/>
        </a:defRPr>
      </a:lvl5pPr>
      <a:lvl6pPr marL="457200" algn="ctr" rtl="0" eaLnBrk="0" fontAlgn="base" hangingPunct="0">
        <a:spcBef>
          <a:spcPct val="0"/>
        </a:spcBef>
        <a:spcAft>
          <a:spcPct val="0"/>
        </a:spcAft>
        <a:defRPr sz="2800" b="1">
          <a:solidFill>
            <a:schemeClr val="tx2"/>
          </a:solidFill>
          <a:latin typeface="Arial" charset="0"/>
        </a:defRPr>
      </a:lvl6pPr>
      <a:lvl7pPr marL="914400" algn="ctr" rtl="0" eaLnBrk="0" fontAlgn="base" hangingPunct="0">
        <a:spcBef>
          <a:spcPct val="0"/>
        </a:spcBef>
        <a:spcAft>
          <a:spcPct val="0"/>
        </a:spcAft>
        <a:defRPr sz="2800" b="1">
          <a:solidFill>
            <a:schemeClr val="tx2"/>
          </a:solidFill>
          <a:latin typeface="Arial" charset="0"/>
        </a:defRPr>
      </a:lvl7pPr>
      <a:lvl8pPr marL="1371600" algn="ctr" rtl="0" eaLnBrk="0" fontAlgn="base" hangingPunct="0">
        <a:spcBef>
          <a:spcPct val="0"/>
        </a:spcBef>
        <a:spcAft>
          <a:spcPct val="0"/>
        </a:spcAft>
        <a:defRPr sz="2800" b="1">
          <a:solidFill>
            <a:schemeClr val="tx2"/>
          </a:solidFill>
          <a:latin typeface="Arial" charset="0"/>
        </a:defRPr>
      </a:lvl8pPr>
      <a:lvl9pPr marL="1828800" algn="ctr" rtl="0" eaLnBrk="0" fontAlgn="base" hangingPunct="0">
        <a:spcBef>
          <a:spcPct val="0"/>
        </a:spcBef>
        <a:spcAft>
          <a:spcPct val="0"/>
        </a:spcAft>
        <a:defRPr sz="2800" b="1">
          <a:solidFill>
            <a:schemeClr val="tx2"/>
          </a:solidFill>
          <a:latin typeface="Arial" charset="0"/>
        </a:defRPr>
      </a:lvl9pPr>
    </p:titleStyle>
    <p:bodyStyle>
      <a:lvl1pPr marL="342900" indent="-342900" algn="l" rtl="0" eaLnBrk="0" fontAlgn="base" hangingPunct="0">
        <a:spcBef>
          <a:spcPct val="20000"/>
        </a:spcBef>
        <a:spcAft>
          <a:spcPct val="0"/>
        </a:spcAft>
        <a:buChar char="•"/>
        <a:defRPr sz="2000">
          <a:solidFill>
            <a:schemeClr val="tx1"/>
          </a:solidFill>
          <a:latin typeface="+mn-lt"/>
          <a:ea typeface="ＭＳ Ｐゴシック" charset="0"/>
          <a:cs typeface="+mn-cs"/>
        </a:defRPr>
      </a:lvl1pPr>
      <a:lvl2pPr marL="742950" indent="-285750" algn="l" rtl="0" eaLnBrk="0" fontAlgn="base" hangingPunct="0">
        <a:spcBef>
          <a:spcPct val="20000"/>
        </a:spcBef>
        <a:spcAft>
          <a:spcPct val="0"/>
        </a:spcAft>
        <a:buChar char="–"/>
        <a:defRPr sz="20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000">
          <a:solidFill>
            <a:schemeClr val="tx1"/>
          </a:solidFill>
          <a:latin typeface="+mn-lt"/>
          <a:ea typeface="ＭＳ Ｐゴシック" charset="0"/>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charset="0"/>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charset="0"/>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6.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6.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6.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6.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6.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6.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6.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6.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6.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18.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16.xml"/></Relationships>
</file>

<file path=ppt/slides/_rels/slide1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72.xml"/><Relationship Id="rId1" Type="http://schemas.openxmlformats.org/officeDocument/2006/relationships/slideLayout" Target="../slideLayouts/slideLayout16.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16.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3.xml.rels><?xml version="1.0" encoding="UTF-8" standalone="yes"?>
<Relationships xmlns="http://schemas.openxmlformats.org/package/2006/relationships"><Relationship Id="rId8" Type="http://schemas.openxmlformats.org/officeDocument/2006/relationships/oleObject" Target="../embeddings/oleObject1.bin"/><Relationship Id="rId3" Type="http://schemas.openxmlformats.org/officeDocument/2006/relationships/notesSlide" Target="../notesSlides/notesSlide1.xml"/><Relationship Id="rId7" Type="http://schemas.openxmlformats.org/officeDocument/2006/relationships/image" Target="../media/image6.jpeg"/><Relationship Id="rId2" Type="http://schemas.openxmlformats.org/officeDocument/2006/relationships/slideLayout" Target="../slideLayouts/slideLayout6.xml"/><Relationship Id="rId1" Type="http://schemas.openxmlformats.org/officeDocument/2006/relationships/vmlDrawing" Target="../drawings/vmlDrawing1.vml"/><Relationship Id="rId6" Type="http://schemas.openxmlformats.org/officeDocument/2006/relationships/image" Target="../media/image5.jpeg"/><Relationship Id="rId11" Type="http://schemas.openxmlformats.org/officeDocument/2006/relationships/image" Target="../media/image2.wmf"/><Relationship Id="rId5" Type="http://schemas.openxmlformats.org/officeDocument/2006/relationships/image" Target="../media/image4.jpeg"/><Relationship Id="rId10" Type="http://schemas.openxmlformats.org/officeDocument/2006/relationships/oleObject" Target="../embeddings/oleObject2.bin"/><Relationship Id="rId4" Type="http://schemas.openxmlformats.org/officeDocument/2006/relationships/image" Target="../media/image3.png"/><Relationship Id="rId9" Type="http://schemas.openxmlformats.org/officeDocument/2006/relationships/image" Target="../media/image1.wmf"/></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image" Target="../media/image7.png"/><Relationship Id="rId5" Type="http://schemas.openxmlformats.org/officeDocument/2006/relationships/image" Target="../media/image4.jpeg"/><Relationship Id="rId4" Type="http://schemas.openxmlformats.org/officeDocument/2006/relationships/image" Target="../media/image6.jpe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12.xml"/><Relationship Id="rId1" Type="http://schemas.openxmlformats.org/officeDocument/2006/relationships/tags" Target="../tags/tag1.xml"/><Relationship Id="rId4" Type="http://schemas.openxmlformats.org/officeDocument/2006/relationships/image" Target="../media/image20.png"/></Relationships>
</file>

<file path=ppt/slides/_rels/slide6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0.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6.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8.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6.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8.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8.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8.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6.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8.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8.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8.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8.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8.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8.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8.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8.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8.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6.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8.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8.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6.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6.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6.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6.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6.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8.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6.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sz="quarter"/>
          </p:nvPr>
        </p:nvSpPr>
        <p:spPr/>
        <p:txBody>
          <a:bodyPr/>
          <a:lstStyle/>
          <a:p>
            <a:r>
              <a:rPr lang="en-US" dirty="0"/>
              <a:t>Schema Matching and Mapping </a:t>
            </a:r>
          </a:p>
        </p:txBody>
      </p:sp>
      <p:sp>
        <p:nvSpPr>
          <p:cNvPr id="3" name="Subtitle 2"/>
          <p:cNvSpPr>
            <a:spLocks noGrp="1"/>
          </p:cNvSpPr>
          <p:nvPr>
            <p:ph type="subTitle" sz="quarter" idx="1"/>
          </p:nvPr>
        </p:nvSpPr>
        <p:spPr/>
        <p:txBody>
          <a:bodyPr/>
          <a:lstStyle/>
          <a:p>
            <a:r>
              <a:rPr lang="en-US"/>
              <a:t>Jose Luis Ambite</a:t>
            </a:r>
          </a:p>
          <a:p>
            <a:r>
              <a:rPr lang="en-US"/>
              <a:t>University of Southern California</a:t>
            </a:r>
          </a:p>
          <a:p>
            <a:endParaRPr lang="en-US" dirty="0"/>
          </a:p>
        </p:txBody>
      </p:sp>
      <p:sp>
        <p:nvSpPr>
          <p:cNvPr id="4" name="TextBox 3"/>
          <p:cNvSpPr txBox="1"/>
          <p:nvPr/>
        </p:nvSpPr>
        <p:spPr>
          <a:xfrm>
            <a:off x="3695492" y="6463232"/>
            <a:ext cx="5414976" cy="307777"/>
          </a:xfrm>
          <a:prstGeom prst="rect">
            <a:avLst/>
          </a:prstGeom>
          <a:noFill/>
        </p:spPr>
        <p:txBody>
          <a:bodyPr wrap="none" rtlCol="0">
            <a:spAutoFit/>
          </a:bodyPr>
          <a:lstStyle/>
          <a:p>
            <a:r>
              <a:rPr lang="en-US" dirty="0">
                <a:solidFill>
                  <a:srgbClr val="000090"/>
                </a:solidFill>
              </a:rPr>
              <a:t>[based on slides by </a:t>
            </a:r>
            <a:r>
              <a:rPr lang="en-US" dirty="0" err="1">
                <a:solidFill>
                  <a:srgbClr val="000090"/>
                </a:solidFill>
              </a:rPr>
              <a:t>Anhai</a:t>
            </a:r>
            <a:r>
              <a:rPr lang="en-US" dirty="0">
                <a:solidFill>
                  <a:srgbClr val="000090"/>
                </a:solidFill>
              </a:rPr>
              <a:t> Doan, by Doan, Halevy &amp; Ives, and by </a:t>
            </a:r>
            <a:r>
              <a:rPr lang="en-US" dirty="0" err="1">
                <a:solidFill>
                  <a:srgbClr val="000090"/>
                </a:solidFill>
              </a:rPr>
              <a:t>Atzeni</a:t>
            </a:r>
            <a:r>
              <a:rPr lang="en-US" dirty="0">
                <a:solidFill>
                  <a:srgbClr val="000090"/>
                </a:solidFill>
              </a:rPr>
              <a:t>]</a:t>
            </a:r>
          </a:p>
        </p:txBody>
      </p:sp>
    </p:spTree>
    <p:extLst>
      <p:ext uri="{BB962C8B-B14F-4D97-AF65-F5344CB8AC3E}">
        <p14:creationId xmlns:p14="http://schemas.microsoft.com/office/powerpoint/2010/main" val="33376414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Relationship between</a:t>
            </a:r>
            <a:br>
              <a:rPr lang="en-US"/>
            </a:br>
            <a:r>
              <a:rPr lang="en-US"/>
              <a:t>Schema Matching and Mapping</a:t>
            </a:r>
          </a:p>
        </p:txBody>
      </p:sp>
      <p:sp>
        <p:nvSpPr>
          <p:cNvPr id="65538" name="Content Placeholder 2"/>
          <p:cNvSpPr>
            <a:spLocks noGrp="1"/>
          </p:cNvSpPr>
          <p:nvPr>
            <p:ph idx="1"/>
          </p:nvPr>
        </p:nvSpPr>
        <p:spPr>
          <a:xfrm>
            <a:off x="596899" y="1318884"/>
            <a:ext cx="8259717" cy="4777115"/>
          </a:xfrm>
        </p:spPr>
        <p:txBody>
          <a:bodyPr/>
          <a:lstStyle/>
          <a:p>
            <a:r>
              <a:rPr lang="en-US" dirty="0"/>
              <a:t>To create source description: </a:t>
            </a:r>
          </a:p>
          <a:p>
            <a:pPr marL="914400" lvl="1" indent="-457200">
              <a:buFont typeface="+mj-lt"/>
              <a:buAutoNum type="arabicPeriod"/>
            </a:pPr>
            <a:r>
              <a:rPr lang="en-US" dirty="0"/>
              <a:t>start by creating semantic matches, </a:t>
            </a:r>
          </a:p>
          <a:p>
            <a:pPr marL="914400" lvl="1" indent="-457200">
              <a:buFont typeface="+mj-lt"/>
              <a:buAutoNum type="arabicPeriod"/>
            </a:pPr>
            <a:r>
              <a:rPr lang="en-US" dirty="0"/>
              <a:t>then elaborate matches into mappings</a:t>
            </a:r>
          </a:p>
          <a:p>
            <a:r>
              <a:rPr lang="en-US" dirty="0"/>
              <a:t>Why start with semantic matches? </a:t>
            </a:r>
          </a:p>
          <a:p>
            <a:pPr lvl="1"/>
            <a:r>
              <a:rPr lang="en-US" dirty="0"/>
              <a:t>Easier to learn or to elicit from designers</a:t>
            </a:r>
          </a:p>
          <a:p>
            <a:pPr lvl="2"/>
            <a:r>
              <a:rPr lang="en-US" dirty="0"/>
              <a:t>price = </a:t>
            </a:r>
            <a:r>
              <a:rPr lang="en-US" dirty="0" err="1"/>
              <a:t>basePrice</a:t>
            </a:r>
            <a:r>
              <a:rPr lang="en-US" dirty="0"/>
              <a:t> * (1 + </a:t>
            </a:r>
            <a:r>
              <a:rPr lang="en-US" dirty="0" err="1"/>
              <a:t>taxRate</a:t>
            </a:r>
            <a:r>
              <a:rPr lang="en-US" dirty="0"/>
              <a:t>) based on domain knowledge, or function learning program</a:t>
            </a:r>
          </a:p>
          <a:p>
            <a:pPr lvl="1"/>
            <a:r>
              <a:rPr lang="en-US" dirty="0"/>
              <a:t>Break long process in the middle and allow designer to verify and correct the matches, reduce complexity of overall process</a:t>
            </a:r>
          </a:p>
          <a:p>
            <a:r>
              <a:rPr lang="en-US" dirty="0"/>
              <a:t>Why the need to elaborate matches into mappings? </a:t>
            </a:r>
          </a:p>
          <a:p>
            <a:pPr lvl="1"/>
            <a:r>
              <a:rPr lang="en-US" dirty="0"/>
              <a:t>Matches specify relationships, but cannot be used to obtain data</a:t>
            </a:r>
          </a:p>
          <a:p>
            <a:pPr lvl="1"/>
            <a:r>
              <a:rPr lang="en-US" dirty="0"/>
              <a:t>Need schema mappings (SQL queries, </a:t>
            </a:r>
            <a:r>
              <a:rPr lang="en-US" dirty="0" err="1"/>
              <a:t>st</a:t>
            </a:r>
            <a:r>
              <a:rPr lang="en-US" dirty="0"/>
              <a:t>-TGDs) to get data: </a:t>
            </a:r>
          </a:p>
          <a:p>
            <a:pPr lvl="2"/>
            <a:r>
              <a:rPr lang="en-US" sz="1800" dirty="0"/>
              <a:t>SELECT (</a:t>
            </a:r>
            <a:r>
              <a:rPr lang="en-US" sz="1800" dirty="0" err="1"/>
              <a:t>basePrice</a:t>
            </a:r>
            <a:r>
              <a:rPr lang="en-US" sz="1800" dirty="0"/>
              <a:t> * (1 + </a:t>
            </a:r>
            <a:r>
              <a:rPr lang="en-US" sz="1800" dirty="0" err="1"/>
              <a:t>taxRate</a:t>
            </a:r>
            <a:r>
              <a:rPr lang="en-US" sz="1800" dirty="0"/>
              <a:t>)) AS price</a:t>
            </a:r>
            <a:br>
              <a:rPr lang="en-US" sz="1800" dirty="0"/>
            </a:br>
            <a:r>
              <a:rPr lang="en-US" sz="1800" dirty="0"/>
              <a:t>FROM Product, Location</a:t>
            </a:r>
            <a:br>
              <a:rPr lang="en-US" sz="1800" dirty="0"/>
            </a:br>
            <a:r>
              <a:rPr lang="en-US" sz="1800" dirty="0"/>
              <a:t>WHERE </a:t>
            </a:r>
            <a:r>
              <a:rPr lang="en-US" sz="1800" dirty="0" err="1"/>
              <a:t>Product.saleLocID</a:t>
            </a:r>
            <a:r>
              <a:rPr lang="en-US" sz="1800" dirty="0"/>
              <a:t> = </a:t>
            </a:r>
            <a:r>
              <a:rPr lang="en-US" sz="1800" dirty="0" err="1"/>
              <a:t>Location.lid</a:t>
            </a:r>
            <a:endParaRPr lang="en-US" sz="1800" dirty="0"/>
          </a:p>
        </p:txBody>
      </p:sp>
    </p:spTree>
    <p:extLst>
      <p:ext uri="{BB962C8B-B14F-4D97-AF65-F5344CB8AC3E}">
        <p14:creationId xmlns:p14="http://schemas.microsoft.com/office/powerpoint/2010/main" val="3400850757"/>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olo 1"/>
          <p:cNvSpPr>
            <a:spLocks noGrp="1"/>
          </p:cNvSpPr>
          <p:nvPr>
            <p:ph type="title"/>
          </p:nvPr>
        </p:nvSpPr>
        <p:spPr/>
        <p:txBody>
          <a:bodyPr/>
          <a:lstStyle/>
          <a:p>
            <a:r>
              <a:rPr lang="it-IT">
                <a:latin typeface="Arial" charset="0"/>
              </a:rPr>
              <a:t>Dominance and union</a:t>
            </a:r>
          </a:p>
        </p:txBody>
      </p:sp>
      <p:sp>
        <p:nvSpPr>
          <p:cNvPr id="34819" name="Segnaposto contenuto 2"/>
          <p:cNvSpPr>
            <a:spLocks noGrp="1"/>
          </p:cNvSpPr>
          <p:nvPr>
            <p:ph idx="1"/>
          </p:nvPr>
        </p:nvSpPr>
        <p:spPr/>
        <p:txBody>
          <a:bodyPr/>
          <a:lstStyle/>
          <a:p>
            <a:r>
              <a:rPr lang="it-IT">
                <a:latin typeface="Arial" charset="0"/>
              </a:rPr>
              <a:t>A</a:t>
            </a:r>
            <a:r>
              <a:rPr lang="it-IT" baseline="-25000">
                <a:latin typeface="Arial" charset="0"/>
              </a:rPr>
              <a:t>2</a:t>
            </a:r>
            <a:r>
              <a:rPr lang="it-IT">
                <a:latin typeface="Arial" charset="0"/>
              </a:rPr>
              <a:t> </a:t>
            </a:r>
            <a:r>
              <a:rPr lang="it-IT" b="1">
                <a:latin typeface="Arial" charset="0"/>
              </a:rPr>
              <a:t>dominates</a:t>
            </a:r>
            <a:r>
              <a:rPr lang="it-IT">
                <a:latin typeface="Arial" charset="0"/>
              </a:rPr>
              <a:t> A</a:t>
            </a:r>
            <a:r>
              <a:rPr lang="it-IT" baseline="-25000">
                <a:latin typeface="Arial" charset="0"/>
              </a:rPr>
              <a:t>1  </a:t>
            </a:r>
            <a:r>
              <a:rPr lang="it-IT">
                <a:latin typeface="Arial" charset="0"/>
              </a:rPr>
              <a:t>(A</a:t>
            </a:r>
            <a:r>
              <a:rPr lang="it-IT" baseline="-25000">
                <a:latin typeface="Arial" charset="0"/>
              </a:rPr>
              <a:t>1</a:t>
            </a:r>
            <a:r>
              <a:rPr lang="it-IT">
                <a:latin typeface="Arial" charset="0"/>
              </a:rPr>
              <a:t> ≤ A</a:t>
            </a:r>
            <a:r>
              <a:rPr lang="it-IT" baseline="-25000">
                <a:latin typeface="Arial" charset="0"/>
              </a:rPr>
              <a:t>2 </a:t>
            </a:r>
            <a:r>
              <a:rPr lang="it-IT">
                <a:latin typeface="Arial" charset="0"/>
              </a:rPr>
              <a:t>) if </a:t>
            </a:r>
          </a:p>
          <a:p>
            <a:pPr lvl="1"/>
            <a:r>
              <a:rPr lang="it-IT">
                <a:latin typeface="Arial" charset="0"/>
              </a:rPr>
              <a:t>the from and where clauses of A</a:t>
            </a:r>
            <a:r>
              <a:rPr lang="it-IT" baseline="-25000">
                <a:latin typeface="Arial" charset="0"/>
              </a:rPr>
              <a:t>1 </a:t>
            </a:r>
            <a:r>
              <a:rPr lang="it-IT">
                <a:latin typeface="Arial" charset="0"/>
              </a:rPr>
              <a:t>are subsets of those of A</a:t>
            </a:r>
            <a:r>
              <a:rPr lang="it-IT" baseline="-25000">
                <a:latin typeface="Arial" charset="0"/>
              </a:rPr>
              <a:t>2 </a:t>
            </a:r>
            <a:r>
              <a:rPr lang="it-IT">
                <a:latin typeface="Arial" charset="0"/>
              </a:rPr>
              <a:t>(after suitable renaming and with other technicalities)</a:t>
            </a:r>
          </a:p>
          <a:p>
            <a:r>
              <a:rPr lang="it-IT">
                <a:latin typeface="Arial" charset="0"/>
              </a:rPr>
              <a:t>Example</a:t>
            </a:r>
          </a:p>
          <a:p>
            <a:pPr lvl="1"/>
            <a:r>
              <a:rPr lang="it-IT" sz="1800">
                <a:latin typeface="Arial" charset="0"/>
              </a:rPr>
              <a:t>A</a:t>
            </a:r>
            <a:r>
              <a:rPr lang="it-IT" sz="1800" baseline="-25000">
                <a:latin typeface="Arial" charset="0"/>
              </a:rPr>
              <a:t>2 : </a:t>
            </a:r>
            <a:r>
              <a:rPr lang="it-IT" sz="1800">
                <a:latin typeface="Arial" charset="0"/>
              </a:rPr>
              <a:t>from g in grants, c in companies, s in contacts, m in contacts</a:t>
            </a:r>
            <a:br>
              <a:rPr lang="it-IT" sz="1800">
                <a:latin typeface="Arial" charset="0"/>
              </a:rPr>
            </a:br>
            <a:r>
              <a:rPr lang="it-IT" sz="1800">
                <a:latin typeface="Arial" charset="0"/>
              </a:rPr>
              <a:t>	where 	g.recipient = c.name and</a:t>
            </a:r>
            <a:br>
              <a:rPr lang="it-IT" sz="1800">
                <a:latin typeface="Arial" charset="0"/>
              </a:rPr>
            </a:br>
            <a:r>
              <a:rPr lang="it-IT" sz="1800">
                <a:latin typeface="Arial" charset="0"/>
              </a:rPr>
              <a:t>	     	g.supervisor = s.cid and</a:t>
            </a:r>
            <a:br>
              <a:rPr lang="it-IT" sz="1800">
                <a:latin typeface="Arial" charset="0"/>
              </a:rPr>
            </a:br>
            <a:r>
              <a:rPr lang="it-IT" sz="1800">
                <a:latin typeface="Arial" charset="0"/>
              </a:rPr>
              <a:t>		g.manager = m.cid</a:t>
            </a:r>
          </a:p>
          <a:p>
            <a:pPr lvl="1"/>
            <a:r>
              <a:rPr lang="it-IT" sz="1800">
                <a:latin typeface="Arial" charset="0"/>
              </a:rPr>
              <a:t>A</a:t>
            </a:r>
            <a:r>
              <a:rPr lang="it-IT" sz="1800" baseline="-25000">
                <a:latin typeface="Arial" charset="0"/>
              </a:rPr>
              <a:t>1 : </a:t>
            </a:r>
            <a:r>
              <a:rPr lang="it-IT" sz="1800">
                <a:latin typeface="Arial" charset="0"/>
              </a:rPr>
              <a:t>from g in grants, c in companies</a:t>
            </a:r>
            <a:br>
              <a:rPr lang="it-IT" sz="1800">
                <a:latin typeface="Arial" charset="0"/>
              </a:rPr>
            </a:br>
            <a:r>
              <a:rPr lang="it-IT" sz="1800">
                <a:latin typeface="Arial" charset="0"/>
              </a:rPr>
              <a:t>	where 	g.recipient = c.name </a:t>
            </a:r>
            <a:br>
              <a:rPr lang="it-IT">
                <a:latin typeface="Arial" charset="0"/>
              </a:rPr>
            </a:br>
            <a:r>
              <a:rPr lang="it-IT">
                <a:latin typeface="Arial" charset="0"/>
              </a:rPr>
              <a:t>	     	</a:t>
            </a:r>
          </a:p>
          <a:p>
            <a:r>
              <a:rPr lang="it-IT">
                <a:latin typeface="Arial" charset="0"/>
              </a:rPr>
              <a:t>Union of associations:</a:t>
            </a:r>
          </a:p>
          <a:p>
            <a:pPr lvl="1"/>
            <a:r>
              <a:rPr lang="it-IT">
                <a:latin typeface="Arial" charset="0"/>
              </a:rPr>
              <a:t>Union of from and of where (with renamings if needed)</a:t>
            </a:r>
          </a:p>
        </p:txBody>
      </p:sp>
      <p:sp>
        <p:nvSpPr>
          <p:cNvPr id="4" name="Segnaposto data 3"/>
          <p:cNvSpPr>
            <a:spLocks noGrp="1"/>
          </p:cNvSpPr>
          <p:nvPr>
            <p:ph type="dt" sz="quarter" idx="10"/>
          </p:nvPr>
        </p:nvSpPr>
        <p:spPr/>
        <p:txBody>
          <a:bodyPr/>
          <a:lstStyle/>
          <a:p>
            <a:pPr>
              <a:defRPr/>
            </a:pPr>
            <a:r>
              <a:rPr lang="it-IT">
                <a:latin typeface="Arial"/>
              </a:rPr>
              <a:t>P. Atzeni</a:t>
            </a:r>
          </a:p>
        </p:txBody>
      </p:sp>
      <p:sp>
        <p:nvSpPr>
          <p:cNvPr id="5" name="Segnaposto piè di pagina 4"/>
          <p:cNvSpPr>
            <a:spLocks noGrp="1"/>
          </p:cNvSpPr>
          <p:nvPr>
            <p:ph type="ftr" sz="quarter" idx="11"/>
          </p:nvPr>
        </p:nvSpPr>
        <p:spPr/>
        <p:txBody>
          <a:bodyPr/>
          <a:lstStyle/>
          <a:p>
            <a:pPr>
              <a:defRPr/>
            </a:pPr>
            <a:r>
              <a:rPr lang="it-IT">
                <a:latin typeface="Arial"/>
              </a:rPr>
              <a:t>ITD - 3 - 28/10-4/11/2009</a:t>
            </a:r>
          </a:p>
        </p:txBody>
      </p:sp>
      <p:sp>
        <p:nvSpPr>
          <p:cNvPr id="6" name="Segnaposto numero diapositiva 5"/>
          <p:cNvSpPr>
            <a:spLocks noGrp="1"/>
          </p:cNvSpPr>
          <p:nvPr>
            <p:ph type="sldNum" sz="quarter" idx="12"/>
          </p:nvPr>
        </p:nvSpPr>
        <p:spPr/>
        <p:txBody>
          <a:bodyPr/>
          <a:lstStyle>
            <a:lvl1pPr eaLnBrk="0" hangingPunct="0">
              <a:defRPr sz="2400">
                <a:solidFill>
                  <a:schemeClr val="tx1"/>
                </a:solidFill>
                <a:latin typeface="Times New Roman" charset="0"/>
                <a:ea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B1FE396D-80A4-5346-A2C9-96417E3055B9}" type="slidenum">
              <a:rPr lang="it-IT" sz="1200">
                <a:solidFill>
                  <a:srgbClr val="FFFFFF"/>
                </a:solidFill>
                <a:latin typeface="Arial" charset="0"/>
              </a:rPr>
              <a:pPr/>
              <a:t>100</a:t>
            </a:fld>
            <a:endParaRPr lang="it-IT" sz="1200">
              <a:solidFill>
                <a:srgbClr val="FFFFFF"/>
              </a:solidFill>
              <a:latin typeface="Arial" charset="0"/>
            </a:endParaRPr>
          </a:p>
        </p:txBody>
      </p:sp>
    </p:spTree>
  </p:cSld>
  <p:clrMapOvr>
    <a:masterClrMapping/>
  </p:clrMapOvr>
  <p:transition spd="slow">
    <p:wipe dir="r"/>
  </p:transition>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olo 1"/>
          <p:cNvSpPr>
            <a:spLocks noGrp="1"/>
          </p:cNvSpPr>
          <p:nvPr>
            <p:ph type="title"/>
          </p:nvPr>
        </p:nvSpPr>
        <p:spPr/>
        <p:txBody>
          <a:bodyPr/>
          <a:lstStyle/>
          <a:p>
            <a:r>
              <a:rPr lang="it-IT">
                <a:latin typeface="Arial" charset="0"/>
              </a:rPr>
              <a:t>Useful associations</a:t>
            </a:r>
          </a:p>
        </p:txBody>
      </p:sp>
      <p:sp>
        <p:nvSpPr>
          <p:cNvPr id="35843" name="Segnaposto contenuto 2"/>
          <p:cNvSpPr>
            <a:spLocks noGrp="1"/>
          </p:cNvSpPr>
          <p:nvPr>
            <p:ph idx="1"/>
          </p:nvPr>
        </p:nvSpPr>
        <p:spPr/>
        <p:txBody>
          <a:bodyPr/>
          <a:lstStyle/>
          <a:p>
            <a:r>
              <a:rPr lang="it-IT" b="1">
                <a:latin typeface="Arial" charset="0"/>
              </a:rPr>
              <a:t>Structural association</a:t>
            </a:r>
            <a:r>
              <a:rPr lang="it-IT">
                <a:latin typeface="Arial" charset="0"/>
              </a:rPr>
              <a:t>:</a:t>
            </a:r>
          </a:p>
          <a:p>
            <a:pPr lvl="1"/>
            <a:r>
              <a:rPr lang="it-IT">
                <a:latin typeface="Arial" charset="0"/>
              </a:rPr>
              <a:t>from P  		with P primary path</a:t>
            </a:r>
          </a:p>
          <a:p>
            <a:pPr lvl="1"/>
            <a:endParaRPr lang="it-IT">
              <a:latin typeface="Arial" charset="0"/>
            </a:endParaRPr>
          </a:p>
          <a:p>
            <a:pPr lvl="1"/>
            <a:r>
              <a:rPr lang="it-IT">
                <a:latin typeface="Arial" charset="0"/>
              </a:rPr>
              <a:t>from o in organizations, f in o.fundings</a:t>
            </a:r>
          </a:p>
          <a:p>
            <a:pPr lvl="1"/>
            <a:endParaRPr lang="it-IT">
              <a:latin typeface="Arial" charset="0"/>
            </a:endParaRPr>
          </a:p>
          <a:p>
            <a:r>
              <a:rPr lang="it-IT" b="1">
                <a:latin typeface="Arial" charset="0"/>
              </a:rPr>
              <a:t>User association </a:t>
            </a:r>
          </a:p>
          <a:p>
            <a:pPr lvl="1"/>
            <a:r>
              <a:rPr lang="it-IT">
                <a:latin typeface="Arial" charset="0"/>
              </a:rPr>
              <a:t>Any association (specified by the user)</a:t>
            </a:r>
          </a:p>
          <a:p>
            <a:pPr lvl="1"/>
            <a:endParaRPr lang="it-IT">
              <a:latin typeface="Arial" charset="0"/>
            </a:endParaRPr>
          </a:p>
          <a:p>
            <a:r>
              <a:rPr lang="it-IT" b="1">
                <a:latin typeface="Arial" charset="0"/>
              </a:rPr>
              <a:t>Logical association</a:t>
            </a:r>
          </a:p>
          <a:p>
            <a:pPr lvl="1"/>
            <a:r>
              <a:rPr lang="it-IT">
                <a:latin typeface="Arial" charset="0"/>
              </a:rPr>
              <a:t>An association obtained by "chasing" constraints (starting with a structural or a user association)</a:t>
            </a:r>
          </a:p>
          <a:p>
            <a:pPr lvl="2"/>
            <a:r>
              <a:rPr lang="it-IT">
                <a:latin typeface="Arial" charset="0"/>
              </a:rPr>
              <a:t>from o in organizations, f in o.fundings, i in finances</a:t>
            </a:r>
            <a:br>
              <a:rPr lang="it-IT">
                <a:latin typeface="Arial" charset="0"/>
              </a:rPr>
            </a:br>
            <a:r>
              <a:rPr lang="it-IT">
                <a:latin typeface="Arial" charset="0"/>
              </a:rPr>
              <a:t>	where f.finId=i.finId</a:t>
            </a:r>
          </a:p>
          <a:p>
            <a:pPr lvl="1"/>
            <a:endParaRPr lang="it-IT">
              <a:latin typeface="Arial" charset="0"/>
            </a:endParaRPr>
          </a:p>
        </p:txBody>
      </p:sp>
      <p:sp>
        <p:nvSpPr>
          <p:cNvPr id="4" name="Segnaposto data 3"/>
          <p:cNvSpPr>
            <a:spLocks noGrp="1"/>
          </p:cNvSpPr>
          <p:nvPr>
            <p:ph type="dt" sz="quarter" idx="10"/>
          </p:nvPr>
        </p:nvSpPr>
        <p:spPr/>
        <p:txBody>
          <a:bodyPr/>
          <a:lstStyle/>
          <a:p>
            <a:pPr>
              <a:defRPr/>
            </a:pPr>
            <a:r>
              <a:rPr lang="it-IT">
                <a:latin typeface="Arial"/>
              </a:rPr>
              <a:t>P. Atzeni</a:t>
            </a:r>
          </a:p>
        </p:txBody>
      </p:sp>
      <p:sp>
        <p:nvSpPr>
          <p:cNvPr id="5" name="Segnaposto piè di pagina 4"/>
          <p:cNvSpPr>
            <a:spLocks noGrp="1"/>
          </p:cNvSpPr>
          <p:nvPr>
            <p:ph type="ftr" sz="quarter" idx="11"/>
          </p:nvPr>
        </p:nvSpPr>
        <p:spPr/>
        <p:txBody>
          <a:bodyPr/>
          <a:lstStyle/>
          <a:p>
            <a:pPr>
              <a:defRPr/>
            </a:pPr>
            <a:r>
              <a:rPr lang="it-IT">
                <a:latin typeface="Arial"/>
              </a:rPr>
              <a:t>ITD - 3 - 28/10-4/11/2009</a:t>
            </a:r>
          </a:p>
        </p:txBody>
      </p:sp>
      <p:sp>
        <p:nvSpPr>
          <p:cNvPr id="6" name="Segnaposto numero diapositiva 5"/>
          <p:cNvSpPr>
            <a:spLocks noGrp="1"/>
          </p:cNvSpPr>
          <p:nvPr>
            <p:ph type="sldNum" sz="quarter" idx="12"/>
          </p:nvPr>
        </p:nvSpPr>
        <p:spPr/>
        <p:txBody>
          <a:bodyPr/>
          <a:lstStyle>
            <a:lvl1pPr eaLnBrk="0" hangingPunct="0">
              <a:defRPr sz="2400">
                <a:solidFill>
                  <a:schemeClr val="tx1"/>
                </a:solidFill>
                <a:latin typeface="Times New Roman" charset="0"/>
                <a:ea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E5AC572B-BD41-AF4E-8AC2-D94D0B0AB6FF}" type="slidenum">
              <a:rPr lang="it-IT" sz="1200">
                <a:solidFill>
                  <a:srgbClr val="FFFFFF"/>
                </a:solidFill>
                <a:latin typeface="Arial" charset="0"/>
              </a:rPr>
              <a:pPr/>
              <a:t>101</a:t>
            </a:fld>
            <a:endParaRPr lang="it-IT" sz="1200">
              <a:solidFill>
                <a:srgbClr val="FFFFFF"/>
              </a:solidFill>
              <a:latin typeface="Arial" charset="0"/>
            </a:endParaRPr>
          </a:p>
        </p:txBody>
      </p:sp>
      <p:grpSp>
        <p:nvGrpSpPr>
          <p:cNvPr id="35847" name="Gruppo 9"/>
          <p:cNvGrpSpPr>
            <a:grpSpLocks/>
          </p:cNvGrpSpPr>
          <p:nvPr/>
        </p:nvGrpSpPr>
        <p:grpSpPr bwMode="auto">
          <a:xfrm>
            <a:off x="7065963" y="1214438"/>
            <a:ext cx="1431925" cy="2408237"/>
            <a:chOff x="7065721" y="3929066"/>
            <a:chExt cx="1432768" cy="2408352"/>
          </a:xfrm>
        </p:grpSpPr>
        <p:sp>
          <p:nvSpPr>
            <p:cNvPr id="11" name="CasellaDiTesto 10"/>
            <p:cNvSpPr txBox="1"/>
            <p:nvPr/>
          </p:nvSpPr>
          <p:spPr>
            <a:xfrm>
              <a:off x="7065721" y="3929066"/>
              <a:ext cx="1364465" cy="2408352"/>
            </a:xfrm>
            <a:prstGeom prst="rect">
              <a:avLst/>
            </a:prstGeom>
            <a:noFill/>
          </p:spPr>
          <p:txBody>
            <a:bodyPr>
              <a:spAutoFit/>
            </a:bodyPr>
            <a:lstStyle/>
            <a:p>
              <a:pPr marL="342900" indent="-342900">
                <a:spcBef>
                  <a:spcPct val="20000"/>
                </a:spcBef>
                <a:defRPr/>
              </a:pPr>
              <a:r>
                <a:rPr lang="it-IT" sz="1050" kern="0" dirty="0" err="1">
                  <a:solidFill>
                    <a:srgbClr val="00B050"/>
                  </a:solidFill>
                  <a:latin typeface="Arial"/>
                  <a:cs typeface="+mn-cs"/>
                </a:rPr>
                <a:t>Organizations</a:t>
              </a:r>
              <a:endParaRPr lang="it-IT" sz="1050" kern="0" dirty="0">
                <a:solidFill>
                  <a:srgbClr val="00B050"/>
                </a:solidFill>
                <a:latin typeface="Arial"/>
                <a:cs typeface="+mn-cs"/>
              </a:endParaRPr>
            </a:p>
            <a:p>
              <a:pPr marL="342900" indent="-342900">
                <a:spcBef>
                  <a:spcPct val="20000"/>
                </a:spcBef>
                <a:defRPr/>
              </a:pPr>
              <a:r>
                <a:rPr lang="it-IT" sz="1050" kern="0" dirty="0">
                  <a:solidFill>
                    <a:srgbClr val="00B050"/>
                  </a:solidFill>
                  <a:latin typeface="Arial"/>
                  <a:cs typeface="+mn-cs"/>
                </a:rPr>
                <a:t>	Code</a:t>
              </a:r>
            </a:p>
            <a:p>
              <a:pPr marL="342900" indent="-342900">
                <a:spcBef>
                  <a:spcPct val="20000"/>
                </a:spcBef>
                <a:defRPr/>
              </a:pPr>
              <a:r>
                <a:rPr lang="it-IT" sz="1050" kern="0" dirty="0">
                  <a:solidFill>
                    <a:srgbClr val="00B050"/>
                  </a:solidFill>
                  <a:latin typeface="Arial"/>
                  <a:cs typeface="+mn-cs"/>
                </a:rPr>
                <a:t>	</a:t>
              </a:r>
              <a:r>
                <a:rPr lang="it-IT" sz="1050" kern="0" dirty="0" err="1">
                  <a:solidFill>
                    <a:srgbClr val="00B050"/>
                  </a:solidFill>
                  <a:latin typeface="Arial"/>
                  <a:cs typeface="+mn-cs"/>
                </a:rPr>
                <a:t>Year</a:t>
              </a:r>
              <a:endParaRPr lang="it-IT" sz="1050" kern="0" dirty="0">
                <a:solidFill>
                  <a:srgbClr val="00B050"/>
                </a:solidFill>
                <a:latin typeface="Arial"/>
                <a:cs typeface="+mn-cs"/>
              </a:endParaRPr>
            </a:p>
            <a:p>
              <a:pPr marL="342900" indent="-342900">
                <a:spcBef>
                  <a:spcPct val="20000"/>
                </a:spcBef>
                <a:defRPr/>
              </a:pPr>
              <a:r>
                <a:rPr lang="it-IT" sz="1050" kern="0" dirty="0">
                  <a:solidFill>
                    <a:srgbClr val="00B050"/>
                  </a:solidFill>
                  <a:latin typeface="Arial"/>
                  <a:cs typeface="+mn-cs"/>
                </a:rPr>
                <a:t>	</a:t>
              </a:r>
              <a:r>
                <a:rPr lang="it-IT" sz="1050" kern="0" dirty="0" err="1">
                  <a:solidFill>
                    <a:srgbClr val="00B050"/>
                  </a:solidFill>
                  <a:latin typeface="Arial"/>
                  <a:cs typeface="+mn-cs"/>
                </a:rPr>
                <a:t>Fundings</a:t>
              </a:r>
              <a:endParaRPr lang="it-IT" sz="1050" kern="0" dirty="0">
                <a:solidFill>
                  <a:srgbClr val="00B050"/>
                </a:solidFill>
                <a:latin typeface="Arial"/>
                <a:cs typeface="+mn-cs"/>
              </a:endParaRPr>
            </a:p>
            <a:p>
              <a:pPr marL="342900" indent="-342900">
                <a:spcBef>
                  <a:spcPct val="20000"/>
                </a:spcBef>
                <a:tabLst>
                  <a:tab pos="717550" algn="l"/>
                </a:tabLst>
                <a:defRPr/>
              </a:pPr>
              <a:r>
                <a:rPr lang="it-IT" sz="1050" kern="0" dirty="0">
                  <a:solidFill>
                    <a:srgbClr val="00B050"/>
                  </a:solidFill>
                  <a:latin typeface="Arial"/>
                  <a:cs typeface="+mn-cs"/>
                </a:rPr>
                <a:t>		</a:t>
              </a:r>
              <a:r>
                <a:rPr lang="it-IT" sz="1050" kern="0" dirty="0" err="1">
                  <a:solidFill>
                    <a:srgbClr val="00B050"/>
                  </a:solidFill>
                  <a:latin typeface="Arial"/>
                  <a:cs typeface="+mn-cs"/>
                </a:rPr>
                <a:t>FId</a:t>
              </a:r>
              <a:endParaRPr lang="it-IT" sz="1050" kern="0" dirty="0">
                <a:solidFill>
                  <a:srgbClr val="00B050"/>
                </a:solidFill>
                <a:latin typeface="Arial"/>
                <a:cs typeface="+mn-cs"/>
              </a:endParaRPr>
            </a:p>
            <a:p>
              <a:pPr marL="342900" indent="-342900">
                <a:spcBef>
                  <a:spcPct val="20000"/>
                </a:spcBef>
                <a:tabLst>
                  <a:tab pos="717550" algn="l"/>
                </a:tabLst>
                <a:defRPr/>
              </a:pPr>
              <a:r>
                <a:rPr lang="it-IT" sz="1050" kern="0" dirty="0">
                  <a:solidFill>
                    <a:srgbClr val="00B050"/>
                  </a:solidFill>
                  <a:latin typeface="Arial"/>
                  <a:cs typeface="+mn-cs"/>
                </a:rPr>
                <a:t>		</a:t>
              </a:r>
              <a:r>
                <a:rPr lang="it-IT" sz="1050" kern="0" dirty="0" err="1">
                  <a:solidFill>
                    <a:srgbClr val="00B050"/>
                  </a:solidFill>
                  <a:latin typeface="Arial"/>
                  <a:cs typeface="+mn-cs"/>
                </a:rPr>
                <a:t>FinId</a:t>
              </a:r>
              <a:endParaRPr lang="it-IT" sz="1050" kern="0" dirty="0">
                <a:solidFill>
                  <a:srgbClr val="00B050"/>
                </a:solidFill>
                <a:latin typeface="Arial"/>
                <a:cs typeface="+mn-cs"/>
              </a:endParaRPr>
            </a:p>
            <a:p>
              <a:pPr marL="342900" indent="-342900">
                <a:spcBef>
                  <a:spcPct val="20000"/>
                </a:spcBef>
                <a:tabLst>
                  <a:tab pos="717550" algn="l"/>
                </a:tabLst>
                <a:defRPr/>
              </a:pPr>
              <a:endParaRPr lang="it-IT" sz="1050" kern="0" dirty="0">
                <a:solidFill>
                  <a:srgbClr val="00B050"/>
                </a:solidFill>
                <a:latin typeface="Arial"/>
                <a:cs typeface="+mn-cs"/>
              </a:endParaRPr>
            </a:p>
            <a:p>
              <a:pPr marL="342900" indent="-342900">
                <a:spcBef>
                  <a:spcPct val="20000"/>
                </a:spcBef>
                <a:tabLst>
                  <a:tab pos="717550" algn="l"/>
                </a:tabLst>
                <a:defRPr/>
              </a:pPr>
              <a:r>
                <a:rPr lang="it-IT" sz="1050" kern="0" dirty="0" err="1">
                  <a:solidFill>
                    <a:srgbClr val="00B050"/>
                  </a:solidFill>
                  <a:latin typeface="Arial"/>
                  <a:cs typeface="+mn-cs"/>
                </a:rPr>
                <a:t>Finances</a:t>
              </a:r>
              <a:endParaRPr lang="it-IT" sz="1050" kern="0" dirty="0">
                <a:solidFill>
                  <a:srgbClr val="00B050"/>
                </a:solidFill>
                <a:latin typeface="Arial"/>
                <a:cs typeface="+mn-cs"/>
              </a:endParaRPr>
            </a:p>
            <a:p>
              <a:pPr marL="342900" indent="-342900">
                <a:spcBef>
                  <a:spcPct val="20000"/>
                </a:spcBef>
                <a:defRPr/>
              </a:pPr>
              <a:r>
                <a:rPr lang="it-IT" sz="1050" kern="0" dirty="0">
                  <a:solidFill>
                    <a:srgbClr val="00B050"/>
                  </a:solidFill>
                  <a:latin typeface="Arial"/>
                  <a:cs typeface="+mn-cs"/>
                </a:rPr>
                <a:t>	</a:t>
              </a:r>
              <a:r>
                <a:rPr lang="it-IT" sz="1050" kern="0" dirty="0" err="1">
                  <a:solidFill>
                    <a:srgbClr val="00B050"/>
                  </a:solidFill>
                  <a:latin typeface="Arial"/>
                  <a:cs typeface="+mn-cs"/>
                </a:rPr>
                <a:t>FinId</a:t>
              </a:r>
              <a:endParaRPr lang="it-IT" sz="1050" kern="0" dirty="0">
                <a:solidFill>
                  <a:srgbClr val="00B050"/>
                </a:solidFill>
                <a:latin typeface="Arial"/>
                <a:cs typeface="+mn-cs"/>
              </a:endParaRPr>
            </a:p>
            <a:p>
              <a:pPr marL="342900" indent="-342900">
                <a:spcBef>
                  <a:spcPct val="20000"/>
                </a:spcBef>
                <a:defRPr/>
              </a:pPr>
              <a:r>
                <a:rPr lang="it-IT" sz="1050" kern="0" dirty="0">
                  <a:solidFill>
                    <a:srgbClr val="00B050"/>
                  </a:solidFill>
                  <a:latin typeface="Arial"/>
                  <a:cs typeface="+mn-cs"/>
                </a:rPr>
                <a:t>	Budget</a:t>
              </a:r>
            </a:p>
            <a:p>
              <a:pPr marL="342900" indent="-342900">
                <a:spcBef>
                  <a:spcPct val="20000"/>
                </a:spcBef>
                <a:defRPr/>
              </a:pPr>
              <a:r>
                <a:rPr lang="it-IT" sz="1050" kern="0" dirty="0">
                  <a:solidFill>
                    <a:srgbClr val="00B050"/>
                  </a:solidFill>
                  <a:latin typeface="Arial"/>
                  <a:cs typeface="+mn-cs"/>
                </a:rPr>
                <a:t>	</a:t>
              </a:r>
              <a:r>
                <a:rPr lang="it-IT" sz="1050" kern="0" dirty="0" err="1">
                  <a:solidFill>
                    <a:srgbClr val="00B050"/>
                  </a:solidFill>
                  <a:latin typeface="Arial"/>
                  <a:cs typeface="+mn-cs"/>
                </a:rPr>
                <a:t>Phone</a:t>
              </a:r>
              <a:endParaRPr lang="it-IT" sz="1050" kern="0" dirty="0">
                <a:solidFill>
                  <a:srgbClr val="00B050"/>
                </a:solidFill>
                <a:latin typeface="Arial"/>
                <a:cs typeface="+mn-cs"/>
              </a:endParaRPr>
            </a:p>
            <a:p>
              <a:pPr>
                <a:spcBef>
                  <a:spcPct val="0"/>
                </a:spcBef>
                <a:defRPr/>
              </a:pPr>
              <a:endParaRPr lang="it-IT" dirty="0">
                <a:solidFill>
                  <a:srgbClr val="000000"/>
                </a:solidFill>
                <a:latin typeface="Times New Roman" pitchFamily="18" charset="0"/>
                <a:cs typeface="+mn-cs"/>
              </a:endParaRPr>
            </a:p>
          </p:txBody>
        </p:sp>
        <p:cxnSp>
          <p:nvCxnSpPr>
            <p:cNvPr id="35849" name="Connettore 2 11"/>
            <p:cNvCxnSpPr>
              <a:cxnSpLocks noChangeShapeType="1"/>
            </p:cNvCxnSpPr>
            <p:nvPr/>
          </p:nvCxnSpPr>
          <p:spPr bwMode="auto">
            <a:xfrm rot="10800000">
              <a:off x="7858149" y="5572141"/>
              <a:ext cx="498123" cy="16933"/>
            </a:xfrm>
            <a:prstGeom prst="straightConnector1">
              <a:avLst/>
            </a:prstGeom>
            <a:noFill/>
            <a:ln w="9525">
              <a:solidFill>
                <a:schemeClr val="tx1"/>
              </a:solidFill>
              <a:miter lim="800000"/>
              <a:headEnd/>
              <a:tailEnd type="arrow" w="med" len="med"/>
            </a:ln>
            <a:extLst>
              <a:ext uri="{909E8E84-426E-40dd-AFC4-6F175D3DCCD1}">
                <a14:hiddenFill xmlns:a14="http://schemas.microsoft.com/office/drawing/2010/main" xmlns="">
                  <a:noFill/>
                </a14:hiddenFill>
              </a:ext>
            </a:extLst>
          </p:spPr>
        </p:cxnSp>
        <p:cxnSp>
          <p:nvCxnSpPr>
            <p:cNvPr id="35850" name="Connettore 1 12"/>
            <p:cNvCxnSpPr>
              <a:cxnSpLocks noChangeShapeType="1"/>
            </p:cNvCxnSpPr>
            <p:nvPr/>
          </p:nvCxnSpPr>
          <p:spPr bwMode="auto">
            <a:xfrm rot="5400000" flipH="1" flipV="1">
              <a:off x="8063189" y="5293719"/>
              <a:ext cx="588108" cy="1944"/>
            </a:xfrm>
            <a:prstGeom prst="line">
              <a:avLst/>
            </a:prstGeom>
            <a:noFill/>
            <a:ln w="9525">
              <a:solidFill>
                <a:schemeClr val="tx1"/>
              </a:solidFill>
              <a:miter lim="800000"/>
              <a:headEnd/>
              <a:tailEnd/>
            </a:ln>
            <a:extLst>
              <a:ext uri="{909E8E84-426E-40dd-AFC4-6F175D3DCCD1}">
                <a14:hiddenFill xmlns:a14="http://schemas.microsoft.com/office/drawing/2010/main" xmlns="">
                  <a:noFill/>
                </a14:hiddenFill>
              </a:ext>
            </a:extLst>
          </p:spPr>
        </p:cxnSp>
        <p:cxnSp>
          <p:nvCxnSpPr>
            <p:cNvPr id="35851" name="Connettore 1 13"/>
            <p:cNvCxnSpPr>
              <a:cxnSpLocks noChangeShapeType="1"/>
            </p:cNvCxnSpPr>
            <p:nvPr/>
          </p:nvCxnSpPr>
          <p:spPr bwMode="auto">
            <a:xfrm rot="10800000">
              <a:off x="8194712" y="5000637"/>
              <a:ext cx="161560" cy="1090"/>
            </a:xfrm>
            <a:prstGeom prst="line">
              <a:avLst/>
            </a:prstGeom>
            <a:noFill/>
            <a:ln w="9525">
              <a:solidFill>
                <a:schemeClr val="tx1"/>
              </a:solidFill>
              <a:miter lim="800000"/>
              <a:headEnd/>
              <a:tailEnd/>
            </a:ln>
            <a:extLst>
              <a:ext uri="{909E8E84-426E-40dd-AFC4-6F175D3DCCD1}">
                <a14:hiddenFill xmlns:a14="http://schemas.microsoft.com/office/drawing/2010/main" xmlns="">
                  <a:noFill/>
                </a14:hiddenFill>
              </a:ext>
            </a:extLst>
          </p:spPr>
        </p:cxnSp>
        <p:sp>
          <p:nvSpPr>
            <p:cNvPr id="15" name="CasellaDiTesto 14"/>
            <p:cNvSpPr txBox="1"/>
            <p:nvPr/>
          </p:nvSpPr>
          <p:spPr>
            <a:xfrm>
              <a:off x="8287227" y="5208652"/>
              <a:ext cx="211262" cy="157170"/>
            </a:xfrm>
            <a:prstGeom prst="rect">
              <a:avLst/>
            </a:prstGeom>
            <a:noFill/>
          </p:spPr>
          <p:txBody>
            <a:bodyPr wrap="none">
              <a:spAutoFit/>
            </a:bodyPr>
            <a:lstStyle/>
            <a:p>
              <a:pPr>
                <a:spcBef>
                  <a:spcPct val="0"/>
                </a:spcBef>
                <a:defRPr/>
              </a:pPr>
              <a:r>
                <a:rPr lang="it-IT" sz="900" dirty="0">
                  <a:solidFill>
                    <a:srgbClr val="000000"/>
                  </a:solidFill>
                  <a:latin typeface="Arial"/>
                  <a:cs typeface="+mn-cs"/>
                </a:rPr>
                <a:t>f4</a:t>
              </a:r>
            </a:p>
          </p:txBody>
        </p:sp>
      </p:grpSp>
    </p:spTree>
  </p:cSld>
  <p:clrMapOvr>
    <a:masterClrMapping/>
  </p:clrMapOvr>
  <p:transition spd="slow">
    <p:wipe dir="r"/>
  </p:transition>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olo 1"/>
          <p:cNvSpPr>
            <a:spLocks noGrp="1"/>
          </p:cNvSpPr>
          <p:nvPr>
            <p:ph type="title"/>
          </p:nvPr>
        </p:nvSpPr>
        <p:spPr/>
        <p:txBody>
          <a:bodyPr/>
          <a:lstStyle/>
          <a:p>
            <a:r>
              <a:rPr lang="it-IT">
                <a:latin typeface="Arial" charset="0"/>
              </a:rPr>
              <a:t>Logical associations</a:t>
            </a:r>
          </a:p>
        </p:txBody>
      </p:sp>
      <p:sp>
        <p:nvSpPr>
          <p:cNvPr id="3" name="Segnaposto contenuto 2"/>
          <p:cNvSpPr>
            <a:spLocks noGrp="1"/>
          </p:cNvSpPr>
          <p:nvPr>
            <p:ph idx="1"/>
          </p:nvPr>
        </p:nvSpPr>
        <p:spPr/>
        <p:txBody>
          <a:bodyPr/>
          <a:lstStyle/>
          <a:p>
            <a:pPr>
              <a:defRPr/>
            </a:pPr>
            <a:r>
              <a:rPr lang="it-IT" dirty="0" err="1">
                <a:ea typeface="+mn-ea"/>
              </a:rPr>
              <a:t>from</a:t>
            </a:r>
            <a:r>
              <a:rPr lang="it-IT" dirty="0">
                <a:ea typeface="+mn-ea"/>
              </a:rPr>
              <a:t> o in </a:t>
            </a:r>
            <a:r>
              <a:rPr lang="it-IT" dirty="0" err="1">
                <a:ea typeface="+mn-ea"/>
              </a:rPr>
              <a:t>organizations</a:t>
            </a:r>
            <a:r>
              <a:rPr lang="it-IT" dirty="0">
                <a:ea typeface="+mn-ea"/>
              </a:rPr>
              <a:t>, f in </a:t>
            </a:r>
            <a:r>
              <a:rPr lang="it-IT" dirty="0" err="1">
                <a:ea typeface="+mn-ea"/>
              </a:rPr>
              <a:t>o.fundings</a:t>
            </a:r>
            <a:r>
              <a:rPr lang="it-IT" dirty="0">
                <a:ea typeface="+mn-ea"/>
              </a:rPr>
              <a:t>  	NO</a:t>
            </a:r>
          </a:p>
          <a:p>
            <a:pPr>
              <a:defRPr/>
            </a:pPr>
            <a:endParaRPr lang="it-IT" dirty="0">
              <a:ea typeface="+mn-ea"/>
            </a:endParaRPr>
          </a:p>
          <a:p>
            <a:pPr>
              <a:defRPr/>
            </a:pPr>
            <a:r>
              <a:rPr lang="it-IT" dirty="0" err="1">
                <a:ea typeface="+mn-ea"/>
              </a:rPr>
              <a:t>from</a:t>
            </a:r>
            <a:r>
              <a:rPr lang="it-IT" dirty="0">
                <a:ea typeface="+mn-ea"/>
              </a:rPr>
              <a:t> o in </a:t>
            </a:r>
            <a:r>
              <a:rPr lang="it-IT" dirty="0" err="1">
                <a:ea typeface="+mn-ea"/>
              </a:rPr>
              <a:t>organizations</a:t>
            </a:r>
            <a:r>
              <a:rPr lang="it-IT" dirty="0">
                <a:ea typeface="+mn-ea"/>
              </a:rPr>
              <a:t>, f in </a:t>
            </a:r>
            <a:r>
              <a:rPr lang="it-IT" dirty="0" err="1">
                <a:ea typeface="+mn-ea"/>
              </a:rPr>
              <a:t>o.fundings</a:t>
            </a:r>
            <a:r>
              <a:rPr lang="it-IT" dirty="0">
                <a:ea typeface="+mn-ea"/>
              </a:rPr>
              <a:t>, i in </a:t>
            </a:r>
            <a:r>
              <a:rPr lang="it-IT" dirty="0" err="1">
                <a:ea typeface="+mn-ea"/>
              </a:rPr>
              <a:t>finances</a:t>
            </a:r>
            <a:br>
              <a:rPr lang="it-IT" dirty="0">
                <a:ea typeface="+mn-ea"/>
              </a:rPr>
            </a:br>
            <a:r>
              <a:rPr lang="it-IT" dirty="0">
                <a:ea typeface="+mn-ea"/>
              </a:rPr>
              <a:t>	</a:t>
            </a:r>
            <a:r>
              <a:rPr lang="it-IT" dirty="0" err="1">
                <a:ea typeface="+mn-ea"/>
              </a:rPr>
              <a:t>where</a:t>
            </a:r>
            <a:r>
              <a:rPr lang="it-IT" dirty="0">
                <a:ea typeface="+mn-ea"/>
              </a:rPr>
              <a:t> f.finId=i.finId  			</a:t>
            </a:r>
            <a:r>
              <a:rPr lang="it-IT" cap="all" dirty="0">
                <a:ea typeface="+mn-ea"/>
              </a:rPr>
              <a:t>sì</a:t>
            </a:r>
            <a:r>
              <a:rPr lang="it-IT" dirty="0">
                <a:ea typeface="+mn-ea"/>
              </a:rPr>
              <a:t> </a:t>
            </a:r>
          </a:p>
          <a:p>
            <a:pPr>
              <a:defRPr/>
            </a:pPr>
            <a:endParaRPr lang="it-IT" dirty="0">
              <a:ea typeface="+mn-ea"/>
            </a:endParaRPr>
          </a:p>
          <a:p>
            <a:pPr>
              <a:defRPr/>
            </a:pPr>
            <a:r>
              <a:rPr lang="it-IT" sz="1800" dirty="0" err="1">
                <a:ea typeface="+mn-ea"/>
              </a:rPr>
              <a:t>from</a:t>
            </a:r>
            <a:r>
              <a:rPr lang="it-IT" sz="1800" dirty="0">
                <a:ea typeface="+mn-ea"/>
              </a:rPr>
              <a:t> c in </a:t>
            </a:r>
            <a:r>
              <a:rPr lang="it-IT" sz="1800" dirty="0" err="1">
                <a:ea typeface="+mn-ea"/>
              </a:rPr>
              <a:t>companies</a:t>
            </a:r>
            <a:r>
              <a:rPr lang="it-IT" sz="1800" dirty="0">
                <a:ea typeface="+mn-ea"/>
              </a:rPr>
              <a:t>				</a:t>
            </a:r>
            <a:r>
              <a:rPr lang="it-IT" sz="1800" cap="all" dirty="0">
                <a:ea typeface="+mn-ea"/>
              </a:rPr>
              <a:t> sì</a:t>
            </a:r>
            <a:r>
              <a:rPr lang="it-IT" sz="1800" dirty="0">
                <a:ea typeface="+mn-ea"/>
              </a:rPr>
              <a:t> </a:t>
            </a:r>
          </a:p>
          <a:p>
            <a:pPr>
              <a:defRPr/>
            </a:pPr>
            <a:endParaRPr lang="it-IT" sz="1800" dirty="0">
              <a:ea typeface="+mn-ea"/>
            </a:endParaRPr>
          </a:p>
          <a:p>
            <a:pPr>
              <a:defRPr/>
            </a:pPr>
            <a:r>
              <a:rPr lang="it-IT" sz="1800" dirty="0" err="1">
                <a:ea typeface="+mn-ea"/>
              </a:rPr>
              <a:t>from</a:t>
            </a:r>
            <a:r>
              <a:rPr lang="it-IT" sz="1800" dirty="0">
                <a:ea typeface="+mn-ea"/>
              </a:rPr>
              <a:t> g in </a:t>
            </a:r>
            <a:r>
              <a:rPr lang="it-IT" sz="1800" dirty="0" err="1">
                <a:ea typeface="+mn-ea"/>
              </a:rPr>
              <a:t>grants</a:t>
            </a:r>
            <a:r>
              <a:rPr lang="it-IT" sz="1800" dirty="0">
                <a:ea typeface="+mn-ea"/>
              </a:rPr>
              <a:t>, c in </a:t>
            </a:r>
            <a:r>
              <a:rPr lang="it-IT" sz="1800" dirty="0" err="1">
                <a:ea typeface="+mn-ea"/>
              </a:rPr>
              <a:t>companies</a:t>
            </a:r>
            <a:r>
              <a:rPr lang="it-IT" sz="1800" dirty="0">
                <a:ea typeface="+mn-ea"/>
              </a:rPr>
              <a:t>			</a:t>
            </a:r>
            <a:br>
              <a:rPr lang="it-IT" sz="1800" dirty="0">
                <a:ea typeface="+mn-ea"/>
              </a:rPr>
            </a:br>
            <a:r>
              <a:rPr lang="it-IT" sz="1800" dirty="0">
                <a:ea typeface="+mn-ea"/>
              </a:rPr>
              <a:t>	</a:t>
            </a:r>
            <a:r>
              <a:rPr lang="it-IT" sz="1800" dirty="0" err="1">
                <a:ea typeface="+mn-ea"/>
              </a:rPr>
              <a:t>where</a:t>
            </a:r>
            <a:r>
              <a:rPr lang="it-IT" sz="1800" dirty="0">
                <a:ea typeface="+mn-ea"/>
              </a:rPr>
              <a:t> 	</a:t>
            </a:r>
            <a:r>
              <a:rPr lang="it-IT" sz="1800" dirty="0" err="1">
                <a:ea typeface="+mn-ea"/>
              </a:rPr>
              <a:t>g.recipient</a:t>
            </a:r>
            <a:r>
              <a:rPr lang="it-IT" sz="1800" dirty="0">
                <a:ea typeface="+mn-ea"/>
              </a:rPr>
              <a:t> = </a:t>
            </a:r>
            <a:r>
              <a:rPr lang="it-IT" sz="1800" dirty="0" err="1">
                <a:ea typeface="+mn-ea"/>
              </a:rPr>
              <a:t>c.name</a:t>
            </a:r>
            <a:r>
              <a:rPr lang="it-IT" sz="1800" dirty="0">
                <a:ea typeface="+mn-ea"/>
              </a:rPr>
              <a:t>		NO</a:t>
            </a:r>
          </a:p>
          <a:p>
            <a:pPr>
              <a:defRPr/>
            </a:pPr>
            <a:endParaRPr lang="it-IT" dirty="0">
              <a:ea typeface="+mn-ea"/>
            </a:endParaRPr>
          </a:p>
          <a:p>
            <a:pPr>
              <a:defRPr/>
            </a:pPr>
            <a:r>
              <a:rPr lang="it-IT" sz="1800" dirty="0" err="1">
                <a:ea typeface="+mn-ea"/>
              </a:rPr>
              <a:t>from</a:t>
            </a:r>
            <a:r>
              <a:rPr lang="it-IT" sz="1800" dirty="0">
                <a:ea typeface="+mn-ea"/>
              </a:rPr>
              <a:t> g in </a:t>
            </a:r>
            <a:r>
              <a:rPr lang="it-IT" sz="1800" dirty="0" err="1">
                <a:ea typeface="+mn-ea"/>
              </a:rPr>
              <a:t>grants</a:t>
            </a:r>
            <a:r>
              <a:rPr lang="it-IT" sz="1800" dirty="0">
                <a:ea typeface="+mn-ea"/>
              </a:rPr>
              <a:t>, c in </a:t>
            </a:r>
            <a:r>
              <a:rPr lang="it-IT" sz="1800" dirty="0" err="1">
                <a:ea typeface="+mn-ea"/>
              </a:rPr>
              <a:t>companies</a:t>
            </a:r>
            <a:r>
              <a:rPr lang="it-IT" sz="1800" dirty="0">
                <a:ea typeface="+mn-ea"/>
              </a:rPr>
              <a:t>, s in </a:t>
            </a:r>
            <a:r>
              <a:rPr lang="it-IT" sz="1800" dirty="0" err="1">
                <a:ea typeface="+mn-ea"/>
              </a:rPr>
              <a:t>contacts</a:t>
            </a:r>
            <a:r>
              <a:rPr lang="it-IT" sz="1800" dirty="0">
                <a:ea typeface="+mn-ea"/>
              </a:rPr>
              <a:t>, m in </a:t>
            </a:r>
            <a:r>
              <a:rPr lang="it-IT" sz="1800" dirty="0" err="1">
                <a:ea typeface="+mn-ea"/>
              </a:rPr>
              <a:t>contacts</a:t>
            </a:r>
            <a:br>
              <a:rPr lang="it-IT" sz="1800" dirty="0">
                <a:ea typeface="+mn-ea"/>
              </a:rPr>
            </a:br>
            <a:r>
              <a:rPr lang="it-IT" sz="1800" dirty="0">
                <a:ea typeface="+mn-ea"/>
              </a:rPr>
              <a:t>	</a:t>
            </a:r>
            <a:r>
              <a:rPr lang="it-IT" sz="1800" dirty="0" err="1">
                <a:ea typeface="+mn-ea"/>
              </a:rPr>
              <a:t>where</a:t>
            </a:r>
            <a:r>
              <a:rPr lang="it-IT" sz="1800" dirty="0">
                <a:ea typeface="+mn-ea"/>
              </a:rPr>
              <a:t> 	</a:t>
            </a:r>
            <a:r>
              <a:rPr lang="it-IT" sz="1800" dirty="0" err="1">
                <a:ea typeface="+mn-ea"/>
              </a:rPr>
              <a:t>g.recipient</a:t>
            </a:r>
            <a:r>
              <a:rPr lang="it-IT" sz="1800" dirty="0">
                <a:ea typeface="+mn-ea"/>
              </a:rPr>
              <a:t> = </a:t>
            </a:r>
            <a:r>
              <a:rPr lang="it-IT" sz="1800" dirty="0" err="1">
                <a:ea typeface="+mn-ea"/>
              </a:rPr>
              <a:t>c.name</a:t>
            </a:r>
            <a:r>
              <a:rPr lang="it-IT" sz="1800" dirty="0">
                <a:ea typeface="+mn-ea"/>
              </a:rPr>
              <a:t> and</a:t>
            </a:r>
            <a:br>
              <a:rPr lang="it-IT" sz="1800" dirty="0">
                <a:ea typeface="+mn-ea"/>
              </a:rPr>
            </a:br>
            <a:r>
              <a:rPr lang="it-IT" sz="1800" dirty="0">
                <a:ea typeface="+mn-ea"/>
              </a:rPr>
              <a:t>	     	</a:t>
            </a:r>
            <a:r>
              <a:rPr lang="it-IT" sz="1800" dirty="0" err="1">
                <a:ea typeface="+mn-ea"/>
              </a:rPr>
              <a:t>g.supervisor</a:t>
            </a:r>
            <a:r>
              <a:rPr lang="it-IT" sz="1800" dirty="0">
                <a:ea typeface="+mn-ea"/>
              </a:rPr>
              <a:t> = </a:t>
            </a:r>
            <a:r>
              <a:rPr lang="it-IT" sz="1800" dirty="0" err="1">
                <a:ea typeface="+mn-ea"/>
              </a:rPr>
              <a:t>s.cid</a:t>
            </a:r>
            <a:r>
              <a:rPr lang="it-IT" sz="1800" dirty="0">
                <a:ea typeface="+mn-ea"/>
              </a:rPr>
              <a:t> and</a:t>
            </a:r>
            <a:br>
              <a:rPr lang="it-IT" sz="1800" dirty="0">
                <a:ea typeface="+mn-ea"/>
              </a:rPr>
            </a:br>
            <a:r>
              <a:rPr lang="it-IT" sz="1800" dirty="0">
                <a:ea typeface="+mn-ea"/>
              </a:rPr>
              <a:t>		</a:t>
            </a:r>
            <a:r>
              <a:rPr lang="it-IT" sz="1800" dirty="0" err="1">
                <a:ea typeface="+mn-ea"/>
              </a:rPr>
              <a:t>g.manager</a:t>
            </a:r>
            <a:r>
              <a:rPr lang="it-IT" sz="1800" dirty="0">
                <a:ea typeface="+mn-ea"/>
              </a:rPr>
              <a:t> = </a:t>
            </a:r>
            <a:r>
              <a:rPr lang="it-IT" sz="1800" dirty="0" err="1">
                <a:ea typeface="+mn-ea"/>
              </a:rPr>
              <a:t>m.cid</a:t>
            </a:r>
            <a:r>
              <a:rPr lang="it-IT" sz="1800" dirty="0">
                <a:ea typeface="+mn-ea"/>
              </a:rPr>
              <a:t>		</a:t>
            </a:r>
            <a:r>
              <a:rPr lang="it-IT" sz="1800" cap="all" dirty="0">
                <a:ea typeface="+mn-ea"/>
              </a:rPr>
              <a:t> sì</a:t>
            </a:r>
            <a:endParaRPr lang="it-IT" sz="1800" dirty="0">
              <a:ea typeface="+mn-ea"/>
            </a:endParaRPr>
          </a:p>
          <a:p>
            <a:pPr>
              <a:defRPr/>
            </a:pPr>
            <a:endParaRPr lang="it-IT" dirty="0">
              <a:ea typeface="+mn-ea"/>
            </a:endParaRPr>
          </a:p>
          <a:p>
            <a:pPr lvl="1">
              <a:buFontTx/>
              <a:buNone/>
              <a:defRPr/>
            </a:pPr>
            <a:endParaRPr lang="it-IT" dirty="0"/>
          </a:p>
        </p:txBody>
      </p:sp>
      <p:sp>
        <p:nvSpPr>
          <p:cNvPr id="4" name="Segnaposto data 3"/>
          <p:cNvSpPr>
            <a:spLocks noGrp="1"/>
          </p:cNvSpPr>
          <p:nvPr>
            <p:ph type="dt" sz="quarter" idx="10"/>
          </p:nvPr>
        </p:nvSpPr>
        <p:spPr/>
        <p:txBody>
          <a:bodyPr/>
          <a:lstStyle/>
          <a:p>
            <a:pPr>
              <a:defRPr/>
            </a:pPr>
            <a:r>
              <a:rPr lang="it-IT">
                <a:latin typeface="Arial"/>
              </a:rPr>
              <a:t>P. Atzeni</a:t>
            </a:r>
          </a:p>
        </p:txBody>
      </p:sp>
      <p:sp>
        <p:nvSpPr>
          <p:cNvPr id="5" name="Segnaposto piè di pagina 4"/>
          <p:cNvSpPr>
            <a:spLocks noGrp="1"/>
          </p:cNvSpPr>
          <p:nvPr>
            <p:ph type="ftr" sz="quarter" idx="11"/>
          </p:nvPr>
        </p:nvSpPr>
        <p:spPr/>
        <p:txBody>
          <a:bodyPr/>
          <a:lstStyle/>
          <a:p>
            <a:pPr>
              <a:defRPr/>
            </a:pPr>
            <a:r>
              <a:rPr lang="it-IT">
                <a:latin typeface="Arial"/>
              </a:rPr>
              <a:t>ITD - 3 - 28/10-4/11/2009</a:t>
            </a:r>
          </a:p>
        </p:txBody>
      </p:sp>
      <p:sp>
        <p:nvSpPr>
          <p:cNvPr id="6" name="Segnaposto numero diapositiva 5"/>
          <p:cNvSpPr>
            <a:spLocks noGrp="1"/>
          </p:cNvSpPr>
          <p:nvPr>
            <p:ph type="sldNum" sz="quarter" idx="12"/>
          </p:nvPr>
        </p:nvSpPr>
        <p:spPr/>
        <p:txBody>
          <a:bodyPr/>
          <a:lstStyle>
            <a:lvl1pPr eaLnBrk="0" hangingPunct="0">
              <a:defRPr sz="2400">
                <a:solidFill>
                  <a:schemeClr val="tx1"/>
                </a:solidFill>
                <a:latin typeface="Times New Roman" charset="0"/>
                <a:ea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BC62D2A4-B011-9A4A-A0E9-550D8CA60F95}" type="slidenum">
              <a:rPr lang="it-IT" sz="1200">
                <a:solidFill>
                  <a:srgbClr val="FFFFFF"/>
                </a:solidFill>
                <a:latin typeface="Arial" charset="0"/>
              </a:rPr>
              <a:pPr/>
              <a:t>102</a:t>
            </a:fld>
            <a:endParaRPr lang="it-IT" sz="1200">
              <a:solidFill>
                <a:srgbClr val="FFFFFF"/>
              </a:solidFill>
              <a:latin typeface="Arial" charset="0"/>
            </a:endParaRPr>
          </a:p>
        </p:txBody>
      </p:sp>
      <p:grpSp>
        <p:nvGrpSpPr>
          <p:cNvPr id="36871" name="Gruppo 9"/>
          <p:cNvGrpSpPr>
            <a:grpSpLocks/>
          </p:cNvGrpSpPr>
          <p:nvPr/>
        </p:nvGrpSpPr>
        <p:grpSpPr bwMode="auto">
          <a:xfrm>
            <a:off x="7065963" y="928688"/>
            <a:ext cx="1431925" cy="2408237"/>
            <a:chOff x="7065721" y="3929066"/>
            <a:chExt cx="1432768" cy="2408352"/>
          </a:xfrm>
        </p:grpSpPr>
        <p:sp>
          <p:nvSpPr>
            <p:cNvPr id="11" name="CasellaDiTesto 10"/>
            <p:cNvSpPr txBox="1"/>
            <p:nvPr/>
          </p:nvSpPr>
          <p:spPr>
            <a:xfrm>
              <a:off x="7065721" y="3929066"/>
              <a:ext cx="1364465" cy="2408352"/>
            </a:xfrm>
            <a:prstGeom prst="rect">
              <a:avLst/>
            </a:prstGeom>
            <a:noFill/>
          </p:spPr>
          <p:txBody>
            <a:bodyPr>
              <a:spAutoFit/>
            </a:bodyPr>
            <a:lstStyle/>
            <a:p>
              <a:pPr marL="342900" indent="-342900">
                <a:spcBef>
                  <a:spcPct val="20000"/>
                </a:spcBef>
                <a:defRPr/>
              </a:pPr>
              <a:r>
                <a:rPr lang="it-IT" sz="1050" kern="0" dirty="0" err="1">
                  <a:solidFill>
                    <a:srgbClr val="00B050"/>
                  </a:solidFill>
                  <a:latin typeface="Arial"/>
                  <a:cs typeface="+mn-cs"/>
                </a:rPr>
                <a:t>Organizations</a:t>
              </a:r>
              <a:endParaRPr lang="it-IT" sz="1050" kern="0" dirty="0">
                <a:solidFill>
                  <a:srgbClr val="00B050"/>
                </a:solidFill>
                <a:latin typeface="Arial"/>
                <a:cs typeface="+mn-cs"/>
              </a:endParaRPr>
            </a:p>
            <a:p>
              <a:pPr marL="342900" indent="-342900">
                <a:spcBef>
                  <a:spcPct val="20000"/>
                </a:spcBef>
                <a:defRPr/>
              </a:pPr>
              <a:r>
                <a:rPr lang="it-IT" sz="1050" kern="0" dirty="0">
                  <a:solidFill>
                    <a:srgbClr val="00B050"/>
                  </a:solidFill>
                  <a:latin typeface="Arial"/>
                  <a:cs typeface="+mn-cs"/>
                </a:rPr>
                <a:t>	Code</a:t>
              </a:r>
            </a:p>
            <a:p>
              <a:pPr marL="342900" indent="-342900">
                <a:spcBef>
                  <a:spcPct val="20000"/>
                </a:spcBef>
                <a:defRPr/>
              </a:pPr>
              <a:r>
                <a:rPr lang="it-IT" sz="1050" kern="0" dirty="0">
                  <a:solidFill>
                    <a:srgbClr val="00B050"/>
                  </a:solidFill>
                  <a:latin typeface="Arial"/>
                  <a:cs typeface="+mn-cs"/>
                </a:rPr>
                <a:t>	</a:t>
              </a:r>
              <a:r>
                <a:rPr lang="it-IT" sz="1050" kern="0" dirty="0" err="1">
                  <a:solidFill>
                    <a:srgbClr val="00B050"/>
                  </a:solidFill>
                  <a:latin typeface="Arial"/>
                  <a:cs typeface="+mn-cs"/>
                </a:rPr>
                <a:t>Year</a:t>
              </a:r>
              <a:endParaRPr lang="it-IT" sz="1050" kern="0" dirty="0">
                <a:solidFill>
                  <a:srgbClr val="00B050"/>
                </a:solidFill>
                <a:latin typeface="Arial"/>
                <a:cs typeface="+mn-cs"/>
              </a:endParaRPr>
            </a:p>
            <a:p>
              <a:pPr marL="342900" indent="-342900">
                <a:spcBef>
                  <a:spcPct val="20000"/>
                </a:spcBef>
                <a:defRPr/>
              </a:pPr>
              <a:r>
                <a:rPr lang="it-IT" sz="1050" kern="0" dirty="0">
                  <a:solidFill>
                    <a:srgbClr val="00B050"/>
                  </a:solidFill>
                  <a:latin typeface="Arial"/>
                  <a:cs typeface="+mn-cs"/>
                </a:rPr>
                <a:t>	</a:t>
              </a:r>
              <a:r>
                <a:rPr lang="it-IT" sz="1050" kern="0" dirty="0" err="1">
                  <a:solidFill>
                    <a:srgbClr val="00B050"/>
                  </a:solidFill>
                  <a:latin typeface="Arial"/>
                  <a:cs typeface="+mn-cs"/>
                </a:rPr>
                <a:t>Fundings</a:t>
              </a:r>
              <a:endParaRPr lang="it-IT" sz="1050" kern="0" dirty="0">
                <a:solidFill>
                  <a:srgbClr val="00B050"/>
                </a:solidFill>
                <a:latin typeface="Arial"/>
                <a:cs typeface="+mn-cs"/>
              </a:endParaRPr>
            </a:p>
            <a:p>
              <a:pPr marL="342900" indent="-342900">
                <a:spcBef>
                  <a:spcPct val="20000"/>
                </a:spcBef>
                <a:tabLst>
                  <a:tab pos="717550" algn="l"/>
                </a:tabLst>
                <a:defRPr/>
              </a:pPr>
              <a:r>
                <a:rPr lang="it-IT" sz="1050" kern="0" dirty="0">
                  <a:solidFill>
                    <a:srgbClr val="00B050"/>
                  </a:solidFill>
                  <a:latin typeface="Arial"/>
                  <a:cs typeface="+mn-cs"/>
                </a:rPr>
                <a:t>		</a:t>
              </a:r>
              <a:r>
                <a:rPr lang="it-IT" sz="1050" kern="0" dirty="0" err="1">
                  <a:solidFill>
                    <a:srgbClr val="00B050"/>
                  </a:solidFill>
                  <a:latin typeface="Arial"/>
                  <a:cs typeface="+mn-cs"/>
                </a:rPr>
                <a:t>FId</a:t>
              </a:r>
              <a:endParaRPr lang="it-IT" sz="1050" kern="0" dirty="0">
                <a:solidFill>
                  <a:srgbClr val="00B050"/>
                </a:solidFill>
                <a:latin typeface="Arial"/>
                <a:cs typeface="+mn-cs"/>
              </a:endParaRPr>
            </a:p>
            <a:p>
              <a:pPr marL="342900" indent="-342900">
                <a:spcBef>
                  <a:spcPct val="20000"/>
                </a:spcBef>
                <a:tabLst>
                  <a:tab pos="717550" algn="l"/>
                </a:tabLst>
                <a:defRPr/>
              </a:pPr>
              <a:r>
                <a:rPr lang="it-IT" sz="1050" kern="0" dirty="0">
                  <a:solidFill>
                    <a:srgbClr val="00B050"/>
                  </a:solidFill>
                  <a:latin typeface="Arial"/>
                  <a:cs typeface="+mn-cs"/>
                </a:rPr>
                <a:t>		</a:t>
              </a:r>
              <a:r>
                <a:rPr lang="it-IT" sz="1050" kern="0" dirty="0" err="1">
                  <a:solidFill>
                    <a:srgbClr val="00B050"/>
                  </a:solidFill>
                  <a:latin typeface="Arial"/>
                  <a:cs typeface="+mn-cs"/>
                </a:rPr>
                <a:t>FinId</a:t>
              </a:r>
              <a:endParaRPr lang="it-IT" sz="1050" kern="0" dirty="0">
                <a:solidFill>
                  <a:srgbClr val="00B050"/>
                </a:solidFill>
                <a:latin typeface="Arial"/>
                <a:cs typeface="+mn-cs"/>
              </a:endParaRPr>
            </a:p>
            <a:p>
              <a:pPr marL="342900" indent="-342900">
                <a:spcBef>
                  <a:spcPct val="20000"/>
                </a:spcBef>
                <a:tabLst>
                  <a:tab pos="717550" algn="l"/>
                </a:tabLst>
                <a:defRPr/>
              </a:pPr>
              <a:endParaRPr lang="it-IT" sz="1050" kern="0" dirty="0">
                <a:solidFill>
                  <a:srgbClr val="00B050"/>
                </a:solidFill>
                <a:latin typeface="Arial"/>
                <a:cs typeface="+mn-cs"/>
              </a:endParaRPr>
            </a:p>
            <a:p>
              <a:pPr marL="342900" indent="-342900">
                <a:spcBef>
                  <a:spcPct val="20000"/>
                </a:spcBef>
                <a:tabLst>
                  <a:tab pos="717550" algn="l"/>
                </a:tabLst>
                <a:defRPr/>
              </a:pPr>
              <a:r>
                <a:rPr lang="it-IT" sz="1050" kern="0" dirty="0" err="1">
                  <a:solidFill>
                    <a:srgbClr val="00B050"/>
                  </a:solidFill>
                  <a:latin typeface="Arial"/>
                  <a:cs typeface="+mn-cs"/>
                </a:rPr>
                <a:t>Finances</a:t>
              </a:r>
              <a:endParaRPr lang="it-IT" sz="1050" kern="0" dirty="0">
                <a:solidFill>
                  <a:srgbClr val="00B050"/>
                </a:solidFill>
                <a:latin typeface="Arial"/>
                <a:cs typeface="+mn-cs"/>
              </a:endParaRPr>
            </a:p>
            <a:p>
              <a:pPr marL="342900" indent="-342900">
                <a:spcBef>
                  <a:spcPct val="20000"/>
                </a:spcBef>
                <a:defRPr/>
              </a:pPr>
              <a:r>
                <a:rPr lang="it-IT" sz="1050" kern="0" dirty="0">
                  <a:solidFill>
                    <a:srgbClr val="00B050"/>
                  </a:solidFill>
                  <a:latin typeface="Arial"/>
                  <a:cs typeface="+mn-cs"/>
                </a:rPr>
                <a:t>	</a:t>
              </a:r>
              <a:r>
                <a:rPr lang="it-IT" sz="1050" kern="0" dirty="0" err="1">
                  <a:solidFill>
                    <a:srgbClr val="00B050"/>
                  </a:solidFill>
                  <a:latin typeface="Arial"/>
                  <a:cs typeface="+mn-cs"/>
                </a:rPr>
                <a:t>FinId</a:t>
              </a:r>
              <a:endParaRPr lang="it-IT" sz="1050" kern="0" dirty="0">
                <a:solidFill>
                  <a:srgbClr val="00B050"/>
                </a:solidFill>
                <a:latin typeface="Arial"/>
                <a:cs typeface="+mn-cs"/>
              </a:endParaRPr>
            </a:p>
            <a:p>
              <a:pPr marL="342900" indent="-342900">
                <a:spcBef>
                  <a:spcPct val="20000"/>
                </a:spcBef>
                <a:defRPr/>
              </a:pPr>
              <a:r>
                <a:rPr lang="it-IT" sz="1050" kern="0" dirty="0">
                  <a:solidFill>
                    <a:srgbClr val="00B050"/>
                  </a:solidFill>
                  <a:latin typeface="Arial"/>
                  <a:cs typeface="+mn-cs"/>
                </a:rPr>
                <a:t>	Budget</a:t>
              </a:r>
            </a:p>
            <a:p>
              <a:pPr marL="342900" indent="-342900">
                <a:spcBef>
                  <a:spcPct val="20000"/>
                </a:spcBef>
                <a:defRPr/>
              </a:pPr>
              <a:r>
                <a:rPr lang="it-IT" sz="1050" kern="0" dirty="0">
                  <a:solidFill>
                    <a:srgbClr val="00B050"/>
                  </a:solidFill>
                  <a:latin typeface="Arial"/>
                  <a:cs typeface="+mn-cs"/>
                </a:rPr>
                <a:t>	</a:t>
              </a:r>
              <a:r>
                <a:rPr lang="it-IT" sz="1050" kern="0" dirty="0" err="1">
                  <a:solidFill>
                    <a:srgbClr val="00B050"/>
                  </a:solidFill>
                  <a:latin typeface="Arial"/>
                  <a:cs typeface="+mn-cs"/>
                </a:rPr>
                <a:t>Phone</a:t>
              </a:r>
              <a:endParaRPr lang="it-IT" sz="1050" kern="0" dirty="0">
                <a:solidFill>
                  <a:srgbClr val="00B050"/>
                </a:solidFill>
                <a:latin typeface="Arial"/>
                <a:cs typeface="+mn-cs"/>
              </a:endParaRPr>
            </a:p>
            <a:p>
              <a:pPr>
                <a:spcBef>
                  <a:spcPct val="0"/>
                </a:spcBef>
                <a:defRPr/>
              </a:pPr>
              <a:endParaRPr lang="it-IT" dirty="0">
                <a:solidFill>
                  <a:srgbClr val="000000"/>
                </a:solidFill>
                <a:latin typeface="Times New Roman" pitchFamily="18" charset="0"/>
                <a:cs typeface="+mn-cs"/>
              </a:endParaRPr>
            </a:p>
          </p:txBody>
        </p:sp>
        <p:cxnSp>
          <p:nvCxnSpPr>
            <p:cNvPr id="36893" name="Connettore 2 11"/>
            <p:cNvCxnSpPr>
              <a:cxnSpLocks noChangeShapeType="1"/>
            </p:cNvCxnSpPr>
            <p:nvPr/>
          </p:nvCxnSpPr>
          <p:spPr bwMode="auto">
            <a:xfrm rot="10800000">
              <a:off x="7858149" y="5572141"/>
              <a:ext cx="498123" cy="16933"/>
            </a:xfrm>
            <a:prstGeom prst="straightConnector1">
              <a:avLst/>
            </a:prstGeom>
            <a:noFill/>
            <a:ln w="9525">
              <a:solidFill>
                <a:schemeClr val="tx1"/>
              </a:solidFill>
              <a:miter lim="800000"/>
              <a:headEnd/>
              <a:tailEnd type="arrow" w="med" len="med"/>
            </a:ln>
            <a:extLst>
              <a:ext uri="{909E8E84-426E-40dd-AFC4-6F175D3DCCD1}">
                <a14:hiddenFill xmlns:a14="http://schemas.microsoft.com/office/drawing/2010/main" xmlns="">
                  <a:noFill/>
                </a14:hiddenFill>
              </a:ext>
            </a:extLst>
          </p:spPr>
        </p:cxnSp>
        <p:cxnSp>
          <p:nvCxnSpPr>
            <p:cNvPr id="36894" name="Connettore 1 12"/>
            <p:cNvCxnSpPr>
              <a:cxnSpLocks noChangeShapeType="1"/>
            </p:cNvCxnSpPr>
            <p:nvPr/>
          </p:nvCxnSpPr>
          <p:spPr bwMode="auto">
            <a:xfrm rot="5400000" flipH="1" flipV="1">
              <a:off x="8063189" y="5293719"/>
              <a:ext cx="588108" cy="1944"/>
            </a:xfrm>
            <a:prstGeom prst="line">
              <a:avLst/>
            </a:prstGeom>
            <a:noFill/>
            <a:ln w="9525">
              <a:solidFill>
                <a:schemeClr val="tx1"/>
              </a:solidFill>
              <a:miter lim="800000"/>
              <a:headEnd/>
              <a:tailEnd/>
            </a:ln>
            <a:extLst>
              <a:ext uri="{909E8E84-426E-40dd-AFC4-6F175D3DCCD1}">
                <a14:hiddenFill xmlns:a14="http://schemas.microsoft.com/office/drawing/2010/main" xmlns="">
                  <a:noFill/>
                </a14:hiddenFill>
              </a:ext>
            </a:extLst>
          </p:spPr>
        </p:cxnSp>
        <p:cxnSp>
          <p:nvCxnSpPr>
            <p:cNvPr id="36895" name="Connettore 1 13"/>
            <p:cNvCxnSpPr>
              <a:cxnSpLocks noChangeShapeType="1"/>
            </p:cNvCxnSpPr>
            <p:nvPr/>
          </p:nvCxnSpPr>
          <p:spPr bwMode="auto">
            <a:xfrm rot="10800000">
              <a:off x="8194712" y="5000637"/>
              <a:ext cx="161560" cy="1090"/>
            </a:xfrm>
            <a:prstGeom prst="line">
              <a:avLst/>
            </a:prstGeom>
            <a:noFill/>
            <a:ln w="9525">
              <a:solidFill>
                <a:schemeClr val="tx1"/>
              </a:solidFill>
              <a:miter lim="800000"/>
              <a:headEnd/>
              <a:tailEnd/>
            </a:ln>
            <a:extLst>
              <a:ext uri="{909E8E84-426E-40dd-AFC4-6F175D3DCCD1}">
                <a14:hiddenFill xmlns:a14="http://schemas.microsoft.com/office/drawing/2010/main" xmlns="">
                  <a:noFill/>
                </a14:hiddenFill>
              </a:ext>
            </a:extLst>
          </p:spPr>
        </p:cxnSp>
        <p:sp>
          <p:nvSpPr>
            <p:cNvPr id="15" name="CasellaDiTesto 14"/>
            <p:cNvSpPr txBox="1"/>
            <p:nvPr/>
          </p:nvSpPr>
          <p:spPr>
            <a:xfrm>
              <a:off x="8287227" y="5208652"/>
              <a:ext cx="211262" cy="157170"/>
            </a:xfrm>
            <a:prstGeom prst="rect">
              <a:avLst/>
            </a:prstGeom>
            <a:noFill/>
          </p:spPr>
          <p:txBody>
            <a:bodyPr wrap="none">
              <a:spAutoFit/>
            </a:bodyPr>
            <a:lstStyle/>
            <a:p>
              <a:pPr>
                <a:spcBef>
                  <a:spcPct val="0"/>
                </a:spcBef>
                <a:defRPr/>
              </a:pPr>
              <a:r>
                <a:rPr lang="it-IT" sz="900" dirty="0">
                  <a:solidFill>
                    <a:srgbClr val="000000"/>
                  </a:solidFill>
                  <a:latin typeface="Arial"/>
                  <a:cs typeface="+mn-cs"/>
                </a:rPr>
                <a:t>f4</a:t>
              </a:r>
            </a:p>
          </p:txBody>
        </p:sp>
      </p:grpSp>
      <p:grpSp>
        <p:nvGrpSpPr>
          <p:cNvPr id="36872" name="Gruppo 15"/>
          <p:cNvGrpSpPr>
            <a:grpSpLocks/>
          </p:cNvGrpSpPr>
          <p:nvPr/>
        </p:nvGrpSpPr>
        <p:grpSpPr bwMode="auto">
          <a:xfrm>
            <a:off x="6858000" y="3357563"/>
            <a:ext cx="1714500" cy="3308350"/>
            <a:chOff x="357158" y="2763608"/>
            <a:chExt cx="1714480" cy="3308598"/>
          </a:xfrm>
        </p:grpSpPr>
        <p:sp>
          <p:nvSpPr>
            <p:cNvPr id="17" name="CasellaDiTesto 16"/>
            <p:cNvSpPr txBox="1"/>
            <p:nvPr/>
          </p:nvSpPr>
          <p:spPr>
            <a:xfrm>
              <a:off x="871502" y="2763608"/>
              <a:ext cx="1200136" cy="3308598"/>
            </a:xfrm>
            <a:prstGeom prst="rect">
              <a:avLst/>
            </a:prstGeom>
            <a:noFill/>
          </p:spPr>
          <p:txBody>
            <a:bodyPr>
              <a:spAutoFit/>
            </a:bodyPr>
            <a:lstStyle/>
            <a:p>
              <a:pPr marL="342900" indent="-342900">
                <a:spcBef>
                  <a:spcPct val="20000"/>
                </a:spcBef>
                <a:defRPr/>
              </a:pPr>
              <a:r>
                <a:rPr lang="it-IT" sz="1100" kern="0" dirty="0" err="1">
                  <a:solidFill>
                    <a:srgbClr val="C00000"/>
                  </a:solidFill>
                  <a:latin typeface="Arial"/>
                  <a:cs typeface="+mn-cs"/>
                </a:rPr>
                <a:t>Companies</a:t>
              </a:r>
              <a:endParaRPr lang="it-IT" sz="1100" kern="0" dirty="0">
                <a:solidFill>
                  <a:srgbClr val="C00000"/>
                </a:solidFill>
                <a:latin typeface="Arial"/>
                <a:cs typeface="+mn-cs"/>
              </a:endParaRPr>
            </a:p>
            <a:p>
              <a:pPr marL="342900" indent="-342900">
                <a:spcBef>
                  <a:spcPct val="20000"/>
                </a:spcBef>
                <a:defRPr/>
              </a:pPr>
              <a:r>
                <a:rPr lang="it-IT" sz="1100" kern="0" dirty="0">
                  <a:solidFill>
                    <a:srgbClr val="C00000"/>
                  </a:solidFill>
                  <a:latin typeface="Arial"/>
                  <a:cs typeface="+mn-cs"/>
                </a:rPr>
                <a:t>	</a:t>
              </a:r>
              <a:r>
                <a:rPr lang="it-IT" sz="1100" kern="0" dirty="0" err="1">
                  <a:solidFill>
                    <a:srgbClr val="C00000"/>
                  </a:solidFill>
                  <a:latin typeface="Arial"/>
                  <a:cs typeface="+mn-cs"/>
                </a:rPr>
                <a:t>Name</a:t>
              </a:r>
              <a:endParaRPr lang="it-IT" sz="1100" kern="0" dirty="0">
                <a:solidFill>
                  <a:srgbClr val="C00000"/>
                </a:solidFill>
                <a:latin typeface="Arial"/>
                <a:cs typeface="+mn-cs"/>
              </a:endParaRPr>
            </a:p>
            <a:p>
              <a:pPr marL="342900" indent="-342900">
                <a:spcBef>
                  <a:spcPct val="20000"/>
                </a:spcBef>
                <a:defRPr/>
              </a:pPr>
              <a:r>
                <a:rPr lang="it-IT" sz="1100" kern="0" dirty="0">
                  <a:solidFill>
                    <a:srgbClr val="C00000"/>
                  </a:solidFill>
                  <a:latin typeface="Arial"/>
                  <a:cs typeface="+mn-cs"/>
                </a:rPr>
                <a:t>	</a:t>
              </a:r>
              <a:r>
                <a:rPr lang="it-IT" sz="1100" kern="0" dirty="0" err="1">
                  <a:solidFill>
                    <a:srgbClr val="C00000"/>
                  </a:solidFill>
                  <a:latin typeface="Arial"/>
                  <a:cs typeface="+mn-cs"/>
                </a:rPr>
                <a:t>Address</a:t>
              </a:r>
              <a:endParaRPr lang="it-IT" sz="1100" kern="0" dirty="0">
                <a:solidFill>
                  <a:srgbClr val="C00000"/>
                </a:solidFill>
                <a:latin typeface="Arial"/>
                <a:cs typeface="+mn-cs"/>
              </a:endParaRPr>
            </a:p>
            <a:p>
              <a:pPr marL="342900" indent="-342900">
                <a:spcBef>
                  <a:spcPct val="20000"/>
                </a:spcBef>
                <a:defRPr/>
              </a:pPr>
              <a:r>
                <a:rPr lang="it-IT" sz="1100" kern="0" dirty="0">
                  <a:solidFill>
                    <a:srgbClr val="C00000"/>
                  </a:solidFill>
                  <a:latin typeface="Arial"/>
                  <a:cs typeface="+mn-cs"/>
                </a:rPr>
                <a:t>	</a:t>
              </a:r>
              <a:r>
                <a:rPr lang="it-IT" sz="1100" kern="0" dirty="0" err="1">
                  <a:solidFill>
                    <a:srgbClr val="C00000"/>
                  </a:solidFill>
                  <a:latin typeface="Arial"/>
                  <a:cs typeface="+mn-cs"/>
                </a:rPr>
                <a:t>Year</a:t>
              </a:r>
              <a:endParaRPr lang="it-IT" sz="1100" kern="0" dirty="0">
                <a:solidFill>
                  <a:srgbClr val="C00000"/>
                </a:solidFill>
                <a:latin typeface="Arial"/>
                <a:cs typeface="+mn-cs"/>
              </a:endParaRPr>
            </a:p>
            <a:p>
              <a:pPr marL="342900" indent="-342900">
                <a:spcBef>
                  <a:spcPct val="20000"/>
                </a:spcBef>
                <a:defRPr/>
              </a:pPr>
              <a:endParaRPr lang="it-IT" sz="1100" kern="0" dirty="0">
                <a:solidFill>
                  <a:srgbClr val="C00000"/>
                </a:solidFill>
                <a:latin typeface="Arial"/>
                <a:cs typeface="+mn-cs"/>
              </a:endParaRPr>
            </a:p>
            <a:p>
              <a:pPr marL="342900" indent="-342900">
                <a:spcBef>
                  <a:spcPct val="20000"/>
                </a:spcBef>
                <a:defRPr/>
              </a:pPr>
              <a:r>
                <a:rPr lang="it-IT" sz="1100" kern="0" dirty="0" err="1">
                  <a:solidFill>
                    <a:srgbClr val="C00000"/>
                  </a:solidFill>
                  <a:latin typeface="Arial"/>
                  <a:cs typeface="+mn-cs"/>
                </a:rPr>
                <a:t>Grants</a:t>
              </a:r>
              <a:endParaRPr lang="it-IT" sz="1100" kern="0" dirty="0">
                <a:solidFill>
                  <a:srgbClr val="C00000"/>
                </a:solidFill>
                <a:latin typeface="Arial"/>
                <a:cs typeface="+mn-cs"/>
              </a:endParaRPr>
            </a:p>
            <a:p>
              <a:pPr marL="342900" indent="-342900">
                <a:spcBef>
                  <a:spcPct val="20000"/>
                </a:spcBef>
                <a:defRPr/>
              </a:pPr>
              <a:r>
                <a:rPr lang="it-IT" sz="1100" kern="0" dirty="0">
                  <a:solidFill>
                    <a:srgbClr val="C00000"/>
                  </a:solidFill>
                  <a:latin typeface="Arial"/>
                  <a:cs typeface="+mn-cs"/>
                </a:rPr>
                <a:t>	</a:t>
              </a:r>
              <a:r>
                <a:rPr lang="it-IT" sz="1100" kern="0" dirty="0" err="1">
                  <a:solidFill>
                    <a:srgbClr val="C00000"/>
                  </a:solidFill>
                  <a:latin typeface="Arial"/>
                  <a:cs typeface="+mn-cs"/>
                </a:rPr>
                <a:t>Gid</a:t>
              </a:r>
              <a:endParaRPr lang="it-IT" sz="1100" kern="0" dirty="0">
                <a:solidFill>
                  <a:srgbClr val="C00000"/>
                </a:solidFill>
                <a:latin typeface="Arial"/>
                <a:cs typeface="+mn-cs"/>
              </a:endParaRPr>
            </a:p>
            <a:p>
              <a:pPr marL="342900" indent="-342900">
                <a:spcBef>
                  <a:spcPct val="20000"/>
                </a:spcBef>
                <a:defRPr/>
              </a:pPr>
              <a:r>
                <a:rPr lang="it-IT" sz="1100" kern="0" dirty="0">
                  <a:solidFill>
                    <a:srgbClr val="C00000"/>
                  </a:solidFill>
                  <a:latin typeface="Arial"/>
                  <a:cs typeface="+mn-cs"/>
                </a:rPr>
                <a:t>	</a:t>
              </a:r>
              <a:r>
                <a:rPr lang="it-IT" sz="1100" kern="0" dirty="0" err="1">
                  <a:solidFill>
                    <a:srgbClr val="C00000"/>
                  </a:solidFill>
                  <a:latin typeface="Arial"/>
                  <a:cs typeface="+mn-cs"/>
                </a:rPr>
                <a:t>Recipient</a:t>
              </a:r>
              <a:endParaRPr lang="it-IT" sz="1100" kern="0" dirty="0">
                <a:solidFill>
                  <a:srgbClr val="C00000"/>
                </a:solidFill>
                <a:latin typeface="Arial"/>
                <a:cs typeface="+mn-cs"/>
              </a:endParaRPr>
            </a:p>
            <a:p>
              <a:pPr marL="342900" indent="-342900">
                <a:spcBef>
                  <a:spcPct val="20000"/>
                </a:spcBef>
                <a:defRPr/>
              </a:pPr>
              <a:r>
                <a:rPr lang="it-IT" sz="1100" kern="0" dirty="0">
                  <a:solidFill>
                    <a:srgbClr val="C00000"/>
                  </a:solidFill>
                  <a:latin typeface="Arial"/>
                  <a:cs typeface="+mn-cs"/>
                </a:rPr>
                <a:t>	</a:t>
              </a:r>
              <a:r>
                <a:rPr lang="it-IT" sz="1100" kern="0" dirty="0" err="1">
                  <a:solidFill>
                    <a:srgbClr val="C00000"/>
                  </a:solidFill>
                  <a:latin typeface="Arial"/>
                  <a:cs typeface="+mn-cs"/>
                </a:rPr>
                <a:t>Amount</a:t>
              </a:r>
              <a:endParaRPr lang="it-IT" sz="1100" kern="0" dirty="0">
                <a:solidFill>
                  <a:srgbClr val="C00000"/>
                </a:solidFill>
                <a:latin typeface="Arial"/>
                <a:cs typeface="+mn-cs"/>
              </a:endParaRPr>
            </a:p>
            <a:p>
              <a:pPr marL="342900" indent="-342900">
                <a:spcBef>
                  <a:spcPct val="20000"/>
                </a:spcBef>
                <a:defRPr/>
              </a:pPr>
              <a:r>
                <a:rPr lang="it-IT" sz="1100" kern="0" dirty="0">
                  <a:solidFill>
                    <a:srgbClr val="C00000"/>
                  </a:solidFill>
                  <a:latin typeface="Arial"/>
                  <a:cs typeface="+mn-cs"/>
                </a:rPr>
                <a:t>	</a:t>
              </a:r>
              <a:r>
                <a:rPr lang="it-IT" sz="1100" kern="0" dirty="0" err="1">
                  <a:solidFill>
                    <a:srgbClr val="C00000"/>
                  </a:solidFill>
                  <a:latin typeface="Arial"/>
                  <a:cs typeface="+mn-cs"/>
                </a:rPr>
                <a:t>Supervisor</a:t>
              </a:r>
              <a:endParaRPr lang="it-IT" sz="1100" kern="0" dirty="0">
                <a:solidFill>
                  <a:srgbClr val="C00000"/>
                </a:solidFill>
                <a:latin typeface="Arial"/>
                <a:cs typeface="+mn-cs"/>
              </a:endParaRPr>
            </a:p>
            <a:p>
              <a:pPr marL="342900" indent="-342900">
                <a:spcBef>
                  <a:spcPct val="20000"/>
                </a:spcBef>
                <a:defRPr/>
              </a:pPr>
              <a:r>
                <a:rPr lang="it-IT" sz="1100" kern="0" dirty="0">
                  <a:solidFill>
                    <a:srgbClr val="C00000"/>
                  </a:solidFill>
                  <a:latin typeface="Arial"/>
                  <a:cs typeface="+mn-cs"/>
                </a:rPr>
                <a:t>	Manager</a:t>
              </a:r>
            </a:p>
            <a:p>
              <a:pPr marL="342900" indent="-342900">
                <a:spcBef>
                  <a:spcPct val="20000"/>
                </a:spcBef>
                <a:defRPr/>
              </a:pPr>
              <a:endParaRPr lang="it-IT" sz="1100" kern="0" dirty="0">
                <a:solidFill>
                  <a:srgbClr val="C00000"/>
                </a:solidFill>
                <a:latin typeface="Arial"/>
                <a:cs typeface="+mn-cs"/>
              </a:endParaRPr>
            </a:p>
            <a:p>
              <a:pPr marL="342900" indent="-342900">
                <a:spcBef>
                  <a:spcPct val="20000"/>
                </a:spcBef>
                <a:defRPr/>
              </a:pPr>
              <a:r>
                <a:rPr lang="it-IT" sz="1100" kern="0" dirty="0" err="1">
                  <a:solidFill>
                    <a:srgbClr val="C00000"/>
                  </a:solidFill>
                  <a:latin typeface="Arial"/>
                  <a:cs typeface="+mn-cs"/>
                </a:rPr>
                <a:t>Contacts</a:t>
              </a:r>
              <a:endParaRPr lang="it-IT" sz="1100" kern="0" dirty="0">
                <a:solidFill>
                  <a:srgbClr val="C00000"/>
                </a:solidFill>
                <a:latin typeface="Arial"/>
                <a:cs typeface="+mn-cs"/>
              </a:endParaRPr>
            </a:p>
            <a:p>
              <a:pPr marL="342900" indent="-342900">
                <a:spcBef>
                  <a:spcPct val="20000"/>
                </a:spcBef>
                <a:defRPr/>
              </a:pPr>
              <a:r>
                <a:rPr lang="it-IT" sz="1100" kern="0" dirty="0">
                  <a:solidFill>
                    <a:srgbClr val="C00000"/>
                  </a:solidFill>
                  <a:latin typeface="Arial"/>
                  <a:cs typeface="+mn-cs"/>
                </a:rPr>
                <a:t>	</a:t>
              </a:r>
              <a:r>
                <a:rPr lang="it-IT" sz="1100" kern="0" dirty="0" err="1">
                  <a:solidFill>
                    <a:srgbClr val="C00000"/>
                  </a:solidFill>
                  <a:latin typeface="Arial"/>
                  <a:cs typeface="+mn-cs"/>
                </a:rPr>
                <a:t>Cid</a:t>
              </a:r>
              <a:endParaRPr lang="it-IT" sz="1100" kern="0" dirty="0">
                <a:solidFill>
                  <a:srgbClr val="C00000"/>
                </a:solidFill>
                <a:latin typeface="Arial"/>
                <a:cs typeface="+mn-cs"/>
              </a:endParaRPr>
            </a:p>
            <a:p>
              <a:pPr marL="342900" indent="-342900">
                <a:spcBef>
                  <a:spcPct val="20000"/>
                </a:spcBef>
                <a:defRPr/>
              </a:pPr>
              <a:r>
                <a:rPr lang="it-IT" sz="1100" kern="0" dirty="0">
                  <a:solidFill>
                    <a:srgbClr val="C00000"/>
                  </a:solidFill>
                  <a:latin typeface="Arial"/>
                  <a:cs typeface="+mn-cs"/>
                </a:rPr>
                <a:t>	</a:t>
              </a:r>
              <a:r>
                <a:rPr lang="it-IT" sz="1100" kern="0" dirty="0" err="1">
                  <a:solidFill>
                    <a:srgbClr val="C00000"/>
                  </a:solidFill>
                  <a:latin typeface="Arial"/>
                  <a:cs typeface="+mn-cs"/>
                </a:rPr>
                <a:t>Email</a:t>
              </a:r>
              <a:endParaRPr lang="it-IT" sz="1100" kern="0" dirty="0">
                <a:solidFill>
                  <a:srgbClr val="C00000"/>
                </a:solidFill>
                <a:latin typeface="Arial"/>
                <a:cs typeface="+mn-cs"/>
              </a:endParaRPr>
            </a:p>
            <a:p>
              <a:pPr marL="342900" indent="-342900">
                <a:spcBef>
                  <a:spcPct val="20000"/>
                </a:spcBef>
                <a:defRPr/>
              </a:pPr>
              <a:r>
                <a:rPr lang="it-IT" sz="1100" kern="0" dirty="0">
                  <a:solidFill>
                    <a:srgbClr val="C00000"/>
                  </a:solidFill>
                  <a:latin typeface="Arial"/>
                  <a:cs typeface="+mn-cs"/>
                </a:rPr>
                <a:t>	</a:t>
              </a:r>
              <a:r>
                <a:rPr lang="it-IT" sz="1100" kern="0" dirty="0" err="1">
                  <a:solidFill>
                    <a:srgbClr val="C00000"/>
                  </a:solidFill>
                  <a:latin typeface="Arial"/>
                  <a:cs typeface="+mn-cs"/>
                </a:rPr>
                <a:t>Phone</a:t>
              </a:r>
              <a:endParaRPr lang="it-IT" sz="1100" kern="0" dirty="0">
                <a:solidFill>
                  <a:srgbClr val="C00000"/>
                </a:solidFill>
                <a:latin typeface="Arial"/>
                <a:cs typeface="+mn-cs"/>
              </a:endParaRPr>
            </a:p>
          </p:txBody>
        </p:sp>
        <p:grpSp>
          <p:nvGrpSpPr>
            <p:cNvPr id="36874" name="Gruppo 52"/>
            <p:cNvGrpSpPr>
              <a:grpSpLocks/>
            </p:cNvGrpSpPr>
            <p:nvPr/>
          </p:nvGrpSpPr>
          <p:grpSpPr bwMode="auto">
            <a:xfrm>
              <a:off x="500034" y="3049359"/>
              <a:ext cx="742951" cy="1071572"/>
              <a:chOff x="285720" y="1544327"/>
              <a:chExt cx="928694" cy="1429554"/>
            </a:xfrm>
          </p:grpSpPr>
          <p:grpSp>
            <p:nvGrpSpPr>
              <p:cNvPr id="36887" name="Gruppo 27"/>
              <p:cNvGrpSpPr>
                <a:grpSpLocks/>
              </p:cNvGrpSpPr>
              <p:nvPr/>
            </p:nvGrpSpPr>
            <p:grpSpPr bwMode="auto">
              <a:xfrm>
                <a:off x="642116" y="1544327"/>
                <a:ext cx="572298" cy="1429554"/>
                <a:chOff x="570678" y="1928802"/>
                <a:chExt cx="572298" cy="1429554"/>
              </a:xfrm>
            </p:grpSpPr>
            <p:cxnSp>
              <p:nvCxnSpPr>
                <p:cNvPr id="36889" name="Connettore 4 32"/>
                <p:cNvCxnSpPr>
                  <a:cxnSpLocks noChangeShapeType="1"/>
                </p:cNvCxnSpPr>
                <p:nvPr/>
              </p:nvCxnSpPr>
              <p:spPr bwMode="auto">
                <a:xfrm rot="10800000">
                  <a:off x="571472" y="3357562"/>
                  <a:ext cx="571504" cy="2"/>
                </a:xfrm>
                <a:prstGeom prst="bentConnector3">
                  <a:avLst>
                    <a:gd name="adj1" fmla="val 50000"/>
                  </a:avLst>
                </a:prstGeom>
                <a:noFill/>
                <a:ln w="9525">
                  <a:solidFill>
                    <a:schemeClr val="tx1"/>
                  </a:solidFill>
                  <a:miter lim="800000"/>
                  <a:headEnd/>
                  <a:tailEnd/>
                </a:ln>
                <a:extLst>
                  <a:ext uri="{909E8E84-426E-40dd-AFC4-6F175D3DCCD1}">
                    <a14:hiddenFill xmlns:a14="http://schemas.microsoft.com/office/drawing/2010/main" xmlns="">
                      <a:noFill/>
                    </a14:hiddenFill>
                  </a:ext>
                </a:extLst>
              </p:spPr>
            </p:cxnSp>
            <p:cxnSp>
              <p:nvCxnSpPr>
                <p:cNvPr id="36890" name="Connettore 2 33"/>
                <p:cNvCxnSpPr>
                  <a:cxnSpLocks noChangeShapeType="1"/>
                </p:cNvCxnSpPr>
                <p:nvPr/>
              </p:nvCxnSpPr>
              <p:spPr bwMode="auto">
                <a:xfrm flipV="1">
                  <a:off x="571472" y="1928802"/>
                  <a:ext cx="571504" cy="1980"/>
                </a:xfrm>
                <a:prstGeom prst="straightConnector1">
                  <a:avLst/>
                </a:prstGeom>
                <a:noFill/>
                <a:ln w="9525">
                  <a:solidFill>
                    <a:schemeClr val="tx1"/>
                  </a:solidFill>
                  <a:miter lim="800000"/>
                  <a:headEnd/>
                  <a:tailEnd type="arrow" w="med" len="med"/>
                </a:ln>
                <a:extLst>
                  <a:ext uri="{909E8E84-426E-40dd-AFC4-6F175D3DCCD1}">
                    <a14:hiddenFill xmlns:a14="http://schemas.microsoft.com/office/drawing/2010/main" xmlns="">
                      <a:noFill/>
                    </a14:hiddenFill>
                  </a:ext>
                </a:extLst>
              </p:spPr>
            </p:cxnSp>
            <p:cxnSp>
              <p:nvCxnSpPr>
                <p:cNvPr id="36891" name="Connettore 1 34"/>
                <p:cNvCxnSpPr>
                  <a:cxnSpLocks noChangeShapeType="1"/>
                </p:cNvCxnSpPr>
                <p:nvPr/>
              </p:nvCxnSpPr>
              <p:spPr bwMode="auto">
                <a:xfrm rot="5400000">
                  <a:off x="-142908" y="2643182"/>
                  <a:ext cx="1428760" cy="1588"/>
                </a:xfrm>
                <a:prstGeom prst="line">
                  <a:avLst/>
                </a:prstGeom>
                <a:noFill/>
                <a:ln w="9525">
                  <a:solidFill>
                    <a:schemeClr val="tx1"/>
                  </a:solidFill>
                  <a:miter lim="800000"/>
                  <a:headEnd/>
                  <a:tailEnd/>
                </a:ln>
                <a:extLst>
                  <a:ext uri="{909E8E84-426E-40dd-AFC4-6F175D3DCCD1}">
                    <a14:hiddenFill xmlns:a14="http://schemas.microsoft.com/office/drawing/2010/main" xmlns="">
                      <a:noFill/>
                    </a14:hiddenFill>
                  </a:ext>
                </a:extLst>
              </p:spPr>
            </p:cxnSp>
          </p:grpSp>
          <p:sp>
            <p:nvSpPr>
              <p:cNvPr id="32" name="CasellaDiTesto 31"/>
              <p:cNvSpPr txBox="1"/>
              <p:nvPr/>
            </p:nvSpPr>
            <p:spPr>
              <a:xfrm>
                <a:off x="285716" y="2571582"/>
                <a:ext cx="363139" cy="311346"/>
              </a:xfrm>
              <a:prstGeom prst="rect">
                <a:avLst/>
              </a:prstGeom>
              <a:noFill/>
            </p:spPr>
            <p:txBody>
              <a:bodyPr wrap="none">
                <a:spAutoFit/>
              </a:bodyPr>
              <a:lstStyle/>
              <a:p>
                <a:pPr>
                  <a:spcBef>
                    <a:spcPct val="0"/>
                  </a:spcBef>
                  <a:defRPr/>
                </a:pPr>
                <a:r>
                  <a:rPr lang="it-IT" sz="1000" dirty="0">
                    <a:solidFill>
                      <a:srgbClr val="000000"/>
                    </a:solidFill>
                    <a:latin typeface="Arial"/>
                    <a:cs typeface="+mn-cs"/>
                  </a:rPr>
                  <a:t>f1</a:t>
                </a:r>
              </a:p>
            </p:txBody>
          </p:sp>
        </p:grpSp>
        <p:grpSp>
          <p:nvGrpSpPr>
            <p:cNvPr id="36875" name="Gruppo 54"/>
            <p:cNvGrpSpPr>
              <a:grpSpLocks/>
            </p:cNvGrpSpPr>
            <p:nvPr/>
          </p:nvGrpSpPr>
          <p:grpSpPr bwMode="auto">
            <a:xfrm>
              <a:off x="357158" y="4694411"/>
              <a:ext cx="857253" cy="855285"/>
              <a:chOff x="142844" y="3877304"/>
              <a:chExt cx="1071570" cy="1429554"/>
            </a:xfrm>
          </p:grpSpPr>
          <p:grpSp>
            <p:nvGrpSpPr>
              <p:cNvPr id="36882" name="Gruppo 33"/>
              <p:cNvGrpSpPr>
                <a:grpSpLocks/>
              </p:cNvGrpSpPr>
              <p:nvPr/>
            </p:nvGrpSpPr>
            <p:grpSpPr bwMode="auto">
              <a:xfrm flipV="1">
                <a:off x="500034" y="3877304"/>
                <a:ext cx="714380" cy="1429554"/>
                <a:chOff x="570678" y="1928802"/>
                <a:chExt cx="572298" cy="1429554"/>
              </a:xfrm>
            </p:grpSpPr>
            <p:cxnSp>
              <p:nvCxnSpPr>
                <p:cNvPr id="36884" name="Connettore 4 27"/>
                <p:cNvCxnSpPr>
                  <a:cxnSpLocks noChangeShapeType="1"/>
                </p:cNvCxnSpPr>
                <p:nvPr/>
              </p:nvCxnSpPr>
              <p:spPr bwMode="auto">
                <a:xfrm rot="10800000">
                  <a:off x="571472" y="3357562"/>
                  <a:ext cx="571504" cy="2"/>
                </a:xfrm>
                <a:prstGeom prst="bentConnector3">
                  <a:avLst>
                    <a:gd name="adj1" fmla="val 50000"/>
                  </a:avLst>
                </a:prstGeom>
                <a:noFill/>
                <a:ln w="9525">
                  <a:solidFill>
                    <a:schemeClr val="tx1"/>
                  </a:solidFill>
                  <a:miter lim="800000"/>
                  <a:headEnd/>
                  <a:tailEnd/>
                </a:ln>
                <a:extLst>
                  <a:ext uri="{909E8E84-426E-40dd-AFC4-6F175D3DCCD1}">
                    <a14:hiddenFill xmlns:a14="http://schemas.microsoft.com/office/drawing/2010/main" xmlns="">
                      <a:noFill/>
                    </a14:hiddenFill>
                  </a:ext>
                </a:extLst>
              </p:spPr>
            </p:cxnSp>
            <p:cxnSp>
              <p:nvCxnSpPr>
                <p:cNvPr id="36885" name="Connettore 2 28"/>
                <p:cNvCxnSpPr>
                  <a:cxnSpLocks noChangeShapeType="1"/>
                </p:cNvCxnSpPr>
                <p:nvPr/>
              </p:nvCxnSpPr>
              <p:spPr bwMode="auto">
                <a:xfrm flipV="1">
                  <a:off x="571472" y="1928802"/>
                  <a:ext cx="571504" cy="1980"/>
                </a:xfrm>
                <a:prstGeom prst="straightConnector1">
                  <a:avLst/>
                </a:prstGeom>
                <a:noFill/>
                <a:ln w="9525">
                  <a:solidFill>
                    <a:schemeClr val="tx1"/>
                  </a:solidFill>
                  <a:miter lim="800000"/>
                  <a:headEnd/>
                  <a:tailEnd type="arrow" w="med" len="med"/>
                </a:ln>
                <a:extLst>
                  <a:ext uri="{909E8E84-426E-40dd-AFC4-6F175D3DCCD1}">
                    <a14:hiddenFill xmlns:a14="http://schemas.microsoft.com/office/drawing/2010/main" xmlns="">
                      <a:noFill/>
                    </a14:hiddenFill>
                  </a:ext>
                </a:extLst>
              </p:spPr>
            </p:cxnSp>
            <p:cxnSp>
              <p:nvCxnSpPr>
                <p:cNvPr id="36886" name="Connettore 1 29"/>
                <p:cNvCxnSpPr>
                  <a:cxnSpLocks noChangeShapeType="1"/>
                </p:cNvCxnSpPr>
                <p:nvPr/>
              </p:nvCxnSpPr>
              <p:spPr bwMode="auto">
                <a:xfrm rot="5400000">
                  <a:off x="-142908" y="2643182"/>
                  <a:ext cx="1428760" cy="1588"/>
                </a:xfrm>
                <a:prstGeom prst="line">
                  <a:avLst/>
                </a:prstGeom>
                <a:noFill/>
                <a:ln w="9525">
                  <a:solidFill>
                    <a:schemeClr val="tx1"/>
                  </a:solidFill>
                  <a:miter lim="800000"/>
                  <a:headEnd/>
                  <a:tailEnd/>
                </a:ln>
                <a:extLst>
                  <a:ext uri="{909E8E84-426E-40dd-AFC4-6F175D3DCCD1}">
                    <a14:hiddenFill xmlns:a14="http://schemas.microsoft.com/office/drawing/2010/main" xmlns="">
                      <a:noFill/>
                    </a14:hiddenFill>
                  </a:ext>
                </a:extLst>
              </p:spPr>
            </p:cxnSp>
          </p:grpSp>
          <p:sp>
            <p:nvSpPr>
              <p:cNvPr id="27" name="CasellaDiTesto 26"/>
              <p:cNvSpPr txBox="1"/>
              <p:nvPr/>
            </p:nvSpPr>
            <p:spPr>
              <a:xfrm>
                <a:off x="142844" y="4213879"/>
                <a:ext cx="363138" cy="310472"/>
              </a:xfrm>
              <a:prstGeom prst="rect">
                <a:avLst/>
              </a:prstGeom>
              <a:noFill/>
            </p:spPr>
            <p:txBody>
              <a:bodyPr wrap="none">
                <a:spAutoFit/>
              </a:bodyPr>
              <a:lstStyle/>
              <a:p>
                <a:pPr>
                  <a:spcBef>
                    <a:spcPct val="0"/>
                  </a:spcBef>
                  <a:defRPr/>
                </a:pPr>
                <a:r>
                  <a:rPr lang="it-IT" sz="1000" dirty="0">
                    <a:solidFill>
                      <a:srgbClr val="000000"/>
                    </a:solidFill>
                    <a:latin typeface="Arial"/>
                    <a:cs typeface="+mn-cs"/>
                  </a:rPr>
                  <a:t>f2</a:t>
                </a:r>
              </a:p>
            </p:txBody>
          </p:sp>
        </p:grpSp>
        <p:grpSp>
          <p:nvGrpSpPr>
            <p:cNvPr id="36876" name="Gruppo 53"/>
            <p:cNvGrpSpPr>
              <a:grpSpLocks/>
            </p:cNvGrpSpPr>
            <p:nvPr/>
          </p:nvGrpSpPr>
          <p:grpSpPr bwMode="auto">
            <a:xfrm>
              <a:off x="714348" y="4906742"/>
              <a:ext cx="571502" cy="582214"/>
              <a:chOff x="500034" y="4857760"/>
              <a:chExt cx="714380" cy="733577"/>
            </a:xfrm>
          </p:grpSpPr>
          <p:grpSp>
            <p:nvGrpSpPr>
              <p:cNvPr id="36877" name="Gruppo 28"/>
              <p:cNvGrpSpPr>
                <a:grpSpLocks/>
              </p:cNvGrpSpPr>
              <p:nvPr/>
            </p:nvGrpSpPr>
            <p:grpSpPr bwMode="auto">
              <a:xfrm flipV="1">
                <a:off x="794516" y="4876560"/>
                <a:ext cx="419898" cy="714777"/>
                <a:chOff x="570678" y="1928802"/>
                <a:chExt cx="572298" cy="1429554"/>
              </a:xfrm>
            </p:grpSpPr>
            <p:cxnSp>
              <p:nvCxnSpPr>
                <p:cNvPr id="36879" name="Connettore 4 22"/>
                <p:cNvCxnSpPr>
                  <a:cxnSpLocks noChangeShapeType="1"/>
                </p:cNvCxnSpPr>
                <p:nvPr/>
              </p:nvCxnSpPr>
              <p:spPr bwMode="auto">
                <a:xfrm rot="10800000">
                  <a:off x="571472" y="3357562"/>
                  <a:ext cx="571504" cy="2"/>
                </a:xfrm>
                <a:prstGeom prst="bentConnector3">
                  <a:avLst>
                    <a:gd name="adj1" fmla="val 50000"/>
                  </a:avLst>
                </a:prstGeom>
                <a:noFill/>
                <a:ln w="9525">
                  <a:solidFill>
                    <a:schemeClr val="tx1"/>
                  </a:solidFill>
                  <a:miter lim="800000"/>
                  <a:headEnd/>
                  <a:tailEnd/>
                </a:ln>
                <a:extLst>
                  <a:ext uri="{909E8E84-426E-40dd-AFC4-6F175D3DCCD1}">
                    <a14:hiddenFill xmlns:a14="http://schemas.microsoft.com/office/drawing/2010/main" xmlns="">
                      <a:noFill/>
                    </a14:hiddenFill>
                  </a:ext>
                </a:extLst>
              </p:spPr>
            </p:cxnSp>
            <p:cxnSp>
              <p:nvCxnSpPr>
                <p:cNvPr id="36880" name="Connettore 2 23"/>
                <p:cNvCxnSpPr>
                  <a:cxnSpLocks noChangeShapeType="1"/>
                </p:cNvCxnSpPr>
                <p:nvPr/>
              </p:nvCxnSpPr>
              <p:spPr bwMode="auto">
                <a:xfrm flipV="1">
                  <a:off x="571472" y="1928802"/>
                  <a:ext cx="571504" cy="1980"/>
                </a:xfrm>
                <a:prstGeom prst="straightConnector1">
                  <a:avLst/>
                </a:prstGeom>
                <a:noFill/>
                <a:ln w="9525">
                  <a:solidFill>
                    <a:schemeClr val="tx1"/>
                  </a:solidFill>
                  <a:miter lim="800000"/>
                  <a:headEnd/>
                  <a:tailEnd type="arrow" w="med" len="med"/>
                </a:ln>
                <a:extLst>
                  <a:ext uri="{909E8E84-426E-40dd-AFC4-6F175D3DCCD1}">
                    <a14:hiddenFill xmlns:a14="http://schemas.microsoft.com/office/drawing/2010/main" xmlns="">
                      <a:noFill/>
                    </a14:hiddenFill>
                  </a:ext>
                </a:extLst>
              </p:spPr>
            </p:cxnSp>
            <p:cxnSp>
              <p:nvCxnSpPr>
                <p:cNvPr id="36881" name="Connettore 1 24"/>
                <p:cNvCxnSpPr>
                  <a:cxnSpLocks noChangeShapeType="1"/>
                </p:cNvCxnSpPr>
                <p:nvPr/>
              </p:nvCxnSpPr>
              <p:spPr bwMode="auto">
                <a:xfrm rot="5400000">
                  <a:off x="-142908" y="2643182"/>
                  <a:ext cx="1428760" cy="1588"/>
                </a:xfrm>
                <a:prstGeom prst="line">
                  <a:avLst/>
                </a:prstGeom>
                <a:noFill/>
                <a:ln w="9525">
                  <a:solidFill>
                    <a:schemeClr val="tx1"/>
                  </a:solidFill>
                  <a:miter lim="800000"/>
                  <a:headEnd/>
                  <a:tailEnd/>
                </a:ln>
                <a:extLst>
                  <a:ext uri="{909E8E84-426E-40dd-AFC4-6F175D3DCCD1}">
                    <a14:hiddenFill xmlns:a14="http://schemas.microsoft.com/office/drawing/2010/main" xmlns="">
                      <a:noFill/>
                    </a14:hiddenFill>
                  </a:ext>
                </a:extLst>
              </p:spPr>
            </p:cxnSp>
          </p:grpSp>
          <p:sp>
            <p:nvSpPr>
              <p:cNvPr id="22" name="CasellaDiTesto 21"/>
              <p:cNvSpPr txBox="1"/>
              <p:nvPr/>
            </p:nvSpPr>
            <p:spPr>
              <a:xfrm>
                <a:off x="500027" y="4857952"/>
                <a:ext cx="363137" cy="310056"/>
              </a:xfrm>
              <a:prstGeom prst="rect">
                <a:avLst/>
              </a:prstGeom>
              <a:noFill/>
            </p:spPr>
            <p:txBody>
              <a:bodyPr wrap="none">
                <a:spAutoFit/>
              </a:bodyPr>
              <a:lstStyle/>
              <a:p>
                <a:pPr>
                  <a:spcBef>
                    <a:spcPct val="0"/>
                  </a:spcBef>
                  <a:defRPr/>
                </a:pPr>
                <a:r>
                  <a:rPr lang="it-IT" sz="1000" dirty="0">
                    <a:solidFill>
                      <a:srgbClr val="000000"/>
                    </a:solidFill>
                    <a:latin typeface="Arial"/>
                    <a:cs typeface="+mn-cs"/>
                  </a:rPr>
                  <a:t>f3</a:t>
                </a:r>
              </a:p>
            </p:txBody>
          </p:sp>
        </p:grpSp>
      </p:grpSp>
    </p:spTree>
  </p:cSld>
  <p:clrMapOvr>
    <a:masterClrMapping/>
  </p:clrMapOvr>
  <p:transition spd="slow">
    <p:wipe dir="r"/>
  </p:transition>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olo 1"/>
          <p:cNvSpPr>
            <a:spLocks noGrp="1"/>
          </p:cNvSpPr>
          <p:nvPr>
            <p:ph type="title"/>
          </p:nvPr>
        </p:nvSpPr>
        <p:spPr/>
        <p:txBody>
          <a:bodyPr/>
          <a:lstStyle/>
          <a:p>
            <a:r>
              <a:rPr lang="it-IT">
                <a:latin typeface="Arial" charset="0"/>
              </a:rPr>
              <a:t>The chase</a:t>
            </a:r>
          </a:p>
        </p:txBody>
      </p:sp>
      <p:sp>
        <p:nvSpPr>
          <p:cNvPr id="3" name="Segnaposto contenuto 2"/>
          <p:cNvSpPr>
            <a:spLocks noGrp="1"/>
          </p:cNvSpPr>
          <p:nvPr>
            <p:ph idx="1"/>
          </p:nvPr>
        </p:nvSpPr>
        <p:spPr/>
        <p:txBody>
          <a:bodyPr>
            <a:normAutofit fontScale="92500" lnSpcReduction="20000"/>
          </a:bodyPr>
          <a:lstStyle/>
          <a:p>
            <a:pPr>
              <a:defRPr/>
            </a:pPr>
            <a:r>
              <a:rPr lang="it-IT" dirty="0" err="1">
                <a:ea typeface="+mn-ea"/>
              </a:rPr>
              <a:t>Given</a:t>
            </a:r>
            <a:r>
              <a:rPr lang="it-IT" dirty="0">
                <a:ea typeface="+mn-ea"/>
              </a:rPr>
              <a:t> </a:t>
            </a:r>
            <a:r>
              <a:rPr lang="it-IT" dirty="0" err="1">
                <a:ea typeface="+mn-ea"/>
              </a:rPr>
              <a:t>as</a:t>
            </a:r>
            <a:r>
              <a:rPr lang="it-IT" dirty="0">
                <a:ea typeface="+mn-ea"/>
              </a:rPr>
              <a:t> </a:t>
            </a:r>
            <a:r>
              <a:rPr lang="it-IT" dirty="0" err="1">
                <a:ea typeface="+mn-ea"/>
              </a:rPr>
              <a:t>association</a:t>
            </a:r>
            <a:r>
              <a:rPr lang="it-IT" dirty="0">
                <a:ea typeface="+mn-ea"/>
              </a:rPr>
              <a:t>, </a:t>
            </a:r>
            <a:r>
              <a:rPr lang="it-IT" dirty="0" err="1">
                <a:ea typeface="+mn-ea"/>
              </a:rPr>
              <a:t>repeatedly</a:t>
            </a:r>
            <a:r>
              <a:rPr lang="it-IT" dirty="0">
                <a:ea typeface="+mn-ea"/>
              </a:rPr>
              <a:t> </a:t>
            </a:r>
            <a:r>
              <a:rPr lang="it-IT" dirty="0" err="1">
                <a:ea typeface="+mn-ea"/>
              </a:rPr>
              <a:t>applying</a:t>
            </a:r>
            <a:r>
              <a:rPr lang="it-IT" dirty="0">
                <a:ea typeface="+mn-ea"/>
              </a:rPr>
              <a:t> a </a:t>
            </a:r>
            <a:r>
              <a:rPr lang="it-IT" dirty="0" err="1">
                <a:ea typeface="+mn-ea"/>
              </a:rPr>
              <a:t>chase</a:t>
            </a:r>
            <a:r>
              <a:rPr lang="it-IT" dirty="0">
                <a:ea typeface="+mn-ea"/>
              </a:rPr>
              <a:t> </a:t>
            </a:r>
            <a:r>
              <a:rPr lang="it-IT" dirty="0" err="1">
                <a:ea typeface="+mn-ea"/>
              </a:rPr>
              <a:t>rule</a:t>
            </a:r>
            <a:r>
              <a:rPr lang="it-IT" dirty="0">
                <a:ea typeface="+mn-ea"/>
              </a:rPr>
              <a:t> </a:t>
            </a:r>
            <a:r>
              <a:rPr lang="it-IT" dirty="0" err="1">
                <a:ea typeface="+mn-ea"/>
              </a:rPr>
              <a:t>to</a:t>
            </a:r>
            <a:r>
              <a:rPr lang="it-IT" dirty="0">
                <a:ea typeface="+mn-ea"/>
              </a:rPr>
              <a:t> the "</a:t>
            </a:r>
            <a:r>
              <a:rPr lang="it-IT" dirty="0" err="1">
                <a:ea typeface="+mn-ea"/>
              </a:rPr>
              <a:t>current</a:t>
            </a:r>
            <a:r>
              <a:rPr lang="it-IT" dirty="0">
                <a:ea typeface="+mn-ea"/>
              </a:rPr>
              <a:t>" </a:t>
            </a:r>
            <a:r>
              <a:rPr lang="it-IT" dirty="0" err="1">
                <a:ea typeface="+mn-ea"/>
              </a:rPr>
              <a:t>association</a:t>
            </a:r>
            <a:r>
              <a:rPr lang="it-IT" dirty="0">
                <a:ea typeface="+mn-ea"/>
              </a:rPr>
              <a:t> (</a:t>
            </a:r>
            <a:r>
              <a:rPr lang="it-IT" dirty="0" err="1">
                <a:ea typeface="+mn-ea"/>
              </a:rPr>
              <a:t>initialed</a:t>
            </a:r>
            <a:r>
              <a:rPr lang="it-IT" dirty="0">
                <a:ea typeface="+mn-ea"/>
              </a:rPr>
              <a:t> </a:t>
            </a:r>
            <a:r>
              <a:rPr lang="it-IT" dirty="0" err="1">
                <a:ea typeface="+mn-ea"/>
              </a:rPr>
              <a:t>as</a:t>
            </a:r>
            <a:r>
              <a:rPr lang="it-IT" dirty="0">
                <a:ea typeface="+mn-ea"/>
              </a:rPr>
              <a:t> the input </a:t>
            </a:r>
            <a:r>
              <a:rPr lang="it-IT" dirty="0" err="1">
                <a:ea typeface="+mn-ea"/>
              </a:rPr>
              <a:t>one</a:t>
            </a:r>
            <a:r>
              <a:rPr lang="it-IT" dirty="0">
                <a:ea typeface="+mn-ea"/>
              </a:rPr>
              <a:t>)</a:t>
            </a:r>
          </a:p>
          <a:p>
            <a:pPr lvl="1">
              <a:defRPr/>
            </a:pPr>
            <a:r>
              <a:rPr lang="it-IT" dirty="0" err="1"/>
              <a:t>If</a:t>
            </a:r>
            <a:r>
              <a:rPr lang="it-IT" dirty="0"/>
              <a:t> </a:t>
            </a:r>
            <a:r>
              <a:rPr lang="it-IT" dirty="0" err="1"/>
              <a:t>there</a:t>
            </a:r>
            <a:r>
              <a:rPr lang="it-IT" dirty="0"/>
              <a:t> </a:t>
            </a:r>
            <a:r>
              <a:rPr lang="it-IT" dirty="0" err="1"/>
              <a:t>is</a:t>
            </a:r>
            <a:r>
              <a:rPr lang="it-IT" dirty="0"/>
              <a:t> a NRI </a:t>
            </a:r>
            <a:r>
              <a:rPr lang="it-IT" dirty="0" err="1"/>
              <a:t>constraint</a:t>
            </a:r>
            <a:r>
              <a:rPr lang="it-IT" dirty="0"/>
              <a:t> </a:t>
            </a:r>
          </a:p>
          <a:p>
            <a:pPr lvl="2">
              <a:buFontTx/>
              <a:buNone/>
              <a:defRPr/>
            </a:pPr>
            <a:r>
              <a:rPr lang="it-IT" dirty="0"/>
              <a:t>	</a:t>
            </a:r>
            <a:r>
              <a:rPr lang="it-IT" dirty="0" err="1"/>
              <a:t>foreach</a:t>
            </a:r>
            <a:r>
              <a:rPr lang="it-IT" dirty="0"/>
              <a:t> X </a:t>
            </a:r>
            <a:r>
              <a:rPr lang="it-IT" dirty="0" err="1"/>
              <a:t>exists</a:t>
            </a:r>
            <a:r>
              <a:rPr lang="it-IT" dirty="0"/>
              <a:t> Y </a:t>
            </a:r>
            <a:r>
              <a:rPr lang="it-IT" dirty="0" err="1"/>
              <a:t>where</a:t>
            </a:r>
            <a:r>
              <a:rPr lang="it-IT" dirty="0"/>
              <a:t> B</a:t>
            </a:r>
          </a:p>
          <a:p>
            <a:pPr lvl="1">
              <a:buFontTx/>
              <a:buNone/>
              <a:defRPr/>
            </a:pPr>
            <a:r>
              <a:rPr lang="it-IT" dirty="0"/>
              <a:t>	</a:t>
            </a:r>
            <a:r>
              <a:rPr lang="it-IT" dirty="0" err="1"/>
              <a:t>such</a:t>
            </a:r>
            <a:r>
              <a:rPr lang="it-IT" dirty="0"/>
              <a:t> </a:t>
            </a:r>
            <a:r>
              <a:rPr lang="it-IT" dirty="0" err="1"/>
              <a:t>that</a:t>
            </a:r>
            <a:r>
              <a:rPr lang="it-IT" dirty="0"/>
              <a:t> (</a:t>
            </a:r>
            <a:r>
              <a:rPr lang="it-IT" dirty="0" err="1"/>
              <a:t>this</a:t>
            </a:r>
            <a:r>
              <a:rPr lang="it-IT" dirty="0"/>
              <a:t> </a:t>
            </a:r>
            <a:r>
              <a:rPr lang="it-IT" dirty="0" err="1"/>
              <a:t>is</a:t>
            </a:r>
            <a:r>
              <a:rPr lang="it-IT" dirty="0"/>
              <a:t> a bit </a:t>
            </a:r>
            <a:r>
              <a:rPr lang="it-IT" dirty="0" err="1"/>
              <a:t>informal</a:t>
            </a:r>
            <a:r>
              <a:rPr lang="it-IT" dirty="0"/>
              <a:t> </a:t>
            </a:r>
            <a:r>
              <a:rPr lang="it-IT" dirty="0" err="1"/>
              <a:t>but</a:t>
            </a:r>
            <a:r>
              <a:rPr lang="it-IT" dirty="0"/>
              <a:t> intuitive) the "</a:t>
            </a:r>
            <a:r>
              <a:rPr lang="it-IT" dirty="0" err="1"/>
              <a:t>current</a:t>
            </a:r>
            <a:r>
              <a:rPr lang="it-IT" dirty="0"/>
              <a:t>" </a:t>
            </a:r>
            <a:r>
              <a:rPr lang="it-IT" dirty="0" err="1"/>
              <a:t>association</a:t>
            </a:r>
            <a:r>
              <a:rPr lang="it-IT" dirty="0"/>
              <a:t> </a:t>
            </a:r>
            <a:r>
              <a:rPr lang="it-IT" dirty="0" err="1"/>
              <a:t>contains</a:t>
            </a:r>
            <a:r>
              <a:rPr lang="it-IT" dirty="0"/>
              <a:t> X and </a:t>
            </a:r>
            <a:r>
              <a:rPr lang="it-IT" dirty="0" err="1"/>
              <a:t>does</a:t>
            </a:r>
            <a:r>
              <a:rPr lang="it-IT" dirty="0"/>
              <a:t> </a:t>
            </a:r>
            <a:r>
              <a:rPr lang="it-IT" dirty="0" err="1"/>
              <a:t>not</a:t>
            </a:r>
            <a:r>
              <a:rPr lang="it-IT" dirty="0"/>
              <a:t> </a:t>
            </a:r>
            <a:r>
              <a:rPr lang="it-IT" dirty="0" err="1"/>
              <a:t>contain</a:t>
            </a:r>
            <a:r>
              <a:rPr lang="it-IT" dirty="0"/>
              <a:t> a Y </a:t>
            </a:r>
            <a:r>
              <a:rPr lang="it-IT" dirty="0" err="1"/>
              <a:t>that</a:t>
            </a:r>
            <a:r>
              <a:rPr lang="it-IT" dirty="0"/>
              <a:t> </a:t>
            </a:r>
            <a:r>
              <a:rPr lang="it-IT" dirty="0" err="1"/>
              <a:t>satisfies</a:t>
            </a:r>
            <a:r>
              <a:rPr lang="it-IT" dirty="0"/>
              <a:t> B</a:t>
            </a:r>
            <a:br>
              <a:rPr lang="it-IT" dirty="0"/>
            </a:br>
            <a:r>
              <a:rPr lang="it-IT" dirty="0" err="1"/>
              <a:t>then</a:t>
            </a:r>
            <a:r>
              <a:rPr lang="it-IT" dirty="0"/>
              <a:t> </a:t>
            </a:r>
            <a:r>
              <a:rPr lang="it-IT" dirty="0" err="1"/>
              <a:t>add</a:t>
            </a:r>
            <a:r>
              <a:rPr lang="it-IT" dirty="0"/>
              <a:t> Y </a:t>
            </a:r>
            <a:r>
              <a:rPr lang="it-IT" dirty="0" err="1"/>
              <a:t>to</a:t>
            </a:r>
            <a:r>
              <a:rPr lang="it-IT" dirty="0"/>
              <a:t> the </a:t>
            </a:r>
            <a:r>
              <a:rPr lang="it-IT" dirty="0" err="1"/>
              <a:t>generators</a:t>
            </a:r>
            <a:r>
              <a:rPr lang="it-IT" dirty="0"/>
              <a:t> and B </a:t>
            </a:r>
            <a:r>
              <a:rPr lang="it-IT" dirty="0" err="1"/>
              <a:t>to</a:t>
            </a:r>
            <a:r>
              <a:rPr lang="it-IT" dirty="0"/>
              <a:t> the </a:t>
            </a:r>
            <a:r>
              <a:rPr lang="it-IT" dirty="0" err="1"/>
              <a:t>where</a:t>
            </a:r>
            <a:r>
              <a:rPr lang="it-IT" dirty="0"/>
              <a:t> </a:t>
            </a:r>
            <a:r>
              <a:rPr lang="it-IT" dirty="0" err="1"/>
              <a:t>clause</a:t>
            </a:r>
            <a:r>
              <a:rPr lang="it-IT" dirty="0"/>
              <a:t> </a:t>
            </a:r>
          </a:p>
          <a:p>
            <a:pPr>
              <a:defRPr/>
            </a:pPr>
            <a:r>
              <a:rPr lang="it-IT" dirty="0" err="1">
                <a:ea typeface="+mn-ea"/>
              </a:rPr>
              <a:t>Example</a:t>
            </a:r>
            <a:r>
              <a:rPr lang="it-IT" dirty="0">
                <a:ea typeface="+mn-ea"/>
              </a:rPr>
              <a:t>. </a:t>
            </a:r>
            <a:r>
              <a:rPr lang="it-IT" dirty="0" err="1">
                <a:ea typeface="+mn-ea"/>
              </a:rPr>
              <a:t>If</a:t>
            </a:r>
            <a:r>
              <a:rPr lang="it-IT" dirty="0">
                <a:ea typeface="+mn-ea"/>
              </a:rPr>
              <a:t> </a:t>
            </a:r>
            <a:r>
              <a:rPr lang="it-IT" dirty="0" err="1">
                <a:ea typeface="+mn-ea"/>
              </a:rPr>
              <a:t>we</a:t>
            </a:r>
            <a:r>
              <a:rPr lang="it-IT" dirty="0">
                <a:ea typeface="+mn-ea"/>
              </a:rPr>
              <a:t> start </a:t>
            </a:r>
            <a:r>
              <a:rPr lang="it-IT" dirty="0" err="1">
                <a:ea typeface="+mn-ea"/>
              </a:rPr>
              <a:t>with</a:t>
            </a:r>
            <a:r>
              <a:rPr lang="it-IT" dirty="0">
                <a:ea typeface="+mn-ea"/>
              </a:rPr>
              <a:t> </a:t>
            </a:r>
          </a:p>
          <a:p>
            <a:pPr lvl="1">
              <a:buFontTx/>
              <a:buNone/>
              <a:defRPr/>
            </a:pPr>
            <a:r>
              <a:rPr lang="it-IT" dirty="0"/>
              <a:t>	</a:t>
            </a:r>
            <a:r>
              <a:rPr lang="it-IT" dirty="0" err="1"/>
              <a:t>from</a:t>
            </a:r>
            <a:r>
              <a:rPr lang="it-IT" dirty="0"/>
              <a:t> g in </a:t>
            </a:r>
            <a:r>
              <a:rPr lang="it-IT" dirty="0" err="1"/>
              <a:t>grants</a:t>
            </a:r>
            <a:r>
              <a:rPr lang="it-IT" dirty="0"/>
              <a:t> </a:t>
            </a:r>
          </a:p>
          <a:p>
            <a:pPr lvl="1">
              <a:buFontTx/>
              <a:buNone/>
              <a:defRPr/>
            </a:pPr>
            <a:r>
              <a:rPr lang="it-IT" dirty="0" err="1"/>
              <a:t>then</a:t>
            </a:r>
            <a:r>
              <a:rPr lang="it-IT" dirty="0"/>
              <a:t> </a:t>
            </a:r>
            <a:r>
              <a:rPr lang="it-IT" dirty="0" err="1"/>
              <a:t>we</a:t>
            </a:r>
            <a:r>
              <a:rPr lang="it-IT" dirty="0"/>
              <a:t> </a:t>
            </a:r>
            <a:r>
              <a:rPr lang="it-IT" dirty="0" err="1"/>
              <a:t>have</a:t>
            </a:r>
            <a:r>
              <a:rPr lang="it-IT" dirty="0"/>
              <a:t> </a:t>
            </a:r>
            <a:r>
              <a:rPr lang="it-IT" dirty="0" err="1"/>
              <a:t>to</a:t>
            </a:r>
            <a:r>
              <a:rPr lang="it-IT" dirty="0"/>
              <a:t> </a:t>
            </a:r>
            <a:r>
              <a:rPr lang="it-IT" dirty="0" err="1"/>
              <a:t>add</a:t>
            </a:r>
            <a:r>
              <a:rPr lang="it-IT" dirty="0"/>
              <a:t> </a:t>
            </a:r>
            <a:r>
              <a:rPr lang="it-IT" dirty="0" err="1"/>
              <a:t>various</a:t>
            </a:r>
            <a:r>
              <a:rPr lang="it-IT" dirty="0"/>
              <a:t> </a:t>
            </a:r>
            <a:r>
              <a:rPr lang="it-IT" dirty="0" err="1"/>
              <a:t>components</a:t>
            </a:r>
            <a:r>
              <a:rPr lang="it-IT" dirty="0"/>
              <a:t> and </a:t>
            </a:r>
            <a:r>
              <a:rPr lang="it-IT" dirty="0" err="1"/>
              <a:t>obtain</a:t>
            </a:r>
            <a:endParaRPr lang="it-IT" dirty="0"/>
          </a:p>
          <a:p>
            <a:pPr lvl="1">
              <a:buFontTx/>
              <a:buNone/>
              <a:defRPr/>
            </a:pPr>
            <a:r>
              <a:rPr lang="it-IT" dirty="0"/>
              <a:t>	</a:t>
            </a:r>
            <a:r>
              <a:rPr lang="it-IT" dirty="0" err="1"/>
              <a:t>from</a:t>
            </a:r>
            <a:r>
              <a:rPr lang="it-IT" dirty="0"/>
              <a:t> g in </a:t>
            </a:r>
            <a:r>
              <a:rPr lang="it-IT" dirty="0" err="1"/>
              <a:t>grants</a:t>
            </a:r>
            <a:r>
              <a:rPr lang="it-IT" dirty="0"/>
              <a:t>, c in </a:t>
            </a:r>
            <a:r>
              <a:rPr lang="it-IT" dirty="0" err="1"/>
              <a:t>companies</a:t>
            </a:r>
            <a:r>
              <a:rPr lang="it-IT" dirty="0"/>
              <a:t>, </a:t>
            </a:r>
            <a:br>
              <a:rPr lang="it-IT" dirty="0"/>
            </a:br>
            <a:r>
              <a:rPr lang="it-IT" dirty="0"/>
              <a:t>		s in </a:t>
            </a:r>
            <a:r>
              <a:rPr lang="it-IT" dirty="0" err="1"/>
              <a:t>contacts</a:t>
            </a:r>
            <a:r>
              <a:rPr lang="it-IT" dirty="0"/>
              <a:t>, m in </a:t>
            </a:r>
            <a:r>
              <a:rPr lang="it-IT" dirty="0" err="1"/>
              <a:t>contacts</a:t>
            </a:r>
            <a:br>
              <a:rPr lang="it-IT" dirty="0"/>
            </a:br>
            <a:r>
              <a:rPr lang="it-IT" dirty="0"/>
              <a:t>	</a:t>
            </a:r>
            <a:r>
              <a:rPr lang="it-IT" dirty="0" err="1"/>
              <a:t>where</a:t>
            </a:r>
            <a:r>
              <a:rPr lang="it-IT" dirty="0"/>
              <a:t> 	</a:t>
            </a:r>
            <a:r>
              <a:rPr lang="it-IT" dirty="0" err="1"/>
              <a:t>g.recipient</a:t>
            </a:r>
            <a:r>
              <a:rPr lang="it-IT" dirty="0"/>
              <a:t> = </a:t>
            </a:r>
            <a:r>
              <a:rPr lang="it-IT" dirty="0" err="1"/>
              <a:t>c.name</a:t>
            </a:r>
            <a:r>
              <a:rPr lang="it-IT" dirty="0"/>
              <a:t> and</a:t>
            </a:r>
            <a:br>
              <a:rPr lang="it-IT" dirty="0"/>
            </a:br>
            <a:r>
              <a:rPr lang="it-IT" dirty="0"/>
              <a:t>	     	</a:t>
            </a:r>
            <a:r>
              <a:rPr lang="it-IT" dirty="0" err="1"/>
              <a:t>g.supervisor</a:t>
            </a:r>
            <a:r>
              <a:rPr lang="it-IT" dirty="0"/>
              <a:t> = </a:t>
            </a:r>
            <a:r>
              <a:rPr lang="it-IT" dirty="0" err="1"/>
              <a:t>s.cid</a:t>
            </a:r>
            <a:r>
              <a:rPr lang="it-IT" dirty="0"/>
              <a:t> and</a:t>
            </a:r>
            <a:br>
              <a:rPr lang="it-IT" dirty="0"/>
            </a:br>
            <a:r>
              <a:rPr lang="it-IT" dirty="0"/>
              <a:t>		</a:t>
            </a:r>
            <a:r>
              <a:rPr lang="it-IT" dirty="0" err="1"/>
              <a:t>g.manager</a:t>
            </a:r>
            <a:r>
              <a:rPr lang="it-IT" dirty="0"/>
              <a:t> = </a:t>
            </a:r>
            <a:r>
              <a:rPr lang="it-IT" dirty="0" err="1"/>
              <a:t>m.cid</a:t>
            </a:r>
            <a:endParaRPr lang="it-IT" dirty="0"/>
          </a:p>
          <a:p>
            <a:pPr>
              <a:defRPr/>
            </a:pPr>
            <a:r>
              <a:rPr lang="it-IT" dirty="0" err="1">
                <a:ea typeface="+mn-ea"/>
              </a:rPr>
              <a:t>If</a:t>
            </a:r>
            <a:r>
              <a:rPr lang="it-IT" dirty="0">
                <a:ea typeface="+mn-ea"/>
              </a:rPr>
              <a:t> the </a:t>
            </a:r>
            <a:r>
              <a:rPr lang="it-IT" dirty="0" err="1">
                <a:ea typeface="+mn-ea"/>
              </a:rPr>
              <a:t>NRIs</a:t>
            </a:r>
            <a:r>
              <a:rPr lang="it-IT" dirty="0">
                <a:ea typeface="+mn-ea"/>
              </a:rPr>
              <a:t> are </a:t>
            </a:r>
            <a:r>
              <a:rPr lang="it-IT" dirty="0" err="1">
                <a:ea typeface="+mn-ea"/>
              </a:rPr>
              <a:t>acyclic</a:t>
            </a:r>
            <a:r>
              <a:rPr lang="it-IT" dirty="0">
                <a:ea typeface="+mn-ea"/>
              </a:rPr>
              <a:t>, </a:t>
            </a:r>
            <a:r>
              <a:rPr lang="it-IT" dirty="0" err="1">
                <a:ea typeface="+mn-ea"/>
              </a:rPr>
              <a:t>then</a:t>
            </a:r>
            <a:r>
              <a:rPr lang="it-IT" dirty="0">
                <a:ea typeface="+mn-ea"/>
              </a:rPr>
              <a:t> the </a:t>
            </a:r>
            <a:r>
              <a:rPr lang="it-IT" dirty="0" err="1">
                <a:ea typeface="+mn-ea"/>
              </a:rPr>
              <a:t>chase</a:t>
            </a:r>
            <a:r>
              <a:rPr lang="it-IT" dirty="0">
                <a:ea typeface="+mn-ea"/>
              </a:rPr>
              <a:t> </a:t>
            </a:r>
            <a:r>
              <a:rPr lang="it-IT" dirty="0" err="1">
                <a:ea typeface="+mn-ea"/>
              </a:rPr>
              <a:t>terminates</a:t>
            </a:r>
            <a:r>
              <a:rPr lang="it-IT" dirty="0">
                <a:ea typeface="+mn-ea"/>
              </a:rPr>
              <a:t> and</a:t>
            </a:r>
            <a:br>
              <a:rPr lang="it-IT" dirty="0">
                <a:ea typeface="+mn-ea"/>
              </a:rPr>
            </a:br>
            <a:r>
              <a:rPr lang="it-IT" dirty="0">
                <a:ea typeface="+mn-ea"/>
              </a:rPr>
              <a:t>the </a:t>
            </a:r>
            <a:r>
              <a:rPr lang="it-IT" dirty="0" err="1">
                <a:ea typeface="+mn-ea"/>
              </a:rPr>
              <a:t>result</a:t>
            </a:r>
            <a:r>
              <a:rPr lang="it-IT" dirty="0">
                <a:ea typeface="+mn-ea"/>
              </a:rPr>
              <a:t> </a:t>
            </a:r>
            <a:r>
              <a:rPr lang="it-IT" dirty="0" err="1">
                <a:ea typeface="+mn-ea"/>
              </a:rPr>
              <a:t>does</a:t>
            </a:r>
            <a:r>
              <a:rPr lang="it-IT" dirty="0">
                <a:ea typeface="+mn-ea"/>
              </a:rPr>
              <a:t> </a:t>
            </a:r>
            <a:r>
              <a:rPr lang="it-IT" dirty="0" err="1">
                <a:ea typeface="+mn-ea"/>
              </a:rPr>
              <a:t>not</a:t>
            </a:r>
            <a:r>
              <a:rPr lang="it-IT" dirty="0">
                <a:ea typeface="+mn-ea"/>
              </a:rPr>
              <a:t> </a:t>
            </a:r>
            <a:r>
              <a:rPr lang="it-IT" dirty="0" err="1">
                <a:ea typeface="+mn-ea"/>
              </a:rPr>
              <a:t>depend</a:t>
            </a:r>
            <a:r>
              <a:rPr lang="it-IT" dirty="0">
                <a:ea typeface="+mn-ea"/>
              </a:rPr>
              <a:t> on the </a:t>
            </a:r>
            <a:r>
              <a:rPr lang="it-IT" dirty="0" err="1">
                <a:ea typeface="+mn-ea"/>
              </a:rPr>
              <a:t>order</a:t>
            </a:r>
            <a:r>
              <a:rPr lang="it-IT" dirty="0">
                <a:ea typeface="+mn-ea"/>
              </a:rPr>
              <a:t> </a:t>
            </a:r>
            <a:r>
              <a:rPr lang="it-IT" dirty="0" err="1">
                <a:ea typeface="+mn-ea"/>
              </a:rPr>
              <a:t>of</a:t>
            </a:r>
            <a:r>
              <a:rPr lang="it-IT" dirty="0">
                <a:ea typeface="+mn-ea"/>
              </a:rPr>
              <a:t> </a:t>
            </a:r>
            <a:r>
              <a:rPr lang="it-IT" dirty="0" err="1">
                <a:ea typeface="+mn-ea"/>
              </a:rPr>
              <a:t>application</a:t>
            </a:r>
            <a:endParaRPr lang="it-IT" dirty="0">
              <a:ea typeface="+mn-ea"/>
            </a:endParaRPr>
          </a:p>
          <a:p>
            <a:pPr lvl="1">
              <a:buFontTx/>
              <a:buNone/>
              <a:defRPr/>
            </a:pPr>
            <a:endParaRPr lang="it-IT" dirty="0"/>
          </a:p>
        </p:txBody>
      </p:sp>
      <p:sp>
        <p:nvSpPr>
          <p:cNvPr id="4" name="Segnaposto data 3"/>
          <p:cNvSpPr>
            <a:spLocks noGrp="1"/>
          </p:cNvSpPr>
          <p:nvPr>
            <p:ph type="dt" sz="quarter" idx="10"/>
          </p:nvPr>
        </p:nvSpPr>
        <p:spPr/>
        <p:txBody>
          <a:bodyPr/>
          <a:lstStyle/>
          <a:p>
            <a:pPr>
              <a:defRPr/>
            </a:pPr>
            <a:r>
              <a:rPr lang="it-IT">
                <a:latin typeface="Arial"/>
              </a:rPr>
              <a:t>P. Atzeni</a:t>
            </a:r>
          </a:p>
        </p:txBody>
      </p:sp>
      <p:sp>
        <p:nvSpPr>
          <p:cNvPr id="5" name="Segnaposto piè di pagina 4"/>
          <p:cNvSpPr>
            <a:spLocks noGrp="1"/>
          </p:cNvSpPr>
          <p:nvPr>
            <p:ph type="ftr" sz="quarter" idx="11"/>
          </p:nvPr>
        </p:nvSpPr>
        <p:spPr/>
        <p:txBody>
          <a:bodyPr/>
          <a:lstStyle/>
          <a:p>
            <a:pPr>
              <a:defRPr/>
            </a:pPr>
            <a:r>
              <a:rPr lang="it-IT">
                <a:latin typeface="Arial"/>
              </a:rPr>
              <a:t>ITD - 3 - 28/10-4/11/2009</a:t>
            </a:r>
          </a:p>
        </p:txBody>
      </p:sp>
      <p:sp>
        <p:nvSpPr>
          <p:cNvPr id="6" name="Segnaposto numero diapositiva 5"/>
          <p:cNvSpPr>
            <a:spLocks noGrp="1"/>
          </p:cNvSpPr>
          <p:nvPr>
            <p:ph type="sldNum" sz="quarter" idx="12"/>
          </p:nvPr>
        </p:nvSpPr>
        <p:spPr/>
        <p:txBody>
          <a:bodyPr/>
          <a:lstStyle>
            <a:lvl1pPr eaLnBrk="0" hangingPunct="0">
              <a:defRPr sz="2400">
                <a:solidFill>
                  <a:schemeClr val="tx1"/>
                </a:solidFill>
                <a:latin typeface="Times New Roman" charset="0"/>
                <a:ea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C2DD17C4-214E-B540-BC6B-6AC69969D16C}" type="slidenum">
              <a:rPr lang="it-IT" sz="1200">
                <a:solidFill>
                  <a:srgbClr val="FFFFFF"/>
                </a:solidFill>
                <a:latin typeface="Arial" charset="0"/>
              </a:rPr>
              <a:pPr/>
              <a:t>103</a:t>
            </a:fld>
            <a:endParaRPr lang="it-IT" sz="1200">
              <a:solidFill>
                <a:srgbClr val="FFFFFF"/>
              </a:solidFill>
              <a:latin typeface="Arial" charset="0"/>
            </a:endParaRPr>
          </a:p>
        </p:txBody>
      </p:sp>
      <p:sp>
        <p:nvSpPr>
          <p:cNvPr id="37" name="CasellaDiTesto 36"/>
          <p:cNvSpPr txBox="1"/>
          <p:nvPr/>
        </p:nvSpPr>
        <p:spPr bwMode="auto">
          <a:xfrm>
            <a:off x="7372350" y="3286125"/>
            <a:ext cx="1200150" cy="3308350"/>
          </a:xfrm>
          <a:prstGeom prst="rect">
            <a:avLst/>
          </a:prstGeom>
          <a:noFill/>
        </p:spPr>
        <p:txBody>
          <a:bodyPr>
            <a:spAutoFit/>
          </a:bodyPr>
          <a:lstStyle/>
          <a:p>
            <a:pPr marL="342900" indent="-342900">
              <a:spcBef>
                <a:spcPct val="20000"/>
              </a:spcBef>
              <a:defRPr/>
            </a:pPr>
            <a:r>
              <a:rPr lang="it-IT" sz="1100" kern="0" dirty="0" err="1">
                <a:solidFill>
                  <a:srgbClr val="C00000"/>
                </a:solidFill>
                <a:latin typeface="Arial"/>
                <a:cs typeface="+mn-cs"/>
              </a:rPr>
              <a:t>Companies</a:t>
            </a:r>
            <a:endParaRPr lang="it-IT" sz="1100" kern="0" dirty="0">
              <a:solidFill>
                <a:srgbClr val="C00000"/>
              </a:solidFill>
              <a:latin typeface="Arial"/>
              <a:cs typeface="+mn-cs"/>
            </a:endParaRPr>
          </a:p>
          <a:p>
            <a:pPr marL="342900" indent="-342900">
              <a:spcBef>
                <a:spcPct val="20000"/>
              </a:spcBef>
              <a:defRPr/>
            </a:pPr>
            <a:r>
              <a:rPr lang="it-IT" sz="1100" kern="0" dirty="0">
                <a:solidFill>
                  <a:srgbClr val="C00000"/>
                </a:solidFill>
                <a:latin typeface="Arial"/>
                <a:cs typeface="+mn-cs"/>
              </a:rPr>
              <a:t>	</a:t>
            </a:r>
            <a:r>
              <a:rPr lang="it-IT" sz="1100" kern="0" dirty="0" err="1">
                <a:solidFill>
                  <a:srgbClr val="C00000"/>
                </a:solidFill>
                <a:latin typeface="Arial"/>
                <a:cs typeface="+mn-cs"/>
              </a:rPr>
              <a:t>Name</a:t>
            </a:r>
            <a:endParaRPr lang="it-IT" sz="1100" kern="0" dirty="0">
              <a:solidFill>
                <a:srgbClr val="C00000"/>
              </a:solidFill>
              <a:latin typeface="Arial"/>
              <a:cs typeface="+mn-cs"/>
            </a:endParaRPr>
          </a:p>
          <a:p>
            <a:pPr marL="342900" indent="-342900">
              <a:spcBef>
                <a:spcPct val="20000"/>
              </a:spcBef>
              <a:defRPr/>
            </a:pPr>
            <a:r>
              <a:rPr lang="it-IT" sz="1100" kern="0" dirty="0">
                <a:solidFill>
                  <a:srgbClr val="C00000"/>
                </a:solidFill>
                <a:latin typeface="Arial"/>
                <a:cs typeface="+mn-cs"/>
              </a:rPr>
              <a:t>	</a:t>
            </a:r>
            <a:r>
              <a:rPr lang="it-IT" sz="1100" kern="0" dirty="0" err="1">
                <a:solidFill>
                  <a:srgbClr val="C00000"/>
                </a:solidFill>
                <a:latin typeface="Arial"/>
                <a:cs typeface="+mn-cs"/>
              </a:rPr>
              <a:t>Address</a:t>
            </a:r>
            <a:endParaRPr lang="it-IT" sz="1100" kern="0" dirty="0">
              <a:solidFill>
                <a:srgbClr val="C00000"/>
              </a:solidFill>
              <a:latin typeface="Arial"/>
              <a:cs typeface="+mn-cs"/>
            </a:endParaRPr>
          </a:p>
          <a:p>
            <a:pPr marL="342900" indent="-342900">
              <a:spcBef>
                <a:spcPct val="20000"/>
              </a:spcBef>
              <a:defRPr/>
            </a:pPr>
            <a:r>
              <a:rPr lang="it-IT" sz="1100" kern="0" dirty="0">
                <a:solidFill>
                  <a:srgbClr val="C00000"/>
                </a:solidFill>
                <a:latin typeface="Arial"/>
                <a:cs typeface="+mn-cs"/>
              </a:rPr>
              <a:t>	</a:t>
            </a:r>
            <a:r>
              <a:rPr lang="it-IT" sz="1100" kern="0" dirty="0" err="1">
                <a:solidFill>
                  <a:srgbClr val="C00000"/>
                </a:solidFill>
                <a:latin typeface="Arial"/>
                <a:cs typeface="+mn-cs"/>
              </a:rPr>
              <a:t>Year</a:t>
            </a:r>
            <a:endParaRPr lang="it-IT" sz="1100" kern="0" dirty="0">
              <a:solidFill>
                <a:srgbClr val="C00000"/>
              </a:solidFill>
              <a:latin typeface="Arial"/>
              <a:cs typeface="+mn-cs"/>
            </a:endParaRPr>
          </a:p>
          <a:p>
            <a:pPr marL="342900" indent="-342900">
              <a:spcBef>
                <a:spcPct val="20000"/>
              </a:spcBef>
              <a:defRPr/>
            </a:pPr>
            <a:endParaRPr lang="it-IT" sz="1100" kern="0" dirty="0">
              <a:solidFill>
                <a:srgbClr val="C00000"/>
              </a:solidFill>
              <a:latin typeface="Arial"/>
              <a:cs typeface="+mn-cs"/>
            </a:endParaRPr>
          </a:p>
          <a:p>
            <a:pPr marL="342900" indent="-342900">
              <a:spcBef>
                <a:spcPct val="20000"/>
              </a:spcBef>
              <a:defRPr/>
            </a:pPr>
            <a:r>
              <a:rPr lang="it-IT" sz="1100" kern="0" dirty="0" err="1">
                <a:solidFill>
                  <a:srgbClr val="C00000"/>
                </a:solidFill>
                <a:latin typeface="Arial"/>
                <a:cs typeface="+mn-cs"/>
              </a:rPr>
              <a:t>Grants</a:t>
            </a:r>
            <a:endParaRPr lang="it-IT" sz="1100" kern="0" dirty="0">
              <a:solidFill>
                <a:srgbClr val="C00000"/>
              </a:solidFill>
              <a:latin typeface="Arial"/>
              <a:cs typeface="+mn-cs"/>
            </a:endParaRPr>
          </a:p>
          <a:p>
            <a:pPr marL="342900" indent="-342900">
              <a:spcBef>
                <a:spcPct val="20000"/>
              </a:spcBef>
              <a:defRPr/>
            </a:pPr>
            <a:r>
              <a:rPr lang="it-IT" sz="1100" kern="0" dirty="0">
                <a:solidFill>
                  <a:srgbClr val="C00000"/>
                </a:solidFill>
                <a:latin typeface="Arial"/>
                <a:cs typeface="+mn-cs"/>
              </a:rPr>
              <a:t>	</a:t>
            </a:r>
            <a:r>
              <a:rPr lang="it-IT" sz="1100" kern="0" dirty="0" err="1">
                <a:solidFill>
                  <a:srgbClr val="C00000"/>
                </a:solidFill>
                <a:latin typeface="Arial"/>
                <a:cs typeface="+mn-cs"/>
              </a:rPr>
              <a:t>Gid</a:t>
            </a:r>
            <a:endParaRPr lang="it-IT" sz="1100" kern="0" dirty="0">
              <a:solidFill>
                <a:srgbClr val="C00000"/>
              </a:solidFill>
              <a:latin typeface="Arial"/>
              <a:cs typeface="+mn-cs"/>
            </a:endParaRPr>
          </a:p>
          <a:p>
            <a:pPr marL="342900" indent="-342900">
              <a:spcBef>
                <a:spcPct val="20000"/>
              </a:spcBef>
              <a:defRPr/>
            </a:pPr>
            <a:r>
              <a:rPr lang="it-IT" sz="1100" kern="0" dirty="0">
                <a:solidFill>
                  <a:srgbClr val="C00000"/>
                </a:solidFill>
                <a:latin typeface="Arial"/>
                <a:cs typeface="+mn-cs"/>
              </a:rPr>
              <a:t>	</a:t>
            </a:r>
            <a:r>
              <a:rPr lang="it-IT" sz="1100" kern="0" dirty="0" err="1">
                <a:solidFill>
                  <a:srgbClr val="C00000"/>
                </a:solidFill>
                <a:latin typeface="Arial"/>
                <a:cs typeface="+mn-cs"/>
              </a:rPr>
              <a:t>Recipient</a:t>
            </a:r>
            <a:endParaRPr lang="it-IT" sz="1100" kern="0" dirty="0">
              <a:solidFill>
                <a:srgbClr val="C00000"/>
              </a:solidFill>
              <a:latin typeface="Arial"/>
              <a:cs typeface="+mn-cs"/>
            </a:endParaRPr>
          </a:p>
          <a:p>
            <a:pPr marL="342900" indent="-342900">
              <a:spcBef>
                <a:spcPct val="20000"/>
              </a:spcBef>
              <a:defRPr/>
            </a:pPr>
            <a:r>
              <a:rPr lang="it-IT" sz="1100" kern="0" dirty="0">
                <a:solidFill>
                  <a:srgbClr val="C00000"/>
                </a:solidFill>
                <a:latin typeface="Arial"/>
                <a:cs typeface="+mn-cs"/>
              </a:rPr>
              <a:t>	</a:t>
            </a:r>
            <a:r>
              <a:rPr lang="it-IT" sz="1100" kern="0" dirty="0" err="1">
                <a:solidFill>
                  <a:srgbClr val="C00000"/>
                </a:solidFill>
                <a:latin typeface="Arial"/>
                <a:cs typeface="+mn-cs"/>
              </a:rPr>
              <a:t>Amount</a:t>
            </a:r>
            <a:endParaRPr lang="it-IT" sz="1100" kern="0" dirty="0">
              <a:solidFill>
                <a:srgbClr val="C00000"/>
              </a:solidFill>
              <a:latin typeface="Arial"/>
              <a:cs typeface="+mn-cs"/>
            </a:endParaRPr>
          </a:p>
          <a:p>
            <a:pPr marL="342900" indent="-342900">
              <a:spcBef>
                <a:spcPct val="20000"/>
              </a:spcBef>
              <a:defRPr/>
            </a:pPr>
            <a:r>
              <a:rPr lang="it-IT" sz="1100" kern="0" dirty="0">
                <a:solidFill>
                  <a:srgbClr val="C00000"/>
                </a:solidFill>
                <a:latin typeface="Arial"/>
                <a:cs typeface="+mn-cs"/>
              </a:rPr>
              <a:t>	</a:t>
            </a:r>
            <a:r>
              <a:rPr lang="it-IT" sz="1100" kern="0" dirty="0" err="1">
                <a:solidFill>
                  <a:srgbClr val="C00000"/>
                </a:solidFill>
                <a:latin typeface="Arial"/>
                <a:cs typeface="+mn-cs"/>
              </a:rPr>
              <a:t>Supervisor</a:t>
            </a:r>
            <a:endParaRPr lang="it-IT" sz="1100" kern="0" dirty="0">
              <a:solidFill>
                <a:srgbClr val="C00000"/>
              </a:solidFill>
              <a:latin typeface="Arial"/>
              <a:cs typeface="+mn-cs"/>
            </a:endParaRPr>
          </a:p>
          <a:p>
            <a:pPr marL="342900" indent="-342900">
              <a:spcBef>
                <a:spcPct val="20000"/>
              </a:spcBef>
              <a:defRPr/>
            </a:pPr>
            <a:r>
              <a:rPr lang="it-IT" sz="1100" kern="0" dirty="0">
                <a:solidFill>
                  <a:srgbClr val="C00000"/>
                </a:solidFill>
                <a:latin typeface="Arial"/>
                <a:cs typeface="+mn-cs"/>
              </a:rPr>
              <a:t>	Manager</a:t>
            </a:r>
          </a:p>
          <a:p>
            <a:pPr marL="342900" indent="-342900">
              <a:spcBef>
                <a:spcPct val="20000"/>
              </a:spcBef>
              <a:defRPr/>
            </a:pPr>
            <a:endParaRPr lang="it-IT" sz="1100" kern="0" dirty="0">
              <a:solidFill>
                <a:srgbClr val="C00000"/>
              </a:solidFill>
              <a:latin typeface="Arial"/>
              <a:cs typeface="+mn-cs"/>
            </a:endParaRPr>
          </a:p>
          <a:p>
            <a:pPr marL="342900" indent="-342900">
              <a:spcBef>
                <a:spcPct val="20000"/>
              </a:spcBef>
              <a:defRPr/>
            </a:pPr>
            <a:r>
              <a:rPr lang="it-IT" sz="1100" kern="0" dirty="0" err="1">
                <a:solidFill>
                  <a:srgbClr val="C00000"/>
                </a:solidFill>
                <a:latin typeface="Arial"/>
                <a:cs typeface="+mn-cs"/>
              </a:rPr>
              <a:t>Contacts</a:t>
            </a:r>
            <a:endParaRPr lang="it-IT" sz="1100" kern="0" dirty="0">
              <a:solidFill>
                <a:srgbClr val="C00000"/>
              </a:solidFill>
              <a:latin typeface="Arial"/>
              <a:cs typeface="+mn-cs"/>
            </a:endParaRPr>
          </a:p>
          <a:p>
            <a:pPr marL="342900" indent="-342900">
              <a:spcBef>
                <a:spcPct val="20000"/>
              </a:spcBef>
              <a:defRPr/>
            </a:pPr>
            <a:r>
              <a:rPr lang="it-IT" sz="1100" kern="0" dirty="0">
                <a:solidFill>
                  <a:srgbClr val="C00000"/>
                </a:solidFill>
                <a:latin typeface="Arial"/>
                <a:cs typeface="+mn-cs"/>
              </a:rPr>
              <a:t>	</a:t>
            </a:r>
            <a:r>
              <a:rPr lang="it-IT" sz="1100" kern="0" dirty="0" err="1">
                <a:solidFill>
                  <a:srgbClr val="C00000"/>
                </a:solidFill>
                <a:latin typeface="Arial"/>
                <a:cs typeface="+mn-cs"/>
              </a:rPr>
              <a:t>Cid</a:t>
            </a:r>
            <a:endParaRPr lang="it-IT" sz="1100" kern="0" dirty="0">
              <a:solidFill>
                <a:srgbClr val="C00000"/>
              </a:solidFill>
              <a:latin typeface="Arial"/>
              <a:cs typeface="+mn-cs"/>
            </a:endParaRPr>
          </a:p>
          <a:p>
            <a:pPr marL="342900" indent="-342900">
              <a:spcBef>
                <a:spcPct val="20000"/>
              </a:spcBef>
              <a:defRPr/>
            </a:pPr>
            <a:r>
              <a:rPr lang="it-IT" sz="1100" kern="0" dirty="0">
                <a:solidFill>
                  <a:srgbClr val="C00000"/>
                </a:solidFill>
                <a:latin typeface="Arial"/>
                <a:cs typeface="+mn-cs"/>
              </a:rPr>
              <a:t>	</a:t>
            </a:r>
            <a:r>
              <a:rPr lang="it-IT" sz="1100" kern="0" dirty="0" err="1">
                <a:solidFill>
                  <a:srgbClr val="C00000"/>
                </a:solidFill>
                <a:latin typeface="Arial"/>
                <a:cs typeface="+mn-cs"/>
              </a:rPr>
              <a:t>Email</a:t>
            </a:r>
            <a:endParaRPr lang="it-IT" sz="1100" kern="0" dirty="0">
              <a:solidFill>
                <a:srgbClr val="C00000"/>
              </a:solidFill>
              <a:latin typeface="Arial"/>
              <a:cs typeface="+mn-cs"/>
            </a:endParaRPr>
          </a:p>
          <a:p>
            <a:pPr marL="342900" indent="-342900">
              <a:spcBef>
                <a:spcPct val="20000"/>
              </a:spcBef>
              <a:defRPr/>
            </a:pPr>
            <a:r>
              <a:rPr lang="it-IT" sz="1100" kern="0" dirty="0">
                <a:solidFill>
                  <a:srgbClr val="C00000"/>
                </a:solidFill>
                <a:latin typeface="Arial"/>
                <a:cs typeface="+mn-cs"/>
              </a:rPr>
              <a:t>	</a:t>
            </a:r>
            <a:r>
              <a:rPr lang="it-IT" sz="1100" kern="0" dirty="0" err="1">
                <a:solidFill>
                  <a:srgbClr val="C00000"/>
                </a:solidFill>
                <a:latin typeface="Arial"/>
                <a:cs typeface="+mn-cs"/>
              </a:rPr>
              <a:t>Phone</a:t>
            </a:r>
            <a:endParaRPr lang="it-IT" sz="1100" kern="0" dirty="0">
              <a:solidFill>
                <a:srgbClr val="C00000"/>
              </a:solidFill>
              <a:latin typeface="Arial"/>
              <a:cs typeface="+mn-cs"/>
            </a:endParaRPr>
          </a:p>
        </p:txBody>
      </p:sp>
      <p:grpSp>
        <p:nvGrpSpPr>
          <p:cNvPr id="37896" name="Gruppo 52"/>
          <p:cNvGrpSpPr>
            <a:grpSpLocks/>
          </p:cNvGrpSpPr>
          <p:nvPr/>
        </p:nvGrpSpPr>
        <p:grpSpPr bwMode="auto">
          <a:xfrm>
            <a:off x="7000875" y="3571875"/>
            <a:ext cx="742950" cy="1285875"/>
            <a:chOff x="285720" y="1544327"/>
            <a:chExt cx="928694" cy="1429554"/>
          </a:xfrm>
        </p:grpSpPr>
        <p:grpSp>
          <p:nvGrpSpPr>
            <p:cNvPr id="37909" name="Gruppo 27"/>
            <p:cNvGrpSpPr>
              <a:grpSpLocks/>
            </p:cNvGrpSpPr>
            <p:nvPr/>
          </p:nvGrpSpPr>
          <p:grpSpPr bwMode="auto">
            <a:xfrm>
              <a:off x="642116" y="1544327"/>
              <a:ext cx="572298" cy="1429554"/>
              <a:chOff x="570678" y="1928802"/>
              <a:chExt cx="572298" cy="1429554"/>
            </a:xfrm>
          </p:grpSpPr>
          <p:cxnSp>
            <p:nvCxnSpPr>
              <p:cNvPr id="37911" name="Connettore 4 52"/>
              <p:cNvCxnSpPr>
                <a:cxnSpLocks noChangeShapeType="1"/>
              </p:cNvCxnSpPr>
              <p:nvPr/>
            </p:nvCxnSpPr>
            <p:spPr bwMode="auto">
              <a:xfrm rot="10800000">
                <a:off x="571472" y="3357562"/>
                <a:ext cx="571504" cy="2"/>
              </a:xfrm>
              <a:prstGeom prst="bentConnector3">
                <a:avLst>
                  <a:gd name="adj1" fmla="val 50000"/>
                </a:avLst>
              </a:prstGeom>
              <a:noFill/>
              <a:ln w="9525">
                <a:solidFill>
                  <a:schemeClr val="tx1"/>
                </a:solidFill>
                <a:miter lim="800000"/>
                <a:headEnd/>
                <a:tailEnd/>
              </a:ln>
              <a:extLst>
                <a:ext uri="{909E8E84-426E-40dd-AFC4-6F175D3DCCD1}">
                  <a14:hiddenFill xmlns:a14="http://schemas.microsoft.com/office/drawing/2010/main" xmlns="">
                    <a:noFill/>
                  </a14:hiddenFill>
                </a:ext>
              </a:extLst>
            </p:spPr>
          </p:cxnSp>
          <p:cxnSp>
            <p:nvCxnSpPr>
              <p:cNvPr id="37912" name="Connettore 2 53"/>
              <p:cNvCxnSpPr>
                <a:cxnSpLocks noChangeShapeType="1"/>
              </p:cNvCxnSpPr>
              <p:nvPr/>
            </p:nvCxnSpPr>
            <p:spPr bwMode="auto">
              <a:xfrm flipV="1">
                <a:off x="571472" y="1928802"/>
                <a:ext cx="571504" cy="1980"/>
              </a:xfrm>
              <a:prstGeom prst="straightConnector1">
                <a:avLst/>
              </a:prstGeom>
              <a:noFill/>
              <a:ln w="9525">
                <a:solidFill>
                  <a:schemeClr val="tx1"/>
                </a:solidFill>
                <a:miter lim="800000"/>
                <a:headEnd/>
                <a:tailEnd type="arrow" w="med" len="med"/>
              </a:ln>
              <a:extLst>
                <a:ext uri="{909E8E84-426E-40dd-AFC4-6F175D3DCCD1}">
                  <a14:hiddenFill xmlns:a14="http://schemas.microsoft.com/office/drawing/2010/main" xmlns="">
                    <a:noFill/>
                  </a14:hiddenFill>
                </a:ext>
              </a:extLst>
            </p:spPr>
          </p:cxnSp>
          <p:cxnSp>
            <p:nvCxnSpPr>
              <p:cNvPr id="37913" name="Connettore 1 54"/>
              <p:cNvCxnSpPr>
                <a:cxnSpLocks noChangeShapeType="1"/>
              </p:cNvCxnSpPr>
              <p:nvPr/>
            </p:nvCxnSpPr>
            <p:spPr bwMode="auto">
              <a:xfrm rot="5400000">
                <a:off x="-142908" y="2643182"/>
                <a:ext cx="1428760" cy="1588"/>
              </a:xfrm>
              <a:prstGeom prst="line">
                <a:avLst/>
              </a:prstGeom>
              <a:noFill/>
              <a:ln w="9525">
                <a:solidFill>
                  <a:schemeClr val="tx1"/>
                </a:solidFill>
                <a:miter lim="800000"/>
                <a:headEnd/>
                <a:tailEnd/>
              </a:ln>
              <a:extLst>
                <a:ext uri="{909E8E84-426E-40dd-AFC4-6F175D3DCCD1}">
                  <a14:hiddenFill xmlns:a14="http://schemas.microsoft.com/office/drawing/2010/main" xmlns="">
                    <a:noFill/>
                  </a14:hiddenFill>
                </a:ext>
              </a:extLst>
            </p:spPr>
          </p:cxnSp>
        </p:grpSp>
        <p:sp>
          <p:nvSpPr>
            <p:cNvPr id="52" name="CasellaDiTesto 51"/>
            <p:cNvSpPr txBox="1"/>
            <p:nvPr/>
          </p:nvSpPr>
          <p:spPr>
            <a:xfrm>
              <a:off x="285720" y="2571488"/>
              <a:ext cx="363144" cy="310619"/>
            </a:xfrm>
            <a:prstGeom prst="rect">
              <a:avLst/>
            </a:prstGeom>
            <a:noFill/>
          </p:spPr>
          <p:txBody>
            <a:bodyPr wrap="none">
              <a:spAutoFit/>
            </a:bodyPr>
            <a:lstStyle/>
            <a:p>
              <a:pPr>
                <a:spcBef>
                  <a:spcPct val="0"/>
                </a:spcBef>
                <a:defRPr/>
              </a:pPr>
              <a:r>
                <a:rPr lang="it-IT" sz="1000" dirty="0">
                  <a:solidFill>
                    <a:srgbClr val="000000"/>
                  </a:solidFill>
                  <a:latin typeface="Arial"/>
                  <a:cs typeface="+mn-cs"/>
                </a:rPr>
                <a:t>f1</a:t>
              </a:r>
            </a:p>
          </p:txBody>
        </p:sp>
      </p:grpSp>
      <p:grpSp>
        <p:nvGrpSpPr>
          <p:cNvPr id="37897" name="Gruppo 54"/>
          <p:cNvGrpSpPr>
            <a:grpSpLocks/>
          </p:cNvGrpSpPr>
          <p:nvPr/>
        </p:nvGrpSpPr>
        <p:grpSpPr bwMode="auto">
          <a:xfrm>
            <a:off x="6858000" y="5216525"/>
            <a:ext cx="857250" cy="855663"/>
            <a:chOff x="142844" y="3877304"/>
            <a:chExt cx="1071570" cy="1429554"/>
          </a:xfrm>
        </p:grpSpPr>
        <p:grpSp>
          <p:nvGrpSpPr>
            <p:cNvPr id="37904" name="Gruppo 33"/>
            <p:cNvGrpSpPr>
              <a:grpSpLocks/>
            </p:cNvGrpSpPr>
            <p:nvPr/>
          </p:nvGrpSpPr>
          <p:grpSpPr bwMode="auto">
            <a:xfrm flipV="1">
              <a:off x="500034" y="3877304"/>
              <a:ext cx="714380" cy="1429554"/>
              <a:chOff x="570678" y="1928802"/>
              <a:chExt cx="572298" cy="1429554"/>
            </a:xfrm>
          </p:grpSpPr>
          <p:cxnSp>
            <p:nvCxnSpPr>
              <p:cNvPr id="37906" name="Connettore 4 47"/>
              <p:cNvCxnSpPr>
                <a:cxnSpLocks noChangeShapeType="1"/>
              </p:cNvCxnSpPr>
              <p:nvPr/>
            </p:nvCxnSpPr>
            <p:spPr bwMode="auto">
              <a:xfrm rot="10800000">
                <a:off x="571472" y="3357562"/>
                <a:ext cx="571504" cy="2"/>
              </a:xfrm>
              <a:prstGeom prst="bentConnector3">
                <a:avLst>
                  <a:gd name="adj1" fmla="val 50000"/>
                </a:avLst>
              </a:prstGeom>
              <a:noFill/>
              <a:ln w="9525">
                <a:solidFill>
                  <a:schemeClr val="tx1"/>
                </a:solidFill>
                <a:miter lim="800000"/>
                <a:headEnd/>
                <a:tailEnd/>
              </a:ln>
              <a:extLst>
                <a:ext uri="{909E8E84-426E-40dd-AFC4-6F175D3DCCD1}">
                  <a14:hiddenFill xmlns:a14="http://schemas.microsoft.com/office/drawing/2010/main" xmlns="">
                    <a:noFill/>
                  </a14:hiddenFill>
                </a:ext>
              </a:extLst>
            </p:spPr>
          </p:cxnSp>
          <p:cxnSp>
            <p:nvCxnSpPr>
              <p:cNvPr id="37907" name="Connettore 2 48"/>
              <p:cNvCxnSpPr>
                <a:cxnSpLocks noChangeShapeType="1"/>
              </p:cNvCxnSpPr>
              <p:nvPr/>
            </p:nvCxnSpPr>
            <p:spPr bwMode="auto">
              <a:xfrm flipV="1">
                <a:off x="571472" y="1928802"/>
                <a:ext cx="571504" cy="1980"/>
              </a:xfrm>
              <a:prstGeom prst="straightConnector1">
                <a:avLst/>
              </a:prstGeom>
              <a:noFill/>
              <a:ln w="9525">
                <a:solidFill>
                  <a:schemeClr val="tx1"/>
                </a:solidFill>
                <a:miter lim="800000"/>
                <a:headEnd/>
                <a:tailEnd type="arrow" w="med" len="med"/>
              </a:ln>
              <a:extLst>
                <a:ext uri="{909E8E84-426E-40dd-AFC4-6F175D3DCCD1}">
                  <a14:hiddenFill xmlns:a14="http://schemas.microsoft.com/office/drawing/2010/main" xmlns="">
                    <a:noFill/>
                  </a14:hiddenFill>
                </a:ext>
              </a:extLst>
            </p:spPr>
          </p:cxnSp>
          <p:cxnSp>
            <p:nvCxnSpPr>
              <p:cNvPr id="37908" name="Connettore 1 49"/>
              <p:cNvCxnSpPr>
                <a:cxnSpLocks noChangeShapeType="1"/>
              </p:cNvCxnSpPr>
              <p:nvPr/>
            </p:nvCxnSpPr>
            <p:spPr bwMode="auto">
              <a:xfrm rot="5400000">
                <a:off x="-142908" y="2643182"/>
                <a:ext cx="1428760" cy="1588"/>
              </a:xfrm>
              <a:prstGeom prst="line">
                <a:avLst/>
              </a:prstGeom>
              <a:noFill/>
              <a:ln w="9525">
                <a:solidFill>
                  <a:schemeClr val="tx1"/>
                </a:solidFill>
                <a:miter lim="800000"/>
                <a:headEnd/>
                <a:tailEnd/>
              </a:ln>
              <a:extLst>
                <a:ext uri="{909E8E84-426E-40dd-AFC4-6F175D3DCCD1}">
                  <a14:hiddenFill xmlns:a14="http://schemas.microsoft.com/office/drawing/2010/main" xmlns="">
                    <a:noFill/>
                  </a14:hiddenFill>
                </a:ext>
              </a:extLst>
            </p:spPr>
          </p:cxnSp>
        </p:grpSp>
        <p:sp>
          <p:nvSpPr>
            <p:cNvPr id="47" name="CasellaDiTesto 46"/>
            <p:cNvSpPr txBox="1"/>
            <p:nvPr/>
          </p:nvSpPr>
          <p:spPr>
            <a:xfrm>
              <a:off x="142844" y="4214138"/>
              <a:ext cx="363144" cy="310310"/>
            </a:xfrm>
            <a:prstGeom prst="rect">
              <a:avLst/>
            </a:prstGeom>
            <a:noFill/>
          </p:spPr>
          <p:txBody>
            <a:bodyPr wrap="none">
              <a:spAutoFit/>
            </a:bodyPr>
            <a:lstStyle/>
            <a:p>
              <a:pPr>
                <a:spcBef>
                  <a:spcPct val="0"/>
                </a:spcBef>
                <a:defRPr/>
              </a:pPr>
              <a:r>
                <a:rPr lang="it-IT" sz="1000" dirty="0">
                  <a:solidFill>
                    <a:srgbClr val="000000"/>
                  </a:solidFill>
                  <a:latin typeface="Arial"/>
                  <a:cs typeface="+mn-cs"/>
                </a:rPr>
                <a:t>f2</a:t>
              </a:r>
            </a:p>
          </p:txBody>
        </p:sp>
      </p:grpSp>
      <p:grpSp>
        <p:nvGrpSpPr>
          <p:cNvPr id="37898" name="Gruppo 53"/>
          <p:cNvGrpSpPr>
            <a:grpSpLocks/>
          </p:cNvGrpSpPr>
          <p:nvPr/>
        </p:nvGrpSpPr>
        <p:grpSpPr bwMode="auto">
          <a:xfrm>
            <a:off x="7215188" y="5429250"/>
            <a:ext cx="571500" cy="582613"/>
            <a:chOff x="500034" y="4857760"/>
            <a:chExt cx="714380" cy="733577"/>
          </a:xfrm>
        </p:grpSpPr>
        <p:grpSp>
          <p:nvGrpSpPr>
            <p:cNvPr id="37899" name="Gruppo 28"/>
            <p:cNvGrpSpPr>
              <a:grpSpLocks/>
            </p:cNvGrpSpPr>
            <p:nvPr/>
          </p:nvGrpSpPr>
          <p:grpSpPr bwMode="auto">
            <a:xfrm flipV="1">
              <a:off x="794516" y="4876560"/>
              <a:ext cx="419898" cy="714777"/>
              <a:chOff x="570678" y="1928802"/>
              <a:chExt cx="572298" cy="1429554"/>
            </a:xfrm>
          </p:grpSpPr>
          <p:cxnSp>
            <p:nvCxnSpPr>
              <p:cNvPr id="37901" name="Connettore 4 42"/>
              <p:cNvCxnSpPr>
                <a:cxnSpLocks noChangeShapeType="1"/>
              </p:cNvCxnSpPr>
              <p:nvPr/>
            </p:nvCxnSpPr>
            <p:spPr bwMode="auto">
              <a:xfrm rot="10800000">
                <a:off x="571472" y="3357562"/>
                <a:ext cx="571504" cy="2"/>
              </a:xfrm>
              <a:prstGeom prst="bentConnector3">
                <a:avLst>
                  <a:gd name="adj1" fmla="val 50000"/>
                </a:avLst>
              </a:prstGeom>
              <a:noFill/>
              <a:ln w="9525">
                <a:solidFill>
                  <a:schemeClr val="tx1"/>
                </a:solidFill>
                <a:miter lim="800000"/>
                <a:headEnd/>
                <a:tailEnd/>
              </a:ln>
              <a:extLst>
                <a:ext uri="{909E8E84-426E-40dd-AFC4-6F175D3DCCD1}">
                  <a14:hiddenFill xmlns:a14="http://schemas.microsoft.com/office/drawing/2010/main" xmlns="">
                    <a:noFill/>
                  </a14:hiddenFill>
                </a:ext>
              </a:extLst>
            </p:spPr>
          </p:cxnSp>
          <p:cxnSp>
            <p:nvCxnSpPr>
              <p:cNvPr id="37902" name="Connettore 2 43"/>
              <p:cNvCxnSpPr>
                <a:cxnSpLocks noChangeShapeType="1"/>
              </p:cNvCxnSpPr>
              <p:nvPr/>
            </p:nvCxnSpPr>
            <p:spPr bwMode="auto">
              <a:xfrm flipV="1">
                <a:off x="571472" y="1928802"/>
                <a:ext cx="571504" cy="1980"/>
              </a:xfrm>
              <a:prstGeom prst="straightConnector1">
                <a:avLst/>
              </a:prstGeom>
              <a:noFill/>
              <a:ln w="9525">
                <a:solidFill>
                  <a:schemeClr val="tx1"/>
                </a:solidFill>
                <a:miter lim="800000"/>
                <a:headEnd/>
                <a:tailEnd type="arrow" w="med" len="med"/>
              </a:ln>
              <a:extLst>
                <a:ext uri="{909E8E84-426E-40dd-AFC4-6F175D3DCCD1}">
                  <a14:hiddenFill xmlns:a14="http://schemas.microsoft.com/office/drawing/2010/main" xmlns="">
                    <a:noFill/>
                  </a14:hiddenFill>
                </a:ext>
              </a:extLst>
            </p:spPr>
          </p:cxnSp>
          <p:cxnSp>
            <p:nvCxnSpPr>
              <p:cNvPr id="37903" name="Connettore 1 44"/>
              <p:cNvCxnSpPr>
                <a:cxnSpLocks noChangeShapeType="1"/>
              </p:cNvCxnSpPr>
              <p:nvPr/>
            </p:nvCxnSpPr>
            <p:spPr bwMode="auto">
              <a:xfrm rot="5400000">
                <a:off x="-142908" y="2643182"/>
                <a:ext cx="1428760" cy="1588"/>
              </a:xfrm>
              <a:prstGeom prst="line">
                <a:avLst/>
              </a:prstGeom>
              <a:noFill/>
              <a:ln w="9525">
                <a:solidFill>
                  <a:schemeClr val="tx1"/>
                </a:solidFill>
                <a:miter lim="800000"/>
                <a:headEnd/>
                <a:tailEnd/>
              </a:ln>
              <a:extLst>
                <a:ext uri="{909E8E84-426E-40dd-AFC4-6F175D3DCCD1}">
                  <a14:hiddenFill xmlns:a14="http://schemas.microsoft.com/office/drawing/2010/main" xmlns="">
                    <a:noFill/>
                  </a14:hiddenFill>
                </a:ext>
              </a:extLst>
            </p:spPr>
          </p:cxnSp>
        </p:grpSp>
        <p:sp>
          <p:nvSpPr>
            <p:cNvPr id="42" name="CasellaDiTesto 41"/>
            <p:cNvSpPr txBox="1"/>
            <p:nvPr/>
          </p:nvSpPr>
          <p:spPr>
            <a:xfrm>
              <a:off x="500034" y="4857760"/>
              <a:ext cx="363143" cy="309822"/>
            </a:xfrm>
            <a:prstGeom prst="rect">
              <a:avLst/>
            </a:prstGeom>
            <a:noFill/>
          </p:spPr>
          <p:txBody>
            <a:bodyPr wrap="none">
              <a:spAutoFit/>
            </a:bodyPr>
            <a:lstStyle/>
            <a:p>
              <a:pPr>
                <a:spcBef>
                  <a:spcPct val="0"/>
                </a:spcBef>
                <a:defRPr/>
              </a:pPr>
              <a:r>
                <a:rPr lang="it-IT" sz="1000" dirty="0">
                  <a:solidFill>
                    <a:srgbClr val="000000"/>
                  </a:solidFill>
                  <a:latin typeface="Arial"/>
                  <a:cs typeface="+mn-cs"/>
                </a:rPr>
                <a:t>f3</a:t>
              </a:r>
            </a:p>
          </p:txBody>
        </p:sp>
      </p:grpSp>
    </p:spTree>
  </p:cSld>
  <p:clrMapOvr>
    <a:masterClrMapping/>
  </p:clrMapOvr>
  <p:transition spd="slow">
    <p:wipe dir="r"/>
  </p:transition>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olo 1"/>
          <p:cNvSpPr>
            <a:spLocks noGrp="1"/>
          </p:cNvSpPr>
          <p:nvPr>
            <p:ph type="title"/>
          </p:nvPr>
        </p:nvSpPr>
        <p:spPr/>
        <p:txBody>
          <a:bodyPr/>
          <a:lstStyle/>
          <a:p>
            <a:r>
              <a:rPr lang="it-IT">
                <a:latin typeface="Arial" charset="0"/>
              </a:rPr>
              <a:t>Mapping generation</a:t>
            </a:r>
          </a:p>
        </p:txBody>
      </p:sp>
      <p:sp>
        <p:nvSpPr>
          <p:cNvPr id="38915" name="Segnaposto contenuto 2"/>
          <p:cNvSpPr>
            <a:spLocks noGrp="1"/>
          </p:cNvSpPr>
          <p:nvPr>
            <p:ph idx="1"/>
          </p:nvPr>
        </p:nvSpPr>
        <p:spPr/>
        <p:txBody>
          <a:bodyPr/>
          <a:lstStyle/>
          <a:p>
            <a:r>
              <a:rPr lang="it-IT">
                <a:latin typeface="Arial" charset="0"/>
              </a:rPr>
              <a:t>Logical associations are meaningful combinations of correspondences</a:t>
            </a:r>
          </a:p>
          <a:p>
            <a:r>
              <a:rPr lang="it-IT">
                <a:latin typeface="Arial" charset="0"/>
              </a:rPr>
              <a:t>A set of correspondences can be interpreted together if there are two logical associations (one in the source and one in the target) that cover them</a:t>
            </a:r>
          </a:p>
          <a:p>
            <a:r>
              <a:rPr lang="it-IT">
                <a:latin typeface="Arial" charset="0"/>
              </a:rPr>
              <a:t>The algorithm for generating schema mappings</a:t>
            </a:r>
          </a:p>
          <a:p>
            <a:pPr lvl="1"/>
            <a:r>
              <a:rPr lang="it-IT">
                <a:latin typeface="Arial" charset="0"/>
              </a:rPr>
              <a:t>Finds maximal sets of correspondences that can be interpreted together</a:t>
            </a:r>
          </a:p>
          <a:p>
            <a:pPr lvl="1"/>
            <a:r>
              <a:rPr lang="it-IT">
                <a:latin typeface="Arial" charset="0"/>
              </a:rPr>
              <a:t>Compares pairs of logical association (one in the source and  the other in the target)</a:t>
            </a:r>
          </a:p>
          <a:p>
            <a:pPr lvl="1"/>
            <a:r>
              <a:rPr lang="it-IT">
                <a:latin typeface="Arial" charset="0"/>
              </a:rPr>
              <a:t>Select a suitable set of pairs</a:t>
            </a:r>
          </a:p>
          <a:p>
            <a:endParaRPr lang="it-IT">
              <a:latin typeface="Arial" charset="0"/>
            </a:endParaRPr>
          </a:p>
        </p:txBody>
      </p:sp>
      <p:sp>
        <p:nvSpPr>
          <p:cNvPr id="4" name="Segnaposto data 3"/>
          <p:cNvSpPr>
            <a:spLocks noGrp="1"/>
          </p:cNvSpPr>
          <p:nvPr>
            <p:ph type="dt" sz="quarter" idx="10"/>
          </p:nvPr>
        </p:nvSpPr>
        <p:spPr/>
        <p:txBody>
          <a:bodyPr/>
          <a:lstStyle/>
          <a:p>
            <a:pPr>
              <a:defRPr/>
            </a:pPr>
            <a:r>
              <a:rPr lang="it-IT">
                <a:latin typeface="Arial"/>
              </a:rPr>
              <a:t>P. Atzeni</a:t>
            </a:r>
          </a:p>
        </p:txBody>
      </p:sp>
      <p:sp>
        <p:nvSpPr>
          <p:cNvPr id="5" name="Segnaposto piè di pagina 4"/>
          <p:cNvSpPr>
            <a:spLocks noGrp="1"/>
          </p:cNvSpPr>
          <p:nvPr>
            <p:ph type="ftr" sz="quarter" idx="11"/>
          </p:nvPr>
        </p:nvSpPr>
        <p:spPr/>
        <p:txBody>
          <a:bodyPr/>
          <a:lstStyle/>
          <a:p>
            <a:pPr>
              <a:defRPr/>
            </a:pPr>
            <a:r>
              <a:rPr lang="it-IT">
                <a:latin typeface="Arial"/>
              </a:rPr>
              <a:t>ITD - 3 - 28/10-4/11/2009</a:t>
            </a:r>
          </a:p>
        </p:txBody>
      </p:sp>
      <p:sp>
        <p:nvSpPr>
          <p:cNvPr id="6" name="Segnaposto numero diapositiva 5"/>
          <p:cNvSpPr>
            <a:spLocks noGrp="1"/>
          </p:cNvSpPr>
          <p:nvPr>
            <p:ph type="sldNum" sz="quarter" idx="12"/>
          </p:nvPr>
        </p:nvSpPr>
        <p:spPr/>
        <p:txBody>
          <a:bodyPr/>
          <a:lstStyle>
            <a:lvl1pPr eaLnBrk="0" hangingPunct="0">
              <a:defRPr sz="2400">
                <a:solidFill>
                  <a:schemeClr val="tx1"/>
                </a:solidFill>
                <a:latin typeface="Times New Roman" charset="0"/>
                <a:ea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FC948E46-BD2A-6D42-AB5C-699F44BC2214}" type="slidenum">
              <a:rPr lang="it-IT" sz="1200">
                <a:solidFill>
                  <a:srgbClr val="FFFFFF"/>
                </a:solidFill>
                <a:latin typeface="Arial" charset="0"/>
              </a:rPr>
              <a:pPr/>
              <a:t>104</a:t>
            </a:fld>
            <a:endParaRPr lang="it-IT" sz="1200">
              <a:solidFill>
                <a:srgbClr val="FFFFFF"/>
              </a:solidFill>
              <a:latin typeface="Arial" charset="0"/>
            </a:endParaRPr>
          </a:p>
        </p:txBody>
      </p:sp>
    </p:spTree>
  </p:cSld>
  <p:clrMapOvr>
    <a:masterClrMapping/>
  </p:clrMapOvr>
  <p:transition spd="slow">
    <p:wipe dir="r"/>
  </p:transition>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olo 1"/>
          <p:cNvSpPr>
            <a:spLocks noGrp="1"/>
          </p:cNvSpPr>
          <p:nvPr>
            <p:ph type="title"/>
          </p:nvPr>
        </p:nvSpPr>
        <p:spPr/>
        <p:txBody>
          <a:bodyPr/>
          <a:lstStyle/>
          <a:p>
            <a:r>
              <a:rPr lang="it-IT">
                <a:latin typeface="Arial" charset="0"/>
              </a:rPr>
              <a:t>Correspondences</a:t>
            </a:r>
          </a:p>
        </p:txBody>
      </p:sp>
      <p:sp>
        <p:nvSpPr>
          <p:cNvPr id="39939" name="Segnaposto contenuto 2"/>
          <p:cNvSpPr>
            <a:spLocks noGrp="1"/>
          </p:cNvSpPr>
          <p:nvPr>
            <p:ph idx="1"/>
          </p:nvPr>
        </p:nvSpPr>
        <p:spPr/>
        <p:txBody>
          <a:bodyPr/>
          <a:lstStyle/>
          <a:p>
            <a:r>
              <a:rPr lang="it-IT">
                <a:latin typeface="Arial" charset="0"/>
              </a:rPr>
              <a:t>&lt;P;e&gt; </a:t>
            </a:r>
            <a:r>
              <a:rPr lang="it-IT" b="1">
                <a:latin typeface="Arial" charset="0"/>
              </a:rPr>
              <a:t>schema element</a:t>
            </a:r>
            <a:r>
              <a:rPr lang="it-IT">
                <a:latin typeface="Arial" charset="0"/>
              </a:rPr>
              <a:t> (an attribute somewhere)</a:t>
            </a:r>
          </a:p>
          <a:p>
            <a:pPr lvl="1"/>
            <a:r>
              <a:rPr lang="it-IT">
                <a:latin typeface="Arial" charset="0"/>
              </a:rPr>
              <a:t>P primary path</a:t>
            </a:r>
          </a:p>
          <a:p>
            <a:pPr lvl="1"/>
            <a:r>
              <a:rPr lang="it-IT">
                <a:latin typeface="Arial" charset="0"/>
              </a:rPr>
              <a:t>e expression on the last variable of P</a:t>
            </a:r>
          </a:p>
          <a:p>
            <a:r>
              <a:rPr lang="it-IT">
                <a:latin typeface="Arial" charset="0"/>
              </a:rPr>
              <a:t>Examples</a:t>
            </a:r>
          </a:p>
          <a:p>
            <a:pPr lvl="1"/>
            <a:r>
              <a:rPr lang="it-IT">
                <a:latin typeface="Arial" charset="0"/>
              </a:rPr>
              <a:t>&lt;c in companies; c.name&gt;</a:t>
            </a:r>
          </a:p>
          <a:p>
            <a:pPr lvl="1"/>
            <a:r>
              <a:rPr lang="it-IT">
                <a:latin typeface="Arial" charset="0"/>
              </a:rPr>
              <a:t>&lt;o in organizations, f in o.fundings; </a:t>
            </a:r>
            <a:br>
              <a:rPr lang="it-IT">
                <a:latin typeface="Arial" charset="0"/>
              </a:rPr>
            </a:br>
            <a:r>
              <a:rPr lang="it-IT">
                <a:latin typeface="Arial" charset="0"/>
              </a:rPr>
              <a:t>					c.name&gt;</a:t>
            </a:r>
          </a:p>
          <a:p>
            <a:r>
              <a:rPr lang="it-IT" b="1">
                <a:latin typeface="Arial" charset="0"/>
              </a:rPr>
              <a:t>Correspondence</a:t>
            </a:r>
            <a:r>
              <a:rPr lang="it-IT">
                <a:latin typeface="Arial" charset="0"/>
              </a:rPr>
              <a:t>:</a:t>
            </a:r>
          </a:p>
          <a:p>
            <a:pPr lvl="1">
              <a:buFontTx/>
              <a:buNone/>
            </a:pPr>
            <a:r>
              <a:rPr lang="it-IT">
                <a:latin typeface="Arial" charset="0"/>
              </a:rPr>
              <a:t>	for each P</a:t>
            </a:r>
            <a:r>
              <a:rPr lang="it-IT" baseline="30000">
                <a:latin typeface="Arial" charset="0"/>
              </a:rPr>
              <a:t>S</a:t>
            </a:r>
            <a:r>
              <a:rPr lang="it-IT">
                <a:latin typeface="Arial" charset="0"/>
              </a:rPr>
              <a:t> exists P</a:t>
            </a:r>
            <a:r>
              <a:rPr lang="it-IT" baseline="30000">
                <a:latin typeface="Arial" charset="0"/>
              </a:rPr>
              <a:t>T</a:t>
            </a:r>
            <a:r>
              <a:rPr lang="it-IT">
                <a:latin typeface="Arial" charset="0"/>
              </a:rPr>
              <a:t> with e</a:t>
            </a:r>
            <a:r>
              <a:rPr lang="it-IT" baseline="-25000">
                <a:latin typeface="Arial" charset="0"/>
              </a:rPr>
              <a:t>S</a:t>
            </a:r>
            <a:r>
              <a:rPr lang="it-IT">
                <a:latin typeface="Arial" charset="0"/>
              </a:rPr>
              <a:t>=e</a:t>
            </a:r>
            <a:r>
              <a:rPr lang="it-IT" baseline="-25000">
                <a:latin typeface="Arial" charset="0"/>
              </a:rPr>
              <a:t>T</a:t>
            </a:r>
          </a:p>
          <a:p>
            <a:pPr lvl="2"/>
            <a:r>
              <a:rPr lang="it-IT">
                <a:latin typeface="Arial" charset="0"/>
              </a:rPr>
              <a:t>with &lt;P</a:t>
            </a:r>
            <a:r>
              <a:rPr lang="it-IT" baseline="30000">
                <a:latin typeface="Arial" charset="0"/>
              </a:rPr>
              <a:t>S</a:t>
            </a:r>
            <a:r>
              <a:rPr lang="it-IT">
                <a:latin typeface="Arial" charset="0"/>
              </a:rPr>
              <a:t>; e</a:t>
            </a:r>
            <a:r>
              <a:rPr lang="it-IT" baseline="-25000">
                <a:latin typeface="Arial" charset="0"/>
              </a:rPr>
              <a:t>S</a:t>
            </a:r>
            <a:r>
              <a:rPr lang="it-IT">
                <a:latin typeface="Arial" charset="0"/>
              </a:rPr>
              <a:t> &gt; and  &lt;P</a:t>
            </a:r>
            <a:r>
              <a:rPr lang="it-IT" baseline="30000">
                <a:latin typeface="Arial" charset="0"/>
              </a:rPr>
              <a:t>T</a:t>
            </a:r>
            <a:r>
              <a:rPr lang="it-IT">
                <a:latin typeface="Arial" charset="0"/>
              </a:rPr>
              <a:t>; e</a:t>
            </a:r>
            <a:r>
              <a:rPr lang="it-IT" baseline="-25000">
                <a:latin typeface="Arial" charset="0"/>
              </a:rPr>
              <a:t>T</a:t>
            </a:r>
            <a:r>
              <a:rPr lang="it-IT">
                <a:latin typeface="Arial" charset="0"/>
              </a:rPr>
              <a:t>&gt; schema elements</a:t>
            </a:r>
          </a:p>
          <a:p>
            <a:r>
              <a:rPr lang="it-IT">
                <a:latin typeface="Arial" charset="0"/>
              </a:rPr>
              <a:t>Example (v1)</a:t>
            </a:r>
          </a:p>
          <a:p>
            <a:pPr lvl="1"/>
            <a:r>
              <a:rPr lang="it-IT">
                <a:latin typeface="Arial" charset="0"/>
              </a:rPr>
              <a:t>for  each c in companies  exists  o in organizations</a:t>
            </a:r>
            <a:br>
              <a:rPr lang="it-IT">
                <a:latin typeface="Arial" charset="0"/>
              </a:rPr>
            </a:br>
            <a:r>
              <a:rPr lang="it-IT">
                <a:latin typeface="Arial" charset="0"/>
              </a:rPr>
              <a:t>with c.name = o.code</a:t>
            </a:r>
          </a:p>
        </p:txBody>
      </p:sp>
      <p:sp>
        <p:nvSpPr>
          <p:cNvPr id="4" name="Segnaposto data 3"/>
          <p:cNvSpPr>
            <a:spLocks noGrp="1"/>
          </p:cNvSpPr>
          <p:nvPr>
            <p:ph type="dt" sz="quarter" idx="10"/>
          </p:nvPr>
        </p:nvSpPr>
        <p:spPr/>
        <p:txBody>
          <a:bodyPr/>
          <a:lstStyle/>
          <a:p>
            <a:pPr>
              <a:defRPr/>
            </a:pPr>
            <a:r>
              <a:rPr lang="it-IT">
                <a:latin typeface="Arial"/>
              </a:rPr>
              <a:t>P. Atzeni</a:t>
            </a:r>
          </a:p>
        </p:txBody>
      </p:sp>
      <p:sp>
        <p:nvSpPr>
          <p:cNvPr id="5" name="Segnaposto piè di pagina 4"/>
          <p:cNvSpPr>
            <a:spLocks noGrp="1"/>
          </p:cNvSpPr>
          <p:nvPr>
            <p:ph type="ftr" sz="quarter" idx="11"/>
          </p:nvPr>
        </p:nvSpPr>
        <p:spPr/>
        <p:txBody>
          <a:bodyPr/>
          <a:lstStyle/>
          <a:p>
            <a:pPr>
              <a:defRPr/>
            </a:pPr>
            <a:r>
              <a:rPr lang="it-IT">
                <a:latin typeface="Arial"/>
              </a:rPr>
              <a:t>ITD - 3 - 28/10-4/11/2009</a:t>
            </a:r>
          </a:p>
        </p:txBody>
      </p:sp>
      <p:sp>
        <p:nvSpPr>
          <p:cNvPr id="6" name="Segnaposto numero diapositiva 5"/>
          <p:cNvSpPr>
            <a:spLocks noGrp="1"/>
          </p:cNvSpPr>
          <p:nvPr>
            <p:ph type="sldNum" sz="quarter" idx="12"/>
          </p:nvPr>
        </p:nvSpPr>
        <p:spPr/>
        <p:txBody>
          <a:bodyPr/>
          <a:lstStyle>
            <a:lvl1pPr eaLnBrk="0" hangingPunct="0">
              <a:defRPr sz="2400">
                <a:solidFill>
                  <a:schemeClr val="tx1"/>
                </a:solidFill>
                <a:latin typeface="Times New Roman" charset="0"/>
                <a:ea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FA3EC811-9A28-5747-A8C1-56133243F3E3}" type="slidenum">
              <a:rPr lang="it-IT" sz="1200">
                <a:solidFill>
                  <a:srgbClr val="FFFFFF"/>
                </a:solidFill>
                <a:latin typeface="Arial" charset="0"/>
              </a:rPr>
              <a:pPr/>
              <a:t>105</a:t>
            </a:fld>
            <a:endParaRPr lang="it-IT" sz="1200">
              <a:solidFill>
                <a:srgbClr val="FFFFFF"/>
              </a:solidFill>
              <a:latin typeface="Arial" charset="0"/>
            </a:endParaRPr>
          </a:p>
        </p:txBody>
      </p:sp>
      <p:grpSp>
        <p:nvGrpSpPr>
          <p:cNvPr id="39943" name="Gruppo 15"/>
          <p:cNvGrpSpPr>
            <a:grpSpLocks/>
          </p:cNvGrpSpPr>
          <p:nvPr/>
        </p:nvGrpSpPr>
        <p:grpSpPr bwMode="auto">
          <a:xfrm>
            <a:off x="7000875" y="2071688"/>
            <a:ext cx="1714500" cy="3308350"/>
            <a:chOff x="357158" y="2763608"/>
            <a:chExt cx="1714480" cy="3308598"/>
          </a:xfrm>
        </p:grpSpPr>
        <p:sp>
          <p:nvSpPr>
            <p:cNvPr id="8" name="CasellaDiTesto 7"/>
            <p:cNvSpPr txBox="1"/>
            <p:nvPr/>
          </p:nvSpPr>
          <p:spPr>
            <a:xfrm>
              <a:off x="871502" y="2763608"/>
              <a:ext cx="1200136" cy="3308598"/>
            </a:xfrm>
            <a:prstGeom prst="rect">
              <a:avLst/>
            </a:prstGeom>
            <a:noFill/>
          </p:spPr>
          <p:txBody>
            <a:bodyPr>
              <a:spAutoFit/>
            </a:bodyPr>
            <a:lstStyle/>
            <a:p>
              <a:pPr marL="342900" indent="-342900">
                <a:spcBef>
                  <a:spcPct val="20000"/>
                </a:spcBef>
                <a:defRPr/>
              </a:pPr>
              <a:r>
                <a:rPr lang="it-IT" sz="1100" kern="0" dirty="0" err="1">
                  <a:solidFill>
                    <a:srgbClr val="C00000"/>
                  </a:solidFill>
                  <a:latin typeface="Arial"/>
                  <a:cs typeface="+mn-cs"/>
                </a:rPr>
                <a:t>Companies</a:t>
              </a:r>
              <a:endParaRPr lang="it-IT" sz="1100" kern="0" dirty="0">
                <a:solidFill>
                  <a:srgbClr val="C00000"/>
                </a:solidFill>
                <a:latin typeface="Arial"/>
                <a:cs typeface="+mn-cs"/>
              </a:endParaRPr>
            </a:p>
            <a:p>
              <a:pPr marL="342900" indent="-342900">
                <a:spcBef>
                  <a:spcPct val="20000"/>
                </a:spcBef>
                <a:defRPr/>
              </a:pPr>
              <a:r>
                <a:rPr lang="it-IT" sz="1100" kern="0" dirty="0">
                  <a:solidFill>
                    <a:srgbClr val="C00000"/>
                  </a:solidFill>
                  <a:latin typeface="Arial"/>
                  <a:cs typeface="+mn-cs"/>
                </a:rPr>
                <a:t>	</a:t>
              </a:r>
              <a:r>
                <a:rPr lang="it-IT" sz="1100" kern="0" dirty="0" err="1">
                  <a:solidFill>
                    <a:srgbClr val="C00000"/>
                  </a:solidFill>
                  <a:latin typeface="Arial"/>
                  <a:cs typeface="+mn-cs"/>
                </a:rPr>
                <a:t>Name</a:t>
              </a:r>
              <a:endParaRPr lang="it-IT" sz="1100" kern="0" dirty="0">
                <a:solidFill>
                  <a:srgbClr val="C00000"/>
                </a:solidFill>
                <a:latin typeface="Arial"/>
                <a:cs typeface="+mn-cs"/>
              </a:endParaRPr>
            </a:p>
            <a:p>
              <a:pPr marL="342900" indent="-342900">
                <a:spcBef>
                  <a:spcPct val="20000"/>
                </a:spcBef>
                <a:defRPr/>
              </a:pPr>
              <a:r>
                <a:rPr lang="it-IT" sz="1100" kern="0" dirty="0">
                  <a:solidFill>
                    <a:srgbClr val="C00000"/>
                  </a:solidFill>
                  <a:latin typeface="Arial"/>
                  <a:cs typeface="+mn-cs"/>
                </a:rPr>
                <a:t>	</a:t>
              </a:r>
              <a:r>
                <a:rPr lang="it-IT" sz="1100" kern="0" dirty="0" err="1">
                  <a:solidFill>
                    <a:srgbClr val="C00000"/>
                  </a:solidFill>
                  <a:latin typeface="Arial"/>
                  <a:cs typeface="+mn-cs"/>
                </a:rPr>
                <a:t>Address</a:t>
              </a:r>
              <a:endParaRPr lang="it-IT" sz="1100" kern="0" dirty="0">
                <a:solidFill>
                  <a:srgbClr val="C00000"/>
                </a:solidFill>
                <a:latin typeface="Arial"/>
                <a:cs typeface="+mn-cs"/>
              </a:endParaRPr>
            </a:p>
            <a:p>
              <a:pPr marL="342900" indent="-342900">
                <a:spcBef>
                  <a:spcPct val="20000"/>
                </a:spcBef>
                <a:defRPr/>
              </a:pPr>
              <a:r>
                <a:rPr lang="it-IT" sz="1100" kern="0" dirty="0">
                  <a:solidFill>
                    <a:srgbClr val="C00000"/>
                  </a:solidFill>
                  <a:latin typeface="Arial"/>
                  <a:cs typeface="+mn-cs"/>
                </a:rPr>
                <a:t>	</a:t>
              </a:r>
              <a:r>
                <a:rPr lang="it-IT" sz="1100" kern="0" dirty="0" err="1">
                  <a:solidFill>
                    <a:srgbClr val="C00000"/>
                  </a:solidFill>
                  <a:latin typeface="Arial"/>
                  <a:cs typeface="+mn-cs"/>
                </a:rPr>
                <a:t>Year</a:t>
              </a:r>
              <a:endParaRPr lang="it-IT" sz="1100" kern="0" dirty="0">
                <a:solidFill>
                  <a:srgbClr val="C00000"/>
                </a:solidFill>
                <a:latin typeface="Arial"/>
                <a:cs typeface="+mn-cs"/>
              </a:endParaRPr>
            </a:p>
            <a:p>
              <a:pPr marL="342900" indent="-342900">
                <a:spcBef>
                  <a:spcPct val="20000"/>
                </a:spcBef>
                <a:defRPr/>
              </a:pPr>
              <a:endParaRPr lang="it-IT" sz="1100" kern="0" dirty="0">
                <a:solidFill>
                  <a:srgbClr val="C00000"/>
                </a:solidFill>
                <a:latin typeface="Arial"/>
                <a:cs typeface="+mn-cs"/>
              </a:endParaRPr>
            </a:p>
            <a:p>
              <a:pPr marL="342900" indent="-342900">
                <a:spcBef>
                  <a:spcPct val="20000"/>
                </a:spcBef>
                <a:defRPr/>
              </a:pPr>
              <a:r>
                <a:rPr lang="it-IT" sz="1100" kern="0" dirty="0" err="1">
                  <a:solidFill>
                    <a:srgbClr val="C00000"/>
                  </a:solidFill>
                  <a:latin typeface="Arial"/>
                  <a:cs typeface="+mn-cs"/>
                </a:rPr>
                <a:t>Grants</a:t>
              </a:r>
              <a:endParaRPr lang="it-IT" sz="1100" kern="0" dirty="0">
                <a:solidFill>
                  <a:srgbClr val="C00000"/>
                </a:solidFill>
                <a:latin typeface="Arial"/>
                <a:cs typeface="+mn-cs"/>
              </a:endParaRPr>
            </a:p>
            <a:p>
              <a:pPr marL="342900" indent="-342900">
                <a:spcBef>
                  <a:spcPct val="20000"/>
                </a:spcBef>
                <a:defRPr/>
              </a:pPr>
              <a:r>
                <a:rPr lang="it-IT" sz="1100" kern="0" dirty="0">
                  <a:solidFill>
                    <a:srgbClr val="C00000"/>
                  </a:solidFill>
                  <a:latin typeface="Arial"/>
                  <a:cs typeface="+mn-cs"/>
                </a:rPr>
                <a:t>	</a:t>
              </a:r>
              <a:r>
                <a:rPr lang="it-IT" sz="1100" kern="0" dirty="0" err="1">
                  <a:solidFill>
                    <a:srgbClr val="C00000"/>
                  </a:solidFill>
                  <a:latin typeface="Arial"/>
                  <a:cs typeface="+mn-cs"/>
                </a:rPr>
                <a:t>Gid</a:t>
              </a:r>
              <a:endParaRPr lang="it-IT" sz="1100" kern="0" dirty="0">
                <a:solidFill>
                  <a:srgbClr val="C00000"/>
                </a:solidFill>
                <a:latin typeface="Arial"/>
                <a:cs typeface="+mn-cs"/>
              </a:endParaRPr>
            </a:p>
            <a:p>
              <a:pPr marL="342900" indent="-342900">
                <a:spcBef>
                  <a:spcPct val="20000"/>
                </a:spcBef>
                <a:defRPr/>
              </a:pPr>
              <a:r>
                <a:rPr lang="it-IT" sz="1100" kern="0" dirty="0">
                  <a:solidFill>
                    <a:srgbClr val="C00000"/>
                  </a:solidFill>
                  <a:latin typeface="Arial"/>
                  <a:cs typeface="+mn-cs"/>
                </a:rPr>
                <a:t>	</a:t>
              </a:r>
              <a:r>
                <a:rPr lang="it-IT" sz="1100" kern="0" dirty="0" err="1">
                  <a:solidFill>
                    <a:srgbClr val="C00000"/>
                  </a:solidFill>
                  <a:latin typeface="Arial"/>
                  <a:cs typeface="+mn-cs"/>
                </a:rPr>
                <a:t>Recipient</a:t>
              </a:r>
              <a:endParaRPr lang="it-IT" sz="1100" kern="0" dirty="0">
                <a:solidFill>
                  <a:srgbClr val="C00000"/>
                </a:solidFill>
                <a:latin typeface="Arial"/>
                <a:cs typeface="+mn-cs"/>
              </a:endParaRPr>
            </a:p>
            <a:p>
              <a:pPr marL="342900" indent="-342900">
                <a:spcBef>
                  <a:spcPct val="20000"/>
                </a:spcBef>
                <a:defRPr/>
              </a:pPr>
              <a:r>
                <a:rPr lang="it-IT" sz="1100" kern="0" dirty="0">
                  <a:solidFill>
                    <a:srgbClr val="C00000"/>
                  </a:solidFill>
                  <a:latin typeface="Arial"/>
                  <a:cs typeface="+mn-cs"/>
                </a:rPr>
                <a:t>	</a:t>
              </a:r>
              <a:r>
                <a:rPr lang="it-IT" sz="1100" kern="0" dirty="0" err="1">
                  <a:solidFill>
                    <a:srgbClr val="C00000"/>
                  </a:solidFill>
                  <a:latin typeface="Arial"/>
                  <a:cs typeface="+mn-cs"/>
                </a:rPr>
                <a:t>Amount</a:t>
              </a:r>
              <a:endParaRPr lang="it-IT" sz="1100" kern="0" dirty="0">
                <a:solidFill>
                  <a:srgbClr val="C00000"/>
                </a:solidFill>
                <a:latin typeface="Arial"/>
                <a:cs typeface="+mn-cs"/>
              </a:endParaRPr>
            </a:p>
            <a:p>
              <a:pPr marL="342900" indent="-342900">
                <a:spcBef>
                  <a:spcPct val="20000"/>
                </a:spcBef>
                <a:defRPr/>
              </a:pPr>
              <a:r>
                <a:rPr lang="it-IT" sz="1100" kern="0" dirty="0">
                  <a:solidFill>
                    <a:srgbClr val="C00000"/>
                  </a:solidFill>
                  <a:latin typeface="Arial"/>
                  <a:cs typeface="+mn-cs"/>
                </a:rPr>
                <a:t>	</a:t>
              </a:r>
              <a:r>
                <a:rPr lang="it-IT" sz="1100" kern="0" dirty="0" err="1">
                  <a:solidFill>
                    <a:srgbClr val="C00000"/>
                  </a:solidFill>
                  <a:latin typeface="Arial"/>
                  <a:cs typeface="+mn-cs"/>
                </a:rPr>
                <a:t>Supervisor</a:t>
              </a:r>
              <a:endParaRPr lang="it-IT" sz="1100" kern="0" dirty="0">
                <a:solidFill>
                  <a:srgbClr val="C00000"/>
                </a:solidFill>
                <a:latin typeface="Arial"/>
                <a:cs typeface="+mn-cs"/>
              </a:endParaRPr>
            </a:p>
            <a:p>
              <a:pPr marL="342900" indent="-342900">
                <a:spcBef>
                  <a:spcPct val="20000"/>
                </a:spcBef>
                <a:defRPr/>
              </a:pPr>
              <a:r>
                <a:rPr lang="it-IT" sz="1100" kern="0" dirty="0">
                  <a:solidFill>
                    <a:srgbClr val="C00000"/>
                  </a:solidFill>
                  <a:latin typeface="Arial"/>
                  <a:cs typeface="+mn-cs"/>
                </a:rPr>
                <a:t>	Manager</a:t>
              </a:r>
            </a:p>
            <a:p>
              <a:pPr marL="342900" indent="-342900">
                <a:spcBef>
                  <a:spcPct val="20000"/>
                </a:spcBef>
                <a:defRPr/>
              </a:pPr>
              <a:endParaRPr lang="it-IT" sz="1100" kern="0" dirty="0">
                <a:solidFill>
                  <a:srgbClr val="C00000"/>
                </a:solidFill>
                <a:latin typeface="Arial"/>
                <a:cs typeface="+mn-cs"/>
              </a:endParaRPr>
            </a:p>
            <a:p>
              <a:pPr marL="342900" indent="-342900">
                <a:spcBef>
                  <a:spcPct val="20000"/>
                </a:spcBef>
                <a:defRPr/>
              </a:pPr>
              <a:r>
                <a:rPr lang="it-IT" sz="1100" kern="0" dirty="0" err="1">
                  <a:solidFill>
                    <a:srgbClr val="C00000"/>
                  </a:solidFill>
                  <a:latin typeface="Arial"/>
                  <a:cs typeface="+mn-cs"/>
                </a:rPr>
                <a:t>Contacts</a:t>
              </a:r>
              <a:endParaRPr lang="it-IT" sz="1100" kern="0" dirty="0">
                <a:solidFill>
                  <a:srgbClr val="C00000"/>
                </a:solidFill>
                <a:latin typeface="Arial"/>
                <a:cs typeface="+mn-cs"/>
              </a:endParaRPr>
            </a:p>
            <a:p>
              <a:pPr marL="342900" indent="-342900">
                <a:spcBef>
                  <a:spcPct val="20000"/>
                </a:spcBef>
                <a:defRPr/>
              </a:pPr>
              <a:r>
                <a:rPr lang="it-IT" sz="1100" kern="0" dirty="0">
                  <a:solidFill>
                    <a:srgbClr val="C00000"/>
                  </a:solidFill>
                  <a:latin typeface="Arial"/>
                  <a:cs typeface="+mn-cs"/>
                </a:rPr>
                <a:t>	</a:t>
              </a:r>
              <a:r>
                <a:rPr lang="it-IT" sz="1100" kern="0" dirty="0" err="1">
                  <a:solidFill>
                    <a:srgbClr val="C00000"/>
                  </a:solidFill>
                  <a:latin typeface="Arial"/>
                  <a:cs typeface="+mn-cs"/>
                </a:rPr>
                <a:t>Cid</a:t>
              </a:r>
              <a:endParaRPr lang="it-IT" sz="1100" kern="0" dirty="0">
                <a:solidFill>
                  <a:srgbClr val="C00000"/>
                </a:solidFill>
                <a:latin typeface="Arial"/>
                <a:cs typeface="+mn-cs"/>
              </a:endParaRPr>
            </a:p>
            <a:p>
              <a:pPr marL="342900" indent="-342900">
                <a:spcBef>
                  <a:spcPct val="20000"/>
                </a:spcBef>
                <a:defRPr/>
              </a:pPr>
              <a:r>
                <a:rPr lang="it-IT" sz="1100" kern="0" dirty="0">
                  <a:solidFill>
                    <a:srgbClr val="C00000"/>
                  </a:solidFill>
                  <a:latin typeface="Arial"/>
                  <a:cs typeface="+mn-cs"/>
                </a:rPr>
                <a:t>	</a:t>
              </a:r>
              <a:r>
                <a:rPr lang="it-IT" sz="1100" kern="0" dirty="0" err="1">
                  <a:solidFill>
                    <a:srgbClr val="C00000"/>
                  </a:solidFill>
                  <a:latin typeface="Arial"/>
                  <a:cs typeface="+mn-cs"/>
                </a:rPr>
                <a:t>Email</a:t>
              </a:r>
              <a:endParaRPr lang="it-IT" sz="1100" kern="0" dirty="0">
                <a:solidFill>
                  <a:srgbClr val="C00000"/>
                </a:solidFill>
                <a:latin typeface="Arial"/>
                <a:cs typeface="+mn-cs"/>
              </a:endParaRPr>
            </a:p>
            <a:p>
              <a:pPr marL="342900" indent="-342900">
                <a:spcBef>
                  <a:spcPct val="20000"/>
                </a:spcBef>
                <a:defRPr/>
              </a:pPr>
              <a:r>
                <a:rPr lang="it-IT" sz="1100" kern="0" dirty="0">
                  <a:solidFill>
                    <a:srgbClr val="C00000"/>
                  </a:solidFill>
                  <a:latin typeface="Arial"/>
                  <a:cs typeface="+mn-cs"/>
                </a:rPr>
                <a:t>	</a:t>
              </a:r>
              <a:r>
                <a:rPr lang="it-IT" sz="1100" kern="0" dirty="0" err="1">
                  <a:solidFill>
                    <a:srgbClr val="C00000"/>
                  </a:solidFill>
                  <a:latin typeface="Arial"/>
                  <a:cs typeface="+mn-cs"/>
                </a:rPr>
                <a:t>Phone</a:t>
              </a:r>
              <a:endParaRPr lang="it-IT" sz="1100" kern="0" dirty="0">
                <a:solidFill>
                  <a:srgbClr val="C00000"/>
                </a:solidFill>
                <a:latin typeface="Arial"/>
                <a:cs typeface="+mn-cs"/>
              </a:endParaRPr>
            </a:p>
          </p:txBody>
        </p:sp>
        <p:grpSp>
          <p:nvGrpSpPr>
            <p:cNvPr id="39945" name="Gruppo 52"/>
            <p:cNvGrpSpPr>
              <a:grpSpLocks/>
            </p:cNvGrpSpPr>
            <p:nvPr/>
          </p:nvGrpSpPr>
          <p:grpSpPr bwMode="auto">
            <a:xfrm>
              <a:off x="500031" y="3049360"/>
              <a:ext cx="742955" cy="1071574"/>
              <a:chOff x="285716" y="1544327"/>
              <a:chExt cx="928698" cy="1429554"/>
            </a:xfrm>
          </p:grpSpPr>
          <p:grpSp>
            <p:nvGrpSpPr>
              <p:cNvPr id="39958" name="Gruppo 27"/>
              <p:cNvGrpSpPr>
                <a:grpSpLocks/>
              </p:cNvGrpSpPr>
              <p:nvPr/>
            </p:nvGrpSpPr>
            <p:grpSpPr bwMode="auto">
              <a:xfrm>
                <a:off x="642116" y="1544327"/>
                <a:ext cx="572298" cy="1429554"/>
                <a:chOff x="570678" y="1928802"/>
                <a:chExt cx="572298" cy="1429554"/>
              </a:xfrm>
            </p:grpSpPr>
            <p:cxnSp>
              <p:nvCxnSpPr>
                <p:cNvPr id="39960" name="Connettore 4 32"/>
                <p:cNvCxnSpPr>
                  <a:cxnSpLocks noChangeShapeType="1"/>
                </p:cNvCxnSpPr>
                <p:nvPr/>
              </p:nvCxnSpPr>
              <p:spPr bwMode="auto">
                <a:xfrm rot="10800000">
                  <a:off x="571472" y="3357562"/>
                  <a:ext cx="571504" cy="2"/>
                </a:xfrm>
                <a:prstGeom prst="bentConnector3">
                  <a:avLst>
                    <a:gd name="adj1" fmla="val 50000"/>
                  </a:avLst>
                </a:prstGeom>
                <a:noFill/>
                <a:ln w="9525">
                  <a:solidFill>
                    <a:schemeClr val="tx1"/>
                  </a:solidFill>
                  <a:miter lim="800000"/>
                  <a:headEnd/>
                  <a:tailEnd/>
                </a:ln>
                <a:extLst>
                  <a:ext uri="{909E8E84-426E-40dd-AFC4-6F175D3DCCD1}">
                    <a14:hiddenFill xmlns:a14="http://schemas.microsoft.com/office/drawing/2010/main" xmlns="">
                      <a:noFill/>
                    </a14:hiddenFill>
                  </a:ext>
                </a:extLst>
              </p:spPr>
            </p:cxnSp>
            <p:cxnSp>
              <p:nvCxnSpPr>
                <p:cNvPr id="39961" name="Connettore 2 33"/>
                <p:cNvCxnSpPr>
                  <a:cxnSpLocks noChangeShapeType="1"/>
                </p:cNvCxnSpPr>
                <p:nvPr/>
              </p:nvCxnSpPr>
              <p:spPr bwMode="auto">
                <a:xfrm flipV="1">
                  <a:off x="571472" y="1928802"/>
                  <a:ext cx="571504" cy="1980"/>
                </a:xfrm>
                <a:prstGeom prst="straightConnector1">
                  <a:avLst/>
                </a:prstGeom>
                <a:noFill/>
                <a:ln w="9525">
                  <a:solidFill>
                    <a:schemeClr val="tx1"/>
                  </a:solidFill>
                  <a:miter lim="800000"/>
                  <a:headEnd/>
                  <a:tailEnd type="arrow" w="med" len="med"/>
                </a:ln>
                <a:extLst>
                  <a:ext uri="{909E8E84-426E-40dd-AFC4-6F175D3DCCD1}">
                    <a14:hiddenFill xmlns:a14="http://schemas.microsoft.com/office/drawing/2010/main" xmlns="">
                      <a:noFill/>
                    </a14:hiddenFill>
                  </a:ext>
                </a:extLst>
              </p:spPr>
            </p:cxnSp>
            <p:cxnSp>
              <p:nvCxnSpPr>
                <p:cNvPr id="39962" name="Connettore 1 34"/>
                <p:cNvCxnSpPr>
                  <a:cxnSpLocks noChangeShapeType="1"/>
                </p:cNvCxnSpPr>
                <p:nvPr/>
              </p:nvCxnSpPr>
              <p:spPr bwMode="auto">
                <a:xfrm rot="5400000">
                  <a:off x="-142908" y="2643182"/>
                  <a:ext cx="1428760" cy="1588"/>
                </a:xfrm>
                <a:prstGeom prst="line">
                  <a:avLst/>
                </a:prstGeom>
                <a:noFill/>
                <a:ln w="9525">
                  <a:solidFill>
                    <a:schemeClr val="tx1"/>
                  </a:solidFill>
                  <a:miter lim="800000"/>
                  <a:headEnd/>
                  <a:tailEnd/>
                </a:ln>
                <a:extLst>
                  <a:ext uri="{909E8E84-426E-40dd-AFC4-6F175D3DCCD1}">
                    <a14:hiddenFill xmlns:a14="http://schemas.microsoft.com/office/drawing/2010/main" xmlns="">
                      <a:noFill/>
                    </a14:hiddenFill>
                  </a:ext>
                </a:extLst>
              </p:spPr>
            </p:cxnSp>
          </p:grpSp>
          <p:sp>
            <p:nvSpPr>
              <p:cNvPr id="23" name="CasellaDiTesto 22"/>
              <p:cNvSpPr txBox="1"/>
              <p:nvPr/>
            </p:nvSpPr>
            <p:spPr>
              <a:xfrm>
                <a:off x="285716" y="2571578"/>
                <a:ext cx="363139" cy="311346"/>
              </a:xfrm>
              <a:prstGeom prst="rect">
                <a:avLst/>
              </a:prstGeom>
              <a:noFill/>
            </p:spPr>
            <p:txBody>
              <a:bodyPr wrap="none">
                <a:spAutoFit/>
              </a:bodyPr>
              <a:lstStyle/>
              <a:p>
                <a:pPr>
                  <a:spcBef>
                    <a:spcPct val="0"/>
                  </a:spcBef>
                  <a:defRPr/>
                </a:pPr>
                <a:r>
                  <a:rPr lang="it-IT" sz="1000" dirty="0">
                    <a:solidFill>
                      <a:srgbClr val="000000"/>
                    </a:solidFill>
                    <a:latin typeface="Arial"/>
                    <a:cs typeface="+mn-cs"/>
                  </a:rPr>
                  <a:t>f1</a:t>
                </a:r>
              </a:p>
            </p:txBody>
          </p:sp>
        </p:grpSp>
        <p:grpSp>
          <p:nvGrpSpPr>
            <p:cNvPr id="39946" name="Gruppo 54"/>
            <p:cNvGrpSpPr>
              <a:grpSpLocks/>
            </p:cNvGrpSpPr>
            <p:nvPr/>
          </p:nvGrpSpPr>
          <p:grpSpPr bwMode="auto">
            <a:xfrm>
              <a:off x="357158" y="4694414"/>
              <a:ext cx="857253" cy="855286"/>
              <a:chOff x="142844" y="3877304"/>
              <a:chExt cx="1071570" cy="1429554"/>
            </a:xfrm>
          </p:grpSpPr>
          <p:grpSp>
            <p:nvGrpSpPr>
              <p:cNvPr id="39953" name="Gruppo 33"/>
              <p:cNvGrpSpPr>
                <a:grpSpLocks/>
              </p:cNvGrpSpPr>
              <p:nvPr/>
            </p:nvGrpSpPr>
            <p:grpSpPr bwMode="auto">
              <a:xfrm flipV="1">
                <a:off x="500034" y="3877304"/>
                <a:ext cx="714380" cy="1429554"/>
                <a:chOff x="570678" y="1928802"/>
                <a:chExt cx="572298" cy="1429554"/>
              </a:xfrm>
            </p:grpSpPr>
            <p:cxnSp>
              <p:nvCxnSpPr>
                <p:cNvPr id="39955" name="Connettore 4 27"/>
                <p:cNvCxnSpPr>
                  <a:cxnSpLocks noChangeShapeType="1"/>
                </p:cNvCxnSpPr>
                <p:nvPr/>
              </p:nvCxnSpPr>
              <p:spPr bwMode="auto">
                <a:xfrm rot="10800000">
                  <a:off x="571472" y="3357562"/>
                  <a:ext cx="571504" cy="2"/>
                </a:xfrm>
                <a:prstGeom prst="bentConnector3">
                  <a:avLst>
                    <a:gd name="adj1" fmla="val 50000"/>
                  </a:avLst>
                </a:prstGeom>
                <a:noFill/>
                <a:ln w="9525">
                  <a:solidFill>
                    <a:schemeClr val="tx1"/>
                  </a:solidFill>
                  <a:miter lim="800000"/>
                  <a:headEnd/>
                  <a:tailEnd/>
                </a:ln>
                <a:extLst>
                  <a:ext uri="{909E8E84-426E-40dd-AFC4-6F175D3DCCD1}">
                    <a14:hiddenFill xmlns:a14="http://schemas.microsoft.com/office/drawing/2010/main" xmlns="">
                      <a:noFill/>
                    </a14:hiddenFill>
                  </a:ext>
                </a:extLst>
              </p:spPr>
            </p:cxnSp>
            <p:cxnSp>
              <p:nvCxnSpPr>
                <p:cNvPr id="39956" name="Connettore 2 28"/>
                <p:cNvCxnSpPr>
                  <a:cxnSpLocks noChangeShapeType="1"/>
                </p:cNvCxnSpPr>
                <p:nvPr/>
              </p:nvCxnSpPr>
              <p:spPr bwMode="auto">
                <a:xfrm flipV="1">
                  <a:off x="571472" y="1928802"/>
                  <a:ext cx="571504" cy="1980"/>
                </a:xfrm>
                <a:prstGeom prst="straightConnector1">
                  <a:avLst/>
                </a:prstGeom>
                <a:noFill/>
                <a:ln w="9525">
                  <a:solidFill>
                    <a:schemeClr val="tx1"/>
                  </a:solidFill>
                  <a:miter lim="800000"/>
                  <a:headEnd/>
                  <a:tailEnd type="arrow" w="med" len="med"/>
                </a:ln>
                <a:extLst>
                  <a:ext uri="{909E8E84-426E-40dd-AFC4-6F175D3DCCD1}">
                    <a14:hiddenFill xmlns:a14="http://schemas.microsoft.com/office/drawing/2010/main" xmlns="">
                      <a:noFill/>
                    </a14:hiddenFill>
                  </a:ext>
                </a:extLst>
              </p:spPr>
            </p:cxnSp>
            <p:cxnSp>
              <p:nvCxnSpPr>
                <p:cNvPr id="39957" name="Connettore 1 29"/>
                <p:cNvCxnSpPr>
                  <a:cxnSpLocks noChangeShapeType="1"/>
                </p:cNvCxnSpPr>
                <p:nvPr/>
              </p:nvCxnSpPr>
              <p:spPr bwMode="auto">
                <a:xfrm rot="5400000">
                  <a:off x="-142908" y="2643182"/>
                  <a:ext cx="1428760" cy="1588"/>
                </a:xfrm>
                <a:prstGeom prst="line">
                  <a:avLst/>
                </a:prstGeom>
                <a:noFill/>
                <a:ln w="9525">
                  <a:solidFill>
                    <a:schemeClr val="tx1"/>
                  </a:solidFill>
                  <a:miter lim="800000"/>
                  <a:headEnd/>
                  <a:tailEnd/>
                </a:ln>
                <a:extLst>
                  <a:ext uri="{909E8E84-426E-40dd-AFC4-6F175D3DCCD1}">
                    <a14:hiddenFill xmlns:a14="http://schemas.microsoft.com/office/drawing/2010/main" xmlns="">
                      <a:noFill/>
                    </a14:hiddenFill>
                  </a:ext>
                </a:extLst>
              </p:spPr>
            </p:cxnSp>
          </p:grpSp>
          <p:sp>
            <p:nvSpPr>
              <p:cNvPr id="18" name="CasellaDiTesto 17"/>
              <p:cNvSpPr txBox="1"/>
              <p:nvPr/>
            </p:nvSpPr>
            <p:spPr>
              <a:xfrm>
                <a:off x="142844" y="4213874"/>
                <a:ext cx="363138" cy="310472"/>
              </a:xfrm>
              <a:prstGeom prst="rect">
                <a:avLst/>
              </a:prstGeom>
              <a:noFill/>
            </p:spPr>
            <p:txBody>
              <a:bodyPr wrap="none">
                <a:spAutoFit/>
              </a:bodyPr>
              <a:lstStyle/>
              <a:p>
                <a:pPr>
                  <a:spcBef>
                    <a:spcPct val="0"/>
                  </a:spcBef>
                  <a:defRPr/>
                </a:pPr>
                <a:r>
                  <a:rPr lang="it-IT" sz="1000" dirty="0">
                    <a:solidFill>
                      <a:srgbClr val="000000"/>
                    </a:solidFill>
                    <a:latin typeface="Arial"/>
                    <a:cs typeface="+mn-cs"/>
                  </a:rPr>
                  <a:t>f2</a:t>
                </a:r>
              </a:p>
            </p:txBody>
          </p:sp>
        </p:grpSp>
        <p:grpSp>
          <p:nvGrpSpPr>
            <p:cNvPr id="39947" name="Gruppo 53"/>
            <p:cNvGrpSpPr>
              <a:grpSpLocks/>
            </p:cNvGrpSpPr>
            <p:nvPr/>
          </p:nvGrpSpPr>
          <p:grpSpPr bwMode="auto">
            <a:xfrm>
              <a:off x="714342" y="4906903"/>
              <a:ext cx="571507" cy="582063"/>
              <a:chOff x="500027" y="4857952"/>
              <a:chExt cx="714387" cy="733385"/>
            </a:xfrm>
          </p:grpSpPr>
          <p:grpSp>
            <p:nvGrpSpPr>
              <p:cNvPr id="39948" name="Gruppo 28"/>
              <p:cNvGrpSpPr>
                <a:grpSpLocks/>
              </p:cNvGrpSpPr>
              <p:nvPr/>
            </p:nvGrpSpPr>
            <p:grpSpPr bwMode="auto">
              <a:xfrm flipV="1">
                <a:off x="794516" y="4876560"/>
                <a:ext cx="419898" cy="714777"/>
                <a:chOff x="570678" y="1928802"/>
                <a:chExt cx="572298" cy="1429554"/>
              </a:xfrm>
            </p:grpSpPr>
            <p:cxnSp>
              <p:nvCxnSpPr>
                <p:cNvPr id="39950" name="Connettore 4 22"/>
                <p:cNvCxnSpPr>
                  <a:cxnSpLocks noChangeShapeType="1"/>
                </p:cNvCxnSpPr>
                <p:nvPr/>
              </p:nvCxnSpPr>
              <p:spPr bwMode="auto">
                <a:xfrm rot="10800000">
                  <a:off x="571472" y="3357562"/>
                  <a:ext cx="571504" cy="2"/>
                </a:xfrm>
                <a:prstGeom prst="bentConnector3">
                  <a:avLst>
                    <a:gd name="adj1" fmla="val 50000"/>
                  </a:avLst>
                </a:prstGeom>
                <a:noFill/>
                <a:ln w="9525">
                  <a:solidFill>
                    <a:schemeClr val="tx1"/>
                  </a:solidFill>
                  <a:miter lim="800000"/>
                  <a:headEnd/>
                  <a:tailEnd/>
                </a:ln>
                <a:extLst>
                  <a:ext uri="{909E8E84-426E-40dd-AFC4-6F175D3DCCD1}">
                    <a14:hiddenFill xmlns:a14="http://schemas.microsoft.com/office/drawing/2010/main" xmlns="">
                      <a:noFill/>
                    </a14:hiddenFill>
                  </a:ext>
                </a:extLst>
              </p:spPr>
            </p:cxnSp>
            <p:cxnSp>
              <p:nvCxnSpPr>
                <p:cNvPr id="39951" name="Connettore 2 23"/>
                <p:cNvCxnSpPr>
                  <a:cxnSpLocks noChangeShapeType="1"/>
                </p:cNvCxnSpPr>
                <p:nvPr/>
              </p:nvCxnSpPr>
              <p:spPr bwMode="auto">
                <a:xfrm flipV="1">
                  <a:off x="571472" y="1928802"/>
                  <a:ext cx="571504" cy="1980"/>
                </a:xfrm>
                <a:prstGeom prst="straightConnector1">
                  <a:avLst/>
                </a:prstGeom>
                <a:noFill/>
                <a:ln w="9525">
                  <a:solidFill>
                    <a:schemeClr val="tx1"/>
                  </a:solidFill>
                  <a:miter lim="800000"/>
                  <a:headEnd/>
                  <a:tailEnd type="arrow" w="med" len="med"/>
                </a:ln>
                <a:extLst>
                  <a:ext uri="{909E8E84-426E-40dd-AFC4-6F175D3DCCD1}">
                    <a14:hiddenFill xmlns:a14="http://schemas.microsoft.com/office/drawing/2010/main" xmlns="">
                      <a:noFill/>
                    </a14:hiddenFill>
                  </a:ext>
                </a:extLst>
              </p:spPr>
            </p:cxnSp>
            <p:cxnSp>
              <p:nvCxnSpPr>
                <p:cNvPr id="39952" name="Connettore 1 24"/>
                <p:cNvCxnSpPr>
                  <a:cxnSpLocks noChangeShapeType="1"/>
                </p:cNvCxnSpPr>
                <p:nvPr/>
              </p:nvCxnSpPr>
              <p:spPr bwMode="auto">
                <a:xfrm rot="5400000">
                  <a:off x="-142908" y="2643182"/>
                  <a:ext cx="1428760" cy="1588"/>
                </a:xfrm>
                <a:prstGeom prst="line">
                  <a:avLst/>
                </a:prstGeom>
                <a:noFill/>
                <a:ln w="9525">
                  <a:solidFill>
                    <a:schemeClr val="tx1"/>
                  </a:solidFill>
                  <a:miter lim="800000"/>
                  <a:headEnd/>
                  <a:tailEnd/>
                </a:ln>
                <a:extLst>
                  <a:ext uri="{909E8E84-426E-40dd-AFC4-6F175D3DCCD1}">
                    <a14:hiddenFill xmlns:a14="http://schemas.microsoft.com/office/drawing/2010/main" xmlns="">
                      <a:noFill/>
                    </a14:hiddenFill>
                  </a:ext>
                </a:extLst>
              </p:spPr>
            </p:cxnSp>
          </p:grpSp>
          <p:sp>
            <p:nvSpPr>
              <p:cNvPr id="13" name="CasellaDiTesto 12"/>
              <p:cNvSpPr txBox="1"/>
              <p:nvPr/>
            </p:nvSpPr>
            <p:spPr>
              <a:xfrm>
                <a:off x="500027" y="4857941"/>
                <a:ext cx="363137" cy="310055"/>
              </a:xfrm>
              <a:prstGeom prst="rect">
                <a:avLst/>
              </a:prstGeom>
              <a:noFill/>
            </p:spPr>
            <p:txBody>
              <a:bodyPr wrap="none">
                <a:spAutoFit/>
              </a:bodyPr>
              <a:lstStyle/>
              <a:p>
                <a:pPr>
                  <a:spcBef>
                    <a:spcPct val="0"/>
                  </a:spcBef>
                  <a:defRPr/>
                </a:pPr>
                <a:r>
                  <a:rPr lang="it-IT" sz="1000" dirty="0">
                    <a:solidFill>
                      <a:srgbClr val="000000"/>
                    </a:solidFill>
                    <a:latin typeface="Arial"/>
                    <a:cs typeface="+mn-cs"/>
                  </a:rPr>
                  <a:t>f3</a:t>
                </a:r>
              </a:p>
            </p:txBody>
          </p:sp>
        </p:grpSp>
      </p:grpSp>
    </p:spTree>
  </p:cSld>
  <p:clrMapOvr>
    <a:masterClrMapping/>
  </p:clrMapOvr>
  <p:transition spd="slow">
    <p:wipe dir="r"/>
  </p:transition>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olo 1"/>
          <p:cNvSpPr>
            <a:spLocks noGrp="1"/>
          </p:cNvSpPr>
          <p:nvPr>
            <p:ph type="title"/>
          </p:nvPr>
        </p:nvSpPr>
        <p:spPr/>
        <p:txBody>
          <a:bodyPr/>
          <a:lstStyle/>
          <a:p>
            <a:r>
              <a:rPr lang="it-IT">
                <a:latin typeface="Arial" charset="0"/>
              </a:rPr>
              <a:t>Correspondences, examples</a:t>
            </a:r>
          </a:p>
        </p:txBody>
      </p:sp>
      <p:sp>
        <p:nvSpPr>
          <p:cNvPr id="40963" name="Segnaposto contenuto 2"/>
          <p:cNvSpPr>
            <a:spLocks noGrp="1"/>
          </p:cNvSpPr>
          <p:nvPr>
            <p:ph idx="1"/>
          </p:nvPr>
        </p:nvSpPr>
        <p:spPr>
          <a:xfrm>
            <a:off x="785813" y="4286250"/>
            <a:ext cx="3857625" cy="2286000"/>
          </a:xfrm>
        </p:spPr>
        <p:txBody>
          <a:bodyPr/>
          <a:lstStyle/>
          <a:p>
            <a:pPr>
              <a:buFontTx/>
              <a:buNone/>
            </a:pPr>
            <a:r>
              <a:rPr lang="it-IT">
                <a:latin typeface="Arial" charset="0"/>
              </a:rPr>
              <a:t>v1:	 for each o in companies  </a:t>
            </a:r>
            <a:br>
              <a:rPr lang="it-IT">
                <a:latin typeface="Arial" charset="0"/>
              </a:rPr>
            </a:br>
            <a:r>
              <a:rPr lang="it-IT">
                <a:latin typeface="Arial" charset="0"/>
              </a:rPr>
              <a:t>exists o in organizations </a:t>
            </a:r>
            <a:br>
              <a:rPr lang="it-IT">
                <a:latin typeface="Arial" charset="0"/>
              </a:rPr>
            </a:br>
            <a:r>
              <a:rPr lang="it-IT">
                <a:latin typeface="Arial" charset="0"/>
              </a:rPr>
              <a:t>with c.name = o.code</a:t>
            </a:r>
          </a:p>
          <a:p>
            <a:pPr>
              <a:buFontTx/>
              <a:buNone/>
            </a:pPr>
            <a:r>
              <a:rPr lang="it-IT">
                <a:latin typeface="Arial" charset="0"/>
              </a:rPr>
              <a:t>v2: for each g in grants  </a:t>
            </a:r>
            <a:br>
              <a:rPr lang="it-IT">
                <a:latin typeface="Arial" charset="0"/>
              </a:rPr>
            </a:br>
            <a:r>
              <a:rPr lang="it-IT">
                <a:latin typeface="Arial" charset="0"/>
              </a:rPr>
              <a:t>exists o in organizations , </a:t>
            </a:r>
            <a:br>
              <a:rPr lang="it-IT">
                <a:latin typeface="Arial" charset="0"/>
              </a:rPr>
            </a:br>
            <a:r>
              <a:rPr lang="it-IT">
                <a:latin typeface="Arial" charset="0"/>
              </a:rPr>
              <a:t>f  in o.fundings</a:t>
            </a:r>
            <a:br>
              <a:rPr lang="it-IT">
                <a:latin typeface="Arial" charset="0"/>
              </a:rPr>
            </a:br>
            <a:r>
              <a:rPr lang="it-IT">
                <a:latin typeface="Arial" charset="0"/>
              </a:rPr>
              <a:t>with g.gId = f.fId</a:t>
            </a:r>
          </a:p>
        </p:txBody>
      </p:sp>
      <p:sp>
        <p:nvSpPr>
          <p:cNvPr id="4" name="Segnaposto data 3"/>
          <p:cNvSpPr>
            <a:spLocks noGrp="1"/>
          </p:cNvSpPr>
          <p:nvPr>
            <p:ph type="dt" sz="quarter" idx="10"/>
          </p:nvPr>
        </p:nvSpPr>
        <p:spPr/>
        <p:txBody>
          <a:bodyPr/>
          <a:lstStyle/>
          <a:p>
            <a:pPr>
              <a:defRPr/>
            </a:pPr>
            <a:r>
              <a:rPr lang="it-IT">
                <a:latin typeface="Arial"/>
              </a:rPr>
              <a:t>P. Atzeni</a:t>
            </a:r>
          </a:p>
        </p:txBody>
      </p:sp>
      <p:sp>
        <p:nvSpPr>
          <p:cNvPr id="5" name="Segnaposto piè di pagina 4"/>
          <p:cNvSpPr>
            <a:spLocks noGrp="1"/>
          </p:cNvSpPr>
          <p:nvPr>
            <p:ph type="ftr" sz="quarter" idx="11"/>
          </p:nvPr>
        </p:nvSpPr>
        <p:spPr/>
        <p:txBody>
          <a:bodyPr/>
          <a:lstStyle/>
          <a:p>
            <a:pPr>
              <a:defRPr/>
            </a:pPr>
            <a:r>
              <a:rPr lang="it-IT">
                <a:latin typeface="Arial"/>
              </a:rPr>
              <a:t>ITD - 3 - 28/10-4/11/2009</a:t>
            </a:r>
          </a:p>
        </p:txBody>
      </p:sp>
      <p:sp>
        <p:nvSpPr>
          <p:cNvPr id="6" name="Segnaposto numero diapositiva 5"/>
          <p:cNvSpPr>
            <a:spLocks noGrp="1"/>
          </p:cNvSpPr>
          <p:nvPr>
            <p:ph type="sldNum" sz="quarter" idx="12"/>
          </p:nvPr>
        </p:nvSpPr>
        <p:spPr/>
        <p:txBody>
          <a:bodyPr/>
          <a:lstStyle>
            <a:lvl1pPr eaLnBrk="0" hangingPunct="0">
              <a:defRPr sz="2400">
                <a:solidFill>
                  <a:schemeClr val="tx1"/>
                </a:solidFill>
                <a:latin typeface="Times New Roman" charset="0"/>
                <a:ea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63831DE8-A6E1-CA47-83BB-59D537F5597C}" type="slidenum">
              <a:rPr lang="it-IT" sz="1200">
                <a:solidFill>
                  <a:srgbClr val="FFFFFF"/>
                </a:solidFill>
                <a:latin typeface="Arial" charset="0"/>
              </a:rPr>
              <a:pPr/>
              <a:t>106</a:t>
            </a:fld>
            <a:endParaRPr lang="it-IT" sz="1200">
              <a:solidFill>
                <a:srgbClr val="FFFFFF"/>
              </a:solidFill>
              <a:latin typeface="Arial" charset="0"/>
            </a:endParaRPr>
          </a:p>
        </p:txBody>
      </p:sp>
      <p:grpSp>
        <p:nvGrpSpPr>
          <p:cNvPr id="40967" name="Gruppo 6"/>
          <p:cNvGrpSpPr>
            <a:grpSpLocks/>
          </p:cNvGrpSpPr>
          <p:nvPr/>
        </p:nvGrpSpPr>
        <p:grpSpPr bwMode="auto">
          <a:xfrm>
            <a:off x="214313" y="719138"/>
            <a:ext cx="7858125" cy="4495800"/>
            <a:chOff x="214282" y="433398"/>
            <a:chExt cx="7858156" cy="4495800"/>
          </a:xfrm>
        </p:grpSpPr>
        <p:sp>
          <p:nvSpPr>
            <p:cNvPr id="8" name="Segnaposto contenuto 10"/>
            <p:cNvSpPr txBox="1">
              <a:spLocks/>
            </p:cNvSpPr>
            <p:nvPr/>
          </p:nvSpPr>
          <p:spPr bwMode="auto">
            <a:xfrm>
              <a:off x="833409" y="433398"/>
              <a:ext cx="2095508" cy="3638550"/>
            </a:xfrm>
            <a:prstGeom prst="rect">
              <a:avLst/>
            </a:prstGeom>
            <a:noFill/>
            <a:ln w="9525">
              <a:noFill/>
              <a:miter lim="800000"/>
              <a:headEnd/>
              <a:tailEnd/>
            </a:ln>
          </p:spPr>
          <p:txBody>
            <a:bodyPr/>
            <a:lstStyle/>
            <a:p>
              <a:pPr marL="342900" indent="-342900">
                <a:spcBef>
                  <a:spcPct val="20000"/>
                </a:spcBef>
                <a:defRPr/>
              </a:pPr>
              <a:r>
                <a:rPr lang="it-IT" sz="1200" kern="0" dirty="0" err="1">
                  <a:solidFill>
                    <a:srgbClr val="C00000"/>
                  </a:solidFill>
                  <a:latin typeface="Arial"/>
                  <a:cs typeface="+mn-cs"/>
                </a:rPr>
                <a:t>Companies</a:t>
              </a:r>
              <a:endParaRPr lang="it-IT" sz="1200" kern="0" dirty="0">
                <a:solidFill>
                  <a:srgbClr val="C00000"/>
                </a:solidFill>
                <a:latin typeface="Arial"/>
                <a:cs typeface="+mn-cs"/>
              </a:endParaRPr>
            </a:p>
            <a:p>
              <a:pPr marL="342900" indent="-342900">
                <a:spcBef>
                  <a:spcPct val="20000"/>
                </a:spcBef>
                <a:defRPr/>
              </a:pPr>
              <a:r>
                <a:rPr lang="it-IT" sz="1200" kern="0" dirty="0">
                  <a:solidFill>
                    <a:srgbClr val="C00000"/>
                  </a:solidFill>
                  <a:latin typeface="Arial"/>
                  <a:cs typeface="+mn-cs"/>
                </a:rPr>
                <a:t>	</a:t>
              </a:r>
              <a:r>
                <a:rPr lang="it-IT" sz="1200" kern="0" dirty="0" err="1">
                  <a:solidFill>
                    <a:srgbClr val="C00000"/>
                  </a:solidFill>
                  <a:latin typeface="Arial"/>
                  <a:cs typeface="+mn-cs"/>
                </a:rPr>
                <a:t>Name</a:t>
              </a:r>
              <a:endParaRPr lang="it-IT" sz="1200" kern="0" dirty="0">
                <a:solidFill>
                  <a:srgbClr val="C00000"/>
                </a:solidFill>
                <a:latin typeface="Arial"/>
                <a:cs typeface="+mn-cs"/>
              </a:endParaRPr>
            </a:p>
            <a:p>
              <a:pPr marL="342900" indent="-342900">
                <a:spcBef>
                  <a:spcPct val="20000"/>
                </a:spcBef>
                <a:defRPr/>
              </a:pPr>
              <a:r>
                <a:rPr lang="it-IT" sz="1200" kern="0" dirty="0">
                  <a:solidFill>
                    <a:srgbClr val="C00000"/>
                  </a:solidFill>
                  <a:latin typeface="Arial"/>
                  <a:cs typeface="+mn-cs"/>
                </a:rPr>
                <a:t>	</a:t>
              </a:r>
              <a:r>
                <a:rPr lang="it-IT" sz="1200" kern="0" dirty="0" err="1">
                  <a:solidFill>
                    <a:srgbClr val="C00000"/>
                  </a:solidFill>
                  <a:latin typeface="Arial"/>
                  <a:cs typeface="+mn-cs"/>
                </a:rPr>
                <a:t>Address</a:t>
              </a:r>
              <a:endParaRPr lang="it-IT" sz="1200" kern="0" dirty="0">
                <a:solidFill>
                  <a:srgbClr val="C00000"/>
                </a:solidFill>
                <a:latin typeface="Arial"/>
                <a:cs typeface="+mn-cs"/>
              </a:endParaRPr>
            </a:p>
            <a:p>
              <a:pPr marL="342900" indent="-342900">
                <a:spcBef>
                  <a:spcPct val="20000"/>
                </a:spcBef>
                <a:defRPr/>
              </a:pPr>
              <a:r>
                <a:rPr lang="it-IT" sz="1200" kern="0" dirty="0">
                  <a:solidFill>
                    <a:srgbClr val="C00000"/>
                  </a:solidFill>
                  <a:latin typeface="Arial"/>
                  <a:cs typeface="+mn-cs"/>
                </a:rPr>
                <a:t>	</a:t>
              </a:r>
              <a:r>
                <a:rPr lang="it-IT" sz="1200" kern="0" dirty="0" err="1">
                  <a:solidFill>
                    <a:srgbClr val="C00000"/>
                  </a:solidFill>
                  <a:latin typeface="Arial"/>
                  <a:cs typeface="+mn-cs"/>
                </a:rPr>
                <a:t>Year</a:t>
              </a:r>
              <a:endParaRPr lang="it-IT" sz="1200" kern="0" dirty="0">
                <a:solidFill>
                  <a:srgbClr val="C00000"/>
                </a:solidFill>
                <a:latin typeface="Arial"/>
                <a:cs typeface="+mn-cs"/>
              </a:endParaRPr>
            </a:p>
            <a:p>
              <a:pPr marL="342900" indent="-342900">
                <a:spcBef>
                  <a:spcPct val="20000"/>
                </a:spcBef>
                <a:defRPr/>
              </a:pPr>
              <a:endParaRPr lang="it-IT" sz="1200" kern="0" dirty="0">
                <a:solidFill>
                  <a:srgbClr val="C00000"/>
                </a:solidFill>
                <a:latin typeface="Arial"/>
                <a:cs typeface="+mn-cs"/>
              </a:endParaRPr>
            </a:p>
            <a:p>
              <a:pPr marL="342900" indent="-342900">
                <a:spcBef>
                  <a:spcPct val="20000"/>
                </a:spcBef>
                <a:defRPr/>
              </a:pPr>
              <a:r>
                <a:rPr lang="it-IT" sz="1200" kern="0" dirty="0" err="1">
                  <a:solidFill>
                    <a:srgbClr val="C00000"/>
                  </a:solidFill>
                  <a:latin typeface="Arial"/>
                  <a:cs typeface="+mn-cs"/>
                </a:rPr>
                <a:t>Grants</a:t>
              </a:r>
              <a:endParaRPr lang="it-IT" sz="1200" kern="0" dirty="0">
                <a:solidFill>
                  <a:srgbClr val="C00000"/>
                </a:solidFill>
                <a:latin typeface="Arial"/>
                <a:cs typeface="+mn-cs"/>
              </a:endParaRPr>
            </a:p>
            <a:p>
              <a:pPr marL="342900" indent="-342900">
                <a:spcBef>
                  <a:spcPct val="20000"/>
                </a:spcBef>
                <a:defRPr/>
              </a:pPr>
              <a:r>
                <a:rPr lang="it-IT" sz="1200" kern="0" dirty="0">
                  <a:solidFill>
                    <a:srgbClr val="C00000"/>
                  </a:solidFill>
                  <a:latin typeface="Arial"/>
                  <a:cs typeface="+mn-cs"/>
                </a:rPr>
                <a:t>	</a:t>
              </a:r>
              <a:r>
                <a:rPr lang="it-IT" sz="1200" kern="0" dirty="0" err="1">
                  <a:solidFill>
                    <a:srgbClr val="C00000"/>
                  </a:solidFill>
                  <a:latin typeface="Arial"/>
                  <a:cs typeface="+mn-cs"/>
                </a:rPr>
                <a:t>Gid</a:t>
              </a:r>
              <a:endParaRPr lang="it-IT" sz="1200" kern="0" dirty="0">
                <a:solidFill>
                  <a:srgbClr val="C00000"/>
                </a:solidFill>
                <a:latin typeface="Arial"/>
                <a:cs typeface="+mn-cs"/>
              </a:endParaRPr>
            </a:p>
            <a:p>
              <a:pPr marL="342900" indent="-342900">
                <a:spcBef>
                  <a:spcPct val="20000"/>
                </a:spcBef>
                <a:defRPr/>
              </a:pPr>
              <a:r>
                <a:rPr lang="it-IT" sz="1200" kern="0" dirty="0">
                  <a:solidFill>
                    <a:srgbClr val="C00000"/>
                  </a:solidFill>
                  <a:latin typeface="Arial"/>
                  <a:cs typeface="+mn-cs"/>
                </a:rPr>
                <a:t>	</a:t>
              </a:r>
              <a:r>
                <a:rPr lang="it-IT" sz="1200" kern="0" dirty="0" err="1">
                  <a:solidFill>
                    <a:srgbClr val="C00000"/>
                  </a:solidFill>
                  <a:latin typeface="Arial"/>
                  <a:cs typeface="+mn-cs"/>
                </a:rPr>
                <a:t>Recipient</a:t>
              </a:r>
              <a:endParaRPr lang="it-IT" sz="1200" kern="0" dirty="0">
                <a:solidFill>
                  <a:srgbClr val="C00000"/>
                </a:solidFill>
                <a:latin typeface="Arial"/>
                <a:cs typeface="+mn-cs"/>
              </a:endParaRPr>
            </a:p>
            <a:p>
              <a:pPr marL="342900" indent="-342900">
                <a:spcBef>
                  <a:spcPct val="20000"/>
                </a:spcBef>
                <a:defRPr/>
              </a:pPr>
              <a:r>
                <a:rPr lang="it-IT" sz="1200" kern="0" dirty="0">
                  <a:solidFill>
                    <a:srgbClr val="C00000"/>
                  </a:solidFill>
                  <a:latin typeface="Arial"/>
                  <a:cs typeface="+mn-cs"/>
                </a:rPr>
                <a:t>	</a:t>
              </a:r>
              <a:r>
                <a:rPr lang="it-IT" sz="1200" kern="0" dirty="0" err="1">
                  <a:solidFill>
                    <a:srgbClr val="C00000"/>
                  </a:solidFill>
                  <a:latin typeface="Arial"/>
                  <a:cs typeface="+mn-cs"/>
                </a:rPr>
                <a:t>Amount</a:t>
              </a:r>
              <a:endParaRPr lang="it-IT" sz="1200" kern="0" dirty="0">
                <a:solidFill>
                  <a:srgbClr val="C00000"/>
                </a:solidFill>
                <a:latin typeface="Arial"/>
                <a:cs typeface="+mn-cs"/>
              </a:endParaRPr>
            </a:p>
            <a:p>
              <a:pPr marL="342900" indent="-342900">
                <a:spcBef>
                  <a:spcPct val="20000"/>
                </a:spcBef>
                <a:defRPr/>
              </a:pPr>
              <a:r>
                <a:rPr lang="it-IT" sz="1200" kern="0" dirty="0">
                  <a:solidFill>
                    <a:srgbClr val="C00000"/>
                  </a:solidFill>
                  <a:latin typeface="Arial"/>
                  <a:cs typeface="+mn-cs"/>
                </a:rPr>
                <a:t>	</a:t>
              </a:r>
              <a:r>
                <a:rPr lang="it-IT" sz="1200" kern="0" dirty="0" err="1">
                  <a:solidFill>
                    <a:srgbClr val="C00000"/>
                  </a:solidFill>
                  <a:latin typeface="Arial"/>
                  <a:cs typeface="+mn-cs"/>
                </a:rPr>
                <a:t>Supervisor</a:t>
              </a:r>
              <a:endParaRPr lang="it-IT" sz="1200" kern="0" dirty="0">
                <a:solidFill>
                  <a:srgbClr val="C00000"/>
                </a:solidFill>
                <a:latin typeface="Arial"/>
                <a:cs typeface="+mn-cs"/>
              </a:endParaRPr>
            </a:p>
            <a:p>
              <a:pPr marL="342900" indent="-342900">
                <a:spcBef>
                  <a:spcPct val="20000"/>
                </a:spcBef>
                <a:defRPr/>
              </a:pPr>
              <a:r>
                <a:rPr lang="it-IT" sz="1200" kern="0" dirty="0">
                  <a:solidFill>
                    <a:srgbClr val="C00000"/>
                  </a:solidFill>
                  <a:latin typeface="Arial"/>
                  <a:cs typeface="+mn-cs"/>
                </a:rPr>
                <a:t>	Manager</a:t>
              </a:r>
            </a:p>
            <a:p>
              <a:pPr marL="342900" indent="-342900">
                <a:spcBef>
                  <a:spcPct val="20000"/>
                </a:spcBef>
                <a:defRPr/>
              </a:pPr>
              <a:endParaRPr lang="it-IT" sz="1200" kern="0" dirty="0">
                <a:solidFill>
                  <a:srgbClr val="C00000"/>
                </a:solidFill>
                <a:latin typeface="Arial"/>
                <a:cs typeface="+mn-cs"/>
              </a:endParaRPr>
            </a:p>
            <a:p>
              <a:pPr marL="342900" indent="-342900">
                <a:spcBef>
                  <a:spcPct val="20000"/>
                </a:spcBef>
                <a:defRPr/>
              </a:pPr>
              <a:r>
                <a:rPr lang="it-IT" sz="1200" kern="0" dirty="0" err="1">
                  <a:solidFill>
                    <a:srgbClr val="C00000"/>
                  </a:solidFill>
                  <a:latin typeface="Arial"/>
                  <a:cs typeface="+mn-cs"/>
                </a:rPr>
                <a:t>Contacts</a:t>
              </a:r>
              <a:endParaRPr lang="it-IT" sz="1200" kern="0" dirty="0">
                <a:solidFill>
                  <a:srgbClr val="C00000"/>
                </a:solidFill>
                <a:latin typeface="Arial"/>
                <a:cs typeface="+mn-cs"/>
              </a:endParaRPr>
            </a:p>
            <a:p>
              <a:pPr marL="342900" indent="-342900">
                <a:spcBef>
                  <a:spcPct val="20000"/>
                </a:spcBef>
                <a:defRPr/>
              </a:pPr>
              <a:r>
                <a:rPr lang="it-IT" sz="1200" kern="0" dirty="0">
                  <a:solidFill>
                    <a:srgbClr val="C00000"/>
                  </a:solidFill>
                  <a:latin typeface="Arial"/>
                  <a:cs typeface="+mn-cs"/>
                </a:rPr>
                <a:t>	</a:t>
              </a:r>
              <a:r>
                <a:rPr lang="it-IT" sz="1200" kern="0" dirty="0" err="1">
                  <a:solidFill>
                    <a:srgbClr val="C00000"/>
                  </a:solidFill>
                  <a:latin typeface="Arial"/>
                  <a:cs typeface="+mn-cs"/>
                </a:rPr>
                <a:t>Cid</a:t>
              </a:r>
              <a:endParaRPr lang="it-IT" sz="1200" kern="0" dirty="0">
                <a:solidFill>
                  <a:srgbClr val="C00000"/>
                </a:solidFill>
                <a:latin typeface="Arial"/>
                <a:cs typeface="+mn-cs"/>
              </a:endParaRPr>
            </a:p>
            <a:p>
              <a:pPr marL="342900" indent="-342900">
                <a:spcBef>
                  <a:spcPct val="20000"/>
                </a:spcBef>
                <a:defRPr/>
              </a:pPr>
              <a:r>
                <a:rPr lang="it-IT" sz="1200" kern="0" dirty="0">
                  <a:solidFill>
                    <a:srgbClr val="C00000"/>
                  </a:solidFill>
                  <a:latin typeface="Arial"/>
                  <a:cs typeface="+mn-cs"/>
                </a:rPr>
                <a:t>	</a:t>
              </a:r>
              <a:r>
                <a:rPr lang="it-IT" sz="1200" kern="0" dirty="0" err="1">
                  <a:solidFill>
                    <a:srgbClr val="C00000"/>
                  </a:solidFill>
                  <a:latin typeface="Arial"/>
                  <a:cs typeface="+mn-cs"/>
                </a:rPr>
                <a:t>Email</a:t>
              </a:r>
              <a:endParaRPr lang="it-IT" sz="1200" kern="0" dirty="0">
                <a:solidFill>
                  <a:srgbClr val="C00000"/>
                </a:solidFill>
                <a:latin typeface="Arial"/>
                <a:cs typeface="+mn-cs"/>
              </a:endParaRPr>
            </a:p>
            <a:p>
              <a:pPr marL="342900" indent="-342900">
                <a:spcBef>
                  <a:spcPct val="20000"/>
                </a:spcBef>
                <a:defRPr/>
              </a:pPr>
              <a:r>
                <a:rPr lang="it-IT" sz="1200" kern="0" dirty="0">
                  <a:solidFill>
                    <a:srgbClr val="C00000"/>
                  </a:solidFill>
                  <a:latin typeface="Arial"/>
                  <a:cs typeface="+mn-cs"/>
                </a:rPr>
                <a:t>	</a:t>
              </a:r>
              <a:r>
                <a:rPr lang="it-IT" sz="1200" kern="0" dirty="0" err="1">
                  <a:solidFill>
                    <a:srgbClr val="C00000"/>
                  </a:solidFill>
                  <a:latin typeface="Arial"/>
                  <a:cs typeface="+mn-cs"/>
                </a:rPr>
                <a:t>Phone</a:t>
              </a:r>
              <a:endParaRPr lang="it-IT" sz="1200" kern="0" dirty="0">
                <a:solidFill>
                  <a:srgbClr val="C00000"/>
                </a:solidFill>
                <a:latin typeface="Arial"/>
                <a:cs typeface="+mn-cs"/>
              </a:endParaRPr>
            </a:p>
            <a:p>
              <a:pPr marL="342900" indent="-342900">
                <a:spcBef>
                  <a:spcPct val="20000"/>
                </a:spcBef>
                <a:defRPr/>
              </a:pPr>
              <a:r>
                <a:rPr lang="it-IT" sz="1200" kern="0" dirty="0">
                  <a:solidFill>
                    <a:srgbClr val="000000"/>
                  </a:solidFill>
                  <a:latin typeface="Arial"/>
                  <a:cs typeface="+mn-cs"/>
                </a:rPr>
                <a:t>		</a:t>
              </a:r>
              <a:endParaRPr lang="it-IT" sz="1200" kern="0" dirty="0">
                <a:solidFill>
                  <a:srgbClr val="00B050"/>
                </a:solidFill>
                <a:latin typeface="Arial"/>
                <a:cs typeface="+mn-cs"/>
              </a:endParaRPr>
            </a:p>
          </p:txBody>
        </p:sp>
        <p:sp>
          <p:nvSpPr>
            <p:cNvPr id="9" name="Segnaposto contenuto 6"/>
            <p:cNvSpPr txBox="1">
              <a:spLocks/>
            </p:cNvSpPr>
            <p:nvPr/>
          </p:nvSpPr>
          <p:spPr bwMode="auto">
            <a:xfrm>
              <a:off x="5938830" y="433398"/>
              <a:ext cx="2133608" cy="4495800"/>
            </a:xfrm>
            <a:prstGeom prst="rect">
              <a:avLst/>
            </a:prstGeom>
            <a:noFill/>
            <a:ln w="9525">
              <a:noFill/>
              <a:miter lim="800000"/>
              <a:headEnd/>
              <a:tailEnd/>
            </a:ln>
          </p:spPr>
          <p:txBody>
            <a:bodyPr/>
            <a:lstStyle/>
            <a:p>
              <a:pPr marL="342900" indent="-342900">
                <a:spcBef>
                  <a:spcPct val="20000"/>
                </a:spcBef>
                <a:defRPr/>
              </a:pPr>
              <a:endParaRPr lang="it-IT" sz="1200" kern="0">
                <a:solidFill>
                  <a:srgbClr val="00B050"/>
                </a:solidFill>
                <a:latin typeface="Arial"/>
                <a:cs typeface="+mn-cs"/>
              </a:endParaRPr>
            </a:p>
            <a:p>
              <a:pPr marL="342900" indent="-342900">
                <a:spcBef>
                  <a:spcPct val="20000"/>
                </a:spcBef>
                <a:defRPr/>
              </a:pPr>
              <a:r>
                <a:rPr lang="it-IT" sz="1200" kern="0">
                  <a:solidFill>
                    <a:srgbClr val="00B050"/>
                  </a:solidFill>
                  <a:latin typeface="Arial"/>
                  <a:cs typeface="+mn-cs"/>
                </a:rPr>
                <a:t>Organizations</a:t>
              </a:r>
            </a:p>
            <a:p>
              <a:pPr marL="342900" indent="-342900">
                <a:spcBef>
                  <a:spcPct val="20000"/>
                </a:spcBef>
                <a:defRPr/>
              </a:pPr>
              <a:r>
                <a:rPr lang="it-IT" sz="1200" kern="0">
                  <a:solidFill>
                    <a:srgbClr val="00B050"/>
                  </a:solidFill>
                  <a:latin typeface="Arial"/>
                  <a:cs typeface="+mn-cs"/>
                </a:rPr>
                <a:t>	Code</a:t>
              </a:r>
            </a:p>
            <a:p>
              <a:pPr marL="342900" indent="-342900">
                <a:spcBef>
                  <a:spcPct val="20000"/>
                </a:spcBef>
                <a:defRPr/>
              </a:pPr>
              <a:r>
                <a:rPr lang="it-IT" sz="1200" kern="0">
                  <a:solidFill>
                    <a:srgbClr val="00B050"/>
                  </a:solidFill>
                  <a:latin typeface="Arial"/>
                  <a:cs typeface="+mn-cs"/>
                </a:rPr>
                <a:t>	Year</a:t>
              </a:r>
            </a:p>
            <a:p>
              <a:pPr marL="342900" indent="-342900">
                <a:spcBef>
                  <a:spcPct val="20000"/>
                </a:spcBef>
                <a:defRPr/>
              </a:pPr>
              <a:r>
                <a:rPr lang="it-IT" sz="1200" kern="0">
                  <a:solidFill>
                    <a:srgbClr val="00B050"/>
                  </a:solidFill>
                  <a:latin typeface="Arial"/>
                  <a:cs typeface="+mn-cs"/>
                </a:rPr>
                <a:t>	Fundings	</a:t>
              </a:r>
            </a:p>
            <a:p>
              <a:pPr marL="342900" indent="-342900">
                <a:spcBef>
                  <a:spcPct val="20000"/>
                </a:spcBef>
                <a:defRPr/>
              </a:pPr>
              <a:r>
                <a:rPr lang="it-IT" sz="1200" kern="0">
                  <a:solidFill>
                    <a:srgbClr val="00B050"/>
                  </a:solidFill>
                  <a:latin typeface="Arial"/>
                  <a:cs typeface="+mn-cs"/>
                </a:rPr>
                <a:t>		FId</a:t>
              </a:r>
            </a:p>
            <a:p>
              <a:pPr marL="342900" indent="-342900">
                <a:spcBef>
                  <a:spcPct val="20000"/>
                </a:spcBef>
                <a:defRPr/>
              </a:pPr>
              <a:r>
                <a:rPr lang="it-IT" sz="1200" kern="0">
                  <a:solidFill>
                    <a:srgbClr val="00B050"/>
                  </a:solidFill>
                  <a:latin typeface="Arial"/>
                  <a:cs typeface="+mn-cs"/>
                </a:rPr>
                <a:t>		FinId</a:t>
              </a:r>
            </a:p>
            <a:p>
              <a:pPr marL="342900" indent="-342900">
                <a:spcBef>
                  <a:spcPct val="20000"/>
                </a:spcBef>
                <a:defRPr/>
              </a:pPr>
              <a:endParaRPr lang="it-IT" sz="1200" kern="0">
                <a:solidFill>
                  <a:srgbClr val="00B050"/>
                </a:solidFill>
                <a:latin typeface="Arial"/>
                <a:cs typeface="+mn-cs"/>
              </a:endParaRPr>
            </a:p>
            <a:p>
              <a:pPr marL="342900" indent="-342900">
                <a:spcBef>
                  <a:spcPct val="20000"/>
                </a:spcBef>
                <a:defRPr/>
              </a:pPr>
              <a:r>
                <a:rPr lang="it-IT" sz="1200" kern="0">
                  <a:solidFill>
                    <a:srgbClr val="00B050"/>
                  </a:solidFill>
                  <a:latin typeface="Arial"/>
                  <a:cs typeface="+mn-cs"/>
                </a:rPr>
                <a:t>Finances</a:t>
              </a:r>
            </a:p>
            <a:p>
              <a:pPr marL="342900" indent="-342900">
                <a:spcBef>
                  <a:spcPct val="20000"/>
                </a:spcBef>
                <a:defRPr/>
              </a:pPr>
              <a:r>
                <a:rPr lang="it-IT" sz="1200" kern="0">
                  <a:solidFill>
                    <a:srgbClr val="00B050"/>
                  </a:solidFill>
                  <a:latin typeface="Arial"/>
                  <a:cs typeface="+mn-cs"/>
                </a:rPr>
                <a:t>	FinId</a:t>
              </a:r>
            </a:p>
            <a:p>
              <a:pPr marL="342900" indent="-342900">
                <a:spcBef>
                  <a:spcPct val="20000"/>
                </a:spcBef>
                <a:defRPr/>
              </a:pPr>
              <a:r>
                <a:rPr lang="it-IT" sz="1200" kern="0">
                  <a:solidFill>
                    <a:srgbClr val="00B050"/>
                  </a:solidFill>
                  <a:latin typeface="Arial"/>
                  <a:cs typeface="+mn-cs"/>
                </a:rPr>
                <a:t>	Budget</a:t>
              </a:r>
            </a:p>
            <a:p>
              <a:pPr marL="342900" indent="-342900">
                <a:spcBef>
                  <a:spcPct val="20000"/>
                </a:spcBef>
                <a:defRPr/>
              </a:pPr>
              <a:r>
                <a:rPr lang="it-IT" sz="1200" kern="0">
                  <a:solidFill>
                    <a:srgbClr val="00B050"/>
                  </a:solidFill>
                  <a:latin typeface="Arial"/>
                  <a:cs typeface="+mn-cs"/>
                </a:rPr>
                <a:t>	Phone</a:t>
              </a:r>
            </a:p>
          </p:txBody>
        </p:sp>
        <p:cxnSp>
          <p:nvCxnSpPr>
            <p:cNvPr id="40971" name="Connettore 2 8"/>
            <p:cNvCxnSpPr>
              <a:cxnSpLocks noChangeShapeType="1"/>
            </p:cNvCxnSpPr>
            <p:nvPr/>
          </p:nvCxnSpPr>
          <p:spPr bwMode="auto">
            <a:xfrm>
              <a:off x="1857356" y="785794"/>
              <a:ext cx="4429156" cy="214314"/>
            </a:xfrm>
            <a:prstGeom prst="straightConnector1">
              <a:avLst/>
            </a:prstGeom>
            <a:noFill/>
            <a:ln w="9525">
              <a:solidFill>
                <a:schemeClr val="tx1"/>
              </a:solidFill>
              <a:prstDash val="dash"/>
              <a:miter lim="800000"/>
              <a:headEnd/>
              <a:tailEnd type="arrow" w="med" len="med"/>
            </a:ln>
            <a:extLst>
              <a:ext uri="{909E8E84-426E-40dd-AFC4-6F175D3DCCD1}">
                <a14:hiddenFill xmlns:a14="http://schemas.microsoft.com/office/drawing/2010/main" xmlns="">
                  <a:noFill/>
                </a14:hiddenFill>
              </a:ext>
            </a:extLst>
          </p:spPr>
        </p:cxnSp>
        <p:cxnSp>
          <p:nvCxnSpPr>
            <p:cNvPr id="40972" name="Connettore 2 9"/>
            <p:cNvCxnSpPr>
              <a:cxnSpLocks noChangeShapeType="1"/>
            </p:cNvCxnSpPr>
            <p:nvPr/>
          </p:nvCxnSpPr>
          <p:spPr bwMode="auto">
            <a:xfrm>
              <a:off x="2000232" y="2357430"/>
              <a:ext cx="4286280" cy="357190"/>
            </a:xfrm>
            <a:prstGeom prst="straightConnector1">
              <a:avLst/>
            </a:prstGeom>
            <a:noFill/>
            <a:ln w="9525">
              <a:solidFill>
                <a:schemeClr val="tx1"/>
              </a:solidFill>
              <a:prstDash val="dash"/>
              <a:miter lim="800000"/>
              <a:headEnd/>
              <a:tailEnd type="arrow" w="med" len="med"/>
            </a:ln>
            <a:extLst>
              <a:ext uri="{909E8E84-426E-40dd-AFC4-6F175D3DCCD1}">
                <a14:hiddenFill xmlns:a14="http://schemas.microsoft.com/office/drawing/2010/main" xmlns="">
                  <a:noFill/>
                </a14:hiddenFill>
              </a:ext>
            </a:extLst>
          </p:spPr>
        </p:cxnSp>
        <p:cxnSp>
          <p:nvCxnSpPr>
            <p:cNvPr id="40973" name="Connettore 2 13"/>
            <p:cNvCxnSpPr>
              <a:cxnSpLocks noChangeShapeType="1"/>
            </p:cNvCxnSpPr>
            <p:nvPr/>
          </p:nvCxnSpPr>
          <p:spPr bwMode="auto">
            <a:xfrm flipV="1">
              <a:off x="2143108" y="1714488"/>
              <a:ext cx="4572032" cy="214314"/>
            </a:xfrm>
            <a:prstGeom prst="straightConnector1">
              <a:avLst/>
            </a:prstGeom>
            <a:noFill/>
            <a:ln w="9525">
              <a:solidFill>
                <a:schemeClr val="tx1"/>
              </a:solidFill>
              <a:prstDash val="dash"/>
              <a:miter lim="800000"/>
              <a:headEnd/>
              <a:tailEnd type="arrow" w="med" len="med"/>
            </a:ln>
            <a:extLst>
              <a:ext uri="{909E8E84-426E-40dd-AFC4-6F175D3DCCD1}">
                <a14:hiddenFill xmlns:a14="http://schemas.microsoft.com/office/drawing/2010/main" xmlns="">
                  <a:noFill/>
                </a14:hiddenFill>
              </a:ext>
            </a:extLst>
          </p:spPr>
        </p:cxnSp>
        <p:grpSp>
          <p:nvGrpSpPr>
            <p:cNvPr id="40974" name="Gruppo 27"/>
            <p:cNvGrpSpPr>
              <a:grpSpLocks/>
            </p:cNvGrpSpPr>
            <p:nvPr/>
          </p:nvGrpSpPr>
          <p:grpSpPr bwMode="auto">
            <a:xfrm>
              <a:off x="641350" y="960400"/>
              <a:ext cx="573088" cy="1429554"/>
              <a:chOff x="570678" y="1928802"/>
              <a:chExt cx="572298" cy="1429554"/>
            </a:xfrm>
          </p:grpSpPr>
          <p:cxnSp>
            <p:nvCxnSpPr>
              <p:cNvPr id="40996" name="Connettore 4 31"/>
              <p:cNvCxnSpPr>
                <a:cxnSpLocks noChangeShapeType="1"/>
              </p:cNvCxnSpPr>
              <p:nvPr/>
            </p:nvCxnSpPr>
            <p:spPr bwMode="auto">
              <a:xfrm rot="10800000">
                <a:off x="571472" y="3357562"/>
                <a:ext cx="571504" cy="2"/>
              </a:xfrm>
              <a:prstGeom prst="bentConnector3">
                <a:avLst>
                  <a:gd name="adj1" fmla="val 50000"/>
                </a:avLst>
              </a:prstGeom>
              <a:noFill/>
              <a:ln w="9525">
                <a:solidFill>
                  <a:schemeClr val="tx1"/>
                </a:solidFill>
                <a:miter lim="800000"/>
                <a:headEnd/>
                <a:tailEnd/>
              </a:ln>
              <a:extLst>
                <a:ext uri="{909E8E84-426E-40dd-AFC4-6F175D3DCCD1}">
                  <a14:hiddenFill xmlns:a14="http://schemas.microsoft.com/office/drawing/2010/main" xmlns="">
                    <a:noFill/>
                  </a14:hiddenFill>
                </a:ext>
              </a:extLst>
            </p:spPr>
          </p:cxnSp>
          <p:cxnSp>
            <p:nvCxnSpPr>
              <p:cNvPr id="40997" name="Connettore 2 37"/>
              <p:cNvCxnSpPr>
                <a:cxnSpLocks noChangeShapeType="1"/>
              </p:cNvCxnSpPr>
              <p:nvPr/>
            </p:nvCxnSpPr>
            <p:spPr bwMode="auto">
              <a:xfrm flipV="1">
                <a:off x="571472" y="1928802"/>
                <a:ext cx="571504" cy="1980"/>
              </a:xfrm>
              <a:prstGeom prst="straightConnector1">
                <a:avLst/>
              </a:prstGeom>
              <a:noFill/>
              <a:ln w="9525">
                <a:solidFill>
                  <a:schemeClr val="tx1"/>
                </a:solidFill>
                <a:miter lim="800000"/>
                <a:headEnd/>
                <a:tailEnd type="arrow" w="med" len="med"/>
              </a:ln>
              <a:extLst>
                <a:ext uri="{909E8E84-426E-40dd-AFC4-6F175D3DCCD1}">
                  <a14:hiddenFill xmlns:a14="http://schemas.microsoft.com/office/drawing/2010/main" xmlns="">
                    <a:noFill/>
                  </a14:hiddenFill>
                </a:ext>
              </a:extLst>
            </p:spPr>
          </p:cxnSp>
          <p:cxnSp>
            <p:nvCxnSpPr>
              <p:cNvPr id="40998" name="Connettore 1 26"/>
              <p:cNvCxnSpPr>
                <a:cxnSpLocks noChangeShapeType="1"/>
              </p:cNvCxnSpPr>
              <p:nvPr/>
            </p:nvCxnSpPr>
            <p:spPr bwMode="auto">
              <a:xfrm rot="5400000">
                <a:off x="-142908" y="2643182"/>
                <a:ext cx="1428760" cy="1588"/>
              </a:xfrm>
              <a:prstGeom prst="line">
                <a:avLst/>
              </a:prstGeom>
              <a:noFill/>
              <a:ln w="9525">
                <a:solidFill>
                  <a:schemeClr val="tx1"/>
                </a:solidFill>
                <a:miter lim="800000"/>
                <a:headEnd/>
                <a:tailEnd/>
              </a:ln>
              <a:extLst>
                <a:ext uri="{909E8E84-426E-40dd-AFC4-6F175D3DCCD1}">
                  <a14:hiddenFill xmlns:a14="http://schemas.microsoft.com/office/drawing/2010/main" xmlns="">
                    <a:noFill/>
                  </a14:hiddenFill>
                </a:ext>
              </a:extLst>
            </p:spPr>
          </p:cxnSp>
        </p:grpSp>
        <p:grpSp>
          <p:nvGrpSpPr>
            <p:cNvPr id="40975" name="Gruppo 28"/>
            <p:cNvGrpSpPr>
              <a:grpSpLocks/>
            </p:cNvGrpSpPr>
            <p:nvPr/>
          </p:nvGrpSpPr>
          <p:grpSpPr bwMode="auto">
            <a:xfrm flipV="1">
              <a:off x="793750" y="2479454"/>
              <a:ext cx="420688" cy="714777"/>
              <a:chOff x="570678" y="1928802"/>
              <a:chExt cx="572298" cy="1429554"/>
            </a:xfrm>
          </p:grpSpPr>
          <p:cxnSp>
            <p:nvCxnSpPr>
              <p:cNvPr id="40993" name="Connettore 4 29"/>
              <p:cNvCxnSpPr>
                <a:cxnSpLocks noChangeShapeType="1"/>
              </p:cNvCxnSpPr>
              <p:nvPr/>
            </p:nvCxnSpPr>
            <p:spPr bwMode="auto">
              <a:xfrm rot="10800000">
                <a:off x="571472" y="3357562"/>
                <a:ext cx="571504" cy="2"/>
              </a:xfrm>
              <a:prstGeom prst="bentConnector3">
                <a:avLst>
                  <a:gd name="adj1" fmla="val 50000"/>
                </a:avLst>
              </a:prstGeom>
              <a:noFill/>
              <a:ln w="9525">
                <a:solidFill>
                  <a:schemeClr val="tx1"/>
                </a:solidFill>
                <a:miter lim="800000"/>
                <a:headEnd/>
                <a:tailEnd/>
              </a:ln>
              <a:extLst>
                <a:ext uri="{909E8E84-426E-40dd-AFC4-6F175D3DCCD1}">
                  <a14:hiddenFill xmlns:a14="http://schemas.microsoft.com/office/drawing/2010/main" xmlns="">
                    <a:noFill/>
                  </a14:hiddenFill>
                </a:ext>
              </a:extLst>
            </p:spPr>
          </p:cxnSp>
          <p:cxnSp>
            <p:nvCxnSpPr>
              <p:cNvPr id="40994" name="Connettore 2 30"/>
              <p:cNvCxnSpPr>
                <a:cxnSpLocks noChangeShapeType="1"/>
              </p:cNvCxnSpPr>
              <p:nvPr/>
            </p:nvCxnSpPr>
            <p:spPr bwMode="auto">
              <a:xfrm flipV="1">
                <a:off x="571472" y="1928802"/>
                <a:ext cx="571504" cy="1980"/>
              </a:xfrm>
              <a:prstGeom prst="straightConnector1">
                <a:avLst/>
              </a:prstGeom>
              <a:noFill/>
              <a:ln w="9525">
                <a:solidFill>
                  <a:schemeClr val="tx1"/>
                </a:solidFill>
                <a:miter lim="800000"/>
                <a:headEnd/>
                <a:tailEnd type="arrow" w="med" len="med"/>
              </a:ln>
              <a:extLst>
                <a:ext uri="{909E8E84-426E-40dd-AFC4-6F175D3DCCD1}">
                  <a14:hiddenFill xmlns:a14="http://schemas.microsoft.com/office/drawing/2010/main" xmlns="">
                    <a:noFill/>
                  </a14:hiddenFill>
                </a:ext>
              </a:extLst>
            </p:spPr>
          </p:cxnSp>
          <p:cxnSp>
            <p:nvCxnSpPr>
              <p:cNvPr id="40995" name="Connettore 1 32"/>
              <p:cNvCxnSpPr>
                <a:cxnSpLocks noChangeShapeType="1"/>
              </p:cNvCxnSpPr>
              <p:nvPr/>
            </p:nvCxnSpPr>
            <p:spPr bwMode="auto">
              <a:xfrm rot="5400000">
                <a:off x="-142908" y="2643182"/>
                <a:ext cx="1428760" cy="1588"/>
              </a:xfrm>
              <a:prstGeom prst="line">
                <a:avLst/>
              </a:prstGeom>
              <a:noFill/>
              <a:ln w="9525">
                <a:solidFill>
                  <a:schemeClr val="tx1"/>
                </a:solidFill>
                <a:miter lim="800000"/>
                <a:headEnd/>
                <a:tailEnd/>
              </a:ln>
              <a:extLst>
                <a:ext uri="{909E8E84-426E-40dd-AFC4-6F175D3DCCD1}">
                  <a14:hiddenFill xmlns:a14="http://schemas.microsoft.com/office/drawing/2010/main" xmlns="">
                    <a:noFill/>
                  </a14:hiddenFill>
                </a:ext>
              </a:extLst>
            </p:spPr>
          </p:cxnSp>
        </p:grpSp>
        <p:grpSp>
          <p:nvGrpSpPr>
            <p:cNvPr id="40976" name="Gruppo 33"/>
            <p:cNvGrpSpPr>
              <a:grpSpLocks/>
            </p:cNvGrpSpPr>
            <p:nvPr/>
          </p:nvGrpSpPr>
          <p:grpSpPr bwMode="auto">
            <a:xfrm flipV="1">
              <a:off x="500063" y="3002834"/>
              <a:ext cx="714375" cy="714777"/>
              <a:chOff x="570678" y="1928802"/>
              <a:chExt cx="572298" cy="1429554"/>
            </a:xfrm>
          </p:grpSpPr>
          <p:cxnSp>
            <p:nvCxnSpPr>
              <p:cNvPr id="40990" name="Connettore 4 35"/>
              <p:cNvCxnSpPr>
                <a:cxnSpLocks noChangeShapeType="1"/>
              </p:cNvCxnSpPr>
              <p:nvPr/>
            </p:nvCxnSpPr>
            <p:spPr bwMode="auto">
              <a:xfrm rot="10800000">
                <a:off x="571472" y="3357562"/>
                <a:ext cx="571504" cy="2"/>
              </a:xfrm>
              <a:prstGeom prst="bentConnector3">
                <a:avLst>
                  <a:gd name="adj1" fmla="val 50000"/>
                </a:avLst>
              </a:prstGeom>
              <a:noFill/>
              <a:ln w="9525">
                <a:solidFill>
                  <a:schemeClr val="tx1"/>
                </a:solidFill>
                <a:miter lim="800000"/>
                <a:headEnd/>
                <a:tailEnd/>
              </a:ln>
              <a:extLst>
                <a:ext uri="{909E8E84-426E-40dd-AFC4-6F175D3DCCD1}">
                  <a14:hiddenFill xmlns:a14="http://schemas.microsoft.com/office/drawing/2010/main" xmlns="">
                    <a:noFill/>
                  </a14:hiddenFill>
                </a:ext>
              </a:extLst>
            </p:spPr>
          </p:cxnSp>
          <p:cxnSp>
            <p:nvCxnSpPr>
              <p:cNvPr id="40991" name="Connettore 2 36"/>
              <p:cNvCxnSpPr>
                <a:cxnSpLocks noChangeShapeType="1"/>
              </p:cNvCxnSpPr>
              <p:nvPr/>
            </p:nvCxnSpPr>
            <p:spPr bwMode="auto">
              <a:xfrm flipV="1">
                <a:off x="571472" y="1928802"/>
                <a:ext cx="571504" cy="1980"/>
              </a:xfrm>
              <a:prstGeom prst="straightConnector1">
                <a:avLst/>
              </a:prstGeom>
              <a:noFill/>
              <a:ln w="9525">
                <a:solidFill>
                  <a:schemeClr val="tx1"/>
                </a:solidFill>
                <a:miter lim="800000"/>
                <a:headEnd/>
                <a:tailEnd type="arrow" w="med" len="med"/>
              </a:ln>
              <a:extLst>
                <a:ext uri="{909E8E84-426E-40dd-AFC4-6F175D3DCCD1}">
                  <a14:hiddenFill xmlns:a14="http://schemas.microsoft.com/office/drawing/2010/main" xmlns="">
                    <a:noFill/>
                  </a14:hiddenFill>
                </a:ext>
              </a:extLst>
            </p:spPr>
          </p:cxnSp>
          <p:cxnSp>
            <p:nvCxnSpPr>
              <p:cNvPr id="40992" name="Connettore 1 38"/>
              <p:cNvCxnSpPr>
                <a:cxnSpLocks noChangeShapeType="1"/>
              </p:cNvCxnSpPr>
              <p:nvPr/>
            </p:nvCxnSpPr>
            <p:spPr bwMode="auto">
              <a:xfrm rot="5400000">
                <a:off x="-142908" y="2643182"/>
                <a:ext cx="1428760" cy="1588"/>
              </a:xfrm>
              <a:prstGeom prst="line">
                <a:avLst/>
              </a:prstGeom>
              <a:noFill/>
              <a:ln w="9525">
                <a:solidFill>
                  <a:schemeClr val="tx1"/>
                </a:solidFill>
                <a:miter lim="800000"/>
                <a:headEnd/>
                <a:tailEnd/>
              </a:ln>
              <a:extLst>
                <a:ext uri="{909E8E84-426E-40dd-AFC4-6F175D3DCCD1}">
                  <a14:hiddenFill xmlns:a14="http://schemas.microsoft.com/office/drawing/2010/main" xmlns="">
                    <a:noFill/>
                  </a14:hiddenFill>
                </a:ext>
              </a:extLst>
            </p:spPr>
          </p:cxnSp>
        </p:grpSp>
        <p:cxnSp>
          <p:nvCxnSpPr>
            <p:cNvPr id="40977" name="Connettore 2 45"/>
            <p:cNvCxnSpPr>
              <a:cxnSpLocks noChangeShapeType="1"/>
            </p:cNvCxnSpPr>
            <p:nvPr/>
          </p:nvCxnSpPr>
          <p:spPr bwMode="auto">
            <a:xfrm flipV="1">
              <a:off x="1857356" y="3000372"/>
              <a:ext cx="4429156" cy="857256"/>
            </a:xfrm>
            <a:prstGeom prst="straightConnector1">
              <a:avLst/>
            </a:prstGeom>
            <a:noFill/>
            <a:ln w="9525">
              <a:solidFill>
                <a:schemeClr val="tx1"/>
              </a:solidFill>
              <a:prstDash val="dash"/>
              <a:miter lim="800000"/>
              <a:headEnd/>
              <a:tailEnd type="arrow" w="med" len="med"/>
            </a:ln>
            <a:extLst>
              <a:ext uri="{909E8E84-426E-40dd-AFC4-6F175D3DCCD1}">
                <a14:hiddenFill xmlns:a14="http://schemas.microsoft.com/office/drawing/2010/main" xmlns="">
                  <a:noFill/>
                </a14:hiddenFill>
              </a:ext>
            </a:extLst>
          </p:spPr>
        </p:cxnSp>
        <p:grpSp>
          <p:nvGrpSpPr>
            <p:cNvPr id="40978" name="Gruppo 52"/>
            <p:cNvGrpSpPr>
              <a:grpSpLocks/>
            </p:cNvGrpSpPr>
            <p:nvPr/>
          </p:nvGrpSpPr>
          <p:grpSpPr bwMode="auto">
            <a:xfrm>
              <a:off x="7069159" y="2428867"/>
              <a:ext cx="574675" cy="857257"/>
              <a:chOff x="5715008" y="3429000"/>
              <a:chExt cx="574082" cy="857257"/>
            </a:xfrm>
          </p:grpSpPr>
          <p:cxnSp>
            <p:nvCxnSpPr>
              <p:cNvPr id="40987" name="Connettore 2 25"/>
              <p:cNvCxnSpPr>
                <a:cxnSpLocks noChangeShapeType="1"/>
              </p:cNvCxnSpPr>
              <p:nvPr/>
            </p:nvCxnSpPr>
            <p:spPr bwMode="auto">
              <a:xfrm rot="10800000">
                <a:off x="5715008" y="4286256"/>
                <a:ext cx="571504" cy="1"/>
              </a:xfrm>
              <a:prstGeom prst="straightConnector1">
                <a:avLst/>
              </a:prstGeom>
              <a:noFill/>
              <a:ln w="9525">
                <a:solidFill>
                  <a:schemeClr val="tx1"/>
                </a:solidFill>
                <a:miter lim="800000"/>
                <a:headEnd/>
                <a:tailEnd type="arrow" w="med" len="med"/>
              </a:ln>
              <a:extLst>
                <a:ext uri="{909E8E84-426E-40dd-AFC4-6F175D3DCCD1}">
                  <a14:hiddenFill xmlns:a14="http://schemas.microsoft.com/office/drawing/2010/main" xmlns="">
                    <a:noFill/>
                  </a14:hiddenFill>
                </a:ext>
              </a:extLst>
            </p:spPr>
          </p:cxnSp>
          <p:cxnSp>
            <p:nvCxnSpPr>
              <p:cNvPr id="40988" name="Connettore 1 34"/>
              <p:cNvCxnSpPr>
                <a:cxnSpLocks noChangeShapeType="1"/>
              </p:cNvCxnSpPr>
              <p:nvPr/>
            </p:nvCxnSpPr>
            <p:spPr bwMode="auto">
              <a:xfrm rot="5400000" flipH="1" flipV="1">
                <a:off x="5859411" y="3856101"/>
                <a:ext cx="856780" cy="2578"/>
              </a:xfrm>
              <a:prstGeom prst="line">
                <a:avLst/>
              </a:prstGeom>
              <a:noFill/>
              <a:ln w="9525">
                <a:solidFill>
                  <a:schemeClr val="tx1"/>
                </a:solidFill>
                <a:miter lim="800000"/>
                <a:headEnd/>
                <a:tailEnd/>
              </a:ln>
              <a:extLst>
                <a:ext uri="{909E8E84-426E-40dd-AFC4-6F175D3DCCD1}">
                  <a14:hiddenFill xmlns:a14="http://schemas.microsoft.com/office/drawing/2010/main" xmlns="">
                    <a:noFill/>
                  </a14:hiddenFill>
                </a:ext>
              </a:extLst>
            </p:spPr>
          </p:cxnSp>
          <p:cxnSp>
            <p:nvCxnSpPr>
              <p:cNvPr id="40989" name="Connettore 1 51"/>
              <p:cNvCxnSpPr>
                <a:cxnSpLocks noChangeShapeType="1"/>
              </p:cNvCxnSpPr>
              <p:nvPr/>
            </p:nvCxnSpPr>
            <p:spPr bwMode="auto">
              <a:xfrm rot="10800000">
                <a:off x="6072198" y="3429000"/>
                <a:ext cx="214314" cy="1588"/>
              </a:xfrm>
              <a:prstGeom prst="line">
                <a:avLst/>
              </a:prstGeom>
              <a:noFill/>
              <a:ln w="9525">
                <a:solidFill>
                  <a:schemeClr val="tx1"/>
                </a:solidFill>
                <a:miter lim="800000"/>
                <a:headEnd/>
                <a:tailEnd/>
              </a:ln>
              <a:extLst>
                <a:ext uri="{909E8E84-426E-40dd-AFC4-6F175D3DCCD1}">
                  <a14:hiddenFill xmlns:a14="http://schemas.microsoft.com/office/drawing/2010/main" xmlns="">
                    <a:noFill/>
                  </a14:hiddenFill>
                </a:ext>
              </a:extLst>
            </p:spPr>
          </p:cxnSp>
        </p:grpSp>
        <p:sp>
          <p:nvSpPr>
            <p:cNvPr id="18" name="CasellaDiTesto 17"/>
            <p:cNvSpPr txBox="1"/>
            <p:nvPr/>
          </p:nvSpPr>
          <p:spPr>
            <a:xfrm>
              <a:off x="3643296" y="700098"/>
              <a:ext cx="333376" cy="261937"/>
            </a:xfrm>
            <a:prstGeom prst="rect">
              <a:avLst/>
            </a:prstGeom>
            <a:noFill/>
          </p:spPr>
          <p:txBody>
            <a:bodyPr wrap="none">
              <a:spAutoFit/>
            </a:bodyPr>
            <a:lstStyle/>
            <a:p>
              <a:pPr>
                <a:spcBef>
                  <a:spcPct val="0"/>
                </a:spcBef>
                <a:defRPr/>
              </a:pPr>
              <a:r>
                <a:rPr lang="it-IT" sz="1050" dirty="0">
                  <a:solidFill>
                    <a:srgbClr val="000000"/>
                  </a:solidFill>
                  <a:latin typeface="Arial"/>
                  <a:cs typeface="+mn-cs"/>
                </a:rPr>
                <a:t>v1</a:t>
              </a:r>
            </a:p>
          </p:txBody>
        </p:sp>
        <p:sp>
          <p:nvSpPr>
            <p:cNvPr id="19" name="CasellaDiTesto 18"/>
            <p:cNvSpPr txBox="1"/>
            <p:nvPr/>
          </p:nvSpPr>
          <p:spPr>
            <a:xfrm>
              <a:off x="3643296" y="1714510"/>
              <a:ext cx="333376" cy="261938"/>
            </a:xfrm>
            <a:prstGeom prst="rect">
              <a:avLst/>
            </a:prstGeom>
            <a:noFill/>
          </p:spPr>
          <p:txBody>
            <a:bodyPr wrap="none">
              <a:spAutoFit/>
            </a:bodyPr>
            <a:lstStyle/>
            <a:p>
              <a:pPr>
                <a:spcBef>
                  <a:spcPct val="0"/>
                </a:spcBef>
                <a:defRPr/>
              </a:pPr>
              <a:r>
                <a:rPr lang="it-IT" sz="1050" dirty="0">
                  <a:solidFill>
                    <a:srgbClr val="000000"/>
                  </a:solidFill>
                  <a:latin typeface="Arial"/>
                  <a:cs typeface="+mn-cs"/>
                </a:rPr>
                <a:t>v2</a:t>
              </a:r>
            </a:p>
          </p:txBody>
        </p:sp>
        <p:sp>
          <p:nvSpPr>
            <p:cNvPr id="20" name="CasellaDiTesto 19"/>
            <p:cNvSpPr txBox="1"/>
            <p:nvPr/>
          </p:nvSpPr>
          <p:spPr>
            <a:xfrm>
              <a:off x="3786171" y="2286010"/>
              <a:ext cx="333376" cy="261938"/>
            </a:xfrm>
            <a:prstGeom prst="rect">
              <a:avLst/>
            </a:prstGeom>
            <a:noFill/>
          </p:spPr>
          <p:txBody>
            <a:bodyPr wrap="none">
              <a:spAutoFit/>
            </a:bodyPr>
            <a:lstStyle/>
            <a:p>
              <a:pPr>
                <a:spcBef>
                  <a:spcPct val="0"/>
                </a:spcBef>
                <a:defRPr/>
              </a:pPr>
              <a:r>
                <a:rPr lang="it-IT" sz="1050" dirty="0">
                  <a:solidFill>
                    <a:srgbClr val="000000"/>
                  </a:solidFill>
                  <a:latin typeface="Arial"/>
                  <a:cs typeface="+mn-cs"/>
                </a:rPr>
                <a:t>v3</a:t>
              </a:r>
            </a:p>
          </p:txBody>
        </p:sp>
        <p:sp>
          <p:nvSpPr>
            <p:cNvPr id="21" name="CasellaDiTesto 20"/>
            <p:cNvSpPr txBox="1"/>
            <p:nvPr/>
          </p:nvSpPr>
          <p:spPr>
            <a:xfrm>
              <a:off x="3929047" y="3429010"/>
              <a:ext cx="333376" cy="261938"/>
            </a:xfrm>
            <a:prstGeom prst="rect">
              <a:avLst/>
            </a:prstGeom>
            <a:noFill/>
          </p:spPr>
          <p:txBody>
            <a:bodyPr wrap="none">
              <a:spAutoFit/>
            </a:bodyPr>
            <a:lstStyle/>
            <a:p>
              <a:pPr>
                <a:spcBef>
                  <a:spcPct val="0"/>
                </a:spcBef>
                <a:defRPr/>
              </a:pPr>
              <a:r>
                <a:rPr lang="it-IT" sz="1050" dirty="0">
                  <a:solidFill>
                    <a:srgbClr val="000000"/>
                  </a:solidFill>
                  <a:latin typeface="Arial"/>
                  <a:cs typeface="+mn-cs"/>
                </a:rPr>
                <a:t>v4</a:t>
              </a:r>
            </a:p>
          </p:txBody>
        </p:sp>
        <p:sp>
          <p:nvSpPr>
            <p:cNvPr id="22" name="CasellaDiTesto 21"/>
            <p:cNvSpPr txBox="1"/>
            <p:nvPr/>
          </p:nvSpPr>
          <p:spPr>
            <a:xfrm>
              <a:off x="285719" y="1557348"/>
              <a:ext cx="301626" cy="261937"/>
            </a:xfrm>
            <a:prstGeom prst="rect">
              <a:avLst/>
            </a:prstGeom>
            <a:noFill/>
          </p:spPr>
          <p:txBody>
            <a:bodyPr wrap="none">
              <a:spAutoFit/>
            </a:bodyPr>
            <a:lstStyle/>
            <a:p>
              <a:pPr>
                <a:spcBef>
                  <a:spcPct val="0"/>
                </a:spcBef>
                <a:defRPr/>
              </a:pPr>
              <a:r>
                <a:rPr lang="it-IT" sz="1050" dirty="0">
                  <a:solidFill>
                    <a:srgbClr val="000000"/>
                  </a:solidFill>
                  <a:latin typeface="Arial"/>
                  <a:cs typeface="+mn-cs"/>
                </a:rPr>
                <a:t>f1</a:t>
              </a:r>
            </a:p>
          </p:txBody>
        </p:sp>
        <p:sp>
          <p:nvSpPr>
            <p:cNvPr id="23" name="CasellaDiTesto 22"/>
            <p:cNvSpPr txBox="1"/>
            <p:nvPr/>
          </p:nvSpPr>
          <p:spPr>
            <a:xfrm>
              <a:off x="214282" y="2714635"/>
              <a:ext cx="301626" cy="261938"/>
            </a:xfrm>
            <a:prstGeom prst="rect">
              <a:avLst/>
            </a:prstGeom>
            <a:noFill/>
          </p:spPr>
          <p:txBody>
            <a:bodyPr wrap="none">
              <a:spAutoFit/>
            </a:bodyPr>
            <a:lstStyle/>
            <a:p>
              <a:pPr>
                <a:spcBef>
                  <a:spcPct val="0"/>
                </a:spcBef>
                <a:defRPr/>
              </a:pPr>
              <a:r>
                <a:rPr lang="it-IT" sz="1050" dirty="0">
                  <a:solidFill>
                    <a:srgbClr val="000000"/>
                  </a:solidFill>
                  <a:latin typeface="Arial"/>
                  <a:cs typeface="+mn-cs"/>
                </a:rPr>
                <a:t>f2</a:t>
              </a:r>
            </a:p>
          </p:txBody>
        </p:sp>
        <p:sp>
          <p:nvSpPr>
            <p:cNvPr id="24" name="CasellaDiTesto 23"/>
            <p:cNvSpPr txBox="1"/>
            <p:nvPr/>
          </p:nvSpPr>
          <p:spPr>
            <a:xfrm>
              <a:off x="500033" y="2928948"/>
              <a:ext cx="301626" cy="261937"/>
            </a:xfrm>
            <a:prstGeom prst="rect">
              <a:avLst/>
            </a:prstGeom>
            <a:noFill/>
          </p:spPr>
          <p:txBody>
            <a:bodyPr wrap="none">
              <a:spAutoFit/>
            </a:bodyPr>
            <a:lstStyle/>
            <a:p>
              <a:pPr>
                <a:spcBef>
                  <a:spcPct val="0"/>
                </a:spcBef>
                <a:defRPr/>
              </a:pPr>
              <a:r>
                <a:rPr lang="it-IT" sz="1050" dirty="0">
                  <a:solidFill>
                    <a:srgbClr val="000000"/>
                  </a:solidFill>
                  <a:latin typeface="Arial"/>
                  <a:cs typeface="+mn-cs"/>
                </a:rPr>
                <a:t>f3</a:t>
              </a:r>
            </a:p>
          </p:txBody>
        </p:sp>
        <p:sp>
          <p:nvSpPr>
            <p:cNvPr id="25" name="CasellaDiTesto 24"/>
            <p:cNvSpPr txBox="1"/>
            <p:nvPr/>
          </p:nvSpPr>
          <p:spPr>
            <a:xfrm>
              <a:off x="7715249" y="2071698"/>
              <a:ext cx="301626" cy="261937"/>
            </a:xfrm>
            <a:prstGeom prst="rect">
              <a:avLst/>
            </a:prstGeom>
            <a:noFill/>
          </p:spPr>
          <p:txBody>
            <a:bodyPr wrap="none">
              <a:spAutoFit/>
            </a:bodyPr>
            <a:lstStyle/>
            <a:p>
              <a:pPr>
                <a:spcBef>
                  <a:spcPct val="0"/>
                </a:spcBef>
                <a:defRPr/>
              </a:pPr>
              <a:r>
                <a:rPr lang="it-IT" sz="1050" dirty="0">
                  <a:solidFill>
                    <a:srgbClr val="000000"/>
                  </a:solidFill>
                  <a:latin typeface="Arial"/>
                  <a:cs typeface="+mn-cs"/>
                </a:rPr>
                <a:t>f4</a:t>
              </a:r>
            </a:p>
          </p:txBody>
        </p:sp>
      </p:grpSp>
      <p:sp>
        <p:nvSpPr>
          <p:cNvPr id="38" name="Segnaposto contenuto 2"/>
          <p:cNvSpPr txBox="1">
            <a:spLocks/>
          </p:cNvSpPr>
          <p:nvPr/>
        </p:nvSpPr>
        <p:spPr bwMode="auto">
          <a:xfrm>
            <a:off x="4286250" y="4286250"/>
            <a:ext cx="3857625" cy="2286000"/>
          </a:xfrm>
          <a:prstGeom prst="rect">
            <a:avLst/>
          </a:prstGeom>
          <a:noFill/>
          <a:ln w="9525">
            <a:noFill/>
            <a:miter lim="800000"/>
            <a:headEnd/>
            <a:tailEnd/>
          </a:ln>
        </p:spPr>
        <p:txBody>
          <a:bodyPr/>
          <a:lstStyle/>
          <a:p>
            <a:pPr marL="342900" indent="-342900">
              <a:spcBef>
                <a:spcPct val="20000"/>
              </a:spcBef>
              <a:defRPr/>
            </a:pPr>
            <a:r>
              <a:rPr lang="it-IT" sz="2000" kern="0" dirty="0">
                <a:solidFill>
                  <a:srgbClr val="000000"/>
                </a:solidFill>
                <a:latin typeface="Arial"/>
                <a:cs typeface="+mn-cs"/>
              </a:rPr>
              <a:t>v3: </a:t>
            </a:r>
            <a:r>
              <a:rPr lang="it-IT" sz="2000" kern="0" dirty="0" err="1">
                <a:solidFill>
                  <a:srgbClr val="000000"/>
                </a:solidFill>
                <a:latin typeface="Arial"/>
                <a:cs typeface="+mn-cs"/>
              </a:rPr>
              <a:t>for</a:t>
            </a:r>
            <a:r>
              <a:rPr lang="it-IT" sz="2000" kern="0" dirty="0">
                <a:solidFill>
                  <a:srgbClr val="000000"/>
                </a:solidFill>
                <a:latin typeface="Arial"/>
                <a:cs typeface="+mn-cs"/>
              </a:rPr>
              <a:t> </a:t>
            </a:r>
            <a:r>
              <a:rPr lang="it-IT" sz="2000" kern="0" dirty="0" err="1">
                <a:solidFill>
                  <a:srgbClr val="000000"/>
                </a:solidFill>
                <a:latin typeface="Arial"/>
                <a:cs typeface="+mn-cs"/>
              </a:rPr>
              <a:t>each</a:t>
            </a:r>
            <a:r>
              <a:rPr lang="it-IT" sz="2000" kern="0" dirty="0">
                <a:solidFill>
                  <a:srgbClr val="000000"/>
                </a:solidFill>
                <a:latin typeface="Arial"/>
                <a:cs typeface="+mn-cs"/>
              </a:rPr>
              <a:t> g in </a:t>
            </a:r>
            <a:r>
              <a:rPr lang="it-IT" sz="2000" kern="0" dirty="0" err="1">
                <a:solidFill>
                  <a:srgbClr val="000000"/>
                </a:solidFill>
                <a:latin typeface="Arial"/>
                <a:cs typeface="+mn-cs"/>
              </a:rPr>
              <a:t>grants</a:t>
            </a:r>
            <a:r>
              <a:rPr lang="it-IT" sz="2000" kern="0" dirty="0">
                <a:solidFill>
                  <a:srgbClr val="000000"/>
                </a:solidFill>
                <a:latin typeface="Arial"/>
                <a:cs typeface="+mn-cs"/>
              </a:rPr>
              <a:t>  </a:t>
            </a:r>
            <a:br>
              <a:rPr lang="it-IT" sz="2000" kern="0" dirty="0">
                <a:solidFill>
                  <a:srgbClr val="000000"/>
                </a:solidFill>
                <a:latin typeface="Arial"/>
                <a:cs typeface="+mn-cs"/>
              </a:rPr>
            </a:br>
            <a:r>
              <a:rPr lang="it-IT" sz="2000" kern="0" dirty="0" err="1">
                <a:solidFill>
                  <a:srgbClr val="000000"/>
                </a:solidFill>
                <a:latin typeface="Arial"/>
                <a:cs typeface="+mn-cs"/>
              </a:rPr>
              <a:t>exists</a:t>
            </a:r>
            <a:r>
              <a:rPr lang="it-IT" sz="2000" kern="0" dirty="0">
                <a:solidFill>
                  <a:srgbClr val="000000"/>
                </a:solidFill>
                <a:latin typeface="Arial"/>
                <a:cs typeface="+mn-cs"/>
              </a:rPr>
              <a:t> i in </a:t>
            </a:r>
            <a:r>
              <a:rPr lang="it-IT" sz="2000" kern="0" dirty="0" err="1">
                <a:solidFill>
                  <a:srgbClr val="000000"/>
                </a:solidFill>
                <a:latin typeface="Arial"/>
                <a:cs typeface="+mn-cs"/>
              </a:rPr>
              <a:t>finances</a:t>
            </a:r>
            <a:r>
              <a:rPr lang="it-IT" sz="2000" kern="0" dirty="0">
                <a:solidFill>
                  <a:srgbClr val="000000"/>
                </a:solidFill>
                <a:latin typeface="Arial"/>
                <a:cs typeface="+mn-cs"/>
              </a:rPr>
              <a:t>, </a:t>
            </a:r>
            <a:br>
              <a:rPr lang="it-IT" sz="2000" kern="0" dirty="0">
                <a:solidFill>
                  <a:srgbClr val="000000"/>
                </a:solidFill>
                <a:latin typeface="Arial"/>
                <a:cs typeface="+mn-cs"/>
              </a:rPr>
            </a:br>
            <a:r>
              <a:rPr lang="it-IT" sz="2000" kern="0" dirty="0" err="1">
                <a:solidFill>
                  <a:srgbClr val="000000"/>
                </a:solidFill>
                <a:latin typeface="Arial"/>
                <a:cs typeface="+mn-cs"/>
              </a:rPr>
              <a:t>with</a:t>
            </a:r>
            <a:r>
              <a:rPr lang="it-IT" sz="2000" kern="0" dirty="0">
                <a:solidFill>
                  <a:srgbClr val="000000"/>
                </a:solidFill>
                <a:latin typeface="Arial"/>
                <a:cs typeface="+mn-cs"/>
              </a:rPr>
              <a:t> g.amount= </a:t>
            </a:r>
            <a:r>
              <a:rPr lang="it-IT" sz="2000" kern="0" dirty="0" err="1">
                <a:solidFill>
                  <a:srgbClr val="000000"/>
                </a:solidFill>
                <a:latin typeface="Arial"/>
                <a:cs typeface="+mn-cs"/>
              </a:rPr>
              <a:t>i.budget</a:t>
            </a:r>
            <a:endParaRPr lang="it-IT" sz="2000" kern="0" dirty="0">
              <a:solidFill>
                <a:srgbClr val="000000"/>
              </a:solidFill>
              <a:latin typeface="Arial"/>
              <a:cs typeface="+mn-cs"/>
            </a:endParaRPr>
          </a:p>
          <a:p>
            <a:pPr marL="342900" indent="-342900">
              <a:spcBef>
                <a:spcPct val="20000"/>
              </a:spcBef>
              <a:defRPr/>
            </a:pPr>
            <a:r>
              <a:rPr lang="it-IT" sz="2000" kern="0" dirty="0">
                <a:solidFill>
                  <a:srgbClr val="000000"/>
                </a:solidFill>
                <a:latin typeface="Arial"/>
                <a:cs typeface="+mn-cs"/>
              </a:rPr>
              <a:t>v4: </a:t>
            </a:r>
            <a:r>
              <a:rPr lang="it-IT" sz="2000" kern="0" dirty="0" err="1">
                <a:solidFill>
                  <a:srgbClr val="000000"/>
                </a:solidFill>
                <a:latin typeface="Arial"/>
                <a:cs typeface="+mn-cs"/>
              </a:rPr>
              <a:t>for</a:t>
            </a:r>
            <a:r>
              <a:rPr lang="it-IT" sz="2000" kern="0" dirty="0">
                <a:solidFill>
                  <a:srgbClr val="000000"/>
                </a:solidFill>
                <a:latin typeface="Arial"/>
                <a:cs typeface="+mn-cs"/>
              </a:rPr>
              <a:t> </a:t>
            </a:r>
            <a:r>
              <a:rPr lang="it-IT" sz="2000" kern="0" dirty="0" err="1">
                <a:solidFill>
                  <a:srgbClr val="000000"/>
                </a:solidFill>
                <a:latin typeface="Arial"/>
                <a:cs typeface="+mn-cs"/>
              </a:rPr>
              <a:t>each</a:t>
            </a:r>
            <a:r>
              <a:rPr lang="it-IT" sz="2000" kern="0" dirty="0">
                <a:solidFill>
                  <a:srgbClr val="000000"/>
                </a:solidFill>
                <a:latin typeface="Arial"/>
                <a:cs typeface="+mn-cs"/>
              </a:rPr>
              <a:t> c in </a:t>
            </a:r>
            <a:r>
              <a:rPr lang="it-IT" sz="2000" kern="0" dirty="0" err="1">
                <a:solidFill>
                  <a:srgbClr val="000000"/>
                </a:solidFill>
                <a:latin typeface="Arial"/>
                <a:cs typeface="+mn-cs"/>
              </a:rPr>
              <a:t>contacts</a:t>
            </a:r>
            <a:br>
              <a:rPr lang="it-IT" sz="2000" kern="0" dirty="0">
                <a:solidFill>
                  <a:srgbClr val="000000"/>
                </a:solidFill>
                <a:latin typeface="Arial"/>
                <a:cs typeface="+mn-cs"/>
              </a:rPr>
            </a:br>
            <a:r>
              <a:rPr lang="it-IT" sz="2000" kern="0" dirty="0" err="1">
                <a:solidFill>
                  <a:srgbClr val="000000"/>
                </a:solidFill>
                <a:latin typeface="Arial"/>
                <a:cs typeface="+mn-cs"/>
              </a:rPr>
              <a:t>exists</a:t>
            </a:r>
            <a:r>
              <a:rPr lang="it-IT" sz="2000" kern="0" dirty="0">
                <a:solidFill>
                  <a:srgbClr val="000000"/>
                </a:solidFill>
                <a:latin typeface="Arial"/>
                <a:cs typeface="+mn-cs"/>
              </a:rPr>
              <a:t> i in </a:t>
            </a:r>
            <a:r>
              <a:rPr lang="it-IT" sz="2000" kern="0" dirty="0" err="1">
                <a:solidFill>
                  <a:srgbClr val="000000"/>
                </a:solidFill>
                <a:latin typeface="Arial"/>
                <a:cs typeface="+mn-cs"/>
              </a:rPr>
              <a:t>finances</a:t>
            </a:r>
            <a:br>
              <a:rPr lang="it-IT" sz="2000" kern="0" dirty="0">
                <a:solidFill>
                  <a:srgbClr val="000000"/>
                </a:solidFill>
                <a:latin typeface="Arial"/>
                <a:cs typeface="+mn-cs"/>
              </a:rPr>
            </a:br>
            <a:r>
              <a:rPr lang="it-IT" sz="2000" kern="0" dirty="0" err="1">
                <a:solidFill>
                  <a:srgbClr val="000000"/>
                </a:solidFill>
                <a:latin typeface="Arial"/>
                <a:cs typeface="+mn-cs"/>
              </a:rPr>
              <a:t>with</a:t>
            </a:r>
            <a:r>
              <a:rPr lang="it-IT" sz="2000" kern="0" dirty="0">
                <a:solidFill>
                  <a:srgbClr val="000000"/>
                </a:solidFill>
                <a:latin typeface="Arial"/>
                <a:cs typeface="+mn-cs"/>
              </a:rPr>
              <a:t> </a:t>
            </a:r>
            <a:r>
              <a:rPr lang="it-IT" sz="2000" kern="0" dirty="0" err="1">
                <a:solidFill>
                  <a:srgbClr val="000000"/>
                </a:solidFill>
                <a:latin typeface="Arial"/>
                <a:cs typeface="+mn-cs"/>
              </a:rPr>
              <a:t>c.phone</a:t>
            </a:r>
            <a:r>
              <a:rPr lang="it-IT" sz="2000" kern="0" dirty="0">
                <a:solidFill>
                  <a:srgbClr val="000000"/>
                </a:solidFill>
                <a:latin typeface="Arial"/>
                <a:cs typeface="+mn-cs"/>
              </a:rPr>
              <a:t> = </a:t>
            </a:r>
            <a:r>
              <a:rPr lang="it-IT" sz="2000" kern="0" dirty="0" err="1">
                <a:solidFill>
                  <a:srgbClr val="000000"/>
                </a:solidFill>
                <a:latin typeface="Arial"/>
                <a:cs typeface="+mn-cs"/>
              </a:rPr>
              <a:t>i.phone</a:t>
            </a:r>
            <a:r>
              <a:rPr lang="it-IT" sz="2000" kern="0" dirty="0">
                <a:solidFill>
                  <a:srgbClr val="000000"/>
                </a:solidFill>
                <a:latin typeface="Arial"/>
                <a:cs typeface="+mn-cs"/>
              </a:rPr>
              <a:t> </a:t>
            </a:r>
          </a:p>
        </p:txBody>
      </p:sp>
    </p:spTree>
  </p:cSld>
  <p:clrMapOvr>
    <a:masterClrMapping/>
  </p:clrMapOvr>
  <p:transition spd="slow">
    <p:wipe dir="r"/>
  </p:transition>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olo 1"/>
          <p:cNvSpPr>
            <a:spLocks noGrp="1"/>
          </p:cNvSpPr>
          <p:nvPr>
            <p:ph type="title"/>
          </p:nvPr>
        </p:nvSpPr>
        <p:spPr/>
        <p:txBody>
          <a:bodyPr/>
          <a:lstStyle/>
          <a:p>
            <a:r>
              <a:rPr lang="it-IT">
                <a:latin typeface="Arial" charset="0"/>
              </a:rPr>
              <a:t>Correspondences and associations</a:t>
            </a:r>
          </a:p>
        </p:txBody>
      </p:sp>
      <p:sp>
        <p:nvSpPr>
          <p:cNvPr id="41987" name="Segnaposto contenuto 2"/>
          <p:cNvSpPr>
            <a:spLocks noGrp="1"/>
          </p:cNvSpPr>
          <p:nvPr>
            <p:ph idx="1"/>
          </p:nvPr>
        </p:nvSpPr>
        <p:spPr/>
        <p:txBody>
          <a:bodyPr/>
          <a:lstStyle/>
          <a:p>
            <a:r>
              <a:rPr lang="it-IT">
                <a:latin typeface="Arial" charset="0"/>
              </a:rPr>
              <a:t>A correspondence </a:t>
            </a:r>
            <a:br>
              <a:rPr lang="it-IT">
                <a:latin typeface="Arial" charset="0"/>
              </a:rPr>
            </a:br>
            <a:r>
              <a:rPr lang="it-IT">
                <a:latin typeface="Arial" charset="0"/>
              </a:rPr>
              <a:t>	v : for each P</a:t>
            </a:r>
            <a:r>
              <a:rPr lang="it-IT" baseline="30000">
                <a:latin typeface="Arial" charset="0"/>
              </a:rPr>
              <a:t>S</a:t>
            </a:r>
            <a:r>
              <a:rPr lang="it-IT">
                <a:latin typeface="Arial" charset="0"/>
              </a:rPr>
              <a:t> exists P</a:t>
            </a:r>
            <a:r>
              <a:rPr lang="it-IT" baseline="30000">
                <a:latin typeface="Arial" charset="0"/>
              </a:rPr>
              <a:t>T</a:t>
            </a:r>
            <a:r>
              <a:rPr lang="it-IT">
                <a:latin typeface="Arial" charset="0"/>
              </a:rPr>
              <a:t> with e</a:t>
            </a:r>
            <a:r>
              <a:rPr lang="it-IT" baseline="-25000">
                <a:latin typeface="Arial" charset="0"/>
              </a:rPr>
              <a:t>S</a:t>
            </a:r>
            <a:r>
              <a:rPr lang="it-IT">
                <a:latin typeface="Arial" charset="0"/>
              </a:rPr>
              <a:t>=e</a:t>
            </a:r>
            <a:r>
              <a:rPr lang="it-IT" baseline="-25000">
                <a:latin typeface="Arial" charset="0"/>
              </a:rPr>
              <a:t>T</a:t>
            </a:r>
            <a:br>
              <a:rPr lang="it-IT" baseline="-25000">
                <a:latin typeface="Arial" charset="0"/>
              </a:rPr>
            </a:br>
            <a:r>
              <a:rPr lang="it-IT">
                <a:latin typeface="Arial" charset="0"/>
              </a:rPr>
              <a:t>is </a:t>
            </a:r>
            <a:r>
              <a:rPr lang="it-IT" b="1">
                <a:latin typeface="Arial" charset="0"/>
              </a:rPr>
              <a:t>covered </a:t>
            </a:r>
            <a:r>
              <a:rPr lang="it-IT">
                <a:latin typeface="Arial" charset="0"/>
              </a:rPr>
              <a:t>by a pair of associations (on source and target, resp.)  &lt;A</a:t>
            </a:r>
            <a:r>
              <a:rPr lang="it-IT" baseline="30000">
                <a:latin typeface="Arial" charset="0"/>
              </a:rPr>
              <a:t>S</a:t>
            </a:r>
            <a:r>
              <a:rPr lang="it-IT">
                <a:latin typeface="Arial" charset="0"/>
              </a:rPr>
              <a:t> , A</a:t>
            </a:r>
            <a:r>
              <a:rPr lang="it-IT" baseline="30000">
                <a:latin typeface="Arial" charset="0"/>
              </a:rPr>
              <a:t>T</a:t>
            </a:r>
            <a:r>
              <a:rPr lang="it-IT">
                <a:latin typeface="Arial" charset="0"/>
              </a:rPr>
              <a:t>&gt; if P</a:t>
            </a:r>
            <a:r>
              <a:rPr lang="it-IT" baseline="30000">
                <a:latin typeface="Arial" charset="0"/>
              </a:rPr>
              <a:t>S</a:t>
            </a:r>
            <a:r>
              <a:rPr lang="it-IT">
                <a:latin typeface="Arial" charset="0"/>
              </a:rPr>
              <a:t> ≤ A</a:t>
            </a:r>
            <a:r>
              <a:rPr lang="it-IT" baseline="30000">
                <a:latin typeface="Arial" charset="0"/>
              </a:rPr>
              <a:t>S</a:t>
            </a:r>
            <a:r>
              <a:rPr lang="it-IT">
                <a:latin typeface="Arial" charset="0"/>
              </a:rPr>
              <a:t> and P</a:t>
            </a:r>
            <a:r>
              <a:rPr lang="it-IT" baseline="30000">
                <a:latin typeface="Arial" charset="0"/>
              </a:rPr>
              <a:t>T</a:t>
            </a:r>
            <a:r>
              <a:rPr lang="it-IT">
                <a:latin typeface="Arial" charset="0"/>
              </a:rPr>
              <a:t> ≤ A</a:t>
            </a:r>
            <a:r>
              <a:rPr lang="it-IT" baseline="30000">
                <a:latin typeface="Arial" charset="0"/>
              </a:rPr>
              <a:t>T</a:t>
            </a:r>
            <a:r>
              <a:rPr lang="it-IT">
                <a:latin typeface="Arial" charset="0"/>
              </a:rPr>
              <a:t> with some renaming h, h' (on source and target, resp.)  </a:t>
            </a:r>
          </a:p>
          <a:p>
            <a:r>
              <a:rPr lang="it-IT">
                <a:latin typeface="Arial" charset="0"/>
              </a:rPr>
              <a:t>We say that </a:t>
            </a:r>
          </a:p>
          <a:p>
            <a:pPr lvl="1"/>
            <a:r>
              <a:rPr lang="it-IT">
                <a:latin typeface="Arial" charset="0"/>
              </a:rPr>
              <a:t>there is a </a:t>
            </a:r>
            <a:r>
              <a:rPr lang="it-IT" b="1">
                <a:latin typeface="Arial" charset="0"/>
              </a:rPr>
              <a:t>coverage </a:t>
            </a:r>
            <a:r>
              <a:rPr lang="it-IT">
                <a:latin typeface="Arial" charset="0"/>
              </a:rPr>
              <a:t>of v by &lt;A</a:t>
            </a:r>
            <a:r>
              <a:rPr lang="it-IT" baseline="30000">
                <a:latin typeface="Arial" charset="0"/>
              </a:rPr>
              <a:t>S</a:t>
            </a:r>
            <a:r>
              <a:rPr lang="it-IT">
                <a:latin typeface="Arial" charset="0"/>
              </a:rPr>
              <a:t> , A</a:t>
            </a:r>
            <a:r>
              <a:rPr lang="it-IT" baseline="30000">
                <a:latin typeface="Arial" charset="0"/>
              </a:rPr>
              <a:t>T</a:t>
            </a:r>
            <a:r>
              <a:rPr lang="it-IT">
                <a:latin typeface="Arial" charset="0"/>
              </a:rPr>
              <a:t>&gt; via &lt;h,h'&gt;</a:t>
            </a:r>
          </a:p>
          <a:p>
            <a:pPr lvl="1"/>
            <a:r>
              <a:rPr lang="it-IT">
                <a:latin typeface="Arial" charset="0"/>
              </a:rPr>
              <a:t>the </a:t>
            </a:r>
            <a:r>
              <a:rPr lang="it-IT" b="1">
                <a:latin typeface="Arial" charset="0"/>
              </a:rPr>
              <a:t>result</a:t>
            </a:r>
            <a:r>
              <a:rPr lang="it-IT">
                <a:latin typeface="Arial" charset="0"/>
              </a:rPr>
              <a:t> of the coverage is h(e</a:t>
            </a:r>
            <a:r>
              <a:rPr lang="it-IT" baseline="-25000">
                <a:latin typeface="Arial" charset="0"/>
              </a:rPr>
              <a:t>S </a:t>
            </a:r>
            <a:r>
              <a:rPr lang="it-IT">
                <a:latin typeface="Arial" charset="0"/>
              </a:rPr>
              <a:t>)=h'(e</a:t>
            </a:r>
            <a:r>
              <a:rPr lang="it-IT" baseline="-25000">
                <a:latin typeface="Arial" charset="0"/>
              </a:rPr>
              <a:t>T </a:t>
            </a:r>
            <a:r>
              <a:rPr lang="it-IT">
                <a:latin typeface="Arial" charset="0"/>
              </a:rPr>
              <a:t>)</a:t>
            </a:r>
          </a:p>
          <a:p>
            <a:pPr>
              <a:buFontTx/>
              <a:buNone/>
            </a:pPr>
            <a:endParaRPr lang="it-IT">
              <a:latin typeface="Arial" charset="0"/>
            </a:endParaRPr>
          </a:p>
        </p:txBody>
      </p:sp>
      <p:sp>
        <p:nvSpPr>
          <p:cNvPr id="4" name="Segnaposto data 3"/>
          <p:cNvSpPr>
            <a:spLocks noGrp="1"/>
          </p:cNvSpPr>
          <p:nvPr>
            <p:ph type="dt" sz="quarter" idx="10"/>
          </p:nvPr>
        </p:nvSpPr>
        <p:spPr/>
        <p:txBody>
          <a:bodyPr/>
          <a:lstStyle/>
          <a:p>
            <a:pPr>
              <a:defRPr/>
            </a:pPr>
            <a:r>
              <a:rPr lang="it-IT">
                <a:latin typeface="Arial"/>
              </a:rPr>
              <a:t>P. Atzeni</a:t>
            </a:r>
          </a:p>
        </p:txBody>
      </p:sp>
      <p:sp>
        <p:nvSpPr>
          <p:cNvPr id="5" name="Segnaposto piè di pagina 4"/>
          <p:cNvSpPr>
            <a:spLocks noGrp="1"/>
          </p:cNvSpPr>
          <p:nvPr>
            <p:ph type="ftr" sz="quarter" idx="11"/>
          </p:nvPr>
        </p:nvSpPr>
        <p:spPr/>
        <p:txBody>
          <a:bodyPr/>
          <a:lstStyle/>
          <a:p>
            <a:pPr>
              <a:defRPr/>
            </a:pPr>
            <a:r>
              <a:rPr lang="it-IT">
                <a:latin typeface="Arial"/>
              </a:rPr>
              <a:t>ITD - 3 - 28/10-4/11/2009</a:t>
            </a:r>
          </a:p>
        </p:txBody>
      </p:sp>
      <p:sp>
        <p:nvSpPr>
          <p:cNvPr id="6" name="Segnaposto numero diapositiva 5"/>
          <p:cNvSpPr>
            <a:spLocks noGrp="1"/>
          </p:cNvSpPr>
          <p:nvPr>
            <p:ph type="sldNum" sz="quarter" idx="12"/>
          </p:nvPr>
        </p:nvSpPr>
        <p:spPr/>
        <p:txBody>
          <a:bodyPr/>
          <a:lstStyle>
            <a:lvl1pPr eaLnBrk="0" hangingPunct="0">
              <a:defRPr sz="2400">
                <a:solidFill>
                  <a:schemeClr val="tx1"/>
                </a:solidFill>
                <a:latin typeface="Times New Roman" charset="0"/>
                <a:ea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297F628D-84BE-9A49-BA8C-5DB43974F3A6}" type="slidenum">
              <a:rPr lang="it-IT" sz="1200">
                <a:solidFill>
                  <a:srgbClr val="FFFFFF"/>
                </a:solidFill>
                <a:latin typeface="Arial" charset="0"/>
              </a:rPr>
              <a:pPr/>
              <a:t>107</a:t>
            </a:fld>
            <a:endParaRPr lang="it-IT" sz="1200">
              <a:solidFill>
                <a:srgbClr val="FFFFFF"/>
              </a:solidFill>
              <a:latin typeface="Arial" charset="0"/>
            </a:endParaRPr>
          </a:p>
        </p:txBody>
      </p:sp>
    </p:spTree>
  </p:cSld>
  <p:clrMapOvr>
    <a:masterClrMapping/>
  </p:clrMapOvr>
  <p:transition spd="slow">
    <p:wipe dir="r"/>
  </p:transition>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olo 1"/>
          <p:cNvSpPr>
            <a:spLocks noGrp="1"/>
          </p:cNvSpPr>
          <p:nvPr>
            <p:ph type="title"/>
          </p:nvPr>
        </p:nvSpPr>
        <p:spPr/>
        <p:txBody>
          <a:bodyPr/>
          <a:lstStyle/>
          <a:p>
            <a:r>
              <a:rPr lang="it-IT">
                <a:latin typeface="Arial" charset="0"/>
              </a:rPr>
              <a:t>Clio mapping</a:t>
            </a:r>
          </a:p>
        </p:txBody>
      </p:sp>
      <p:sp>
        <p:nvSpPr>
          <p:cNvPr id="43011" name="Segnaposto contenuto 2"/>
          <p:cNvSpPr>
            <a:spLocks noGrp="1"/>
          </p:cNvSpPr>
          <p:nvPr>
            <p:ph idx="1"/>
          </p:nvPr>
        </p:nvSpPr>
        <p:spPr/>
        <p:txBody>
          <a:bodyPr/>
          <a:lstStyle/>
          <a:p>
            <a:r>
              <a:rPr lang="it-IT">
                <a:latin typeface="Arial" charset="0"/>
              </a:rPr>
              <a:t>Given </a:t>
            </a:r>
          </a:p>
          <a:p>
            <a:pPr lvl="1"/>
            <a:r>
              <a:rPr lang="it-IT">
                <a:latin typeface="Arial" charset="0"/>
              </a:rPr>
              <a:t>S, T source and target schemas</a:t>
            </a:r>
          </a:p>
          <a:p>
            <a:pPr lvl="1"/>
            <a:r>
              <a:rPr lang="it-IT">
                <a:latin typeface="Arial" charset="0"/>
              </a:rPr>
              <a:t>C set of correspndences</a:t>
            </a:r>
          </a:p>
          <a:p>
            <a:r>
              <a:rPr lang="it-IT">
                <a:latin typeface="Arial" charset="0"/>
              </a:rPr>
              <a:t>A </a:t>
            </a:r>
            <a:r>
              <a:rPr lang="it-IT" b="1">
                <a:latin typeface="Arial" charset="0"/>
              </a:rPr>
              <a:t>Clio mapping</a:t>
            </a:r>
            <a:r>
              <a:rPr lang="it-IT">
                <a:latin typeface="Arial" charset="0"/>
              </a:rPr>
              <a:t>:</a:t>
            </a:r>
          </a:p>
          <a:p>
            <a:pPr lvl="1">
              <a:buFontTx/>
              <a:buNone/>
            </a:pPr>
            <a:r>
              <a:rPr lang="it-IT">
                <a:latin typeface="Arial" charset="0"/>
              </a:rPr>
              <a:t>for each A</a:t>
            </a:r>
            <a:r>
              <a:rPr lang="it-IT" baseline="30000">
                <a:latin typeface="Arial" charset="0"/>
              </a:rPr>
              <a:t>S</a:t>
            </a:r>
            <a:r>
              <a:rPr lang="it-IT">
                <a:latin typeface="Arial" charset="0"/>
              </a:rPr>
              <a:t> exists A</a:t>
            </a:r>
            <a:r>
              <a:rPr lang="it-IT" baseline="30000">
                <a:latin typeface="Arial" charset="0"/>
              </a:rPr>
              <a:t>T</a:t>
            </a:r>
            <a:r>
              <a:rPr lang="it-IT">
                <a:latin typeface="Arial" charset="0"/>
              </a:rPr>
              <a:t> with E</a:t>
            </a:r>
          </a:p>
          <a:p>
            <a:pPr lvl="1"/>
            <a:r>
              <a:rPr lang="it-IT">
                <a:latin typeface="Arial" charset="0"/>
              </a:rPr>
              <a:t>A</a:t>
            </a:r>
            <a:r>
              <a:rPr lang="it-IT" baseline="30000">
                <a:latin typeface="Arial" charset="0"/>
              </a:rPr>
              <a:t>S</a:t>
            </a:r>
            <a:r>
              <a:rPr lang="it-IT">
                <a:latin typeface="Arial" charset="0"/>
              </a:rPr>
              <a:t>  A</a:t>
            </a:r>
            <a:r>
              <a:rPr lang="it-IT" baseline="30000">
                <a:latin typeface="Arial" charset="0"/>
              </a:rPr>
              <a:t>T</a:t>
            </a:r>
            <a:r>
              <a:rPr lang="it-IT">
                <a:latin typeface="Arial" charset="0"/>
              </a:rPr>
              <a:t> logical associations (on source and target, resp.)</a:t>
            </a:r>
          </a:p>
          <a:p>
            <a:pPr lvl="1"/>
            <a:r>
              <a:rPr lang="it-IT">
                <a:latin typeface="Arial" charset="0"/>
              </a:rPr>
              <a:t>E a conjunction of equalities:</a:t>
            </a:r>
          </a:p>
          <a:p>
            <a:pPr lvl="2"/>
            <a:r>
              <a:rPr lang="it-IT">
                <a:latin typeface="Arial" charset="0"/>
              </a:rPr>
              <a:t>for each correspondence v in C covered by &lt;A</a:t>
            </a:r>
            <a:r>
              <a:rPr lang="it-IT" baseline="30000">
                <a:latin typeface="Arial" charset="0"/>
              </a:rPr>
              <a:t>S</a:t>
            </a:r>
            <a:r>
              <a:rPr lang="it-IT">
                <a:latin typeface="Arial" charset="0"/>
              </a:rPr>
              <a:t> , A</a:t>
            </a:r>
            <a:r>
              <a:rPr lang="it-IT" baseline="30000">
                <a:latin typeface="Arial" charset="0"/>
              </a:rPr>
              <a:t>T</a:t>
            </a:r>
            <a:r>
              <a:rPr lang="it-IT">
                <a:latin typeface="Arial" charset="0"/>
              </a:rPr>
              <a:t>&gt; , </a:t>
            </a:r>
            <a:br>
              <a:rPr lang="it-IT">
                <a:latin typeface="Arial" charset="0"/>
              </a:rPr>
            </a:br>
            <a:r>
              <a:rPr lang="it-IT">
                <a:latin typeface="Arial" charset="0"/>
              </a:rPr>
              <a:t>E includes the equality h(e</a:t>
            </a:r>
            <a:r>
              <a:rPr lang="it-IT" baseline="-25000">
                <a:latin typeface="Arial" charset="0"/>
              </a:rPr>
              <a:t>S </a:t>
            </a:r>
            <a:r>
              <a:rPr lang="it-IT">
                <a:latin typeface="Arial" charset="0"/>
              </a:rPr>
              <a:t>)=h(e</a:t>
            </a:r>
            <a:r>
              <a:rPr lang="it-IT" baseline="-25000">
                <a:latin typeface="Arial" charset="0"/>
              </a:rPr>
              <a:t>T </a:t>
            </a:r>
            <a:r>
              <a:rPr lang="it-IT">
                <a:latin typeface="Arial" charset="0"/>
              </a:rPr>
              <a:t>) which is the </a:t>
            </a:r>
            <a:r>
              <a:rPr lang="it-IT" b="1">
                <a:latin typeface="Arial" charset="0"/>
              </a:rPr>
              <a:t>result</a:t>
            </a:r>
            <a:r>
              <a:rPr lang="it-IT">
                <a:latin typeface="Arial" charset="0"/>
              </a:rPr>
              <a:t> of the coverage, for one of the coverages</a:t>
            </a:r>
          </a:p>
          <a:p>
            <a:pPr lvl="2"/>
            <a:endParaRPr lang="it-IT">
              <a:latin typeface="Arial" charset="0"/>
            </a:endParaRPr>
          </a:p>
          <a:p>
            <a:pPr lvl="1"/>
            <a:endParaRPr lang="it-IT">
              <a:latin typeface="Arial" charset="0"/>
            </a:endParaRPr>
          </a:p>
        </p:txBody>
      </p:sp>
      <p:sp>
        <p:nvSpPr>
          <p:cNvPr id="4" name="Segnaposto data 3"/>
          <p:cNvSpPr>
            <a:spLocks noGrp="1"/>
          </p:cNvSpPr>
          <p:nvPr>
            <p:ph type="dt" sz="quarter" idx="10"/>
          </p:nvPr>
        </p:nvSpPr>
        <p:spPr/>
        <p:txBody>
          <a:bodyPr/>
          <a:lstStyle/>
          <a:p>
            <a:pPr>
              <a:defRPr/>
            </a:pPr>
            <a:r>
              <a:rPr lang="it-IT">
                <a:latin typeface="Arial"/>
              </a:rPr>
              <a:t>P. Atzeni</a:t>
            </a:r>
          </a:p>
        </p:txBody>
      </p:sp>
      <p:sp>
        <p:nvSpPr>
          <p:cNvPr id="5" name="Segnaposto piè di pagina 4"/>
          <p:cNvSpPr>
            <a:spLocks noGrp="1"/>
          </p:cNvSpPr>
          <p:nvPr>
            <p:ph type="ftr" sz="quarter" idx="11"/>
          </p:nvPr>
        </p:nvSpPr>
        <p:spPr/>
        <p:txBody>
          <a:bodyPr/>
          <a:lstStyle/>
          <a:p>
            <a:pPr>
              <a:defRPr/>
            </a:pPr>
            <a:r>
              <a:rPr lang="it-IT">
                <a:latin typeface="Arial"/>
              </a:rPr>
              <a:t>ITD - 3 - 28/10-4/11/2009</a:t>
            </a:r>
          </a:p>
        </p:txBody>
      </p:sp>
      <p:sp>
        <p:nvSpPr>
          <p:cNvPr id="6" name="Segnaposto numero diapositiva 5"/>
          <p:cNvSpPr>
            <a:spLocks noGrp="1"/>
          </p:cNvSpPr>
          <p:nvPr>
            <p:ph type="sldNum" sz="quarter" idx="12"/>
          </p:nvPr>
        </p:nvSpPr>
        <p:spPr/>
        <p:txBody>
          <a:bodyPr/>
          <a:lstStyle>
            <a:lvl1pPr eaLnBrk="0" hangingPunct="0">
              <a:defRPr sz="2400">
                <a:solidFill>
                  <a:schemeClr val="tx1"/>
                </a:solidFill>
                <a:latin typeface="Times New Roman" charset="0"/>
                <a:ea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1EABCB70-351D-B149-B03D-46513113E711}" type="slidenum">
              <a:rPr lang="it-IT" sz="1200">
                <a:solidFill>
                  <a:srgbClr val="FFFFFF"/>
                </a:solidFill>
                <a:latin typeface="Arial" charset="0"/>
              </a:rPr>
              <a:pPr/>
              <a:t>108</a:t>
            </a:fld>
            <a:endParaRPr lang="it-IT" sz="1200">
              <a:solidFill>
                <a:srgbClr val="FFFFFF"/>
              </a:solidFill>
              <a:latin typeface="Arial" charset="0"/>
            </a:endParaRPr>
          </a:p>
        </p:txBody>
      </p:sp>
    </p:spTree>
  </p:cSld>
  <p:clrMapOvr>
    <a:masterClrMapping/>
  </p:clrMapOvr>
  <p:transition spd="slow">
    <p:wipe dir="r"/>
  </p:transition>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olo 1"/>
          <p:cNvSpPr>
            <a:spLocks noGrp="1"/>
          </p:cNvSpPr>
          <p:nvPr>
            <p:ph type="title"/>
          </p:nvPr>
        </p:nvSpPr>
        <p:spPr/>
        <p:txBody>
          <a:bodyPr/>
          <a:lstStyle/>
          <a:p>
            <a:r>
              <a:rPr lang="it-IT">
                <a:latin typeface="Arial" charset="0"/>
              </a:rPr>
              <a:t>Clio mapping, example</a:t>
            </a:r>
          </a:p>
        </p:txBody>
      </p:sp>
      <p:sp>
        <p:nvSpPr>
          <p:cNvPr id="44035" name="Segnaposto contenuto 32"/>
          <p:cNvSpPr>
            <a:spLocks noGrp="1"/>
          </p:cNvSpPr>
          <p:nvPr>
            <p:ph sz="half" idx="1"/>
          </p:nvPr>
        </p:nvSpPr>
        <p:spPr>
          <a:xfrm>
            <a:off x="714375" y="4286250"/>
            <a:ext cx="3857625" cy="1500188"/>
          </a:xfrm>
        </p:spPr>
        <p:txBody>
          <a:bodyPr/>
          <a:lstStyle/>
          <a:p>
            <a:pPr marL="342900" lvl="1" indent="-342900">
              <a:buFontTx/>
              <a:buNone/>
            </a:pPr>
            <a:r>
              <a:rPr lang="it-IT" sz="1800">
                <a:latin typeface="Arial" charset="0"/>
              </a:rPr>
              <a:t>from g in grants, c in companies, s in contacts, m in contacts</a:t>
            </a:r>
          </a:p>
          <a:p>
            <a:pPr marL="342900" lvl="1" indent="-342900">
              <a:buFontTx/>
              <a:buNone/>
            </a:pPr>
            <a:r>
              <a:rPr lang="it-IT" sz="1800">
                <a:latin typeface="Arial" charset="0"/>
              </a:rPr>
              <a:t>where  g.recipient = c.name </a:t>
            </a:r>
            <a:br>
              <a:rPr lang="it-IT" sz="1800">
                <a:latin typeface="Arial" charset="0"/>
              </a:rPr>
            </a:br>
            <a:r>
              <a:rPr lang="it-IT" sz="1800">
                <a:latin typeface="Arial" charset="0"/>
              </a:rPr>
              <a:t>and g.supervisor = s.cid </a:t>
            </a:r>
            <a:br>
              <a:rPr lang="it-IT" sz="1800">
                <a:latin typeface="Arial" charset="0"/>
              </a:rPr>
            </a:br>
            <a:r>
              <a:rPr lang="it-IT" sz="1800">
                <a:latin typeface="Arial" charset="0"/>
              </a:rPr>
              <a:t>and g.manager = m.cid</a:t>
            </a:r>
          </a:p>
          <a:p>
            <a:endParaRPr lang="it-IT">
              <a:latin typeface="Arial" charset="0"/>
            </a:endParaRPr>
          </a:p>
        </p:txBody>
      </p:sp>
      <p:sp>
        <p:nvSpPr>
          <p:cNvPr id="44036" name="Segnaposto contenuto 33"/>
          <p:cNvSpPr>
            <a:spLocks noGrp="1"/>
          </p:cNvSpPr>
          <p:nvPr>
            <p:ph sz="half" idx="2"/>
          </p:nvPr>
        </p:nvSpPr>
        <p:spPr>
          <a:xfrm>
            <a:off x="4724400" y="4357688"/>
            <a:ext cx="3810000" cy="1500187"/>
          </a:xfrm>
        </p:spPr>
        <p:txBody>
          <a:bodyPr/>
          <a:lstStyle/>
          <a:p>
            <a:pPr marL="342900" lvl="1" indent="-342900">
              <a:buFontTx/>
              <a:buNone/>
            </a:pPr>
            <a:r>
              <a:rPr lang="it-IT" sz="1800">
                <a:latin typeface="Arial" charset="0"/>
              </a:rPr>
              <a:t>from o in organizations, </a:t>
            </a:r>
            <a:br>
              <a:rPr lang="it-IT" sz="1800">
                <a:latin typeface="Arial" charset="0"/>
              </a:rPr>
            </a:br>
            <a:r>
              <a:rPr lang="it-IT" sz="1800">
                <a:latin typeface="Arial" charset="0"/>
              </a:rPr>
              <a:t>f in o.fundings, i in finances</a:t>
            </a:r>
          </a:p>
          <a:p>
            <a:pPr marL="342900" lvl="1" indent="-342900">
              <a:buFontTx/>
              <a:buNone/>
            </a:pPr>
            <a:r>
              <a:rPr lang="it-IT" sz="1800">
                <a:latin typeface="Arial" charset="0"/>
              </a:rPr>
              <a:t>where  f.finId = i.finId</a:t>
            </a:r>
          </a:p>
          <a:p>
            <a:endParaRPr lang="it-IT">
              <a:latin typeface="Arial" charset="0"/>
            </a:endParaRPr>
          </a:p>
        </p:txBody>
      </p:sp>
      <p:sp>
        <p:nvSpPr>
          <p:cNvPr id="4" name="Segnaposto data 3"/>
          <p:cNvSpPr>
            <a:spLocks noGrp="1"/>
          </p:cNvSpPr>
          <p:nvPr>
            <p:ph type="dt" sz="quarter" idx="10"/>
          </p:nvPr>
        </p:nvSpPr>
        <p:spPr/>
        <p:txBody>
          <a:bodyPr/>
          <a:lstStyle/>
          <a:p>
            <a:pPr>
              <a:defRPr/>
            </a:pPr>
            <a:r>
              <a:rPr lang="it-IT">
                <a:latin typeface="Arial"/>
              </a:rPr>
              <a:t>P. Atzeni</a:t>
            </a:r>
          </a:p>
        </p:txBody>
      </p:sp>
      <p:sp>
        <p:nvSpPr>
          <p:cNvPr id="5" name="Segnaposto piè di pagina 4"/>
          <p:cNvSpPr>
            <a:spLocks noGrp="1"/>
          </p:cNvSpPr>
          <p:nvPr>
            <p:ph type="ftr" sz="quarter" idx="11"/>
          </p:nvPr>
        </p:nvSpPr>
        <p:spPr/>
        <p:txBody>
          <a:bodyPr/>
          <a:lstStyle/>
          <a:p>
            <a:pPr>
              <a:defRPr/>
            </a:pPr>
            <a:r>
              <a:rPr lang="it-IT">
                <a:latin typeface="Arial"/>
              </a:rPr>
              <a:t>ITD - 3 - 28/10-4/11/2009</a:t>
            </a:r>
          </a:p>
        </p:txBody>
      </p:sp>
      <p:sp>
        <p:nvSpPr>
          <p:cNvPr id="6" name="Segnaposto numero diapositiva 5"/>
          <p:cNvSpPr>
            <a:spLocks noGrp="1"/>
          </p:cNvSpPr>
          <p:nvPr>
            <p:ph type="sldNum" sz="quarter" idx="12"/>
          </p:nvPr>
        </p:nvSpPr>
        <p:spPr/>
        <p:txBody>
          <a:bodyPr/>
          <a:lstStyle>
            <a:lvl1pPr eaLnBrk="0" hangingPunct="0">
              <a:defRPr sz="2400">
                <a:solidFill>
                  <a:schemeClr val="tx1"/>
                </a:solidFill>
                <a:latin typeface="Times New Roman" charset="0"/>
                <a:ea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ED17A142-8A86-9149-B7D6-AAD19A0D21DC}" type="slidenum">
              <a:rPr lang="it-IT" sz="1200">
                <a:solidFill>
                  <a:srgbClr val="FFFFFF"/>
                </a:solidFill>
                <a:latin typeface="Arial" charset="0"/>
              </a:rPr>
              <a:pPr/>
              <a:t>109</a:t>
            </a:fld>
            <a:endParaRPr lang="it-IT" sz="1200">
              <a:solidFill>
                <a:srgbClr val="FFFFFF"/>
              </a:solidFill>
              <a:latin typeface="Arial" charset="0"/>
            </a:endParaRPr>
          </a:p>
        </p:txBody>
      </p:sp>
      <p:grpSp>
        <p:nvGrpSpPr>
          <p:cNvPr id="44040" name="Gruppo 75"/>
          <p:cNvGrpSpPr>
            <a:grpSpLocks/>
          </p:cNvGrpSpPr>
          <p:nvPr/>
        </p:nvGrpSpPr>
        <p:grpSpPr bwMode="auto">
          <a:xfrm>
            <a:off x="214313" y="719138"/>
            <a:ext cx="7858125" cy="4495800"/>
            <a:chOff x="214282" y="433398"/>
            <a:chExt cx="7858156" cy="4495800"/>
          </a:xfrm>
        </p:grpSpPr>
        <p:sp>
          <p:nvSpPr>
            <p:cNvPr id="35" name="Segnaposto contenuto 10"/>
            <p:cNvSpPr txBox="1">
              <a:spLocks/>
            </p:cNvSpPr>
            <p:nvPr/>
          </p:nvSpPr>
          <p:spPr bwMode="auto">
            <a:xfrm>
              <a:off x="833409" y="433398"/>
              <a:ext cx="2095508" cy="3638550"/>
            </a:xfrm>
            <a:prstGeom prst="rect">
              <a:avLst/>
            </a:prstGeom>
            <a:noFill/>
            <a:ln w="9525">
              <a:noFill/>
              <a:miter lim="800000"/>
              <a:headEnd/>
              <a:tailEnd/>
            </a:ln>
          </p:spPr>
          <p:txBody>
            <a:bodyPr/>
            <a:lstStyle/>
            <a:p>
              <a:pPr marL="342900" indent="-342900">
                <a:spcBef>
                  <a:spcPct val="20000"/>
                </a:spcBef>
                <a:defRPr/>
              </a:pPr>
              <a:r>
                <a:rPr lang="it-IT" sz="1200" kern="0" dirty="0" err="1">
                  <a:solidFill>
                    <a:srgbClr val="C00000"/>
                  </a:solidFill>
                  <a:latin typeface="Arial"/>
                  <a:cs typeface="+mn-cs"/>
                </a:rPr>
                <a:t>Companies</a:t>
              </a:r>
              <a:endParaRPr lang="it-IT" sz="1200" kern="0" dirty="0">
                <a:solidFill>
                  <a:srgbClr val="C00000"/>
                </a:solidFill>
                <a:latin typeface="Arial"/>
                <a:cs typeface="+mn-cs"/>
              </a:endParaRPr>
            </a:p>
            <a:p>
              <a:pPr marL="342900" indent="-342900">
                <a:spcBef>
                  <a:spcPct val="20000"/>
                </a:spcBef>
                <a:defRPr/>
              </a:pPr>
              <a:r>
                <a:rPr lang="it-IT" sz="1200" kern="0" dirty="0">
                  <a:solidFill>
                    <a:srgbClr val="C00000"/>
                  </a:solidFill>
                  <a:latin typeface="Arial"/>
                  <a:cs typeface="+mn-cs"/>
                </a:rPr>
                <a:t>	</a:t>
              </a:r>
              <a:r>
                <a:rPr lang="it-IT" sz="1200" kern="0" dirty="0" err="1">
                  <a:solidFill>
                    <a:srgbClr val="C00000"/>
                  </a:solidFill>
                  <a:latin typeface="Arial"/>
                  <a:cs typeface="+mn-cs"/>
                </a:rPr>
                <a:t>Name</a:t>
              </a:r>
              <a:endParaRPr lang="it-IT" sz="1200" kern="0" dirty="0">
                <a:solidFill>
                  <a:srgbClr val="C00000"/>
                </a:solidFill>
                <a:latin typeface="Arial"/>
                <a:cs typeface="+mn-cs"/>
              </a:endParaRPr>
            </a:p>
            <a:p>
              <a:pPr marL="342900" indent="-342900">
                <a:spcBef>
                  <a:spcPct val="20000"/>
                </a:spcBef>
                <a:defRPr/>
              </a:pPr>
              <a:r>
                <a:rPr lang="it-IT" sz="1200" kern="0" dirty="0">
                  <a:solidFill>
                    <a:srgbClr val="C00000"/>
                  </a:solidFill>
                  <a:latin typeface="Arial"/>
                  <a:cs typeface="+mn-cs"/>
                </a:rPr>
                <a:t>	</a:t>
              </a:r>
              <a:r>
                <a:rPr lang="it-IT" sz="1200" kern="0" dirty="0" err="1">
                  <a:solidFill>
                    <a:srgbClr val="C00000"/>
                  </a:solidFill>
                  <a:latin typeface="Arial"/>
                  <a:cs typeface="+mn-cs"/>
                </a:rPr>
                <a:t>Address</a:t>
              </a:r>
              <a:endParaRPr lang="it-IT" sz="1200" kern="0" dirty="0">
                <a:solidFill>
                  <a:srgbClr val="C00000"/>
                </a:solidFill>
                <a:latin typeface="Arial"/>
                <a:cs typeface="+mn-cs"/>
              </a:endParaRPr>
            </a:p>
            <a:p>
              <a:pPr marL="342900" indent="-342900">
                <a:spcBef>
                  <a:spcPct val="20000"/>
                </a:spcBef>
                <a:defRPr/>
              </a:pPr>
              <a:r>
                <a:rPr lang="it-IT" sz="1200" kern="0" dirty="0">
                  <a:solidFill>
                    <a:srgbClr val="C00000"/>
                  </a:solidFill>
                  <a:latin typeface="Arial"/>
                  <a:cs typeface="+mn-cs"/>
                </a:rPr>
                <a:t>	</a:t>
              </a:r>
              <a:r>
                <a:rPr lang="it-IT" sz="1200" kern="0" dirty="0" err="1">
                  <a:solidFill>
                    <a:srgbClr val="C00000"/>
                  </a:solidFill>
                  <a:latin typeface="Arial"/>
                  <a:cs typeface="+mn-cs"/>
                </a:rPr>
                <a:t>Year</a:t>
              </a:r>
              <a:endParaRPr lang="it-IT" sz="1200" kern="0" dirty="0">
                <a:solidFill>
                  <a:srgbClr val="C00000"/>
                </a:solidFill>
                <a:latin typeface="Arial"/>
                <a:cs typeface="+mn-cs"/>
              </a:endParaRPr>
            </a:p>
            <a:p>
              <a:pPr marL="342900" indent="-342900">
                <a:spcBef>
                  <a:spcPct val="20000"/>
                </a:spcBef>
                <a:defRPr/>
              </a:pPr>
              <a:endParaRPr lang="it-IT" sz="1200" kern="0" dirty="0">
                <a:solidFill>
                  <a:srgbClr val="C00000"/>
                </a:solidFill>
                <a:latin typeface="Arial"/>
                <a:cs typeface="+mn-cs"/>
              </a:endParaRPr>
            </a:p>
            <a:p>
              <a:pPr marL="342900" indent="-342900">
                <a:spcBef>
                  <a:spcPct val="20000"/>
                </a:spcBef>
                <a:defRPr/>
              </a:pPr>
              <a:r>
                <a:rPr lang="it-IT" sz="1200" kern="0" dirty="0" err="1">
                  <a:solidFill>
                    <a:srgbClr val="C00000"/>
                  </a:solidFill>
                  <a:latin typeface="Arial"/>
                  <a:cs typeface="+mn-cs"/>
                </a:rPr>
                <a:t>Grants</a:t>
              </a:r>
              <a:endParaRPr lang="it-IT" sz="1200" kern="0" dirty="0">
                <a:solidFill>
                  <a:srgbClr val="C00000"/>
                </a:solidFill>
                <a:latin typeface="Arial"/>
                <a:cs typeface="+mn-cs"/>
              </a:endParaRPr>
            </a:p>
            <a:p>
              <a:pPr marL="342900" indent="-342900">
                <a:spcBef>
                  <a:spcPct val="20000"/>
                </a:spcBef>
                <a:defRPr/>
              </a:pPr>
              <a:r>
                <a:rPr lang="it-IT" sz="1200" kern="0" dirty="0">
                  <a:solidFill>
                    <a:srgbClr val="C00000"/>
                  </a:solidFill>
                  <a:latin typeface="Arial"/>
                  <a:cs typeface="+mn-cs"/>
                </a:rPr>
                <a:t>	</a:t>
              </a:r>
              <a:r>
                <a:rPr lang="it-IT" sz="1200" kern="0" dirty="0" err="1">
                  <a:solidFill>
                    <a:srgbClr val="C00000"/>
                  </a:solidFill>
                  <a:latin typeface="Arial"/>
                  <a:cs typeface="+mn-cs"/>
                </a:rPr>
                <a:t>Gid</a:t>
              </a:r>
              <a:endParaRPr lang="it-IT" sz="1200" kern="0" dirty="0">
                <a:solidFill>
                  <a:srgbClr val="C00000"/>
                </a:solidFill>
                <a:latin typeface="Arial"/>
                <a:cs typeface="+mn-cs"/>
              </a:endParaRPr>
            </a:p>
            <a:p>
              <a:pPr marL="342900" indent="-342900">
                <a:spcBef>
                  <a:spcPct val="20000"/>
                </a:spcBef>
                <a:defRPr/>
              </a:pPr>
              <a:r>
                <a:rPr lang="it-IT" sz="1200" kern="0" dirty="0">
                  <a:solidFill>
                    <a:srgbClr val="C00000"/>
                  </a:solidFill>
                  <a:latin typeface="Arial"/>
                  <a:cs typeface="+mn-cs"/>
                </a:rPr>
                <a:t>	</a:t>
              </a:r>
              <a:r>
                <a:rPr lang="it-IT" sz="1200" kern="0" dirty="0" err="1">
                  <a:solidFill>
                    <a:srgbClr val="C00000"/>
                  </a:solidFill>
                  <a:latin typeface="Arial"/>
                  <a:cs typeface="+mn-cs"/>
                </a:rPr>
                <a:t>Recipient</a:t>
              </a:r>
              <a:endParaRPr lang="it-IT" sz="1200" kern="0" dirty="0">
                <a:solidFill>
                  <a:srgbClr val="C00000"/>
                </a:solidFill>
                <a:latin typeface="Arial"/>
                <a:cs typeface="+mn-cs"/>
              </a:endParaRPr>
            </a:p>
            <a:p>
              <a:pPr marL="342900" indent="-342900">
                <a:spcBef>
                  <a:spcPct val="20000"/>
                </a:spcBef>
                <a:defRPr/>
              </a:pPr>
              <a:r>
                <a:rPr lang="it-IT" sz="1200" kern="0" dirty="0">
                  <a:solidFill>
                    <a:srgbClr val="C00000"/>
                  </a:solidFill>
                  <a:latin typeface="Arial"/>
                  <a:cs typeface="+mn-cs"/>
                </a:rPr>
                <a:t>	</a:t>
              </a:r>
              <a:r>
                <a:rPr lang="it-IT" sz="1200" kern="0" dirty="0" err="1">
                  <a:solidFill>
                    <a:srgbClr val="C00000"/>
                  </a:solidFill>
                  <a:latin typeface="Arial"/>
                  <a:cs typeface="+mn-cs"/>
                </a:rPr>
                <a:t>Amount</a:t>
              </a:r>
              <a:endParaRPr lang="it-IT" sz="1200" kern="0" dirty="0">
                <a:solidFill>
                  <a:srgbClr val="C00000"/>
                </a:solidFill>
                <a:latin typeface="Arial"/>
                <a:cs typeface="+mn-cs"/>
              </a:endParaRPr>
            </a:p>
            <a:p>
              <a:pPr marL="342900" indent="-342900">
                <a:spcBef>
                  <a:spcPct val="20000"/>
                </a:spcBef>
                <a:defRPr/>
              </a:pPr>
              <a:r>
                <a:rPr lang="it-IT" sz="1200" kern="0" dirty="0">
                  <a:solidFill>
                    <a:srgbClr val="C00000"/>
                  </a:solidFill>
                  <a:latin typeface="Arial"/>
                  <a:cs typeface="+mn-cs"/>
                </a:rPr>
                <a:t>	</a:t>
              </a:r>
              <a:r>
                <a:rPr lang="it-IT" sz="1200" kern="0" dirty="0" err="1">
                  <a:solidFill>
                    <a:srgbClr val="C00000"/>
                  </a:solidFill>
                  <a:latin typeface="Arial"/>
                  <a:cs typeface="+mn-cs"/>
                </a:rPr>
                <a:t>Supervisor</a:t>
              </a:r>
              <a:endParaRPr lang="it-IT" sz="1200" kern="0" dirty="0">
                <a:solidFill>
                  <a:srgbClr val="C00000"/>
                </a:solidFill>
                <a:latin typeface="Arial"/>
                <a:cs typeface="+mn-cs"/>
              </a:endParaRPr>
            </a:p>
            <a:p>
              <a:pPr marL="342900" indent="-342900">
                <a:spcBef>
                  <a:spcPct val="20000"/>
                </a:spcBef>
                <a:defRPr/>
              </a:pPr>
              <a:r>
                <a:rPr lang="it-IT" sz="1200" kern="0" dirty="0">
                  <a:solidFill>
                    <a:srgbClr val="C00000"/>
                  </a:solidFill>
                  <a:latin typeface="Arial"/>
                  <a:cs typeface="+mn-cs"/>
                </a:rPr>
                <a:t>	Manager</a:t>
              </a:r>
            </a:p>
            <a:p>
              <a:pPr marL="342900" indent="-342900">
                <a:spcBef>
                  <a:spcPct val="20000"/>
                </a:spcBef>
                <a:defRPr/>
              </a:pPr>
              <a:endParaRPr lang="it-IT" sz="1200" kern="0" dirty="0">
                <a:solidFill>
                  <a:srgbClr val="C00000"/>
                </a:solidFill>
                <a:latin typeface="Arial"/>
                <a:cs typeface="+mn-cs"/>
              </a:endParaRPr>
            </a:p>
            <a:p>
              <a:pPr marL="342900" indent="-342900">
                <a:spcBef>
                  <a:spcPct val="20000"/>
                </a:spcBef>
                <a:defRPr/>
              </a:pPr>
              <a:r>
                <a:rPr lang="it-IT" sz="1200" kern="0" dirty="0" err="1">
                  <a:solidFill>
                    <a:srgbClr val="C00000"/>
                  </a:solidFill>
                  <a:latin typeface="Arial"/>
                  <a:cs typeface="+mn-cs"/>
                </a:rPr>
                <a:t>Contacts</a:t>
              </a:r>
              <a:endParaRPr lang="it-IT" sz="1200" kern="0" dirty="0">
                <a:solidFill>
                  <a:srgbClr val="C00000"/>
                </a:solidFill>
                <a:latin typeface="Arial"/>
                <a:cs typeface="+mn-cs"/>
              </a:endParaRPr>
            </a:p>
            <a:p>
              <a:pPr marL="342900" indent="-342900">
                <a:spcBef>
                  <a:spcPct val="20000"/>
                </a:spcBef>
                <a:defRPr/>
              </a:pPr>
              <a:r>
                <a:rPr lang="it-IT" sz="1200" kern="0" dirty="0">
                  <a:solidFill>
                    <a:srgbClr val="C00000"/>
                  </a:solidFill>
                  <a:latin typeface="Arial"/>
                  <a:cs typeface="+mn-cs"/>
                </a:rPr>
                <a:t>	</a:t>
              </a:r>
              <a:r>
                <a:rPr lang="it-IT" sz="1200" kern="0" dirty="0" err="1">
                  <a:solidFill>
                    <a:srgbClr val="C00000"/>
                  </a:solidFill>
                  <a:latin typeface="Arial"/>
                  <a:cs typeface="+mn-cs"/>
                </a:rPr>
                <a:t>Cid</a:t>
              </a:r>
              <a:endParaRPr lang="it-IT" sz="1200" kern="0" dirty="0">
                <a:solidFill>
                  <a:srgbClr val="C00000"/>
                </a:solidFill>
                <a:latin typeface="Arial"/>
                <a:cs typeface="+mn-cs"/>
              </a:endParaRPr>
            </a:p>
            <a:p>
              <a:pPr marL="342900" indent="-342900">
                <a:spcBef>
                  <a:spcPct val="20000"/>
                </a:spcBef>
                <a:defRPr/>
              </a:pPr>
              <a:r>
                <a:rPr lang="it-IT" sz="1200" kern="0" dirty="0">
                  <a:solidFill>
                    <a:srgbClr val="C00000"/>
                  </a:solidFill>
                  <a:latin typeface="Arial"/>
                  <a:cs typeface="+mn-cs"/>
                </a:rPr>
                <a:t>	</a:t>
              </a:r>
              <a:r>
                <a:rPr lang="it-IT" sz="1200" kern="0" dirty="0" err="1">
                  <a:solidFill>
                    <a:srgbClr val="C00000"/>
                  </a:solidFill>
                  <a:latin typeface="Arial"/>
                  <a:cs typeface="+mn-cs"/>
                </a:rPr>
                <a:t>Email</a:t>
              </a:r>
              <a:endParaRPr lang="it-IT" sz="1200" kern="0" dirty="0">
                <a:solidFill>
                  <a:srgbClr val="C00000"/>
                </a:solidFill>
                <a:latin typeface="Arial"/>
                <a:cs typeface="+mn-cs"/>
              </a:endParaRPr>
            </a:p>
            <a:p>
              <a:pPr marL="342900" indent="-342900">
                <a:spcBef>
                  <a:spcPct val="20000"/>
                </a:spcBef>
                <a:defRPr/>
              </a:pPr>
              <a:r>
                <a:rPr lang="it-IT" sz="1200" kern="0" dirty="0">
                  <a:solidFill>
                    <a:srgbClr val="C00000"/>
                  </a:solidFill>
                  <a:latin typeface="Arial"/>
                  <a:cs typeface="+mn-cs"/>
                </a:rPr>
                <a:t>	</a:t>
              </a:r>
              <a:r>
                <a:rPr lang="it-IT" sz="1200" kern="0" dirty="0" err="1">
                  <a:solidFill>
                    <a:srgbClr val="C00000"/>
                  </a:solidFill>
                  <a:latin typeface="Arial"/>
                  <a:cs typeface="+mn-cs"/>
                </a:rPr>
                <a:t>Phone</a:t>
              </a:r>
              <a:endParaRPr lang="it-IT" sz="1200" kern="0" dirty="0">
                <a:solidFill>
                  <a:srgbClr val="C00000"/>
                </a:solidFill>
                <a:latin typeface="Arial"/>
                <a:cs typeface="+mn-cs"/>
              </a:endParaRPr>
            </a:p>
            <a:p>
              <a:pPr marL="342900" indent="-342900">
                <a:spcBef>
                  <a:spcPct val="20000"/>
                </a:spcBef>
                <a:defRPr/>
              </a:pPr>
              <a:r>
                <a:rPr lang="it-IT" sz="1200" kern="0" dirty="0">
                  <a:solidFill>
                    <a:srgbClr val="000000"/>
                  </a:solidFill>
                  <a:latin typeface="Arial"/>
                  <a:cs typeface="+mn-cs"/>
                </a:rPr>
                <a:t>		</a:t>
              </a:r>
              <a:endParaRPr lang="it-IT" sz="1200" kern="0" dirty="0">
                <a:solidFill>
                  <a:srgbClr val="00B050"/>
                </a:solidFill>
                <a:latin typeface="Arial"/>
                <a:cs typeface="+mn-cs"/>
              </a:endParaRPr>
            </a:p>
          </p:txBody>
        </p:sp>
        <p:sp>
          <p:nvSpPr>
            <p:cNvPr id="36" name="Segnaposto contenuto 6"/>
            <p:cNvSpPr txBox="1">
              <a:spLocks/>
            </p:cNvSpPr>
            <p:nvPr/>
          </p:nvSpPr>
          <p:spPr bwMode="auto">
            <a:xfrm>
              <a:off x="5938830" y="433398"/>
              <a:ext cx="2133608" cy="4495800"/>
            </a:xfrm>
            <a:prstGeom prst="rect">
              <a:avLst/>
            </a:prstGeom>
            <a:noFill/>
            <a:ln w="9525">
              <a:noFill/>
              <a:miter lim="800000"/>
              <a:headEnd/>
              <a:tailEnd/>
            </a:ln>
          </p:spPr>
          <p:txBody>
            <a:bodyPr/>
            <a:lstStyle/>
            <a:p>
              <a:pPr marL="342900" indent="-342900">
                <a:spcBef>
                  <a:spcPct val="20000"/>
                </a:spcBef>
                <a:defRPr/>
              </a:pPr>
              <a:endParaRPr lang="it-IT" sz="1200" kern="0">
                <a:solidFill>
                  <a:srgbClr val="00B050"/>
                </a:solidFill>
                <a:latin typeface="Arial"/>
                <a:cs typeface="+mn-cs"/>
              </a:endParaRPr>
            </a:p>
            <a:p>
              <a:pPr marL="342900" indent="-342900">
                <a:spcBef>
                  <a:spcPct val="20000"/>
                </a:spcBef>
                <a:defRPr/>
              </a:pPr>
              <a:r>
                <a:rPr lang="it-IT" sz="1200" kern="0">
                  <a:solidFill>
                    <a:srgbClr val="00B050"/>
                  </a:solidFill>
                  <a:latin typeface="Arial"/>
                  <a:cs typeface="+mn-cs"/>
                </a:rPr>
                <a:t>Organizations</a:t>
              </a:r>
            </a:p>
            <a:p>
              <a:pPr marL="342900" indent="-342900">
                <a:spcBef>
                  <a:spcPct val="20000"/>
                </a:spcBef>
                <a:defRPr/>
              </a:pPr>
              <a:r>
                <a:rPr lang="it-IT" sz="1200" kern="0">
                  <a:solidFill>
                    <a:srgbClr val="00B050"/>
                  </a:solidFill>
                  <a:latin typeface="Arial"/>
                  <a:cs typeface="+mn-cs"/>
                </a:rPr>
                <a:t>	Code</a:t>
              </a:r>
            </a:p>
            <a:p>
              <a:pPr marL="342900" indent="-342900">
                <a:spcBef>
                  <a:spcPct val="20000"/>
                </a:spcBef>
                <a:defRPr/>
              </a:pPr>
              <a:r>
                <a:rPr lang="it-IT" sz="1200" kern="0">
                  <a:solidFill>
                    <a:srgbClr val="00B050"/>
                  </a:solidFill>
                  <a:latin typeface="Arial"/>
                  <a:cs typeface="+mn-cs"/>
                </a:rPr>
                <a:t>	Year</a:t>
              </a:r>
            </a:p>
            <a:p>
              <a:pPr marL="342900" indent="-342900">
                <a:spcBef>
                  <a:spcPct val="20000"/>
                </a:spcBef>
                <a:defRPr/>
              </a:pPr>
              <a:r>
                <a:rPr lang="it-IT" sz="1200" kern="0">
                  <a:solidFill>
                    <a:srgbClr val="00B050"/>
                  </a:solidFill>
                  <a:latin typeface="Arial"/>
                  <a:cs typeface="+mn-cs"/>
                </a:rPr>
                <a:t>	Fundings	</a:t>
              </a:r>
            </a:p>
            <a:p>
              <a:pPr marL="342900" indent="-342900">
                <a:spcBef>
                  <a:spcPct val="20000"/>
                </a:spcBef>
                <a:defRPr/>
              </a:pPr>
              <a:r>
                <a:rPr lang="it-IT" sz="1200" kern="0">
                  <a:solidFill>
                    <a:srgbClr val="00B050"/>
                  </a:solidFill>
                  <a:latin typeface="Arial"/>
                  <a:cs typeface="+mn-cs"/>
                </a:rPr>
                <a:t>		FId</a:t>
              </a:r>
            </a:p>
            <a:p>
              <a:pPr marL="342900" indent="-342900">
                <a:spcBef>
                  <a:spcPct val="20000"/>
                </a:spcBef>
                <a:defRPr/>
              </a:pPr>
              <a:r>
                <a:rPr lang="it-IT" sz="1200" kern="0">
                  <a:solidFill>
                    <a:srgbClr val="00B050"/>
                  </a:solidFill>
                  <a:latin typeface="Arial"/>
                  <a:cs typeface="+mn-cs"/>
                </a:rPr>
                <a:t>		FinId</a:t>
              </a:r>
            </a:p>
            <a:p>
              <a:pPr marL="342900" indent="-342900">
                <a:spcBef>
                  <a:spcPct val="20000"/>
                </a:spcBef>
                <a:defRPr/>
              </a:pPr>
              <a:endParaRPr lang="it-IT" sz="1200" kern="0">
                <a:solidFill>
                  <a:srgbClr val="00B050"/>
                </a:solidFill>
                <a:latin typeface="Arial"/>
                <a:cs typeface="+mn-cs"/>
              </a:endParaRPr>
            </a:p>
            <a:p>
              <a:pPr marL="342900" indent="-342900">
                <a:spcBef>
                  <a:spcPct val="20000"/>
                </a:spcBef>
                <a:defRPr/>
              </a:pPr>
              <a:r>
                <a:rPr lang="it-IT" sz="1200" kern="0">
                  <a:solidFill>
                    <a:srgbClr val="00B050"/>
                  </a:solidFill>
                  <a:latin typeface="Arial"/>
                  <a:cs typeface="+mn-cs"/>
                </a:rPr>
                <a:t>Finances</a:t>
              </a:r>
            </a:p>
            <a:p>
              <a:pPr marL="342900" indent="-342900">
                <a:spcBef>
                  <a:spcPct val="20000"/>
                </a:spcBef>
                <a:defRPr/>
              </a:pPr>
              <a:r>
                <a:rPr lang="it-IT" sz="1200" kern="0">
                  <a:solidFill>
                    <a:srgbClr val="00B050"/>
                  </a:solidFill>
                  <a:latin typeface="Arial"/>
                  <a:cs typeface="+mn-cs"/>
                </a:rPr>
                <a:t>	FinId</a:t>
              </a:r>
            </a:p>
            <a:p>
              <a:pPr marL="342900" indent="-342900">
                <a:spcBef>
                  <a:spcPct val="20000"/>
                </a:spcBef>
                <a:defRPr/>
              </a:pPr>
              <a:r>
                <a:rPr lang="it-IT" sz="1200" kern="0">
                  <a:solidFill>
                    <a:srgbClr val="00B050"/>
                  </a:solidFill>
                  <a:latin typeface="Arial"/>
                  <a:cs typeface="+mn-cs"/>
                </a:rPr>
                <a:t>	Budget</a:t>
              </a:r>
            </a:p>
            <a:p>
              <a:pPr marL="342900" indent="-342900">
                <a:spcBef>
                  <a:spcPct val="20000"/>
                </a:spcBef>
                <a:defRPr/>
              </a:pPr>
              <a:r>
                <a:rPr lang="it-IT" sz="1200" kern="0">
                  <a:solidFill>
                    <a:srgbClr val="00B050"/>
                  </a:solidFill>
                  <a:latin typeface="Arial"/>
                  <a:cs typeface="+mn-cs"/>
                </a:rPr>
                <a:t>	Phone</a:t>
              </a:r>
            </a:p>
          </p:txBody>
        </p:sp>
        <p:cxnSp>
          <p:nvCxnSpPr>
            <p:cNvPr id="44044" name="Connettore 2 8"/>
            <p:cNvCxnSpPr>
              <a:cxnSpLocks noChangeShapeType="1"/>
            </p:cNvCxnSpPr>
            <p:nvPr/>
          </p:nvCxnSpPr>
          <p:spPr bwMode="auto">
            <a:xfrm>
              <a:off x="1857356" y="785794"/>
              <a:ext cx="4429156" cy="214314"/>
            </a:xfrm>
            <a:prstGeom prst="straightConnector1">
              <a:avLst/>
            </a:prstGeom>
            <a:noFill/>
            <a:ln w="9525">
              <a:solidFill>
                <a:schemeClr val="tx1"/>
              </a:solidFill>
              <a:prstDash val="dash"/>
              <a:miter lim="800000"/>
              <a:headEnd/>
              <a:tailEnd type="arrow" w="med" len="med"/>
            </a:ln>
            <a:extLst>
              <a:ext uri="{909E8E84-426E-40dd-AFC4-6F175D3DCCD1}">
                <a14:hiddenFill xmlns:a14="http://schemas.microsoft.com/office/drawing/2010/main" xmlns="">
                  <a:noFill/>
                </a14:hiddenFill>
              </a:ext>
            </a:extLst>
          </p:spPr>
        </p:cxnSp>
        <p:cxnSp>
          <p:nvCxnSpPr>
            <p:cNvPr id="44045" name="Connettore 2 9"/>
            <p:cNvCxnSpPr>
              <a:cxnSpLocks noChangeShapeType="1"/>
            </p:cNvCxnSpPr>
            <p:nvPr/>
          </p:nvCxnSpPr>
          <p:spPr bwMode="auto">
            <a:xfrm>
              <a:off x="2000232" y="2357430"/>
              <a:ext cx="4286280" cy="357190"/>
            </a:xfrm>
            <a:prstGeom prst="straightConnector1">
              <a:avLst/>
            </a:prstGeom>
            <a:noFill/>
            <a:ln w="9525">
              <a:solidFill>
                <a:schemeClr val="tx1"/>
              </a:solidFill>
              <a:prstDash val="dash"/>
              <a:miter lim="800000"/>
              <a:headEnd/>
              <a:tailEnd type="arrow" w="med" len="med"/>
            </a:ln>
            <a:extLst>
              <a:ext uri="{909E8E84-426E-40dd-AFC4-6F175D3DCCD1}">
                <a14:hiddenFill xmlns:a14="http://schemas.microsoft.com/office/drawing/2010/main" xmlns="">
                  <a:noFill/>
                </a14:hiddenFill>
              </a:ext>
            </a:extLst>
          </p:spPr>
        </p:cxnSp>
        <p:cxnSp>
          <p:nvCxnSpPr>
            <p:cNvPr id="44046" name="Connettore 2 13"/>
            <p:cNvCxnSpPr>
              <a:cxnSpLocks noChangeShapeType="1"/>
            </p:cNvCxnSpPr>
            <p:nvPr/>
          </p:nvCxnSpPr>
          <p:spPr bwMode="auto">
            <a:xfrm flipV="1">
              <a:off x="2143108" y="1714488"/>
              <a:ext cx="4572032" cy="214314"/>
            </a:xfrm>
            <a:prstGeom prst="straightConnector1">
              <a:avLst/>
            </a:prstGeom>
            <a:noFill/>
            <a:ln w="9525">
              <a:solidFill>
                <a:schemeClr val="tx1"/>
              </a:solidFill>
              <a:prstDash val="dash"/>
              <a:miter lim="800000"/>
              <a:headEnd/>
              <a:tailEnd type="arrow" w="med" len="med"/>
            </a:ln>
            <a:extLst>
              <a:ext uri="{909E8E84-426E-40dd-AFC4-6F175D3DCCD1}">
                <a14:hiddenFill xmlns:a14="http://schemas.microsoft.com/office/drawing/2010/main" xmlns="">
                  <a:noFill/>
                </a14:hiddenFill>
              </a:ext>
            </a:extLst>
          </p:spPr>
        </p:cxnSp>
        <p:grpSp>
          <p:nvGrpSpPr>
            <p:cNvPr id="44047" name="Gruppo 27"/>
            <p:cNvGrpSpPr>
              <a:grpSpLocks/>
            </p:cNvGrpSpPr>
            <p:nvPr/>
          </p:nvGrpSpPr>
          <p:grpSpPr bwMode="auto">
            <a:xfrm>
              <a:off x="641350" y="785794"/>
              <a:ext cx="573088" cy="1300143"/>
              <a:chOff x="570678" y="1928802"/>
              <a:chExt cx="572298" cy="1429554"/>
            </a:xfrm>
          </p:grpSpPr>
          <p:cxnSp>
            <p:nvCxnSpPr>
              <p:cNvPr id="44069" name="Connettore 4 31"/>
              <p:cNvCxnSpPr>
                <a:cxnSpLocks noChangeShapeType="1"/>
              </p:cNvCxnSpPr>
              <p:nvPr/>
            </p:nvCxnSpPr>
            <p:spPr bwMode="auto">
              <a:xfrm rot="10800000">
                <a:off x="571472" y="3357562"/>
                <a:ext cx="571504" cy="2"/>
              </a:xfrm>
              <a:prstGeom prst="bentConnector3">
                <a:avLst>
                  <a:gd name="adj1" fmla="val 50000"/>
                </a:avLst>
              </a:prstGeom>
              <a:noFill/>
              <a:ln w="9525">
                <a:solidFill>
                  <a:schemeClr val="tx1"/>
                </a:solidFill>
                <a:miter lim="800000"/>
                <a:headEnd/>
                <a:tailEnd/>
              </a:ln>
              <a:extLst>
                <a:ext uri="{909E8E84-426E-40dd-AFC4-6F175D3DCCD1}">
                  <a14:hiddenFill xmlns:a14="http://schemas.microsoft.com/office/drawing/2010/main" xmlns="">
                    <a:noFill/>
                  </a14:hiddenFill>
                </a:ext>
              </a:extLst>
            </p:spPr>
          </p:cxnSp>
          <p:cxnSp>
            <p:nvCxnSpPr>
              <p:cNvPr id="44070" name="Connettore 2 37"/>
              <p:cNvCxnSpPr>
                <a:cxnSpLocks noChangeShapeType="1"/>
              </p:cNvCxnSpPr>
              <p:nvPr/>
            </p:nvCxnSpPr>
            <p:spPr bwMode="auto">
              <a:xfrm flipV="1">
                <a:off x="571472" y="1928802"/>
                <a:ext cx="571504" cy="1980"/>
              </a:xfrm>
              <a:prstGeom prst="straightConnector1">
                <a:avLst/>
              </a:prstGeom>
              <a:noFill/>
              <a:ln w="9525">
                <a:solidFill>
                  <a:schemeClr val="tx1"/>
                </a:solidFill>
                <a:miter lim="800000"/>
                <a:headEnd/>
                <a:tailEnd type="arrow" w="med" len="med"/>
              </a:ln>
              <a:extLst>
                <a:ext uri="{909E8E84-426E-40dd-AFC4-6F175D3DCCD1}">
                  <a14:hiddenFill xmlns:a14="http://schemas.microsoft.com/office/drawing/2010/main" xmlns="">
                    <a:noFill/>
                  </a14:hiddenFill>
                </a:ext>
              </a:extLst>
            </p:spPr>
          </p:cxnSp>
          <p:cxnSp>
            <p:nvCxnSpPr>
              <p:cNvPr id="44071" name="Connettore 1 26"/>
              <p:cNvCxnSpPr>
                <a:cxnSpLocks noChangeShapeType="1"/>
              </p:cNvCxnSpPr>
              <p:nvPr/>
            </p:nvCxnSpPr>
            <p:spPr bwMode="auto">
              <a:xfrm rot="5400000">
                <a:off x="-142908" y="2643182"/>
                <a:ext cx="1428760" cy="1588"/>
              </a:xfrm>
              <a:prstGeom prst="line">
                <a:avLst/>
              </a:prstGeom>
              <a:noFill/>
              <a:ln w="9525">
                <a:solidFill>
                  <a:schemeClr val="tx1"/>
                </a:solidFill>
                <a:miter lim="800000"/>
                <a:headEnd/>
                <a:tailEnd/>
              </a:ln>
              <a:extLst>
                <a:ext uri="{909E8E84-426E-40dd-AFC4-6F175D3DCCD1}">
                  <a14:hiddenFill xmlns:a14="http://schemas.microsoft.com/office/drawing/2010/main" xmlns="">
                    <a:noFill/>
                  </a14:hiddenFill>
                </a:ext>
              </a:extLst>
            </p:spPr>
          </p:cxnSp>
        </p:grpSp>
        <p:grpSp>
          <p:nvGrpSpPr>
            <p:cNvPr id="44048" name="Gruppo 28"/>
            <p:cNvGrpSpPr>
              <a:grpSpLocks/>
            </p:cNvGrpSpPr>
            <p:nvPr/>
          </p:nvGrpSpPr>
          <p:grpSpPr bwMode="auto">
            <a:xfrm flipV="1">
              <a:off x="793750" y="2763838"/>
              <a:ext cx="420688" cy="593723"/>
              <a:chOff x="570678" y="1928802"/>
              <a:chExt cx="572298" cy="1429554"/>
            </a:xfrm>
          </p:grpSpPr>
          <p:cxnSp>
            <p:nvCxnSpPr>
              <p:cNvPr id="44066" name="Connettore 4 29"/>
              <p:cNvCxnSpPr>
                <a:cxnSpLocks noChangeShapeType="1"/>
              </p:cNvCxnSpPr>
              <p:nvPr/>
            </p:nvCxnSpPr>
            <p:spPr bwMode="auto">
              <a:xfrm rot="10800000">
                <a:off x="571472" y="3357562"/>
                <a:ext cx="571504" cy="2"/>
              </a:xfrm>
              <a:prstGeom prst="bentConnector3">
                <a:avLst>
                  <a:gd name="adj1" fmla="val 50000"/>
                </a:avLst>
              </a:prstGeom>
              <a:noFill/>
              <a:ln w="9525">
                <a:solidFill>
                  <a:schemeClr val="tx1"/>
                </a:solidFill>
                <a:miter lim="800000"/>
                <a:headEnd/>
                <a:tailEnd/>
              </a:ln>
              <a:extLst>
                <a:ext uri="{909E8E84-426E-40dd-AFC4-6F175D3DCCD1}">
                  <a14:hiddenFill xmlns:a14="http://schemas.microsoft.com/office/drawing/2010/main" xmlns="">
                    <a:noFill/>
                  </a14:hiddenFill>
                </a:ext>
              </a:extLst>
            </p:spPr>
          </p:cxnSp>
          <p:cxnSp>
            <p:nvCxnSpPr>
              <p:cNvPr id="44067" name="Connettore 2 30"/>
              <p:cNvCxnSpPr>
                <a:cxnSpLocks noChangeShapeType="1"/>
              </p:cNvCxnSpPr>
              <p:nvPr/>
            </p:nvCxnSpPr>
            <p:spPr bwMode="auto">
              <a:xfrm flipV="1">
                <a:off x="571472" y="1928802"/>
                <a:ext cx="571504" cy="1980"/>
              </a:xfrm>
              <a:prstGeom prst="straightConnector1">
                <a:avLst/>
              </a:prstGeom>
              <a:noFill/>
              <a:ln w="9525">
                <a:solidFill>
                  <a:schemeClr val="tx1"/>
                </a:solidFill>
                <a:miter lim="800000"/>
                <a:headEnd/>
                <a:tailEnd type="arrow" w="med" len="med"/>
              </a:ln>
              <a:extLst>
                <a:ext uri="{909E8E84-426E-40dd-AFC4-6F175D3DCCD1}">
                  <a14:hiddenFill xmlns:a14="http://schemas.microsoft.com/office/drawing/2010/main" xmlns="">
                    <a:noFill/>
                  </a14:hiddenFill>
                </a:ext>
              </a:extLst>
            </p:spPr>
          </p:cxnSp>
          <p:cxnSp>
            <p:nvCxnSpPr>
              <p:cNvPr id="44068" name="Connettore 1 32"/>
              <p:cNvCxnSpPr>
                <a:cxnSpLocks noChangeShapeType="1"/>
              </p:cNvCxnSpPr>
              <p:nvPr/>
            </p:nvCxnSpPr>
            <p:spPr bwMode="auto">
              <a:xfrm rot="5400000">
                <a:off x="-142908" y="2643182"/>
                <a:ext cx="1428760" cy="1588"/>
              </a:xfrm>
              <a:prstGeom prst="line">
                <a:avLst/>
              </a:prstGeom>
              <a:noFill/>
              <a:ln w="9525">
                <a:solidFill>
                  <a:schemeClr val="tx1"/>
                </a:solidFill>
                <a:miter lim="800000"/>
                <a:headEnd/>
                <a:tailEnd/>
              </a:ln>
              <a:extLst>
                <a:ext uri="{909E8E84-426E-40dd-AFC4-6F175D3DCCD1}">
                  <a14:hiddenFill xmlns:a14="http://schemas.microsoft.com/office/drawing/2010/main" xmlns="">
                    <a:noFill/>
                  </a14:hiddenFill>
                </a:ext>
              </a:extLst>
            </p:spPr>
          </p:cxnSp>
        </p:grpSp>
        <p:grpSp>
          <p:nvGrpSpPr>
            <p:cNvPr id="44049" name="Gruppo 33"/>
            <p:cNvGrpSpPr>
              <a:grpSpLocks/>
            </p:cNvGrpSpPr>
            <p:nvPr/>
          </p:nvGrpSpPr>
          <p:grpSpPr bwMode="auto">
            <a:xfrm flipV="1">
              <a:off x="500063" y="2500314"/>
              <a:ext cx="714375" cy="928685"/>
              <a:chOff x="570678" y="1928802"/>
              <a:chExt cx="572298" cy="1429554"/>
            </a:xfrm>
          </p:grpSpPr>
          <p:cxnSp>
            <p:nvCxnSpPr>
              <p:cNvPr id="44063" name="Connettore 4 35"/>
              <p:cNvCxnSpPr>
                <a:cxnSpLocks noChangeShapeType="1"/>
              </p:cNvCxnSpPr>
              <p:nvPr/>
            </p:nvCxnSpPr>
            <p:spPr bwMode="auto">
              <a:xfrm rot="10800000">
                <a:off x="571472" y="3357562"/>
                <a:ext cx="571504" cy="2"/>
              </a:xfrm>
              <a:prstGeom prst="bentConnector3">
                <a:avLst>
                  <a:gd name="adj1" fmla="val 50000"/>
                </a:avLst>
              </a:prstGeom>
              <a:noFill/>
              <a:ln w="9525">
                <a:solidFill>
                  <a:schemeClr val="tx1"/>
                </a:solidFill>
                <a:miter lim="800000"/>
                <a:headEnd/>
                <a:tailEnd/>
              </a:ln>
              <a:extLst>
                <a:ext uri="{909E8E84-426E-40dd-AFC4-6F175D3DCCD1}">
                  <a14:hiddenFill xmlns:a14="http://schemas.microsoft.com/office/drawing/2010/main" xmlns="">
                    <a:noFill/>
                  </a14:hiddenFill>
                </a:ext>
              </a:extLst>
            </p:spPr>
          </p:cxnSp>
          <p:cxnSp>
            <p:nvCxnSpPr>
              <p:cNvPr id="44064" name="Connettore 2 36"/>
              <p:cNvCxnSpPr>
                <a:cxnSpLocks noChangeShapeType="1"/>
              </p:cNvCxnSpPr>
              <p:nvPr/>
            </p:nvCxnSpPr>
            <p:spPr bwMode="auto">
              <a:xfrm flipV="1">
                <a:off x="571472" y="1928802"/>
                <a:ext cx="571504" cy="1980"/>
              </a:xfrm>
              <a:prstGeom prst="straightConnector1">
                <a:avLst/>
              </a:prstGeom>
              <a:noFill/>
              <a:ln w="9525">
                <a:solidFill>
                  <a:schemeClr val="tx1"/>
                </a:solidFill>
                <a:miter lim="800000"/>
                <a:headEnd/>
                <a:tailEnd type="arrow" w="med" len="med"/>
              </a:ln>
              <a:extLst>
                <a:ext uri="{909E8E84-426E-40dd-AFC4-6F175D3DCCD1}">
                  <a14:hiddenFill xmlns:a14="http://schemas.microsoft.com/office/drawing/2010/main" xmlns="">
                    <a:noFill/>
                  </a14:hiddenFill>
                </a:ext>
              </a:extLst>
            </p:spPr>
          </p:cxnSp>
          <p:cxnSp>
            <p:nvCxnSpPr>
              <p:cNvPr id="44065" name="Connettore 1 38"/>
              <p:cNvCxnSpPr>
                <a:cxnSpLocks noChangeShapeType="1"/>
              </p:cNvCxnSpPr>
              <p:nvPr/>
            </p:nvCxnSpPr>
            <p:spPr bwMode="auto">
              <a:xfrm rot="5400000">
                <a:off x="-142908" y="2643182"/>
                <a:ext cx="1428760" cy="1588"/>
              </a:xfrm>
              <a:prstGeom prst="line">
                <a:avLst/>
              </a:prstGeom>
              <a:noFill/>
              <a:ln w="9525">
                <a:solidFill>
                  <a:schemeClr val="tx1"/>
                </a:solidFill>
                <a:miter lim="800000"/>
                <a:headEnd/>
                <a:tailEnd/>
              </a:ln>
              <a:extLst>
                <a:ext uri="{909E8E84-426E-40dd-AFC4-6F175D3DCCD1}">
                  <a14:hiddenFill xmlns:a14="http://schemas.microsoft.com/office/drawing/2010/main" xmlns="">
                    <a:noFill/>
                  </a14:hiddenFill>
                </a:ext>
              </a:extLst>
            </p:spPr>
          </p:cxnSp>
        </p:grpSp>
        <p:cxnSp>
          <p:nvCxnSpPr>
            <p:cNvPr id="44050" name="Connettore 2 45"/>
            <p:cNvCxnSpPr>
              <a:cxnSpLocks noChangeShapeType="1"/>
            </p:cNvCxnSpPr>
            <p:nvPr/>
          </p:nvCxnSpPr>
          <p:spPr bwMode="auto">
            <a:xfrm flipV="1">
              <a:off x="1857356" y="3000372"/>
              <a:ext cx="4429156" cy="857256"/>
            </a:xfrm>
            <a:prstGeom prst="straightConnector1">
              <a:avLst/>
            </a:prstGeom>
            <a:noFill/>
            <a:ln w="9525">
              <a:solidFill>
                <a:schemeClr val="tx1"/>
              </a:solidFill>
              <a:prstDash val="dash"/>
              <a:miter lim="800000"/>
              <a:headEnd/>
              <a:tailEnd type="arrow" w="med" len="med"/>
            </a:ln>
            <a:extLst>
              <a:ext uri="{909E8E84-426E-40dd-AFC4-6F175D3DCCD1}">
                <a14:hiddenFill xmlns:a14="http://schemas.microsoft.com/office/drawing/2010/main" xmlns="">
                  <a:noFill/>
                </a14:hiddenFill>
              </a:ext>
            </a:extLst>
          </p:spPr>
        </p:cxnSp>
        <p:grpSp>
          <p:nvGrpSpPr>
            <p:cNvPr id="44051" name="Gruppo 52"/>
            <p:cNvGrpSpPr>
              <a:grpSpLocks/>
            </p:cNvGrpSpPr>
            <p:nvPr/>
          </p:nvGrpSpPr>
          <p:grpSpPr bwMode="auto">
            <a:xfrm>
              <a:off x="7069159" y="1857364"/>
              <a:ext cx="574675" cy="714380"/>
              <a:chOff x="5715008" y="3429000"/>
              <a:chExt cx="574082" cy="857257"/>
            </a:xfrm>
          </p:grpSpPr>
          <p:cxnSp>
            <p:nvCxnSpPr>
              <p:cNvPr id="44060" name="Connettore 2 25"/>
              <p:cNvCxnSpPr>
                <a:cxnSpLocks noChangeShapeType="1"/>
              </p:cNvCxnSpPr>
              <p:nvPr/>
            </p:nvCxnSpPr>
            <p:spPr bwMode="auto">
              <a:xfrm rot="10800000">
                <a:off x="5715008" y="4286256"/>
                <a:ext cx="571504" cy="1"/>
              </a:xfrm>
              <a:prstGeom prst="straightConnector1">
                <a:avLst/>
              </a:prstGeom>
              <a:noFill/>
              <a:ln w="9525">
                <a:solidFill>
                  <a:schemeClr val="tx1"/>
                </a:solidFill>
                <a:miter lim="800000"/>
                <a:headEnd/>
                <a:tailEnd type="arrow" w="med" len="med"/>
              </a:ln>
              <a:extLst>
                <a:ext uri="{909E8E84-426E-40dd-AFC4-6F175D3DCCD1}">
                  <a14:hiddenFill xmlns:a14="http://schemas.microsoft.com/office/drawing/2010/main" xmlns="">
                    <a:noFill/>
                  </a14:hiddenFill>
                </a:ext>
              </a:extLst>
            </p:spPr>
          </p:cxnSp>
          <p:cxnSp>
            <p:nvCxnSpPr>
              <p:cNvPr id="44061" name="Connettore 1 34"/>
              <p:cNvCxnSpPr>
                <a:cxnSpLocks noChangeShapeType="1"/>
              </p:cNvCxnSpPr>
              <p:nvPr/>
            </p:nvCxnSpPr>
            <p:spPr bwMode="auto">
              <a:xfrm rot="5400000" flipH="1" flipV="1">
                <a:off x="5859411" y="3856101"/>
                <a:ext cx="856780" cy="2578"/>
              </a:xfrm>
              <a:prstGeom prst="line">
                <a:avLst/>
              </a:prstGeom>
              <a:noFill/>
              <a:ln w="9525">
                <a:solidFill>
                  <a:schemeClr val="tx1"/>
                </a:solidFill>
                <a:miter lim="800000"/>
                <a:headEnd/>
                <a:tailEnd/>
              </a:ln>
              <a:extLst>
                <a:ext uri="{909E8E84-426E-40dd-AFC4-6F175D3DCCD1}">
                  <a14:hiddenFill xmlns:a14="http://schemas.microsoft.com/office/drawing/2010/main" xmlns="">
                    <a:noFill/>
                  </a14:hiddenFill>
                </a:ext>
              </a:extLst>
            </p:spPr>
          </p:cxnSp>
          <p:cxnSp>
            <p:nvCxnSpPr>
              <p:cNvPr id="44062" name="Connettore 1 51"/>
              <p:cNvCxnSpPr>
                <a:cxnSpLocks noChangeShapeType="1"/>
              </p:cNvCxnSpPr>
              <p:nvPr/>
            </p:nvCxnSpPr>
            <p:spPr bwMode="auto">
              <a:xfrm rot="10800000">
                <a:off x="6072198" y="3429000"/>
                <a:ext cx="214314" cy="1588"/>
              </a:xfrm>
              <a:prstGeom prst="line">
                <a:avLst/>
              </a:prstGeom>
              <a:noFill/>
              <a:ln w="9525">
                <a:solidFill>
                  <a:schemeClr val="tx1"/>
                </a:solidFill>
                <a:miter lim="800000"/>
                <a:headEnd/>
                <a:tailEnd/>
              </a:ln>
              <a:extLst>
                <a:ext uri="{909E8E84-426E-40dd-AFC4-6F175D3DCCD1}">
                  <a14:hiddenFill xmlns:a14="http://schemas.microsoft.com/office/drawing/2010/main" xmlns="">
                    <a:noFill/>
                  </a14:hiddenFill>
                </a:ext>
              </a:extLst>
            </p:spPr>
          </p:cxnSp>
        </p:grpSp>
        <p:sp>
          <p:nvSpPr>
            <p:cNvPr id="57" name="CasellaDiTesto 56"/>
            <p:cNvSpPr txBox="1"/>
            <p:nvPr/>
          </p:nvSpPr>
          <p:spPr>
            <a:xfrm>
              <a:off x="3643296" y="700098"/>
              <a:ext cx="333376" cy="261937"/>
            </a:xfrm>
            <a:prstGeom prst="rect">
              <a:avLst/>
            </a:prstGeom>
            <a:noFill/>
          </p:spPr>
          <p:txBody>
            <a:bodyPr wrap="none">
              <a:spAutoFit/>
            </a:bodyPr>
            <a:lstStyle/>
            <a:p>
              <a:pPr>
                <a:spcBef>
                  <a:spcPct val="0"/>
                </a:spcBef>
                <a:defRPr/>
              </a:pPr>
              <a:r>
                <a:rPr lang="it-IT" sz="1050" dirty="0">
                  <a:solidFill>
                    <a:srgbClr val="000000"/>
                  </a:solidFill>
                  <a:latin typeface="Arial"/>
                  <a:cs typeface="+mn-cs"/>
                </a:rPr>
                <a:t>v1</a:t>
              </a:r>
            </a:p>
          </p:txBody>
        </p:sp>
        <p:sp>
          <p:nvSpPr>
            <p:cNvPr id="58" name="CasellaDiTesto 57"/>
            <p:cNvSpPr txBox="1"/>
            <p:nvPr/>
          </p:nvSpPr>
          <p:spPr>
            <a:xfrm>
              <a:off x="3643296" y="1714510"/>
              <a:ext cx="333376" cy="261938"/>
            </a:xfrm>
            <a:prstGeom prst="rect">
              <a:avLst/>
            </a:prstGeom>
            <a:noFill/>
          </p:spPr>
          <p:txBody>
            <a:bodyPr wrap="none">
              <a:spAutoFit/>
            </a:bodyPr>
            <a:lstStyle/>
            <a:p>
              <a:pPr>
                <a:spcBef>
                  <a:spcPct val="0"/>
                </a:spcBef>
                <a:defRPr/>
              </a:pPr>
              <a:r>
                <a:rPr lang="it-IT" sz="1050" dirty="0">
                  <a:solidFill>
                    <a:srgbClr val="000000"/>
                  </a:solidFill>
                  <a:latin typeface="Arial"/>
                  <a:cs typeface="+mn-cs"/>
                </a:rPr>
                <a:t>v2</a:t>
              </a:r>
            </a:p>
          </p:txBody>
        </p:sp>
        <p:sp>
          <p:nvSpPr>
            <p:cNvPr id="59" name="CasellaDiTesto 58"/>
            <p:cNvSpPr txBox="1"/>
            <p:nvPr/>
          </p:nvSpPr>
          <p:spPr>
            <a:xfrm>
              <a:off x="3786171" y="2286010"/>
              <a:ext cx="333376" cy="261938"/>
            </a:xfrm>
            <a:prstGeom prst="rect">
              <a:avLst/>
            </a:prstGeom>
            <a:noFill/>
          </p:spPr>
          <p:txBody>
            <a:bodyPr wrap="none">
              <a:spAutoFit/>
            </a:bodyPr>
            <a:lstStyle/>
            <a:p>
              <a:pPr>
                <a:spcBef>
                  <a:spcPct val="0"/>
                </a:spcBef>
                <a:defRPr/>
              </a:pPr>
              <a:r>
                <a:rPr lang="it-IT" sz="1050" dirty="0">
                  <a:solidFill>
                    <a:srgbClr val="000000"/>
                  </a:solidFill>
                  <a:latin typeface="Arial"/>
                  <a:cs typeface="+mn-cs"/>
                </a:rPr>
                <a:t>v3</a:t>
              </a:r>
            </a:p>
          </p:txBody>
        </p:sp>
        <p:sp>
          <p:nvSpPr>
            <p:cNvPr id="60" name="CasellaDiTesto 59"/>
            <p:cNvSpPr txBox="1"/>
            <p:nvPr/>
          </p:nvSpPr>
          <p:spPr>
            <a:xfrm>
              <a:off x="3929047" y="3429010"/>
              <a:ext cx="333376" cy="261938"/>
            </a:xfrm>
            <a:prstGeom prst="rect">
              <a:avLst/>
            </a:prstGeom>
            <a:noFill/>
          </p:spPr>
          <p:txBody>
            <a:bodyPr wrap="none">
              <a:spAutoFit/>
            </a:bodyPr>
            <a:lstStyle/>
            <a:p>
              <a:pPr>
                <a:spcBef>
                  <a:spcPct val="0"/>
                </a:spcBef>
                <a:defRPr/>
              </a:pPr>
              <a:r>
                <a:rPr lang="it-IT" sz="1050" dirty="0">
                  <a:solidFill>
                    <a:srgbClr val="000000"/>
                  </a:solidFill>
                  <a:latin typeface="Arial"/>
                  <a:cs typeface="+mn-cs"/>
                </a:rPr>
                <a:t>v4</a:t>
              </a:r>
            </a:p>
          </p:txBody>
        </p:sp>
        <p:sp>
          <p:nvSpPr>
            <p:cNvPr id="61" name="CasellaDiTesto 60"/>
            <p:cNvSpPr txBox="1"/>
            <p:nvPr/>
          </p:nvSpPr>
          <p:spPr>
            <a:xfrm>
              <a:off x="285719" y="1557348"/>
              <a:ext cx="301626" cy="261937"/>
            </a:xfrm>
            <a:prstGeom prst="rect">
              <a:avLst/>
            </a:prstGeom>
            <a:noFill/>
          </p:spPr>
          <p:txBody>
            <a:bodyPr wrap="none">
              <a:spAutoFit/>
            </a:bodyPr>
            <a:lstStyle/>
            <a:p>
              <a:pPr>
                <a:spcBef>
                  <a:spcPct val="0"/>
                </a:spcBef>
                <a:defRPr/>
              </a:pPr>
              <a:r>
                <a:rPr lang="it-IT" sz="1050" dirty="0">
                  <a:solidFill>
                    <a:srgbClr val="000000"/>
                  </a:solidFill>
                  <a:latin typeface="Arial"/>
                  <a:cs typeface="+mn-cs"/>
                </a:rPr>
                <a:t>f1</a:t>
              </a:r>
            </a:p>
          </p:txBody>
        </p:sp>
        <p:sp>
          <p:nvSpPr>
            <p:cNvPr id="62" name="CasellaDiTesto 61"/>
            <p:cNvSpPr txBox="1"/>
            <p:nvPr/>
          </p:nvSpPr>
          <p:spPr>
            <a:xfrm>
              <a:off x="214282" y="2714635"/>
              <a:ext cx="301626" cy="261938"/>
            </a:xfrm>
            <a:prstGeom prst="rect">
              <a:avLst/>
            </a:prstGeom>
            <a:noFill/>
          </p:spPr>
          <p:txBody>
            <a:bodyPr wrap="none">
              <a:spAutoFit/>
            </a:bodyPr>
            <a:lstStyle/>
            <a:p>
              <a:pPr>
                <a:spcBef>
                  <a:spcPct val="0"/>
                </a:spcBef>
                <a:defRPr/>
              </a:pPr>
              <a:r>
                <a:rPr lang="it-IT" sz="1050" dirty="0">
                  <a:solidFill>
                    <a:srgbClr val="000000"/>
                  </a:solidFill>
                  <a:latin typeface="Arial"/>
                  <a:cs typeface="+mn-cs"/>
                </a:rPr>
                <a:t>f2</a:t>
              </a:r>
            </a:p>
          </p:txBody>
        </p:sp>
        <p:sp>
          <p:nvSpPr>
            <p:cNvPr id="63" name="CasellaDiTesto 62"/>
            <p:cNvSpPr txBox="1"/>
            <p:nvPr/>
          </p:nvSpPr>
          <p:spPr>
            <a:xfrm>
              <a:off x="500033" y="2928948"/>
              <a:ext cx="301626" cy="261937"/>
            </a:xfrm>
            <a:prstGeom prst="rect">
              <a:avLst/>
            </a:prstGeom>
            <a:noFill/>
          </p:spPr>
          <p:txBody>
            <a:bodyPr wrap="none">
              <a:spAutoFit/>
            </a:bodyPr>
            <a:lstStyle/>
            <a:p>
              <a:pPr>
                <a:spcBef>
                  <a:spcPct val="0"/>
                </a:spcBef>
                <a:defRPr/>
              </a:pPr>
              <a:r>
                <a:rPr lang="it-IT" sz="1050" dirty="0">
                  <a:solidFill>
                    <a:srgbClr val="000000"/>
                  </a:solidFill>
                  <a:latin typeface="Arial"/>
                  <a:cs typeface="+mn-cs"/>
                </a:rPr>
                <a:t>f3</a:t>
              </a:r>
            </a:p>
          </p:txBody>
        </p:sp>
        <p:sp>
          <p:nvSpPr>
            <p:cNvPr id="64" name="CasellaDiTesto 63"/>
            <p:cNvSpPr txBox="1"/>
            <p:nvPr/>
          </p:nvSpPr>
          <p:spPr>
            <a:xfrm>
              <a:off x="7715249" y="2071698"/>
              <a:ext cx="301626" cy="261937"/>
            </a:xfrm>
            <a:prstGeom prst="rect">
              <a:avLst/>
            </a:prstGeom>
            <a:noFill/>
          </p:spPr>
          <p:txBody>
            <a:bodyPr wrap="none">
              <a:spAutoFit/>
            </a:bodyPr>
            <a:lstStyle/>
            <a:p>
              <a:pPr>
                <a:spcBef>
                  <a:spcPct val="0"/>
                </a:spcBef>
                <a:defRPr/>
              </a:pPr>
              <a:r>
                <a:rPr lang="it-IT" sz="1050" dirty="0">
                  <a:solidFill>
                    <a:srgbClr val="000000"/>
                  </a:solidFill>
                  <a:latin typeface="Arial"/>
                  <a:cs typeface="+mn-cs"/>
                </a:rPr>
                <a:t>f4</a:t>
              </a:r>
            </a:p>
          </p:txBody>
        </p:sp>
      </p:grpSp>
      <p:sp>
        <p:nvSpPr>
          <p:cNvPr id="107" name="Segnaposto contenuto 33"/>
          <p:cNvSpPr txBox="1">
            <a:spLocks/>
          </p:cNvSpPr>
          <p:nvPr/>
        </p:nvSpPr>
        <p:spPr bwMode="auto">
          <a:xfrm>
            <a:off x="2857500" y="5929313"/>
            <a:ext cx="3143250" cy="500062"/>
          </a:xfrm>
          <a:prstGeom prst="rect">
            <a:avLst/>
          </a:prstGeom>
          <a:noFill/>
          <a:ln w="9525">
            <a:noFill/>
            <a:miter lim="800000"/>
            <a:headEnd/>
            <a:tailEnd/>
          </a:ln>
        </p:spPr>
        <p:txBody>
          <a:bodyPr/>
          <a:lstStyle/>
          <a:p>
            <a:pPr marL="342900" lvl="1" indent="-342900">
              <a:spcBef>
                <a:spcPct val="20000"/>
              </a:spcBef>
              <a:defRPr/>
            </a:pPr>
            <a:r>
              <a:rPr lang="it-IT" sz="1800" kern="0" dirty="0">
                <a:solidFill>
                  <a:srgbClr val="000000"/>
                </a:solidFill>
                <a:latin typeface="Arial"/>
                <a:cs typeface="+mn-cs"/>
              </a:rPr>
              <a:t>v1, v2, v3 are </a:t>
            </a:r>
            <a:r>
              <a:rPr lang="it-IT" sz="1800" kern="0" dirty="0" err="1">
                <a:solidFill>
                  <a:srgbClr val="000000"/>
                </a:solidFill>
                <a:latin typeface="Arial"/>
                <a:cs typeface="+mn-cs"/>
              </a:rPr>
              <a:t>covered</a:t>
            </a:r>
            <a:endParaRPr lang="it-IT" sz="1800" kern="0" dirty="0">
              <a:solidFill>
                <a:srgbClr val="000000"/>
              </a:solidFill>
              <a:latin typeface="Arial"/>
              <a:cs typeface="+mn-cs"/>
            </a:endParaRPr>
          </a:p>
          <a:p>
            <a:pPr marL="342900" indent="-342900">
              <a:spcBef>
                <a:spcPct val="20000"/>
              </a:spcBef>
              <a:buFontTx/>
              <a:buChar char="•"/>
              <a:defRPr/>
            </a:pPr>
            <a:endParaRPr lang="it-IT" sz="2800" kern="0" dirty="0">
              <a:solidFill>
                <a:srgbClr val="000000"/>
              </a:solidFill>
              <a:latin typeface="Arial"/>
              <a:cs typeface="+mn-cs"/>
            </a:endParaRPr>
          </a:p>
        </p:txBody>
      </p:sp>
    </p:spTree>
  </p:cSld>
  <p:clrMapOvr>
    <a:masterClrMapping/>
  </p:clrMapOvr>
  <p:transition spd="slow">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2546" name="Rectangle 2"/>
          <p:cNvSpPr>
            <a:spLocks noGrp="1" noChangeArrowheads="1"/>
          </p:cNvSpPr>
          <p:nvPr>
            <p:ph type="title"/>
          </p:nvPr>
        </p:nvSpPr>
        <p:spPr/>
        <p:txBody>
          <a:bodyPr/>
          <a:lstStyle/>
          <a:p>
            <a:r>
              <a:rPr lang="en-US" dirty="0"/>
              <a:t>Schema Mapping is Ubiquitous</a:t>
            </a:r>
          </a:p>
        </p:txBody>
      </p:sp>
      <p:sp>
        <p:nvSpPr>
          <p:cNvPr id="26628" name="Rectangle 116"/>
          <p:cNvSpPr>
            <a:spLocks noGrp="1" noChangeArrowheads="1"/>
          </p:cNvSpPr>
          <p:nvPr>
            <p:ph type="body" idx="1"/>
          </p:nvPr>
        </p:nvSpPr>
        <p:spPr/>
        <p:txBody>
          <a:bodyPr/>
          <a:lstStyle/>
          <a:p>
            <a:r>
              <a:rPr lang="en-US" dirty="0"/>
              <a:t>Fundamental problem in numerous applications</a:t>
            </a:r>
          </a:p>
          <a:p>
            <a:r>
              <a:rPr lang="en-US" dirty="0"/>
              <a:t>Databases</a:t>
            </a:r>
          </a:p>
          <a:p>
            <a:pPr lvl="1"/>
            <a:r>
              <a:rPr lang="en-US" dirty="0"/>
              <a:t>data integration</a:t>
            </a:r>
          </a:p>
          <a:p>
            <a:pPr lvl="1"/>
            <a:r>
              <a:rPr lang="en-US" dirty="0"/>
              <a:t>data exchange / warehousing</a:t>
            </a:r>
          </a:p>
          <a:p>
            <a:pPr lvl="1"/>
            <a:r>
              <a:rPr lang="en-US" dirty="0"/>
              <a:t>semantic query processing</a:t>
            </a:r>
          </a:p>
          <a:p>
            <a:pPr lvl="1"/>
            <a:r>
              <a:rPr lang="en-US" dirty="0"/>
              <a:t>model management</a:t>
            </a:r>
          </a:p>
          <a:p>
            <a:pPr lvl="1"/>
            <a:r>
              <a:rPr lang="en-US" dirty="0"/>
              <a:t>peer data management</a:t>
            </a:r>
          </a:p>
          <a:p>
            <a:r>
              <a:rPr lang="en-US" dirty="0"/>
              <a:t>AI/Knowledge Representation</a:t>
            </a:r>
          </a:p>
          <a:p>
            <a:pPr lvl="1"/>
            <a:r>
              <a:rPr lang="en-US" dirty="0"/>
              <a:t>knowledge base/ontology merging, ontology alignment, ...</a:t>
            </a:r>
          </a:p>
          <a:p>
            <a:r>
              <a:rPr lang="en-US" dirty="0"/>
              <a:t>Web</a:t>
            </a:r>
          </a:p>
          <a:p>
            <a:pPr lvl="1"/>
            <a:r>
              <a:rPr lang="en-US" dirty="0"/>
              <a:t>e-commerce: matching product catalogs</a:t>
            </a:r>
          </a:p>
          <a:p>
            <a:pPr lvl="1"/>
            <a:r>
              <a:rPr lang="en-US" dirty="0"/>
              <a:t>marking up web forms using (Semantic Web) ontologies</a:t>
            </a:r>
          </a:p>
          <a:p>
            <a:pPr lvl="1"/>
            <a:r>
              <a:rPr lang="en-US" dirty="0"/>
              <a:t>linking ontologies of linked data</a:t>
            </a:r>
          </a:p>
        </p:txBody>
      </p:sp>
      <p:sp>
        <p:nvSpPr>
          <p:cNvPr id="26626" name="Slide Number Placeholder 5"/>
          <p:cNvSpPr>
            <a:spLocks noGrp="1"/>
          </p:cNvSpPr>
          <p:nvPr>
            <p:ph type="sldNum" sz="quarter" idx="12"/>
          </p:nvPr>
        </p:nvSpPr>
        <p:spPr/>
        <p:txBody>
          <a:bodyPr/>
          <a:lstStyle>
            <a:lvl1pPr>
              <a:defRPr sz="1400">
                <a:solidFill>
                  <a:schemeClr val="tx1"/>
                </a:solidFill>
                <a:latin typeface="Times New Roman" charset="0"/>
                <a:ea typeface="ＭＳ Ｐゴシック" charset="0"/>
                <a:cs typeface="ＭＳ Ｐゴシック" charset="0"/>
              </a:defRPr>
            </a:lvl1pPr>
            <a:lvl2pPr marL="37931725" indent="-37474525">
              <a:defRPr sz="1400">
                <a:solidFill>
                  <a:schemeClr val="tx1"/>
                </a:solidFill>
                <a:latin typeface="Times New Roman" charset="0"/>
                <a:ea typeface="ＭＳ Ｐゴシック" charset="0"/>
              </a:defRPr>
            </a:lvl2pPr>
            <a:lvl3pPr>
              <a:defRPr sz="1400">
                <a:solidFill>
                  <a:schemeClr val="tx1"/>
                </a:solidFill>
                <a:latin typeface="Times New Roman" charset="0"/>
                <a:ea typeface="ＭＳ Ｐゴシック" charset="0"/>
              </a:defRPr>
            </a:lvl3pPr>
            <a:lvl4pPr>
              <a:defRPr sz="1400">
                <a:solidFill>
                  <a:schemeClr val="tx1"/>
                </a:solidFill>
                <a:latin typeface="Times New Roman" charset="0"/>
                <a:ea typeface="ＭＳ Ｐゴシック" charset="0"/>
              </a:defRPr>
            </a:lvl4pPr>
            <a:lvl5pPr>
              <a:defRPr sz="1400">
                <a:solidFill>
                  <a:schemeClr val="tx1"/>
                </a:solidFill>
                <a:latin typeface="Times New Roman" charset="0"/>
                <a:ea typeface="ＭＳ Ｐゴシック" charset="0"/>
              </a:defRPr>
            </a:lvl5pPr>
            <a:lvl6pPr marL="457200" eaLnBrk="0" fontAlgn="base" hangingPunct="0">
              <a:spcBef>
                <a:spcPct val="30000"/>
              </a:spcBef>
              <a:spcAft>
                <a:spcPct val="0"/>
              </a:spcAft>
              <a:defRPr sz="1400">
                <a:solidFill>
                  <a:schemeClr val="tx1"/>
                </a:solidFill>
                <a:latin typeface="Times New Roman" charset="0"/>
                <a:ea typeface="ＭＳ Ｐゴシック" charset="0"/>
              </a:defRPr>
            </a:lvl6pPr>
            <a:lvl7pPr marL="914400" eaLnBrk="0" fontAlgn="base" hangingPunct="0">
              <a:spcBef>
                <a:spcPct val="30000"/>
              </a:spcBef>
              <a:spcAft>
                <a:spcPct val="0"/>
              </a:spcAft>
              <a:defRPr sz="1400">
                <a:solidFill>
                  <a:schemeClr val="tx1"/>
                </a:solidFill>
                <a:latin typeface="Times New Roman" charset="0"/>
                <a:ea typeface="ＭＳ Ｐゴシック" charset="0"/>
              </a:defRPr>
            </a:lvl7pPr>
            <a:lvl8pPr marL="1371600" eaLnBrk="0" fontAlgn="base" hangingPunct="0">
              <a:spcBef>
                <a:spcPct val="30000"/>
              </a:spcBef>
              <a:spcAft>
                <a:spcPct val="0"/>
              </a:spcAft>
              <a:defRPr sz="1400">
                <a:solidFill>
                  <a:schemeClr val="tx1"/>
                </a:solidFill>
                <a:latin typeface="Times New Roman" charset="0"/>
                <a:ea typeface="ＭＳ Ｐゴシック" charset="0"/>
              </a:defRPr>
            </a:lvl8pPr>
            <a:lvl9pPr marL="1828800" eaLnBrk="0" fontAlgn="base" hangingPunct="0">
              <a:spcBef>
                <a:spcPct val="30000"/>
              </a:spcBef>
              <a:spcAft>
                <a:spcPct val="0"/>
              </a:spcAft>
              <a:defRPr sz="1400">
                <a:solidFill>
                  <a:schemeClr val="tx1"/>
                </a:solidFill>
                <a:latin typeface="Times New Roman" charset="0"/>
                <a:ea typeface="ＭＳ Ｐゴシック" charset="0"/>
              </a:defRPr>
            </a:lvl9pPr>
          </a:lstStyle>
          <a:p>
            <a:fld id="{1D6A23DF-B233-4B40-A56E-DF000F09F76D}" type="slidenum">
              <a:rPr lang="en-US" smtClean="0"/>
              <a:pPr/>
              <a:t>11</a:t>
            </a:fld>
            <a:endParaRPr lang="en-US"/>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olo 1"/>
          <p:cNvSpPr>
            <a:spLocks noGrp="1"/>
          </p:cNvSpPr>
          <p:nvPr>
            <p:ph type="title"/>
          </p:nvPr>
        </p:nvSpPr>
        <p:spPr/>
        <p:txBody>
          <a:bodyPr/>
          <a:lstStyle/>
          <a:p>
            <a:r>
              <a:rPr lang="it-IT">
                <a:latin typeface="Arial" charset="0"/>
              </a:rPr>
              <a:t>Clio mapping, example</a:t>
            </a:r>
          </a:p>
        </p:txBody>
      </p:sp>
      <p:sp>
        <p:nvSpPr>
          <p:cNvPr id="45059" name="Segnaposto contenuto 32"/>
          <p:cNvSpPr>
            <a:spLocks noGrp="1"/>
          </p:cNvSpPr>
          <p:nvPr>
            <p:ph sz="half" idx="1"/>
          </p:nvPr>
        </p:nvSpPr>
        <p:spPr>
          <a:xfrm>
            <a:off x="714375" y="1285875"/>
            <a:ext cx="3857625" cy="1500188"/>
          </a:xfrm>
        </p:spPr>
        <p:txBody>
          <a:bodyPr/>
          <a:lstStyle/>
          <a:p>
            <a:pPr marL="342900" lvl="1" indent="-342900">
              <a:buFontTx/>
              <a:buNone/>
            </a:pPr>
            <a:r>
              <a:rPr lang="it-IT" sz="1800">
                <a:latin typeface="Arial" charset="0"/>
              </a:rPr>
              <a:t>from g in grants, c in companies, </a:t>
            </a:r>
            <a:br>
              <a:rPr lang="it-IT" sz="1800">
                <a:latin typeface="Arial" charset="0"/>
              </a:rPr>
            </a:br>
            <a:r>
              <a:rPr lang="it-IT" sz="1800">
                <a:latin typeface="Arial" charset="0"/>
              </a:rPr>
              <a:t>s in contacts, m in contacts</a:t>
            </a:r>
          </a:p>
          <a:p>
            <a:pPr marL="342900" lvl="1" indent="-342900">
              <a:buFontTx/>
              <a:buNone/>
            </a:pPr>
            <a:r>
              <a:rPr lang="it-IT" sz="1800">
                <a:latin typeface="Arial" charset="0"/>
              </a:rPr>
              <a:t>where  g.recipient = c.name </a:t>
            </a:r>
            <a:br>
              <a:rPr lang="it-IT" sz="1800">
                <a:latin typeface="Arial" charset="0"/>
              </a:rPr>
            </a:br>
            <a:r>
              <a:rPr lang="it-IT" sz="1800">
                <a:latin typeface="Arial" charset="0"/>
              </a:rPr>
              <a:t>and g.supervisor = s.cid </a:t>
            </a:r>
            <a:br>
              <a:rPr lang="it-IT" sz="1800">
                <a:latin typeface="Arial" charset="0"/>
              </a:rPr>
            </a:br>
            <a:r>
              <a:rPr lang="it-IT" sz="1800">
                <a:latin typeface="Arial" charset="0"/>
              </a:rPr>
              <a:t>and g.manager = m.cid</a:t>
            </a:r>
          </a:p>
          <a:p>
            <a:endParaRPr lang="it-IT">
              <a:latin typeface="Arial" charset="0"/>
            </a:endParaRPr>
          </a:p>
        </p:txBody>
      </p:sp>
      <p:sp>
        <p:nvSpPr>
          <p:cNvPr id="45060" name="Segnaposto contenuto 33"/>
          <p:cNvSpPr>
            <a:spLocks noGrp="1"/>
          </p:cNvSpPr>
          <p:nvPr>
            <p:ph sz="half" idx="2"/>
          </p:nvPr>
        </p:nvSpPr>
        <p:spPr>
          <a:xfrm>
            <a:off x="4724400" y="1357313"/>
            <a:ext cx="3810000" cy="1500187"/>
          </a:xfrm>
        </p:spPr>
        <p:txBody>
          <a:bodyPr/>
          <a:lstStyle/>
          <a:p>
            <a:pPr marL="342900" lvl="1" indent="-342900">
              <a:buFontTx/>
              <a:buNone/>
            </a:pPr>
            <a:r>
              <a:rPr lang="it-IT" sz="1800">
                <a:latin typeface="Arial" charset="0"/>
              </a:rPr>
              <a:t>from o in organizations, </a:t>
            </a:r>
            <a:br>
              <a:rPr lang="it-IT" sz="1800">
                <a:latin typeface="Arial" charset="0"/>
              </a:rPr>
            </a:br>
            <a:r>
              <a:rPr lang="it-IT" sz="1800">
                <a:latin typeface="Arial" charset="0"/>
              </a:rPr>
              <a:t>f in o.fundings, i in finances</a:t>
            </a:r>
          </a:p>
          <a:p>
            <a:pPr marL="342900" lvl="1" indent="-342900">
              <a:buFontTx/>
              <a:buNone/>
            </a:pPr>
            <a:r>
              <a:rPr lang="it-IT" sz="1800">
                <a:latin typeface="Arial" charset="0"/>
              </a:rPr>
              <a:t>where  f.finId = i.finId</a:t>
            </a:r>
          </a:p>
          <a:p>
            <a:endParaRPr lang="it-IT">
              <a:latin typeface="Arial" charset="0"/>
            </a:endParaRPr>
          </a:p>
        </p:txBody>
      </p:sp>
      <p:sp>
        <p:nvSpPr>
          <p:cNvPr id="4" name="Segnaposto data 3"/>
          <p:cNvSpPr>
            <a:spLocks noGrp="1"/>
          </p:cNvSpPr>
          <p:nvPr>
            <p:ph type="dt" sz="quarter" idx="10"/>
          </p:nvPr>
        </p:nvSpPr>
        <p:spPr/>
        <p:txBody>
          <a:bodyPr/>
          <a:lstStyle/>
          <a:p>
            <a:pPr>
              <a:defRPr/>
            </a:pPr>
            <a:r>
              <a:rPr lang="it-IT">
                <a:latin typeface="Arial"/>
              </a:rPr>
              <a:t>P. Atzeni</a:t>
            </a:r>
          </a:p>
        </p:txBody>
      </p:sp>
      <p:sp>
        <p:nvSpPr>
          <p:cNvPr id="5" name="Segnaposto piè di pagina 4"/>
          <p:cNvSpPr>
            <a:spLocks noGrp="1"/>
          </p:cNvSpPr>
          <p:nvPr>
            <p:ph type="ftr" sz="quarter" idx="11"/>
          </p:nvPr>
        </p:nvSpPr>
        <p:spPr/>
        <p:txBody>
          <a:bodyPr/>
          <a:lstStyle/>
          <a:p>
            <a:pPr>
              <a:defRPr/>
            </a:pPr>
            <a:r>
              <a:rPr lang="it-IT">
                <a:latin typeface="Arial"/>
              </a:rPr>
              <a:t>ITD - 3 - 28/10-4/11/2009</a:t>
            </a:r>
          </a:p>
        </p:txBody>
      </p:sp>
      <p:sp>
        <p:nvSpPr>
          <p:cNvPr id="6" name="Segnaposto numero diapositiva 5"/>
          <p:cNvSpPr>
            <a:spLocks noGrp="1"/>
          </p:cNvSpPr>
          <p:nvPr>
            <p:ph type="sldNum" sz="quarter" idx="12"/>
          </p:nvPr>
        </p:nvSpPr>
        <p:spPr/>
        <p:txBody>
          <a:bodyPr/>
          <a:lstStyle>
            <a:lvl1pPr eaLnBrk="0" hangingPunct="0">
              <a:defRPr sz="2400">
                <a:solidFill>
                  <a:schemeClr val="tx1"/>
                </a:solidFill>
                <a:latin typeface="Times New Roman" charset="0"/>
                <a:ea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8F720274-B115-B54C-B3D2-C8B1B87AE43C}" type="slidenum">
              <a:rPr lang="it-IT" sz="1200">
                <a:solidFill>
                  <a:srgbClr val="FFFFFF"/>
                </a:solidFill>
                <a:latin typeface="Arial" charset="0"/>
              </a:rPr>
              <a:pPr/>
              <a:t>110</a:t>
            </a:fld>
            <a:endParaRPr lang="it-IT" sz="1200">
              <a:solidFill>
                <a:srgbClr val="FFFFFF"/>
              </a:solidFill>
              <a:latin typeface="Arial" charset="0"/>
            </a:endParaRPr>
          </a:p>
        </p:txBody>
      </p:sp>
      <p:sp>
        <p:nvSpPr>
          <p:cNvPr id="107" name="Segnaposto contenuto 33"/>
          <p:cNvSpPr txBox="1">
            <a:spLocks/>
          </p:cNvSpPr>
          <p:nvPr/>
        </p:nvSpPr>
        <p:spPr bwMode="auto">
          <a:xfrm>
            <a:off x="428625" y="3143250"/>
            <a:ext cx="8429625" cy="3357563"/>
          </a:xfrm>
          <a:prstGeom prst="rect">
            <a:avLst/>
          </a:prstGeom>
          <a:noFill/>
          <a:ln w="9525">
            <a:noFill/>
            <a:miter lim="800000"/>
            <a:headEnd/>
            <a:tailEnd/>
          </a:ln>
        </p:spPr>
        <p:txBody>
          <a:bodyPr/>
          <a:lstStyle/>
          <a:p>
            <a:pPr marL="342900" lvl="1" indent="-342900">
              <a:spcBef>
                <a:spcPct val="20000"/>
              </a:spcBef>
              <a:defRPr/>
            </a:pPr>
            <a:r>
              <a:rPr lang="it-IT" sz="1800" kern="0" dirty="0" err="1">
                <a:solidFill>
                  <a:srgbClr val="000000"/>
                </a:solidFill>
                <a:latin typeface="Arial"/>
                <a:cs typeface="+mn-cs"/>
              </a:rPr>
              <a:t>for</a:t>
            </a:r>
            <a:r>
              <a:rPr lang="it-IT" sz="1800" kern="0" dirty="0">
                <a:solidFill>
                  <a:srgbClr val="000000"/>
                </a:solidFill>
                <a:latin typeface="Arial"/>
                <a:cs typeface="+mn-cs"/>
              </a:rPr>
              <a:t> </a:t>
            </a:r>
            <a:r>
              <a:rPr lang="it-IT" sz="1800" kern="0" dirty="0" err="1">
                <a:solidFill>
                  <a:srgbClr val="000000"/>
                </a:solidFill>
                <a:latin typeface="Arial"/>
                <a:cs typeface="+mn-cs"/>
              </a:rPr>
              <a:t>each</a:t>
            </a:r>
            <a:r>
              <a:rPr lang="it-IT" sz="1800" kern="0" dirty="0">
                <a:solidFill>
                  <a:srgbClr val="000000"/>
                </a:solidFill>
                <a:latin typeface="Arial"/>
                <a:cs typeface="+mn-cs"/>
              </a:rPr>
              <a:t> g in </a:t>
            </a:r>
            <a:r>
              <a:rPr lang="it-IT" sz="1800" kern="0" dirty="0" err="1">
                <a:solidFill>
                  <a:srgbClr val="000000"/>
                </a:solidFill>
                <a:latin typeface="Arial"/>
                <a:cs typeface="+mn-cs"/>
              </a:rPr>
              <a:t>grants</a:t>
            </a:r>
            <a:r>
              <a:rPr lang="it-IT" sz="1800" kern="0" dirty="0">
                <a:solidFill>
                  <a:srgbClr val="000000"/>
                </a:solidFill>
                <a:latin typeface="Arial"/>
                <a:cs typeface="+mn-cs"/>
              </a:rPr>
              <a:t>, c in </a:t>
            </a:r>
            <a:r>
              <a:rPr lang="it-IT" sz="1800" kern="0" dirty="0" err="1">
                <a:solidFill>
                  <a:srgbClr val="000000"/>
                </a:solidFill>
                <a:latin typeface="Arial"/>
                <a:cs typeface="+mn-cs"/>
              </a:rPr>
              <a:t>companies</a:t>
            </a:r>
            <a:r>
              <a:rPr lang="it-IT" sz="1800" kern="0" dirty="0">
                <a:solidFill>
                  <a:srgbClr val="000000"/>
                </a:solidFill>
                <a:latin typeface="Arial"/>
                <a:cs typeface="+mn-cs"/>
              </a:rPr>
              <a:t>, s in </a:t>
            </a:r>
            <a:r>
              <a:rPr lang="it-IT" sz="1800" kern="0" dirty="0" err="1">
                <a:solidFill>
                  <a:srgbClr val="000000"/>
                </a:solidFill>
                <a:latin typeface="Arial"/>
                <a:cs typeface="+mn-cs"/>
              </a:rPr>
              <a:t>contacts</a:t>
            </a:r>
            <a:r>
              <a:rPr lang="it-IT" sz="1800" kern="0" dirty="0">
                <a:solidFill>
                  <a:srgbClr val="000000"/>
                </a:solidFill>
                <a:latin typeface="Arial"/>
                <a:cs typeface="+mn-cs"/>
              </a:rPr>
              <a:t>, m in </a:t>
            </a:r>
            <a:r>
              <a:rPr lang="it-IT" sz="1800" kern="0" dirty="0" err="1">
                <a:solidFill>
                  <a:srgbClr val="000000"/>
                </a:solidFill>
                <a:latin typeface="Arial"/>
                <a:cs typeface="+mn-cs"/>
              </a:rPr>
              <a:t>contacts</a:t>
            </a:r>
            <a:br>
              <a:rPr lang="it-IT" sz="1800" kern="0" dirty="0">
                <a:solidFill>
                  <a:srgbClr val="000000"/>
                </a:solidFill>
                <a:latin typeface="Arial"/>
                <a:cs typeface="+mn-cs"/>
              </a:rPr>
            </a:br>
            <a:r>
              <a:rPr lang="it-IT" sz="1800" kern="0" dirty="0" err="1">
                <a:solidFill>
                  <a:srgbClr val="000000"/>
                </a:solidFill>
                <a:latin typeface="Arial"/>
                <a:cs typeface="+mn-cs"/>
              </a:rPr>
              <a:t>where</a:t>
            </a:r>
            <a:r>
              <a:rPr lang="it-IT" sz="1800" kern="0" dirty="0">
                <a:solidFill>
                  <a:srgbClr val="000000"/>
                </a:solidFill>
                <a:latin typeface="Arial"/>
                <a:cs typeface="+mn-cs"/>
              </a:rPr>
              <a:t>  </a:t>
            </a:r>
            <a:r>
              <a:rPr lang="it-IT" sz="1800" kern="0" dirty="0" err="1">
                <a:solidFill>
                  <a:srgbClr val="000000"/>
                </a:solidFill>
                <a:latin typeface="Arial"/>
                <a:cs typeface="+mn-cs"/>
              </a:rPr>
              <a:t>g.recipient</a:t>
            </a:r>
            <a:r>
              <a:rPr lang="it-IT" sz="1800" kern="0" dirty="0">
                <a:solidFill>
                  <a:srgbClr val="000000"/>
                </a:solidFill>
                <a:latin typeface="Arial"/>
                <a:cs typeface="+mn-cs"/>
              </a:rPr>
              <a:t> = </a:t>
            </a:r>
            <a:r>
              <a:rPr lang="it-IT" sz="1800" kern="0" dirty="0" err="1">
                <a:solidFill>
                  <a:srgbClr val="000000"/>
                </a:solidFill>
                <a:latin typeface="Arial"/>
                <a:cs typeface="+mn-cs"/>
              </a:rPr>
              <a:t>c.name</a:t>
            </a:r>
            <a:r>
              <a:rPr lang="it-IT" sz="1800" kern="0" dirty="0">
                <a:solidFill>
                  <a:srgbClr val="000000"/>
                </a:solidFill>
                <a:latin typeface="Arial"/>
                <a:cs typeface="+mn-cs"/>
              </a:rPr>
              <a:t>  and </a:t>
            </a:r>
            <a:r>
              <a:rPr lang="it-IT" sz="1800" kern="0" dirty="0" err="1">
                <a:solidFill>
                  <a:srgbClr val="000000"/>
                </a:solidFill>
                <a:latin typeface="Arial"/>
                <a:cs typeface="+mn-cs"/>
              </a:rPr>
              <a:t>g.supervisor</a:t>
            </a:r>
            <a:r>
              <a:rPr lang="it-IT" sz="1800" kern="0" dirty="0">
                <a:solidFill>
                  <a:srgbClr val="000000"/>
                </a:solidFill>
                <a:latin typeface="Arial"/>
                <a:cs typeface="+mn-cs"/>
              </a:rPr>
              <a:t> = </a:t>
            </a:r>
            <a:r>
              <a:rPr lang="it-IT" sz="1800" kern="0" dirty="0" err="1">
                <a:solidFill>
                  <a:srgbClr val="000000"/>
                </a:solidFill>
                <a:latin typeface="Arial"/>
                <a:cs typeface="+mn-cs"/>
              </a:rPr>
              <a:t>s.cid</a:t>
            </a:r>
            <a:r>
              <a:rPr lang="it-IT" sz="1800" kern="0" dirty="0">
                <a:solidFill>
                  <a:srgbClr val="000000"/>
                </a:solidFill>
                <a:latin typeface="Arial"/>
                <a:cs typeface="+mn-cs"/>
              </a:rPr>
              <a:t>  and </a:t>
            </a:r>
            <a:r>
              <a:rPr lang="it-IT" sz="1800" kern="0" dirty="0" err="1">
                <a:solidFill>
                  <a:srgbClr val="000000"/>
                </a:solidFill>
                <a:latin typeface="Arial"/>
                <a:cs typeface="+mn-cs"/>
              </a:rPr>
              <a:t>g.manager</a:t>
            </a:r>
            <a:r>
              <a:rPr lang="it-IT" sz="1800" kern="0" dirty="0">
                <a:solidFill>
                  <a:srgbClr val="000000"/>
                </a:solidFill>
                <a:latin typeface="Arial"/>
                <a:cs typeface="+mn-cs"/>
              </a:rPr>
              <a:t> = </a:t>
            </a:r>
            <a:r>
              <a:rPr lang="it-IT" sz="1800" kern="0" dirty="0" err="1">
                <a:solidFill>
                  <a:srgbClr val="000000"/>
                </a:solidFill>
                <a:latin typeface="Arial"/>
                <a:cs typeface="+mn-cs"/>
              </a:rPr>
              <a:t>m.cid</a:t>
            </a:r>
            <a:endParaRPr lang="it-IT" sz="1800" kern="0" dirty="0">
              <a:solidFill>
                <a:srgbClr val="000000"/>
              </a:solidFill>
              <a:latin typeface="Arial"/>
              <a:cs typeface="+mn-cs"/>
            </a:endParaRPr>
          </a:p>
          <a:p>
            <a:pPr marL="342900" lvl="1" indent="-342900">
              <a:spcBef>
                <a:spcPct val="20000"/>
              </a:spcBef>
              <a:defRPr/>
            </a:pPr>
            <a:r>
              <a:rPr lang="it-IT" sz="1800" kern="0" dirty="0" err="1">
                <a:solidFill>
                  <a:srgbClr val="000000"/>
                </a:solidFill>
                <a:latin typeface="Arial"/>
                <a:cs typeface="+mn-cs"/>
              </a:rPr>
              <a:t>exists</a:t>
            </a:r>
            <a:r>
              <a:rPr lang="it-IT" sz="1800" kern="0" dirty="0">
                <a:solidFill>
                  <a:srgbClr val="000000"/>
                </a:solidFill>
                <a:latin typeface="Arial"/>
                <a:cs typeface="+mn-cs"/>
              </a:rPr>
              <a:t> o in </a:t>
            </a:r>
            <a:r>
              <a:rPr lang="it-IT" sz="1800" kern="0" dirty="0" err="1">
                <a:solidFill>
                  <a:srgbClr val="000000"/>
                </a:solidFill>
                <a:latin typeface="Arial"/>
                <a:cs typeface="+mn-cs"/>
              </a:rPr>
              <a:t>organizations</a:t>
            </a:r>
            <a:r>
              <a:rPr lang="it-IT" sz="1800" kern="0" dirty="0">
                <a:solidFill>
                  <a:srgbClr val="000000"/>
                </a:solidFill>
                <a:latin typeface="Arial"/>
                <a:cs typeface="+mn-cs"/>
              </a:rPr>
              <a:t>, f in </a:t>
            </a:r>
            <a:r>
              <a:rPr lang="it-IT" sz="1800" kern="0" dirty="0" err="1">
                <a:solidFill>
                  <a:srgbClr val="000000"/>
                </a:solidFill>
                <a:latin typeface="Arial"/>
                <a:cs typeface="+mn-cs"/>
              </a:rPr>
              <a:t>o.fundings</a:t>
            </a:r>
            <a:r>
              <a:rPr lang="it-IT" sz="1800" kern="0" dirty="0">
                <a:solidFill>
                  <a:srgbClr val="000000"/>
                </a:solidFill>
                <a:latin typeface="Arial"/>
                <a:cs typeface="+mn-cs"/>
              </a:rPr>
              <a:t>, i in </a:t>
            </a:r>
            <a:r>
              <a:rPr lang="it-IT" sz="1800" kern="0" dirty="0" err="1">
                <a:solidFill>
                  <a:srgbClr val="000000"/>
                </a:solidFill>
                <a:latin typeface="Arial"/>
                <a:cs typeface="+mn-cs"/>
              </a:rPr>
              <a:t>finances</a:t>
            </a:r>
            <a:br>
              <a:rPr lang="it-IT" sz="1800" kern="0" dirty="0">
                <a:solidFill>
                  <a:srgbClr val="000000"/>
                </a:solidFill>
                <a:latin typeface="Arial"/>
                <a:cs typeface="+mn-cs"/>
              </a:rPr>
            </a:br>
            <a:r>
              <a:rPr lang="it-IT" sz="1800" kern="0" dirty="0" err="1">
                <a:solidFill>
                  <a:srgbClr val="000000"/>
                </a:solidFill>
                <a:latin typeface="Arial"/>
                <a:cs typeface="+mn-cs"/>
              </a:rPr>
              <a:t>where</a:t>
            </a:r>
            <a:r>
              <a:rPr lang="it-IT" sz="1800" kern="0" dirty="0">
                <a:solidFill>
                  <a:srgbClr val="000000"/>
                </a:solidFill>
                <a:latin typeface="Arial"/>
                <a:cs typeface="+mn-cs"/>
              </a:rPr>
              <a:t>  </a:t>
            </a:r>
            <a:r>
              <a:rPr lang="it-IT" sz="1800" kern="0" dirty="0" err="1">
                <a:solidFill>
                  <a:srgbClr val="000000"/>
                </a:solidFill>
                <a:latin typeface="Arial"/>
                <a:cs typeface="+mn-cs"/>
              </a:rPr>
              <a:t>f.finId</a:t>
            </a:r>
            <a:r>
              <a:rPr lang="it-IT" sz="1800" kern="0" dirty="0">
                <a:solidFill>
                  <a:srgbClr val="000000"/>
                </a:solidFill>
                <a:latin typeface="Arial"/>
                <a:cs typeface="+mn-cs"/>
              </a:rPr>
              <a:t> = </a:t>
            </a:r>
            <a:r>
              <a:rPr lang="it-IT" sz="1800" kern="0" dirty="0" err="1">
                <a:solidFill>
                  <a:srgbClr val="000000"/>
                </a:solidFill>
                <a:latin typeface="Arial"/>
                <a:cs typeface="+mn-cs"/>
              </a:rPr>
              <a:t>i.finId</a:t>
            </a:r>
            <a:endParaRPr lang="it-IT" sz="1800" kern="0" dirty="0">
              <a:solidFill>
                <a:srgbClr val="000000"/>
              </a:solidFill>
              <a:latin typeface="Arial"/>
              <a:cs typeface="+mn-cs"/>
            </a:endParaRPr>
          </a:p>
          <a:p>
            <a:pPr marL="342900" lvl="1" indent="-342900">
              <a:spcBef>
                <a:spcPct val="20000"/>
              </a:spcBef>
              <a:defRPr/>
            </a:pPr>
            <a:r>
              <a:rPr lang="it-IT" sz="1800" kern="0" dirty="0" err="1">
                <a:solidFill>
                  <a:srgbClr val="000000"/>
                </a:solidFill>
                <a:latin typeface="Arial"/>
                <a:cs typeface="+mn-cs"/>
              </a:rPr>
              <a:t>with</a:t>
            </a:r>
            <a:r>
              <a:rPr lang="it-IT" sz="1800" kern="0" dirty="0">
                <a:solidFill>
                  <a:srgbClr val="000000"/>
                </a:solidFill>
                <a:latin typeface="Arial"/>
                <a:cs typeface="+mn-cs"/>
              </a:rPr>
              <a:t>  </a:t>
            </a:r>
            <a:r>
              <a:rPr lang="it-IT" sz="1800" kern="0" dirty="0" err="1">
                <a:solidFill>
                  <a:srgbClr val="000000"/>
                </a:solidFill>
                <a:latin typeface="Arial"/>
                <a:cs typeface="+mn-cs"/>
              </a:rPr>
              <a:t>c.name</a:t>
            </a:r>
            <a:r>
              <a:rPr lang="it-IT" sz="1800" kern="0" dirty="0">
                <a:solidFill>
                  <a:srgbClr val="000000"/>
                </a:solidFill>
                <a:latin typeface="Arial"/>
                <a:cs typeface="+mn-cs"/>
              </a:rPr>
              <a:t> = </a:t>
            </a:r>
            <a:r>
              <a:rPr lang="it-IT" sz="1800" kern="0" dirty="0" err="1">
                <a:solidFill>
                  <a:srgbClr val="000000"/>
                </a:solidFill>
                <a:latin typeface="Arial"/>
                <a:cs typeface="+mn-cs"/>
              </a:rPr>
              <a:t>o.code</a:t>
            </a:r>
            <a:r>
              <a:rPr lang="it-IT" sz="1800" kern="0" dirty="0">
                <a:solidFill>
                  <a:srgbClr val="000000"/>
                </a:solidFill>
                <a:latin typeface="Arial"/>
                <a:cs typeface="+mn-cs"/>
              </a:rPr>
              <a:t> and </a:t>
            </a:r>
            <a:r>
              <a:rPr lang="it-IT" sz="1800" kern="0" dirty="0" err="1">
                <a:solidFill>
                  <a:srgbClr val="000000"/>
                </a:solidFill>
                <a:latin typeface="Arial"/>
                <a:cs typeface="+mn-cs"/>
              </a:rPr>
              <a:t>g.gId</a:t>
            </a:r>
            <a:r>
              <a:rPr lang="it-IT" sz="1800" kern="0" dirty="0">
                <a:solidFill>
                  <a:srgbClr val="000000"/>
                </a:solidFill>
                <a:latin typeface="Arial"/>
                <a:cs typeface="+mn-cs"/>
              </a:rPr>
              <a:t> = f. </a:t>
            </a:r>
            <a:r>
              <a:rPr lang="it-IT" sz="1800" kern="0" dirty="0" err="1">
                <a:solidFill>
                  <a:srgbClr val="000000"/>
                </a:solidFill>
                <a:latin typeface="Arial"/>
                <a:cs typeface="+mn-cs"/>
              </a:rPr>
              <a:t>fId</a:t>
            </a:r>
            <a:r>
              <a:rPr lang="it-IT" sz="1800" kern="0" dirty="0">
                <a:solidFill>
                  <a:srgbClr val="000000"/>
                </a:solidFill>
                <a:latin typeface="Arial"/>
                <a:cs typeface="+mn-cs"/>
              </a:rPr>
              <a:t> and </a:t>
            </a:r>
            <a:r>
              <a:rPr lang="it-IT" sz="1800" kern="0" dirty="0" err="1">
                <a:solidFill>
                  <a:srgbClr val="000000"/>
                </a:solidFill>
                <a:latin typeface="Arial"/>
                <a:cs typeface="+mn-cs"/>
              </a:rPr>
              <a:t>g.amount</a:t>
            </a:r>
            <a:r>
              <a:rPr lang="it-IT" sz="1800" kern="0" dirty="0">
                <a:solidFill>
                  <a:srgbClr val="000000"/>
                </a:solidFill>
                <a:latin typeface="Arial"/>
                <a:cs typeface="+mn-cs"/>
              </a:rPr>
              <a:t> = </a:t>
            </a:r>
            <a:r>
              <a:rPr lang="it-IT" sz="1800" kern="0" dirty="0" err="1">
                <a:solidFill>
                  <a:srgbClr val="000000"/>
                </a:solidFill>
                <a:latin typeface="Arial"/>
                <a:cs typeface="+mn-cs"/>
              </a:rPr>
              <a:t>i.budget</a:t>
            </a:r>
            <a:endParaRPr lang="it-IT" sz="1800" kern="0" dirty="0">
              <a:solidFill>
                <a:srgbClr val="000000"/>
              </a:solidFill>
              <a:latin typeface="Arial"/>
              <a:cs typeface="+mn-cs"/>
            </a:endParaRPr>
          </a:p>
          <a:p>
            <a:pPr marL="342900" lvl="1" indent="-342900">
              <a:spcBef>
                <a:spcPct val="20000"/>
              </a:spcBef>
              <a:defRPr/>
            </a:pPr>
            <a:endParaRPr lang="it-IT" sz="1800" kern="0" dirty="0">
              <a:solidFill>
                <a:srgbClr val="000000"/>
              </a:solidFill>
              <a:latin typeface="Arial"/>
              <a:cs typeface="+mn-cs"/>
            </a:endParaRPr>
          </a:p>
          <a:p>
            <a:pPr marL="342900" indent="-342900">
              <a:spcBef>
                <a:spcPct val="20000"/>
              </a:spcBef>
              <a:buFontTx/>
              <a:buChar char="•"/>
              <a:defRPr/>
            </a:pPr>
            <a:endParaRPr lang="it-IT" sz="2800" kern="0" dirty="0">
              <a:solidFill>
                <a:srgbClr val="000000"/>
              </a:solidFill>
              <a:latin typeface="Arial"/>
              <a:cs typeface="+mn-cs"/>
            </a:endParaRPr>
          </a:p>
        </p:txBody>
      </p:sp>
    </p:spTree>
  </p:cSld>
  <p:clrMapOvr>
    <a:masterClrMapping/>
  </p:clrMapOvr>
  <p:transition spd="slow">
    <p:wipe dir="r"/>
  </p:transition>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olo 1"/>
          <p:cNvSpPr>
            <a:spLocks noGrp="1"/>
          </p:cNvSpPr>
          <p:nvPr>
            <p:ph type="title"/>
          </p:nvPr>
        </p:nvSpPr>
        <p:spPr/>
        <p:txBody>
          <a:bodyPr/>
          <a:lstStyle/>
          <a:p>
            <a:r>
              <a:rPr lang="it-IT">
                <a:latin typeface="Arial" charset="0"/>
              </a:rPr>
              <a:t>Clio mappings, more</a:t>
            </a:r>
          </a:p>
        </p:txBody>
      </p:sp>
      <p:sp>
        <p:nvSpPr>
          <p:cNvPr id="11" name="Segnaposto contenuto 10"/>
          <p:cNvSpPr>
            <a:spLocks noGrp="1"/>
          </p:cNvSpPr>
          <p:nvPr>
            <p:ph idx="1"/>
          </p:nvPr>
        </p:nvSpPr>
        <p:spPr>
          <a:xfrm>
            <a:off x="762000" y="1447800"/>
            <a:ext cx="7772400" cy="4981575"/>
          </a:xfrm>
        </p:spPr>
        <p:txBody>
          <a:bodyPr/>
          <a:lstStyle/>
          <a:p>
            <a:pPr>
              <a:buFontTx/>
              <a:buNone/>
            </a:pPr>
            <a:r>
              <a:rPr lang="it-IT" sz="1800">
                <a:solidFill>
                  <a:srgbClr val="000000"/>
                </a:solidFill>
                <a:latin typeface="Arial" charset="0"/>
              </a:rPr>
              <a:t>v4: for each c in contacts</a:t>
            </a:r>
            <a:br>
              <a:rPr lang="it-IT" sz="1800">
                <a:solidFill>
                  <a:srgbClr val="000000"/>
                </a:solidFill>
                <a:latin typeface="Arial" charset="0"/>
              </a:rPr>
            </a:br>
            <a:r>
              <a:rPr lang="it-IT" sz="1800">
                <a:solidFill>
                  <a:srgbClr val="000000"/>
                </a:solidFill>
                <a:latin typeface="Arial" charset="0"/>
              </a:rPr>
              <a:t>exists i in finances</a:t>
            </a:r>
            <a:br>
              <a:rPr lang="it-IT" sz="1800">
                <a:solidFill>
                  <a:srgbClr val="000000"/>
                </a:solidFill>
                <a:latin typeface="Arial" charset="0"/>
              </a:rPr>
            </a:br>
            <a:r>
              <a:rPr lang="it-IT" sz="1800">
                <a:solidFill>
                  <a:srgbClr val="000000"/>
                </a:solidFill>
                <a:latin typeface="Arial" charset="0"/>
              </a:rPr>
              <a:t>with c.phone = i.phone</a:t>
            </a:r>
          </a:p>
          <a:p>
            <a:pPr marL="342900" lvl="1" indent="-342900">
              <a:buFontTx/>
              <a:buNone/>
            </a:pPr>
            <a:endParaRPr lang="it-IT">
              <a:solidFill>
                <a:srgbClr val="000000"/>
              </a:solidFill>
              <a:latin typeface="Arial" charset="0"/>
            </a:endParaRPr>
          </a:p>
          <a:p>
            <a:pPr marL="342900" lvl="1" indent="-342900">
              <a:buFontTx/>
              <a:buNone/>
            </a:pPr>
            <a:r>
              <a:rPr lang="it-IT" sz="1800">
                <a:solidFill>
                  <a:srgbClr val="000000"/>
                </a:solidFill>
                <a:latin typeface="Arial" charset="0"/>
              </a:rPr>
              <a:t>for each g in grants, c in companies, s in contacts, m in contacts</a:t>
            </a:r>
            <a:br>
              <a:rPr lang="it-IT" sz="1800">
                <a:solidFill>
                  <a:srgbClr val="000000"/>
                </a:solidFill>
                <a:latin typeface="Arial" charset="0"/>
              </a:rPr>
            </a:br>
            <a:r>
              <a:rPr lang="it-IT" sz="1800">
                <a:solidFill>
                  <a:srgbClr val="000000"/>
                </a:solidFill>
                <a:latin typeface="Arial" charset="0"/>
              </a:rPr>
              <a:t>where  g.recipient = c.name  and g.supervisor = s.cid  </a:t>
            </a:r>
            <a:br>
              <a:rPr lang="it-IT" sz="1800">
                <a:solidFill>
                  <a:srgbClr val="000000"/>
                </a:solidFill>
                <a:latin typeface="Arial" charset="0"/>
              </a:rPr>
            </a:br>
            <a:r>
              <a:rPr lang="it-IT" sz="1800">
                <a:solidFill>
                  <a:srgbClr val="000000"/>
                </a:solidFill>
                <a:latin typeface="Arial" charset="0"/>
              </a:rPr>
              <a:t>     and g.manager = m.cid</a:t>
            </a:r>
          </a:p>
          <a:p>
            <a:pPr marL="342900" lvl="1" indent="-342900">
              <a:buFontTx/>
              <a:buNone/>
            </a:pPr>
            <a:r>
              <a:rPr lang="it-IT" sz="1800">
                <a:solidFill>
                  <a:srgbClr val="000000"/>
                </a:solidFill>
                <a:latin typeface="Arial" charset="0"/>
              </a:rPr>
              <a:t>exists o in organizations, f in o.fundings, i in finances</a:t>
            </a:r>
            <a:br>
              <a:rPr lang="it-IT" sz="1800">
                <a:solidFill>
                  <a:srgbClr val="000000"/>
                </a:solidFill>
                <a:latin typeface="Arial" charset="0"/>
              </a:rPr>
            </a:br>
            <a:r>
              <a:rPr lang="it-IT" sz="1800">
                <a:solidFill>
                  <a:srgbClr val="000000"/>
                </a:solidFill>
                <a:latin typeface="Arial" charset="0"/>
              </a:rPr>
              <a:t>where  f.finId = i.finId</a:t>
            </a:r>
          </a:p>
          <a:p>
            <a:pPr marL="342900" lvl="1" indent="-342900">
              <a:buFontTx/>
              <a:buNone/>
            </a:pPr>
            <a:r>
              <a:rPr lang="it-IT" sz="1800">
                <a:solidFill>
                  <a:srgbClr val="000000"/>
                </a:solidFill>
                <a:latin typeface="Arial" charset="0"/>
              </a:rPr>
              <a:t>with  c.name = o.code and g.gId = f. fId and g.amount = i.budget </a:t>
            </a:r>
            <a:br>
              <a:rPr lang="it-IT" sz="1800">
                <a:solidFill>
                  <a:srgbClr val="000000"/>
                </a:solidFill>
                <a:latin typeface="Arial" charset="0"/>
              </a:rPr>
            </a:br>
            <a:r>
              <a:rPr lang="it-IT" sz="1800">
                <a:solidFill>
                  <a:srgbClr val="000000"/>
                </a:solidFill>
                <a:latin typeface="Arial" charset="0"/>
              </a:rPr>
              <a:t>and </a:t>
            </a:r>
            <a:r>
              <a:rPr lang="it-IT" sz="1800">
                <a:solidFill>
                  <a:srgbClr val="FF0000"/>
                </a:solidFill>
                <a:latin typeface="Arial" charset="0"/>
              </a:rPr>
              <a:t>m.phone =  i.phone</a:t>
            </a:r>
          </a:p>
          <a:p>
            <a:pPr marL="342900" lvl="1" indent="-342900">
              <a:buFontTx/>
              <a:buNone/>
            </a:pPr>
            <a:endParaRPr lang="it-IT" sz="1800">
              <a:solidFill>
                <a:srgbClr val="FF0000"/>
              </a:solidFill>
              <a:latin typeface="Arial" charset="0"/>
            </a:endParaRPr>
          </a:p>
          <a:p>
            <a:pPr marL="342900" lvl="1" indent="-342900">
              <a:buFontTx/>
              <a:buNone/>
            </a:pPr>
            <a:r>
              <a:rPr lang="it-IT" sz="1800">
                <a:solidFill>
                  <a:srgbClr val="000000"/>
                </a:solidFill>
                <a:latin typeface="Arial" charset="0"/>
              </a:rPr>
              <a:t>for each g in grants, c in companies, s in contacts, m in contacts</a:t>
            </a:r>
            <a:br>
              <a:rPr lang="it-IT" sz="1800">
                <a:solidFill>
                  <a:srgbClr val="000000"/>
                </a:solidFill>
                <a:latin typeface="Arial" charset="0"/>
              </a:rPr>
            </a:br>
            <a:r>
              <a:rPr lang="it-IT" sz="1800">
                <a:solidFill>
                  <a:srgbClr val="000000"/>
                </a:solidFill>
                <a:latin typeface="Arial" charset="0"/>
              </a:rPr>
              <a:t>….</a:t>
            </a:r>
          </a:p>
          <a:p>
            <a:pPr marL="342900" lvl="1" indent="-342900">
              <a:buFontTx/>
              <a:buNone/>
            </a:pPr>
            <a:r>
              <a:rPr lang="it-IT" sz="1800">
                <a:solidFill>
                  <a:srgbClr val="000000"/>
                </a:solidFill>
                <a:latin typeface="Arial" charset="0"/>
              </a:rPr>
              <a:t>	and </a:t>
            </a:r>
            <a:r>
              <a:rPr lang="it-IT" sz="1800">
                <a:solidFill>
                  <a:srgbClr val="FF0000"/>
                </a:solidFill>
                <a:latin typeface="Arial" charset="0"/>
              </a:rPr>
              <a:t>s.phone =  i.phone</a:t>
            </a:r>
          </a:p>
          <a:p>
            <a:pPr marL="342900" lvl="1" indent="-342900">
              <a:buFontTx/>
              <a:buNone/>
            </a:pPr>
            <a:endParaRPr lang="it-IT" sz="1800">
              <a:solidFill>
                <a:srgbClr val="000000"/>
              </a:solidFill>
              <a:latin typeface="Arial" charset="0"/>
            </a:endParaRPr>
          </a:p>
          <a:p>
            <a:pPr marL="342900" lvl="1" indent="-342900">
              <a:buFontTx/>
              <a:buNone/>
            </a:pPr>
            <a:endParaRPr lang="it-IT" sz="1800">
              <a:solidFill>
                <a:srgbClr val="000000"/>
              </a:solidFill>
              <a:latin typeface="Arial" charset="0"/>
            </a:endParaRPr>
          </a:p>
          <a:p>
            <a:pPr marL="342900" lvl="1" indent="-342900">
              <a:buFontTx/>
              <a:buNone/>
            </a:pPr>
            <a:br>
              <a:rPr lang="it-IT" sz="1800">
                <a:solidFill>
                  <a:srgbClr val="000000"/>
                </a:solidFill>
                <a:latin typeface="Arial" charset="0"/>
              </a:rPr>
            </a:br>
            <a:endParaRPr lang="it-IT" sz="1800">
              <a:solidFill>
                <a:srgbClr val="000000"/>
              </a:solidFill>
              <a:latin typeface="Arial" charset="0"/>
            </a:endParaRPr>
          </a:p>
          <a:p>
            <a:pPr>
              <a:buFontTx/>
              <a:buNone/>
            </a:pPr>
            <a:r>
              <a:rPr lang="it-IT">
                <a:solidFill>
                  <a:srgbClr val="000000"/>
                </a:solidFill>
                <a:latin typeface="Arial" charset="0"/>
              </a:rPr>
              <a:t> </a:t>
            </a:r>
          </a:p>
          <a:p>
            <a:pPr>
              <a:buFontTx/>
              <a:buNone/>
            </a:pPr>
            <a:endParaRPr lang="it-IT">
              <a:solidFill>
                <a:srgbClr val="000000"/>
              </a:solidFill>
              <a:latin typeface="Arial" charset="0"/>
            </a:endParaRPr>
          </a:p>
          <a:p>
            <a:pPr>
              <a:buFontTx/>
              <a:buNone/>
            </a:pPr>
            <a:endParaRPr lang="it-IT">
              <a:solidFill>
                <a:srgbClr val="000000"/>
              </a:solidFill>
              <a:latin typeface="Arial" charset="0"/>
            </a:endParaRPr>
          </a:p>
          <a:p>
            <a:endParaRPr lang="it-IT">
              <a:latin typeface="Arial" charset="0"/>
            </a:endParaRPr>
          </a:p>
        </p:txBody>
      </p:sp>
      <p:sp>
        <p:nvSpPr>
          <p:cNvPr id="5" name="Segnaposto data 4"/>
          <p:cNvSpPr>
            <a:spLocks noGrp="1"/>
          </p:cNvSpPr>
          <p:nvPr>
            <p:ph type="dt" sz="quarter" idx="10"/>
          </p:nvPr>
        </p:nvSpPr>
        <p:spPr/>
        <p:txBody>
          <a:bodyPr/>
          <a:lstStyle/>
          <a:p>
            <a:pPr>
              <a:defRPr/>
            </a:pPr>
            <a:r>
              <a:rPr lang="it-IT">
                <a:latin typeface="Arial"/>
              </a:rPr>
              <a:t>P. Atzeni</a:t>
            </a:r>
          </a:p>
        </p:txBody>
      </p:sp>
      <p:sp>
        <p:nvSpPr>
          <p:cNvPr id="6" name="Segnaposto piè di pagina 5"/>
          <p:cNvSpPr>
            <a:spLocks noGrp="1"/>
          </p:cNvSpPr>
          <p:nvPr>
            <p:ph type="ftr" sz="quarter" idx="11"/>
          </p:nvPr>
        </p:nvSpPr>
        <p:spPr/>
        <p:txBody>
          <a:bodyPr/>
          <a:lstStyle/>
          <a:p>
            <a:pPr>
              <a:defRPr/>
            </a:pPr>
            <a:r>
              <a:rPr lang="it-IT">
                <a:latin typeface="Arial"/>
              </a:rPr>
              <a:t>ITD - 3 - 28/10-4/11/2009</a:t>
            </a:r>
          </a:p>
        </p:txBody>
      </p:sp>
      <p:sp>
        <p:nvSpPr>
          <p:cNvPr id="7" name="Segnaposto numero diapositiva 6"/>
          <p:cNvSpPr>
            <a:spLocks noGrp="1"/>
          </p:cNvSpPr>
          <p:nvPr>
            <p:ph type="sldNum" sz="quarter" idx="12"/>
          </p:nvPr>
        </p:nvSpPr>
        <p:spPr/>
        <p:txBody>
          <a:bodyPr/>
          <a:lstStyle>
            <a:lvl1pPr eaLnBrk="0" hangingPunct="0">
              <a:defRPr sz="2400">
                <a:solidFill>
                  <a:schemeClr val="tx1"/>
                </a:solidFill>
                <a:latin typeface="Times New Roman" charset="0"/>
                <a:ea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62E32C02-9A43-0846-A48F-CE1B1C4A32AC}" type="slidenum">
              <a:rPr lang="it-IT" sz="1200">
                <a:solidFill>
                  <a:srgbClr val="FFFFFF"/>
                </a:solidFill>
                <a:latin typeface="Arial" charset="0"/>
              </a:rPr>
              <a:pPr/>
              <a:t>111</a:t>
            </a:fld>
            <a:endParaRPr lang="it-IT" sz="1200">
              <a:solidFill>
                <a:srgbClr val="FFFFFF"/>
              </a:solidFill>
              <a:latin typeface="Arial" charset="0"/>
            </a:endParaRPr>
          </a:p>
        </p:txBody>
      </p:sp>
    </p:spTree>
  </p:cSld>
  <p:clrMapOvr>
    <a:masterClrMapping/>
  </p:clrMapOvr>
  <p:transition spd="slow">
    <p:wipe dir="r"/>
  </p:transition>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olo 1"/>
          <p:cNvSpPr>
            <a:spLocks noGrp="1"/>
          </p:cNvSpPr>
          <p:nvPr>
            <p:ph type="title"/>
          </p:nvPr>
        </p:nvSpPr>
        <p:spPr/>
        <p:txBody>
          <a:bodyPr/>
          <a:lstStyle/>
          <a:p>
            <a:r>
              <a:rPr lang="it-IT">
                <a:latin typeface="Arial" charset="0"/>
              </a:rPr>
              <a:t>Mapping generation algorithm</a:t>
            </a:r>
          </a:p>
        </p:txBody>
      </p:sp>
      <p:sp>
        <p:nvSpPr>
          <p:cNvPr id="4" name="Segnaposto data 3"/>
          <p:cNvSpPr>
            <a:spLocks noGrp="1"/>
          </p:cNvSpPr>
          <p:nvPr>
            <p:ph type="dt" sz="quarter" idx="10"/>
          </p:nvPr>
        </p:nvSpPr>
        <p:spPr/>
        <p:txBody>
          <a:bodyPr/>
          <a:lstStyle/>
          <a:p>
            <a:pPr>
              <a:defRPr/>
            </a:pPr>
            <a:r>
              <a:rPr lang="it-IT">
                <a:latin typeface="Arial"/>
              </a:rPr>
              <a:t>P. Atzeni</a:t>
            </a:r>
          </a:p>
        </p:txBody>
      </p:sp>
      <p:sp>
        <p:nvSpPr>
          <p:cNvPr id="5" name="Segnaposto piè di pagina 4"/>
          <p:cNvSpPr>
            <a:spLocks noGrp="1"/>
          </p:cNvSpPr>
          <p:nvPr>
            <p:ph type="ftr" sz="quarter" idx="11"/>
          </p:nvPr>
        </p:nvSpPr>
        <p:spPr/>
        <p:txBody>
          <a:bodyPr/>
          <a:lstStyle/>
          <a:p>
            <a:pPr>
              <a:defRPr/>
            </a:pPr>
            <a:r>
              <a:rPr lang="it-IT">
                <a:latin typeface="Arial"/>
              </a:rPr>
              <a:t>ITD - 3 - 28/10-4/11/2009</a:t>
            </a:r>
          </a:p>
        </p:txBody>
      </p:sp>
      <p:sp>
        <p:nvSpPr>
          <p:cNvPr id="6" name="Segnaposto numero diapositiva 5"/>
          <p:cNvSpPr>
            <a:spLocks noGrp="1"/>
          </p:cNvSpPr>
          <p:nvPr>
            <p:ph type="sldNum" sz="quarter" idx="12"/>
          </p:nvPr>
        </p:nvSpPr>
        <p:spPr/>
        <p:txBody>
          <a:bodyPr/>
          <a:lstStyle>
            <a:lvl1pPr eaLnBrk="0" hangingPunct="0">
              <a:defRPr sz="2400">
                <a:solidFill>
                  <a:schemeClr val="tx1"/>
                </a:solidFill>
                <a:latin typeface="Times New Roman" charset="0"/>
                <a:ea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E510F949-822E-8A43-8869-FE3F8856C450}" type="slidenum">
              <a:rPr lang="it-IT" sz="1200">
                <a:solidFill>
                  <a:srgbClr val="FFFFFF"/>
                </a:solidFill>
                <a:latin typeface="Arial" charset="0"/>
              </a:rPr>
              <a:pPr/>
              <a:t>112</a:t>
            </a:fld>
            <a:endParaRPr lang="it-IT" sz="1200">
              <a:solidFill>
                <a:srgbClr val="FFFFFF"/>
              </a:solidFill>
              <a:latin typeface="Arial" charset="0"/>
            </a:endParaRPr>
          </a:p>
        </p:txBody>
      </p:sp>
      <p:pic>
        <p:nvPicPr>
          <p:cNvPr id="4711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00313" y="942975"/>
            <a:ext cx="4691062" cy="5629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ransition spd="slow">
    <p:wipe dir="r"/>
  </p:transition>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1412875" y="571500"/>
            <a:ext cx="6524625" cy="361950"/>
          </a:xfrm>
        </p:spPr>
        <p:txBody>
          <a:bodyPr/>
          <a:lstStyle/>
          <a:p>
            <a:r>
              <a:rPr lang="en-US" sz="3600">
                <a:latin typeface="Arial" charset="0"/>
              </a:rPr>
              <a:t>Data Exchange</a:t>
            </a:r>
          </a:p>
        </p:txBody>
      </p:sp>
      <p:sp>
        <p:nvSpPr>
          <p:cNvPr id="48131" name="Rectangle 3"/>
          <p:cNvSpPr>
            <a:spLocks noGrp="1" noChangeArrowheads="1"/>
          </p:cNvSpPr>
          <p:nvPr>
            <p:ph type="body" idx="1"/>
          </p:nvPr>
        </p:nvSpPr>
        <p:spPr>
          <a:xfrm>
            <a:off x="1143000" y="1600200"/>
            <a:ext cx="7802563" cy="4800600"/>
          </a:xfrm>
        </p:spPr>
        <p:txBody>
          <a:bodyPr/>
          <a:lstStyle/>
          <a:p>
            <a:pPr>
              <a:buFont typeface="Verdana" charset="0"/>
              <a:buNone/>
            </a:pPr>
            <a:r>
              <a:rPr lang="en-US" sz="800">
                <a:latin typeface="Times New Roman" charset="0"/>
              </a:rPr>
              <a:t>&lt;statisticsDB&gt;  </a:t>
            </a:r>
          </a:p>
          <a:p>
            <a:pPr>
              <a:buFont typeface="Verdana" charset="0"/>
              <a:buNone/>
            </a:pPr>
            <a:r>
              <a:rPr lang="en-US" sz="800">
                <a:latin typeface="Times New Roman" charset="0"/>
              </a:rPr>
              <a:t>    {    FOR  $x0 IN /expenseDB/grant, $x1 IN /expenseDB/project, $x2 IN /expenseDB/company</a:t>
            </a:r>
          </a:p>
          <a:p>
            <a:pPr>
              <a:buFont typeface="Verdana" charset="0"/>
              <a:buNone/>
            </a:pPr>
            <a:r>
              <a:rPr lang="en-US" sz="800">
                <a:latin typeface="Times New Roman" charset="0"/>
              </a:rPr>
              <a:t>          WHERE</a:t>
            </a:r>
          </a:p>
          <a:p>
            <a:pPr>
              <a:buFont typeface="Verdana" charset="0"/>
              <a:buNone/>
            </a:pPr>
            <a:r>
              <a:rPr lang="en-US" sz="800">
                <a:latin typeface="Times New Roman" charset="0"/>
              </a:rPr>
              <a:t>              $x2/cid/text() = $x0/cid/text()</a:t>
            </a:r>
          </a:p>
          <a:p>
            <a:pPr>
              <a:buFont typeface="Verdana" charset="0"/>
              <a:buNone/>
            </a:pPr>
            <a:r>
              <a:rPr lang="en-US" sz="800">
                <a:latin typeface="Times New Roman" charset="0"/>
              </a:rPr>
              <a:t>              $x0/project/text() = $x1/name/text()</a:t>
            </a:r>
          </a:p>
          <a:p>
            <a:pPr>
              <a:buFont typeface="Verdana" charset="0"/>
              <a:buNone/>
            </a:pPr>
            <a:r>
              <a:rPr lang="en-US" sz="800">
                <a:latin typeface="Times New Roman" charset="0"/>
              </a:rPr>
              <a:t>         RETURN</a:t>
            </a:r>
          </a:p>
          <a:p>
            <a:pPr>
              <a:buFont typeface="Verdana" charset="0"/>
              <a:buNone/>
            </a:pPr>
            <a:r>
              <a:rPr lang="en-US" sz="800">
                <a:latin typeface="Times New Roman" charset="0"/>
              </a:rPr>
              <a:t>            &lt;cityStatistics&gt;  </a:t>
            </a:r>
          </a:p>
          <a:p>
            <a:pPr>
              <a:buFont typeface="Verdana" charset="0"/>
              <a:buNone/>
            </a:pPr>
            <a:r>
              <a:rPr lang="en-US" sz="800">
                <a:latin typeface="Times New Roman" charset="0"/>
              </a:rPr>
              <a:t>            {    FOR $x0L1 IN /expenseDB/grant, $x1L1 IN /expenseDB/project,  $x2L1 IN /expenseDB/company</a:t>
            </a:r>
          </a:p>
          <a:p>
            <a:pPr>
              <a:buFont typeface="Verdana" charset="0"/>
              <a:buNone/>
            </a:pPr>
            <a:r>
              <a:rPr lang="en-US" sz="800">
                <a:latin typeface="Times New Roman" charset="0"/>
              </a:rPr>
              <a:t>                  WHERE</a:t>
            </a:r>
          </a:p>
          <a:p>
            <a:pPr>
              <a:buFont typeface="Verdana" charset="0"/>
              <a:buNone/>
            </a:pPr>
            <a:r>
              <a:rPr lang="en-US" sz="800">
                <a:latin typeface="Times New Roman" charset="0"/>
              </a:rPr>
              <a:t>                     $x2L1/cid/text() = $x0L1/cid/text()</a:t>
            </a:r>
          </a:p>
          <a:p>
            <a:pPr>
              <a:buFont typeface="Verdana" charset="0"/>
              <a:buNone/>
            </a:pPr>
            <a:r>
              <a:rPr lang="en-US" sz="800">
                <a:latin typeface="Times New Roman" charset="0"/>
              </a:rPr>
              <a:t>                     $x0L1/project/text() = $x1L1/name/text()</a:t>
            </a:r>
          </a:p>
          <a:p>
            <a:pPr>
              <a:buFont typeface="Verdana" charset="0"/>
              <a:buNone/>
            </a:pPr>
            <a:r>
              <a:rPr lang="en-US" sz="800">
                <a:latin typeface="Times New Roman" charset="0"/>
              </a:rPr>
              <a:t>                     $x2/city/text() = $x2L1/city/text()</a:t>
            </a:r>
          </a:p>
          <a:p>
            <a:pPr>
              <a:buFont typeface="Verdana" charset="0"/>
              <a:buNone/>
            </a:pPr>
            <a:r>
              <a:rPr lang="en-US" sz="800">
                <a:latin typeface="Times New Roman" charset="0"/>
              </a:rPr>
              <a:t>                  RETURN</a:t>
            </a:r>
          </a:p>
          <a:p>
            <a:pPr>
              <a:buFont typeface="Verdana" charset="0"/>
              <a:buNone/>
            </a:pPr>
            <a:r>
              <a:rPr lang="en-US" sz="800">
                <a:latin typeface="Times New Roman" charset="0"/>
              </a:rPr>
              <a:t>                     &lt;organization&gt;  </a:t>
            </a:r>
          </a:p>
          <a:p>
            <a:pPr>
              <a:buFont typeface="Verdana" charset="0"/>
              <a:buNone/>
            </a:pPr>
            <a:r>
              <a:rPr lang="en-US" sz="800">
                <a:latin typeface="Times New Roman" charset="0"/>
              </a:rPr>
              <a:t>                          &lt;cid&gt;  { $x0L1/cid/text() }  &lt;/cid&gt;</a:t>
            </a:r>
          </a:p>
          <a:p>
            <a:pPr>
              <a:buFont typeface="Verdana" charset="0"/>
              <a:buNone/>
            </a:pPr>
            <a:r>
              <a:rPr lang="en-US" sz="800">
                <a:latin typeface="Times New Roman" charset="0"/>
              </a:rPr>
              <a:t>                         &lt;cname&gt;  { $x2L1/name/text() }  &lt;/cname&gt;</a:t>
            </a:r>
          </a:p>
          <a:p>
            <a:pPr>
              <a:buFont typeface="Verdana" charset="0"/>
              <a:buNone/>
            </a:pPr>
            <a:r>
              <a:rPr lang="en-US" sz="800">
                <a:latin typeface="Times New Roman" charset="0"/>
              </a:rPr>
              <a:t>                        { </a:t>
            </a:r>
          </a:p>
          <a:p>
            <a:pPr>
              <a:buFont typeface="Verdana" charset="0"/>
              <a:buNone/>
            </a:pPr>
            <a:r>
              <a:rPr lang="en-US" sz="800">
                <a:latin typeface="Times New Roman" charset="0"/>
              </a:rPr>
              <a:t>                           FOR  $x0L2 IN /expenseDB/grant, $x1L2 IN /expenseDB/project, $x2L2 IN /expenseDB/company</a:t>
            </a:r>
          </a:p>
          <a:p>
            <a:pPr>
              <a:buFont typeface="Verdana" charset="0"/>
              <a:buNone/>
            </a:pPr>
            <a:r>
              <a:rPr lang="en-US" sz="800">
                <a:latin typeface="Times New Roman" charset="0"/>
              </a:rPr>
              <a:t>                           WHERE</a:t>
            </a:r>
          </a:p>
          <a:p>
            <a:pPr>
              <a:buFont typeface="Verdana" charset="0"/>
              <a:buNone/>
            </a:pPr>
            <a:r>
              <a:rPr lang="en-US" sz="800">
                <a:latin typeface="Times New Roman" charset="0"/>
              </a:rPr>
              <a:t>                                 $x2L2/cid/text() = $x0L2/cid/text()</a:t>
            </a:r>
          </a:p>
          <a:p>
            <a:pPr>
              <a:buFont typeface="Verdana" charset="0"/>
              <a:buNone/>
            </a:pPr>
            <a:r>
              <a:rPr lang="en-US" sz="800">
                <a:latin typeface="Times New Roman" charset="0"/>
              </a:rPr>
              <a:t>                                 $x0L2/project/text() = $x1L2/name/text()</a:t>
            </a:r>
          </a:p>
          <a:p>
            <a:pPr>
              <a:buFont typeface="Verdana" charset="0"/>
              <a:buNone/>
            </a:pPr>
            <a:r>
              <a:rPr lang="en-US" sz="800">
                <a:latin typeface="Times New Roman" charset="0"/>
              </a:rPr>
              <a:t>                                 $x2L1/name/text() = $x2L2/name/text()</a:t>
            </a:r>
          </a:p>
          <a:p>
            <a:pPr>
              <a:buFont typeface="Verdana" charset="0"/>
              <a:buNone/>
            </a:pPr>
            <a:r>
              <a:rPr lang="en-US" sz="800">
                <a:latin typeface="Times New Roman" charset="0"/>
              </a:rPr>
              <a:t>                                 $x2L1/city/text() = $x2L2/city/text()</a:t>
            </a:r>
          </a:p>
          <a:p>
            <a:pPr>
              <a:buFont typeface="Verdana" charset="0"/>
              <a:buNone/>
            </a:pPr>
            <a:r>
              <a:rPr lang="en-US" sz="800">
                <a:latin typeface="Times New Roman" charset="0"/>
              </a:rPr>
              <a:t>                                 $x0L1/cid/text() = $x0L2/cid/text()</a:t>
            </a:r>
          </a:p>
          <a:p>
            <a:pPr>
              <a:buFont typeface="Verdana" charset="0"/>
              <a:buNone/>
            </a:pPr>
            <a:r>
              <a:rPr lang="en-US" sz="800">
                <a:latin typeface="Times New Roman" charset="0"/>
              </a:rPr>
              <a:t>                          RETURN</a:t>
            </a:r>
          </a:p>
          <a:p>
            <a:pPr>
              <a:buFont typeface="Verdana" charset="0"/>
              <a:buNone/>
            </a:pPr>
            <a:r>
              <a:rPr lang="en-US" sz="800">
                <a:latin typeface="Times New Roman" charset="0"/>
              </a:rPr>
              <a:t>                              &lt;funding&gt;  </a:t>
            </a:r>
          </a:p>
          <a:p>
            <a:pPr>
              <a:buFont typeface="Verdana" charset="0"/>
              <a:buNone/>
            </a:pPr>
            <a:r>
              <a:rPr lang="en-US" sz="800">
                <a:latin typeface="Times New Roman" charset="0"/>
              </a:rPr>
              <a:t>                                        </a:t>
            </a:r>
            <a:r>
              <a:rPr lang="en-US" sz="900">
                <a:latin typeface="Times New Roman" charset="0"/>
              </a:rPr>
              <a:t>………………………………..</a:t>
            </a:r>
          </a:p>
        </p:txBody>
      </p:sp>
      <p:sp>
        <p:nvSpPr>
          <p:cNvPr id="4" name="Segnaposto data 3"/>
          <p:cNvSpPr>
            <a:spLocks noGrp="1"/>
          </p:cNvSpPr>
          <p:nvPr>
            <p:ph type="dt" sz="quarter" idx="10"/>
          </p:nvPr>
        </p:nvSpPr>
        <p:spPr/>
        <p:txBody>
          <a:bodyPr/>
          <a:lstStyle/>
          <a:p>
            <a:pPr>
              <a:defRPr/>
            </a:pPr>
            <a:r>
              <a:rPr lang="it-IT">
                <a:latin typeface="Arial"/>
              </a:rPr>
              <a:t>P. Atzeni</a:t>
            </a:r>
          </a:p>
        </p:txBody>
      </p:sp>
      <p:sp>
        <p:nvSpPr>
          <p:cNvPr id="5" name="Segnaposto numero diapositiva 4"/>
          <p:cNvSpPr>
            <a:spLocks noGrp="1"/>
          </p:cNvSpPr>
          <p:nvPr>
            <p:ph type="sldNum" sz="quarter" idx="12"/>
          </p:nvPr>
        </p:nvSpPr>
        <p:spPr/>
        <p:txBody>
          <a:bodyPr/>
          <a:lstStyle>
            <a:lvl1pPr eaLnBrk="0" hangingPunct="0">
              <a:defRPr sz="2400">
                <a:solidFill>
                  <a:schemeClr val="tx1"/>
                </a:solidFill>
                <a:latin typeface="Times New Roman" charset="0"/>
                <a:ea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5AB55DDC-A22D-4642-8649-ADBC20F2F9C9}" type="slidenum">
              <a:rPr lang="it-IT" sz="1200">
                <a:solidFill>
                  <a:srgbClr val="FFFFFF"/>
                </a:solidFill>
                <a:latin typeface="Arial" charset="0"/>
              </a:rPr>
              <a:pPr/>
              <a:t>113</a:t>
            </a:fld>
            <a:endParaRPr lang="it-IT" sz="1200">
              <a:solidFill>
                <a:srgbClr val="FFFFFF"/>
              </a:solidFill>
              <a:latin typeface="Arial" charset="0"/>
            </a:endParaRPr>
          </a:p>
        </p:txBody>
      </p:sp>
      <p:sp>
        <p:nvSpPr>
          <p:cNvPr id="6" name="Segnaposto piè di pagina 5"/>
          <p:cNvSpPr>
            <a:spLocks noGrp="1"/>
          </p:cNvSpPr>
          <p:nvPr>
            <p:ph type="ftr" sz="quarter" idx="11"/>
          </p:nvPr>
        </p:nvSpPr>
        <p:spPr/>
        <p:txBody>
          <a:bodyPr/>
          <a:lstStyle/>
          <a:p>
            <a:pPr>
              <a:defRPr/>
            </a:pPr>
            <a:r>
              <a:rPr lang="it-IT">
                <a:latin typeface="Arial"/>
              </a:rPr>
              <a:t>ITD - 3 - 28/10-4/11/2009</a:t>
            </a:r>
          </a:p>
        </p:txBody>
      </p:sp>
    </p:spTree>
  </p:cSld>
  <p:clrMapOvr>
    <a:masterClrMapping/>
  </p:clrMapOvr>
  <p:transition spd="slow" advTm="8048">
    <p:wipe dir="r"/>
  </p:transition>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1262063" y="390525"/>
            <a:ext cx="6475412" cy="609600"/>
          </a:xfrm>
        </p:spPr>
        <p:txBody>
          <a:bodyPr/>
          <a:lstStyle/>
          <a:p>
            <a:r>
              <a:rPr lang="en-US" sz="3600">
                <a:latin typeface="Arial" charset="0"/>
              </a:rPr>
              <a:t>Query Generation</a:t>
            </a:r>
            <a:endParaRPr lang="en-US" sz="2400">
              <a:latin typeface="Arial" charset="0"/>
            </a:endParaRPr>
          </a:p>
        </p:txBody>
      </p:sp>
      <p:sp>
        <p:nvSpPr>
          <p:cNvPr id="49155" name="Rectangle 3"/>
          <p:cNvSpPr>
            <a:spLocks noGrp="1" noChangeArrowheads="1"/>
          </p:cNvSpPr>
          <p:nvPr>
            <p:ph type="body" idx="1"/>
          </p:nvPr>
        </p:nvSpPr>
        <p:spPr>
          <a:xfrm>
            <a:off x="1033463" y="4845050"/>
            <a:ext cx="7469187" cy="1514475"/>
          </a:xfrm>
        </p:spPr>
        <p:txBody>
          <a:bodyPr/>
          <a:lstStyle/>
          <a:p>
            <a:pPr>
              <a:lnSpc>
                <a:spcPct val="120000"/>
              </a:lnSpc>
            </a:pPr>
            <a:r>
              <a:rPr lang="en-US" sz="1600">
                <a:latin typeface="Tahoma" charset="0"/>
              </a:rPr>
              <a:t>Correspondences map only into some of the </a:t>
            </a:r>
            <a:r>
              <a:rPr lang="en-US" sz="1600" i="1">
                <a:latin typeface="Tahoma" charset="0"/>
              </a:rPr>
              <a:t>atomic</a:t>
            </a:r>
            <a:r>
              <a:rPr lang="en-US" sz="1600">
                <a:latin typeface="Tahoma" charset="0"/>
              </a:rPr>
              <a:t> attributes </a:t>
            </a:r>
          </a:p>
          <a:p>
            <a:r>
              <a:rPr lang="en-US" sz="1600">
                <a:latin typeface="Tahoma" charset="0"/>
              </a:rPr>
              <a:t>We use </a:t>
            </a:r>
            <a:r>
              <a:rPr lang="en-US" sz="1600" i="1">
                <a:latin typeface="Tahoma" charset="0"/>
              </a:rPr>
              <a:t>Skolem functions</a:t>
            </a:r>
            <a:r>
              <a:rPr lang="en-US" sz="1600">
                <a:latin typeface="Tahoma" charset="0"/>
              </a:rPr>
              <a:t> to control the creation of the other elements</a:t>
            </a:r>
          </a:p>
          <a:p>
            <a:pPr lvl="1">
              <a:lnSpc>
                <a:spcPct val="110000"/>
              </a:lnSpc>
            </a:pPr>
            <a:r>
              <a:rPr lang="en-US" sz="1600">
                <a:solidFill>
                  <a:srgbClr val="FF0000"/>
                </a:solidFill>
                <a:latin typeface="Tahoma" charset="0"/>
              </a:rPr>
              <a:t>sets </a:t>
            </a:r>
            <a:r>
              <a:rPr lang="en-US" sz="1600">
                <a:latin typeface="Tahoma" charset="0"/>
              </a:rPr>
              <a:t>(this controls how we group elements in the target)</a:t>
            </a:r>
          </a:p>
          <a:p>
            <a:pPr lvl="1">
              <a:lnSpc>
                <a:spcPct val="80000"/>
              </a:lnSpc>
            </a:pPr>
            <a:r>
              <a:rPr lang="en-US" sz="1600">
                <a:solidFill>
                  <a:srgbClr val="FF0000"/>
                </a:solidFill>
                <a:latin typeface="Tahoma" charset="0"/>
              </a:rPr>
              <a:t>atomic values </a:t>
            </a:r>
            <a:r>
              <a:rPr lang="en-US" sz="1600">
                <a:latin typeface="Tahoma" charset="0"/>
              </a:rPr>
              <a:t>(this enforces the integrity of the target)</a:t>
            </a:r>
            <a:endParaRPr lang="en-US" sz="1600">
              <a:solidFill>
                <a:srgbClr val="FF0000"/>
              </a:solidFill>
              <a:latin typeface="Tahoma" charset="0"/>
            </a:endParaRPr>
          </a:p>
        </p:txBody>
      </p:sp>
      <p:sp>
        <p:nvSpPr>
          <p:cNvPr id="49156" name="Text Box 4"/>
          <p:cNvSpPr txBox="1">
            <a:spLocks noChangeArrowheads="1"/>
          </p:cNvSpPr>
          <p:nvPr/>
        </p:nvSpPr>
        <p:spPr bwMode="auto">
          <a:xfrm>
            <a:off x="1370013" y="1524000"/>
            <a:ext cx="2100262" cy="2857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Times New Roman" charset="0"/>
                <a:ea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spcBef>
                <a:spcPct val="0"/>
              </a:spcBef>
            </a:pPr>
            <a:r>
              <a:rPr lang="en-US" sz="1400" b="1">
                <a:solidFill>
                  <a:srgbClr val="000000"/>
                </a:solidFill>
                <a:cs typeface="+mn-cs"/>
              </a:rPr>
              <a:t>expenseDB</a:t>
            </a:r>
            <a:r>
              <a:rPr lang="en-US" sz="1400">
                <a:solidFill>
                  <a:srgbClr val="000000"/>
                </a:solidFill>
                <a:cs typeface="+mn-cs"/>
              </a:rPr>
              <a:t>: </a:t>
            </a:r>
            <a:r>
              <a:rPr lang="en-US" sz="1400" i="1">
                <a:solidFill>
                  <a:srgbClr val="000000"/>
                </a:solidFill>
                <a:cs typeface="+mn-cs"/>
              </a:rPr>
              <a:t>Rcd</a:t>
            </a:r>
            <a:endParaRPr lang="en-US" sz="1400">
              <a:solidFill>
                <a:srgbClr val="000000"/>
              </a:solidFill>
              <a:cs typeface="+mn-cs"/>
            </a:endParaRPr>
          </a:p>
          <a:p>
            <a:pPr eaLnBrk="1" hangingPunct="1">
              <a:spcBef>
                <a:spcPct val="0"/>
              </a:spcBef>
            </a:pPr>
            <a:r>
              <a:rPr lang="en-US" sz="1400" i="1">
                <a:solidFill>
                  <a:srgbClr val="000000"/>
                </a:solidFill>
                <a:cs typeface="+mn-cs"/>
              </a:rPr>
              <a:t>     </a:t>
            </a:r>
            <a:r>
              <a:rPr lang="en-US" sz="1400" b="1">
                <a:solidFill>
                  <a:srgbClr val="000000"/>
                </a:solidFill>
                <a:cs typeface="+mn-cs"/>
              </a:rPr>
              <a:t> companies:</a:t>
            </a:r>
            <a:r>
              <a:rPr lang="en-US" sz="1400" i="1">
                <a:solidFill>
                  <a:srgbClr val="000000"/>
                </a:solidFill>
                <a:cs typeface="+mn-cs"/>
              </a:rPr>
              <a:t> Set of Rcd</a:t>
            </a:r>
            <a:endParaRPr lang="en-US" sz="1400">
              <a:solidFill>
                <a:srgbClr val="000000"/>
              </a:solidFill>
              <a:cs typeface="+mn-cs"/>
            </a:endParaRPr>
          </a:p>
          <a:p>
            <a:pPr eaLnBrk="1" hangingPunct="1">
              <a:spcBef>
                <a:spcPct val="0"/>
              </a:spcBef>
            </a:pPr>
            <a:r>
              <a:rPr lang="en-US" sz="1400">
                <a:solidFill>
                  <a:srgbClr val="000000"/>
                </a:solidFill>
                <a:cs typeface="+mn-cs"/>
              </a:rPr>
              <a:t>           </a:t>
            </a:r>
            <a:r>
              <a:rPr lang="en-US" sz="1400" b="1">
                <a:solidFill>
                  <a:srgbClr val="000000"/>
                </a:solidFill>
                <a:cs typeface="+mn-cs"/>
              </a:rPr>
              <a:t>company</a:t>
            </a:r>
            <a:r>
              <a:rPr lang="en-US" sz="1400">
                <a:solidFill>
                  <a:srgbClr val="000000"/>
                </a:solidFill>
                <a:cs typeface="+mn-cs"/>
              </a:rPr>
              <a:t>: </a:t>
            </a:r>
            <a:r>
              <a:rPr lang="en-US" sz="1400" i="1">
                <a:solidFill>
                  <a:srgbClr val="000000"/>
                </a:solidFill>
                <a:cs typeface="+mn-cs"/>
              </a:rPr>
              <a:t>Rcd</a:t>
            </a:r>
            <a:endParaRPr lang="en-US" sz="1400" b="1" i="1">
              <a:solidFill>
                <a:srgbClr val="00CC00"/>
              </a:solidFill>
              <a:cs typeface="+mn-cs"/>
            </a:endParaRPr>
          </a:p>
          <a:p>
            <a:pPr eaLnBrk="1" hangingPunct="1">
              <a:spcBef>
                <a:spcPct val="0"/>
              </a:spcBef>
            </a:pPr>
            <a:r>
              <a:rPr lang="en-US" sz="1400">
                <a:solidFill>
                  <a:srgbClr val="000000"/>
                </a:solidFill>
                <a:cs typeface="+mn-cs"/>
              </a:rPr>
              <a:t>                     </a:t>
            </a:r>
            <a:r>
              <a:rPr lang="en-US" sz="1400" b="1">
                <a:solidFill>
                  <a:srgbClr val="000000"/>
                </a:solidFill>
                <a:cs typeface="+mn-cs"/>
              </a:rPr>
              <a:t>cid</a:t>
            </a:r>
          </a:p>
          <a:p>
            <a:pPr eaLnBrk="1" hangingPunct="1">
              <a:spcBef>
                <a:spcPct val="0"/>
              </a:spcBef>
            </a:pPr>
            <a:r>
              <a:rPr lang="en-US" sz="1400">
                <a:solidFill>
                  <a:srgbClr val="000000"/>
                </a:solidFill>
                <a:cs typeface="+mn-cs"/>
              </a:rPr>
              <a:t>                     </a:t>
            </a:r>
            <a:r>
              <a:rPr lang="en-US" sz="1400" b="1">
                <a:solidFill>
                  <a:srgbClr val="000000"/>
                </a:solidFill>
                <a:cs typeface="+mn-cs"/>
              </a:rPr>
              <a:t>name</a:t>
            </a:r>
          </a:p>
          <a:p>
            <a:pPr eaLnBrk="1" hangingPunct="1">
              <a:spcBef>
                <a:spcPct val="0"/>
              </a:spcBef>
            </a:pPr>
            <a:r>
              <a:rPr lang="en-US" sz="1400">
                <a:solidFill>
                  <a:srgbClr val="000000"/>
                </a:solidFill>
                <a:cs typeface="+mn-cs"/>
              </a:rPr>
              <a:t>                     </a:t>
            </a:r>
            <a:r>
              <a:rPr lang="en-US" sz="1400" b="1">
                <a:solidFill>
                  <a:srgbClr val="000000"/>
                </a:solidFill>
                <a:cs typeface="+mn-cs"/>
              </a:rPr>
              <a:t>city</a:t>
            </a:r>
          </a:p>
          <a:p>
            <a:pPr eaLnBrk="1" hangingPunct="1">
              <a:spcBef>
                <a:spcPct val="0"/>
              </a:spcBef>
            </a:pPr>
            <a:r>
              <a:rPr lang="en-US" sz="1400" b="1">
                <a:solidFill>
                  <a:srgbClr val="000000"/>
                </a:solidFill>
                <a:cs typeface="+mn-cs"/>
              </a:rPr>
              <a:t>      grants:</a:t>
            </a:r>
            <a:r>
              <a:rPr lang="en-US" sz="1400" i="1">
                <a:solidFill>
                  <a:srgbClr val="000000"/>
                </a:solidFill>
                <a:cs typeface="+mn-cs"/>
              </a:rPr>
              <a:t> Set of Rcd</a:t>
            </a:r>
            <a:endParaRPr lang="en-US" sz="1400">
              <a:solidFill>
                <a:srgbClr val="000000"/>
              </a:solidFill>
              <a:cs typeface="+mn-cs"/>
            </a:endParaRPr>
          </a:p>
          <a:p>
            <a:pPr eaLnBrk="1" hangingPunct="1">
              <a:spcBef>
                <a:spcPct val="0"/>
              </a:spcBef>
            </a:pPr>
            <a:r>
              <a:rPr lang="en-US" sz="1400">
                <a:solidFill>
                  <a:srgbClr val="000000"/>
                </a:solidFill>
                <a:cs typeface="+mn-cs"/>
              </a:rPr>
              <a:t>           </a:t>
            </a:r>
            <a:r>
              <a:rPr lang="en-US" sz="1400" b="1">
                <a:solidFill>
                  <a:srgbClr val="000000"/>
                </a:solidFill>
                <a:cs typeface="+mn-cs"/>
              </a:rPr>
              <a:t>grant</a:t>
            </a:r>
            <a:r>
              <a:rPr lang="en-US" sz="1400">
                <a:solidFill>
                  <a:srgbClr val="000000"/>
                </a:solidFill>
                <a:cs typeface="+mn-cs"/>
              </a:rPr>
              <a:t>: </a:t>
            </a:r>
            <a:r>
              <a:rPr lang="en-US" sz="1400" i="1">
                <a:solidFill>
                  <a:srgbClr val="000000"/>
                </a:solidFill>
                <a:cs typeface="+mn-cs"/>
              </a:rPr>
              <a:t>Rcd</a:t>
            </a:r>
            <a:endParaRPr lang="en-US" sz="1400" b="1" i="1">
              <a:solidFill>
                <a:srgbClr val="00CC00"/>
              </a:solidFill>
              <a:cs typeface="+mn-cs"/>
            </a:endParaRPr>
          </a:p>
          <a:p>
            <a:pPr eaLnBrk="1" hangingPunct="1">
              <a:spcBef>
                <a:spcPct val="0"/>
              </a:spcBef>
            </a:pPr>
            <a:r>
              <a:rPr lang="en-US" sz="1400">
                <a:solidFill>
                  <a:srgbClr val="000000"/>
                </a:solidFill>
                <a:cs typeface="+mn-cs"/>
              </a:rPr>
              <a:t>                     </a:t>
            </a:r>
            <a:r>
              <a:rPr lang="en-US" sz="1400" b="1">
                <a:solidFill>
                  <a:srgbClr val="000000"/>
                </a:solidFill>
                <a:cs typeface="+mn-cs"/>
              </a:rPr>
              <a:t>cid</a:t>
            </a:r>
          </a:p>
          <a:p>
            <a:pPr eaLnBrk="1" hangingPunct="1">
              <a:spcBef>
                <a:spcPct val="0"/>
              </a:spcBef>
            </a:pPr>
            <a:r>
              <a:rPr lang="en-US" sz="1400">
                <a:solidFill>
                  <a:srgbClr val="000000"/>
                </a:solidFill>
                <a:cs typeface="+mn-cs"/>
              </a:rPr>
              <a:t>                     </a:t>
            </a:r>
            <a:r>
              <a:rPr lang="en-US" sz="1400" b="1">
                <a:solidFill>
                  <a:srgbClr val="000000"/>
                </a:solidFill>
                <a:cs typeface="+mn-cs"/>
              </a:rPr>
              <a:t>gid</a:t>
            </a:r>
          </a:p>
          <a:p>
            <a:pPr eaLnBrk="1" hangingPunct="1">
              <a:spcBef>
                <a:spcPct val="0"/>
              </a:spcBef>
            </a:pPr>
            <a:r>
              <a:rPr lang="en-US" sz="1400">
                <a:solidFill>
                  <a:srgbClr val="000000"/>
                </a:solidFill>
                <a:cs typeface="+mn-cs"/>
              </a:rPr>
              <a:t>                     </a:t>
            </a:r>
            <a:r>
              <a:rPr lang="en-US" sz="1400" b="1">
                <a:solidFill>
                  <a:srgbClr val="000000"/>
                </a:solidFill>
                <a:cs typeface="+mn-cs"/>
              </a:rPr>
              <a:t>amount</a:t>
            </a:r>
          </a:p>
          <a:p>
            <a:pPr eaLnBrk="1" hangingPunct="1">
              <a:spcBef>
                <a:spcPct val="0"/>
              </a:spcBef>
            </a:pPr>
            <a:r>
              <a:rPr lang="en-US" sz="1400" b="1">
                <a:solidFill>
                  <a:srgbClr val="000000"/>
                </a:solidFill>
                <a:cs typeface="+mn-cs"/>
              </a:rPr>
              <a:t>                     sponsor   </a:t>
            </a:r>
          </a:p>
          <a:p>
            <a:pPr eaLnBrk="1" hangingPunct="1">
              <a:spcBef>
                <a:spcPct val="0"/>
              </a:spcBef>
            </a:pPr>
            <a:r>
              <a:rPr lang="en-US" sz="1400" b="1">
                <a:solidFill>
                  <a:srgbClr val="000000"/>
                </a:solidFill>
                <a:cs typeface="+mn-cs"/>
              </a:rPr>
              <a:t>	 project</a:t>
            </a:r>
          </a:p>
        </p:txBody>
      </p:sp>
      <p:sp>
        <p:nvSpPr>
          <p:cNvPr id="49157" name="Text Box 5"/>
          <p:cNvSpPr txBox="1">
            <a:spLocks noChangeArrowheads="1"/>
          </p:cNvSpPr>
          <p:nvPr/>
        </p:nvSpPr>
        <p:spPr bwMode="auto">
          <a:xfrm>
            <a:off x="4789488" y="1127125"/>
            <a:ext cx="2524125" cy="3708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Times New Roman" charset="0"/>
                <a:ea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spcBef>
                <a:spcPct val="0"/>
              </a:spcBef>
            </a:pPr>
            <a:r>
              <a:rPr lang="en-US" sz="1400" b="1">
                <a:solidFill>
                  <a:srgbClr val="000000"/>
                </a:solidFill>
                <a:cs typeface="+mn-cs"/>
              </a:rPr>
              <a:t>statDB: </a:t>
            </a:r>
            <a:r>
              <a:rPr lang="en-US" sz="1400" i="1">
                <a:solidFill>
                  <a:srgbClr val="000000"/>
                </a:solidFill>
                <a:cs typeface="+mn-cs"/>
              </a:rPr>
              <a:t>Set of Rcd </a:t>
            </a:r>
            <a:endParaRPr lang="en-US" sz="1400" b="1">
              <a:solidFill>
                <a:srgbClr val="000000"/>
              </a:solidFill>
              <a:cs typeface="+mn-cs"/>
            </a:endParaRPr>
          </a:p>
          <a:p>
            <a:pPr eaLnBrk="1" hangingPunct="1">
              <a:spcBef>
                <a:spcPct val="0"/>
              </a:spcBef>
            </a:pPr>
            <a:r>
              <a:rPr lang="en-US" sz="1400" b="1">
                <a:solidFill>
                  <a:srgbClr val="000000"/>
                </a:solidFill>
                <a:cs typeface="+mn-cs"/>
              </a:rPr>
              <a:t>    cityStat</a:t>
            </a:r>
            <a:r>
              <a:rPr lang="en-US" sz="1400">
                <a:solidFill>
                  <a:srgbClr val="000000"/>
                </a:solidFill>
                <a:cs typeface="+mn-cs"/>
              </a:rPr>
              <a:t>: </a:t>
            </a:r>
            <a:r>
              <a:rPr lang="en-US" sz="1400" i="1">
                <a:solidFill>
                  <a:srgbClr val="000000"/>
                </a:solidFill>
                <a:cs typeface="+mn-cs"/>
              </a:rPr>
              <a:t>Rcd</a:t>
            </a:r>
          </a:p>
          <a:p>
            <a:pPr eaLnBrk="1" hangingPunct="1">
              <a:spcBef>
                <a:spcPct val="0"/>
              </a:spcBef>
            </a:pPr>
            <a:r>
              <a:rPr lang="en-US" sz="1400" i="1">
                <a:solidFill>
                  <a:srgbClr val="000000"/>
                </a:solidFill>
                <a:cs typeface="+mn-cs"/>
              </a:rPr>
              <a:t>        </a:t>
            </a:r>
            <a:r>
              <a:rPr lang="en-US" sz="1400" b="1">
                <a:solidFill>
                  <a:srgbClr val="000000"/>
                </a:solidFill>
                <a:cs typeface="+mn-cs"/>
              </a:rPr>
              <a:t>city</a:t>
            </a:r>
          </a:p>
          <a:p>
            <a:pPr eaLnBrk="1" hangingPunct="1">
              <a:spcBef>
                <a:spcPct val="0"/>
              </a:spcBef>
            </a:pPr>
            <a:r>
              <a:rPr lang="en-US" sz="1400" i="1">
                <a:solidFill>
                  <a:srgbClr val="000000"/>
                </a:solidFill>
                <a:cs typeface="+mn-cs"/>
              </a:rPr>
              <a:t>        </a:t>
            </a:r>
            <a:r>
              <a:rPr lang="en-US" sz="1400" b="1">
                <a:solidFill>
                  <a:srgbClr val="000000"/>
                </a:solidFill>
                <a:cs typeface="+mn-cs"/>
              </a:rPr>
              <a:t>orgs:</a:t>
            </a:r>
            <a:r>
              <a:rPr lang="en-US" sz="1400" i="1">
                <a:solidFill>
                  <a:srgbClr val="000000"/>
                </a:solidFill>
                <a:cs typeface="+mn-cs"/>
              </a:rPr>
              <a:t> Set of Rcd</a:t>
            </a:r>
            <a:endParaRPr lang="en-US" sz="1400">
              <a:solidFill>
                <a:srgbClr val="000000"/>
              </a:solidFill>
              <a:cs typeface="+mn-cs"/>
            </a:endParaRPr>
          </a:p>
          <a:p>
            <a:pPr eaLnBrk="1" hangingPunct="1">
              <a:spcBef>
                <a:spcPct val="0"/>
              </a:spcBef>
            </a:pPr>
            <a:r>
              <a:rPr lang="en-US" sz="1400">
                <a:solidFill>
                  <a:srgbClr val="000000"/>
                </a:solidFill>
                <a:cs typeface="+mn-cs"/>
              </a:rPr>
              <a:t>    </a:t>
            </a:r>
            <a:r>
              <a:rPr lang="en-US" sz="1400" i="1">
                <a:solidFill>
                  <a:srgbClr val="000000"/>
                </a:solidFill>
                <a:cs typeface="+mn-cs"/>
              </a:rPr>
              <a:t> </a:t>
            </a:r>
            <a:r>
              <a:rPr lang="en-US" sz="1400">
                <a:solidFill>
                  <a:srgbClr val="000000"/>
                </a:solidFill>
                <a:cs typeface="+mn-cs"/>
              </a:rPr>
              <a:t>        </a:t>
            </a:r>
            <a:r>
              <a:rPr lang="en-US" sz="1400" b="1">
                <a:solidFill>
                  <a:srgbClr val="000000"/>
                </a:solidFill>
                <a:cs typeface="+mn-cs"/>
              </a:rPr>
              <a:t>org</a:t>
            </a:r>
            <a:r>
              <a:rPr lang="en-US" sz="1400">
                <a:solidFill>
                  <a:srgbClr val="000000"/>
                </a:solidFill>
                <a:cs typeface="+mn-cs"/>
              </a:rPr>
              <a:t>: </a:t>
            </a:r>
            <a:r>
              <a:rPr lang="en-US" sz="1400" i="1">
                <a:solidFill>
                  <a:srgbClr val="000000"/>
                </a:solidFill>
                <a:cs typeface="+mn-cs"/>
              </a:rPr>
              <a:t>Rcd</a:t>
            </a:r>
            <a:endParaRPr lang="en-US" sz="1400" b="1" i="1">
              <a:solidFill>
                <a:srgbClr val="00CC00"/>
              </a:solidFill>
              <a:cs typeface="+mn-cs"/>
            </a:endParaRPr>
          </a:p>
          <a:p>
            <a:pPr eaLnBrk="1" hangingPunct="1">
              <a:spcBef>
                <a:spcPct val="0"/>
              </a:spcBef>
            </a:pPr>
            <a:r>
              <a:rPr lang="en-US" sz="1400">
                <a:solidFill>
                  <a:srgbClr val="000000"/>
                </a:solidFill>
                <a:cs typeface="+mn-cs"/>
              </a:rPr>
              <a:t>    </a:t>
            </a:r>
            <a:r>
              <a:rPr lang="en-US" sz="1400" i="1">
                <a:solidFill>
                  <a:srgbClr val="000000"/>
                </a:solidFill>
                <a:cs typeface="+mn-cs"/>
              </a:rPr>
              <a:t> </a:t>
            </a:r>
            <a:r>
              <a:rPr lang="en-US" sz="1400">
                <a:solidFill>
                  <a:srgbClr val="000000"/>
                </a:solidFill>
                <a:cs typeface="+mn-cs"/>
              </a:rPr>
              <a:t>             </a:t>
            </a:r>
            <a:r>
              <a:rPr lang="en-US" sz="1400" b="1">
                <a:solidFill>
                  <a:srgbClr val="000000"/>
                </a:solidFill>
                <a:cs typeface="+mn-cs"/>
              </a:rPr>
              <a:t>cid</a:t>
            </a:r>
          </a:p>
          <a:p>
            <a:pPr eaLnBrk="1" hangingPunct="1">
              <a:spcBef>
                <a:spcPct val="0"/>
              </a:spcBef>
            </a:pPr>
            <a:r>
              <a:rPr lang="en-US" sz="1400">
                <a:solidFill>
                  <a:srgbClr val="000000"/>
                </a:solidFill>
                <a:cs typeface="+mn-cs"/>
              </a:rPr>
              <a:t>    </a:t>
            </a:r>
            <a:r>
              <a:rPr lang="en-US" sz="1400" i="1">
                <a:solidFill>
                  <a:srgbClr val="000000"/>
                </a:solidFill>
                <a:cs typeface="+mn-cs"/>
              </a:rPr>
              <a:t> </a:t>
            </a:r>
            <a:r>
              <a:rPr lang="en-US" sz="1400">
                <a:solidFill>
                  <a:srgbClr val="000000"/>
                </a:solidFill>
                <a:cs typeface="+mn-cs"/>
              </a:rPr>
              <a:t>             </a:t>
            </a:r>
            <a:r>
              <a:rPr lang="en-US" sz="1400" b="1">
                <a:solidFill>
                  <a:srgbClr val="000000"/>
                </a:solidFill>
                <a:cs typeface="+mn-cs"/>
              </a:rPr>
              <a:t>name</a:t>
            </a:r>
          </a:p>
          <a:p>
            <a:pPr eaLnBrk="1" hangingPunct="1">
              <a:spcBef>
                <a:spcPct val="0"/>
              </a:spcBef>
            </a:pPr>
            <a:r>
              <a:rPr lang="en-US" sz="1400">
                <a:solidFill>
                  <a:srgbClr val="000000"/>
                </a:solidFill>
                <a:cs typeface="+mn-cs"/>
              </a:rPr>
              <a:t>    </a:t>
            </a:r>
            <a:r>
              <a:rPr lang="en-US" sz="1400" i="1">
                <a:solidFill>
                  <a:srgbClr val="000000"/>
                </a:solidFill>
                <a:cs typeface="+mn-cs"/>
              </a:rPr>
              <a:t> </a:t>
            </a:r>
            <a:r>
              <a:rPr lang="en-US" sz="1400">
                <a:solidFill>
                  <a:srgbClr val="000000"/>
                </a:solidFill>
                <a:cs typeface="+mn-cs"/>
              </a:rPr>
              <a:t>             </a:t>
            </a:r>
            <a:r>
              <a:rPr lang="en-US" sz="1400" b="1">
                <a:solidFill>
                  <a:srgbClr val="000000"/>
                </a:solidFill>
                <a:cs typeface="+mn-cs"/>
              </a:rPr>
              <a:t>fundings:</a:t>
            </a:r>
            <a:r>
              <a:rPr lang="en-US" sz="1400">
                <a:solidFill>
                  <a:srgbClr val="000000"/>
                </a:solidFill>
                <a:cs typeface="+mn-cs"/>
              </a:rPr>
              <a:t> </a:t>
            </a:r>
            <a:r>
              <a:rPr lang="en-US" sz="1400" i="1">
                <a:solidFill>
                  <a:srgbClr val="000000"/>
                </a:solidFill>
                <a:cs typeface="+mn-cs"/>
              </a:rPr>
              <a:t>Set of Rcd </a:t>
            </a:r>
          </a:p>
          <a:p>
            <a:pPr eaLnBrk="1" hangingPunct="1">
              <a:spcBef>
                <a:spcPct val="0"/>
              </a:spcBef>
            </a:pPr>
            <a:r>
              <a:rPr lang="en-US" sz="1400" i="1">
                <a:solidFill>
                  <a:srgbClr val="000000"/>
                </a:solidFill>
                <a:cs typeface="+mn-cs"/>
              </a:rPr>
              <a:t>	    </a:t>
            </a:r>
            <a:r>
              <a:rPr lang="en-US" sz="1400" b="1">
                <a:solidFill>
                  <a:srgbClr val="000000"/>
                </a:solidFill>
                <a:cs typeface="+mn-cs"/>
              </a:rPr>
              <a:t>funding: </a:t>
            </a:r>
            <a:r>
              <a:rPr lang="en-US" sz="1400" i="1">
                <a:solidFill>
                  <a:srgbClr val="000000"/>
                </a:solidFill>
                <a:cs typeface="+mn-cs"/>
              </a:rPr>
              <a:t>Rcd</a:t>
            </a:r>
          </a:p>
          <a:p>
            <a:pPr eaLnBrk="1" hangingPunct="1">
              <a:spcBef>
                <a:spcPct val="0"/>
              </a:spcBef>
            </a:pPr>
            <a:r>
              <a:rPr lang="en-US" sz="1400" i="1">
                <a:solidFill>
                  <a:srgbClr val="000000"/>
                </a:solidFill>
                <a:cs typeface="+mn-cs"/>
              </a:rPr>
              <a:t>	        </a:t>
            </a:r>
            <a:r>
              <a:rPr lang="en-US" sz="1400" b="1">
                <a:solidFill>
                  <a:srgbClr val="000000"/>
                </a:solidFill>
                <a:cs typeface="+mn-cs"/>
              </a:rPr>
              <a:t>gid</a:t>
            </a:r>
          </a:p>
          <a:p>
            <a:pPr eaLnBrk="1" hangingPunct="1">
              <a:spcBef>
                <a:spcPct val="0"/>
              </a:spcBef>
            </a:pPr>
            <a:r>
              <a:rPr lang="en-US" sz="1400" b="1">
                <a:solidFill>
                  <a:srgbClr val="000000"/>
                </a:solidFill>
                <a:cs typeface="+mn-cs"/>
              </a:rPr>
              <a:t>	  </a:t>
            </a:r>
            <a:r>
              <a:rPr lang="en-US" sz="1400" i="1">
                <a:solidFill>
                  <a:srgbClr val="000000"/>
                </a:solidFill>
                <a:cs typeface="+mn-cs"/>
              </a:rPr>
              <a:t> </a:t>
            </a:r>
            <a:r>
              <a:rPr lang="en-US" sz="1400" b="1">
                <a:solidFill>
                  <a:srgbClr val="000000"/>
                </a:solidFill>
                <a:cs typeface="+mn-cs"/>
              </a:rPr>
              <a:t>     proj</a:t>
            </a:r>
          </a:p>
          <a:p>
            <a:pPr eaLnBrk="1" hangingPunct="1">
              <a:spcBef>
                <a:spcPct val="0"/>
              </a:spcBef>
            </a:pPr>
            <a:r>
              <a:rPr lang="en-US" sz="1400" b="1">
                <a:solidFill>
                  <a:srgbClr val="000000"/>
                </a:solidFill>
                <a:cs typeface="+mn-cs"/>
              </a:rPr>
              <a:t>	   </a:t>
            </a:r>
            <a:r>
              <a:rPr lang="en-US" sz="1400" i="1">
                <a:solidFill>
                  <a:srgbClr val="000000"/>
                </a:solidFill>
                <a:cs typeface="+mn-cs"/>
              </a:rPr>
              <a:t> </a:t>
            </a:r>
            <a:r>
              <a:rPr lang="en-US" sz="1400" b="1">
                <a:solidFill>
                  <a:srgbClr val="000000"/>
                </a:solidFill>
                <a:cs typeface="+mn-cs"/>
              </a:rPr>
              <a:t>    aid</a:t>
            </a:r>
          </a:p>
          <a:p>
            <a:pPr eaLnBrk="1" hangingPunct="1">
              <a:spcBef>
                <a:spcPct val="0"/>
              </a:spcBef>
            </a:pPr>
            <a:r>
              <a:rPr lang="en-US" sz="1400" b="1">
                <a:solidFill>
                  <a:srgbClr val="CC3300"/>
                </a:solidFill>
                <a:cs typeface="+mn-cs"/>
              </a:rPr>
              <a:t>        </a:t>
            </a:r>
            <a:r>
              <a:rPr lang="en-US" sz="1400" b="1">
                <a:solidFill>
                  <a:srgbClr val="000000"/>
                </a:solidFill>
                <a:cs typeface="+mn-cs"/>
              </a:rPr>
              <a:t>financials:</a:t>
            </a:r>
            <a:r>
              <a:rPr lang="en-US" sz="1400" i="1">
                <a:solidFill>
                  <a:srgbClr val="000000"/>
                </a:solidFill>
                <a:cs typeface="+mn-cs"/>
              </a:rPr>
              <a:t> Set of Rcd</a:t>
            </a:r>
            <a:endParaRPr lang="en-US" sz="1400">
              <a:solidFill>
                <a:srgbClr val="000000"/>
              </a:solidFill>
              <a:cs typeface="+mn-cs"/>
            </a:endParaRPr>
          </a:p>
          <a:p>
            <a:pPr eaLnBrk="1" hangingPunct="1">
              <a:spcBef>
                <a:spcPct val="0"/>
              </a:spcBef>
            </a:pPr>
            <a:r>
              <a:rPr lang="en-US" sz="1400">
                <a:solidFill>
                  <a:srgbClr val="000000"/>
                </a:solidFill>
                <a:cs typeface="+mn-cs"/>
              </a:rPr>
              <a:t>     </a:t>
            </a:r>
            <a:r>
              <a:rPr lang="en-US" sz="1400" i="1">
                <a:solidFill>
                  <a:srgbClr val="000000"/>
                </a:solidFill>
                <a:cs typeface="+mn-cs"/>
              </a:rPr>
              <a:t> </a:t>
            </a:r>
            <a:r>
              <a:rPr lang="en-US" sz="1400">
                <a:solidFill>
                  <a:srgbClr val="000000"/>
                </a:solidFill>
                <a:cs typeface="+mn-cs"/>
              </a:rPr>
              <a:t>       </a:t>
            </a:r>
            <a:r>
              <a:rPr lang="en-US" sz="1400" b="1">
                <a:solidFill>
                  <a:srgbClr val="000000"/>
                </a:solidFill>
                <a:cs typeface="+mn-cs"/>
              </a:rPr>
              <a:t>financial</a:t>
            </a:r>
            <a:r>
              <a:rPr lang="en-US" sz="1400">
                <a:solidFill>
                  <a:srgbClr val="000000"/>
                </a:solidFill>
                <a:cs typeface="+mn-cs"/>
              </a:rPr>
              <a:t>: </a:t>
            </a:r>
            <a:r>
              <a:rPr lang="en-US" sz="1400" i="1">
                <a:solidFill>
                  <a:srgbClr val="000000"/>
                </a:solidFill>
                <a:cs typeface="+mn-cs"/>
              </a:rPr>
              <a:t>Rcd</a:t>
            </a:r>
            <a:endParaRPr lang="en-US" sz="1400" b="1" i="1">
              <a:solidFill>
                <a:srgbClr val="00CC00"/>
              </a:solidFill>
              <a:cs typeface="+mn-cs"/>
            </a:endParaRPr>
          </a:p>
          <a:p>
            <a:pPr eaLnBrk="1" hangingPunct="1">
              <a:spcBef>
                <a:spcPct val="0"/>
              </a:spcBef>
            </a:pPr>
            <a:r>
              <a:rPr lang="en-US" sz="1400">
                <a:solidFill>
                  <a:srgbClr val="000000"/>
                </a:solidFill>
                <a:cs typeface="+mn-cs"/>
              </a:rPr>
              <a:t>      </a:t>
            </a:r>
            <a:r>
              <a:rPr lang="en-US" sz="1400" i="1">
                <a:solidFill>
                  <a:srgbClr val="000000"/>
                </a:solidFill>
                <a:cs typeface="+mn-cs"/>
              </a:rPr>
              <a:t> </a:t>
            </a:r>
            <a:r>
              <a:rPr lang="en-US" sz="1400">
                <a:solidFill>
                  <a:srgbClr val="000000"/>
                </a:solidFill>
                <a:cs typeface="+mn-cs"/>
              </a:rPr>
              <a:t>            </a:t>
            </a:r>
            <a:r>
              <a:rPr lang="en-US" sz="1400" b="1">
                <a:solidFill>
                  <a:srgbClr val="000000"/>
                </a:solidFill>
                <a:cs typeface="+mn-cs"/>
              </a:rPr>
              <a:t>aid</a:t>
            </a:r>
          </a:p>
          <a:p>
            <a:pPr eaLnBrk="1" hangingPunct="1">
              <a:spcBef>
                <a:spcPct val="0"/>
              </a:spcBef>
            </a:pPr>
            <a:r>
              <a:rPr lang="en-US" sz="1400">
                <a:solidFill>
                  <a:srgbClr val="000000"/>
                </a:solidFill>
                <a:cs typeface="+mn-cs"/>
              </a:rPr>
              <a:t>       </a:t>
            </a:r>
            <a:r>
              <a:rPr lang="en-US" sz="1400" i="1">
                <a:solidFill>
                  <a:srgbClr val="000000"/>
                </a:solidFill>
                <a:cs typeface="+mn-cs"/>
              </a:rPr>
              <a:t> </a:t>
            </a:r>
            <a:r>
              <a:rPr lang="en-US" sz="1400">
                <a:solidFill>
                  <a:srgbClr val="000000"/>
                </a:solidFill>
                <a:cs typeface="+mn-cs"/>
              </a:rPr>
              <a:t>           </a:t>
            </a:r>
            <a:r>
              <a:rPr lang="en-US" sz="1400" b="1">
                <a:solidFill>
                  <a:srgbClr val="000000"/>
                </a:solidFill>
                <a:cs typeface="+mn-cs"/>
              </a:rPr>
              <a:t>date</a:t>
            </a:r>
          </a:p>
          <a:p>
            <a:pPr eaLnBrk="1" hangingPunct="1">
              <a:spcBef>
                <a:spcPct val="0"/>
              </a:spcBef>
            </a:pPr>
            <a:r>
              <a:rPr lang="en-US" sz="1400">
                <a:solidFill>
                  <a:srgbClr val="000000"/>
                </a:solidFill>
                <a:cs typeface="+mn-cs"/>
              </a:rPr>
              <a:t>        </a:t>
            </a:r>
            <a:r>
              <a:rPr lang="en-US" sz="1400" i="1">
                <a:solidFill>
                  <a:srgbClr val="000000"/>
                </a:solidFill>
                <a:cs typeface="+mn-cs"/>
              </a:rPr>
              <a:t> </a:t>
            </a:r>
            <a:r>
              <a:rPr lang="en-US" sz="1400">
                <a:solidFill>
                  <a:srgbClr val="000000"/>
                </a:solidFill>
                <a:cs typeface="+mn-cs"/>
              </a:rPr>
              <a:t>          </a:t>
            </a:r>
            <a:r>
              <a:rPr lang="en-US" sz="1400" b="1">
                <a:solidFill>
                  <a:srgbClr val="000000"/>
                </a:solidFill>
                <a:cs typeface="+mn-cs"/>
              </a:rPr>
              <a:t>amount</a:t>
            </a:r>
          </a:p>
        </p:txBody>
      </p:sp>
      <p:sp>
        <p:nvSpPr>
          <p:cNvPr id="49158" name="Line 6"/>
          <p:cNvSpPr>
            <a:spLocks noChangeShapeType="1"/>
          </p:cNvSpPr>
          <p:nvPr/>
        </p:nvSpPr>
        <p:spPr bwMode="auto">
          <a:xfrm>
            <a:off x="2908300" y="2541588"/>
            <a:ext cx="2728913" cy="7937"/>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lstStyle/>
          <a:p>
            <a:pPr eaLnBrk="1" hangingPunct="1">
              <a:spcBef>
                <a:spcPct val="0"/>
              </a:spcBef>
            </a:pPr>
            <a:endParaRPr lang="en-US" sz="2400">
              <a:solidFill>
                <a:srgbClr val="000000"/>
              </a:solidFill>
              <a:cs typeface="+mn-cs"/>
            </a:endParaRPr>
          </a:p>
        </p:txBody>
      </p:sp>
      <p:sp>
        <p:nvSpPr>
          <p:cNvPr id="49159" name="Line 7"/>
          <p:cNvSpPr>
            <a:spLocks noChangeShapeType="1"/>
          </p:cNvSpPr>
          <p:nvPr/>
        </p:nvSpPr>
        <p:spPr bwMode="auto">
          <a:xfrm flipV="1">
            <a:off x="2741613" y="3235325"/>
            <a:ext cx="3352800" cy="3683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lstStyle/>
          <a:p>
            <a:pPr eaLnBrk="1" hangingPunct="1">
              <a:spcBef>
                <a:spcPct val="0"/>
              </a:spcBef>
            </a:pPr>
            <a:endParaRPr lang="en-US" sz="2400">
              <a:solidFill>
                <a:srgbClr val="000000"/>
              </a:solidFill>
              <a:cs typeface="+mn-cs"/>
            </a:endParaRPr>
          </a:p>
        </p:txBody>
      </p:sp>
      <p:sp>
        <p:nvSpPr>
          <p:cNvPr id="49160" name="Line 8"/>
          <p:cNvSpPr>
            <a:spLocks noChangeShapeType="1"/>
          </p:cNvSpPr>
          <p:nvPr/>
        </p:nvSpPr>
        <p:spPr bwMode="auto">
          <a:xfrm>
            <a:off x="2998788" y="3844925"/>
            <a:ext cx="2638425" cy="8382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lstStyle/>
          <a:p>
            <a:pPr eaLnBrk="1" hangingPunct="1">
              <a:spcBef>
                <a:spcPct val="0"/>
              </a:spcBef>
            </a:pPr>
            <a:endParaRPr lang="en-US" sz="2400">
              <a:solidFill>
                <a:srgbClr val="000000"/>
              </a:solidFill>
              <a:cs typeface="+mn-cs"/>
            </a:endParaRPr>
          </a:p>
        </p:txBody>
      </p:sp>
      <p:sp>
        <p:nvSpPr>
          <p:cNvPr id="49161" name="Freeform 9"/>
          <p:cNvSpPr>
            <a:spLocks/>
          </p:cNvSpPr>
          <p:nvPr/>
        </p:nvSpPr>
        <p:spPr bwMode="auto">
          <a:xfrm>
            <a:off x="1431925" y="2273300"/>
            <a:ext cx="876300" cy="1117600"/>
          </a:xfrm>
          <a:custGeom>
            <a:avLst/>
            <a:gdLst>
              <a:gd name="T0" fmla="*/ 876300 w 552"/>
              <a:gd name="T1" fmla="*/ 1117600 h 704"/>
              <a:gd name="T2" fmla="*/ 190500 w 552"/>
              <a:gd name="T3" fmla="*/ 1041400 h 704"/>
              <a:gd name="T4" fmla="*/ 38100 w 552"/>
              <a:gd name="T5" fmla="*/ 660400 h 704"/>
              <a:gd name="T6" fmla="*/ 38100 w 552"/>
              <a:gd name="T7" fmla="*/ 355600 h 704"/>
              <a:gd name="T8" fmla="*/ 266700 w 552"/>
              <a:gd name="T9" fmla="*/ 50800 h 704"/>
              <a:gd name="T10" fmla="*/ 876300 w 552"/>
              <a:gd name="T11" fmla="*/ 50800 h 704"/>
              <a:gd name="T12" fmla="*/ 0 60000 65536"/>
              <a:gd name="T13" fmla="*/ 0 60000 65536"/>
              <a:gd name="T14" fmla="*/ 0 60000 65536"/>
              <a:gd name="T15" fmla="*/ 0 60000 65536"/>
              <a:gd name="T16" fmla="*/ 0 60000 65536"/>
              <a:gd name="T17" fmla="*/ 0 60000 65536"/>
              <a:gd name="T18" fmla="*/ 0 w 552"/>
              <a:gd name="T19" fmla="*/ 0 h 704"/>
              <a:gd name="T20" fmla="*/ 552 w 552"/>
              <a:gd name="T21" fmla="*/ 704 h 704"/>
            </a:gdLst>
            <a:ahLst/>
            <a:cxnLst>
              <a:cxn ang="T12">
                <a:pos x="T0" y="T1"/>
              </a:cxn>
              <a:cxn ang="T13">
                <a:pos x="T2" y="T3"/>
              </a:cxn>
              <a:cxn ang="T14">
                <a:pos x="T4" y="T5"/>
              </a:cxn>
              <a:cxn ang="T15">
                <a:pos x="T6" y="T7"/>
              </a:cxn>
              <a:cxn ang="T16">
                <a:pos x="T8" y="T9"/>
              </a:cxn>
              <a:cxn ang="T17">
                <a:pos x="T10" y="T11"/>
              </a:cxn>
            </a:cxnLst>
            <a:rect l="T18" t="T19" r="T20" b="T21"/>
            <a:pathLst>
              <a:path w="552" h="704">
                <a:moveTo>
                  <a:pt x="552" y="704"/>
                </a:moveTo>
                <a:cubicBezTo>
                  <a:pt x="380" y="704"/>
                  <a:pt x="208" y="704"/>
                  <a:pt x="120" y="656"/>
                </a:cubicBezTo>
                <a:cubicBezTo>
                  <a:pt x="32" y="608"/>
                  <a:pt x="40" y="488"/>
                  <a:pt x="24" y="416"/>
                </a:cubicBezTo>
                <a:cubicBezTo>
                  <a:pt x="8" y="344"/>
                  <a:pt x="0" y="288"/>
                  <a:pt x="24" y="224"/>
                </a:cubicBezTo>
                <a:cubicBezTo>
                  <a:pt x="48" y="160"/>
                  <a:pt x="80" y="64"/>
                  <a:pt x="168" y="32"/>
                </a:cubicBezTo>
                <a:cubicBezTo>
                  <a:pt x="256" y="0"/>
                  <a:pt x="488" y="32"/>
                  <a:pt x="552" y="32"/>
                </a:cubicBezTo>
              </a:path>
            </a:pathLst>
          </a:custGeom>
          <a:noFill/>
          <a:ln w="9525">
            <a:solidFill>
              <a:srgbClr val="FF0000"/>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none"/>
          <a:lstStyle/>
          <a:p>
            <a:pPr eaLnBrk="1" hangingPunct="1">
              <a:spcBef>
                <a:spcPct val="0"/>
              </a:spcBef>
            </a:pPr>
            <a:endParaRPr lang="it-IT" sz="2400">
              <a:solidFill>
                <a:srgbClr val="000000"/>
              </a:solidFill>
              <a:cs typeface="+mn-cs"/>
            </a:endParaRPr>
          </a:p>
        </p:txBody>
      </p:sp>
      <p:sp>
        <p:nvSpPr>
          <p:cNvPr id="49162" name="Freeform 10"/>
          <p:cNvSpPr>
            <a:spLocks/>
          </p:cNvSpPr>
          <p:nvPr/>
        </p:nvSpPr>
        <p:spPr bwMode="auto">
          <a:xfrm>
            <a:off x="6110288" y="3641725"/>
            <a:ext cx="990600" cy="622300"/>
          </a:xfrm>
          <a:custGeom>
            <a:avLst/>
            <a:gdLst>
              <a:gd name="T0" fmla="*/ 304800 w 624"/>
              <a:gd name="T1" fmla="*/ 12700 h 392"/>
              <a:gd name="T2" fmla="*/ 685800 w 624"/>
              <a:gd name="T3" fmla="*/ 12700 h 392"/>
              <a:gd name="T4" fmla="*/ 914400 w 624"/>
              <a:gd name="T5" fmla="*/ 88900 h 392"/>
              <a:gd name="T6" fmla="*/ 990600 w 624"/>
              <a:gd name="T7" fmla="*/ 317500 h 392"/>
              <a:gd name="T8" fmla="*/ 914400 w 624"/>
              <a:gd name="T9" fmla="*/ 469900 h 392"/>
              <a:gd name="T10" fmla="*/ 533400 w 624"/>
              <a:gd name="T11" fmla="*/ 546100 h 392"/>
              <a:gd name="T12" fmla="*/ 0 w 624"/>
              <a:gd name="T13" fmla="*/ 622300 h 392"/>
              <a:gd name="T14" fmla="*/ 0 60000 65536"/>
              <a:gd name="T15" fmla="*/ 0 60000 65536"/>
              <a:gd name="T16" fmla="*/ 0 60000 65536"/>
              <a:gd name="T17" fmla="*/ 0 60000 65536"/>
              <a:gd name="T18" fmla="*/ 0 60000 65536"/>
              <a:gd name="T19" fmla="*/ 0 60000 65536"/>
              <a:gd name="T20" fmla="*/ 0 60000 65536"/>
              <a:gd name="T21" fmla="*/ 0 w 624"/>
              <a:gd name="T22" fmla="*/ 0 h 392"/>
              <a:gd name="T23" fmla="*/ 624 w 624"/>
              <a:gd name="T24" fmla="*/ 392 h 39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24" h="392">
                <a:moveTo>
                  <a:pt x="192" y="8"/>
                </a:moveTo>
                <a:cubicBezTo>
                  <a:pt x="280" y="4"/>
                  <a:pt x="368" y="0"/>
                  <a:pt x="432" y="8"/>
                </a:cubicBezTo>
                <a:cubicBezTo>
                  <a:pt x="496" y="16"/>
                  <a:pt x="544" y="24"/>
                  <a:pt x="576" y="56"/>
                </a:cubicBezTo>
                <a:cubicBezTo>
                  <a:pt x="608" y="88"/>
                  <a:pt x="624" y="160"/>
                  <a:pt x="624" y="200"/>
                </a:cubicBezTo>
                <a:cubicBezTo>
                  <a:pt x="624" y="240"/>
                  <a:pt x="624" y="272"/>
                  <a:pt x="576" y="296"/>
                </a:cubicBezTo>
                <a:cubicBezTo>
                  <a:pt x="528" y="320"/>
                  <a:pt x="432" y="328"/>
                  <a:pt x="336" y="344"/>
                </a:cubicBezTo>
                <a:cubicBezTo>
                  <a:pt x="240" y="360"/>
                  <a:pt x="56" y="384"/>
                  <a:pt x="0" y="392"/>
                </a:cubicBezTo>
              </a:path>
            </a:pathLst>
          </a:custGeom>
          <a:noFill/>
          <a:ln w="9525">
            <a:solidFill>
              <a:srgbClr val="FF0000"/>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none"/>
          <a:lstStyle/>
          <a:p>
            <a:pPr eaLnBrk="1" hangingPunct="1">
              <a:spcBef>
                <a:spcPct val="0"/>
              </a:spcBef>
            </a:pPr>
            <a:endParaRPr lang="it-IT" sz="2400">
              <a:solidFill>
                <a:srgbClr val="000000"/>
              </a:solidFill>
              <a:cs typeface="+mn-cs"/>
            </a:endParaRPr>
          </a:p>
        </p:txBody>
      </p:sp>
      <p:grpSp>
        <p:nvGrpSpPr>
          <p:cNvPr id="49163" name="Group 11"/>
          <p:cNvGrpSpPr>
            <a:grpSpLocks/>
          </p:cNvGrpSpPr>
          <p:nvPr/>
        </p:nvGrpSpPr>
        <p:grpSpPr bwMode="auto">
          <a:xfrm>
            <a:off x="2312988" y="2187575"/>
            <a:ext cx="809625" cy="2147888"/>
            <a:chOff x="1602" y="1239"/>
            <a:chExt cx="510" cy="1353"/>
          </a:xfrm>
        </p:grpSpPr>
        <p:sp>
          <p:nvSpPr>
            <p:cNvPr id="49180" name="Rectangle 12"/>
            <p:cNvSpPr>
              <a:spLocks noChangeArrowheads="1"/>
            </p:cNvSpPr>
            <p:nvPr/>
          </p:nvSpPr>
          <p:spPr bwMode="auto">
            <a:xfrm>
              <a:off x="1602" y="1239"/>
              <a:ext cx="366" cy="407"/>
            </a:xfrm>
            <a:prstGeom prst="rect">
              <a:avLst/>
            </a:prstGeom>
            <a:solidFill>
              <a:srgbClr val="99CC00">
                <a:alpha val="50195"/>
              </a:srgbClr>
            </a:solidFill>
            <a:ln w="9525">
              <a:solidFill>
                <a:schemeClr val="tx1"/>
              </a:solidFill>
              <a:miter lim="800000"/>
              <a:headEnd/>
              <a:tailEnd/>
            </a:ln>
          </p:spPr>
          <p:txBody>
            <a:bodyPr wrap="none" anchor="ctr"/>
            <a:lstStyle/>
            <a:p>
              <a:pPr eaLnBrk="1" hangingPunct="1">
                <a:spcBef>
                  <a:spcPct val="0"/>
                </a:spcBef>
              </a:pPr>
              <a:endParaRPr lang="it-IT" sz="2400">
                <a:solidFill>
                  <a:srgbClr val="000000"/>
                </a:solidFill>
                <a:cs typeface="+mn-cs"/>
              </a:endParaRPr>
            </a:p>
          </p:txBody>
        </p:sp>
        <p:sp>
          <p:nvSpPr>
            <p:cNvPr id="49181" name="Rectangle 13"/>
            <p:cNvSpPr>
              <a:spLocks noChangeArrowheads="1"/>
            </p:cNvSpPr>
            <p:nvPr/>
          </p:nvSpPr>
          <p:spPr bwMode="auto">
            <a:xfrm>
              <a:off x="1620" y="1920"/>
              <a:ext cx="492" cy="672"/>
            </a:xfrm>
            <a:prstGeom prst="rect">
              <a:avLst/>
            </a:prstGeom>
            <a:solidFill>
              <a:srgbClr val="99CC00">
                <a:alpha val="50195"/>
              </a:srgbClr>
            </a:solidFill>
            <a:ln w="9525">
              <a:solidFill>
                <a:schemeClr val="tx1"/>
              </a:solidFill>
              <a:miter lim="800000"/>
              <a:headEnd/>
              <a:tailEnd/>
            </a:ln>
          </p:spPr>
          <p:txBody>
            <a:bodyPr wrap="none" anchor="ctr"/>
            <a:lstStyle/>
            <a:p>
              <a:pPr eaLnBrk="1" hangingPunct="1">
                <a:spcBef>
                  <a:spcPct val="0"/>
                </a:spcBef>
              </a:pPr>
              <a:endParaRPr lang="it-IT" sz="2400">
                <a:solidFill>
                  <a:srgbClr val="000000"/>
                </a:solidFill>
                <a:cs typeface="+mn-cs"/>
              </a:endParaRPr>
            </a:p>
          </p:txBody>
        </p:sp>
      </p:grpSp>
      <p:grpSp>
        <p:nvGrpSpPr>
          <p:cNvPr id="49164" name="Group 14"/>
          <p:cNvGrpSpPr>
            <a:grpSpLocks/>
          </p:cNvGrpSpPr>
          <p:nvPr/>
        </p:nvGrpSpPr>
        <p:grpSpPr bwMode="auto">
          <a:xfrm>
            <a:off x="5227638" y="1620838"/>
            <a:ext cx="1371600" cy="3214687"/>
            <a:chOff x="3936" y="759"/>
            <a:chExt cx="864" cy="2025"/>
          </a:xfrm>
        </p:grpSpPr>
        <p:sp>
          <p:nvSpPr>
            <p:cNvPr id="49176" name="Rectangle 15"/>
            <p:cNvSpPr>
              <a:spLocks noChangeArrowheads="1"/>
            </p:cNvSpPr>
            <p:nvPr/>
          </p:nvSpPr>
          <p:spPr bwMode="auto">
            <a:xfrm>
              <a:off x="4176" y="1143"/>
              <a:ext cx="402" cy="288"/>
            </a:xfrm>
            <a:prstGeom prst="rect">
              <a:avLst/>
            </a:prstGeom>
            <a:solidFill>
              <a:srgbClr val="99CC00">
                <a:alpha val="50195"/>
              </a:srgbClr>
            </a:solidFill>
            <a:ln w="9525">
              <a:solidFill>
                <a:schemeClr val="tx1"/>
              </a:solidFill>
              <a:miter lim="800000"/>
              <a:headEnd/>
              <a:tailEnd/>
            </a:ln>
          </p:spPr>
          <p:txBody>
            <a:bodyPr wrap="none" anchor="ctr"/>
            <a:lstStyle/>
            <a:p>
              <a:pPr eaLnBrk="1" hangingPunct="1">
                <a:spcBef>
                  <a:spcPct val="0"/>
                </a:spcBef>
              </a:pPr>
              <a:endParaRPr lang="it-IT" sz="2400">
                <a:solidFill>
                  <a:srgbClr val="000000"/>
                </a:solidFill>
                <a:cs typeface="+mn-cs"/>
              </a:endParaRPr>
            </a:p>
          </p:txBody>
        </p:sp>
        <p:sp>
          <p:nvSpPr>
            <p:cNvPr id="49177" name="Rectangle 16"/>
            <p:cNvSpPr>
              <a:spLocks noChangeArrowheads="1"/>
            </p:cNvSpPr>
            <p:nvPr/>
          </p:nvSpPr>
          <p:spPr bwMode="auto">
            <a:xfrm>
              <a:off x="4473" y="1698"/>
              <a:ext cx="327" cy="384"/>
            </a:xfrm>
            <a:prstGeom prst="rect">
              <a:avLst/>
            </a:prstGeom>
            <a:solidFill>
              <a:srgbClr val="99CC00">
                <a:alpha val="50195"/>
              </a:srgbClr>
            </a:solidFill>
            <a:ln w="9525">
              <a:solidFill>
                <a:schemeClr val="tx1"/>
              </a:solidFill>
              <a:miter lim="800000"/>
              <a:headEnd/>
              <a:tailEnd/>
            </a:ln>
          </p:spPr>
          <p:txBody>
            <a:bodyPr wrap="none" anchor="ctr"/>
            <a:lstStyle/>
            <a:p>
              <a:pPr eaLnBrk="1" hangingPunct="1">
                <a:spcBef>
                  <a:spcPct val="0"/>
                </a:spcBef>
              </a:pPr>
              <a:endParaRPr lang="it-IT" sz="2400">
                <a:solidFill>
                  <a:srgbClr val="000000"/>
                </a:solidFill>
                <a:cs typeface="+mn-cs"/>
              </a:endParaRPr>
            </a:p>
          </p:txBody>
        </p:sp>
        <p:sp>
          <p:nvSpPr>
            <p:cNvPr id="49178" name="Rectangle 17"/>
            <p:cNvSpPr>
              <a:spLocks noChangeArrowheads="1"/>
            </p:cNvSpPr>
            <p:nvPr/>
          </p:nvSpPr>
          <p:spPr bwMode="auto">
            <a:xfrm>
              <a:off x="3936" y="759"/>
              <a:ext cx="288" cy="144"/>
            </a:xfrm>
            <a:prstGeom prst="rect">
              <a:avLst/>
            </a:prstGeom>
            <a:solidFill>
              <a:srgbClr val="99CC00">
                <a:alpha val="50195"/>
              </a:srgbClr>
            </a:solidFill>
            <a:ln w="9525">
              <a:solidFill>
                <a:schemeClr val="tx1"/>
              </a:solidFill>
              <a:miter lim="800000"/>
              <a:headEnd/>
              <a:tailEnd/>
            </a:ln>
          </p:spPr>
          <p:txBody>
            <a:bodyPr wrap="none" anchor="ctr"/>
            <a:lstStyle/>
            <a:p>
              <a:pPr eaLnBrk="1" hangingPunct="1">
                <a:spcBef>
                  <a:spcPct val="0"/>
                </a:spcBef>
              </a:pPr>
              <a:endParaRPr lang="it-IT" sz="2400">
                <a:solidFill>
                  <a:srgbClr val="000000"/>
                </a:solidFill>
                <a:cs typeface="+mn-cs"/>
              </a:endParaRPr>
            </a:p>
          </p:txBody>
        </p:sp>
        <p:sp>
          <p:nvSpPr>
            <p:cNvPr id="49179" name="Rectangle 18"/>
            <p:cNvSpPr>
              <a:spLocks noChangeArrowheads="1"/>
            </p:cNvSpPr>
            <p:nvPr/>
          </p:nvSpPr>
          <p:spPr bwMode="auto">
            <a:xfrm>
              <a:off x="4224" y="2352"/>
              <a:ext cx="432" cy="432"/>
            </a:xfrm>
            <a:prstGeom prst="rect">
              <a:avLst/>
            </a:prstGeom>
            <a:solidFill>
              <a:srgbClr val="99CC00">
                <a:alpha val="50195"/>
              </a:srgbClr>
            </a:solidFill>
            <a:ln w="9525">
              <a:solidFill>
                <a:schemeClr val="tx1"/>
              </a:solidFill>
              <a:miter lim="800000"/>
              <a:headEnd/>
              <a:tailEnd/>
            </a:ln>
          </p:spPr>
          <p:txBody>
            <a:bodyPr wrap="none" anchor="ctr"/>
            <a:lstStyle/>
            <a:p>
              <a:pPr eaLnBrk="1" hangingPunct="1">
                <a:spcBef>
                  <a:spcPct val="0"/>
                </a:spcBef>
              </a:pPr>
              <a:endParaRPr lang="it-IT" sz="2400">
                <a:solidFill>
                  <a:srgbClr val="000000"/>
                </a:solidFill>
                <a:cs typeface="+mn-cs"/>
              </a:endParaRPr>
            </a:p>
          </p:txBody>
        </p:sp>
      </p:grpSp>
      <p:sp>
        <p:nvSpPr>
          <p:cNvPr id="49165" name="Oval 19"/>
          <p:cNvSpPr>
            <a:spLocks noChangeArrowheads="1"/>
          </p:cNvSpPr>
          <p:nvPr/>
        </p:nvSpPr>
        <p:spPr bwMode="auto">
          <a:xfrm>
            <a:off x="4113213" y="2320925"/>
            <a:ext cx="457200" cy="2133600"/>
          </a:xfrm>
          <a:prstGeom prst="ellipse">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pPr eaLnBrk="1" hangingPunct="1">
              <a:spcBef>
                <a:spcPct val="0"/>
              </a:spcBef>
            </a:pPr>
            <a:endParaRPr lang="it-IT" sz="2400">
              <a:solidFill>
                <a:srgbClr val="000000"/>
              </a:solidFill>
              <a:cs typeface="+mn-cs"/>
            </a:endParaRPr>
          </a:p>
        </p:txBody>
      </p:sp>
      <p:sp>
        <p:nvSpPr>
          <p:cNvPr id="49166" name="Text Box 20"/>
          <p:cNvSpPr txBox="1">
            <a:spLocks noChangeArrowheads="1"/>
          </p:cNvSpPr>
          <p:nvPr/>
        </p:nvSpPr>
        <p:spPr bwMode="auto">
          <a:xfrm>
            <a:off x="4113213" y="1908175"/>
            <a:ext cx="417512"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charset="0"/>
                <a:ea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spcBef>
                <a:spcPct val="0"/>
              </a:spcBef>
            </a:pPr>
            <a:r>
              <a:rPr lang="en-US">
                <a:solidFill>
                  <a:srgbClr val="000000"/>
                </a:solidFill>
                <a:latin typeface="Tahoma" charset="0"/>
                <a:cs typeface="Times New Roman" charset="0"/>
              </a:rPr>
              <a:t>M</a:t>
            </a:r>
            <a:r>
              <a:rPr lang="en-US" baseline="-25000">
                <a:solidFill>
                  <a:srgbClr val="000000"/>
                </a:solidFill>
                <a:latin typeface="Tahoma" charset="0"/>
                <a:cs typeface="Times New Roman" charset="0"/>
              </a:rPr>
              <a:t>2</a:t>
            </a:r>
          </a:p>
        </p:txBody>
      </p:sp>
      <p:sp>
        <p:nvSpPr>
          <p:cNvPr id="441365" name="Text Box 21"/>
          <p:cNvSpPr txBox="1">
            <a:spLocks noChangeArrowheads="1"/>
          </p:cNvSpPr>
          <p:nvPr/>
        </p:nvSpPr>
        <p:spPr bwMode="auto">
          <a:xfrm>
            <a:off x="7212013" y="2636838"/>
            <a:ext cx="1190625"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charset="0"/>
                <a:ea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spcBef>
                <a:spcPct val="0"/>
              </a:spcBef>
            </a:pPr>
            <a:r>
              <a:rPr lang="en-US" sz="1400">
                <a:solidFill>
                  <a:srgbClr val="FF0000"/>
                </a:solidFill>
                <a:latin typeface="Tahoma" charset="0"/>
                <a:cs typeface="Times New Roman" charset="0"/>
              </a:rPr>
              <a:t>= Sk</a:t>
            </a:r>
            <a:r>
              <a:rPr lang="en-US" sz="1400" baseline="-25000">
                <a:solidFill>
                  <a:srgbClr val="FF0000"/>
                </a:solidFill>
                <a:latin typeface="Tahoma" charset="0"/>
                <a:cs typeface="Times New Roman" charset="0"/>
              </a:rPr>
              <a:t>3</a:t>
            </a:r>
            <a:r>
              <a:rPr lang="en-US" sz="1400">
                <a:solidFill>
                  <a:srgbClr val="FF0000"/>
                </a:solidFill>
                <a:latin typeface="Tahoma" charset="0"/>
                <a:cs typeface="Times New Roman" charset="0"/>
              </a:rPr>
              <a:t>[name]</a:t>
            </a:r>
          </a:p>
        </p:txBody>
      </p:sp>
      <p:grpSp>
        <p:nvGrpSpPr>
          <p:cNvPr id="4" name="Group 22"/>
          <p:cNvGrpSpPr>
            <a:grpSpLocks/>
          </p:cNvGrpSpPr>
          <p:nvPr/>
        </p:nvGrpSpPr>
        <p:grpSpPr bwMode="auto">
          <a:xfrm>
            <a:off x="7305675" y="3489325"/>
            <a:ext cx="1838325" cy="900113"/>
            <a:chOff x="4555" y="1920"/>
            <a:chExt cx="1158" cy="567"/>
          </a:xfrm>
        </p:grpSpPr>
        <p:sp>
          <p:nvSpPr>
            <p:cNvPr id="49174" name="Text Box 23"/>
            <p:cNvSpPr txBox="1">
              <a:spLocks noChangeArrowheads="1"/>
            </p:cNvSpPr>
            <p:nvPr/>
          </p:nvSpPr>
          <p:spPr bwMode="auto">
            <a:xfrm>
              <a:off x="4555" y="1920"/>
              <a:ext cx="1158" cy="19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charset="0"/>
                  <a:ea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spcBef>
                  <a:spcPct val="0"/>
                </a:spcBef>
              </a:pPr>
              <a:r>
                <a:rPr lang="en-US" sz="1400">
                  <a:solidFill>
                    <a:srgbClr val="FF0000"/>
                  </a:solidFill>
                  <a:latin typeface="Tahoma" charset="0"/>
                  <a:cs typeface="Times New Roman" charset="0"/>
                </a:rPr>
                <a:t>= Sk</a:t>
              </a:r>
              <a:r>
                <a:rPr lang="en-US" sz="1400" baseline="-25000">
                  <a:solidFill>
                    <a:srgbClr val="FF0000"/>
                  </a:solidFill>
                  <a:latin typeface="Tahoma" charset="0"/>
                  <a:cs typeface="Times New Roman" charset="0"/>
                </a:rPr>
                <a:t>4</a:t>
              </a:r>
              <a:r>
                <a:rPr lang="en-US" sz="1400">
                  <a:solidFill>
                    <a:srgbClr val="FF0000"/>
                  </a:solidFill>
                  <a:latin typeface="Tahoma" charset="0"/>
                  <a:cs typeface="Times New Roman" charset="0"/>
                </a:rPr>
                <a:t>[name,gid,amt]</a:t>
              </a:r>
            </a:p>
          </p:txBody>
        </p:sp>
        <p:sp>
          <p:nvSpPr>
            <p:cNvPr id="49175" name="Text Box 24"/>
            <p:cNvSpPr txBox="1">
              <a:spLocks noChangeArrowheads="1"/>
            </p:cNvSpPr>
            <p:nvPr/>
          </p:nvSpPr>
          <p:spPr bwMode="auto">
            <a:xfrm>
              <a:off x="4555" y="2295"/>
              <a:ext cx="1158" cy="19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charset="0"/>
                  <a:ea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spcBef>
                  <a:spcPct val="0"/>
                </a:spcBef>
              </a:pPr>
              <a:r>
                <a:rPr lang="en-US" sz="1400">
                  <a:solidFill>
                    <a:srgbClr val="FF0000"/>
                  </a:solidFill>
                  <a:latin typeface="Tahoma" charset="0"/>
                  <a:cs typeface="Times New Roman" charset="0"/>
                </a:rPr>
                <a:t>= Sk</a:t>
              </a:r>
              <a:r>
                <a:rPr lang="en-US" sz="1400" baseline="-25000">
                  <a:solidFill>
                    <a:srgbClr val="FF0000"/>
                  </a:solidFill>
                  <a:latin typeface="Tahoma" charset="0"/>
                  <a:cs typeface="Times New Roman" charset="0"/>
                </a:rPr>
                <a:t>4</a:t>
              </a:r>
              <a:r>
                <a:rPr lang="en-US" sz="1400">
                  <a:solidFill>
                    <a:srgbClr val="FF0000"/>
                  </a:solidFill>
                  <a:latin typeface="Tahoma" charset="0"/>
                  <a:cs typeface="Times New Roman" charset="0"/>
                </a:rPr>
                <a:t>[name,gid,amt]</a:t>
              </a:r>
            </a:p>
          </p:txBody>
        </p:sp>
      </p:grpSp>
      <p:sp>
        <p:nvSpPr>
          <p:cNvPr id="441369" name="Text Box 25"/>
          <p:cNvSpPr txBox="1">
            <a:spLocks noChangeArrowheads="1"/>
          </p:cNvSpPr>
          <p:nvPr/>
        </p:nvSpPr>
        <p:spPr bwMode="auto">
          <a:xfrm>
            <a:off x="6399213" y="1779588"/>
            <a:ext cx="755650"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charset="0"/>
                <a:ea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spcBef>
                <a:spcPct val="0"/>
              </a:spcBef>
            </a:pPr>
            <a:r>
              <a:rPr lang="en-US" sz="1400">
                <a:solidFill>
                  <a:srgbClr val="FF0000"/>
                </a:solidFill>
                <a:latin typeface="Tahoma" charset="0"/>
                <a:cs typeface="Times New Roman" charset="0"/>
              </a:rPr>
              <a:t>= Sk</a:t>
            </a:r>
            <a:r>
              <a:rPr lang="en-US" sz="1400" baseline="-25000">
                <a:solidFill>
                  <a:srgbClr val="FF0000"/>
                </a:solidFill>
                <a:latin typeface="Tahoma" charset="0"/>
                <a:cs typeface="Times New Roman" charset="0"/>
              </a:rPr>
              <a:t>2</a:t>
            </a:r>
            <a:r>
              <a:rPr lang="en-US" sz="1400">
                <a:solidFill>
                  <a:srgbClr val="FF0000"/>
                </a:solidFill>
                <a:latin typeface="Tahoma" charset="0"/>
                <a:cs typeface="Times New Roman" charset="0"/>
              </a:rPr>
              <a:t>[]</a:t>
            </a:r>
          </a:p>
        </p:txBody>
      </p:sp>
      <p:sp>
        <p:nvSpPr>
          <p:cNvPr id="441370" name="Text Box 26"/>
          <p:cNvSpPr txBox="1">
            <a:spLocks noChangeArrowheads="1"/>
          </p:cNvSpPr>
          <p:nvPr/>
        </p:nvSpPr>
        <p:spPr bwMode="auto">
          <a:xfrm>
            <a:off x="6732588" y="2193925"/>
            <a:ext cx="1190625"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charset="0"/>
                <a:ea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spcBef>
                <a:spcPct val="0"/>
              </a:spcBef>
            </a:pPr>
            <a:r>
              <a:rPr lang="en-US" sz="1400">
                <a:solidFill>
                  <a:srgbClr val="FF0000"/>
                </a:solidFill>
                <a:latin typeface="Tahoma" charset="0"/>
                <a:cs typeface="Times New Roman" charset="0"/>
              </a:rPr>
              <a:t>= Sk</a:t>
            </a:r>
            <a:r>
              <a:rPr lang="en-US" sz="1400" baseline="-25000">
                <a:solidFill>
                  <a:srgbClr val="FF0000"/>
                </a:solidFill>
                <a:latin typeface="Tahoma" charset="0"/>
                <a:cs typeface="Times New Roman" charset="0"/>
              </a:rPr>
              <a:t>1</a:t>
            </a:r>
            <a:r>
              <a:rPr lang="en-US" sz="1400">
                <a:solidFill>
                  <a:srgbClr val="FF0000"/>
                </a:solidFill>
                <a:latin typeface="Tahoma" charset="0"/>
                <a:cs typeface="Times New Roman" charset="0"/>
              </a:rPr>
              <a:t>[name]</a:t>
            </a:r>
          </a:p>
        </p:txBody>
      </p:sp>
      <p:sp>
        <p:nvSpPr>
          <p:cNvPr id="27" name="Segnaposto data 26"/>
          <p:cNvSpPr>
            <a:spLocks noGrp="1"/>
          </p:cNvSpPr>
          <p:nvPr>
            <p:ph type="dt" sz="quarter" idx="10"/>
          </p:nvPr>
        </p:nvSpPr>
        <p:spPr/>
        <p:txBody>
          <a:bodyPr/>
          <a:lstStyle/>
          <a:p>
            <a:pPr>
              <a:defRPr/>
            </a:pPr>
            <a:r>
              <a:rPr lang="it-IT">
                <a:latin typeface="Arial"/>
              </a:rPr>
              <a:t>P. Atzeni</a:t>
            </a:r>
          </a:p>
        </p:txBody>
      </p:sp>
      <p:sp>
        <p:nvSpPr>
          <p:cNvPr id="28" name="Segnaposto numero diapositiva 27"/>
          <p:cNvSpPr>
            <a:spLocks noGrp="1"/>
          </p:cNvSpPr>
          <p:nvPr>
            <p:ph type="sldNum" sz="quarter" idx="12"/>
          </p:nvPr>
        </p:nvSpPr>
        <p:spPr/>
        <p:txBody>
          <a:bodyPr/>
          <a:lstStyle>
            <a:lvl1pPr eaLnBrk="0" hangingPunct="0">
              <a:defRPr sz="2400">
                <a:solidFill>
                  <a:schemeClr val="tx1"/>
                </a:solidFill>
                <a:latin typeface="Times New Roman" charset="0"/>
                <a:ea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3F4133C6-C506-664D-953C-3B9E2AC83CE8}" type="slidenum">
              <a:rPr lang="it-IT" sz="1200">
                <a:solidFill>
                  <a:srgbClr val="FFFFFF"/>
                </a:solidFill>
                <a:latin typeface="Arial" charset="0"/>
              </a:rPr>
              <a:pPr/>
              <a:t>114</a:t>
            </a:fld>
            <a:endParaRPr lang="it-IT" sz="1200">
              <a:solidFill>
                <a:srgbClr val="FFFFFF"/>
              </a:solidFill>
              <a:latin typeface="Arial" charset="0"/>
            </a:endParaRPr>
          </a:p>
        </p:txBody>
      </p:sp>
      <p:sp>
        <p:nvSpPr>
          <p:cNvPr id="29" name="Segnaposto piè di pagina 28"/>
          <p:cNvSpPr>
            <a:spLocks noGrp="1"/>
          </p:cNvSpPr>
          <p:nvPr>
            <p:ph type="ftr" sz="quarter" idx="11"/>
          </p:nvPr>
        </p:nvSpPr>
        <p:spPr/>
        <p:txBody>
          <a:bodyPr/>
          <a:lstStyle/>
          <a:p>
            <a:pPr>
              <a:defRPr/>
            </a:pPr>
            <a:r>
              <a:rPr lang="it-IT">
                <a:latin typeface="Arial"/>
              </a:rPr>
              <a:t>ITD - 3 - 28/10-4/11/2009</a:t>
            </a:r>
          </a:p>
        </p:txBody>
      </p:sp>
    </p:spTree>
  </p:cSld>
  <p:clrMapOvr>
    <a:masterClrMapping/>
  </p:clrMapOvr>
  <p:transition spd="slow" advTm="261072">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4137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4136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41369"/>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1365" grpId="0" autoUpdateAnimBg="0"/>
      <p:bldP spid="441369" grpId="0" autoUpdateAnimBg="0"/>
      <p:bldP spid="441370"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charset="0"/>
                <a:ea typeface="ＭＳ Ｐゴシック" charset="0"/>
                <a:cs typeface="ＭＳ Ｐゴシック" charset="0"/>
              </a:rPr>
              <a:t>Schema Matching/Mapping is Difficult</a:t>
            </a:r>
            <a:endParaRPr lang="en-US" dirty="0"/>
          </a:p>
        </p:txBody>
      </p:sp>
      <p:sp>
        <p:nvSpPr>
          <p:cNvPr id="67586" name="Content Placeholder 2"/>
          <p:cNvSpPr>
            <a:spLocks noGrp="1"/>
          </p:cNvSpPr>
          <p:nvPr>
            <p:ph idx="1"/>
          </p:nvPr>
        </p:nvSpPr>
        <p:spPr>
          <a:xfrm>
            <a:off x="350049" y="1283032"/>
            <a:ext cx="8661665" cy="5016500"/>
          </a:xfrm>
        </p:spPr>
        <p:txBody>
          <a:bodyPr/>
          <a:lstStyle/>
          <a:p>
            <a:r>
              <a:rPr lang="en-US" dirty="0"/>
              <a:t>Schema matching and mapping systems must reconcile semantic heterogeneity between the schemas</a:t>
            </a:r>
          </a:p>
          <a:p>
            <a:r>
              <a:rPr lang="en-US" dirty="0"/>
              <a:t>Such semantic heterogeneity arise in many ways</a:t>
            </a:r>
          </a:p>
          <a:p>
            <a:pPr lvl="1"/>
            <a:r>
              <a:rPr lang="en-US" dirty="0"/>
              <a:t>same concept, but different names for tables and attributes</a:t>
            </a:r>
          </a:p>
          <a:p>
            <a:pPr lvl="2"/>
            <a:r>
              <a:rPr lang="en-US" dirty="0"/>
              <a:t>rating </a:t>
            </a:r>
            <a:r>
              <a:rPr lang="en-US" dirty="0" err="1"/>
              <a:t>vs</a:t>
            </a:r>
            <a:r>
              <a:rPr lang="en-US" dirty="0"/>
              <a:t> classification</a:t>
            </a:r>
          </a:p>
          <a:p>
            <a:pPr lvl="1"/>
            <a:r>
              <a:rPr lang="en-US" dirty="0"/>
              <a:t>multiple attributes in 1 schema relate to 1 attribute in the other</a:t>
            </a:r>
          </a:p>
          <a:p>
            <a:pPr lvl="2"/>
            <a:r>
              <a:rPr lang="en-US" dirty="0" err="1"/>
              <a:t>basePrice</a:t>
            </a:r>
            <a:r>
              <a:rPr lang="en-US" dirty="0"/>
              <a:t> and </a:t>
            </a:r>
            <a:r>
              <a:rPr lang="en-US" dirty="0" err="1"/>
              <a:t>taxRate</a:t>
            </a:r>
            <a:r>
              <a:rPr lang="en-US" dirty="0"/>
              <a:t> relate to price</a:t>
            </a:r>
          </a:p>
          <a:p>
            <a:pPr lvl="1"/>
            <a:r>
              <a:rPr lang="en-US" dirty="0"/>
              <a:t>tabular organization of schemas can be quite different</a:t>
            </a:r>
          </a:p>
          <a:p>
            <a:pPr lvl="2"/>
            <a:r>
              <a:rPr lang="en-US" dirty="0"/>
              <a:t>one table in AGGREGATOR </a:t>
            </a:r>
            <a:r>
              <a:rPr lang="en-US" dirty="0" err="1"/>
              <a:t>vs</a:t>
            </a:r>
            <a:r>
              <a:rPr lang="en-US" dirty="0"/>
              <a:t> three tables in DVD-VENDOR</a:t>
            </a:r>
          </a:p>
          <a:p>
            <a:pPr lvl="1"/>
            <a:r>
              <a:rPr lang="en-US" dirty="0"/>
              <a:t>coverage and level of details can also differ significantly</a:t>
            </a:r>
          </a:p>
          <a:p>
            <a:pPr lvl="2"/>
            <a:r>
              <a:rPr lang="en-US" dirty="0"/>
              <a:t>DVD-VENDOR also models </a:t>
            </a:r>
            <a:r>
              <a:rPr lang="en-US" dirty="0" err="1"/>
              <a:t>releaseDate</a:t>
            </a:r>
            <a:r>
              <a:rPr lang="en-US" dirty="0"/>
              <a:t> and </a:t>
            </a:r>
            <a:r>
              <a:rPr lang="en-US" dirty="0" err="1"/>
              <a:t>releaseCompany</a:t>
            </a:r>
            <a:endParaRPr lang="en-US" dirty="0"/>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73419" y="5557030"/>
            <a:ext cx="4370584" cy="1301415"/>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10286830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charset="0"/>
                <a:ea typeface="ＭＳ Ｐゴシック" charset="0"/>
                <a:cs typeface="ＭＳ Ｐゴシック" charset="0"/>
              </a:rPr>
              <a:t>Schema Matching/Mapping is Difficult</a:t>
            </a:r>
            <a:endParaRPr lang="en-US" dirty="0"/>
          </a:p>
        </p:txBody>
      </p:sp>
      <p:sp>
        <p:nvSpPr>
          <p:cNvPr id="68610" name="Content Placeholder 2"/>
          <p:cNvSpPr>
            <a:spLocks noGrp="1"/>
          </p:cNvSpPr>
          <p:nvPr>
            <p:ph idx="1"/>
          </p:nvPr>
        </p:nvSpPr>
        <p:spPr>
          <a:xfrm>
            <a:off x="486060" y="979994"/>
            <a:ext cx="8213440" cy="5116006"/>
          </a:xfrm>
        </p:spPr>
        <p:txBody>
          <a:bodyPr/>
          <a:lstStyle/>
          <a:p>
            <a:r>
              <a:rPr lang="en-US" sz="2000" dirty="0"/>
              <a:t>Why do we have semantic heterogeneity? </a:t>
            </a:r>
          </a:p>
          <a:p>
            <a:pPr lvl="1"/>
            <a:r>
              <a:rPr lang="en-US" sz="1800" dirty="0"/>
              <a:t>Schemas created by people with different knowledge and styles</a:t>
            </a:r>
          </a:p>
          <a:p>
            <a:pPr lvl="1"/>
            <a:r>
              <a:rPr lang="en-US" sz="1800" dirty="0"/>
              <a:t>Databases created for different purposes</a:t>
            </a:r>
          </a:p>
          <a:p>
            <a:r>
              <a:rPr lang="en-US" sz="2000" dirty="0"/>
              <a:t>Why reconciling semantic heterogeneity is hard</a:t>
            </a:r>
          </a:p>
          <a:p>
            <a:pPr lvl="1"/>
            <a:r>
              <a:rPr lang="en-US" sz="1800" dirty="0"/>
              <a:t>the semantics is not fully captured in the schemas/data</a:t>
            </a:r>
          </a:p>
          <a:p>
            <a:pPr lvl="2"/>
            <a:r>
              <a:rPr lang="en-US" sz="1800" dirty="0">
                <a:latin typeface="Arial" charset="0"/>
                <a:ea typeface="ＭＳ Ｐゴシック" charset="0"/>
              </a:rPr>
              <a:t>not adequately documented </a:t>
            </a:r>
          </a:p>
          <a:p>
            <a:pPr lvl="2"/>
            <a:r>
              <a:rPr lang="en-US" sz="1800" dirty="0">
                <a:latin typeface="Arial" charset="0"/>
                <a:ea typeface="ＭＳ Ｐゴシック" charset="0"/>
              </a:rPr>
              <a:t>schema creator has retired to Florida!</a:t>
            </a:r>
            <a:endParaRPr lang="en-US" sz="1800" dirty="0"/>
          </a:p>
          <a:p>
            <a:pPr lvl="1"/>
            <a:r>
              <a:rPr lang="en-US" sz="1800" dirty="0"/>
              <a:t>schema clues can be unreliable </a:t>
            </a:r>
          </a:p>
          <a:p>
            <a:pPr lvl="2"/>
            <a:r>
              <a:rPr lang="en-US" sz="1800" dirty="0">
                <a:latin typeface="Arial" charset="0"/>
                <a:ea typeface="ＭＳ Ｐゴシック" charset="0"/>
              </a:rPr>
              <a:t>same names =&gt; different entities:   </a:t>
            </a:r>
            <a:r>
              <a:rPr lang="en-US" sz="1800" dirty="0">
                <a:solidFill>
                  <a:srgbClr val="0000DC"/>
                </a:solidFill>
                <a:latin typeface="Arial" charset="0"/>
                <a:ea typeface="ＭＳ Ｐゴシック" charset="0"/>
              </a:rPr>
              <a:t>area</a:t>
            </a:r>
            <a:r>
              <a:rPr lang="en-US" sz="1800" dirty="0">
                <a:latin typeface="Arial" charset="0"/>
                <a:ea typeface="ＭＳ Ｐゴシック" charset="0"/>
              </a:rPr>
              <a:t> =&gt; </a:t>
            </a:r>
            <a:r>
              <a:rPr lang="en-US" sz="1800" dirty="0">
                <a:solidFill>
                  <a:schemeClr val="hlink"/>
                </a:solidFill>
                <a:latin typeface="Arial" charset="0"/>
                <a:ea typeface="ＭＳ Ｐゴシック" charset="0"/>
              </a:rPr>
              <a:t>location</a:t>
            </a:r>
            <a:r>
              <a:rPr lang="en-US" sz="1800" dirty="0">
                <a:latin typeface="Arial" charset="0"/>
                <a:ea typeface="ＭＳ Ｐゴシック" charset="0"/>
              </a:rPr>
              <a:t> or </a:t>
            </a:r>
            <a:r>
              <a:rPr lang="en-US" sz="1800" dirty="0">
                <a:solidFill>
                  <a:schemeClr val="hlink"/>
                </a:solidFill>
                <a:latin typeface="Arial" charset="0"/>
                <a:ea typeface="ＭＳ Ｐゴシック" charset="0"/>
              </a:rPr>
              <a:t>square-feet</a:t>
            </a:r>
            <a:endParaRPr lang="en-US" sz="1800" dirty="0">
              <a:latin typeface="Arial" charset="0"/>
              <a:ea typeface="ＭＳ Ｐゴシック" charset="0"/>
            </a:endParaRPr>
          </a:p>
          <a:p>
            <a:pPr lvl="2"/>
            <a:r>
              <a:rPr lang="en-US" sz="1800" dirty="0">
                <a:latin typeface="Arial" charset="0"/>
                <a:ea typeface="ＭＳ Ｐゴシック" charset="0"/>
              </a:rPr>
              <a:t>different names =&gt; same entity:      </a:t>
            </a:r>
            <a:r>
              <a:rPr lang="en-US" sz="1800" dirty="0">
                <a:solidFill>
                  <a:srgbClr val="0000DC"/>
                </a:solidFill>
                <a:latin typeface="Arial" charset="0"/>
                <a:ea typeface="ＭＳ Ｐゴシック" charset="0"/>
              </a:rPr>
              <a:t>area</a:t>
            </a:r>
            <a:r>
              <a:rPr lang="en-US" sz="1800" dirty="0">
                <a:latin typeface="Arial" charset="0"/>
                <a:ea typeface="ＭＳ Ｐゴシック" charset="0"/>
              </a:rPr>
              <a:t> or </a:t>
            </a:r>
            <a:r>
              <a:rPr lang="en-US" sz="1800" dirty="0">
                <a:solidFill>
                  <a:srgbClr val="0000DC"/>
                </a:solidFill>
                <a:latin typeface="Arial" charset="0"/>
                <a:ea typeface="ＭＳ Ｐゴシック" charset="0"/>
              </a:rPr>
              <a:t>address</a:t>
            </a:r>
            <a:r>
              <a:rPr lang="en-US" sz="1800" dirty="0">
                <a:latin typeface="Arial" charset="0"/>
                <a:ea typeface="ＭＳ Ｐゴシック" charset="0"/>
              </a:rPr>
              <a:t> =&gt; </a:t>
            </a:r>
            <a:r>
              <a:rPr lang="en-US" sz="1800" dirty="0">
                <a:solidFill>
                  <a:schemeClr val="hlink"/>
                </a:solidFill>
                <a:latin typeface="Arial" charset="0"/>
                <a:ea typeface="ＭＳ Ｐゴシック" charset="0"/>
              </a:rPr>
              <a:t>location</a:t>
            </a:r>
            <a:endParaRPr lang="en-US" sz="1800" dirty="0"/>
          </a:p>
          <a:p>
            <a:pPr lvl="1"/>
            <a:r>
              <a:rPr lang="en-US" sz="1800" dirty="0"/>
              <a:t>intended semantics can be subjective</a:t>
            </a:r>
          </a:p>
          <a:p>
            <a:pPr lvl="2"/>
            <a:r>
              <a:rPr lang="en-US" sz="1800" dirty="0">
                <a:solidFill>
                  <a:srgbClr val="0000DC"/>
                </a:solidFill>
                <a:latin typeface="Arial" charset="0"/>
                <a:ea typeface="ＭＳ Ｐゴシック" charset="0"/>
              </a:rPr>
              <a:t>house-style</a:t>
            </a:r>
            <a:r>
              <a:rPr lang="en-US" sz="1800" dirty="0">
                <a:latin typeface="Arial" charset="0"/>
                <a:ea typeface="ＭＳ Ｐゴシック" charset="0"/>
              </a:rPr>
              <a:t> = </a:t>
            </a:r>
            <a:r>
              <a:rPr lang="en-US" sz="1800" dirty="0">
                <a:solidFill>
                  <a:schemeClr val="hlink"/>
                </a:solidFill>
                <a:latin typeface="Arial" charset="0"/>
                <a:ea typeface="ＭＳ Ｐゴシック" charset="0"/>
              </a:rPr>
              <a:t>house-description</a:t>
            </a:r>
            <a:r>
              <a:rPr lang="en-US" sz="1800" dirty="0">
                <a:latin typeface="Arial" charset="0"/>
                <a:ea typeface="ＭＳ Ｐゴシック" charset="0"/>
              </a:rPr>
              <a:t>?</a:t>
            </a:r>
            <a:endParaRPr lang="en-US" sz="1800" dirty="0"/>
          </a:p>
          <a:p>
            <a:pPr lvl="1"/>
            <a:r>
              <a:rPr lang="en-US" sz="1800" dirty="0"/>
              <a:t>correctly combining the data is difficult</a:t>
            </a:r>
          </a:p>
          <a:p>
            <a:pPr lvl="2"/>
            <a:r>
              <a:rPr lang="en-US" sz="1800" dirty="0"/>
              <a:t>Multiple attributes map to one: price = </a:t>
            </a:r>
            <a:r>
              <a:rPr lang="en-US" sz="1800" dirty="0" err="1"/>
              <a:t>basePrice</a:t>
            </a:r>
            <a:r>
              <a:rPr lang="en-US" sz="1800" dirty="0"/>
              <a:t> * (1 + </a:t>
            </a:r>
            <a:r>
              <a:rPr lang="en-US" sz="1800" dirty="0" err="1"/>
              <a:t>taxRate</a:t>
            </a:r>
            <a:r>
              <a:rPr lang="en-US" sz="1800" dirty="0"/>
              <a:t>) </a:t>
            </a:r>
          </a:p>
          <a:p>
            <a:r>
              <a:rPr lang="en-US" sz="2000" dirty="0"/>
              <a:t>Standard is not a solution!</a:t>
            </a:r>
          </a:p>
          <a:p>
            <a:pPr lvl="1"/>
            <a:r>
              <a:rPr lang="en-US" sz="1800" dirty="0"/>
              <a:t>Small number of attributes, strong incentive to agree</a:t>
            </a:r>
          </a:p>
          <a:p>
            <a:r>
              <a:rPr lang="en-US" sz="2000" dirty="0">
                <a:latin typeface="Arial" charset="0"/>
                <a:ea typeface="ＭＳ Ｐゴシック" charset="0"/>
                <a:cs typeface="ＭＳ Ｐゴシック" charset="0"/>
              </a:rPr>
              <a:t>Cannot be </a:t>
            </a:r>
            <a:r>
              <a:rPr lang="en-US" sz="2000" i="1" dirty="0">
                <a:latin typeface="Arial" charset="0"/>
                <a:ea typeface="ＭＳ Ｐゴシック" charset="0"/>
                <a:cs typeface="ＭＳ Ｐゴシック" charset="0"/>
              </a:rPr>
              <a:t>fully</a:t>
            </a:r>
            <a:r>
              <a:rPr lang="en-US" sz="2000" dirty="0">
                <a:latin typeface="Arial" charset="0"/>
                <a:ea typeface="ＭＳ Ｐゴシック" charset="0"/>
                <a:cs typeface="ＭＳ Ｐゴシック" charset="0"/>
              </a:rPr>
              <a:t> automated, needs user feedback!</a:t>
            </a:r>
          </a:p>
          <a:p>
            <a:endParaRPr lang="en-US" sz="2200" dirty="0"/>
          </a:p>
        </p:txBody>
      </p:sp>
    </p:spTree>
    <p:extLst>
      <p:ext uri="{BB962C8B-B14F-4D97-AF65-F5344CB8AC3E}">
        <p14:creationId xmlns:p14="http://schemas.microsoft.com/office/powerpoint/2010/main" val="15007972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Outline</a:t>
            </a:r>
          </a:p>
        </p:txBody>
      </p:sp>
      <p:sp>
        <p:nvSpPr>
          <p:cNvPr id="59394" name="Content Placeholder 2"/>
          <p:cNvSpPr>
            <a:spLocks noGrp="1"/>
          </p:cNvSpPr>
          <p:nvPr>
            <p:ph idx="1"/>
          </p:nvPr>
        </p:nvSpPr>
        <p:spPr/>
        <p:txBody>
          <a:bodyPr/>
          <a:lstStyle/>
          <a:p>
            <a:r>
              <a:rPr lang="en-US" dirty="0"/>
              <a:t>Problem definition, challenges, and overview</a:t>
            </a:r>
          </a:p>
          <a:p>
            <a:r>
              <a:rPr lang="en-US" dirty="0">
                <a:solidFill>
                  <a:srgbClr val="FF0000"/>
                </a:solidFill>
              </a:rPr>
              <a:t>Schema matching</a:t>
            </a:r>
          </a:p>
          <a:p>
            <a:pPr lvl="1"/>
            <a:r>
              <a:rPr lang="en-US" dirty="0"/>
              <a:t>Matchers</a:t>
            </a:r>
          </a:p>
          <a:p>
            <a:pPr lvl="1"/>
            <a:r>
              <a:rPr lang="en-US" dirty="0"/>
              <a:t>Combining match predictions</a:t>
            </a:r>
          </a:p>
          <a:p>
            <a:pPr lvl="1"/>
            <a:r>
              <a:rPr lang="en-US" dirty="0"/>
              <a:t>Enforcing domain constraints</a:t>
            </a:r>
          </a:p>
          <a:p>
            <a:pPr lvl="1"/>
            <a:r>
              <a:rPr lang="en-US" dirty="0"/>
              <a:t>Match selector</a:t>
            </a:r>
          </a:p>
          <a:p>
            <a:pPr lvl="1"/>
            <a:r>
              <a:rPr lang="en-US" dirty="0"/>
              <a:t>Reusing previous matches</a:t>
            </a:r>
          </a:p>
          <a:p>
            <a:pPr lvl="1"/>
            <a:r>
              <a:rPr lang="en-US" dirty="0"/>
              <a:t>Many-to-many matches</a:t>
            </a:r>
          </a:p>
          <a:p>
            <a:r>
              <a:rPr lang="en-US" dirty="0"/>
              <a:t>Schema mapping</a:t>
            </a:r>
          </a:p>
        </p:txBody>
      </p:sp>
      <p:sp>
        <p:nvSpPr>
          <p:cNvPr id="59395" name="Slide Number Placeholder 3"/>
          <p:cNvSpPr>
            <a:spLocks noGrp="1"/>
          </p:cNvSpPr>
          <p:nvPr>
            <p:ph type="sldNum" sz="quarter" idx="12"/>
          </p:nvPr>
        </p:nvSpPr>
        <p:spPr/>
        <p:txBody>
          <a:bodyPr/>
          <a:lstStyle>
            <a:lvl1pPr algn="r" eaLnBrk="0" hangingPunct="0">
              <a:defRPr sz="2400">
                <a:solidFill>
                  <a:schemeClr val="tx1"/>
                </a:solidFill>
                <a:latin typeface="Times New Roman" charset="0"/>
                <a:ea typeface="ＭＳ Ｐゴシック" charset="0"/>
              </a:defRPr>
            </a:lvl1pPr>
            <a:lvl2pPr marL="742950" indent="-285750" algn="r" eaLnBrk="0" hangingPunct="0">
              <a:defRPr sz="2400">
                <a:solidFill>
                  <a:schemeClr val="tx1"/>
                </a:solidFill>
                <a:latin typeface="Times New Roman" charset="0"/>
                <a:ea typeface="ＭＳ Ｐゴシック" charset="0"/>
              </a:defRPr>
            </a:lvl2pPr>
            <a:lvl3pPr marL="1143000" indent="-228600" algn="r" eaLnBrk="0" hangingPunct="0">
              <a:defRPr sz="2400">
                <a:solidFill>
                  <a:schemeClr val="tx1"/>
                </a:solidFill>
                <a:latin typeface="Times New Roman" charset="0"/>
                <a:ea typeface="ＭＳ Ｐゴシック" charset="0"/>
              </a:defRPr>
            </a:lvl3pPr>
            <a:lvl4pPr marL="1600200" indent="-228600" algn="r" eaLnBrk="0" hangingPunct="0">
              <a:defRPr sz="2400">
                <a:solidFill>
                  <a:schemeClr val="tx1"/>
                </a:solidFill>
                <a:latin typeface="Times New Roman" charset="0"/>
                <a:ea typeface="ＭＳ Ｐゴシック" charset="0"/>
              </a:defRPr>
            </a:lvl4pPr>
            <a:lvl5pPr marL="2057400" indent="-228600" algn="r" eaLnBrk="0" hangingPunct="0">
              <a:defRPr sz="2400">
                <a:solidFill>
                  <a:schemeClr val="tx1"/>
                </a:solidFill>
                <a:latin typeface="Times New Roman" charset="0"/>
                <a:ea typeface="ＭＳ Ｐゴシック" charset="0"/>
              </a:defRPr>
            </a:lvl5pPr>
            <a:lvl6pPr marL="2514600" indent="-228600" algn="r"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algn="r"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algn="r"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algn="r" eaLnBrk="0" fontAlgn="base" hangingPunct="0">
              <a:spcBef>
                <a:spcPct val="0"/>
              </a:spcBef>
              <a:spcAft>
                <a:spcPct val="0"/>
              </a:spcAft>
              <a:defRPr sz="2400">
                <a:solidFill>
                  <a:schemeClr val="tx1"/>
                </a:solidFill>
                <a:latin typeface="Times New Roman" charset="0"/>
                <a:ea typeface="ＭＳ Ｐゴシック" charset="0"/>
              </a:defRPr>
            </a:lvl9pPr>
          </a:lstStyle>
          <a:p>
            <a:fld id="{715B4409-CDF5-8747-B16D-156EEF70BFED}" type="slidenum">
              <a:rPr lang="en-US" smtClean="0"/>
              <a:pPr/>
              <a:t>14</a:t>
            </a:fld>
            <a:endParaRPr lang="en-US"/>
          </a:p>
        </p:txBody>
      </p:sp>
    </p:spTree>
    <p:extLst>
      <p:ext uri="{BB962C8B-B14F-4D97-AF65-F5344CB8AC3E}">
        <p14:creationId xmlns:p14="http://schemas.microsoft.com/office/powerpoint/2010/main" val="3267866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900" y="63500"/>
            <a:ext cx="8902700" cy="1044575"/>
          </a:xfrm>
        </p:spPr>
        <p:txBody>
          <a:bodyPr/>
          <a:lstStyle/>
          <a:p>
            <a:pPr>
              <a:defRPr/>
            </a:pPr>
            <a:r>
              <a:rPr lang="en-US">
                <a:ea typeface="+mj-ea"/>
              </a:rPr>
              <a:t>Matching System Architecture</a:t>
            </a:r>
          </a:p>
        </p:txBody>
      </p:sp>
      <p:pic>
        <p:nvPicPr>
          <p:cNvPr id="7270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9315" y="1552476"/>
            <a:ext cx="6413500" cy="4292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 name="TextBox 2"/>
          <p:cNvSpPr txBox="1"/>
          <p:nvPr/>
        </p:nvSpPr>
        <p:spPr>
          <a:xfrm>
            <a:off x="7102748" y="2941016"/>
            <a:ext cx="1441420" cy="307777"/>
          </a:xfrm>
          <a:prstGeom prst="rect">
            <a:avLst/>
          </a:prstGeom>
          <a:noFill/>
        </p:spPr>
        <p:txBody>
          <a:bodyPr wrap="none" rtlCol="0">
            <a:spAutoFit/>
          </a:bodyPr>
          <a:lstStyle/>
          <a:p>
            <a:r>
              <a:rPr lang="en-US" dirty="0"/>
              <a:t>filter(</a:t>
            </a:r>
            <a:r>
              <a:rPr lang="en-US" dirty="0" err="1"/>
              <a:t>sim</a:t>
            </a:r>
            <a:r>
              <a:rPr lang="en-US" dirty="0"/>
              <a:t>) </a:t>
            </a:r>
            <a:r>
              <a:rPr lang="en-US" dirty="0">
                <a:sym typeface="Wingdings"/>
              </a:rPr>
              <a:t> </a:t>
            </a:r>
            <a:r>
              <a:rPr lang="en-US" dirty="0" err="1">
                <a:sym typeface="Wingdings"/>
              </a:rPr>
              <a:t>sim</a:t>
            </a:r>
            <a:endParaRPr lang="en-US" dirty="0"/>
          </a:p>
        </p:txBody>
      </p:sp>
      <p:sp>
        <p:nvSpPr>
          <p:cNvPr id="6" name="TextBox 5"/>
          <p:cNvSpPr txBox="1"/>
          <p:nvPr/>
        </p:nvSpPr>
        <p:spPr>
          <a:xfrm>
            <a:off x="7102748" y="4002850"/>
            <a:ext cx="1857994" cy="307777"/>
          </a:xfrm>
          <a:prstGeom prst="rect">
            <a:avLst/>
          </a:prstGeom>
          <a:noFill/>
        </p:spPr>
        <p:txBody>
          <a:bodyPr wrap="square" rtlCol="0">
            <a:spAutoFit/>
          </a:bodyPr>
          <a:lstStyle/>
          <a:p>
            <a:r>
              <a:rPr lang="en-US" dirty="0"/>
              <a:t>c(sim</a:t>
            </a:r>
            <a:r>
              <a:rPr lang="en-US" baseline="-25000" dirty="0"/>
              <a:t>1</a:t>
            </a:r>
            <a:r>
              <a:rPr lang="en-US" dirty="0"/>
              <a:t>, … </a:t>
            </a:r>
            <a:r>
              <a:rPr lang="en-US" dirty="0" err="1"/>
              <a:t>sim</a:t>
            </a:r>
            <a:r>
              <a:rPr lang="en-US" baseline="-25000" dirty="0" err="1"/>
              <a:t>n</a:t>
            </a:r>
            <a:r>
              <a:rPr lang="en-US" dirty="0"/>
              <a:t>) </a:t>
            </a:r>
            <a:r>
              <a:rPr lang="en-US" dirty="0">
                <a:sym typeface="Wingdings"/>
              </a:rPr>
              <a:t> </a:t>
            </a:r>
            <a:r>
              <a:rPr lang="en-US" dirty="0" err="1">
                <a:sym typeface="Wingdings"/>
              </a:rPr>
              <a:t>sim</a:t>
            </a:r>
            <a:endParaRPr lang="en-US" dirty="0"/>
          </a:p>
        </p:txBody>
      </p:sp>
      <p:sp>
        <p:nvSpPr>
          <p:cNvPr id="7" name="TextBox 6"/>
          <p:cNvSpPr txBox="1"/>
          <p:nvPr/>
        </p:nvSpPr>
        <p:spPr>
          <a:xfrm>
            <a:off x="7102748" y="5163164"/>
            <a:ext cx="1390124" cy="587853"/>
          </a:xfrm>
          <a:prstGeom prst="rect">
            <a:avLst/>
          </a:prstGeom>
          <a:noFill/>
        </p:spPr>
        <p:txBody>
          <a:bodyPr wrap="none" rtlCol="0">
            <a:spAutoFit/>
          </a:bodyPr>
          <a:lstStyle/>
          <a:p>
            <a:r>
              <a:rPr lang="en-US" dirty="0"/>
              <a:t>Schemas </a:t>
            </a:r>
            <a:r>
              <a:rPr lang="en-US" dirty="0">
                <a:sym typeface="Wingdings"/>
              </a:rPr>
              <a:t> </a:t>
            </a:r>
          </a:p>
          <a:p>
            <a:r>
              <a:rPr lang="en-US" dirty="0">
                <a:sym typeface="Wingdings"/>
              </a:rPr>
              <a:t>similarity matrix</a:t>
            </a:r>
            <a:endParaRPr lang="en-US" dirty="0"/>
          </a:p>
        </p:txBody>
      </p:sp>
      <p:sp>
        <p:nvSpPr>
          <p:cNvPr id="8" name="TextBox 7"/>
          <p:cNvSpPr txBox="1"/>
          <p:nvPr/>
        </p:nvSpPr>
        <p:spPr>
          <a:xfrm>
            <a:off x="7102748" y="1823344"/>
            <a:ext cx="1342798" cy="307777"/>
          </a:xfrm>
          <a:prstGeom prst="rect">
            <a:avLst/>
          </a:prstGeom>
          <a:noFill/>
        </p:spPr>
        <p:txBody>
          <a:bodyPr wrap="none" rtlCol="0">
            <a:spAutoFit/>
          </a:bodyPr>
          <a:lstStyle/>
          <a:p>
            <a:r>
              <a:rPr lang="en-US" dirty="0" err="1"/>
              <a:t>sim</a:t>
            </a:r>
            <a:r>
              <a:rPr lang="en-US" dirty="0"/>
              <a:t> </a:t>
            </a:r>
            <a:r>
              <a:rPr lang="en-US" dirty="0">
                <a:sym typeface="Wingdings"/>
              </a:rPr>
              <a:t> </a:t>
            </a:r>
            <a:r>
              <a:rPr lang="en-US" dirty="0"/>
              <a:t>matches</a:t>
            </a:r>
          </a:p>
        </p:txBody>
      </p:sp>
    </p:spTree>
    <p:extLst>
      <p:ext uri="{BB962C8B-B14F-4D97-AF65-F5344CB8AC3E}">
        <p14:creationId xmlns:p14="http://schemas.microsoft.com/office/powerpoint/2010/main" val="40736863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Outline</a:t>
            </a:r>
          </a:p>
        </p:txBody>
      </p:sp>
      <p:sp>
        <p:nvSpPr>
          <p:cNvPr id="59394" name="Content Placeholder 2"/>
          <p:cNvSpPr>
            <a:spLocks noGrp="1"/>
          </p:cNvSpPr>
          <p:nvPr>
            <p:ph idx="1"/>
          </p:nvPr>
        </p:nvSpPr>
        <p:spPr/>
        <p:txBody>
          <a:bodyPr/>
          <a:lstStyle/>
          <a:p>
            <a:r>
              <a:rPr lang="en-US" dirty="0"/>
              <a:t>Problem definition, challenges, and overview</a:t>
            </a:r>
          </a:p>
          <a:p>
            <a:r>
              <a:rPr lang="en-US" dirty="0"/>
              <a:t>Schema matching</a:t>
            </a:r>
          </a:p>
          <a:p>
            <a:pPr lvl="1"/>
            <a:r>
              <a:rPr lang="en-US" dirty="0">
                <a:solidFill>
                  <a:srgbClr val="FF0000"/>
                </a:solidFill>
              </a:rPr>
              <a:t>Matchers</a:t>
            </a:r>
          </a:p>
          <a:p>
            <a:pPr lvl="1"/>
            <a:r>
              <a:rPr lang="en-US" dirty="0"/>
              <a:t>Combining match predictions</a:t>
            </a:r>
          </a:p>
          <a:p>
            <a:pPr lvl="1"/>
            <a:r>
              <a:rPr lang="en-US" dirty="0"/>
              <a:t>Enforcing domain constraints</a:t>
            </a:r>
          </a:p>
          <a:p>
            <a:pPr lvl="1"/>
            <a:r>
              <a:rPr lang="en-US" dirty="0"/>
              <a:t>Match selector</a:t>
            </a:r>
          </a:p>
          <a:p>
            <a:pPr lvl="1"/>
            <a:r>
              <a:rPr lang="en-US" dirty="0"/>
              <a:t>Reusing previous matches</a:t>
            </a:r>
          </a:p>
          <a:p>
            <a:pPr lvl="1"/>
            <a:r>
              <a:rPr lang="en-US" dirty="0"/>
              <a:t>Many-to-many matches</a:t>
            </a:r>
          </a:p>
          <a:p>
            <a:r>
              <a:rPr lang="en-US" dirty="0"/>
              <a:t>Schema mapping</a:t>
            </a:r>
          </a:p>
        </p:txBody>
      </p:sp>
      <p:sp>
        <p:nvSpPr>
          <p:cNvPr id="59395" name="Slide Number Placeholder 3"/>
          <p:cNvSpPr>
            <a:spLocks noGrp="1"/>
          </p:cNvSpPr>
          <p:nvPr>
            <p:ph type="sldNum" sz="quarter" idx="12"/>
          </p:nvPr>
        </p:nvSpPr>
        <p:spPr/>
        <p:txBody>
          <a:bodyPr/>
          <a:lstStyle>
            <a:lvl1pPr algn="r" eaLnBrk="0" hangingPunct="0">
              <a:defRPr sz="2400">
                <a:solidFill>
                  <a:schemeClr val="tx1"/>
                </a:solidFill>
                <a:latin typeface="Times New Roman" charset="0"/>
                <a:ea typeface="ＭＳ Ｐゴシック" charset="0"/>
              </a:defRPr>
            </a:lvl1pPr>
            <a:lvl2pPr marL="742950" indent="-285750" algn="r" eaLnBrk="0" hangingPunct="0">
              <a:defRPr sz="2400">
                <a:solidFill>
                  <a:schemeClr val="tx1"/>
                </a:solidFill>
                <a:latin typeface="Times New Roman" charset="0"/>
                <a:ea typeface="ＭＳ Ｐゴシック" charset="0"/>
              </a:defRPr>
            </a:lvl2pPr>
            <a:lvl3pPr marL="1143000" indent="-228600" algn="r" eaLnBrk="0" hangingPunct="0">
              <a:defRPr sz="2400">
                <a:solidFill>
                  <a:schemeClr val="tx1"/>
                </a:solidFill>
                <a:latin typeface="Times New Roman" charset="0"/>
                <a:ea typeface="ＭＳ Ｐゴシック" charset="0"/>
              </a:defRPr>
            </a:lvl3pPr>
            <a:lvl4pPr marL="1600200" indent="-228600" algn="r" eaLnBrk="0" hangingPunct="0">
              <a:defRPr sz="2400">
                <a:solidFill>
                  <a:schemeClr val="tx1"/>
                </a:solidFill>
                <a:latin typeface="Times New Roman" charset="0"/>
                <a:ea typeface="ＭＳ Ｐゴシック" charset="0"/>
              </a:defRPr>
            </a:lvl4pPr>
            <a:lvl5pPr marL="2057400" indent="-228600" algn="r" eaLnBrk="0" hangingPunct="0">
              <a:defRPr sz="2400">
                <a:solidFill>
                  <a:schemeClr val="tx1"/>
                </a:solidFill>
                <a:latin typeface="Times New Roman" charset="0"/>
                <a:ea typeface="ＭＳ Ｐゴシック" charset="0"/>
              </a:defRPr>
            </a:lvl5pPr>
            <a:lvl6pPr marL="2514600" indent="-228600" algn="r"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algn="r"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algn="r"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algn="r" eaLnBrk="0" fontAlgn="base" hangingPunct="0">
              <a:spcBef>
                <a:spcPct val="0"/>
              </a:spcBef>
              <a:spcAft>
                <a:spcPct val="0"/>
              </a:spcAft>
              <a:defRPr sz="2400">
                <a:solidFill>
                  <a:schemeClr val="tx1"/>
                </a:solidFill>
                <a:latin typeface="Times New Roman" charset="0"/>
                <a:ea typeface="ＭＳ Ｐゴシック" charset="0"/>
              </a:defRPr>
            </a:lvl9pPr>
          </a:lstStyle>
          <a:p>
            <a:fld id="{715B4409-CDF5-8747-B16D-156EEF70BFED}" type="slidenum">
              <a:rPr lang="en-US" smtClean="0"/>
              <a:pPr/>
              <a:t>16</a:t>
            </a:fld>
            <a:endParaRPr lang="en-US"/>
          </a:p>
        </p:txBody>
      </p:sp>
    </p:spTree>
    <p:extLst>
      <p:ext uri="{BB962C8B-B14F-4D97-AF65-F5344CB8AC3E}">
        <p14:creationId xmlns:p14="http://schemas.microsoft.com/office/powerpoint/2010/main" val="11933513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Matchers</a:t>
            </a:r>
          </a:p>
        </p:txBody>
      </p:sp>
      <p:sp>
        <p:nvSpPr>
          <p:cNvPr id="75778" name="Content Placeholder 2"/>
          <p:cNvSpPr>
            <a:spLocks noGrp="1"/>
          </p:cNvSpPr>
          <p:nvPr>
            <p:ph idx="1"/>
          </p:nvPr>
        </p:nvSpPr>
        <p:spPr/>
        <p:txBody>
          <a:bodyPr/>
          <a:lstStyle/>
          <a:p>
            <a:r>
              <a:rPr lang="en-US"/>
              <a:t>Schemas </a:t>
            </a:r>
            <a:r>
              <a:rPr lang="en-US">
                <a:sym typeface="Wingdings"/>
              </a:rPr>
              <a:t></a:t>
            </a:r>
            <a:r>
              <a:rPr lang="en-US">
                <a:sym typeface="Wingdings" charset="0"/>
              </a:rPr>
              <a:t> Similarity Matrix</a:t>
            </a:r>
          </a:p>
          <a:p>
            <a:r>
              <a:rPr lang="en-US">
                <a:sym typeface="Wingdings" charset="0"/>
              </a:rPr>
              <a:t>Input: </a:t>
            </a:r>
          </a:p>
          <a:p>
            <a:pPr lvl="1"/>
            <a:r>
              <a:rPr lang="en-US">
                <a:sym typeface="Wingdings" charset="0"/>
              </a:rPr>
              <a:t>two schemas S and T, plus any possibly helpful auxiliary information (e.g., data instances, text descriptions)</a:t>
            </a:r>
          </a:p>
          <a:p>
            <a:r>
              <a:rPr lang="en-US">
                <a:sym typeface="Wingdings" charset="0"/>
              </a:rPr>
              <a:t>Output: </a:t>
            </a:r>
          </a:p>
          <a:p>
            <a:pPr lvl="1"/>
            <a:r>
              <a:rPr lang="en-US">
                <a:sym typeface="Wingdings" charset="0"/>
              </a:rPr>
              <a:t>similarity matrix that assigns to each element pair of S and T a number in [0,1] predicting whether the pair match</a:t>
            </a:r>
          </a:p>
          <a:p>
            <a:r>
              <a:rPr lang="en-US">
                <a:sym typeface="Wingdings" charset="0"/>
              </a:rPr>
              <a:t>Numerous matchers have been proposed. Ex: </a:t>
            </a:r>
          </a:p>
          <a:p>
            <a:pPr lvl="1"/>
            <a:r>
              <a:rPr lang="en-US">
                <a:sym typeface="Wingdings" charset="0"/>
              </a:rPr>
              <a:t>name matchers </a:t>
            </a:r>
          </a:p>
          <a:p>
            <a:pPr lvl="1"/>
            <a:r>
              <a:rPr lang="en-US">
                <a:sym typeface="Wingdings" charset="0"/>
              </a:rPr>
              <a:t>data matchers</a:t>
            </a:r>
            <a:endParaRPr lang="en-US" dirty="0"/>
          </a:p>
        </p:txBody>
      </p:sp>
      <p:sp>
        <p:nvSpPr>
          <p:cNvPr id="75779" name="Slide Number Placeholder 3"/>
          <p:cNvSpPr>
            <a:spLocks noGrp="1"/>
          </p:cNvSpPr>
          <p:nvPr>
            <p:ph type="sldNum" sz="quarter" idx="12"/>
          </p:nvPr>
        </p:nvSpPr>
        <p:spPr/>
        <p:txBody>
          <a:bodyPr/>
          <a:lstStyle>
            <a:lvl1pPr algn="r" eaLnBrk="0" hangingPunct="0">
              <a:defRPr sz="2400">
                <a:solidFill>
                  <a:schemeClr val="tx1"/>
                </a:solidFill>
                <a:latin typeface="Times New Roman" charset="0"/>
                <a:ea typeface="ＭＳ Ｐゴシック" charset="0"/>
              </a:defRPr>
            </a:lvl1pPr>
            <a:lvl2pPr marL="742950" indent="-285750" algn="r" eaLnBrk="0" hangingPunct="0">
              <a:defRPr sz="2400">
                <a:solidFill>
                  <a:schemeClr val="tx1"/>
                </a:solidFill>
                <a:latin typeface="Times New Roman" charset="0"/>
                <a:ea typeface="ＭＳ Ｐゴシック" charset="0"/>
              </a:defRPr>
            </a:lvl2pPr>
            <a:lvl3pPr marL="1143000" indent="-228600" algn="r" eaLnBrk="0" hangingPunct="0">
              <a:defRPr sz="2400">
                <a:solidFill>
                  <a:schemeClr val="tx1"/>
                </a:solidFill>
                <a:latin typeface="Times New Roman" charset="0"/>
                <a:ea typeface="ＭＳ Ｐゴシック" charset="0"/>
              </a:defRPr>
            </a:lvl3pPr>
            <a:lvl4pPr marL="1600200" indent="-228600" algn="r" eaLnBrk="0" hangingPunct="0">
              <a:defRPr sz="2400">
                <a:solidFill>
                  <a:schemeClr val="tx1"/>
                </a:solidFill>
                <a:latin typeface="Times New Roman" charset="0"/>
                <a:ea typeface="ＭＳ Ｐゴシック" charset="0"/>
              </a:defRPr>
            </a:lvl4pPr>
            <a:lvl5pPr marL="2057400" indent="-228600" algn="r" eaLnBrk="0" hangingPunct="0">
              <a:defRPr sz="2400">
                <a:solidFill>
                  <a:schemeClr val="tx1"/>
                </a:solidFill>
                <a:latin typeface="Times New Roman" charset="0"/>
                <a:ea typeface="ＭＳ Ｐゴシック" charset="0"/>
              </a:defRPr>
            </a:lvl5pPr>
            <a:lvl6pPr marL="2514600" indent="-228600" algn="r"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algn="r"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algn="r"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algn="r" eaLnBrk="0" fontAlgn="base" hangingPunct="0">
              <a:spcBef>
                <a:spcPct val="0"/>
              </a:spcBef>
              <a:spcAft>
                <a:spcPct val="0"/>
              </a:spcAft>
              <a:defRPr sz="2400">
                <a:solidFill>
                  <a:schemeClr val="tx1"/>
                </a:solidFill>
                <a:latin typeface="Times New Roman" charset="0"/>
                <a:ea typeface="ＭＳ Ｐゴシック" charset="0"/>
              </a:defRPr>
            </a:lvl9pPr>
          </a:lstStyle>
          <a:p>
            <a:fld id="{6FA6A52C-81AD-414E-81BA-E360ACAE22A7}" type="slidenum">
              <a:rPr lang="en-US" smtClean="0"/>
              <a:pPr/>
              <a:t>17</a:t>
            </a:fld>
            <a:endParaRPr lang="en-US"/>
          </a:p>
        </p:txBody>
      </p:sp>
    </p:spTree>
    <p:extLst>
      <p:ext uri="{BB962C8B-B14F-4D97-AF65-F5344CB8AC3E}">
        <p14:creationId xmlns:p14="http://schemas.microsoft.com/office/powerpoint/2010/main" val="34765554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5"/>
          <p:cNvSpPr>
            <a:spLocks noGrp="1"/>
          </p:cNvSpPr>
          <p:nvPr>
            <p:ph type="sldNum" sz="quarter" idx="12"/>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a:lstStyle>
            <a:lvl1pPr>
              <a:defRPr sz="1400">
                <a:solidFill>
                  <a:schemeClr val="tx1"/>
                </a:solidFill>
                <a:latin typeface="Times New Roman" charset="0"/>
                <a:ea typeface="ＭＳ Ｐゴシック" charset="0"/>
                <a:cs typeface="ＭＳ Ｐゴシック" charset="0"/>
              </a:defRPr>
            </a:lvl1pPr>
            <a:lvl2pPr marL="37931725" indent="-37474525">
              <a:defRPr sz="1400">
                <a:solidFill>
                  <a:schemeClr val="tx1"/>
                </a:solidFill>
                <a:latin typeface="Times New Roman" charset="0"/>
                <a:ea typeface="ＭＳ Ｐゴシック" charset="0"/>
              </a:defRPr>
            </a:lvl2pPr>
            <a:lvl3pPr>
              <a:defRPr sz="1400">
                <a:solidFill>
                  <a:schemeClr val="tx1"/>
                </a:solidFill>
                <a:latin typeface="Times New Roman" charset="0"/>
                <a:ea typeface="ＭＳ Ｐゴシック" charset="0"/>
              </a:defRPr>
            </a:lvl3pPr>
            <a:lvl4pPr>
              <a:defRPr sz="1400">
                <a:solidFill>
                  <a:schemeClr val="tx1"/>
                </a:solidFill>
                <a:latin typeface="Times New Roman" charset="0"/>
                <a:ea typeface="ＭＳ Ｐゴシック" charset="0"/>
              </a:defRPr>
            </a:lvl4pPr>
            <a:lvl5pPr>
              <a:defRPr sz="1400">
                <a:solidFill>
                  <a:schemeClr val="tx1"/>
                </a:solidFill>
                <a:latin typeface="Times New Roman" charset="0"/>
                <a:ea typeface="ＭＳ Ｐゴシック" charset="0"/>
              </a:defRPr>
            </a:lvl5pPr>
            <a:lvl6pPr marL="457200" eaLnBrk="0" fontAlgn="base" hangingPunct="0">
              <a:spcBef>
                <a:spcPct val="30000"/>
              </a:spcBef>
              <a:spcAft>
                <a:spcPct val="0"/>
              </a:spcAft>
              <a:defRPr sz="1400">
                <a:solidFill>
                  <a:schemeClr val="tx1"/>
                </a:solidFill>
                <a:latin typeface="Times New Roman" charset="0"/>
                <a:ea typeface="ＭＳ Ｐゴシック" charset="0"/>
              </a:defRPr>
            </a:lvl6pPr>
            <a:lvl7pPr marL="914400" eaLnBrk="0" fontAlgn="base" hangingPunct="0">
              <a:spcBef>
                <a:spcPct val="30000"/>
              </a:spcBef>
              <a:spcAft>
                <a:spcPct val="0"/>
              </a:spcAft>
              <a:defRPr sz="1400">
                <a:solidFill>
                  <a:schemeClr val="tx1"/>
                </a:solidFill>
                <a:latin typeface="Times New Roman" charset="0"/>
                <a:ea typeface="ＭＳ Ｐゴシック" charset="0"/>
              </a:defRPr>
            </a:lvl7pPr>
            <a:lvl8pPr marL="1371600" eaLnBrk="0" fontAlgn="base" hangingPunct="0">
              <a:spcBef>
                <a:spcPct val="30000"/>
              </a:spcBef>
              <a:spcAft>
                <a:spcPct val="0"/>
              </a:spcAft>
              <a:defRPr sz="1400">
                <a:solidFill>
                  <a:schemeClr val="tx1"/>
                </a:solidFill>
                <a:latin typeface="Times New Roman" charset="0"/>
                <a:ea typeface="ＭＳ Ｐゴシック" charset="0"/>
              </a:defRPr>
            </a:lvl8pPr>
            <a:lvl9pPr marL="1828800" eaLnBrk="0" fontAlgn="base" hangingPunct="0">
              <a:spcBef>
                <a:spcPct val="30000"/>
              </a:spcBef>
              <a:spcAft>
                <a:spcPct val="0"/>
              </a:spcAft>
              <a:defRPr sz="1400">
                <a:solidFill>
                  <a:schemeClr val="tx1"/>
                </a:solidFill>
                <a:latin typeface="Times New Roman" charset="0"/>
                <a:ea typeface="ＭＳ Ｐゴシック" charset="0"/>
              </a:defRPr>
            </a:lvl9pPr>
          </a:lstStyle>
          <a:p>
            <a:fld id="{59E14B47-DFD1-3F45-89DB-DCD1593F03A2}" type="slidenum">
              <a:rPr lang="en-US" smtClean="0"/>
              <a:pPr/>
              <a:t>18</a:t>
            </a:fld>
            <a:endParaRPr lang="en-US"/>
          </a:p>
        </p:txBody>
      </p:sp>
      <p:sp>
        <p:nvSpPr>
          <p:cNvPr id="768002" name="Rectangle 2"/>
          <p:cNvSpPr>
            <a:spLocks noGrp="1" noChangeArrowheads="1"/>
          </p:cNvSpPr>
          <p:nvPr>
            <p:ph type="title"/>
          </p:nvPr>
        </p:nvSpPr>
        <p:spPr/>
        <p:txBody>
          <a:bodyPr/>
          <a:lstStyle/>
          <a:p>
            <a:r>
              <a:rPr lang="en-US" sz="3200">
                <a:latin typeface="Times New Roman" charset="0"/>
                <a:ea typeface="ＭＳ Ｐゴシック" charset="0"/>
                <a:cs typeface="ＭＳ Ｐゴシック" charset="0"/>
              </a:rPr>
              <a:t>Variety of Schema Matching Approaches</a:t>
            </a:r>
          </a:p>
        </p:txBody>
      </p:sp>
      <p:sp>
        <p:nvSpPr>
          <p:cNvPr id="39940" name="Rectangle 3"/>
          <p:cNvSpPr>
            <a:spLocks noGrp="1" noChangeArrowheads="1"/>
          </p:cNvSpPr>
          <p:nvPr>
            <p:ph type="body" idx="1"/>
          </p:nvPr>
        </p:nvSpPr>
        <p:spPr>
          <a:xfrm>
            <a:off x="596900" y="1079500"/>
            <a:ext cx="8400742" cy="5016500"/>
          </a:xfrm>
        </p:spPr>
        <p:txBody>
          <a:bodyPr/>
          <a:lstStyle/>
          <a:p>
            <a:r>
              <a:rPr lang="en-US" dirty="0">
                <a:latin typeface="Arial" charset="0"/>
                <a:ea typeface="ＭＳ Ｐゴシック" charset="0"/>
                <a:cs typeface="ＭＳ Ｐゴシック" charset="0"/>
              </a:rPr>
              <a:t>Match algorithm can consider</a:t>
            </a:r>
          </a:p>
          <a:p>
            <a:pPr lvl="1"/>
            <a:r>
              <a:rPr lang="en-US" i="1" dirty="0">
                <a:latin typeface="Arial" charset="0"/>
                <a:ea typeface="ＭＳ Ｐゴシック" charset="0"/>
              </a:rPr>
              <a:t>Instance</a:t>
            </a:r>
            <a:r>
              <a:rPr lang="en-US" dirty="0">
                <a:latin typeface="Arial" charset="0"/>
                <a:ea typeface="ＭＳ Ｐゴシック" charset="0"/>
              </a:rPr>
              <a:t> data – i.e., data contents </a:t>
            </a:r>
          </a:p>
          <a:p>
            <a:pPr lvl="1"/>
            <a:r>
              <a:rPr lang="en-US" i="1" dirty="0">
                <a:latin typeface="Arial" charset="0"/>
                <a:ea typeface="ＭＳ Ｐゴシック" charset="0"/>
              </a:rPr>
              <a:t>Schema</a:t>
            </a:r>
            <a:r>
              <a:rPr lang="en-US" dirty="0">
                <a:latin typeface="Arial" charset="0"/>
                <a:ea typeface="ＭＳ Ｐゴシック" charset="0"/>
              </a:rPr>
              <a:t> information or metadata</a:t>
            </a:r>
          </a:p>
          <a:p>
            <a:r>
              <a:rPr lang="en-US" dirty="0">
                <a:latin typeface="Arial" charset="0"/>
                <a:ea typeface="ＭＳ Ｐゴシック" charset="0"/>
                <a:cs typeface="ＭＳ Ｐゴシック" charset="0"/>
              </a:rPr>
              <a:t>Match can be performed on</a:t>
            </a:r>
          </a:p>
          <a:p>
            <a:pPr lvl="1"/>
            <a:r>
              <a:rPr lang="en-US" i="1" dirty="0">
                <a:latin typeface="Arial" charset="0"/>
                <a:ea typeface="ＭＳ Ｐゴシック" charset="0"/>
              </a:rPr>
              <a:t>Individual elements</a:t>
            </a:r>
            <a:r>
              <a:rPr lang="en-US" dirty="0">
                <a:latin typeface="Arial" charset="0"/>
                <a:ea typeface="ＭＳ Ｐゴシック" charset="0"/>
              </a:rPr>
              <a:t> – e.g., attributes</a:t>
            </a:r>
          </a:p>
          <a:p>
            <a:pPr lvl="1"/>
            <a:r>
              <a:rPr lang="en-US" i="1" dirty="0">
                <a:latin typeface="Arial" charset="0"/>
                <a:ea typeface="ＭＳ Ｐゴシック" charset="0"/>
              </a:rPr>
              <a:t>Schema structure</a:t>
            </a:r>
            <a:r>
              <a:rPr lang="en-US" dirty="0">
                <a:latin typeface="Arial" charset="0"/>
                <a:ea typeface="ＭＳ Ｐゴシック" charset="0"/>
              </a:rPr>
              <a:t> – combination of elements</a:t>
            </a:r>
          </a:p>
          <a:p>
            <a:r>
              <a:rPr lang="en-US" dirty="0">
                <a:latin typeface="Arial" charset="0"/>
                <a:ea typeface="ＭＳ Ｐゴシック" charset="0"/>
                <a:cs typeface="ＭＳ Ｐゴシック" charset="0"/>
              </a:rPr>
              <a:t>Match algorithm can use</a:t>
            </a:r>
          </a:p>
          <a:p>
            <a:pPr lvl="1"/>
            <a:r>
              <a:rPr lang="en-US" i="1" dirty="0">
                <a:latin typeface="Arial" charset="0"/>
                <a:ea typeface="ＭＳ Ｐゴシック" charset="0"/>
              </a:rPr>
              <a:t>Language </a:t>
            </a:r>
            <a:r>
              <a:rPr lang="en-US" dirty="0">
                <a:latin typeface="Arial" charset="0"/>
                <a:ea typeface="ＭＳ Ｐゴシック" charset="0"/>
              </a:rPr>
              <a:t>approaches – based on names or text descriptions</a:t>
            </a:r>
          </a:p>
          <a:p>
            <a:pPr lvl="1"/>
            <a:r>
              <a:rPr lang="en-US" i="1" dirty="0">
                <a:latin typeface="Arial" charset="0"/>
                <a:ea typeface="ＭＳ Ｐゴシック" charset="0"/>
              </a:rPr>
              <a:t>Constraint-based</a:t>
            </a:r>
            <a:r>
              <a:rPr lang="en-US" dirty="0">
                <a:latin typeface="Arial" charset="0"/>
                <a:ea typeface="ＭＳ Ｐゴシック" charset="0"/>
              </a:rPr>
              <a:t> approaches – based on keys and relationships</a:t>
            </a:r>
          </a:p>
          <a:p>
            <a:pPr lvl="1"/>
            <a:r>
              <a:rPr lang="en-US" i="1" dirty="0">
                <a:latin typeface="Arial" charset="0"/>
                <a:ea typeface="ＭＳ Ｐゴシック" charset="0"/>
              </a:rPr>
              <a:t>Machine learning </a:t>
            </a:r>
            <a:r>
              <a:rPr lang="en-US" dirty="0">
                <a:latin typeface="Arial" charset="0"/>
                <a:ea typeface="ＭＳ Ｐゴシック" charset="0"/>
              </a:rPr>
              <a:t>approaches – probabilistic description of data structure</a:t>
            </a:r>
          </a:p>
          <a:p>
            <a:r>
              <a:rPr lang="en-US" dirty="0">
                <a:latin typeface="Arial" charset="0"/>
                <a:ea typeface="ＭＳ Ｐゴシック" charset="0"/>
                <a:cs typeface="ＭＳ Ｐゴシック" charset="0"/>
              </a:rPr>
              <a:t>Match may relate 1 or n elements of one schema to 1 or n elements of another schema</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Name-Based Matchers</a:t>
            </a:r>
          </a:p>
        </p:txBody>
      </p:sp>
      <p:sp>
        <p:nvSpPr>
          <p:cNvPr id="76802" name="Content Placeholder 2"/>
          <p:cNvSpPr>
            <a:spLocks noGrp="1"/>
          </p:cNvSpPr>
          <p:nvPr>
            <p:ph idx="1"/>
          </p:nvPr>
        </p:nvSpPr>
        <p:spPr/>
        <p:txBody>
          <a:bodyPr/>
          <a:lstStyle/>
          <a:p>
            <a:r>
              <a:rPr lang="en-US" dirty="0"/>
              <a:t>Use string matching techniques</a:t>
            </a:r>
          </a:p>
          <a:p>
            <a:pPr lvl="1"/>
            <a:r>
              <a:rPr lang="en-US" dirty="0"/>
              <a:t>Ex: edit distance, </a:t>
            </a:r>
            <a:r>
              <a:rPr lang="en-US" dirty="0" err="1"/>
              <a:t>Jaccard</a:t>
            </a:r>
            <a:r>
              <a:rPr lang="en-US" dirty="0"/>
              <a:t>, </a:t>
            </a:r>
            <a:r>
              <a:rPr lang="en-US" dirty="0" err="1"/>
              <a:t>Soundex</a:t>
            </a:r>
            <a:r>
              <a:rPr lang="en-US" dirty="0"/>
              <a:t>, etc. </a:t>
            </a:r>
          </a:p>
          <a:p>
            <a:r>
              <a:rPr lang="en-US" dirty="0"/>
              <a:t>Linguistic pre-processing</a:t>
            </a:r>
          </a:p>
          <a:p>
            <a:pPr lvl="1"/>
            <a:r>
              <a:rPr lang="en-US" dirty="0"/>
              <a:t>split on delimiters</a:t>
            </a:r>
          </a:p>
          <a:p>
            <a:pPr lvl="2"/>
            <a:r>
              <a:rPr lang="en-US" dirty="0"/>
              <a:t>e.g., </a:t>
            </a:r>
            <a:r>
              <a:rPr lang="en-US" dirty="0" err="1"/>
              <a:t>saleLocID</a:t>
            </a:r>
            <a:r>
              <a:rPr lang="en-US" dirty="0"/>
              <a:t> </a:t>
            </a:r>
            <a:r>
              <a:rPr lang="en-US" dirty="0">
                <a:sym typeface="Wingdings"/>
              </a:rPr>
              <a:t></a:t>
            </a:r>
            <a:r>
              <a:rPr lang="en-US" dirty="0">
                <a:sym typeface="Wingdings" charset="0"/>
              </a:rPr>
              <a:t> sale, </a:t>
            </a:r>
            <a:r>
              <a:rPr lang="en-US" dirty="0" err="1">
                <a:sym typeface="Wingdings" charset="0"/>
              </a:rPr>
              <a:t>Loc</a:t>
            </a:r>
            <a:r>
              <a:rPr lang="en-US" dirty="0">
                <a:sym typeface="Wingdings" charset="0"/>
              </a:rPr>
              <a:t>, ID</a:t>
            </a:r>
          </a:p>
          <a:p>
            <a:pPr lvl="1"/>
            <a:r>
              <a:rPr lang="en-US" dirty="0">
                <a:sym typeface="Wingdings" charset="0"/>
              </a:rPr>
              <a:t>expand known abbreviations or acronyms</a:t>
            </a:r>
          </a:p>
          <a:p>
            <a:pPr lvl="2"/>
            <a:r>
              <a:rPr lang="en-US" dirty="0" err="1">
                <a:sym typeface="Wingdings" charset="0"/>
              </a:rPr>
              <a:t>loc</a:t>
            </a:r>
            <a:r>
              <a:rPr lang="en-US" dirty="0">
                <a:sym typeface="Wingdings" charset="0"/>
              </a:rPr>
              <a:t> </a:t>
            </a:r>
            <a:r>
              <a:rPr lang="en-US" dirty="0">
                <a:sym typeface="Wingdings"/>
              </a:rPr>
              <a:t></a:t>
            </a:r>
            <a:r>
              <a:rPr lang="en-US" dirty="0">
                <a:sym typeface="Wingdings" charset="0"/>
              </a:rPr>
              <a:t> location, </a:t>
            </a:r>
            <a:r>
              <a:rPr lang="en-US" dirty="0" err="1">
                <a:sym typeface="Wingdings" charset="0"/>
              </a:rPr>
              <a:t>cust</a:t>
            </a:r>
            <a:r>
              <a:rPr lang="en-US" dirty="0">
                <a:sym typeface="Wingdings" charset="0"/>
              </a:rPr>
              <a:t> </a:t>
            </a:r>
            <a:r>
              <a:rPr lang="en-US" dirty="0">
                <a:sym typeface="Wingdings"/>
              </a:rPr>
              <a:t></a:t>
            </a:r>
            <a:r>
              <a:rPr lang="en-US" dirty="0">
                <a:sym typeface="Wingdings" charset="0"/>
              </a:rPr>
              <a:t> customer</a:t>
            </a:r>
          </a:p>
          <a:p>
            <a:pPr lvl="1"/>
            <a:r>
              <a:rPr lang="en-US" dirty="0">
                <a:sym typeface="Wingdings" charset="0"/>
              </a:rPr>
              <a:t>expand a string with synonyms / hyponyms</a:t>
            </a:r>
          </a:p>
          <a:p>
            <a:pPr lvl="2"/>
            <a:r>
              <a:rPr lang="en-US" dirty="0">
                <a:sym typeface="Wingdings" charset="0"/>
              </a:rPr>
              <a:t>synonyms: Car ~ automobile, make ~ brand, cost ~ price</a:t>
            </a:r>
          </a:p>
          <a:p>
            <a:pPr lvl="2"/>
            <a:r>
              <a:rPr lang="en-US" dirty="0">
                <a:sym typeface="Wingdings" charset="0"/>
              </a:rPr>
              <a:t>hyponyms: expand product into book, </a:t>
            </a:r>
            <a:r>
              <a:rPr lang="en-US" dirty="0" err="1">
                <a:sym typeface="Wingdings" charset="0"/>
              </a:rPr>
              <a:t>dvd</a:t>
            </a:r>
            <a:r>
              <a:rPr lang="en-US" dirty="0">
                <a:sym typeface="Wingdings" charset="0"/>
              </a:rPr>
              <a:t>, cd, …</a:t>
            </a:r>
          </a:p>
          <a:p>
            <a:pPr lvl="1"/>
            <a:r>
              <a:rPr lang="en-US" dirty="0">
                <a:sym typeface="Wingdings" charset="0"/>
              </a:rPr>
              <a:t>remove stop words</a:t>
            </a:r>
          </a:p>
          <a:p>
            <a:pPr lvl="2"/>
            <a:r>
              <a:rPr lang="en-US" dirty="0">
                <a:sym typeface="Wingdings" charset="0"/>
              </a:rPr>
              <a:t>in, at, and, a</a:t>
            </a:r>
          </a:p>
          <a:p>
            <a:pPr lvl="1"/>
            <a:r>
              <a:rPr lang="en-US" dirty="0">
                <a:sym typeface="Wingdings" charset="0"/>
              </a:rPr>
              <a:t>sometimes stemming</a:t>
            </a:r>
          </a:p>
          <a:p>
            <a:pPr lvl="2"/>
            <a:r>
              <a:rPr lang="en-US" dirty="0"/>
              <a:t>product</a:t>
            </a:r>
            <a:r>
              <a:rPr lang="en-US" i="1" dirty="0"/>
              <a:t>s</a:t>
            </a:r>
            <a:r>
              <a:rPr lang="en-US" dirty="0"/>
              <a:t> product</a:t>
            </a:r>
            <a:r>
              <a:rPr lang="en-US" i="1" dirty="0"/>
              <a:t>ion ~&gt; </a:t>
            </a:r>
            <a:r>
              <a:rPr lang="en-US" dirty="0"/>
              <a:t>product</a:t>
            </a:r>
            <a:endParaRPr lang="en-US" dirty="0">
              <a:sym typeface="Wingdings" charset="0"/>
            </a:endParaRPr>
          </a:p>
        </p:txBody>
      </p:sp>
      <p:sp>
        <p:nvSpPr>
          <p:cNvPr id="76803" name="Slide Number Placeholder 3"/>
          <p:cNvSpPr>
            <a:spLocks noGrp="1"/>
          </p:cNvSpPr>
          <p:nvPr>
            <p:ph type="sldNum" sz="quarter" idx="12"/>
          </p:nvPr>
        </p:nvSpPr>
        <p:spPr/>
        <p:txBody>
          <a:bodyPr/>
          <a:lstStyle>
            <a:lvl1pPr algn="r" eaLnBrk="0" hangingPunct="0">
              <a:defRPr sz="2400">
                <a:solidFill>
                  <a:schemeClr val="tx1"/>
                </a:solidFill>
                <a:latin typeface="Times New Roman" charset="0"/>
                <a:ea typeface="ＭＳ Ｐゴシック" charset="0"/>
              </a:defRPr>
            </a:lvl1pPr>
            <a:lvl2pPr marL="742950" indent="-285750" algn="r" eaLnBrk="0" hangingPunct="0">
              <a:defRPr sz="2400">
                <a:solidFill>
                  <a:schemeClr val="tx1"/>
                </a:solidFill>
                <a:latin typeface="Times New Roman" charset="0"/>
                <a:ea typeface="ＭＳ Ｐゴシック" charset="0"/>
              </a:defRPr>
            </a:lvl2pPr>
            <a:lvl3pPr marL="1143000" indent="-228600" algn="r" eaLnBrk="0" hangingPunct="0">
              <a:defRPr sz="2400">
                <a:solidFill>
                  <a:schemeClr val="tx1"/>
                </a:solidFill>
                <a:latin typeface="Times New Roman" charset="0"/>
                <a:ea typeface="ＭＳ Ｐゴシック" charset="0"/>
              </a:defRPr>
            </a:lvl3pPr>
            <a:lvl4pPr marL="1600200" indent="-228600" algn="r" eaLnBrk="0" hangingPunct="0">
              <a:defRPr sz="2400">
                <a:solidFill>
                  <a:schemeClr val="tx1"/>
                </a:solidFill>
                <a:latin typeface="Times New Roman" charset="0"/>
                <a:ea typeface="ＭＳ Ｐゴシック" charset="0"/>
              </a:defRPr>
            </a:lvl4pPr>
            <a:lvl5pPr marL="2057400" indent="-228600" algn="r" eaLnBrk="0" hangingPunct="0">
              <a:defRPr sz="2400">
                <a:solidFill>
                  <a:schemeClr val="tx1"/>
                </a:solidFill>
                <a:latin typeface="Times New Roman" charset="0"/>
                <a:ea typeface="ＭＳ Ｐゴシック" charset="0"/>
              </a:defRPr>
            </a:lvl5pPr>
            <a:lvl6pPr marL="2514600" indent="-228600" algn="r"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algn="r"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algn="r"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algn="r" eaLnBrk="0" fontAlgn="base" hangingPunct="0">
              <a:spcBef>
                <a:spcPct val="0"/>
              </a:spcBef>
              <a:spcAft>
                <a:spcPct val="0"/>
              </a:spcAft>
              <a:defRPr sz="2400">
                <a:solidFill>
                  <a:schemeClr val="tx1"/>
                </a:solidFill>
                <a:latin typeface="Times New Roman" charset="0"/>
                <a:ea typeface="ＭＳ Ｐゴシック" charset="0"/>
              </a:defRPr>
            </a:lvl9pPr>
          </a:lstStyle>
          <a:p>
            <a:fld id="{720187AE-760A-5144-80F5-DB84FE892AC5}" type="slidenum">
              <a:rPr lang="en-US" smtClean="0"/>
              <a:pPr/>
              <a:t>19</a:t>
            </a:fld>
            <a:endParaRPr lang="en-US"/>
          </a:p>
        </p:txBody>
      </p:sp>
    </p:spTree>
    <p:extLst>
      <p:ext uri="{BB962C8B-B14F-4D97-AF65-F5344CB8AC3E}">
        <p14:creationId xmlns:p14="http://schemas.microsoft.com/office/powerpoint/2010/main" val="34513921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Outline</a:t>
            </a:r>
          </a:p>
        </p:txBody>
      </p:sp>
      <p:sp>
        <p:nvSpPr>
          <p:cNvPr id="59394" name="Content Placeholder 2"/>
          <p:cNvSpPr>
            <a:spLocks noGrp="1"/>
          </p:cNvSpPr>
          <p:nvPr>
            <p:ph idx="1"/>
          </p:nvPr>
        </p:nvSpPr>
        <p:spPr/>
        <p:txBody>
          <a:bodyPr/>
          <a:lstStyle/>
          <a:p>
            <a:r>
              <a:rPr lang="en-US" dirty="0">
                <a:solidFill>
                  <a:srgbClr val="FF0000"/>
                </a:solidFill>
              </a:rPr>
              <a:t>Problem definition, challenges, and overview</a:t>
            </a:r>
          </a:p>
          <a:p>
            <a:r>
              <a:rPr lang="en-US" dirty="0"/>
              <a:t>Schema matching</a:t>
            </a:r>
          </a:p>
          <a:p>
            <a:pPr lvl="1"/>
            <a:r>
              <a:rPr lang="en-US" dirty="0"/>
              <a:t>Matchers</a:t>
            </a:r>
          </a:p>
          <a:p>
            <a:pPr lvl="1"/>
            <a:r>
              <a:rPr lang="en-US" dirty="0"/>
              <a:t>Combining match predictions</a:t>
            </a:r>
          </a:p>
          <a:p>
            <a:pPr lvl="1"/>
            <a:r>
              <a:rPr lang="en-US" dirty="0"/>
              <a:t>Enforcing domain constraints</a:t>
            </a:r>
          </a:p>
          <a:p>
            <a:pPr lvl="1"/>
            <a:r>
              <a:rPr lang="en-US" dirty="0"/>
              <a:t>Match selector</a:t>
            </a:r>
          </a:p>
          <a:p>
            <a:pPr lvl="1"/>
            <a:r>
              <a:rPr lang="en-US" dirty="0"/>
              <a:t>Reusing previous matches</a:t>
            </a:r>
          </a:p>
          <a:p>
            <a:pPr lvl="1"/>
            <a:r>
              <a:rPr lang="en-US" dirty="0"/>
              <a:t>Many-to-many matches</a:t>
            </a:r>
          </a:p>
          <a:p>
            <a:r>
              <a:rPr lang="en-US" dirty="0"/>
              <a:t>Schema mapping</a:t>
            </a:r>
          </a:p>
        </p:txBody>
      </p:sp>
      <p:sp>
        <p:nvSpPr>
          <p:cNvPr id="59395" name="Slide Number Placeholder 3"/>
          <p:cNvSpPr>
            <a:spLocks noGrp="1"/>
          </p:cNvSpPr>
          <p:nvPr>
            <p:ph type="sldNum" sz="quarter" idx="12"/>
          </p:nvPr>
        </p:nvSpPr>
        <p:spPr/>
        <p:txBody>
          <a:bodyPr/>
          <a:lstStyle>
            <a:lvl1pPr algn="r" eaLnBrk="0" hangingPunct="0">
              <a:defRPr sz="2400">
                <a:solidFill>
                  <a:schemeClr val="tx1"/>
                </a:solidFill>
                <a:latin typeface="Times New Roman" charset="0"/>
                <a:ea typeface="ＭＳ Ｐゴシック" charset="0"/>
              </a:defRPr>
            </a:lvl1pPr>
            <a:lvl2pPr marL="742950" indent="-285750" algn="r" eaLnBrk="0" hangingPunct="0">
              <a:defRPr sz="2400">
                <a:solidFill>
                  <a:schemeClr val="tx1"/>
                </a:solidFill>
                <a:latin typeface="Times New Roman" charset="0"/>
                <a:ea typeface="ＭＳ Ｐゴシック" charset="0"/>
              </a:defRPr>
            </a:lvl2pPr>
            <a:lvl3pPr marL="1143000" indent="-228600" algn="r" eaLnBrk="0" hangingPunct="0">
              <a:defRPr sz="2400">
                <a:solidFill>
                  <a:schemeClr val="tx1"/>
                </a:solidFill>
                <a:latin typeface="Times New Roman" charset="0"/>
                <a:ea typeface="ＭＳ Ｐゴシック" charset="0"/>
              </a:defRPr>
            </a:lvl3pPr>
            <a:lvl4pPr marL="1600200" indent="-228600" algn="r" eaLnBrk="0" hangingPunct="0">
              <a:defRPr sz="2400">
                <a:solidFill>
                  <a:schemeClr val="tx1"/>
                </a:solidFill>
                <a:latin typeface="Times New Roman" charset="0"/>
                <a:ea typeface="ＭＳ Ｐゴシック" charset="0"/>
              </a:defRPr>
            </a:lvl4pPr>
            <a:lvl5pPr marL="2057400" indent="-228600" algn="r" eaLnBrk="0" hangingPunct="0">
              <a:defRPr sz="2400">
                <a:solidFill>
                  <a:schemeClr val="tx1"/>
                </a:solidFill>
                <a:latin typeface="Times New Roman" charset="0"/>
                <a:ea typeface="ＭＳ Ｐゴシック" charset="0"/>
              </a:defRPr>
            </a:lvl5pPr>
            <a:lvl6pPr marL="2514600" indent="-228600" algn="r"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algn="r"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algn="r"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algn="r" eaLnBrk="0" fontAlgn="base" hangingPunct="0">
              <a:spcBef>
                <a:spcPct val="0"/>
              </a:spcBef>
              <a:spcAft>
                <a:spcPct val="0"/>
              </a:spcAft>
              <a:defRPr sz="2400">
                <a:solidFill>
                  <a:schemeClr val="tx1"/>
                </a:solidFill>
                <a:latin typeface="Times New Roman" charset="0"/>
                <a:ea typeface="ＭＳ Ｐゴシック" charset="0"/>
              </a:defRPr>
            </a:lvl9pPr>
          </a:lstStyle>
          <a:p>
            <a:fld id="{715B4409-CDF5-8747-B16D-156EEF70BFED}" type="slidenum">
              <a:rPr lang="en-US" smtClean="0"/>
              <a:pPr/>
              <a:t>2</a:t>
            </a:fld>
            <a:endParaRPr lang="en-US"/>
          </a:p>
        </p:txBody>
      </p:sp>
    </p:spTree>
    <p:extLst>
      <p:ext uri="{BB962C8B-B14F-4D97-AF65-F5344CB8AC3E}">
        <p14:creationId xmlns:p14="http://schemas.microsoft.com/office/powerpoint/2010/main" val="42556236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Instance-Based Matchers</a:t>
            </a:r>
          </a:p>
        </p:txBody>
      </p:sp>
      <p:sp>
        <p:nvSpPr>
          <p:cNvPr id="78850" name="Content Placeholder 2"/>
          <p:cNvSpPr>
            <a:spLocks noGrp="1"/>
          </p:cNvSpPr>
          <p:nvPr>
            <p:ph idx="1"/>
          </p:nvPr>
        </p:nvSpPr>
        <p:spPr/>
        <p:txBody>
          <a:bodyPr/>
          <a:lstStyle/>
          <a:p>
            <a:r>
              <a:rPr lang="en-US" dirty="0"/>
              <a:t>When schemas come with data instances, these can be extremely helpful in deciding matches</a:t>
            </a:r>
          </a:p>
          <a:p>
            <a:r>
              <a:rPr lang="en-US" dirty="0"/>
              <a:t>Many instance-based matchers have been proposed</a:t>
            </a:r>
          </a:p>
          <a:p>
            <a:r>
              <a:rPr lang="en-US" dirty="0"/>
              <a:t>Some of the most popular</a:t>
            </a:r>
          </a:p>
          <a:p>
            <a:pPr lvl="1"/>
            <a:r>
              <a:rPr lang="en-US" dirty="0"/>
              <a:t>recognizers</a:t>
            </a:r>
          </a:p>
          <a:p>
            <a:pPr lvl="2"/>
            <a:r>
              <a:rPr lang="en-US" dirty="0"/>
              <a:t>use dictionaries, regexes, or simple rules</a:t>
            </a:r>
          </a:p>
          <a:p>
            <a:pPr lvl="1"/>
            <a:r>
              <a:rPr lang="en-US" dirty="0"/>
              <a:t>overlap matchers</a:t>
            </a:r>
          </a:p>
          <a:p>
            <a:pPr lvl="2"/>
            <a:r>
              <a:rPr lang="en-US" dirty="0"/>
              <a:t>examine the overlap of values among attributes</a:t>
            </a:r>
          </a:p>
          <a:p>
            <a:pPr lvl="1"/>
            <a:r>
              <a:rPr lang="en-US" dirty="0"/>
              <a:t>Classifiers</a:t>
            </a:r>
          </a:p>
          <a:p>
            <a:pPr lvl="2"/>
            <a:r>
              <a:rPr lang="en-US" dirty="0"/>
              <a:t>use machine learning techniques</a:t>
            </a:r>
          </a:p>
        </p:txBody>
      </p:sp>
      <p:sp>
        <p:nvSpPr>
          <p:cNvPr id="78851" name="Slide Number Placeholder 3"/>
          <p:cNvSpPr>
            <a:spLocks noGrp="1"/>
          </p:cNvSpPr>
          <p:nvPr>
            <p:ph type="sldNum" sz="quarter" idx="12"/>
          </p:nvPr>
        </p:nvSpPr>
        <p:spPr/>
        <p:txBody>
          <a:bodyPr/>
          <a:lstStyle>
            <a:lvl1pPr algn="r" eaLnBrk="0" hangingPunct="0">
              <a:defRPr sz="2400">
                <a:solidFill>
                  <a:schemeClr val="tx1"/>
                </a:solidFill>
                <a:latin typeface="Times New Roman" charset="0"/>
                <a:ea typeface="ＭＳ Ｐゴシック" charset="0"/>
              </a:defRPr>
            </a:lvl1pPr>
            <a:lvl2pPr marL="742950" indent="-285750" algn="r" eaLnBrk="0" hangingPunct="0">
              <a:defRPr sz="2400">
                <a:solidFill>
                  <a:schemeClr val="tx1"/>
                </a:solidFill>
                <a:latin typeface="Times New Roman" charset="0"/>
                <a:ea typeface="ＭＳ Ｐゴシック" charset="0"/>
              </a:defRPr>
            </a:lvl2pPr>
            <a:lvl3pPr marL="1143000" indent="-228600" algn="r" eaLnBrk="0" hangingPunct="0">
              <a:defRPr sz="2400">
                <a:solidFill>
                  <a:schemeClr val="tx1"/>
                </a:solidFill>
                <a:latin typeface="Times New Roman" charset="0"/>
                <a:ea typeface="ＭＳ Ｐゴシック" charset="0"/>
              </a:defRPr>
            </a:lvl3pPr>
            <a:lvl4pPr marL="1600200" indent="-228600" algn="r" eaLnBrk="0" hangingPunct="0">
              <a:defRPr sz="2400">
                <a:solidFill>
                  <a:schemeClr val="tx1"/>
                </a:solidFill>
                <a:latin typeface="Times New Roman" charset="0"/>
                <a:ea typeface="ＭＳ Ｐゴシック" charset="0"/>
              </a:defRPr>
            </a:lvl4pPr>
            <a:lvl5pPr marL="2057400" indent="-228600" algn="r" eaLnBrk="0" hangingPunct="0">
              <a:defRPr sz="2400">
                <a:solidFill>
                  <a:schemeClr val="tx1"/>
                </a:solidFill>
                <a:latin typeface="Times New Roman" charset="0"/>
                <a:ea typeface="ＭＳ Ｐゴシック" charset="0"/>
              </a:defRPr>
            </a:lvl5pPr>
            <a:lvl6pPr marL="2514600" indent="-228600" algn="r"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algn="r"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algn="r"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algn="r" eaLnBrk="0" fontAlgn="base" hangingPunct="0">
              <a:spcBef>
                <a:spcPct val="0"/>
              </a:spcBef>
              <a:spcAft>
                <a:spcPct val="0"/>
              </a:spcAft>
              <a:defRPr sz="2400">
                <a:solidFill>
                  <a:schemeClr val="tx1"/>
                </a:solidFill>
                <a:latin typeface="Times New Roman" charset="0"/>
                <a:ea typeface="ＭＳ Ｐゴシック" charset="0"/>
              </a:defRPr>
            </a:lvl9pPr>
          </a:lstStyle>
          <a:p>
            <a:fld id="{DFCDB0A2-2897-2541-A61E-D277F6D7A76A}" type="slidenum">
              <a:rPr lang="en-US" smtClean="0"/>
              <a:pPr/>
              <a:t>20</a:t>
            </a:fld>
            <a:endParaRPr lang="en-US"/>
          </a:p>
        </p:txBody>
      </p:sp>
    </p:spTree>
    <p:extLst>
      <p:ext uri="{BB962C8B-B14F-4D97-AF65-F5344CB8AC3E}">
        <p14:creationId xmlns:p14="http://schemas.microsoft.com/office/powerpoint/2010/main" val="23538053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Recognizers</a:t>
            </a:r>
          </a:p>
        </p:txBody>
      </p:sp>
      <p:sp>
        <p:nvSpPr>
          <p:cNvPr id="79874" name="Content Placeholder 2"/>
          <p:cNvSpPr>
            <a:spLocks noGrp="1"/>
          </p:cNvSpPr>
          <p:nvPr>
            <p:ph idx="1"/>
          </p:nvPr>
        </p:nvSpPr>
        <p:spPr/>
        <p:txBody>
          <a:bodyPr/>
          <a:lstStyle/>
          <a:p>
            <a:r>
              <a:rPr lang="en-US"/>
              <a:t>Use dictionaries, regular expressions, or rules to recognize data values of certain kinds of attributes</a:t>
            </a:r>
          </a:p>
          <a:p>
            <a:r>
              <a:rPr lang="en-US"/>
              <a:t>Example attributes for which recognizers are well suited</a:t>
            </a:r>
          </a:p>
          <a:p>
            <a:pPr lvl="1"/>
            <a:r>
              <a:rPr lang="en-US"/>
              <a:t>country names, city names, US states, zip codes</a:t>
            </a:r>
          </a:p>
          <a:p>
            <a:pPr lvl="1"/>
            <a:r>
              <a:rPr lang="en-US"/>
              <a:t>person names (can use dictionaries of last and first names)</a:t>
            </a:r>
          </a:p>
          <a:p>
            <a:pPr lvl="1"/>
            <a:r>
              <a:rPr lang="en-US"/>
              <a:t>colors, rating (e.g., G, PG, PG-13, etc.)</a:t>
            </a:r>
          </a:p>
          <a:p>
            <a:pPr lvl="1"/>
            <a:r>
              <a:rPr lang="en-US"/>
              <a:t>phone, fax, social security numbers</a:t>
            </a:r>
          </a:p>
          <a:p>
            <a:pPr lvl="1"/>
            <a:r>
              <a:rPr lang="en-US"/>
              <a:t>genes, protein names</a:t>
            </a:r>
            <a:endParaRPr lang="en-US" dirty="0"/>
          </a:p>
        </p:txBody>
      </p:sp>
      <p:sp>
        <p:nvSpPr>
          <p:cNvPr id="79875" name="Slide Number Placeholder 3"/>
          <p:cNvSpPr>
            <a:spLocks noGrp="1"/>
          </p:cNvSpPr>
          <p:nvPr>
            <p:ph type="sldNum" sz="quarter" idx="12"/>
          </p:nvPr>
        </p:nvSpPr>
        <p:spPr/>
        <p:txBody>
          <a:bodyPr/>
          <a:lstStyle>
            <a:lvl1pPr algn="r" eaLnBrk="0" hangingPunct="0">
              <a:defRPr sz="2400">
                <a:solidFill>
                  <a:schemeClr val="tx1"/>
                </a:solidFill>
                <a:latin typeface="Times New Roman" charset="0"/>
                <a:ea typeface="ＭＳ Ｐゴシック" charset="0"/>
              </a:defRPr>
            </a:lvl1pPr>
            <a:lvl2pPr marL="742950" indent="-285750" algn="r" eaLnBrk="0" hangingPunct="0">
              <a:defRPr sz="2400">
                <a:solidFill>
                  <a:schemeClr val="tx1"/>
                </a:solidFill>
                <a:latin typeface="Times New Roman" charset="0"/>
                <a:ea typeface="ＭＳ Ｐゴシック" charset="0"/>
              </a:defRPr>
            </a:lvl2pPr>
            <a:lvl3pPr marL="1143000" indent="-228600" algn="r" eaLnBrk="0" hangingPunct="0">
              <a:defRPr sz="2400">
                <a:solidFill>
                  <a:schemeClr val="tx1"/>
                </a:solidFill>
                <a:latin typeface="Times New Roman" charset="0"/>
                <a:ea typeface="ＭＳ Ｐゴシック" charset="0"/>
              </a:defRPr>
            </a:lvl3pPr>
            <a:lvl4pPr marL="1600200" indent="-228600" algn="r" eaLnBrk="0" hangingPunct="0">
              <a:defRPr sz="2400">
                <a:solidFill>
                  <a:schemeClr val="tx1"/>
                </a:solidFill>
                <a:latin typeface="Times New Roman" charset="0"/>
                <a:ea typeface="ＭＳ Ｐゴシック" charset="0"/>
              </a:defRPr>
            </a:lvl4pPr>
            <a:lvl5pPr marL="2057400" indent="-228600" algn="r" eaLnBrk="0" hangingPunct="0">
              <a:defRPr sz="2400">
                <a:solidFill>
                  <a:schemeClr val="tx1"/>
                </a:solidFill>
                <a:latin typeface="Times New Roman" charset="0"/>
                <a:ea typeface="ＭＳ Ｐゴシック" charset="0"/>
              </a:defRPr>
            </a:lvl5pPr>
            <a:lvl6pPr marL="2514600" indent="-228600" algn="r"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algn="r"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algn="r"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algn="r" eaLnBrk="0" fontAlgn="base" hangingPunct="0">
              <a:spcBef>
                <a:spcPct val="0"/>
              </a:spcBef>
              <a:spcAft>
                <a:spcPct val="0"/>
              </a:spcAft>
              <a:defRPr sz="2400">
                <a:solidFill>
                  <a:schemeClr val="tx1"/>
                </a:solidFill>
                <a:latin typeface="Times New Roman" charset="0"/>
                <a:ea typeface="ＭＳ Ｐゴシック" charset="0"/>
              </a:defRPr>
            </a:lvl9pPr>
          </a:lstStyle>
          <a:p>
            <a:fld id="{71BA3036-B912-B742-BF3F-5D010204D764}" type="slidenum">
              <a:rPr lang="en-US" smtClean="0"/>
              <a:pPr/>
              <a:t>21</a:t>
            </a:fld>
            <a:endParaRPr lang="en-US"/>
          </a:p>
        </p:txBody>
      </p:sp>
    </p:spTree>
    <p:extLst>
      <p:ext uri="{BB962C8B-B14F-4D97-AF65-F5344CB8AC3E}">
        <p14:creationId xmlns:p14="http://schemas.microsoft.com/office/powerpoint/2010/main" val="12360963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486061" y="228600"/>
            <a:ext cx="8208138" cy="685800"/>
          </a:xfrm>
        </p:spPr>
        <p:txBody>
          <a:bodyPr/>
          <a:lstStyle/>
          <a:p>
            <a:r>
              <a:rPr lang="en-US" dirty="0">
                <a:latin typeface="Times New Roman" charset="0"/>
                <a:ea typeface="ＭＳ Ｐゴシック" charset="0"/>
                <a:cs typeface="ＭＳ Ｐゴシック" charset="0"/>
              </a:rPr>
              <a:t>Schema Matching based on data values</a:t>
            </a:r>
          </a:p>
        </p:txBody>
      </p:sp>
      <p:graphicFrame>
        <p:nvGraphicFramePr>
          <p:cNvPr id="11" name="Content Placeholder 10"/>
          <p:cNvGraphicFramePr>
            <a:graphicFrameLocks noGrp="1"/>
          </p:cNvGraphicFramePr>
          <p:nvPr>
            <p:ph sz="half" idx="1"/>
            <p:extLst>
              <p:ext uri="{D42A27DB-BD31-4B8C-83A1-F6EECF244321}">
                <p14:modId xmlns:p14="http://schemas.microsoft.com/office/powerpoint/2010/main" val="1398693506"/>
              </p:ext>
            </p:extLst>
          </p:nvPr>
        </p:nvGraphicFramePr>
        <p:xfrm>
          <a:off x="596900" y="1306860"/>
          <a:ext cx="3975100" cy="3200400"/>
        </p:xfrm>
        <a:graphic>
          <a:graphicData uri="http://schemas.openxmlformats.org/drawingml/2006/table">
            <a:tbl>
              <a:tblPr/>
              <a:tblGrid>
                <a:gridCol w="993775">
                  <a:extLst>
                    <a:ext uri="{9D8B030D-6E8A-4147-A177-3AD203B41FA5}">
                      <a16:colId xmlns:a16="http://schemas.microsoft.com/office/drawing/2014/main" val="20000"/>
                    </a:ext>
                  </a:extLst>
                </a:gridCol>
                <a:gridCol w="993775">
                  <a:extLst>
                    <a:ext uri="{9D8B030D-6E8A-4147-A177-3AD203B41FA5}">
                      <a16:colId xmlns:a16="http://schemas.microsoft.com/office/drawing/2014/main" val="20001"/>
                    </a:ext>
                  </a:extLst>
                </a:gridCol>
                <a:gridCol w="1162050">
                  <a:extLst>
                    <a:ext uri="{9D8B030D-6E8A-4147-A177-3AD203B41FA5}">
                      <a16:colId xmlns:a16="http://schemas.microsoft.com/office/drawing/2014/main" val="20002"/>
                    </a:ext>
                  </a:extLst>
                </a:gridCol>
                <a:gridCol w="825500">
                  <a:extLst>
                    <a:ext uri="{9D8B030D-6E8A-4147-A177-3AD203B41FA5}">
                      <a16:colId xmlns:a16="http://schemas.microsoft.com/office/drawing/2014/main" val="20003"/>
                    </a:ext>
                  </a:extLst>
                </a:gridCol>
              </a:tblGrid>
              <a:tr h="371475">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Arial" charset="0"/>
                          <a:ea typeface="ＭＳ Ｐゴシック" charset="0"/>
                          <a:cs typeface="ＭＳ Ｐゴシック" charset="0"/>
                        </a:rPr>
                        <a:t>Price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Arial" charset="0"/>
                          <a:ea typeface="ＭＳ Ｐゴシック" charset="0"/>
                          <a:cs typeface="ＭＳ Ｐゴシック" charset="0"/>
                        </a:rPr>
                        <a:t>agent-name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Arial" charset="0"/>
                          <a:ea typeface="ＭＳ Ｐゴシック" charset="0"/>
                          <a:cs typeface="ＭＳ Ｐゴシック" charset="0"/>
                        </a:rPr>
                        <a:t>City</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Arial" charset="0"/>
                          <a:ea typeface="ＭＳ Ｐゴシック" charset="0"/>
                          <a:cs typeface="ＭＳ Ｐゴシック" charset="0"/>
                        </a:rPr>
                        <a:t>State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371475">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Arial" charset="0"/>
                          <a:ea typeface="ＭＳ Ｐゴシック" charset="0"/>
                          <a:cs typeface="ＭＳ Ｐゴシック" charset="0"/>
                        </a:rPr>
                        <a:t>$679K</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CFF"/>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Arial" charset="0"/>
                          <a:ea typeface="ＭＳ Ｐゴシック" charset="0"/>
                          <a:cs typeface="ＭＳ Ｐゴシック" charset="0"/>
                        </a:rPr>
                        <a:t>Jane Fiedler</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CFF"/>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Arial" charset="0"/>
                          <a:ea typeface="ＭＳ Ｐゴシック" charset="0"/>
                          <a:cs typeface="ＭＳ Ｐゴシック" charset="0"/>
                        </a:rPr>
                        <a:t>Los Angeles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CFF"/>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Arial" charset="0"/>
                          <a:ea typeface="ＭＳ Ｐゴシック" charset="0"/>
                          <a:cs typeface="ＭＳ Ｐゴシック" charset="0"/>
                        </a:rPr>
                        <a:t>CA</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CFF"/>
                    </a:solidFill>
                  </a:tcPr>
                </a:tc>
                <a:extLst>
                  <a:ext uri="{0D108BD9-81ED-4DB2-BD59-A6C34878D82A}">
                    <a16:rowId xmlns:a16="http://schemas.microsoft.com/office/drawing/2014/main" val="10001"/>
                  </a:ext>
                </a:extLst>
              </a:tr>
              <a:tr h="371475">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Arial" charset="0"/>
                          <a:ea typeface="ＭＳ Ｐゴシック" charset="0"/>
                          <a:cs typeface="ＭＳ Ｐゴシック" charset="0"/>
                        </a:rPr>
                        <a:t>$905K</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FF"/>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Arial" charset="0"/>
                          <a:ea typeface="ＭＳ Ｐゴシック" charset="0"/>
                          <a:cs typeface="ＭＳ Ｐゴシック" charset="0"/>
                        </a:rPr>
                        <a:t>Jay Bellet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FF"/>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Arial" charset="0"/>
                          <a:ea typeface="ＭＳ Ｐゴシック" charset="0"/>
                          <a:cs typeface="ＭＳ Ｐゴシック" charset="0"/>
                        </a:rPr>
                        <a:t>Los Angeles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FF"/>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Arial" charset="0"/>
                          <a:ea typeface="ＭＳ Ｐゴシック" charset="0"/>
                          <a:cs typeface="ＭＳ Ｐゴシック" charset="0"/>
                        </a:rPr>
                        <a:t>CA</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FF"/>
                    </a:solidFill>
                  </a:tcPr>
                </a:tc>
                <a:extLst>
                  <a:ext uri="{0D108BD9-81ED-4DB2-BD59-A6C34878D82A}">
                    <a16:rowId xmlns:a16="http://schemas.microsoft.com/office/drawing/2014/main" val="10002"/>
                  </a:ext>
                </a:extLst>
              </a:tr>
              <a:tr h="371475">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Arial" charset="0"/>
                          <a:ea typeface="ＭＳ Ｐゴシック" charset="0"/>
                          <a:cs typeface="ＭＳ Ｐゴシック" charset="0"/>
                        </a:rPr>
                        <a:t>$850K</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CFF"/>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Arial" charset="0"/>
                          <a:ea typeface="ＭＳ Ｐゴシック" charset="0"/>
                          <a:cs typeface="ＭＳ Ｐゴシック" charset="0"/>
                        </a:rPr>
                        <a:t>Chris Lee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CFF"/>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Arial" charset="0"/>
                          <a:ea typeface="ＭＳ Ｐゴシック" charset="0"/>
                          <a:cs typeface="ＭＳ Ｐゴシック" charset="0"/>
                        </a:rPr>
                        <a:t>Culver City</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CFF"/>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Arial" charset="0"/>
                          <a:ea typeface="ＭＳ Ｐゴシック" charset="0"/>
                          <a:cs typeface="ＭＳ Ｐゴシック" charset="0"/>
                        </a:rPr>
                        <a:t>CA</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CFF"/>
                    </a:solidFill>
                  </a:tcPr>
                </a:tc>
                <a:extLst>
                  <a:ext uri="{0D108BD9-81ED-4DB2-BD59-A6C34878D82A}">
                    <a16:rowId xmlns:a16="http://schemas.microsoft.com/office/drawing/2014/main" val="10003"/>
                  </a:ext>
                </a:extLst>
              </a:tr>
              <a:tr h="371475">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Arial" charset="0"/>
                          <a:ea typeface="ＭＳ Ｐゴシック" charset="0"/>
                          <a:cs typeface="ＭＳ Ｐゴシック" charset="0"/>
                        </a:rPr>
                        <a:t>$899K</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FF"/>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Arial" charset="0"/>
                          <a:ea typeface="ＭＳ Ｐゴシック" charset="0"/>
                          <a:cs typeface="ＭＳ Ｐゴシック" charset="0"/>
                        </a:rPr>
                        <a:t>Chris Lee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FF"/>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Arial" charset="0"/>
                          <a:ea typeface="ＭＳ Ｐゴシック" charset="0"/>
                          <a:cs typeface="ＭＳ Ｐゴシック" charset="0"/>
                        </a:rPr>
                        <a:t>Culver City</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FF"/>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Arial" charset="0"/>
                          <a:ea typeface="ＭＳ Ｐゴシック" charset="0"/>
                          <a:cs typeface="ＭＳ Ｐゴシック" charset="0"/>
                        </a:rPr>
                        <a:t>CA</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FF"/>
                    </a:solidFill>
                  </a:tcPr>
                </a:tc>
                <a:extLst>
                  <a:ext uri="{0D108BD9-81ED-4DB2-BD59-A6C34878D82A}">
                    <a16:rowId xmlns:a16="http://schemas.microsoft.com/office/drawing/2014/main" val="10004"/>
                  </a:ext>
                </a:extLst>
              </a:tr>
            </a:tbl>
          </a:graphicData>
        </a:graphic>
      </p:graphicFrame>
      <p:graphicFrame>
        <p:nvGraphicFramePr>
          <p:cNvPr id="12" name="Content Placeholder 11"/>
          <p:cNvGraphicFramePr>
            <a:graphicFrameLocks noGrp="1"/>
          </p:cNvGraphicFramePr>
          <p:nvPr>
            <p:ph sz="half" idx="2"/>
            <p:extLst>
              <p:ext uri="{D42A27DB-BD31-4B8C-83A1-F6EECF244321}">
                <p14:modId xmlns:p14="http://schemas.microsoft.com/office/powerpoint/2010/main" val="3582800547"/>
              </p:ext>
            </p:extLst>
          </p:nvPr>
        </p:nvGraphicFramePr>
        <p:xfrm>
          <a:off x="4724400" y="1306860"/>
          <a:ext cx="3975100" cy="3303270"/>
        </p:xfrm>
        <a:graphic>
          <a:graphicData uri="http://schemas.openxmlformats.org/drawingml/2006/table">
            <a:tbl>
              <a:tblPr/>
              <a:tblGrid>
                <a:gridCol w="1325563">
                  <a:extLst>
                    <a:ext uri="{9D8B030D-6E8A-4147-A177-3AD203B41FA5}">
                      <a16:colId xmlns:a16="http://schemas.microsoft.com/office/drawing/2014/main" val="20000"/>
                    </a:ext>
                  </a:extLst>
                </a:gridCol>
                <a:gridCol w="1112837">
                  <a:extLst>
                    <a:ext uri="{9D8B030D-6E8A-4147-A177-3AD203B41FA5}">
                      <a16:colId xmlns:a16="http://schemas.microsoft.com/office/drawing/2014/main" val="20001"/>
                    </a:ext>
                  </a:extLst>
                </a:gridCol>
                <a:gridCol w="1536700">
                  <a:extLst>
                    <a:ext uri="{9D8B030D-6E8A-4147-A177-3AD203B41FA5}">
                      <a16:colId xmlns:a16="http://schemas.microsoft.com/office/drawing/2014/main" val="20002"/>
                    </a:ext>
                  </a:extLst>
                </a:gridCol>
              </a:tblGrid>
              <a:tr h="371475">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000000"/>
                          </a:solidFill>
                          <a:effectLst/>
                          <a:latin typeface="Arial" charset="0"/>
                          <a:ea typeface="ＭＳ Ｐゴシック" charset="0"/>
                          <a:cs typeface="ＭＳ Ｐゴシック" charset="0"/>
                        </a:rPr>
                        <a:t>Listed-price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000000"/>
                          </a:solidFill>
                          <a:effectLst/>
                          <a:latin typeface="Arial" charset="0"/>
                          <a:ea typeface="ＭＳ Ｐゴシック" charset="0"/>
                          <a:cs typeface="ＭＳ Ｐゴシック" charset="0"/>
                        </a:rPr>
                        <a:t>Contact-name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000000"/>
                          </a:solidFill>
                          <a:effectLst/>
                          <a:latin typeface="Arial" charset="0"/>
                          <a:ea typeface="ＭＳ Ｐゴシック" charset="0"/>
                          <a:cs typeface="ＭＳ Ｐゴシック" charset="0"/>
                        </a:rPr>
                        <a:t>address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371475">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Arial" charset="0"/>
                          <a:ea typeface="ＭＳ Ｐゴシック" charset="0"/>
                          <a:cs typeface="ＭＳ Ｐゴシック" charset="0"/>
                        </a:rPr>
                        <a:t>$755,000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CFF"/>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Arial" charset="0"/>
                          <a:ea typeface="ＭＳ Ｐゴシック" charset="0"/>
                          <a:cs typeface="ＭＳ Ｐゴシック" charset="0"/>
                        </a:rPr>
                        <a:t>J. Smith</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CFF"/>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Arial" charset="0"/>
                          <a:ea typeface="ＭＳ Ｐゴシック" charset="0"/>
                          <a:cs typeface="ＭＳ Ｐゴシック" charset="0"/>
                        </a:rPr>
                        <a:t>Los Angeles, CA</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CFF"/>
                    </a:solidFill>
                  </a:tcPr>
                </a:tc>
                <a:extLst>
                  <a:ext uri="{0D108BD9-81ED-4DB2-BD59-A6C34878D82A}">
                    <a16:rowId xmlns:a16="http://schemas.microsoft.com/office/drawing/2014/main" val="10001"/>
                  </a:ext>
                </a:extLst>
              </a:tr>
              <a:tr h="371475">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Arial" charset="0"/>
                          <a:ea typeface="ＭＳ Ｐゴシック" charset="0"/>
                          <a:cs typeface="ＭＳ Ｐゴシック" charset="0"/>
                        </a:rPr>
                        <a:t>$849,000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FF"/>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Arial" charset="0"/>
                          <a:ea typeface="ＭＳ Ｐゴシック" charset="0"/>
                          <a:cs typeface="ＭＳ Ｐゴシック" charset="0"/>
                        </a:rPr>
                        <a:t>D. May</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FF"/>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Arial" charset="0"/>
                          <a:ea typeface="ＭＳ Ｐゴシック" charset="0"/>
                          <a:cs typeface="ＭＳ Ｐゴシック" charset="0"/>
                        </a:rPr>
                        <a:t>Venice, CA</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FF"/>
                    </a:solidFill>
                  </a:tcPr>
                </a:tc>
                <a:extLst>
                  <a:ext uri="{0D108BD9-81ED-4DB2-BD59-A6C34878D82A}">
                    <a16:rowId xmlns:a16="http://schemas.microsoft.com/office/drawing/2014/main" val="10002"/>
                  </a:ext>
                </a:extLst>
              </a:tr>
              <a:tr h="371475">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Arial" charset="0"/>
                          <a:ea typeface="ＭＳ Ｐゴシック" charset="0"/>
                          <a:cs typeface="ＭＳ Ｐゴシック" charset="0"/>
                        </a:rPr>
                        <a:t>$899,000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CFF"/>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Arial" charset="0"/>
                          <a:ea typeface="ＭＳ Ｐゴシック" charset="0"/>
                          <a:cs typeface="ＭＳ Ｐゴシック" charset="0"/>
                        </a:rPr>
                        <a:t>D. May</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CFF"/>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Arial" charset="0"/>
                          <a:ea typeface="ＭＳ Ｐゴシック" charset="0"/>
                          <a:cs typeface="ＭＳ Ｐゴシック" charset="0"/>
                        </a:rPr>
                        <a:t>Venice, CA</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CFF"/>
                    </a:solidFill>
                  </a:tcPr>
                </a:tc>
                <a:extLst>
                  <a:ext uri="{0D108BD9-81ED-4DB2-BD59-A6C34878D82A}">
                    <a16:rowId xmlns:a16="http://schemas.microsoft.com/office/drawing/2014/main" val="10003"/>
                  </a:ext>
                </a:extLst>
              </a:tr>
              <a:tr h="371475">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Arial" charset="0"/>
                          <a:ea typeface="ＭＳ Ｐゴシック" charset="0"/>
                          <a:cs typeface="ＭＳ Ｐゴシック" charset="0"/>
                        </a:rPr>
                        <a:t>$710,000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FF"/>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Arial" charset="0"/>
                          <a:ea typeface="ＭＳ Ｐゴシック" charset="0"/>
                          <a:cs typeface="ＭＳ Ｐゴシック" charset="0"/>
                        </a:rPr>
                        <a:t>R. Chun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FF"/>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Arial" charset="0"/>
                          <a:ea typeface="ＭＳ Ｐゴシック" charset="0"/>
                          <a:cs typeface="ＭＳ Ｐゴシック" charset="0"/>
                        </a:rPr>
                        <a:t>Los Angeles, CA</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FF"/>
                    </a:solidFill>
                  </a:tcPr>
                </a:tc>
                <a:extLst>
                  <a:ext uri="{0D108BD9-81ED-4DB2-BD59-A6C34878D82A}">
                    <a16:rowId xmlns:a16="http://schemas.microsoft.com/office/drawing/2014/main" val="10004"/>
                  </a:ext>
                </a:extLst>
              </a:tr>
              <a:tr h="371475">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Arial" charset="0"/>
                          <a:ea typeface="ＭＳ Ｐゴシック" charset="0"/>
                          <a:cs typeface="ＭＳ Ｐゴシック" charset="0"/>
                        </a:rPr>
                        <a:t>$935,000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CFF"/>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Arial" charset="0"/>
                          <a:ea typeface="ＭＳ Ｐゴシック" charset="0"/>
                          <a:cs typeface="ＭＳ Ｐゴシック" charset="0"/>
                        </a:rPr>
                        <a:t>J. Smith</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CFF"/>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rgbClr val="000000"/>
                          </a:solidFill>
                          <a:effectLst/>
                          <a:latin typeface="Arial" charset="0"/>
                          <a:ea typeface="ＭＳ Ｐゴシック" charset="0"/>
                          <a:cs typeface="ＭＳ Ｐゴシック" charset="0"/>
                        </a:rPr>
                        <a:t>Los Angeles, CA</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CFF"/>
                    </a:solidFill>
                  </a:tcPr>
                </a:tc>
                <a:extLst>
                  <a:ext uri="{0D108BD9-81ED-4DB2-BD59-A6C34878D82A}">
                    <a16:rowId xmlns:a16="http://schemas.microsoft.com/office/drawing/2014/main" val="10005"/>
                  </a:ext>
                </a:extLst>
              </a:tr>
            </a:tbl>
          </a:graphicData>
        </a:graphic>
      </p:graphicFrame>
      <p:sp>
        <p:nvSpPr>
          <p:cNvPr id="36929" name="Slide Number Placeholder 4"/>
          <p:cNvSpPr>
            <a:spLocks noGrp="1"/>
          </p:cNvSpPr>
          <p:nvPr>
            <p:ph type="sldNum" sz="quarter" idx="12"/>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a:lstStyle>
            <a:lvl1pPr>
              <a:defRPr sz="1400">
                <a:solidFill>
                  <a:schemeClr val="tx1"/>
                </a:solidFill>
                <a:latin typeface="Times New Roman" charset="0"/>
                <a:ea typeface="ＭＳ Ｐゴシック" charset="0"/>
                <a:cs typeface="ＭＳ Ｐゴシック" charset="0"/>
              </a:defRPr>
            </a:lvl1pPr>
            <a:lvl2pPr marL="37931725" indent="-37474525">
              <a:defRPr sz="1400">
                <a:solidFill>
                  <a:schemeClr val="tx1"/>
                </a:solidFill>
                <a:latin typeface="Times New Roman" charset="0"/>
                <a:ea typeface="ＭＳ Ｐゴシック" charset="0"/>
              </a:defRPr>
            </a:lvl2pPr>
            <a:lvl3pPr>
              <a:defRPr sz="1400">
                <a:solidFill>
                  <a:schemeClr val="tx1"/>
                </a:solidFill>
                <a:latin typeface="Times New Roman" charset="0"/>
                <a:ea typeface="ＭＳ Ｐゴシック" charset="0"/>
              </a:defRPr>
            </a:lvl3pPr>
            <a:lvl4pPr>
              <a:defRPr sz="1400">
                <a:solidFill>
                  <a:schemeClr val="tx1"/>
                </a:solidFill>
                <a:latin typeface="Times New Roman" charset="0"/>
                <a:ea typeface="ＭＳ Ｐゴシック" charset="0"/>
              </a:defRPr>
            </a:lvl4pPr>
            <a:lvl5pPr>
              <a:defRPr sz="1400">
                <a:solidFill>
                  <a:schemeClr val="tx1"/>
                </a:solidFill>
                <a:latin typeface="Times New Roman" charset="0"/>
                <a:ea typeface="ＭＳ Ｐゴシック" charset="0"/>
              </a:defRPr>
            </a:lvl5pPr>
            <a:lvl6pPr marL="457200" eaLnBrk="0" fontAlgn="base" hangingPunct="0">
              <a:spcBef>
                <a:spcPct val="30000"/>
              </a:spcBef>
              <a:spcAft>
                <a:spcPct val="0"/>
              </a:spcAft>
              <a:defRPr sz="1400">
                <a:solidFill>
                  <a:schemeClr val="tx1"/>
                </a:solidFill>
                <a:latin typeface="Times New Roman" charset="0"/>
                <a:ea typeface="ＭＳ Ｐゴシック" charset="0"/>
              </a:defRPr>
            </a:lvl6pPr>
            <a:lvl7pPr marL="914400" eaLnBrk="0" fontAlgn="base" hangingPunct="0">
              <a:spcBef>
                <a:spcPct val="30000"/>
              </a:spcBef>
              <a:spcAft>
                <a:spcPct val="0"/>
              </a:spcAft>
              <a:defRPr sz="1400">
                <a:solidFill>
                  <a:schemeClr val="tx1"/>
                </a:solidFill>
                <a:latin typeface="Times New Roman" charset="0"/>
                <a:ea typeface="ＭＳ Ｐゴシック" charset="0"/>
              </a:defRPr>
            </a:lvl7pPr>
            <a:lvl8pPr marL="1371600" eaLnBrk="0" fontAlgn="base" hangingPunct="0">
              <a:spcBef>
                <a:spcPct val="30000"/>
              </a:spcBef>
              <a:spcAft>
                <a:spcPct val="0"/>
              </a:spcAft>
              <a:defRPr sz="1400">
                <a:solidFill>
                  <a:schemeClr val="tx1"/>
                </a:solidFill>
                <a:latin typeface="Times New Roman" charset="0"/>
                <a:ea typeface="ＭＳ Ｐゴシック" charset="0"/>
              </a:defRPr>
            </a:lvl8pPr>
            <a:lvl9pPr marL="1828800" eaLnBrk="0" fontAlgn="base" hangingPunct="0">
              <a:spcBef>
                <a:spcPct val="30000"/>
              </a:spcBef>
              <a:spcAft>
                <a:spcPct val="0"/>
              </a:spcAft>
              <a:defRPr sz="1400">
                <a:solidFill>
                  <a:schemeClr val="tx1"/>
                </a:solidFill>
                <a:latin typeface="Times New Roman" charset="0"/>
                <a:ea typeface="ＭＳ Ｐゴシック" charset="0"/>
              </a:defRPr>
            </a:lvl9pPr>
          </a:lstStyle>
          <a:p>
            <a:fld id="{15739EAA-AD1E-4045-865C-6712D41BCD76}" type="slidenum">
              <a:rPr lang="en-US"/>
              <a:pPr/>
              <a:t>22</a:t>
            </a:fld>
            <a:endParaRPr lang="en-US"/>
          </a:p>
        </p:txBody>
      </p:sp>
      <p:sp>
        <p:nvSpPr>
          <p:cNvPr id="13" name="TextBox 12"/>
          <p:cNvSpPr txBox="1"/>
          <p:nvPr/>
        </p:nvSpPr>
        <p:spPr>
          <a:xfrm>
            <a:off x="508000" y="5359400"/>
            <a:ext cx="8191500" cy="708025"/>
          </a:xfrm>
          <a:prstGeom prst="rect">
            <a:avLst/>
          </a:prstGeom>
          <a:noFill/>
        </p:spPr>
        <p:txBody>
          <a:bodyPr>
            <a:spAutoFit/>
          </a:bodyPr>
          <a:lstStyle/>
          <a:p>
            <a:pPr>
              <a:defRPr/>
            </a:pPr>
            <a:r>
              <a:rPr lang="en-US" sz="2000" dirty="0">
                <a:latin typeface="+mn-lt"/>
                <a:ea typeface="+mn-ea"/>
                <a:cs typeface="+mn-cs"/>
              </a:rPr>
              <a:t>Exploit similarities in the instances to learn relationship between schema elements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Overlap Matchers</a:t>
            </a:r>
            <a:endParaRPr lang="en-US" dirty="0"/>
          </a:p>
        </p:txBody>
      </p:sp>
      <p:sp>
        <p:nvSpPr>
          <p:cNvPr id="80898" name="Content Placeholder 2"/>
          <p:cNvSpPr>
            <a:spLocks noGrp="1"/>
          </p:cNvSpPr>
          <p:nvPr>
            <p:ph idx="1"/>
          </p:nvPr>
        </p:nvSpPr>
        <p:spPr/>
        <p:txBody>
          <a:bodyPr/>
          <a:lstStyle/>
          <a:p>
            <a:r>
              <a:rPr lang="en-US" dirty="0"/>
              <a:t>Typically applies to attributes whose values are drawn from some finite domain</a:t>
            </a:r>
          </a:p>
          <a:p>
            <a:pPr lvl="1"/>
            <a:r>
              <a:rPr lang="en-US" dirty="0"/>
              <a:t>e.g., movie ratings, movie titles, book titles, country names</a:t>
            </a:r>
          </a:p>
          <a:p>
            <a:r>
              <a:rPr lang="en-US" dirty="0" err="1"/>
              <a:t>Jaccard</a:t>
            </a:r>
            <a:r>
              <a:rPr lang="en-US" dirty="0"/>
              <a:t> measure is commonly used to measure overlap of values</a:t>
            </a:r>
          </a:p>
          <a:p>
            <a:r>
              <a:rPr lang="en-US" dirty="0"/>
              <a:t>Example: </a:t>
            </a:r>
          </a:p>
          <a:p>
            <a:pPr lvl="1"/>
            <a:r>
              <a:rPr lang="en-US" dirty="0"/>
              <a:t>use </a:t>
            </a:r>
            <a:r>
              <a:rPr lang="en-US" dirty="0" err="1"/>
              <a:t>Jaccard</a:t>
            </a:r>
            <a:r>
              <a:rPr lang="en-US" dirty="0"/>
              <a:t> measure to build a data-based matcher between </a:t>
            </a:r>
            <a:br>
              <a:rPr lang="en-US" dirty="0"/>
            </a:br>
            <a:r>
              <a:rPr lang="en-US" dirty="0"/>
              <a:t>DVD-VENDOR and AGGREGATOR</a:t>
            </a:r>
          </a:p>
          <a:p>
            <a:pPr lvl="1"/>
            <a:r>
              <a:rPr lang="en-US" dirty="0" err="1"/>
              <a:t>AGGREGATOR.name</a:t>
            </a:r>
            <a:r>
              <a:rPr lang="en-US" dirty="0"/>
              <a:t> refers to DVD titles, </a:t>
            </a:r>
            <a:br>
              <a:rPr lang="en-US" dirty="0"/>
            </a:br>
            <a:r>
              <a:rPr lang="en-US" dirty="0"/>
              <a:t>DVD-</a:t>
            </a:r>
            <a:r>
              <a:rPr lang="en-US" dirty="0" err="1"/>
              <a:t>VENDOR.name</a:t>
            </a:r>
            <a:r>
              <a:rPr lang="en-US" dirty="0"/>
              <a:t> refers to sale locations, </a:t>
            </a:r>
            <a:br>
              <a:rPr lang="en-US" dirty="0"/>
            </a:br>
            <a:r>
              <a:rPr lang="en-US" dirty="0"/>
              <a:t>DVD-</a:t>
            </a:r>
            <a:r>
              <a:rPr lang="en-US" dirty="0" err="1"/>
              <a:t>VENDOR.title</a:t>
            </a:r>
            <a:r>
              <a:rPr lang="en-US" dirty="0"/>
              <a:t> refers to DVD titles</a:t>
            </a:r>
            <a:br>
              <a:rPr lang="en-US" dirty="0"/>
            </a:br>
            <a:r>
              <a:rPr lang="en-US" dirty="0">
                <a:sym typeface="Wingdings"/>
              </a:rPr>
              <a:t></a:t>
            </a:r>
            <a:r>
              <a:rPr lang="en-US" dirty="0">
                <a:sym typeface="Wingdings" charset="0"/>
              </a:rPr>
              <a:t> low score for (name, name), high score for (name, title)</a:t>
            </a:r>
            <a:endParaRPr lang="en-US" dirty="0"/>
          </a:p>
        </p:txBody>
      </p:sp>
      <p:sp>
        <p:nvSpPr>
          <p:cNvPr id="80899" name="Slide Number Placeholder 3"/>
          <p:cNvSpPr>
            <a:spLocks noGrp="1"/>
          </p:cNvSpPr>
          <p:nvPr>
            <p:ph type="sldNum" sz="quarter" idx="12"/>
          </p:nvPr>
        </p:nvSpPr>
        <p:spPr/>
        <p:txBody>
          <a:bodyPr/>
          <a:lstStyle>
            <a:lvl1pPr algn="r" eaLnBrk="0" hangingPunct="0">
              <a:defRPr sz="2400">
                <a:solidFill>
                  <a:schemeClr val="tx1"/>
                </a:solidFill>
                <a:latin typeface="Times New Roman" charset="0"/>
                <a:ea typeface="ＭＳ Ｐゴシック" charset="0"/>
              </a:defRPr>
            </a:lvl1pPr>
            <a:lvl2pPr marL="742950" indent="-285750" algn="r" eaLnBrk="0" hangingPunct="0">
              <a:defRPr sz="2400">
                <a:solidFill>
                  <a:schemeClr val="tx1"/>
                </a:solidFill>
                <a:latin typeface="Times New Roman" charset="0"/>
                <a:ea typeface="ＭＳ Ｐゴシック" charset="0"/>
              </a:defRPr>
            </a:lvl2pPr>
            <a:lvl3pPr marL="1143000" indent="-228600" algn="r" eaLnBrk="0" hangingPunct="0">
              <a:defRPr sz="2400">
                <a:solidFill>
                  <a:schemeClr val="tx1"/>
                </a:solidFill>
                <a:latin typeface="Times New Roman" charset="0"/>
                <a:ea typeface="ＭＳ Ｐゴシック" charset="0"/>
              </a:defRPr>
            </a:lvl3pPr>
            <a:lvl4pPr marL="1600200" indent="-228600" algn="r" eaLnBrk="0" hangingPunct="0">
              <a:defRPr sz="2400">
                <a:solidFill>
                  <a:schemeClr val="tx1"/>
                </a:solidFill>
                <a:latin typeface="Times New Roman" charset="0"/>
                <a:ea typeface="ＭＳ Ｐゴシック" charset="0"/>
              </a:defRPr>
            </a:lvl4pPr>
            <a:lvl5pPr marL="2057400" indent="-228600" algn="r" eaLnBrk="0" hangingPunct="0">
              <a:defRPr sz="2400">
                <a:solidFill>
                  <a:schemeClr val="tx1"/>
                </a:solidFill>
                <a:latin typeface="Times New Roman" charset="0"/>
                <a:ea typeface="ＭＳ Ｐゴシック" charset="0"/>
              </a:defRPr>
            </a:lvl5pPr>
            <a:lvl6pPr marL="2514600" indent="-228600" algn="r"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algn="r"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algn="r"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algn="r" eaLnBrk="0" fontAlgn="base" hangingPunct="0">
              <a:spcBef>
                <a:spcPct val="0"/>
              </a:spcBef>
              <a:spcAft>
                <a:spcPct val="0"/>
              </a:spcAft>
              <a:defRPr sz="2400">
                <a:solidFill>
                  <a:schemeClr val="tx1"/>
                </a:solidFill>
                <a:latin typeface="Times New Roman" charset="0"/>
                <a:ea typeface="ＭＳ Ｐゴシック" charset="0"/>
              </a:defRPr>
            </a:lvl9pPr>
          </a:lstStyle>
          <a:p>
            <a:fld id="{335DC7D0-5CF4-A046-9D5A-88DC3C599356}" type="slidenum">
              <a:rPr lang="en-US" smtClean="0"/>
              <a:pPr/>
              <a:t>23</a:t>
            </a:fld>
            <a:endParaRPr lang="en-US"/>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521493"/>
            <a:ext cx="4572000" cy="1301415"/>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5775461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Classifiers</a:t>
            </a:r>
          </a:p>
        </p:txBody>
      </p:sp>
      <p:sp>
        <p:nvSpPr>
          <p:cNvPr id="81922" name="Content Placeholder 2"/>
          <p:cNvSpPr>
            <a:spLocks noGrp="1"/>
          </p:cNvSpPr>
          <p:nvPr>
            <p:ph idx="1"/>
          </p:nvPr>
        </p:nvSpPr>
        <p:spPr/>
        <p:txBody>
          <a:bodyPr/>
          <a:lstStyle/>
          <a:p>
            <a:r>
              <a:rPr lang="en-US" dirty="0"/>
              <a:t>Build classifiers one schema and use them to classify elements of the other schema</a:t>
            </a:r>
          </a:p>
          <a:p>
            <a:pPr lvl="1"/>
            <a:r>
              <a:rPr lang="en-US" dirty="0"/>
              <a:t>Ex: Naïve Bayes, decision tree, rule learning, SVM</a:t>
            </a:r>
          </a:p>
          <a:p>
            <a:r>
              <a:rPr lang="en-US" dirty="0"/>
              <a:t>Common strategy</a:t>
            </a:r>
          </a:p>
          <a:p>
            <a:pPr lvl="1"/>
            <a:r>
              <a:rPr lang="en-US" dirty="0"/>
              <a:t>for each element </a:t>
            </a:r>
            <a:r>
              <a:rPr lang="en-US" dirty="0" err="1"/>
              <a:t>t</a:t>
            </a:r>
            <a:r>
              <a:rPr lang="en-US" baseline="-25000" dirty="0" err="1"/>
              <a:t>i</a:t>
            </a:r>
            <a:r>
              <a:rPr lang="en-US" baseline="-25000" dirty="0"/>
              <a:t> </a:t>
            </a:r>
            <a:r>
              <a:rPr lang="en-US" dirty="0"/>
              <a:t>of schema T, train classifier C</a:t>
            </a:r>
            <a:r>
              <a:rPr lang="en-US" baseline="-25000" dirty="0"/>
              <a:t>i</a:t>
            </a:r>
            <a:r>
              <a:rPr lang="en-US" dirty="0"/>
              <a:t> to recognize data instances of </a:t>
            </a:r>
            <a:r>
              <a:rPr lang="en-US" dirty="0" err="1"/>
              <a:t>t</a:t>
            </a:r>
            <a:r>
              <a:rPr lang="en-US" baseline="-25000" dirty="0" err="1"/>
              <a:t>i</a:t>
            </a:r>
            <a:endParaRPr lang="en-US" dirty="0"/>
          </a:p>
          <a:p>
            <a:pPr lvl="2"/>
            <a:r>
              <a:rPr lang="en-US" dirty="0"/>
              <a:t>positive examples: data instances of </a:t>
            </a:r>
            <a:r>
              <a:rPr lang="en-US" dirty="0" err="1"/>
              <a:t>t</a:t>
            </a:r>
            <a:r>
              <a:rPr lang="en-US" baseline="-25000" dirty="0" err="1"/>
              <a:t>i</a:t>
            </a:r>
            <a:endParaRPr lang="en-US" dirty="0"/>
          </a:p>
          <a:p>
            <a:pPr lvl="2"/>
            <a:r>
              <a:rPr lang="en-US" dirty="0"/>
              <a:t>negative examples: data instances of other elements of T</a:t>
            </a:r>
          </a:p>
          <a:p>
            <a:pPr lvl="1"/>
            <a:r>
              <a:rPr lang="en-US" dirty="0"/>
              <a:t>use classifier </a:t>
            </a:r>
            <a:r>
              <a:rPr lang="en-US" dirty="0" err="1"/>
              <a:t>C</a:t>
            </a:r>
            <a:r>
              <a:rPr lang="en-US" baseline="-25000" dirty="0" err="1"/>
              <a:t>i</a:t>
            </a:r>
            <a:r>
              <a:rPr lang="en-US" dirty="0"/>
              <a:t> to compute similarity between </a:t>
            </a:r>
            <a:r>
              <a:rPr lang="en-US" dirty="0" err="1"/>
              <a:t>t</a:t>
            </a:r>
            <a:r>
              <a:rPr lang="en-US" baseline="-25000" dirty="0" err="1"/>
              <a:t>i</a:t>
            </a:r>
            <a:r>
              <a:rPr lang="en-US" baseline="-25000" dirty="0"/>
              <a:t> </a:t>
            </a:r>
            <a:r>
              <a:rPr lang="en-US" dirty="0"/>
              <a:t>and each element </a:t>
            </a:r>
            <a:r>
              <a:rPr lang="en-US" dirty="0" err="1"/>
              <a:t>s</a:t>
            </a:r>
            <a:r>
              <a:rPr lang="en-US" baseline="-25000" dirty="0" err="1"/>
              <a:t>j</a:t>
            </a:r>
            <a:r>
              <a:rPr lang="en-US" baseline="-25000" dirty="0"/>
              <a:t> </a:t>
            </a:r>
            <a:r>
              <a:rPr lang="en-US" dirty="0"/>
              <a:t>of schema S</a:t>
            </a:r>
          </a:p>
          <a:p>
            <a:pPr lvl="2"/>
            <a:r>
              <a:rPr lang="en-US" dirty="0"/>
              <a:t>for each data instance of </a:t>
            </a:r>
            <a:r>
              <a:rPr lang="en-US" dirty="0" err="1"/>
              <a:t>s</a:t>
            </a:r>
            <a:r>
              <a:rPr lang="en-US" baseline="-25000" dirty="0" err="1"/>
              <a:t>j</a:t>
            </a:r>
            <a:r>
              <a:rPr lang="en-US" dirty="0"/>
              <a:t>, Ci produces score in [0,1] that is the confidence that the instance is indeed an instance of </a:t>
            </a:r>
            <a:r>
              <a:rPr lang="en-US" dirty="0" err="1"/>
              <a:t>t</a:t>
            </a:r>
            <a:r>
              <a:rPr lang="en-US" baseline="-25000" dirty="0" err="1"/>
              <a:t>i</a:t>
            </a:r>
            <a:r>
              <a:rPr lang="en-US" baseline="-25000" dirty="0"/>
              <a:t> </a:t>
            </a:r>
            <a:endParaRPr lang="en-US" dirty="0"/>
          </a:p>
          <a:p>
            <a:pPr lvl="2"/>
            <a:r>
              <a:rPr lang="en-US" dirty="0"/>
              <a:t>Aggregate confidence scores of instances of </a:t>
            </a:r>
            <a:r>
              <a:rPr lang="en-US" dirty="0" err="1"/>
              <a:t>s</a:t>
            </a:r>
            <a:r>
              <a:rPr lang="en-US" baseline="-25000" dirty="0" err="1"/>
              <a:t>j</a:t>
            </a:r>
            <a:r>
              <a:rPr lang="en-US" baseline="-25000" dirty="0"/>
              <a:t> </a:t>
            </a:r>
            <a:r>
              <a:rPr lang="en-US" dirty="0"/>
              <a:t>(e.g., average) to return a single confidence score </a:t>
            </a:r>
            <a:br>
              <a:rPr lang="en-US" dirty="0"/>
            </a:br>
            <a:r>
              <a:rPr lang="en-US" dirty="0">
                <a:sym typeface="Wingdings"/>
              </a:rPr>
              <a:t> </a:t>
            </a:r>
            <a:r>
              <a:rPr lang="en-US" dirty="0"/>
              <a:t>similarity score between </a:t>
            </a:r>
            <a:r>
              <a:rPr lang="en-US" dirty="0" err="1"/>
              <a:t>s</a:t>
            </a:r>
            <a:r>
              <a:rPr lang="en-US" baseline="-25000" dirty="0" err="1"/>
              <a:t>j</a:t>
            </a:r>
            <a:r>
              <a:rPr lang="en-US" baseline="-25000" dirty="0"/>
              <a:t> </a:t>
            </a:r>
            <a:r>
              <a:rPr lang="en-US" dirty="0"/>
              <a:t>and </a:t>
            </a:r>
            <a:r>
              <a:rPr lang="en-US" dirty="0" err="1"/>
              <a:t>t</a:t>
            </a:r>
            <a:r>
              <a:rPr lang="en-US" baseline="-25000" dirty="0" err="1"/>
              <a:t>i</a:t>
            </a:r>
            <a:endParaRPr lang="en-US" dirty="0"/>
          </a:p>
          <a:p>
            <a:pPr lvl="1"/>
            <a:endParaRPr lang="en-US" dirty="0"/>
          </a:p>
        </p:txBody>
      </p:sp>
    </p:spTree>
    <p:extLst>
      <p:ext uri="{BB962C8B-B14F-4D97-AF65-F5344CB8AC3E}">
        <p14:creationId xmlns:p14="http://schemas.microsoft.com/office/powerpoint/2010/main" val="30455967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Using Classifiers: An Example</a:t>
            </a:r>
          </a:p>
        </p:txBody>
      </p:sp>
      <p:sp>
        <p:nvSpPr>
          <p:cNvPr id="83970" name="Content Placeholder 2"/>
          <p:cNvSpPr>
            <a:spLocks noGrp="1"/>
          </p:cNvSpPr>
          <p:nvPr>
            <p:ph idx="1"/>
          </p:nvPr>
        </p:nvSpPr>
        <p:spPr>
          <a:xfrm>
            <a:off x="596899" y="1079500"/>
            <a:ext cx="8444069" cy="5626100"/>
          </a:xfrm>
        </p:spPr>
        <p:txBody>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pPr marL="0" indent="0">
              <a:buNone/>
            </a:pPr>
            <a:r>
              <a:rPr lang="en-US" sz="1800" dirty="0"/>
              <a:t>Assume we train a classifier with values of </a:t>
            </a:r>
            <a:r>
              <a:rPr lang="en-US" sz="1800" dirty="0" err="1"/>
              <a:t>S.address</a:t>
            </a:r>
            <a:r>
              <a:rPr lang="en-US" sz="1800" dirty="0"/>
              <a:t> as positive instances, and values from current-showing and phone as negative instances. </a:t>
            </a:r>
          </a:p>
          <a:p>
            <a:pPr marL="0" indent="0">
              <a:buNone/>
            </a:pPr>
            <a:r>
              <a:rPr lang="en-US" sz="1800" dirty="0"/>
              <a:t>Applying the classifier to values of </a:t>
            </a:r>
            <a:r>
              <a:rPr lang="en-US" sz="1800" dirty="0" err="1"/>
              <a:t>T.location</a:t>
            </a:r>
            <a:r>
              <a:rPr lang="en-US" sz="1800" dirty="0"/>
              <a:t>, we get scores of 0.9, 0.7, and 0.5 </a:t>
            </a:r>
          </a:p>
          <a:p>
            <a:pPr marL="0" indent="0">
              <a:buNone/>
            </a:pPr>
            <a:r>
              <a:rPr lang="en-US" sz="1800" dirty="0">
                <a:sym typeface="Wingdings"/>
              </a:rPr>
              <a:t> </a:t>
            </a:r>
            <a:r>
              <a:rPr lang="en-US" sz="1800" dirty="0">
                <a:sym typeface="Wingdings" charset="0"/>
              </a:rPr>
              <a:t>return average score of 0.7 as similarity score between </a:t>
            </a:r>
            <a:r>
              <a:rPr lang="en-US" sz="1800" dirty="0" err="1">
                <a:sym typeface="Wingdings" charset="0"/>
              </a:rPr>
              <a:t>S.address</a:t>
            </a:r>
            <a:r>
              <a:rPr lang="en-US" sz="1800" dirty="0">
                <a:sym typeface="Wingdings" charset="0"/>
              </a:rPr>
              <a:t> and </a:t>
            </a:r>
            <a:r>
              <a:rPr lang="en-US" sz="1800" dirty="0" err="1">
                <a:sym typeface="Wingdings" charset="0"/>
              </a:rPr>
              <a:t>T.location</a:t>
            </a:r>
            <a:endParaRPr lang="en-US" sz="2000" dirty="0"/>
          </a:p>
        </p:txBody>
      </p:sp>
      <p:sp>
        <p:nvSpPr>
          <p:cNvPr id="83971" name="Slide Number Placeholder 3"/>
          <p:cNvSpPr>
            <a:spLocks noGrp="1"/>
          </p:cNvSpPr>
          <p:nvPr>
            <p:ph type="sldNum" sz="quarter" idx="12"/>
          </p:nvPr>
        </p:nvSpPr>
        <p:spPr/>
        <p:txBody>
          <a:bodyPr/>
          <a:lstStyle>
            <a:lvl1pPr algn="r" eaLnBrk="0" hangingPunct="0">
              <a:defRPr sz="2400">
                <a:solidFill>
                  <a:schemeClr val="tx1"/>
                </a:solidFill>
                <a:latin typeface="Times New Roman" charset="0"/>
                <a:ea typeface="ＭＳ Ｐゴシック" charset="0"/>
              </a:defRPr>
            </a:lvl1pPr>
            <a:lvl2pPr marL="742950" indent="-285750" algn="r" eaLnBrk="0" hangingPunct="0">
              <a:defRPr sz="2400">
                <a:solidFill>
                  <a:schemeClr val="tx1"/>
                </a:solidFill>
                <a:latin typeface="Times New Roman" charset="0"/>
                <a:ea typeface="ＭＳ Ｐゴシック" charset="0"/>
              </a:defRPr>
            </a:lvl2pPr>
            <a:lvl3pPr marL="1143000" indent="-228600" algn="r" eaLnBrk="0" hangingPunct="0">
              <a:defRPr sz="2400">
                <a:solidFill>
                  <a:schemeClr val="tx1"/>
                </a:solidFill>
                <a:latin typeface="Times New Roman" charset="0"/>
                <a:ea typeface="ＭＳ Ｐゴシック" charset="0"/>
              </a:defRPr>
            </a:lvl3pPr>
            <a:lvl4pPr marL="1600200" indent="-228600" algn="r" eaLnBrk="0" hangingPunct="0">
              <a:defRPr sz="2400">
                <a:solidFill>
                  <a:schemeClr val="tx1"/>
                </a:solidFill>
                <a:latin typeface="Times New Roman" charset="0"/>
                <a:ea typeface="ＭＳ Ｐゴシック" charset="0"/>
              </a:defRPr>
            </a:lvl4pPr>
            <a:lvl5pPr marL="2057400" indent="-228600" algn="r" eaLnBrk="0" hangingPunct="0">
              <a:defRPr sz="2400">
                <a:solidFill>
                  <a:schemeClr val="tx1"/>
                </a:solidFill>
                <a:latin typeface="Times New Roman" charset="0"/>
                <a:ea typeface="ＭＳ Ｐゴシック" charset="0"/>
              </a:defRPr>
            </a:lvl5pPr>
            <a:lvl6pPr marL="2514600" indent="-228600" algn="r"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algn="r"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algn="r"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algn="r" eaLnBrk="0" fontAlgn="base" hangingPunct="0">
              <a:spcBef>
                <a:spcPct val="0"/>
              </a:spcBef>
              <a:spcAft>
                <a:spcPct val="0"/>
              </a:spcAft>
              <a:defRPr sz="2400">
                <a:solidFill>
                  <a:schemeClr val="tx1"/>
                </a:solidFill>
                <a:latin typeface="Times New Roman" charset="0"/>
                <a:ea typeface="ＭＳ Ｐゴシック" charset="0"/>
              </a:defRPr>
            </a:lvl9pPr>
          </a:lstStyle>
          <a:p>
            <a:fld id="{D37A524D-047A-CD45-A3E5-A9F5EF07606C}" type="slidenum">
              <a:rPr lang="en-US" smtClean="0"/>
              <a:pPr/>
              <a:t>25</a:t>
            </a:fld>
            <a:endParaRPr lang="en-US"/>
          </a:p>
        </p:txBody>
      </p:sp>
      <p:pic>
        <p:nvPicPr>
          <p:cNvPr id="8397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8975" y="1281113"/>
            <a:ext cx="6110288" cy="32623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33723714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Outline</a:t>
            </a:r>
          </a:p>
        </p:txBody>
      </p:sp>
      <p:sp>
        <p:nvSpPr>
          <p:cNvPr id="59394" name="Content Placeholder 2"/>
          <p:cNvSpPr>
            <a:spLocks noGrp="1"/>
          </p:cNvSpPr>
          <p:nvPr>
            <p:ph idx="1"/>
          </p:nvPr>
        </p:nvSpPr>
        <p:spPr/>
        <p:txBody>
          <a:bodyPr/>
          <a:lstStyle/>
          <a:p>
            <a:r>
              <a:rPr lang="en-US" dirty="0"/>
              <a:t>Problem definition, challenges, and overview</a:t>
            </a:r>
          </a:p>
          <a:p>
            <a:r>
              <a:rPr lang="en-US" dirty="0"/>
              <a:t>Schema matching</a:t>
            </a:r>
          </a:p>
          <a:p>
            <a:pPr lvl="1"/>
            <a:r>
              <a:rPr lang="en-US" dirty="0"/>
              <a:t>Matchers</a:t>
            </a:r>
          </a:p>
          <a:p>
            <a:pPr lvl="1"/>
            <a:r>
              <a:rPr lang="en-US" dirty="0">
                <a:solidFill>
                  <a:srgbClr val="FF0000"/>
                </a:solidFill>
              </a:rPr>
              <a:t>Combining match predictions</a:t>
            </a:r>
          </a:p>
          <a:p>
            <a:pPr lvl="1"/>
            <a:r>
              <a:rPr lang="en-US" dirty="0"/>
              <a:t>Enforcing domain constraints</a:t>
            </a:r>
          </a:p>
          <a:p>
            <a:pPr lvl="1"/>
            <a:r>
              <a:rPr lang="en-US" dirty="0"/>
              <a:t>Match selector</a:t>
            </a:r>
          </a:p>
          <a:p>
            <a:pPr lvl="1"/>
            <a:r>
              <a:rPr lang="en-US" dirty="0"/>
              <a:t>Reusing previous matches</a:t>
            </a:r>
          </a:p>
          <a:p>
            <a:pPr lvl="1"/>
            <a:r>
              <a:rPr lang="en-US" dirty="0"/>
              <a:t>Many-to-many matches</a:t>
            </a:r>
          </a:p>
          <a:p>
            <a:r>
              <a:rPr lang="en-US" dirty="0"/>
              <a:t>Schema mapping</a:t>
            </a:r>
          </a:p>
        </p:txBody>
      </p:sp>
      <p:sp>
        <p:nvSpPr>
          <p:cNvPr id="59395" name="Slide Number Placeholder 3"/>
          <p:cNvSpPr>
            <a:spLocks noGrp="1"/>
          </p:cNvSpPr>
          <p:nvPr>
            <p:ph type="sldNum" sz="quarter" idx="12"/>
          </p:nvPr>
        </p:nvSpPr>
        <p:spPr/>
        <p:txBody>
          <a:bodyPr/>
          <a:lstStyle>
            <a:lvl1pPr algn="r" eaLnBrk="0" hangingPunct="0">
              <a:defRPr sz="2400">
                <a:solidFill>
                  <a:schemeClr val="tx1"/>
                </a:solidFill>
                <a:latin typeface="Times New Roman" charset="0"/>
                <a:ea typeface="ＭＳ Ｐゴシック" charset="0"/>
              </a:defRPr>
            </a:lvl1pPr>
            <a:lvl2pPr marL="742950" indent="-285750" algn="r" eaLnBrk="0" hangingPunct="0">
              <a:defRPr sz="2400">
                <a:solidFill>
                  <a:schemeClr val="tx1"/>
                </a:solidFill>
                <a:latin typeface="Times New Roman" charset="0"/>
                <a:ea typeface="ＭＳ Ｐゴシック" charset="0"/>
              </a:defRPr>
            </a:lvl2pPr>
            <a:lvl3pPr marL="1143000" indent="-228600" algn="r" eaLnBrk="0" hangingPunct="0">
              <a:defRPr sz="2400">
                <a:solidFill>
                  <a:schemeClr val="tx1"/>
                </a:solidFill>
                <a:latin typeface="Times New Roman" charset="0"/>
                <a:ea typeface="ＭＳ Ｐゴシック" charset="0"/>
              </a:defRPr>
            </a:lvl3pPr>
            <a:lvl4pPr marL="1600200" indent="-228600" algn="r" eaLnBrk="0" hangingPunct="0">
              <a:defRPr sz="2400">
                <a:solidFill>
                  <a:schemeClr val="tx1"/>
                </a:solidFill>
                <a:latin typeface="Times New Roman" charset="0"/>
                <a:ea typeface="ＭＳ Ｐゴシック" charset="0"/>
              </a:defRPr>
            </a:lvl4pPr>
            <a:lvl5pPr marL="2057400" indent="-228600" algn="r" eaLnBrk="0" hangingPunct="0">
              <a:defRPr sz="2400">
                <a:solidFill>
                  <a:schemeClr val="tx1"/>
                </a:solidFill>
                <a:latin typeface="Times New Roman" charset="0"/>
                <a:ea typeface="ＭＳ Ｐゴシック" charset="0"/>
              </a:defRPr>
            </a:lvl5pPr>
            <a:lvl6pPr marL="2514600" indent="-228600" algn="r"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algn="r"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algn="r"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algn="r" eaLnBrk="0" fontAlgn="base" hangingPunct="0">
              <a:spcBef>
                <a:spcPct val="0"/>
              </a:spcBef>
              <a:spcAft>
                <a:spcPct val="0"/>
              </a:spcAft>
              <a:defRPr sz="2400">
                <a:solidFill>
                  <a:schemeClr val="tx1"/>
                </a:solidFill>
                <a:latin typeface="Times New Roman" charset="0"/>
                <a:ea typeface="ＭＳ Ｐゴシック" charset="0"/>
              </a:defRPr>
            </a:lvl9pPr>
          </a:lstStyle>
          <a:p>
            <a:fld id="{715B4409-CDF5-8747-B16D-156EEF70BFED}" type="slidenum">
              <a:rPr lang="en-US" smtClean="0"/>
              <a:pPr/>
              <a:t>26</a:t>
            </a:fld>
            <a:endParaRPr lang="en-US"/>
          </a:p>
        </p:txBody>
      </p:sp>
    </p:spTree>
    <p:extLst>
      <p:ext uri="{BB962C8B-B14F-4D97-AF65-F5344CB8AC3E}">
        <p14:creationId xmlns:p14="http://schemas.microsoft.com/office/powerpoint/2010/main" val="16244159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900" y="63500"/>
            <a:ext cx="8902700" cy="1044575"/>
          </a:xfrm>
        </p:spPr>
        <p:txBody>
          <a:bodyPr/>
          <a:lstStyle/>
          <a:p>
            <a:pPr>
              <a:defRPr/>
            </a:pPr>
            <a:r>
              <a:rPr lang="en-US">
                <a:ea typeface="+mj-ea"/>
              </a:rPr>
              <a:t>Matching System Architecture</a:t>
            </a:r>
          </a:p>
        </p:txBody>
      </p:sp>
      <p:pic>
        <p:nvPicPr>
          <p:cNvPr id="7270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9315" y="1552476"/>
            <a:ext cx="6413500" cy="4292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 name="TextBox 2"/>
          <p:cNvSpPr txBox="1"/>
          <p:nvPr/>
        </p:nvSpPr>
        <p:spPr>
          <a:xfrm>
            <a:off x="7102748" y="2941016"/>
            <a:ext cx="1441420" cy="307777"/>
          </a:xfrm>
          <a:prstGeom prst="rect">
            <a:avLst/>
          </a:prstGeom>
          <a:noFill/>
        </p:spPr>
        <p:txBody>
          <a:bodyPr wrap="none" rtlCol="0">
            <a:spAutoFit/>
          </a:bodyPr>
          <a:lstStyle/>
          <a:p>
            <a:r>
              <a:rPr lang="en-US" dirty="0"/>
              <a:t>filter(</a:t>
            </a:r>
            <a:r>
              <a:rPr lang="en-US" dirty="0" err="1"/>
              <a:t>sim</a:t>
            </a:r>
            <a:r>
              <a:rPr lang="en-US" dirty="0"/>
              <a:t>) </a:t>
            </a:r>
            <a:r>
              <a:rPr lang="en-US" dirty="0">
                <a:sym typeface="Wingdings"/>
              </a:rPr>
              <a:t> </a:t>
            </a:r>
            <a:r>
              <a:rPr lang="en-US" dirty="0" err="1">
                <a:sym typeface="Wingdings"/>
              </a:rPr>
              <a:t>sim</a:t>
            </a:r>
            <a:endParaRPr lang="en-US" dirty="0"/>
          </a:p>
        </p:txBody>
      </p:sp>
      <p:sp>
        <p:nvSpPr>
          <p:cNvPr id="6" name="TextBox 5"/>
          <p:cNvSpPr txBox="1"/>
          <p:nvPr/>
        </p:nvSpPr>
        <p:spPr>
          <a:xfrm>
            <a:off x="7102748" y="4002850"/>
            <a:ext cx="1857994" cy="307777"/>
          </a:xfrm>
          <a:prstGeom prst="rect">
            <a:avLst/>
          </a:prstGeom>
          <a:noFill/>
        </p:spPr>
        <p:txBody>
          <a:bodyPr wrap="square" rtlCol="0">
            <a:spAutoFit/>
          </a:bodyPr>
          <a:lstStyle/>
          <a:p>
            <a:r>
              <a:rPr lang="en-US" dirty="0"/>
              <a:t>c(sim</a:t>
            </a:r>
            <a:r>
              <a:rPr lang="en-US" baseline="-25000" dirty="0"/>
              <a:t>1</a:t>
            </a:r>
            <a:r>
              <a:rPr lang="en-US" dirty="0"/>
              <a:t>, … </a:t>
            </a:r>
            <a:r>
              <a:rPr lang="en-US" dirty="0" err="1"/>
              <a:t>sim</a:t>
            </a:r>
            <a:r>
              <a:rPr lang="en-US" baseline="-25000" dirty="0" err="1"/>
              <a:t>n</a:t>
            </a:r>
            <a:r>
              <a:rPr lang="en-US" dirty="0"/>
              <a:t>) </a:t>
            </a:r>
            <a:r>
              <a:rPr lang="en-US" dirty="0">
                <a:sym typeface="Wingdings"/>
              </a:rPr>
              <a:t> </a:t>
            </a:r>
            <a:r>
              <a:rPr lang="en-US" dirty="0" err="1">
                <a:sym typeface="Wingdings"/>
              </a:rPr>
              <a:t>sim</a:t>
            </a:r>
            <a:endParaRPr lang="en-US" dirty="0"/>
          </a:p>
        </p:txBody>
      </p:sp>
      <p:sp>
        <p:nvSpPr>
          <p:cNvPr id="7" name="TextBox 6"/>
          <p:cNvSpPr txBox="1"/>
          <p:nvPr/>
        </p:nvSpPr>
        <p:spPr>
          <a:xfrm>
            <a:off x="7102748" y="5163164"/>
            <a:ext cx="1390124" cy="587853"/>
          </a:xfrm>
          <a:prstGeom prst="rect">
            <a:avLst/>
          </a:prstGeom>
          <a:noFill/>
        </p:spPr>
        <p:txBody>
          <a:bodyPr wrap="none" rtlCol="0">
            <a:spAutoFit/>
          </a:bodyPr>
          <a:lstStyle/>
          <a:p>
            <a:r>
              <a:rPr lang="en-US" dirty="0"/>
              <a:t>Schemas </a:t>
            </a:r>
            <a:r>
              <a:rPr lang="en-US" dirty="0">
                <a:sym typeface="Wingdings"/>
              </a:rPr>
              <a:t> </a:t>
            </a:r>
          </a:p>
          <a:p>
            <a:r>
              <a:rPr lang="en-US" dirty="0">
                <a:sym typeface="Wingdings"/>
              </a:rPr>
              <a:t>similarity matrix</a:t>
            </a:r>
            <a:endParaRPr lang="en-US" dirty="0"/>
          </a:p>
        </p:txBody>
      </p:sp>
      <p:sp>
        <p:nvSpPr>
          <p:cNvPr id="8" name="TextBox 7"/>
          <p:cNvSpPr txBox="1"/>
          <p:nvPr/>
        </p:nvSpPr>
        <p:spPr>
          <a:xfrm>
            <a:off x="7102748" y="1823344"/>
            <a:ext cx="1342798" cy="307777"/>
          </a:xfrm>
          <a:prstGeom prst="rect">
            <a:avLst/>
          </a:prstGeom>
          <a:noFill/>
        </p:spPr>
        <p:txBody>
          <a:bodyPr wrap="none" rtlCol="0">
            <a:spAutoFit/>
          </a:bodyPr>
          <a:lstStyle/>
          <a:p>
            <a:r>
              <a:rPr lang="en-US" dirty="0" err="1"/>
              <a:t>sim</a:t>
            </a:r>
            <a:r>
              <a:rPr lang="en-US" dirty="0"/>
              <a:t> </a:t>
            </a:r>
            <a:r>
              <a:rPr lang="en-US" dirty="0">
                <a:sym typeface="Wingdings"/>
              </a:rPr>
              <a:t> </a:t>
            </a:r>
            <a:r>
              <a:rPr lang="en-US" dirty="0"/>
              <a:t>matches</a:t>
            </a:r>
          </a:p>
        </p:txBody>
      </p:sp>
    </p:spTree>
    <p:extLst>
      <p:ext uri="{BB962C8B-B14F-4D97-AF65-F5344CB8AC3E}">
        <p14:creationId xmlns:p14="http://schemas.microsoft.com/office/powerpoint/2010/main" val="28208014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Combining Match Predictions</a:t>
            </a:r>
          </a:p>
        </p:txBody>
      </p:sp>
      <p:sp>
        <p:nvSpPr>
          <p:cNvPr id="89090" name="Content Placeholder 2"/>
          <p:cNvSpPr>
            <a:spLocks noGrp="1"/>
          </p:cNvSpPr>
          <p:nvPr>
            <p:ph idx="1"/>
          </p:nvPr>
        </p:nvSpPr>
        <p:spPr>
          <a:xfrm>
            <a:off x="596899" y="1079499"/>
            <a:ext cx="8379527" cy="5200303"/>
          </a:xfrm>
        </p:spPr>
        <p:txBody>
          <a:bodyPr/>
          <a:lstStyle/>
          <a:p>
            <a:r>
              <a:rPr lang="en-US" dirty="0"/>
              <a:t>Combination functions</a:t>
            </a:r>
          </a:p>
          <a:p>
            <a:pPr lvl="1"/>
            <a:r>
              <a:rPr lang="en-US" dirty="0"/>
              <a:t>average combiner: when trust </a:t>
            </a:r>
            <a:br>
              <a:rPr lang="en-US" dirty="0"/>
            </a:br>
            <a:r>
              <a:rPr lang="en-US" dirty="0"/>
              <a:t>each matcher similarly</a:t>
            </a:r>
          </a:p>
          <a:p>
            <a:pPr lvl="1"/>
            <a:r>
              <a:rPr lang="en-US" dirty="0"/>
              <a:t>maximum combiner: trust a strong signal from matchers </a:t>
            </a:r>
          </a:p>
          <a:p>
            <a:pPr lvl="1"/>
            <a:r>
              <a:rPr lang="en-US" dirty="0"/>
              <a:t>minimum combiner: to be conservative</a:t>
            </a:r>
          </a:p>
          <a:p>
            <a:r>
              <a:rPr lang="en-US" dirty="0"/>
              <a:t>More complex types of combiners</a:t>
            </a:r>
          </a:p>
          <a:p>
            <a:pPr lvl="1"/>
            <a:r>
              <a:rPr lang="en-US" dirty="0"/>
              <a:t>use hand-crafted scripts</a:t>
            </a:r>
          </a:p>
          <a:p>
            <a:pPr lvl="2"/>
            <a:r>
              <a:rPr lang="en-US" dirty="0"/>
              <a:t>Ex: if </a:t>
            </a:r>
            <a:r>
              <a:rPr lang="en-US" dirty="0" err="1"/>
              <a:t>s</a:t>
            </a:r>
            <a:r>
              <a:rPr lang="en-US" baseline="-25000" dirty="0" err="1"/>
              <a:t>i</a:t>
            </a:r>
            <a:r>
              <a:rPr lang="en-US" dirty="0"/>
              <a:t> is address, then return score of the data-based matcher, otherwise return average score of all matchers</a:t>
            </a:r>
          </a:p>
          <a:p>
            <a:pPr lvl="1"/>
            <a:r>
              <a:rPr lang="en-US" dirty="0"/>
              <a:t>weighted-sum combiners</a:t>
            </a:r>
          </a:p>
          <a:p>
            <a:pPr lvl="2"/>
            <a:r>
              <a:rPr lang="en-US" dirty="0"/>
              <a:t>give weights to each matcher, according to its importance</a:t>
            </a:r>
          </a:p>
          <a:p>
            <a:pPr lvl="1"/>
            <a:r>
              <a:rPr lang="en-US" dirty="0"/>
              <a:t>combiner itself can be a learner</a:t>
            </a:r>
          </a:p>
          <a:p>
            <a:pPr lvl="2"/>
            <a:r>
              <a:rPr lang="en-US" dirty="0"/>
              <a:t>Learn weights from training data</a:t>
            </a:r>
          </a:p>
          <a:p>
            <a:pPr lvl="2"/>
            <a:r>
              <a:rPr lang="en-US" dirty="0"/>
              <a:t>Ex: decision tree, linear regression, logistic regression ...</a:t>
            </a:r>
          </a:p>
          <a:p>
            <a:pPr marL="914400" lvl="2" indent="0">
              <a:buNone/>
            </a:pPr>
            <a:r>
              <a:rPr lang="en-US" dirty="0"/>
              <a:t> </a:t>
            </a:r>
          </a:p>
          <a:p>
            <a:endParaRPr lang="en-US" dirty="0"/>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l="4628" t="11357" r="5500" b="8398"/>
          <a:stretch/>
        </p:blipFill>
        <p:spPr>
          <a:xfrm>
            <a:off x="4970001" y="1326524"/>
            <a:ext cx="4070820" cy="814186"/>
          </a:xfrm>
          <a:prstGeom prst="rect">
            <a:avLst/>
          </a:prstGeom>
        </p:spPr>
      </p:pic>
    </p:spTree>
    <p:extLst>
      <p:ext uri="{BB962C8B-B14F-4D97-AF65-F5344CB8AC3E}">
        <p14:creationId xmlns:p14="http://schemas.microsoft.com/office/powerpoint/2010/main" val="3200402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900" y="63500"/>
            <a:ext cx="8902700" cy="1044575"/>
          </a:xfrm>
        </p:spPr>
        <p:txBody>
          <a:bodyPr/>
          <a:lstStyle/>
          <a:p>
            <a:pPr>
              <a:defRPr/>
            </a:pPr>
            <a:r>
              <a:rPr lang="en-US" dirty="0">
                <a:ea typeface="+mj-ea"/>
              </a:rPr>
              <a:t>Example of Average Combiner</a:t>
            </a:r>
          </a:p>
        </p:txBody>
      </p:sp>
      <p:pic>
        <p:nvPicPr>
          <p:cNvPr id="8806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638" y="1289050"/>
            <a:ext cx="6778625" cy="2019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8806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438" y="3513138"/>
            <a:ext cx="5657850" cy="13938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88069"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89445" y="3513138"/>
            <a:ext cx="3338512" cy="1619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8807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46375" y="5029200"/>
            <a:ext cx="5449888" cy="15906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 name="TextBox 2"/>
          <p:cNvSpPr txBox="1"/>
          <p:nvPr/>
        </p:nvSpPr>
        <p:spPr>
          <a:xfrm>
            <a:off x="5182026" y="5346849"/>
            <a:ext cx="659455" cy="338554"/>
          </a:xfrm>
          <a:prstGeom prst="rect">
            <a:avLst/>
          </a:prstGeom>
          <a:solidFill>
            <a:schemeClr val="bg1"/>
          </a:solidFill>
        </p:spPr>
        <p:txBody>
          <a:bodyPr wrap="none" rtlCol="0">
            <a:spAutoFit/>
          </a:bodyPr>
          <a:lstStyle/>
          <a:p>
            <a:r>
              <a:rPr lang="en-US" sz="1600" dirty="0"/>
              <a:t>0.35&gt;</a:t>
            </a:r>
          </a:p>
        </p:txBody>
      </p:sp>
    </p:spTree>
    <p:extLst>
      <p:ext uri="{BB962C8B-B14F-4D97-AF65-F5344CB8AC3E}">
        <p14:creationId xmlns:p14="http://schemas.microsoft.com/office/powerpoint/2010/main" val="29170256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0485" name="AutoShape 2"/>
          <p:cNvSpPr>
            <a:spLocks noChangeArrowheads="1"/>
          </p:cNvSpPr>
          <p:nvPr/>
        </p:nvSpPr>
        <p:spPr bwMode="auto">
          <a:xfrm>
            <a:off x="3886200" y="5016500"/>
            <a:ext cx="1905000" cy="914400"/>
          </a:xfrm>
          <a:prstGeom prst="can">
            <a:avLst>
              <a:gd name="adj" fmla="val 42708"/>
            </a:avLst>
          </a:prstGeom>
          <a:ln w="12700" cap="sq">
            <a:solidFill>
              <a:schemeClr val="tx1"/>
            </a:solidFill>
            <a:round/>
            <a:headEnd/>
            <a:tailEnd/>
          </a:ln>
        </p:spPr>
        <p:txBody>
          <a:bodyPr wrap="none" anchor="ctr"/>
          <a:lstStyle/>
          <a:p>
            <a:endParaRPr lang="en-US"/>
          </a:p>
        </p:txBody>
      </p:sp>
      <p:pic>
        <p:nvPicPr>
          <p:cNvPr id="20487" name="Picture 4" descr="charlie-nervous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60625" y="1028700"/>
            <a:ext cx="2978150" cy="24812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useBgFill="1">
        <p:nvSpPr>
          <p:cNvPr id="20488" name="AutoShape 5"/>
          <p:cNvSpPr>
            <a:spLocks noChangeArrowheads="1"/>
          </p:cNvSpPr>
          <p:nvPr/>
        </p:nvSpPr>
        <p:spPr bwMode="auto">
          <a:xfrm>
            <a:off x="6629400" y="5016500"/>
            <a:ext cx="1905000" cy="914400"/>
          </a:xfrm>
          <a:prstGeom prst="can">
            <a:avLst>
              <a:gd name="adj" fmla="val 42708"/>
            </a:avLst>
          </a:prstGeom>
          <a:ln w="12700" cap="sq">
            <a:solidFill>
              <a:schemeClr val="tx1"/>
            </a:solidFill>
            <a:round/>
            <a:headEnd/>
            <a:tailEnd/>
          </a:ln>
        </p:spPr>
        <p:txBody>
          <a:bodyPr wrap="none" anchor="ctr"/>
          <a:lstStyle/>
          <a:p>
            <a:endParaRPr lang="en-US"/>
          </a:p>
        </p:txBody>
      </p:sp>
      <p:sp useBgFill="1">
        <p:nvSpPr>
          <p:cNvPr id="20489" name="AutoShape 6"/>
          <p:cNvSpPr>
            <a:spLocks noChangeArrowheads="1"/>
          </p:cNvSpPr>
          <p:nvPr/>
        </p:nvSpPr>
        <p:spPr bwMode="auto">
          <a:xfrm>
            <a:off x="609600" y="5016500"/>
            <a:ext cx="1905000" cy="914400"/>
          </a:xfrm>
          <a:prstGeom prst="can">
            <a:avLst>
              <a:gd name="adj" fmla="val 42708"/>
            </a:avLst>
          </a:prstGeom>
          <a:ln w="12700" cap="sq">
            <a:solidFill>
              <a:schemeClr val="tx1"/>
            </a:solidFill>
            <a:round/>
            <a:headEnd/>
            <a:tailEnd/>
          </a:ln>
        </p:spPr>
        <p:txBody>
          <a:bodyPr wrap="none" anchor="ctr"/>
          <a:lstStyle/>
          <a:p>
            <a:endParaRPr lang="en-US"/>
          </a:p>
        </p:txBody>
      </p:sp>
      <p:pic>
        <p:nvPicPr>
          <p:cNvPr id="20490" name="Picture 7" descr="house3"/>
          <p:cNvPicPr preferRelativeResize="0">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8200" y="5092700"/>
            <a:ext cx="1371600" cy="762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0491" name="Picture 8" descr="house5"/>
          <p:cNvPicPr preferRelativeResize="0">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58000" y="5168900"/>
            <a:ext cx="1447800" cy="609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0492" name="Picture 9" descr="house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267200" y="5092700"/>
            <a:ext cx="1092200" cy="762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0493" name="Freeform 10"/>
          <p:cNvSpPr>
            <a:spLocks/>
          </p:cNvSpPr>
          <p:nvPr/>
        </p:nvSpPr>
        <p:spPr bwMode="auto">
          <a:xfrm>
            <a:off x="152400" y="3517900"/>
            <a:ext cx="8686800" cy="1689100"/>
          </a:xfrm>
          <a:custGeom>
            <a:avLst/>
            <a:gdLst>
              <a:gd name="T0" fmla="*/ 0 w 5472"/>
              <a:gd name="T1" fmla="*/ 1689100 h 1064"/>
              <a:gd name="T2" fmla="*/ 381000 w 5472"/>
              <a:gd name="T3" fmla="*/ 850900 h 1064"/>
              <a:gd name="T4" fmla="*/ 1447800 w 5472"/>
              <a:gd name="T5" fmla="*/ 1003300 h 1064"/>
              <a:gd name="T6" fmla="*/ 2590800 w 5472"/>
              <a:gd name="T7" fmla="*/ 393700 h 1064"/>
              <a:gd name="T8" fmla="*/ 3886200 w 5472"/>
              <a:gd name="T9" fmla="*/ 469900 h 1064"/>
              <a:gd name="T10" fmla="*/ 5181600 w 5472"/>
              <a:gd name="T11" fmla="*/ 927100 h 1064"/>
              <a:gd name="T12" fmla="*/ 6172200 w 5472"/>
              <a:gd name="T13" fmla="*/ 88900 h 1064"/>
              <a:gd name="T14" fmla="*/ 7772400 w 5472"/>
              <a:gd name="T15" fmla="*/ 393700 h 1064"/>
              <a:gd name="T16" fmla="*/ 8458200 w 5472"/>
              <a:gd name="T17" fmla="*/ 1155700 h 1064"/>
              <a:gd name="T18" fmla="*/ 8686800 w 5472"/>
              <a:gd name="T19" fmla="*/ 1689100 h 106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472"/>
              <a:gd name="T31" fmla="*/ 0 h 1064"/>
              <a:gd name="T32" fmla="*/ 5472 w 5472"/>
              <a:gd name="T33" fmla="*/ 1064 h 106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472" h="1064">
                <a:moveTo>
                  <a:pt x="0" y="1064"/>
                </a:moveTo>
                <a:cubicBezTo>
                  <a:pt x="44" y="836"/>
                  <a:pt x="88" y="608"/>
                  <a:pt x="240" y="536"/>
                </a:cubicBezTo>
                <a:cubicBezTo>
                  <a:pt x="392" y="464"/>
                  <a:pt x="680" y="680"/>
                  <a:pt x="912" y="632"/>
                </a:cubicBezTo>
                <a:cubicBezTo>
                  <a:pt x="1144" y="584"/>
                  <a:pt x="1376" y="304"/>
                  <a:pt x="1632" y="248"/>
                </a:cubicBezTo>
                <a:cubicBezTo>
                  <a:pt x="1888" y="192"/>
                  <a:pt x="2176" y="240"/>
                  <a:pt x="2448" y="296"/>
                </a:cubicBezTo>
                <a:cubicBezTo>
                  <a:pt x="2720" y="352"/>
                  <a:pt x="3024" y="624"/>
                  <a:pt x="3264" y="584"/>
                </a:cubicBezTo>
                <a:cubicBezTo>
                  <a:pt x="3504" y="544"/>
                  <a:pt x="3616" y="112"/>
                  <a:pt x="3888" y="56"/>
                </a:cubicBezTo>
                <a:cubicBezTo>
                  <a:pt x="4160" y="0"/>
                  <a:pt x="4656" y="136"/>
                  <a:pt x="4896" y="248"/>
                </a:cubicBezTo>
                <a:cubicBezTo>
                  <a:pt x="5136" y="360"/>
                  <a:pt x="5232" y="592"/>
                  <a:pt x="5328" y="728"/>
                </a:cubicBezTo>
                <a:cubicBezTo>
                  <a:pt x="5424" y="864"/>
                  <a:pt x="5448" y="1008"/>
                  <a:pt x="5472" y="1064"/>
                </a:cubicBezTo>
              </a:path>
            </a:pathLst>
          </a:custGeom>
          <a:noFill/>
          <a:ln w="254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graphicFrame>
        <p:nvGraphicFramePr>
          <p:cNvPr id="20482" name="Object 2"/>
          <p:cNvGraphicFramePr>
            <a:graphicFrameLocks noChangeAspect="1"/>
          </p:cNvGraphicFramePr>
          <p:nvPr/>
        </p:nvGraphicFramePr>
        <p:xfrm flipH="1">
          <a:off x="7756525" y="2203450"/>
          <a:ext cx="819150" cy="1127125"/>
        </p:xfrm>
        <a:graphic>
          <a:graphicData uri="http://schemas.openxmlformats.org/presentationml/2006/ole">
            <mc:AlternateContent xmlns:mc="http://schemas.openxmlformats.org/markup-compatibility/2006">
              <mc:Choice xmlns:v="urn:schemas-microsoft-com:vml" Requires="v">
                <p:oleObj spid="_x0000_s21183" name="Clip Gallery" r:id="rId8" imgW="2309760" imgH="3176280" progId="MS_ClipArt_Gallery.2">
                  <p:embed/>
                </p:oleObj>
              </mc:Choice>
              <mc:Fallback>
                <p:oleObj name="Clip Gallery" r:id="rId8" imgW="2309760" imgH="3176280" progId="MS_ClipArt_Gallery.2">
                  <p:embed/>
                  <p:pic>
                    <p:nvPicPr>
                      <p:cNvPr id="0" name="Object 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flipH="1">
                        <a:off x="7756525" y="2203450"/>
                        <a:ext cx="819150" cy="112712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20483" name="Object 3"/>
          <p:cNvGraphicFramePr>
            <a:graphicFrameLocks noChangeAspect="1"/>
          </p:cNvGraphicFramePr>
          <p:nvPr/>
        </p:nvGraphicFramePr>
        <p:xfrm>
          <a:off x="7359650" y="708025"/>
          <a:ext cx="1412875" cy="1008063"/>
        </p:xfrm>
        <a:graphic>
          <a:graphicData uri="http://schemas.openxmlformats.org/presentationml/2006/ole">
            <mc:AlternateContent xmlns:mc="http://schemas.openxmlformats.org/markup-compatibility/2006">
              <mc:Choice xmlns:v="urn:schemas-microsoft-com:vml" Requires="v">
                <p:oleObj spid="_x0000_s21184" name="Clip Gallery" r:id="rId10" imgW="4006800" imgH="2856960" progId="MS_ClipArt_Gallery.2">
                  <p:embed/>
                </p:oleObj>
              </mc:Choice>
              <mc:Fallback>
                <p:oleObj name="Clip Gallery" r:id="rId10" imgW="4006800" imgH="2856960" progId="MS_ClipArt_Gallery.2">
                  <p:embed/>
                  <p:pic>
                    <p:nvPicPr>
                      <p:cNvPr id="0" name="Object 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359650" y="708025"/>
                        <a:ext cx="1412875" cy="100806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20495" name="AutoShape 15"/>
          <p:cNvSpPr>
            <a:spLocks noChangeArrowheads="1"/>
          </p:cNvSpPr>
          <p:nvPr/>
        </p:nvSpPr>
        <p:spPr bwMode="auto">
          <a:xfrm>
            <a:off x="4559300" y="1558925"/>
            <a:ext cx="2514600" cy="1485900"/>
          </a:xfrm>
          <a:prstGeom prst="wedgeRoundRectCallout">
            <a:avLst>
              <a:gd name="adj1" fmla="val -60227"/>
              <a:gd name="adj2" fmla="val -12926"/>
              <a:gd name="adj3" fmla="val 16667"/>
            </a:avLst>
          </a:prstGeom>
          <a:solidFill>
            <a:schemeClr val="bg1"/>
          </a:solidFill>
          <a:ln w="12700" cap="sq">
            <a:solidFill>
              <a:schemeClr val="tx1"/>
            </a:solidFill>
            <a:miter lim="800000"/>
            <a:headEnd type="none" w="sm" len="sm"/>
            <a:tailEnd/>
          </a:ln>
        </p:spPr>
        <p:txBody>
          <a:bodyPr wrap="none" anchor="ctr"/>
          <a:lstStyle/>
          <a:p>
            <a:pPr algn="ctr">
              <a:spcBef>
                <a:spcPct val="0"/>
              </a:spcBef>
            </a:pPr>
            <a:r>
              <a:rPr lang="en-US" sz="2400" b="1" i="1"/>
              <a:t>Find houses with </a:t>
            </a:r>
          </a:p>
          <a:p>
            <a:pPr algn="ctr">
              <a:spcBef>
                <a:spcPct val="0"/>
              </a:spcBef>
            </a:pPr>
            <a:r>
              <a:rPr lang="en-US" sz="2400" b="1" i="1"/>
              <a:t>2 bedrooms </a:t>
            </a:r>
          </a:p>
          <a:p>
            <a:pPr algn="ctr">
              <a:spcBef>
                <a:spcPct val="0"/>
              </a:spcBef>
            </a:pPr>
            <a:r>
              <a:rPr lang="en-US" sz="2400" b="1" i="1"/>
              <a:t>priced under </a:t>
            </a:r>
          </a:p>
          <a:p>
            <a:pPr algn="ctr">
              <a:spcBef>
                <a:spcPct val="0"/>
              </a:spcBef>
            </a:pPr>
            <a:r>
              <a:rPr lang="en-US" sz="2400" b="1" i="1"/>
              <a:t>200K</a:t>
            </a:r>
            <a:endParaRPr lang="en-US" sz="2400" i="1"/>
          </a:p>
        </p:txBody>
      </p:sp>
      <p:sp>
        <p:nvSpPr>
          <p:cNvPr id="20496" name="AutoShape 18"/>
          <p:cNvSpPr>
            <a:spLocks noChangeArrowheads="1"/>
          </p:cNvSpPr>
          <p:nvPr/>
        </p:nvSpPr>
        <p:spPr bwMode="auto">
          <a:xfrm rot="-7548112">
            <a:off x="3439319" y="4150519"/>
            <a:ext cx="1803400" cy="179388"/>
          </a:xfrm>
          <a:prstGeom prst="leftRightArrow">
            <a:avLst>
              <a:gd name="adj1" fmla="val 50000"/>
              <a:gd name="adj2" fmla="val 201061"/>
            </a:avLst>
          </a:prstGeom>
          <a:solidFill>
            <a:schemeClr val="accent1"/>
          </a:solidFill>
          <a:ln w="12700" cap="sq">
            <a:solidFill>
              <a:schemeClr val="tx1"/>
            </a:solidFill>
            <a:miter lim="800000"/>
            <a:headEnd type="none" w="sm" len="sm"/>
            <a:tailEnd/>
          </a:ln>
        </p:spPr>
        <p:txBody>
          <a:bodyPr wrap="none" anchor="ctr"/>
          <a:lstStyle/>
          <a:p>
            <a:endParaRPr lang="en-US"/>
          </a:p>
        </p:txBody>
      </p:sp>
      <p:sp>
        <p:nvSpPr>
          <p:cNvPr id="20498" name="AutoShape 21"/>
          <p:cNvSpPr>
            <a:spLocks noChangeArrowheads="1"/>
          </p:cNvSpPr>
          <p:nvPr/>
        </p:nvSpPr>
        <p:spPr bwMode="auto">
          <a:xfrm rot="-9396372">
            <a:off x="4202113" y="4106863"/>
            <a:ext cx="3489325" cy="187325"/>
          </a:xfrm>
          <a:prstGeom prst="leftRightArrow">
            <a:avLst>
              <a:gd name="adj1" fmla="val 50000"/>
              <a:gd name="adj2" fmla="val 372542"/>
            </a:avLst>
          </a:prstGeom>
          <a:solidFill>
            <a:schemeClr val="accent1"/>
          </a:solidFill>
          <a:ln w="12700" cap="sq">
            <a:solidFill>
              <a:schemeClr val="tx1"/>
            </a:solidFill>
            <a:miter lim="800000"/>
            <a:headEnd type="none" w="sm" len="sm"/>
            <a:tailEnd/>
          </a:ln>
        </p:spPr>
        <p:txBody>
          <a:bodyPr wrap="none" anchor="ctr"/>
          <a:lstStyle/>
          <a:p>
            <a:endParaRPr lang="en-US"/>
          </a:p>
        </p:txBody>
      </p:sp>
      <p:sp>
        <p:nvSpPr>
          <p:cNvPr id="20499" name="AutoShape 22"/>
          <p:cNvSpPr>
            <a:spLocks noChangeArrowheads="1"/>
          </p:cNvSpPr>
          <p:nvPr/>
        </p:nvSpPr>
        <p:spPr bwMode="auto">
          <a:xfrm rot="-2803315">
            <a:off x="1998663" y="4073525"/>
            <a:ext cx="1917700" cy="231775"/>
          </a:xfrm>
          <a:prstGeom prst="leftRightArrow">
            <a:avLst>
              <a:gd name="adj1" fmla="val 50000"/>
              <a:gd name="adj2" fmla="val 165479"/>
            </a:avLst>
          </a:prstGeom>
          <a:solidFill>
            <a:schemeClr val="accent1"/>
          </a:solidFill>
          <a:ln w="12700" cap="sq">
            <a:solidFill>
              <a:schemeClr val="tx1"/>
            </a:solidFill>
            <a:miter lim="800000"/>
            <a:headEnd type="none" w="sm" len="sm"/>
            <a:tailEnd/>
          </a:ln>
        </p:spPr>
        <p:txBody>
          <a:bodyPr wrap="none" anchor="ctr"/>
          <a:lstStyle/>
          <a:p>
            <a:endParaRPr lang="en-US"/>
          </a:p>
        </p:txBody>
      </p:sp>
      <p:sp>
        <p:nvSpPr>
          <p:cNvPr id="20500" name="Text Box 23"/>
          <p:cNvSpPr txBox="1">
            <a:spLocks noChangeArrowheads="1"/>
          </p:cNvSpPr>
          <p:nvPr/>
        </p:nvSpPr>
        <p:spPr bwMode="auto">
          <a:xfrm>
            <a:off x="6931025" y="5937250"/>
            <a:ext cx="1360488"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wrap="none">
            <a:spAutoFit/>
          </a:bodyPr>
          <a:lstStyle>
            <a:lvl1pPr>
              <a:defRPr sz="1400">
                <a:solidFill>
                  <a:schemeClr val="tx1"/>
                </a:solidFill>
                <a:latin typeface="Times New Roman" charset="0"/>
                <a:ea typeface="ＭＳ Ｐゴシック" charset="0"/>
                <a:cs typeface="ＭＳ Ｐゴシック" charset="0"/>
              </a:defRPr>
            </a:lvl1pPr>
            <a:lvl2pPr marL="37931725" indent="-37474525">
              <a:defRPr sz="1400">
                <a:solidFill>
                  <a:schemeClr val="tx1"/>
                </a:solidFill>
                <a:latin typeface="Times New Roman" charset="0"/>
                <a:ea typeface="ＭＳ Ｐゴシック" charset="0"/>
              </a:defRPr>
            </a:lvl2pPr>
            <a:lvl3pPr>
              <a:defRPr sz="1400">
                <a:solidFill>
                  <a:schemeClr val="tx1"/>
                </a:solidFill>
                <a:latin typeface="Times New Roman" charset="0"/>
                <a:ea typeface="ＭＳ Ｐゴシック" charset="0"/>
              </a:defRPr>
            </a:lvl3pPr>
            <a:lvl4pPr>
              <a:defRPr sz="1400">
                <a:solidFill>
                  <a:schemeClr val="tx1"/>
                </a:solidFill>
                <a:latin typeface="Times New Roman" charset="0"/>
                <a:ea typeface="ＭＳ Ｐゴシック" charset="0"/>
              </a:defRPr>
            </a:lvl4pPr>
            <a:lvl5pPr>
              <a:defRPr sz="1400">
                <a:solidFill>
                  <a:schemeClr val="tx1"/>
                </a:solidFill>
                <a:latin typeface="Times New Roman" charset="0"/>
                <a:ea typeface="ＭＳ Ｐゴシック" charset="0"/>
              </a:defRPr>
            </a:lvl5pPr>
            <a:lvl6pPr marL="457200" eaLnBrk="0" fontAlgn="base" hangingPunct="0">
              <a:spcBef>
                <a:spcPct val="30000"/>
              </a:spcBef>
              <a:spcAft>
                <a:spcPct val="0"/>
              </a:spcAft>
              <a:defRPr sz="1400">
                <a:solidFill>
                  <a:schemeClr val="tx1"/>
                </a:solidFill>
                <a:latin typeface="Times New Roman" charset="0"/>
                <a:ea typeface="ＭＳ Ｐゴシック" charset="0"/>
              </a:defRPr>
            </a:lvl6pPr>
            <a:lvl7pPr marL="914400" eaLnBrk="0" fontAlgn="base" hangingPunct="0">
              <a:spcBef>
                <a:spcPct val="30000"/>
              </a:spcBef>
              <a:spcAft>
                <a:spcPct val="0"/>
              </a:spcAft>
              <a:defRPr sz="1400">
                <a:solidFill>
                  <a:schemeClr val="tx1"/>
                </a:solidFill>
                <a:latin typeface="Times New Roman" charset="0"/>
                <a:ea typeface="ＭＳ Ｐゴシック" charset="0"/>
              </a:defRPr>
            </a:lvl7pPr>
            <a:lvl8pPr marL="1371600" eaLnBrk="0" fontAlgn="base" hangingPunct="0">
              <a:spcBef>
                <a:spcPct val="30000"/>
              </a:spcBef>
              <a:spcAft>
                <a:spcPct val="0"/>
              </a:spcAft>
              <a:defRPr sz="1400">
                <a:solidFill>
                  <a:schemeClr val="tx1"/>
                </a:solidFill>
                <a:latin typeface="Times New Roman" charset="0"/>
                <a:ea typeface="ＭＳ Ｐゴシック" charset="0"/>
              </a:defRPr>
            </a:lvl8pPr>
            <a:lvl9pPr marL="1828800" eaLnBrk="0" fontAlgn="base" hangingPunct="0">
              <a:spcBef>
                <a:spcPct val="30000"/>
              </a:spcBef>
              <a:spcAft>
                <a:spcPct val="0"/>
              </a:spcAft>
              <a:defRPr sz="1400">
                <a:solidFill>
                  <a:schemeClr val="tx1"/>
                </a:solidFill>
                <a:latin typeface="Times New Roman" charset="0"/>
                <a:ea typeface="ＭＳ Ｐゴシック" charset="0"/>
              </a:defRPr>
            </a:lvl9pPr>
          </a:lstStyle>
          <a:p>
            <a:pPr>
              <a:spcBef>
                <a:spcPct val="0"/>
              </a:spcBef>
            </a:pPr>
            <a:r>
              <a:rPr lang="en-US" sz="2000" b="1" i="1"/>
              <a:t>homes.com</a:t>
            </a:r>
            <a:endParaRPr lang="en-US" sz="2000" i="1"/>
          </a:p>
        </p:txBody>
      </p:sp>
      <p:sp>
        <p:nvSpPr>
          <p:cNvPr id="20501" name="Text Box 24"/>
          <p:cNvSpPr txBox="1">
            <a:spLocks noChangeArrowheads="1"/>
          </p:cNvSpPr>
          <p:nvPr/>
        </p:nvSpPr>
        <p:spPr bwMode="auto">
          <a:xfrm>
            <a:off x="723900" y="5937250"/>
            <a:ext cx="1682750"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wrap="none">
            <a:spAutoFit/>
          </a:bodyPr>
          <a:lstStyle>
            <a:lvl1pPr>
              <a:defRPr sz="1400">
                <a:solidFill>
                  <a:schemeClr val="tx1"/>
                </a:solidFill>
                <a:latin typeface="Times New Roman" charset="0"/>
                <a:ea typeface="ＭＳ Ｐゴシック" charset="0"/>
                <a:cs typeface="ＭＳ Ｐゴシック" charset="0"/>
              </a:defRPr>
            </a:lvl1pPr>
            <a:lvl2pPr marL="37931725" indent="-37474525">
              <a:defRPr sz="1400">
                <a:solidFill>
                  <a:schemeClr val="tx1"/>
                </a:solidFill>
                <a:latin typeface="Times New Roman" charset="0"/>
                <a:ea typeface="ＭＳ Ｐゴシック" charset="0"/>
              </a:defRPr>
            </a:lvl2pPr>
            <a:lvl3pPr>
              <a:defRPr sz="1400">
                <a:solidFill>
                  <a:schemeClr val="tx1"/>
                </a:solidFill>
                <a:latin typeface="Times New Roman" charset="0"/>
                <a:ea typeface="ＭＳ Ｐゴシック" charset="0"/>
              </a:defRPr>
            </a:lvl3pPr>
            <a:lvl4pPr>
              <a:defRPr sz="1400">
                <a:solidFill>
                  <a:schemeClr val="tx1"/>
                </a:solidFill>
                <a:latin typeface="Times New Roman" charset="0"/>
                <a:ea typeface="ＭＳ Ｐゴシック" charset="0"/>
              </a:defRPr>
            </a:lvl4pPr>
            <a:lvl5pPr>
              <a:defRPr sz="1400">
                <a:solidFill>
                  <a:schemeClr val="tx1"/>
                </a:solidFill>
                <a:latin typeface="Times New Roman" charset="0"/>
                <a:ea typeface="ＭＳ Ｐゴシック" charset="0"/>
              </a:defRPr>
            </a:lvl5pPr>
            <a:lvl6pPr marL="457200" eaLnBrk="0" fontAlgn="base" hangingPunct="0">
              <a:spcBef>
                <a:spcPct val="30000"/>
              </a:spcBef>
              <a:spcAft>
                <a:spcPct val="0"/>
              </a:spcAft>
              <a:defRPr sz="1400">
                <a:solidFill>
                  <a:schemeClr val="tx1"/>
                </a:solidFill>
                <a:latin typeface="Times New Roman" charset="0"/>
                <a:ea typeface="ＭＳ Ｐゴシック" charset="0"/>
              </a:defRPr>
            </a:lvl6pPr>
            <a:lvl7pPr marL="914400" eaLnBrk="0" fontAlgn="base" hangingPunct="0">
              <a:spcBef>
                <a:spcPct val="30000"/>
              </a:spcBef>
              <a:spcAft>
                <a:spcPct val="0"/>
              </a:spcAft>
              <a:defRPr sz="1400">
                <a:solidFill>
                  <a:schemeClr val="tx1"/>
                </a:solidFill>
                <a:latin typeface="Times New Roman" charset="0"/>
                <a:ea typeface="ＭＳ Ｐゴシック" charset="0"/>
              </a:defRPr>
            </a:lvl7pPr>
            <a:lvl8pPr marL="1371600" eaLnBrk="0" fontAlgn="base" hangingPunct="0">
              <a:spcBef>
                <a:spcPct val="30000"/>
              </a:spcBef>
              <a:spcAft>
                <a:spcPct val="0"/>
              </a:spcAft>
              <a:defRPr sz="1400">
                <a:solidFill>
                  <a:schemeClr val="tx1"/>
                </a:solidFill>
                <a:latin typeface="Times New Roman" charset="0"/>
                <a:ea typeface="ＭＳ Ｐゴシック" charset="0"/>
              </a:defRPr>
            </a:lvl8pPr>
            <a:lvl9pPr marL="1828800" eaLnBrk="0" fontAlgn="base" hangingPunct="0">
              <a:spcBef>
                <a:spcPct val="30000"/>
              </a:spcBef>
              <a:spcAft>
                <a:spcPct val="0"/>
              </a:spcAft>
              <a:defRPr sz="1400">
                <a:solidFill>
                  <a:schemeClr val="tx1"/>
                </a:solidFill>
                <a:latin typeface="Times New Roman" charset="0"/>
                <a:ea typeface="ＭＳ Ｐゴシック" charset="0"/>
              </a:defRPr>
            </a:lvl9pPr>
          </a:lstStyle>
          <a:p>
            <a:pPr>
              <a:spcBef>
                <a:spcPct val="0"/>
              </a:spcBef>
            </a:pPr>
            <a:r>
              <a:rPr lang="en-US" sz="2000" b="1" i="1"/>
              <a:t>realestate.com</a:t>
            </a:r>
            <a:endParaRPr lang="en-US" sz="2000" i="1"/>
          </a:p>
        </p:txBody>
      </p:sp>
      <p:sp>
        <p:nvSpPr>
          <p:cNvPr id="20502" name="Text Box 25"/>
          <p:cNvSpPr txBox="1">
            <a:spLocks noChangeArrowheads="1"/>
          </p:cNvSpPr>
          <p:nvPr/>
        </p:nvSpPr>
        <p:spPr bwMode="auto">
          <a:xfrm>
            <a:off x="3848100" y="5937250"/>
            <a:ext cx="2022475"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wrap="none">
            <a:spAutoFit/>
          </a:bodyPr>
          <a:lstStyle>
            <a:lvl1pPr>
              <a:defRPr sz="1400">
                <a:solidFill>
                  <a:schemeClr val="tx1"/>
                </a:solidFill>
                <a:latin typeface="Times New Roman" charset="0"/>
                <a:ea typeface="ＭＳ Ｐゴシック" charset="0"/>
                <a:cs typeface="ＭＳ Ｐゴシック" charset="0"/>
              </a:defRPr>
            </a:lvl1pPr>
            <a:lvl2pPr marL="37931725" indent="-37474525">
              <a:defRPr sz="1400">
                <a:solidFill>
                  <a:schemeClr val="tx1"/>
                </a:solidFill>
                <a:latin typeface="Times New Roman" charset="0"/>
                <a:ea typeface="ＭＳ Ｐゴシック" charset="0"/>
              </a:defRPr>
            </a:lvl2pPr>
            <a:lvl3pPr>
              <a:defRPr sz="1400">
                <a:solidFill>
                  <a:schemeClr val="tx1"/>
                </a:solidFill>
                <a:latin typeface="Times New Roman" charset="0"/>
                <a:ea typeface="ＭＳ Ｐゴシック" charset="0"/>
              </a:defRPr>
            </a:lvl3pPr>
            <a:lvl4pPr>
              <a:defRPr sz="1400">
                <a:solidFill>
                  <a:schemeClr val="tx1"/>
                </a:solidFill>
                <a:latin typeface="Times New Roman" charset="0"/>
                <a:ea typeface="ＭＳ Ｐゴシック" charset="0"/>
              </a:defRPr>
            </a:lvl4pPr>
            <a:lvl5pPr>
              <a:defRPr sz="1400">
                <a:solidFill>
                  <a:schemeClr val="tx1"/>
                </a:solidFill>
                <a:latin typeface="Times New Roman" charset="0"/>
                <a:ea typeface="ＭＳ Ｐゴシック" charset="0"/>
              </a:defRPr>
            </a:lvl5pPr>
            <a:lvl6pPr marL="457200" eaLnBrk="0" fontAlgn="base" hangingPunct="0">
              <a:spcBef>
                <a:spcPct val="30000"/>
              </a:spcBef>
              <a:spcAft>
                <a:spcPct val="0"/>
              </a:spcAft>
              <a:defRPr sz="1400">
                <a:solidFill>
                  <a:schemeClr val="tx1"/>
                </a:solidFill>
                <a:latin typeface="Times New Roman" charset="0"/>
                <a:ea typeface="ＭＳ Ｐゴシック" charset="0"/>
              </a:defRPr>
            </a:lvl6pPr>
            <a:lvl7pPr marL="914400" eaLnBrk="0" fontAlgn="base" hangingPunct="0">
              <a:spcBef>
                <a:spcPct val="30000"/>
              </a:spcBef>
              <a:spcAft>
                <a:spcPct val="0"/>
              </a:spcAft>
              <a:defRPr sz="1400">
                <a:solidFill>
                  <a:schemeClr val="tx1"/>
                </a:solidFill>
                <a:latin typeface="Times New Roman" charset="0"/>
                <a:ea typeface="ＭＳ Ｐゴシック" charset="0"/>
              </a:defRPr>
            </a:lvl7pPr>
            <a:lvl8pPr marL="1371600" eaLnBrk="0" fontAlgn="base" hangingPunct="0">
              <a:spcBef>
                <a:spcPct val="30000"/>
              </a:spcBef>
              <a:spcAft>
                <a:spcPct val="0"/>
              </a:spcAft>
              <a:defRPr sz="1400">
                <a:solidFill>
                  <a:schemeClr val="tx1"/>
                </a:solidFill>
                <a:latin typeface="Times New Roman" charset="0"/>
                <a:ea typeface="ＭＳ Ｐゴシック" charset="0"/>
              </a:defRPr>
            </a:lvl8pPr>
            <a:lvl9pPr marL="1828800" eaLnBrk="0" fontAlgn="base" hangingPunct="0">
              <a:spcBef>
                <a:spcPct val="30000"/>
              </a:spcBef>
              <a:spcAft>
                <a:spcPct val="0"/>
              </a:spcAft>
              <a:defRPr sz="1400">
                <a:solidFill>
                  <a:schemeClr val="tx1"/>
                </a:solidFill>
                <a:latin typeface="Times New Roman" charset="0"/>
                <a:ea typeface="ＭＳ Ｐゴシック" charset="0"/>
              </a:defRPr>
            </a:lvl9pPr>
          </a:lstStyle>
          <a:p>
            <a:pPr>
              <a:spcBef>
                <a:spcPct val="0"/>
              </a:spcBef>
            </a:pPr>
            <a:r>
              <a:rPr lang="en-US" sz="2000" b="1" i="1"/>
              <a:t>homeseekers.com</a:t>
            </a:r>
            <a:endParaRPr lang="en-US" sz="2000" i="1"/>
          </a:p>
        </p:txBody>
      </p:sp>
      <p:sp>
        <p:nvSpPr>
          <p:cNvPr id="573467" name="Rectangle 27"/>
          <p:cNvSpPr>
            <a:spLocks noGrp="1" noChangeArrowheads="1"/>
          </p:cNvSpPr>
          <p:nvPr>
            <p:ph type="title"/>
          </p:nvPr>
        </p:nvSpPr>
        <p:spPr>
          <a:xfrm>
            <a:off x="647700" y="161925"/>
            <a:ext cx="7620000" cy="600075"/>
          </a:xfrm>
        </p:spPr>
        <p:txBody>
          <a:bodyPr/>
          <a:lstStyle/>
          <a:p>
            <a:r>
              <a:rPr lang="en-US">
                <a:latin typeface="Times New Roman" charset="0"/>
                <a:ea typeface="ＭＳ Ｐゴシック" charset="0"/>
                <a:cs typeface="ＭＳ Ｐゴシック" charset="0"/>
              </a:rPr>
              <a:t>Motivation: Data Integration  </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Outline</a:t>
            </a:r>
          </a:p>
        </p:txBody>
      </p:sp>
      <p:sp>
        <p:nvSpPr>
          <p:cNvPr id="59394" name="Content Placeholder 2"/>
          <p:cNvSpPr>
            <a:spLocks noGrp="1"/>
          </p:cNvSpPr>
          <p:nvPr>
            <p:ph idx="1"/>
          </p:nvPr>
        </p:nvSpPr>
        <p:spPr/>
        <p:txBody>
          <a:bodyPr/>
          <a:lstStyle/>
          <a:p>
            <a:r>
              <a:rPr lang="en-US" dirty="0"/>
              <a:t>Problem definition, challenges, and overview</a:t>
            </a:r>
          </a:p>
          <a:p>
            <a:r>
              <a:rPr lang="en-US" dirty="0"/>
              <a:t>Schema matching</a:t>
            </a:r>
          </a:p>
          <a:p>
            <a:pPr lvl="1"/>
            <a:r>
              <a:rPr lang="en-US" dirty="0"/>
              <a:t>Matchers</a:t>
            </a:r>
          </a:p>
          <a:p>
            <a:pPr lvl="1"/>
            <a:r>
              <a:rPr lang="en-US" dirty="0"/>
              <a:t>Combining match predictions</a:t>
            </a:r>
          </a:p>
          <a:p>
            <a:pPr lvl="1"/>
            <a:r>
              <a:rPr lang="en-US" dirty="0">
                <a:solidFill>
                  <a:srgbClr val="FF0000"/>
                </a:solidFill>
              </a:rPr>
              <a:t>Enforcing domain constraints</a:t>
            </a:r>
          </a:p>
          <a:p>
            <a:pPr lvl="1"/>
            <a:r>
              <a:rPr lang="en-US" dirty="0"/>
              <a:t>Match selector</a:t>
            </a:r>
          </a:p>
          <a:p>
            <a:pPr lvl="1"/>
            <a:r>
              <a:rPr lang="en-US" dirty="0"/>
              <a:t>Reusing previous matches</a:t>
            </a:r>
          </a:p>
          <a:p>
            <a:pPr lvl="1"/>
            <a:r>
              <a:rPr lang="en-US" dirty="0"/>
              <a:t>Many-to-many matches</a:t>
            </a:r>
          </a:p>
          <a:p>
            <a:r>
              <a:rPr lang="en-US" dirty="0"/>
              <a:t>Schema mapping</a:t>
            </a:r>
          </a:p>
        </p:txBody>
      </p:sp>
      <p:sp>
        <p:nvSpPr>
          <p:cNvPr id="59395" name="Slide Number Placeholder 3"/>
          <p:cNvSpPr>
            <a:spLocks noGrp="1"/>
          </p:cNvSpPr>
          <p:nvPr>
            <p:ph type="sldNum" sz="quarter" idx="12"/>
          </p:nvPr>
        </p:nvSpPr>
        <p:spPr/>
        <p:txBody>
          <a:bodyPr/>
          <a:lstStyle>
            <a:lvl1pPr algn="r" eaLnBrk="0" hangingPunct="0">
              <a:defRPr sz="2400">
                <a:solidFill>
                  <a:schemeClr val="tx1"/>
                </a:solidFill>
                <a:latin typeface="Times New Roman" charset="0"/>
                <a:ea typeface="ＭＳ Ｐゴシック" charset="0"/>
              </a:defRPr>
            </a:lvl1pPr>
            <a:lvl2pPr marL="742950" indent="-285750" algn="r" eaLnBrk="0" hangingPunct="0">
              <a:defRPr sz="2400">
                <a:solidFill>
                  <a:schemeClr val="tx1"/>
                </a:solidFill>
                <a:latin typeface="Times New Roman" charset="0"/>
                <a:ea typeface="ＭＳ Ｐゴシック" charset="0"/>
              </a:defRPr>
            </a:lvl2pPr>
            <a:lvl3pPr marL="1143000" indent="-228600" algn="r" eaLnBrk="0" hangingPunct="0">
              <a:defRPr sz="2400">
                <a:solidFill>
                  <a:schemeClr val="tx1"/>
                </a:solidFill>
                <a:latin typeface="Times New Roman" charset="0"/>
                <a:ea typeface="ＭＳ Ｐゴシック" charset="0"/>
              </a:defRPr>
            </a:lvl3pPr>
            <a:lvl4pPr marL="1600200" indent="-228600" algn="r" eaLnBrk="0" hangingPunct="0">
              <a:defRPr sz="2400">
                <a:solidFill>
                  <a:schemeClr val="tx1"/>
                </a:solidFill>
                <a:latin typeface="Times New Roman" charset="0"/>
                <a:ea typeface="ＭＳ Ｐゴシック" charset="0"/>
              </a:defRPr>
            </a:lvl4pPr>
            <a:lvl5pPr marL="2057400" indent="-228600" algn="r" eaLnBrk="0" hangingPunct="0">
              <a:defRPr sz="2400">
                <a:solidFill>
                  <a:schemeClr val="tx1"/>
                </a:solidFill>
                <a:latin typeface="Times New Roman" charset="0"/>
                <a:ea typeface="ＭＳ Ｐゴシック" charset="0"/>
              </a:defRPr>
            </a:lvl5pPr>
            <a:lvl6pPr marL="2514600" indent="-228600" algn="r"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algn="r"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algn="r"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algn="r" eaLnBrk="0" fontAlgn="base" hangingPunct="0">
              <a:spcBef>
                <a:spcPct val="0"/>
              </a:spcBef>
              <a:spcAft>
                <a:spcPct val="0"/>
              </a:spcAft>
              <a:defRPr sz="2400">
                <a:solidFill>
                  <a:schemeClr val="tx1"/>
                </a:solidFill>
                <a:latin typeface="Times New Roman" charset="0"/>
                <a:ea typeface="ＭＳ Ｐゴシック" charset="0"/>
              </a:defRPr>
            </a:lvl9pPr>
          </a:lstStyle>
          <a:p>
            <a:fld id="{715B4409-CDF5-8747-B16D-156EEF70BFED}" type="slidenum">
              <a:rPr lang="en-US" smtClean="0"/>
              <a:pPr/>
              <a:t>30</a:t>
            </a:fld>
            <a:endParaRPr lang="en-US"/>
          </a:p>
        </p:txBody>
      </p:sp>
    </p:spTree>
    <p:extLst>
      <p:ext uri="{BB962C8B-B14F-4D97-AF65-F5344CB8AC3E}">
        <p14:creationId xmlns:p14="http://schemas.microsoft.com/office/powerpoint/2010/main" val="70276285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900" y="63500"/>
            <a:ext cx="8902700" cy="1044575"/>
          </a:xfrm>
        </p:spPr>
        <p:txBody>
          <a:bodyPr/>
          <a:lstStyle/>
          <a:p>
            <a:pPr>
              <a:defRPr/>
            </a:pPr>
            <a:r>
              <a:rPr lang="en-US">
                <a:ea typeface="+mj-ea"/>
              </a:rPr>
              <a:t>Matching System Architecture</a:t>
            </a:r>
          </a:p>
        </p:txBody>
      </p:sp>
      <p:pic>
        <p:nvPicPr>
          <p:cNvPr id="7270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9315" y="1552476"/>
            <a:ext cx="6413500" cy="4292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 name="TextBox 2"/>
          <p:cNvSpPr txBox="1"/>
          <p:nvPr/>
        </p:nvSpPr>
        <p:spPr>
          <a:xfrm>
            <a:off x="7102748" y="2941016"/>
            <a:ext cx="1441420" cy="307777"/>
          </a:xfrm>
          <a:prstGeom prst="rect">
            <a:avLst/>
          </a:prstGeom>
          <a:noFill/>
        </p:spPr>
        <p:txBody>
          <a:bodyPr wrap="none" rtlCol="0">
            <a:spAutoFit/>
          </a:bodyPr>
          <a:lstStyle/>
          <a:p>
            <a:r>
              <a:rPr lang="en-US" dirty="0"/>
              <a:t>filter(</a:t>
            </a:r>
            <a:r>
              <a:rPr lang="en-US" dirty="0" err="1"/>
              <a:t>sim</a:t>
            </a:r>
            <a:r>
              <a:rPr lang="en-US" dirty="0"/>
              <a:t>) </a:t>
            </a:r>
            <a:r>
              <a:rPr lang="en-US" dirty="0">
                <a:sym typeface="Wingdings"/>
              </a:rPr>
              <a:t> </a:t>
            </a:r>
            <a:r>
              <a:rPr lang="en-US" dirty="0" err="1">
                <a:sym typeface="Wingdings"/>
              </a:rPr>
              <a:t>sim</a:t>
            </a:r>
            <a:endParaRPr lang="en-US" dirty="0"/>
          </a:p>
        </p:txBody>
      </p:sp>
      <p:sp>
        <p:nvSpPr>
          <p:cNvPr id="6" name="TextBox 5"/>
          <p:cNvSpPr txBox="1"/>
          <p:nvPr/>
        </p:nvSpPr>
        <p:spPr>
          <a:xfrm>
            <a:off x="7102748" y="4002850"/>
            <a:ext cx="1857994" cy="307777"/>
          </a:xfrm>
          <a:prstGeom prst="rect">
            <a:avLst/>
          </a:prstGeom>
          <a:noFill/>
        </p:spPr>
        <p:txBody>
          <a:bodyPr wrap="square" rtlCol="0">
            <a:spAutoFit/>
          </a:bodyPr>
          <a:lstStyle/>
          <a:p>
            <a:r>
              <a:rPr lang="en-US" dirty="0"/>
              <a:t>c(sim</a:t>
            </a:r>
            <a:r>
              <a:rPr lang="en-US" baseline="-25000" dirty="0"/>
              <a:t>1</a:t>
            </a:r>
            <a:r>
              <a:rPr lang="en-US" dirty="0"/>
              <a:t>, … </a:t>
            </a:r>
            <a:r>
              <a:rPr lang="en-US" dirty="0" err="1"/>
              <a:t>sim</a:t>
            </a:r>
            <a:r>
              <a:rPr lang="en-US" baseline="-25000" dirty="0" err="1"/>
              <a:t>n</a:t>
            </a:r>
            <a:r>
              <a:rPr lang="en-US" dirty="0"/>
              <a:t>) </a:t>
            </a:r>
            <a:r>
              <a:rPr lang="en-US" dirty="0">
                <a:sym typeface="Wingdings"/>
              </a:rPr>
              <a:t> </a:t>
            </a:r>
            <a:r>
              <a:rPr lang="en-US" dirty="0" err="1">
                <a:sym typeface="Wingdings"/>
              </a:rPr>
              <a:t>sim</a:t>
            </a:r>
            <a:endParaRPr lang="en-US" dirty="0"/>
          </a:p>
        </p:txBody>
      </p:sp>
      <p:sp>
        <p:nvSpPr>
          <p:cNvPr id="7" name="TextBox 6"/>
          <p:cNvSpPr txBox="1"/>
          <p:nvPr/>
        </p:nvSpPr>
        <p:spPr>
          <a:xfrm>
            <a:off x="7102748" y="5163164"/>
            <a:ext cx="1390124" cy="587853"/>
          </a:xfrm>
          <a:prstGeom prst="rect">
            <a:avLst/>
          </a:prstGeom>
          <a:noFill/>
        </p:spPr>
        <p:txBody>
          <a:bodyPr wrap="none" rtlCol="0">
            <a:spAutoFit/>
          </a:bodyPr>
          <a:lstStyle/>
          <a:p>
            <a:r>
              <a:rPr lang="en-US" dirty="0"/>
              <a:t>Schemas </a:t>
            </a:r>
            <a:r>
              <a:rPr lang="en-US" dirty="0">
                <a:sym typeface="Wingdings"/>
              </a:rPr>
              <a:t> </a:t>
            </a:r>
          </a:p>
          <a:p>
            <a:r>
              <a:rPr lang="en-US" dirty="0">
                <a:sym typeface="Wingdings"/>
              </a:rPr>
              <a:t>similarity matrix</a:t>
            </a:r>
            <a:endParaRPr lang="en-US" dirty="0"/>
          </a:p>
        </p:txBody>
      </p:sp>
      <p:sp>
        <p:nvSpPr>
          <p:cNvPr id="8" name="TextBox 7"/>
          <p:cNvSpPr txBox="1"/>
          <p:nvPr/>
        </p:nvSpPr>
        <p:spPr>
          <a:xfrm>
            <a:off x="7102748" y="1823344"/>
            <a:ext cx="1342798" cy="307777"/>
          </a:xfrm>
          <a:prstGeom prst="rect">
            <a:avLst/>
          </a:prstGeom>
          <a:noFill/>
        </p:spPr>
        <p:txBody>
          <a:bodyPr wrap="none" rtlCol="0">
            <a:spAutoFit/>
          </a:bodyPr>
          <a:lstStyle/>
          <a:p>
            <a:r>
              <a:rPr lang="en-US" dirty="0" err="1"/>
              <a:t>sim</a:t>
            </a:r>
            <a:r>
              <a:rPr lang="en-US" dirty="0"/>
              <a:t> </a:t>
            </a:r>
            <a:r>
              <a:rPr lang="en-US" dirty="0">
                <a:sym typeface="Wingdings"/>
              </a:rPr>
              <a:t> </a:t>
            </a:r>
            <a:r>
              <a:rPr lang="en-US" dirty="0"/>
              <a:t>matches</a:t>
            </a:r>
          </a:p>
        </p:txBody>
      </p:sp>
    </p:spTree>
    <p:extLst>
      <p:ext uri="{BB962C8B-B14F-4D97-AF65-F5344CB8AC3E}">
        <p14:creationId xmlns:p14="http://schemas.microsoft.com/office/powerpoint/2010/main" val="130067501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Enforcing Domain Constraints</a:t>
            </a:r>
          </a:p>
        </p:txBody>
      </p:sp>
      <p:sp>
        <p:nvSpPr>
          <p:cNvPr id="92162" name="Content Placeholder 2"/>
          <p:cNvSpPr>
            <a:spLocks noGrp="1"/>
          </p:cNvSpPr>
          <p:nvPr>
            <p:ph idx="1"/>
          </p:nvPr>
        </p:nvSpPr>
        <p:spPr/>
        <p:txBody>
          <a:bodyPr/>
          <a:lstStyle/>
          <a:p>
            <a:r>
              <a:rPr lang="en-US" dirty="0"/>
              <a:t>Designer often has knowledge that can be naturally expressed as domain integrity constraints</a:t>
            </a:r>
          </a:p>
          <a:p>
            <a:r>
              <a:rPr lang="en-US" dirty="0"/>
              <a:t>Constraint enforcer exploits these to prune certain match combinations</a:t>
            </a:r>
          </a:p>
          <a:p>
            <a:pPr lvl="1"/>
            <a:r>
              <a:rPr lang="en-US" dirty="0"/>
              <a:t>searches through the space of all match combinations produced by the combiner</a:t>
            </a:r>
          </a:p>
          <a:p>
            <a:pPr lvl="1"/>
            <a:r>
              <a:rPr lang="en-US" dirty="0"/>
              <a:t>finds one combination with the highest aggregated confidence score that satisfies the constraints</a:t>
            </a:r>
          </a:p>
          <a:p>
            <a:r>
              <a:rPr lang="en-US" dirty="0"/>
              <a:t>Two kinds of constraints: </a:t>
            </a:r>
          </a:p>
          <a:p>
            <a:pPr lvl="1"/>
            <a:r>
              <a:rPr lang="en-US" dirty="0"/>
              <a:t>Hard constraints: must be enforced</a:t>
            </a:r>
          </a:p>
          <a:p>
            <a:pPr lvl="1"/>
            <a:r>
              <a:rPr lang="en-US" dirty="0"/>
              <a:t>Soft constraints: more heuristic, may be violated</a:t>
            </a:r>
          </a:p>
          <a:p>
            <a:r>
              <a:rPr lang="en-US" dirty="0"/>
              <a:t>Minimize cost of constraint violation</a:t>
            </a:r>
          </a:p>
          <a:p>
            <a:pPr lvl="1"/>
            <a:r>
              <a:rPr lang="en-US" dirty="0"/>
              <a:t>hard constraints: cost is infinite</a:t>
            </a:r>
          </a:p>
          <a:p>
            <a:pPr lvl="1"/>
            <a:r>
              <a:rPr lang="en-US" dirty="0"/>
              <a:t>soft constraints: cost can be any positive number</a:t>
            </a:r>
          </a:p>
          <a:p>
            <a:endParaRPr lang="en-US" dirty="0"/>
          </a:p>
        </p:txBody>
      </p:sp>
    </p:spTree>
    <p:extLst>
      <p:ext uri="{BB962C8B-B14F-4D97-AF65-F5344CB8AC3E}">
        <p14:creationId xmlns:p14="http://schemas.microsoft.com/office/powerpoint/2010/main" val="107184108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ea typeface="+mj-ea"/>
              </a:rPr>
              <a:t>Example of Constraints</a:t>
            </a:r>
          </a:p>
        </p:txBody>
      </p:sp>
      <p:graphicFrame>
        <p:nvGraphicFramePr>
          <p:cNvPr id="5" name="Table 4"/>
          <p:cNvGraphicFramePr>
            <a:graphicFrameLocks noGrp="1"/>
          </p:cNvGraphicFramePr>
          <p:nvPr>
            <p:extLst>
              <p:ext uri="{D42A27DB-BD31-4B8C-83A1-F6EECF244321}">
                <p14:modId xmlns:p14="http://schemas.microsoft.com/office/powerpoint/2010/main" val="2002459211"/>
              </p:ext>
            </p:extLst>
          </p:nvPr>
        </p:nvGraphicFramePr>
        <p:xfrm>
          <a:off x="317500" y="2590437"/>
          <a:ext cx="8652880" cy="3566491"/>
        </p:xfrm>
        <a:graphic>
          <a:graphicData uri="http://schemas.openxmlformats.org/drawingml/2006/table">
            <a:tbl>
              <a:tblPr/>
              <a:tblGrid>
                <a:gridCol w="552287">
                  <a:extLst>
                    <a:ext uri="{9D8B030D-6E8A-4147-A177-3AD203B41FA5}">
                      <a16:colId xmlns:a16="http://schemas.microsoft.com/office/drawing/2014/main" val="20000"/>
                    </a:ext>
                  </a:extLst>
                </a:gridCol>
                <a:gridCol w="7313514">
                  <a:extLst>
                    <a:ext uri="{9D8B030D-6E8A-4147-A177-3AD203B41FA5}">
                      <a16:colId xmlns:a16="http://schemas.microsoft.com/office/drawing/2014/main" val="20001"/>
                    </a:ext>
                  </a:extLst>
                </a:gridCol>
                <a:gridCol w="787079">
                  <a:extLst>
                    <a:ext uri="{9D8B030D-6E8A-4147-A177-3AD203B41FA5}">
                      <a16:colId xmlns:a16="http://schemas.microsoft.com/office/drawing/2014/main" val="20002"/>
                    </a:ext>
                  </a:extLst>
                </a:gridCol>
              </a:tblGrid>
              <a:tr h="4044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1600" b="1" i="0" u="none" strike="noStrike" cap="none" normalizeH="0" baseline="0" dirty="0">
                        <a:ln>
                          <a:noFill/>
                        </a:ln>
                        <a:solidFill>
                          <a:srgbClr val="FFFFFF"/>
                        </a:solidFill>
                        <a:effectLst/>
                        <a:latin typeface="+mn-lt"/>
                        <a:ea typeface="ＭＳ Ｐゴシック"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rgbClr val="FFFFFF"/>
                          </a:solidFill>
                          <a:effectLst/>
                          <a:latin typeface="+mn-lt"/>
                          <a:ea typeface="ＭＳ Ｐゴシック" charset="0"/>
                        </a:rPr>
                        <a:t>Constraint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rgbClr val="FFFFFF"/>
                          </a:solidFill>
                          <a:effectLst/>
                          <a:latin typeface="+mn-lt"/>
                          <a:ea typeface="ＭＳ Ｐゴシック" charset="0"/>
                        </a:rPr>
                        <a:t>Cost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58578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000000"/>
                          </a:solidFill>
                          <a:effectLst/>
                          <a:latin typeface="+mn-lt"/>
                          <a:ea typeface="ＭＳ Ｐゴシック" charset="0"/>
                        </a:rPr>
                        <a:t>c</a:t>
                      </a:r>
                      <a:r>
                        <a:rPr kumimoji="0" lang="en-US" sz="1600" b="0" i="0" u="none" strike="noStrike" cap="none" normalizeH="0" baseline="-25000" dirty="0">
                          <a:ln>
                            <a:noFill/>
                          </a:ln>
                          <a:solidFill>
                            <a:srgbClr val="000000"/>
                          </a:solidFill>
                          <a:effectLst/>
                          <a:latin typeface="+mn-lt"/>
                          <a:ea typeface="ＭＳ Ｐゴシック" charset="0"/>
                        </a:rPr>
                        <a:t>1</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5D7E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000000"/>
                          </a:solidFill>
                          <a:effectLst/>
                          <a:latin typeface="+mn-lt"/>
                          <a:ea typeface="ＭＳ Ｐゴシック" charset="0"/>
                        </a:rPr>
                        <a:t>If A = </a:t>
                      </a:r>
                      <a:r>
                        <a:rPr kumimoji="0" lang="en-US" sz="1600" b="0" i="0" u="none" strike="noStrike" cap="none" normalizeH="0" baseline="0" dirty="0" err="1">
                          <a:ln>
                            <a:noFill/>
                          </a:ln>
                          <a:solidFill>
                            <a:srgbClr val="000000"/>
                          </a:solidFill>
                          <a:effectLst/>
                          <a:latin typeface="+mn-lt"/>
                          <a:ea typeface="ＭＳ Ｐゴシック" charset="0"/>
                        </a:rPr>
                        <a:t>Items.code</a:t>
                      </a:r>
                      <a:r>
                        <a:rPr kumimoji="0" lang="en-US" sz="1600" b="0" i="0" u="none" strike="noStrike" cap="none" normalizeH="0" baseline="0" dirty="0">
                          <a:ln>
                            <a:noFill/>
                          </a:ln>
                          <a:solidFill>
                            <a:srgbClr val="000000"/>
                          </a:solidFill>
                          <a:effectLst/>
                          <a:latin typeface="+mn-lt"/>
                          <a:ea typeface="ＭＳ Ｐゴシック" charset="0"/>
                        </a:rPr>
                        <a:t>, then A is a key (all distinct values)</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5D7E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rgbClr val="000000"/>
                          </a:solidFill>
                          <a:effectLst/>
                          <a:latin typeface="+mn-lt"/>
                          <a:ea typeface="ＭＳ Ｐゴシック" charset="0"/>
                        </a:rPr>
                        <a:t>∞</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5D7E0"/>
                    </a:solidFill>
                  </a:tcPr>
                </a:tc>
                <a:extLst>
                  <a:ext uri="{0D108BD9-81ED-4DB2-BD59-A6C34878D82A}">
                    <a16:rowId xmlns:a16="http://schemas.microsoft.com/office/drawing/2014/main" val="10001"/>
                  </a:ext>
                </a:extLst>
              </a:tr>
              <a:tr h="85066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000000"/>
                          </a:solidFill>
                          <a:effectLst/>
                          <a:latin typeface="+mn-lt"/>
                          <a:ea typeface="ＭＳ Ｐゴシック" charset="0"/>
                        </a:rPr>
                        <a:t>c</a:t>
                      </a:r>
                      <a:r>
                        <a:rPr kumimoji="0" lang="en-US" sz="1600" b="0" i="0" u="none" strike="noStrike" cap="none" normalizeH="0" baseline="-25000" dirty="0">
                          <a:ln>
                            <a:noFill/>
                          </a:ln>
                          <a:solidFill>
                            <a:srgbClr val="000000"/>
                          </a:solidFill>
                          <a:effectLst/>
                          <a:latin typeface="+mn-lt"/>
                          <a:ea typeface="ＭＳ Ｐゴシック" charset="0"/>
                        </a:rPr>
                        <a:t>2</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BECF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000000"/>
                          </a:solidFill>
                          <a:effectLst/>
                          <a:latin typeface="+mn-lt"/>
                          <a:ea typeface="ＭＳ Ｐゴシック" charset="0"/>
                        </a:rPr>
                        <a:t>If A = </a:t>
                      </a:r>
                      <a:r>
                        <a:rPr kumimoji="0" lang="en-US" sz="1600" b="0" i="0" u="none" strike="noStrike" cap="none" normalizeH="0" baseline="0" dirty="0" err="1">
                          <a:ln>
                            <a:noFill/>
                          </a:ln>
                          <a:solidFill>
                            <a:srgbClr val="000000"/>
                          </a:solidFill>
                          <a:effectLst/>
                          <a:latin typeface="+mn-lt"/>
                          <a:ea typeface="ＭＳ Ｐゴシック" charset="0"/>
                        </a:rPr>
                        <a:t>Items.desc</a:t>
                      </a:r>
                      <a:r>
                        <a:rPr kumimoji="0" lang="en-US" sz="1600" b="0" i="0" u="none" strike="noStrike" cap="none" normalizeH="0" baseline="0" dirty="0">
                          <a:ln>
                            <a:noFill/>
                          </a:ln>
                          <a:solidFill>
                            <a:srgbClr val="000000"/>
                          </a:solidFill>
                          <a:effectLst/>
                          <a:latin typeface="+mn-lt"/>
                          <a:ea typeface="ＭＳ Ｐゴシック" charset="0"/>
                        </a:rPr>
                        <a:t>, then any random sample of 100 data instances of A must have an average length of at least 20 words</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BECF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000000"/>
                          </a:solidFill>
                          <a:effectLst/>
                          <a:latin typeface="+mn-lt"/>
                          <a:ea typeface="ＭＳ Ｐゴシック" charset="0"/>
                        </a:rPr>
                        <a:t>1.5</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BECF0"/>
                    </a:solidFill>
                  </a:tcPr>
                </a:tc>
                <a:extLst>
                  <a:ext uri="{0D108BD9-81ED-4DB2-BD59-A6C34878D82A}">
                    <a16:rowId xmlns:a16="http://schemas.microsoft.com/office/drawing/2014/main" val="10002"/>
                  </a:ext>
                </a:extLst>
              </a:tr>
              <a:tr h="10144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000000"/>
                          </a:solidFill>
                          <a:effectLst/>
                          <a:latin typeface="+mn-lt"/>
                          <a:ea typeface="ＭＳ Ｐゴシック" charset="0"/>
                        </a:rPr>
                        <a:t>c</a:t>
                      </a:r>
                      <a:r>
                        <a:rPr kumimoji="0" lang="en-US" sz="1600" b="0" i="0" u="none" strike="noStrike" cap="none" normalizeH="0" baseline="-25000" dirty="0">
                          <a:ln>
                            <a:noFill/>
                          </a:ln>
                          <a:solidFill>
                            <a:srgbClr val="000000"/>
                          </a:solidFill>
                          <a:effectLst/>
                          <a:latin typeface="+mn-lt"/>
                          <a:ea typeface="ＭＳ Ｐゴシック" charset="0"/>
                        </a:rPr>
                        <a:t>3</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5D7E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000000"/>
                          </a:solidFill>
                          <a:effectLst/>
                          <a:latin typeface="+mn-lt"/>
                          <a:ea typeface="ＭＳ Ｐゴシック" charset="0"/>
                        </a:rPr>
                        <a:t>If A</a:t>
                      </a:r>
                      <a:r>
                        <a:rPr kumimoji="0" lang="en-US" sz="1600" b="0" i="0" u="none" strike="noStrike" cap="none" normalizeH="0" baseline="-25000" dirty="0">
                          <a:ln>
                            <a:noFill/>
                          </a:ln>
                          <a:solidFill>
                            <a:srgbClr val="000000"/>
                          </a:solidFill>
                          <a:effectLst/>
                          <a:latin typeface="+mn-lt"/>
                          <a:ea typeface="ＭＳ Ｐゴシック" charset="0"/>
                        </a:rPr>
                        <a:t>1</a:t>
                      </a:r>
                      <a:r>
                        <a:rPr kumimoji="0" lang="en-US" sz="1600" b="0" i="0" u="none" strike="noStrike" cap="none" normalizeH="0" baseline="0" dirty="0">
                          <a:ln>
                            <a:noFill/>
                          </a:ln>
                          <a:solidFill>
                            <a:srgbClr val="000000"/>
                          </a:solidFill>
                          <a:effectLst/>
                          <a:latin typeface="+mn-lt"/>
                          <a:ea typeface="ＭＳ Ｐゴシック" charset="0"/>
                        </a:rPr>
                        <a:t>~B</a:t>
                      </a:r>
                      <a:r>
                        <a:rPr kumimoji="0" lang="en-US" sz="1600" b="0" i="0" u="none" strike="noStrike" cap="none" normalizeH="0" baseline="-25000" dirty="0">
                          <a:ln>
                            <a:noFill/>
                          </a:ln>
                          <a:solidFill>
                            <a:srgbClr val="000000"/>
                          </a:solidFill>
                          <a:effectLst/>
                          <a:latin typeface="+mn-lt"/>
                          <a:ea typeface="ＭＳ Ｐゴシック" charset="0"/>
                        </a:rPr>
                        <a:t>1</a:t>
                      </a:r>
                      <a:r>
                        <a:rPr kumimoji="0" lang="en-US" sz="1600" b="0" i="0" u="none" strike="noStrike" cap="none" normalizeH="0" baseline="0" dirty="0">
                          <a:ln>
                            <a:noFill/>
                          </a:ln>
                          <a:solidFill>
                            <a:srgbClr val="000000"/>
                          </a:solidFill>
                          <a:effectLst/>
                          <a:latin typeface="+mn-lt"/>
                          <a:ea typeface="ＭＳ Ｐゴシック" charset="0"/>
                        </a:rPr>
                        <a:t>,  A</a:t>
                      </a:r>
                      <a:r>
                        <a:rPr kumimoji="0" lang="en-US" sz="1600" b="0" i="0" u="none" strike="noStrike" cap="none" normalizeH="0" baseline="-25000" dirty="0">
                          <a:ln>
                            <a:noFill/>
                          </a:ln>
                          <a:solidFill>
                            <a:srgbClr val="000000"/>
                          </a:solidFill>
                          <a:effectLst/>
                          <a:latin typeface="+mn-lt"/>
                          <a:ea typeface="ＭＳ Ｐゴシック" charset="0"/>
                        </a:rPr>
                        <a:t>2</a:t>
                      </a:r>
                      <a:r>
                        <a:rPr kumimoji="0" lang="en-US" sz="1600" b="0" i="0" u="none" strike="noStrike" cap="none" normalizeH="0" baseline="0" dirty="0">
                          <a:ln>
                            <a:noFill/>
                          </a:ln>
                          <a:solidFill>
                            <a:srgbClr val="000000"/>
                          </a:solidFill>
                          <a:effectLst/>
                          <a:latin typeface="+mn-lt"/>
                          <a:ea typeface="ＭＳ Ｐゴシック" charset="0"/>
                        </a:rPr>
                        <a:t>~B</a:t>
                      </a:r>
                      <a:r>
                        <a:rPr kumimoji="0" lang="en-US" sz="1600" b="0" i="0" u="none" strike="noStrike" cap="none" normalizeH="0" baseline="-25000" dirty="0">
                          <a:ln>
                            <a:noFill/>
                          </a:ln>
                          <a:solidFill>
                            <a:srgbClr val="000000"/>
                          </a:solidFill>
                          <a:effectLst/>
                          <a:latin typeface="+mn-lt"/>
                          <a:ea typeface="ＭＳ Ｐゴシック" charset="0"/>
                        </a:rPr>
                        <a:t>2</a:t>
                      </a:r>
                      <a:r>
                        <a:rPr kumimoji="0" lang="en-US" sz="1600" b="0" i="0" u="none" strike="noStrike" cap="none" normalizeH="0" baseline="0" dirty="0">
                          <a:ln>
                            <a:noFill/>
                          </a:ln>
                          <a:solidFill>
                            <a:srgbClr val="000000"/>
                          </a:solidFill>
                          <a:effectLst/>
                          <a:latin typeface="+mn-lt"/>
                          <a:ea typeface="ＭＳ Ｐゴシック" charset="0"/>
                        </a:rPr>
                        <a:t>, and B</a:t>
                      </a:r>
                      <a:r>
                        <a:rPr kumimoji="0" lang="en-US" sz="1600" b="0" i="0" u="none" strike="noStrike" cap="none" normalizeH="0" baseline="-25000" dirty="0">
                          <a:ln>
                            <a:noFill/>
                          </a:ln>
                          <a:solidFill>
                            <a:srgbClr val="000000"/>
                          </a:solidFill>
                          <a:effectLst/>
                          <a:latin typeface="+mn-lt"/>
                          <a:ea typeface="ＭＳ Ｐゴシック" charset="0"/>
                        </a:rPr>
                        <a:t>2</a:t>
                      </a:r>
                      <a:r>
                        <a:rPr kumimoji="0" lang="en-US" sz="1600" b="0" i="0" u="none" strike="noStrike" cap="none" normalizeH="0" baseline="0" dirty="0">
                          <a:ln>
                            <a:noFill/>
                          </a:ln>
                          <a:solidFill>
                            <a:srgbClr val="000000"/>
                          </a:solidFill>
                          <a:effectLst/>
                          <a:latin typeface="+mn-lt"/>
                          <a:ea typeface="ＭＳ Ｐゴシック" charset="0"/>
                        </a:rPr>
                        <a:t> is next to B</a:t>
                      </a:r>
                      <a:r>
                        <a:rPr kumimoji="0" lang="en-US" sz="1600" b="0" i="0" u="none" strike="noStrike" cap="none" normalizeH="0" baseline="-25000" dirty="0">
                          <a:ln>
                            <a:noFill/>
                          </a:ln>
                          <a:solidFill>
                            <a:srgbClr val="000000"/>
                          </a:solidFill>
                          <a:effectLst/>
                          <a:latin typeface="+mn-lt"/>
                          <a:ea typeface="ＭＳ Ｐゴシック" charset="0"/>
                        </a:rPr>
                        <a:t>1</a:t>
                      </a:r>
                      <a:r>
                        <a:rPr kumimoji="0" lang="en-US" sz="1600" b="0" i="0" u="none" strike="noStrike" cap="none" normalizeH="0" baseline="0" dirty="0">
                          <a:ln>
                            <a:noFill/>
                          </a:ln>
                          <a:solidFill>
                            <a:srgbClr val="000000"/>
                          </a:solidFill>
                          <a:effectLst/>
                          <a:latin typeface="+mn-lt"/>
                          <a:ea typeface="ＭＳ Ｐゴシック" charset="0"/>
                        </a:rPr>
                        <a:t> in the schema, but A</a:t>
                      </a:r>
                      <a:r>
                        <a:rPr kumimoji="0" lang="en-US" sz="1600" b="0" i="0" u="none" strike="noStrike" cap="none" normalizeH="0" baseline="-25000" dirty="0">
                          <a:ln>
                            <a:noFill/>
                          </a:ln>
                          <a:solidFill>
                            <a:srgbClr val="000000"/>
                          </a:solidFill>
                          <a:effectLst/>
                          <a:latin typeface="+mn-lt"/>
                          <a:ea typeface="ＭＳ Ｐゴシック" charset="0"/>
                        </a:rPr>
                        <a:t>2</a:t>
                      </a:r>
                      <a:r>
                        <a:rPr kumimoji="0" lang="en-US" sz="1600" b="0" i="0" u="none" strike="noStrike" cap="none" normalizeH="0" baseline="0" dirty="0">
                          <a:ln>
                            <a:noFill/>
                          </a:ln>
                          <a:solidFill>
                            <a:srgbClr val="000000"/>
                          </a:solidFill>
                          <a:effectLst/>
                          <a:latin typeface="+mn-lt"/>
                          <a:ea typeface="ＭＳ Ｐゴシック" charset="0"/>
                        </a:rPr>
                        <a:t> is not next to A</a:t>
                      </a:r>
                      <a:r>
                        <a:rPr kumimoji="0" lang="en-US" sz="1600" b="0" i="0" u="none" strike="noStrike" cap="none" normalizeH="0" baseline="-25000" dirty="0">
                          <a:ln>
                            <a:noFill/>
                          </a:ln>
                          <a:solidFill>
                            <a:srgbClr val="000000"/>
                          </a:solidFill>
                          <a:effectLst/>
                          <a:latin typeface="+mn-lt"/>
                          <a:ea typeface="ＭＳ Ｐゴシック" charset="0"/>
                        </a:rPr>
                        <a:t>1</a:t>
                      </a:r>
                      <a:r>
                        <a:rPr kumimoji="0" lang="en-US" sz="1600" b="0" i="0" u="none" strike="noStrike" cap="none" normalizeH="0" baseline="0" dirty="0">
                          <a:ln>
                            <a:noFill/>
                          </a:ln>
                          <a:solidFill>
                            <a:srgbClr val="000000"/>
                          </a:solidFill>
                          <a:effectLst/>
                          <a:latin typeface="+mn-lt"/>
                          <a:ea typeface="ＭＳ Ｐゴシック"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000000"/>
                          </a:solidFill>
                          <a:effectLst/>
                          <a:latin typeface="+mn-lt"/>
                          <a:ea typeface="ＭＳ Ｐゴシック" charset="0"/>
                        </a:rPr>
                        <a:t>then there is no A’ next to A</a:t>
                      </a:r>
                      <a:r>
                        <a:rPr kumimoji="0" lang="en-US" sz="1600" b="0" i="0" u="none" strike="noStrike" cap="none" normalizeH="0" baseline="-25000" dirty="0">
                          <a:ln>
                            <a:noFill/>
                          </a:ln>
                          <a:solidFill>
                            <a:srgbClr val="000000"/>
                          </a:solidFill>
                          <a:effectLst/>
                          <a:latin typeface="+mn-lt"/>
                          <a:ea typeface="ＭＳ Ｐゴシック" charset="0"/>
                        </a:rPr>
                        <a:t>1</a:t>
                      </a:r>
                      <a:r>
                        <a:rPr kumimoji="0" lang="en-US" sz="1600" b="0" i="0" u="none" strike="noStrike" cap="none" normalizeH="0" baseline="0" dirty="0">
                          <a:ln>
                            <a:noFill/>
                          </a:ln>
                          <a:solidFill>
                            <a:srgbClr val="000000"/>
                          </a:solidFill>
                          <a:effectLst/>
                          <a:latin typeface="+mn-lt"/>
                          <a:ea typeface="ＭＳ Ｐゴシック" charset="0"/>
                        </a:rPr>
                        <a:t> such that |</a:t>
                      </a:r>
                      <a:r>
                        <a:rPr kumimoji="0" lang="en-US" sz="1600" b="0" i="0" u="none" strike="noStrike" cap="none" normalizeH="0" baseline="0" dirty="0" err="1">
                          <a:ln>
                            <a:noFill/>
                          </a:ln>
                          <a:solidFill>
                            <a:srgbClr val="000000"/>
                          </a:solidFill>
                          <a:effectLst/>
                          <a:latin typeface="+mn-lt"/>
                          <a:ea typeface="ＭＳ Ｐゴシック" charset="0"/>
                        </a:rPr>
                        <a:t>sim</a:t>
                      </a:r>
                      <a:r>
                        <a:rPr kumimoji="0" lang="en-US" sz="1600" b="0" i="0" u="none" strike="noStrike" cap="none" normalizeH="0" baseline="0" dirty="0">
                          <a:ln>
                            <a:noFill/>
                          </a:ln>
                          <a:solidFill>
                            <a:srgbClr val="000000"/>
                          </a:solidFill>
                          <a:effectLst/>
                          <a:latin typeface="+mn-lt"/>
                          <a:ea typeface="ＭＳ Ｐゴシック" charset="0"/>
                        </a:rPr>
                        <a:t>(A’,B</a:t>
                      </a:r>
                      <a:r>
                        <a:rPr kumimoji="0" lang="en-US" sz="1600" b="0" i="0" u="none" strike="noStrike" cap="none" normalizeH="0" baseline="-25000" dirty="0">
                          <a:ln>
                            <a:noFill/>
                          </a:ln>
                          <a:solidFill>
                            <a:srgbClr val="000000"/>
                          </a:solidFill>
                          <a:effectLst/>
                          <a:latin typeface="+mn-lt"/>
                          <a:ea typeface="ＭＳ Ｐゴシック" charset="0"/>
                        </a:rPr>
                        <a:t>2</a:t>
                      </a:r>
                      <a:r>
                        <a:rPr kumimoji="0" lang="en-US" sz="1600" b="0" i="0" u="none" strike="noStrike" cap="none" normalizeH="0" baseline="0" dirty="0">
                          <a:ln>
                            <a:noFill/>
                          </a:ln>
                          <a:solidFill>
                            <a:srgbClr val="000000"/>
                          </a:solidFill>
                          <a:effectLst/>
                          <a:latin typeface="+mn-lt"/>
                          <a:ea typeface="ＭＳ Ｐゴシック" charset="0"/>
                        </a:rPr>
                        <a:t>) – </a:t>
                      </a:r>
                      <a:r>
                        <a:rPr kumimoji="0" lang="en-US" sz="1600" b="0" i="0" u="none" strike="noStrike" cap="none" normalizeH="0" baseline="0" dirty="0" err="1">
                          <a:ln>
                            <a:noFill/>
                          </a:ln>
                          <a:solidFill>
                            <a:srgbClr val="000000"/>
                          </a:solidFill>
                          <a:effectLst/>
                          <a:latin typeface="+mn-lt"/>
                          <a:ea typeface="ＭＳ Ｐゴシック" charset="0"/>
                        </a:rPr>
                        <a:t>sim</a:t>
                      </a:r>
                      <a:r>
                        <a:rPr kumimoji="0" lang="en-US" sz="1600" b="0" i="0" u="none" strike="noStrike" cap="none" normalizeH="0" baseline="0" dirty="0">
                          <a:ln>
                            <a:noFill/>
                          </a:ln>
                          <a:solidFill>
                            <a:srgbClr val="000000"/>
                          </a:solidFill>
                          <a:effectLst/>
                          <a:latin typeface="+mn-lt"/>
                          <a:ea typeface="ＭＳ Ｐゴシック" charset="0"/>
                        </a:rPr>
                        <a:t>(A</a:t>
                      </a:r>
                      <a:r>
                        <a:rPr kumimoji="0" lang="en-US" sz="1600" b="0" i="0" u="none" strike="noStrike" cap="none" normalizeH="0" baseline="-25000" dirty="0">
                          <a:ln>
                            <a:noFill/>
                          </a:ln>
                          <a:solidFill>
                            <a:srgbClr val="000000"/>
                          </a:solidFill>
                          <a:effectLst/>
                          <a:latin typeface="+mn-lt"/>
                          <a:ea typeface="ＭＳ Ｐゴシック" charset="0"/>
                        </a:rPr>
                        <a:t>2</a:t>
                      </a:r>
                      <a:r>
                        <a:rPr kumimoji="0" lang="en-US" sz="1600" b="0" i="0" u="none" strike="noStrike" cap="none" normalizeH="0" baseline="0" dirty="0">
                          <a:ln>
                            <a:noFill/>
                          </a:ln>
                          <a:solidFill>
                            <a:srgbClr val="000000"/>
                          </a:solidFill>
                          <a:effectLst/>
                          <a:latin typeface="+mn-lt"/>
                          <a:ea typeface="ＭＳ Ｐゴシック" charset="0"/>
                        </a:rPr>
                        <a:t>,B</a:t>
                      </a:r>
                      <a:r>
                        <a:rPr kumimoji="0" lang="en-US" sz="1600" b="0" i="0" u="none" strike="noStrike" cap="none" normalizeH="0" baseline="-25000" dirty="0">
                          <a:ln>
                            <a:noFill/>
                          </a:ln>
                          <a:solidFill>
                            <a:srgbClr val="000000"/>
                          </a:solidFill>
                          <a:effectLst/>
                          <a:latin typeface="+mn-lt"/>
                          <a:ea typeface="ＭＳ Ｐゴシック" charset="0"/>
                        </a:rPr>
                        <a:t>2</a:t>
                      </a:r>
                      <a:r>
                        <a:rPr kumimoji="0" lang="en-US" sz="1600" b="0" i="0" u="none" strike="noStrike" cap="none" normalizeH="0" baseline="0" dirty="0">
                          <a:ln>
                            <a:noFill/>
                          </a:ln>
                          <a:solidFill>
                            <a:srgbClr val="000000"/>
                          </a:solidFill>
                          <a:effectLst/>
                          <a:latin typeface="+mn-lt"/>
                          <a:ea typeface="ＭＳ Ｐゴシック" charset="0"/>
                        </a:rPr>
                        <a:t>)| ≤ t for a small pre-specified t</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5D7E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000000"/>
                          </a:solidFill>
                          <a:effectLst/>
                          <a:latin typeface="+mn-lt"/>
                          <a:ea typeface="ＭＳ Ｐゴシック" charset="0"/>
                        </a:rPr>
                        <a:t>2</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5D7E0"/>
                    </a:solidFill>
                  </a:tcPr>
                </a:tc>
                <a:extLst>
                  <a:ext uri="{0D108BD9-81ED-4DB2-BD59-A6C34878D82A}">
                    <a16:rowId xmlns:a16="http://schemas.microsoft.com/office/drawing/2014/main" val="10003"/>
                  </a:ext>
                </a:extLst>
              </a:tr>
              <a:tr h="7112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000000"/>
                          </a:solidFill>
                          <a:effectLst/>
                          <a:latin typeface="+mn-lt"/>
                          <a:ea typeface="ＭＳ Ｐゴシック" charset="0"/>
                        </a:rPr>
                        <a:t>c</a:t>
                      </a:r>
                      <a:r>
                        <a:rPr kumimoji="0" lang="en-US" sz="1600" b="0" i="0" u="none" strike="noStrike" cap="none" normalizeH="0" baseline="-25000" dirty="0">
                          <a:ln>
                            <a:noFill/>
                          </a:ln>
                          <a:solidFill>
                            <a:srgbClr val="000000"/>
                          </a:solidFill>
                          <a:effectLst/>
                          <a:latin typeface="+mn-lt"/>
                          <a:ea typeface="ＭＳ Ｐゴシック" charset="0"/>
                        </a:rPr>
                        <a:t>4</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BECF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000000"/>
                          </a:solidFill>
                          <a:effectLst/>
                          <a:latin typeface="+mn-lt"/>
                          <a:ea typeface="ＭＳ Ｐゴシック" charset="0"/>
                        </a:rPr>
                        <a:t>If more than half of the attributes of Table U match those of Table V, </a:t>
                      </a:r>
                      <a:br>
                        <a:rPr kumimoji="0" lang="en-US" sz="1600" b="0" i="0" u="none" strike="noStrike" cap="none" normalizeH="0" baseline="0" dirty="0">
                          <a:ln>
                            <a:noFill/>
                          </a:ln>
                          <a:solidFill>
                            <a:srgbClr val="000000"/>
                          </a:solidFill>
                          <a:effectLst/>
                          <a:latin typeface="+mn-lt"/>
                          <a:ea typeface="ＭＳ Ｐゴシック" charset="0"/>
                        </a:rPr>
                      </a:br>
                      <a:r>
                        <a:rPr kumimoji="0" lang="en-US" sz="1600" b="0" i="0" u="none" strike="noStrike" cap="none" normalizeH="0" baseline="0" dirty="0">
                          <a:ln>
                            <a:noFill/>
                          </a:ln>
                          <a:solidFill>
                            <a:srgbClr val="000000"/>
                          </a:solidFill>
                          <a:effectLst/>
                          <a:latin typeface="+mn-lt"/>
                          <a:ea typeface="ＭＳ Ｐゴシック" charset="0"/>
                        </a:rPr>
                        <a:t>then U = V</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BECF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000000"/>
                          </a:solidFill>
                          <a:effectLst/>
                          <a:latin typeface="+mn-lt"/>
                          <a:ea typeface="ＭＳ Ｐゴシック" charset="0"/>
                        </a:rPr>
                        <a:t>1</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BECF0"/>
                    </a:solidFill>
                  </a:tcPr>
                </a:tc>
                <a:extLst>
                  <a:ext uri="{0D108BD9-81ED-4DB2-BD59-A6C34878D82A}">
                    <a16:rowId xmlns:a16="http://schemas.microsoft.com/office/drawing/2014/main" val="10004"/>
                  </a:ext>
                </a:extLst>
              </a:tr>
            </a:tbl>
          </a:graphicData>
        </a:graphic>
      </p:graphicFrame>
      <p:pic>
        <p:nvPicPr>
          <p:cNvPr id="9730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8275" y="1339850"/>
            <a:ext cx="8693150" cy="1004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243052746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Outline</a:t>
            </a:r>
          </a:p>
        </p:txBody>
      </p:sp>
      <p:sp>
        <p:nvSpPr>
          <p:cNvPr id="59394" name="Content Placeholder 2"/>
          <p:cNvSpPr>
            <a:spLocks noGrp="1"/>
          </p:cNvSpPr>
          <p:nvPr>
            <p:ph idx="1"/>
          </p:nvPr>
        </p:nvSpPr>
        <p:spPr/>
        <p:txBody>
          <a:bodyPr/>
          <a:lstStyle/>
          <a:p>
            <a:r>
              <a:rPr lang="en-US" dirty="0"/>
              <a:t>Problem definition, challenges, and overview</a:t>
            </a:r>
          </a:p>
          <a:p>
            <a:r>
              <a:rPr lang="en-US" dirty="0"/>
              <a:t>Schema matching</a:t>
            </a:r>
          </a:p>
          <a:p>
            <a:pPr lvl="1"/>
            <a:r>
              <a:rPr lang="en-US" dirty="0"/>
              <a:t>Matchers</a:t>
            </a:r>
          </a:p>
          <a:p>
            <a:pPr lvl="1"/>
            <a:r>
              <a:rPr lang="en-US" dirty="0"/>
              <a:t>Combining match predictions</a:t>
            </a:r>
          </a:p>
          <a:p>
            <a:pPr lvl="1"/>
            <a:r>
              <a:rPr lang="en-US" dirty="0"/>
              <a:t>Enforcing domain constraints</a:t>
            </a:r>
          </a:p>
          <a:p>
            <a:pPr lvl="1"/>
            <a:r>
              <a:rPr lang="en-US" dirty="0">
                <a:solidFill>
                  <a:srgbClr val="FF0000"/>
                </a:solidFill>
              </a:rPr>
              <a:t>Match selector</a:t>
            </a:r>
          </a:p>
          <a:p>
            <a:pPr lvl="1"/>
            <a:r>
              <a:rPr lang="en-US" dirty="0"/>
              <a:t>Reusing previous matches</a:t>
            </a:r>
          </a:p>
          <a:p>
            <a:pPr lvl="1"/>
            <a:r>
              <a:rPr lang="en-US" dirty="0"/>
              <a:t>Many-to-many matches</a:t>
            </a:r>
          </a:p>
          <a:p>
            <a:r>
              <a:rPr lang="en-US" dirty="0"/>
              <a:t>Schema mapping</a:t>
            </a:r>
          </a:p>
        </p:txBody>
      </p:sp>
      <p:sp>
        <p:nvSpPr>
          <p:cNvPr id="59395" name="Slide Number Placeholder 3"/>
          <p:cNvSpPr>
            <a:spLocks noGrp="1"/>
          </p:cNvSpPr>
          <p:nvPr>
            <p:ph type="sldNum" sz="quarter" idx="12"/>
          </p:nvPr>
        </p:nvSpPr>
        <p:spPr/>
        <p:txBody>
          <a:bodyPr/>
          <a:lstStyle>
            <a:lvl1pPr algn="r" eaLnBrk="0" hangingPunct="0">
              <a:defRPr sz="2400">
                <a:solidFill>
                  <a:schemeClr val="tx1"/>
                </a:solidFill>
                <a:latin typeface="Times New Roman" charset="0"/>
                <a:ea typeface="ＭＳ Ｐゴシック" charset="0"/>
              </a:defRPr>
            </a:lvl1pPr>
            <a:lvl2pPr marL="742950" indent="-285750" algn="r" eaLnBrk="0" hangingPunct="0">
              <a:defRPr sz="2400">
                <a:solidFill>
                  <a:schemeClr val="tx1"/>
                </a:solidFill>
                <a:latin typeface="Times New Roman" charset="0"/>
                <a:ea typeface="ＭＳ Ｐゴシック" charset="0"/>
              </a:defRPr>
            </a:lvl2pPr>
            <a:lvl3pPr marL="1143000" indent="-228600" algn="r" eaLnBrk="0" hangingPunct="0">
              <a:defRPr sz="2400">
                <a:solidFill>
                  <a:schemeClr val="tx1"/>
                </a:solidFill>
                <a:latin typeface="Times New Roman" charset="0"/>
                <a:ea typeface="ＭＳ Ｐゴシック" charset="0"/>
              </a:defRPr>
            </a:lvl3pPr>
            <a:lvl4pPr marL="1600200" indent="-228600" algn="r" eaLnBrk="0" hangingPunct="0">
              <a:defRPr sz="2400">
                <a:solidFill>
                  <a:schemeClr val="tx1"/>
                </a:solidFill>
                <a:latin typeface="Times New Roman" charset="0"/>
                <a:ea typeface="ＭＳ Ｐゴシック" charset="0"/>
              </a:defRPr>
            </a:lvl4pPr>
            <a:lvl5pPr marL="2057400" indent="-228600" algn="r" eaLnBrk="0" hangingPunct="0">
              <a:defRPr sz="2400">
                <a:solidFill>
                  <a:schemeClr val="tx1"/>
                </a:solidFill>
                <a:latin typeface="Times New Roman" charset="0"/>
                <a:ea typeface="ＭＳ Ｐゴシック" charset="0"/>
              </a:defRPr>
            </a:lvl5pPr>
            <a:lvl6pPr marL="2514600" indent="-228600" algn="r"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algn="r"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algn="r"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algn="r" eaLnBrk="0" fontAlgn="base" hangingPunct="0">
              <a:spcBef>
                <a:spcPct val="0"/>
              </a:spcBef>
              <a:spcAft>
                <a:spcPct val="0"/>
              </a:spcAft>
              <a:defRPr sz="2400">
                <a:solidFill>
                  <a:schemeClr val="tx1"/>
                </a:solidFill>
                <a:latin typeface="Times New Roman" charset="0"/>
                <a:ea typeface="ＭＳ Ｐゴシック" charset="0"/>
              </a:defRPr>
            </a:lvl9pPr>
          </a:lstStyle>
          <a:p>
            <a:fld id="{715B4409-CDF5-8747-B16D-156EEF70BFED}" type="slidenum">
              <a:rPr lang="en-US" smtClean="0"/>
              <a:pPr/>
              <a:t>34</a:t>
            </a:fld>
            <a:endParaRPr lang="en-US"/>
          </a:p>
        </p:txBody>
      </p:sp>
    </p:spTree>
    <p:extLst>
      <p:ext uri="{BB962C8B-B14F-4D97-AF65-F5344CB8AC3E}">
        <p14:creationId xmlns:p14="http://schemas.microsoft.com/office/powerpoint/2010/main" val="2088536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900" y="63500"/>
            <a:ext cx="8902700" cy="1044575"/>
          </a:xfrm>
        </p:spPr>
        <p:txBody>
          <a:bodyPr/>
          <a:lstStyle/>
          <a:p>
            <a:pPr>
              <a:defRPr/>
            </a:pPr>
            <a:r>
              <a:rPr lang="en-US">
                <a:ea typeface="+mj-ea"/>
              </a:rPr>
              <a:t>Matching System Architecture</a:t>
            </a:r>
          </a:p>
        </p:txBody>
      </p:sp>
      <p:pic>
        <p:nvPicPr>
          <p:cNvPr id="7270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9315" y="1552476"/>
            <a:ext cx="6413500" cy="4292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 name="TextBox 2"/>
          <p:cNvSpPr txBox="1"/>
          <p:nvPr/>
        </p:nvSpPr>
        <p:spPr>
          <a:xfrm>
            <a:off x="7102748" y="2941016"/>
            <a:ext cx="1441420" cy="307777"/>
          </a:xfrm>
          <a:prstGeom prst="rect">
            <a:avLst/>
          </a:prstGeom>
          <a:noFill/>
        </p:spPr>
        <p:txBody>
          <a:bodyPr wrap="none" rtlCol="0">
            <a:spAutoFit/>
          </a:bodyPr>
          <a:lstStyle/>
          <a:p>
            <a:r>
              <a:rPr lang="en-US" dirty="0"/>
              <a:t>filter(</a:t>
            </a:r>
            <a:r>
              <a:rPr lang="en-US" dirty="0" err="1"/>
              <a:t>sim</a:t>
            </a:r>
            <a:r>
              <a:rPr lang="en-US" dirty="0"/>
              <a:t>) </a:t>
            </a:r>
            <a:r>
              <a:rPr lang="en-US" dirty="0">
                <a:sym typeface="Wingdings"/>
              </a:rPr>
              <a:t> </a:t>
            </a:r>
            <a:r>
              <a:rPr lang="en-US" dirty="0" err="1">
                <a:sym typeface="Wingdings"/>
              </a:rPr>
              <a:t>sim</a:t>
            </a:r>
            <a:endParaRPr lang="en-US" dirty="0"/>
          </a:p>
        </p:txBody>
      </p:sp>
      <p:sp>
        <p:nvSpPr>
          <p:cNvPr id="6" name="TextBox 5"/>
          <p:cNvSpPr txBox="1"/>
          <p:nvPr/>
        </p:nvSpPr>
        <p:spPr>
          <a:xfrm>
            <a:off x="7102748" y="4002850"/>
            <a:ext cx="1857994" cy="307777"/>
          </a:xfrm>
          <a:prstGeom prst="rect">
            <a:avLst/>
          </a:prstGeom>
          <a:noFill/>
        </p:spPr>
        <p:txBody>
          <a:bodyPr wrap="square" rtlCol="0">
            <a:spAutoFit/>
          </a:bodyPr>
          <a:lstStyle/>
          <a:p>
            <a:r>
              <a:rPr lang="en-US" dirty="0"/>
              <a:t>c(sim</a:t>
            </a:r>
            <a:r>
              <a:rPr lang="en-US" baseline="-25000" dirty="0"/>
              <a:t>1</a:t>
            </a:r>
            <a:r>
              <a:rPr lang="en-US" dirty="0"/>
              <a:t>, … </a:t>
            </a:r>
            <a:r>
              <a:rPr lang="en-US" dirty="0" err="1"/>
              <a:t>sim</a:t>
            </a:r>
            <a:r>
              <a:rPr lang="en-US" baseline="-25000" dirty="0" err="1"/>
              <a:t>n</a:t>
            </a:r>
            <a:r>
              <a:rPr lang="en-US" dirty="0"/>
              <a:t>) </a:t>
            </a:r>
            <a:r>
              <a:rPr lang="en-US" dirty="0">
                <a:sym typeface="Wingdings"/>
              </a:rPr>
              <a:t> </a:t>
            </a:r>
            <a:r>
              <a:rPr lang="en-US" dirty="0" err="1">
                <a:sym typeface="Wingdings"/>
              </a:rPr>
              <a:t>sim</a:t>
            </a:r>
            <a:endParaRPr lang="en-US" dirty="0"/>
          </a:p>
        </p:txBody>
      </p:sp>
      <p:sp>
        <p:nvSpPr>
          <p:cNvPr id="7" name="TextBox 6"/>
          <p:cNvSpPr txBox="1"/>
          <p:nvPr/>
        </p:nvSpPr>
        <p:spPr>
          <a:xfrm>
            <a:off x="7102748" y="5163164"/>
            <a:ext cx="1390124" cy="587853"/>
          </a:xfrm>
          <a:prstGeom prst="rect">
            <a:avLst/>
          </a:prstGeom>
          <a:noFill/>
        </p:spPr>
        <p:txBody>
          <a:bodyPr wrap="none" rtlCol="0">
            <a:spAutoFit/>
          </a:bodyPr>
          <a:lstStyle/>
          <a:p>
            <a:r>
              <a:rPr lang="en-US" dirty="0"/>
              <a:t>Schemas </a:t>
            </a:r>
            <a:r>
              <a:rPr lang="en-US" dirty="0">
                <a:sym typeface="Wingdings"/>
              </a:rPr>
              <a:t> </a:t>
            </a:r>
          </a:p>
          <a:p>
            <a:r>
              <a:rPr lang="en-US" dirty="0">
                <a:sym typeface="Wingdings"/>
              </a:rPr>
              <a:t>similarity matrix</a:t>
            </a:r>
            <a:endParaRPr lang="en-US" dirty="0"/>
          </a:p>
        </p:txBody>
      </p:sp>
      <p:sp>
        <p:nvSpPr>
          <p:cNvPr id="8" name="TextBox 7"/>
          <p:cNvSpPr txBox="1"/>
          <p:nvPr/>
        </p:nvSpPr>
        <p:spPr>
          <a:xfrm>
            <a:off x="7102748" y="1823344"/>
            <a:ext cx="1342798" cy="307777"/>
          </a:xfrm>
          <a:prstGeom prst="rect">
            <a:avLst/>
          </a:prstGeom>
          <a:noFill/>
        </p:spPr>
        <p:txBody>
          <a:bodyPr wrap="none" rtlCol="0">
            <a:spAutoFit/>
          </a:bodyPr>
          <a:lstStyle/>
          <a:p>
            <a:r>
              <a:rPr lang="en-US" dirty="0" err="1"/>
              <a:t>sim</a:t>
            </a:r>
            <a:r>
              <a:rPr lang="en-US" dirty="0"/>
              <a:t> </a:t>
            </a:r>
            <a:r>
              <a:rPr lang="en-US" dirty="0">
                <a:sym typeface="Wingdings"/>
              </a:rPr>
              <a:t> </a:t>
            </a:r>
            <a:r>
              <a:rPr lang="en-US" dirty="0"/>
              <a:t>matches</a:t>
            </a:r>
          </a:p>
        </p:txBody>
      </p:sp>
    </p:spTree>
    <p:extLst>
      <p:ext uri="{BB962C8B-B14F-4D97-AF65-F5344CB8AC3E}">
        <p14:creationId xmlns:p14="http://schemas.microsoft.com/office/powerpoint/2010/main" val="52367886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Match Selector</a:t>
            </a:r>
          </a:p>
        </p:txBody>
      </p:sp>
      <p:sp>
        <p:nvSpPr>
          <p:cNvPr id="109570" name="Content Placeholder 2"/>
          <p:cNvSpPr>
            <a:spLocks noGrp="1"/>
          </p:cNvSpPr>
          <p:nvPr>
            <p:ph idx="1"/>
          </p:nvPr>
        </p:nvSpPr>
        <p:spPr>
          <a:xfrm>
            <a:off x="596900" y="1079499"/>
            <a:ext cx="8547100" cy="5269785"/>
          </a:xfrm>
        </p:spPr>
        <p:txBody>
          <a:bodyPr/>
          <a:lstStyle/>
          <a:p>
            <a:r>
              <a:rPr lang="en-US" sz="2000" dirty="0"/>
              <a:t>Selects matches from the similarity matrix</a:t>
            </a:r>
          </a:p>
          <a:p>
            <a:r>
              <a:rPr lang="en-US" sz="2000" dirty="0"/>
              <a:t>Thresholding: return element pairs with similarity above threshold </a:t>
            </a:r>
          </a:p>
          <a:p>
            <a:pPr lvl="1"/>
            <a:r>
              <a:rPr lang="en-US" sz="1800" dirty="0"/>
              <a:t>Given similarity matrix: name=&lt;title: 0.5&gt;, </a:t>
            </a:r>
            <a:r>
              <a:rPr lang="en-US" sz="1800" dirty="0" err="1"/>
              <a:t>releaseInfo</a:t>
            </a:r>
            <a:r>
              <a:rPr lang="en-US" sz="1800" dirty="0"/>
              <a:t> = &lt;releaseDate:0.6&gt;, classification = &lt;rating: 0.3&gt;, price = &lt;</a:t>
            </a:r>
            <a:r>
              <a:rPr lang="en-US" sz="1800" dirty="0" err="1"/>
              <a:t>basePrice</a:t>
            </a:r>
            <a:r>
              <a:rPr lang="en-US" sz="1800" dirty="0"/>
              <a:t>: 0.5&gt; , and threshold 0.5, return matches </a:t>
            </a:r>
            <a:r>
              <a:rPr lang="en-US" sz="1800" dirty="0" err="1"/>
              <a:t>name~title</a:t>
            </a:r>
            <a:r>
              <a:rPr lang="en-US" sz="1800" dirty="0"/>
              <a:t>, </a:t>
            </a:r>
            <a:r>
              <a:rPr lang="en-US" sz="1800" dirty="0" err="1"/>
              <a:t>releaseInfo~release</a:t>
            </a:r>
            <a:r>
              <a:rPr lang="en-US" sz="1800" dirty="0"/>
              <a:t>, and </a:t>
            </a:r>
            <a:r>
              <a:rPr lang="en-US" sz="1800" dirty="0" err="1"/>
              <a:t>Dateprice~basePrice</a:t>
            </a:r>
            <a:endParaRPr lang="en-US" sz="1800" dirty="0"/>
          </a:p>
          <a:p>
            <a:r>
              <a:rPr lang="en-US" sz="2000" dirty="0"/>
              <a:t>Stable marriage: </a:t>
            </a:r>
          </a:p>
          <a:p>
            <a:pPr lvl="1"/>
            <a:r>
              <a:rPr lang="en-US" sz="1800" dirty="0"/>
              <a:t>Match is unstable if there are two couples </a:t>
            </a:r>
            <a:r>
              <a:rPr lang="en-US" sz="1800" dirty="0" err="1"/>
              <a:t>Ai~Bj</a:t>
            </a:r>
            <a:r>
              <a:rPr lang="en-US" sz="1800" dirty="0"/>
              <a:t> and </a:t>
            </a:r>
            <a:r>
              <a:rPr lang="en-US" sz="1800" dirty="0" err="1"/>
              <a:t>Ak~Bm</a:t>
            </a:r>
            <a:r>
              <a:rPr lang="en-US" sz="1800" dirty="0"/>
              <a:t> </a:t>
            </a:r>
            <a:r>
              <a:rPr lang="en-US" sz="1800" dirty="0" err="1"/>
              <a:t>s.t.</a:t>
            </a:r>
            <a:r>
              <a:rPr lang="en-US" sz="1800" dirty="0"/>
              <a:t> Ai and </a:t>
            </a:r>
            <a:r>
              <a:rPr lang="en-US" sz="1800" dirty="0" err="1"/>
              <a:t>Bm</a:t>
            </a:r>
            <a:r>
              <a:rPr lang="en-US" sz="1800" dirty="0"/>
              <a:t> want to be more with each other: sim(</a:t>
            </a:r>
            <a:r>
              <a:rPr lang="en-US" sz="1800" dirty="0" err="1"/>
              <a:t>i,m</a:t>
            </a:r>
            <a:r>
              <a:rPr lang="en-US" sz="1800" dirty="0"/>
              <a:t>)&gt;sim(</a:t>
            </a:r>
            <a:r>
              <a:rPr lang="en-US" sz="1800" dirty="0" err="1"/>
              <a:t>i</a:t>
            </a:r>
            <a:r>
              <a:rPr lang="en-US" sz="1800" dirty="0"/>
              <a:t>, j) ^ sim(</a:t>
            </a:r>
            <a:r>
              <a:rPr lang="en-US" sz="1800" dirty="0" err="1"/>
              <a:t>i,m</a:t>
            </a:r>
            <a:r>
              <a:rPr lang="en-US" sz="1800" dirty="0"/>
              <a:t>) &gt; sim(</a:t>
            </a:r>
            <a:r>
              <a:rPr lang="en-US" sz="1800" dirty="0" err="1"/>
              <a:t>k,m</a:t>
            </a:r>
            <a:r>
              <a:rPr lang="en-US" sz="1800" dirty="0"/>
              <a:t>)</a:t>
            </a:r>
          </a:p>
          <a:p>
            <a:pPr lvl="2"/>
            <a:r>
              <a:rPr lang="en-US" sz="1800" dirty="0"/>
              <a:t>Ex: A~D, B~C is unstable</a:t>
            </a:r>
          </a:p>
          <a:p>
            <a:pPr lvl="2"/>
            <a:r>
              <a:rPr lang="en-US" sz="1800" dirty="0"/>
              <a:t>sim(A,C) = 1 &gt; sim(A,D) = 0.8  ^ sim(A,C) = 1 &gt; sim(B,C) = 0.9 </a:t>
            </a:r>
          </a:p>
          <a:p>
            <a:pPr lvl="2"/>
            <a:r>
              <a:rPr lang="en-US" sz="1800" dirty="0"/>
              <a:t>A~C, B~D stable</a:t>
            </a:r>
          </a:p>
          <a:p>
            <a:r>
              <a:rPr lang="en-US" sz="2000" dirty="0"/>
              <a:t>Maximize sum of scores</a:t>
            </a:r>
          </a:p>
          <a:p>
            <a:pPr lvl="1"/>
            <a:r>
              <a:rPr lang="en-US" sz="1800" dirty="0"/>
              <a:t>A~D, B~C </a:t>
            </a:r>
            <a:endParaRPr lang="en-US" dirty="0"/>
          </a:p>
          <a:p>
            <a:r>
              <a:rPr lang="en-US" sz="2000" dirty="0"/>
              <a:t>More complex strategies return </a:t>
            </a:r>
            <a:br>
              <a:rPr lang="en-US" sz="2000" dirty="0"/>
            </a:br>
            <a:r>
              <a:rPr lang="en-US" sz="2000" dirty="0"/>
              <a:t>the top few match combinations</a:t>
            </a:r>
          </a:p>
        </p:txBody>
      </p:sp>
      <p:sp>
        <p:nvSpPr>
          <p:cNvPr id="109571" name="Slide Number Placeholder 3"/>
          <p:cNvSpPr>
            <a:spLocks noGrp="1"/>
          </p:cNvSpPr>
          <p:nvPr>
            <p:ph type="sldNum" sz="quarter" idx="12"/>
          </p:nvPr>
        </p:nvSpPr>
        <p:spPr/>
        <p:txBody>
          <a:bodyPr/>
          <a:lstStyle>
            <a:lvl1pPr algn="r" eaLnBrk="0" hangingPunct="0">
              <a:defRPr sz="2400">
                <a:solidFill>
                  <a:schemeClr val="tx1"/>
                </a:solidFill>
                <a:latin typeface="Times New Roman" charset="0"/>
                <a:ea typeface="ＭＳ Ｐゴシック" charset="0"/>
              </a:defRPr>
            </a:lvl1pPr>
            <a:lvl2pPr marL="742950" indent="-285750" algn="r" eaLnBrk="0" hangingPunct="0">
              <a:defRPr sz="2400">
                <a:solidFill>
                  <a:schemeClr val="tx1"/>
                </a:solidFill>
                <a:latin typeface="Times New Roman" charset="0"/>
                <a:ea typeface="ＭＳ Ｐゴシック" charset="0"/>
              </a:defRPr>
            </a:lvl2pPr>
            <a:lvl3pPr marL="1143000" indent="-228600" algn="r" eaLnBrk="0" hangingPunct="0">
              <a:defRPr sz="2400">
                <a:solidFill>
                  <a:schemeClr val="tx1"/>
                </a:solidFill>
                <a:latin typeface="Times New Roman" charset="0"/>
                <a:ea typeface="ＭＳ Ｐゴシック" charset="0"/>
              </a:defRPr>
            </a:lvl3pPr>
            <a:lvl4pPr marL="1600200" indent="-228600" algn="r" eaLnBrk="0" hangingPunct="0">
              <a:defRPr sz="2400">
                <a:solidFill>
                  <a:schemeClr val="tx1"/>
                </a:solidFill>
                <a:latin typeface="Times New Roman" charset="0"/>
                <a:ea typeface="ＭＳ Ｐゴシック" charset="0"/>
              </a:defRPr>
            </a:lvl4pPr>
            <a:lvl5pPr marL="2057400" indent="-228600" algn="r" eaLnBrk="0" hangingPunct="0">
              <a:defRPr sz="2400">
                <a:solidFill>
                  <a:schemeClr val="tx1"/>
                </a:solidFill>
                <a:latin typeface="Times New Roman" charset="0"/>
                <a:ea typeface="ＭＳ Ｐゴシック" charset="0"/>
              </a:defRPr>
            </a:lvl5pPr>
            <a:lvl6pPr marL="2514600" indent="-228600" algn="r"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algn="r"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algn="r"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algn="r" eaLnBrk="0" fontAlgn="base" hangingPunct="0">
              <a:spcBef>
                <a:spcPct val="0"/>
              </a:spcBef>
              <a:spcAft>
                <a:spcPct val="0"/>
              </a:spcAft>
              <a:defRPr sz="2400">
                <a:solidFill>
                  <a:schemeClr val="tx1"/>
                </a:solidFill>
                <a:latin typeface="Times New Roman" charset="0"/>
                <a:ea typeface="ＭＳ Ｐゴシック" charset="0"/>
              </a:defRPr>
            </a:lvl9pPr>
          </a:lstStyle>
          <a:p>
            <a:fld id="{891E5035-8E9B-BE45-9166-7720BD2AAA17}" type="slidenum">
              <a:rPr lang="en-US" smtClean="0"/>
              <a:pPr/>
              <a:t>36</a:t>
            </a:fld>
            <a:endParaRPr lang="en-US"/>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46254" y="4455906"/>
            <a:ext cx="2627290" cy="2402093"/>
          </a:xfrm>
          <a:prstGeom prst="rect">
            <a:avLst/>
          </a:prstGeom>
        </p:spPr>
      </p:pic>
    </p:spTree>
    <p:extLst>
      <p:ext uri="{BB962C8B-B14F-4D97-AF65-F5344CB8AC3E}">
        <p14:creationId xmlns:p14="http://schemas.microsoft.com/office/powerpoint/2010/main" val="98126521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Outline</a:t>
            </a:r>
          </a:p>
        </p:txBody>
      </p:sp>
      <p:sp>
        <p:nvSpPr>
          <p:cNvPr id="59394" name="Content Placeholder 2"/>
          <p:cNvSpPr>
            <a:spLocks noGrp="1"/>
          </p:cNvSpPr>
          <p:nvPr>
            <p:ph idx="1"/>
          </p:nvPr>
        </p:nvSpPr>
        <p:spPr/>
        <p:txBody>
          <a:bodyPr/>
          <a:lstStyle/>
          <a:p>
            <a:r>
              <a:rPr lang="en-US" dirty="0"/>
              <a:t>Problem definition, challenges, and overview</a:t>
            </a:r>
          </a:p>
          <a:p>
            <a:r>
              <a:rPr lang="en-US" dirty="0"/>
              <a:t>Schema matching</a:t>
            </a:r>
          </a:p>
          <a:p>
            <a:pPr lvl="1"/>
            <a:r>
              <a:rPr lang="en-US" dirty="0"/>
              <a:t>Matchers</a:t>
            </a:r>
          </a:p>
          <a:p>
            <a:pPr lvl="1"/>
            <a:r>
              <a:rPr lang="en-US" dirty="0"/>
              <a:t>Combining match predictions</a:t>
            </a:r>
          </a:p>
          <a:p>
            <a:pPr lvl="1"/>
            <a:r>
              <a:rPr lang="en-US" dirty="0"/>
              <a:t>Enforcing domain constraints</a:t>
            </a:r>
          </a:p>
          <a:p>
            <a:pPr lvl="1"/>
            <a:r>
              <a:rPr lang="en-US" dirty="0"/>
              <a:t>Match selector</a:t>
            </a:r>
          </a:p>
          <a:p>
            <a:pPr lvl="1"/>
            <a:r>
              <a:rPr lang="en-US" dirty="0">
                <a:solidFill>
                  <a:srgbClr val="FF0000"/>
                </a:solidFill>
              </a:rPr>
              <a:t>Reusing previous matches</a:t>
            </a:r>
          </a:p>
          <a:p>
            <a:pPr lvl="1"/>
            <a:r>
              <a:rPr lang="en-US" dirty="0"/>
              <a:t>Many-to-many matches</a:t>
            </a:r>
          </a:p>
          <a:p>
            <a:r>
              <a:rPr lang="en-US" dirty="0"/>
              <a:t>Schema mapping</a:t>
            </a:r>
          </a:p>
        </p:txBody>
      </p:sp>
      <p:sp>
        <p:nvSpPr>
          <p:cNvPr id="59395" name="Slide Number Placeholder 3"/>
          <p:cNvSpPr>
            <a:spLocks noGrp="1"/>
          </p:cNvSpPr>
          <p:nvPr>
            <p:ph type="sldNum" sz="quarter" idx="12"/>
          </p:nvPr>
        </p:nvSpPr>
        <p:spPr/>
        <p:txBody>
          <a:bodyPr/>
          <a:lstStyle>
            <a:lvl1pPr algn="r" eaLnBrk="0" hangingPunct="0">
              <a:defRPr sz="2400">
                <a:solidFill>
                  <a:schemeClr val="tx1"/>
                </a:solidFill>
                <a:latin typeface="Times New Roman" charset="0"/>
                <a:ea typeface="ＭＳ Ｐゴシック" charset="0"/>
              </a:defRPr>
            </a:lvl1pPr>
            <a:lvl2pPr marL="742950" indent="-285750" algn="r" eaLnBrk="0" hangingPunct="0">
              <a:defRPr sz="2400">
                <a:solidFill>
                  <a:schemeClr val="tx1"/>
                </a:solidFill>
                <a:latin typeface="Times New Roman" charset="0"/>
                <a:ea typeface="ＭＳ Ｐゴシック" charset="0"/>
              </a:defRPr>
            </a:lvl2pPr>
            <a:lvl3pPr marL="1143000" indent="-228600" algn="r" eaLnBrk="0" hangingPunct="0">
              <a:defRPr sz="2400">
                <a:solidFill>
                  <a:schemeClr val="tx1"/>
                </a:solidFill>
                <a:latin typeface="Times New Roman" charset="0"/>
                <a:ea typeface="ＭＳ Ｐゴシック" charset="0"/>
              </a:defRPr>
            </a:lvl3pPr>
            <a:lvl4pPr marL="1600200" indent="-228600" algn="r" eaLnBrk="0" hangingPunct="0">
              <a:defRPr sz="2400">
                <a:solidFill>
                  <a:schemeClr val="tx1"/>
                </a:solidFill>
                <a:latin typeface="Times New Roman" charset="0"/>
                <a:ea typeface="ＭＳ Ｐゴシック" charset="0"/>
              </a:defRPr>
            </a:lvl4pPr>
            <a:lvl5pPr marL="2057400" indent="-228600" algn="r" eaLnBrk="0" hangingPunct="0">
              <a:defRPr sz="2400">
                <a:solidFill>
                  <a:schemeClr val="tx1"/>
                </a:solidFill>
                <a:latin typeface="Times New Roman" charset="0"/>
                <a:ea typeface="ＭＳ Ｐゴシック" charset="0"/>
              </a:defRPr>
            </a:lvl5pPr>
            <a:lvl6pPr marL="2514600" indent="-228600" algn="r"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algn="r"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algn="r"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algn="r" eaLnBrk="0" fontAlgn="base" hangingPunct="0">
              <a:spcBef>
                <a:spcPct val="0"/>
              </a:spcBef>
              <a:spcAft>
                <a:spcPct val="0"/>
              </a:spcAft>
              <a:defRPr sz="2400">
                <a:solidFill>
                  <a:schemeClr val="tx1"/>
                </a:solidFill>
                <a:latin typeface="Times New Roman" charset="0"/>
                <a:ea typeface="ＭＳ Ｐゴシック" charset="0"/>
              </a:defRPr>
            </a:lvl9pPr>
          </a:lstStyle>
          <a:p>
            <a:fld id="{715B4409-CDF5-8747-B16D-156EEF70BFED}" type="slidenum">
              <a:rPr lang="en-US" smtClean="0"/>
              <a:pPr/>
              <a:t>37</a:t>
            </a:fld>
            <a:endParaRPr lang="en-US"/>
          </a:p>
        </p:txBody>
      </p:sp>
    </p:spTree>
    <p:extLst>
      <p:ext uri="{BB962C8B-B14F-4D97-AF65-F5344CB8AC3E}">
        <p14:creationId xmlns:p14="http://schemas.microsoft.com/office/powerpoint/2010/main" val="98044467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Reusing Previous Matches</a:t>
            </a:r>
          </a:p>
        </p:txBody>
      </p:sp>
      <p:sp>
        <p:nvSpPr>
          <p:cNvPr id="112642" name="Content Placeholder 2"/>
          <p:cNvSpPr>
            <a:spLocks noGrp="1"/>
          </p:cNvSpPr>
          <p:nvPr>
            <p:ph idx="1"/>
          </p:nvPr>
        </p:nvSpPr>
        <p:spPr>
          <a:xfrm>
            <a:off x="596900" y="1079500"/>
            <a:ext cx="8308970" cy="5016500"/>
          </a:xfrm>
        </p:spPr>
        <p:txBody>
          <a:bodyPr/>
          <a:lstStyle/>
          <a:p>
            <a:r>
              <a:rPr lang="en-US" dirty="0"/>
              <a:t>Schema matching tasks are often repetitive </a:t>
            </a:r>
          </a:p>
          <a:p>
            <a:pPr lvl="1"/>
            <a:r>
              <a:rPr lang="en-US" dirty="0"/>
              <a:t>Ex: keep matching new sources into the mediated schema</a:t>
            </a:r>
          </a:p>
          <a:p>
            <a:r>
              <a:rPr lang="en-US" dirty="0"/>
              <a:t>Can a schema matching system improve over time? Can it learn from previous experience? </a:t>
            </a:r>
          </a:p>
          <a:p>
            <a:r>
              <a:rPr lang="en-US" dirty="0"/>
              <a:t>Yes, use machine learning techniques</a:t>
            </a:r>
          </a:p>
          <a:p>
            <a:pPr lvl="1"/>
            <a:r>
              <a:rPr lang="en-US" dirty="0"/>
              <a:t>consider matching sources S</a:t>
            </a:r>
            <a:r>
              <a:rPr lang="en-US" baseline="-25000" dirty="0"/>
              <a:t>1</a:t>
            </a:r>
            <a:r>
              <a:rPr lang="en-US" dirty="0"/>
              <a:t>, ..., </a:t>
            </a:r>
            <a:r>
              <a:rPr lang="en-US" dirty="0" err="1"/>
              <a:t>S</a:t>
            </a:r>
            <a:r>
              <a:rPr lang="en-US" baseline="-25000" dirty="0" err="1"/>
              <a:t>n</a:t>
            </a:r>
            <a:r>
              <a:rPr lang="en-US" dirty="0"/>
              <a:t> into a mediated schema G</a:t>
            </a:r>
          </a:p>
          <a:p>
            <a:pPr lvl="1"/>
            <a:r>
              <a:rPr lang="en-US" dirty="0"/>
              <a:t>manually match S</a:t>
            </a:r>
            <a:r>
              <a:rPr lang="en-US" baseline="-25000" dirty="0"/>
              <a:t>1</a:t>
            </a:r>
            <a:r>
              <a:rPr lang="en-US" dirty="0"/>
              <a:t>, ..., </a:t>
            </a:r>
            <a:r>
              <a:rPr lang="en-US" dirty="0" err="1"/>
              <a:t>S</a:t>
            </a:r>
            <a:r>
              <a:rPr lang="en-US" baseline="-25000" dirty="0" err="1"/>
              <a:t>m</a:t>
            </a:r>
            <a:r>
              <a:rPr lang="en-US" dirty="0"/>
              <a:t> into G (where m &lt;&lt; n)</a:t>
            </a:r>
          </a:p>
          <a:p>
            <a:pPr lvl="1"/>
            <a:r>
              <a:rPr lang="en-US" dirty="0"/>
              <a:t>system generalizes to predict matches for S</a:t>
            </a:r>
            <a:r>
              <a:rPr lang="en-US" baseline="-25000" dirty="0"/>
              <a:t>m+1</a:t>
            </a:r>
            <a:r>
              <a:rPr lang="en-US" dirty="0"/>
              <a:t>, ..., </a:t>
            </a:r>
            <a:r>
              <a:rPr lang="en-US" dirty="0" err="1"/>
              <a:t>S</a:t>
            </a:r>
            <a:r>
              <a:rPr lang="en-US" baseline="-25000" dirty="0" err="1"/>
              <a:t>n</a:t>
            </a:r>
            <a:r>
              <a:rPr lang="en-US" dirty="0"/>
              <a:t> </a:t>
            </a:r>
          </a:p>
          <a:p>
            <a:pPr lvl="2"/>
            <a:r>
              <a:rPr lang="en-US" dirty="0"/>
              <a:t>use a technique called multi-strategy learning</a:t>
            </a:r>
          </a:p>
        </p:txBody>
      </p:sp>
      <p:sp>
        <p:nvSpPr>
          <p:cNvPr id="112643" name="Slide Number Placeholder 3"/>
          <p:cNvSpPr>
            <a:spLocks noGrp="1"/>
          </p:cNvSpPr>
          <p:nvPr>
            <p:ph type="sldNum" sz="quarter" idx="12"/>
          </p:nvPr>
        </p:nvSpPr>
        <p:spPr/>
        <p:txBody>
          <a:bodyPr/>
          <a:lstStyle>
            <a:lvl1pPr algn="r" eaLnBrk="0" hangingPunct="0">
              <a:defRPr sz="2400">
                <a:solidFill>
                  <a:schemeClr val="tx1"/>
                </a:solidFill>
                <a:latin typeface="Times New Roman" charset="0"/>
                <a:ea typeface="ＭＳ Ｐゴシック" charset="0"/>
              </a:defRPr>
            </a:lvl1pPr>
            <a:lvl2pPr marL="742950" indent="-285750" algn="r" eaLnBrk="0" hangingPunct="0">
              <a:defRPr sz="2400">
                <a:solidFill>
                  <a:schemeClr val="tx1"/>
                </a:solidFill>
                <a:latin typeface="Times New Roman" charset="0"/>
                <a:ea typeface="ＭＳ Ｐゴシック" charset="0"/>
              </a:defRPr>
            </a:lvl2pPr>
            <a:lvl3pPr marL="1143000" indent="-228600" algn="r" eaLnBrk="0" hangingPunct="0">
              <a:defRPr sz="2400">
                <a:solidFill>
                  <a:schemeClr val="tx1"/>
                </a:solidFill>
                <a:latin typeface="Times New Roman" charset="0"/>
                <a:ea typeface="ＭＳ Ｐゴシック" charset="0"/>
              </a:defRPr>
            </a:lvl3pPr>
            <a:lvl4pPr marL="1600200" indent="-228600" algn="r" eaLnBrk="0" hangingPunct="0">
              <a:defRPr sz="2400">
                <a:solidFill>
                  <a:schemeClr val="tx1"/>
                </a:solidFill>
                <a:latin typeface="Times New Roman" charset="0"/>
                <a:ea typeface="ＭＳ Ｐゴシック" charset="0"/>
              </a:defRPr>
            </a:lvl4pPr>
            <a:lvl5pPr marL="2057400" indent="-228600" algn="r" eaLnBrk="0" hangingPunct="0">
              <a:defRPr sz="2400">
                <a:solidFill>
                  <a:schemeClr val="tx1"/>
                </a:solidFill>
                <a:latin typeface="Times New Roman" charset="0"/>
                <a:ea typeface="ＭＳ Ｐゴシック" charset="0"/>
              </a:defRPr>
            </a:lvl5pPr>
            <a:lvl6pPr marL="2514600" indent="-228600" algn="r"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algn="r"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algn="r"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algn="r" eaLnBrk="0" fontAlgn="base" hangingPunct="0">
              <a:spcBef>
                <a:spcPct val="0"/>
              </a:spcBef>
              <a:spcAft>
                <a:spcPct val="0"/>
              </a:spcAft>
              <a:defRPr sz="2400">
                <a:solidFill>
                  <a:schemeClr val="tx1"/>
                </a:solidFill>
                <a:latin typeface="Times New Roman" charset="0"/>
                <a:ea typeface="ＭＳ Ｐゴシック" charset="0"/>
              </a:defRPr>
            </a:lvl9pPr>
          </a:lstStyle>
          <a:p>
            <a:fld id="{3781907C-55EB-7245-8A7B-3B3C9D5F1C46}" type="slidenum">
              <a:rPr lang="en-US" smtClean="0"/>
              <a:pPr/>
              <a:t>38</a:t>
            </a:fld>
            <a:endParaRPr lang="en-US"/>
          </a:p>
        </p:txBody>
      </p:sp>
    </p:spTree>
    <p:extLst>
      <p:ext uri="{BB962C8B-B14F-4D97-AF65-F5344CB8AC3E}">
        <p14:creationId xmlns:p14="http://schemas.microsoft.com/office/powerpoint/2010/main" val="201964292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a:t>Multi-Strategy Learning: Training Phase</a:t>
            </a:r>
          </a:p>
        </p:txBody>
      </p:sp>
      <p:sp>
        <p:nvSpPr>
          <p:cNvPr id="113666" name="Content Placeholder 2"/>
          <p:cNvSpPr>
            <a:spLocks noGrp="1"/>
          </p:cNvSpPr>
          <p:nvPr>
            <p:ph idx="1"/>
          </p:nvPr>
        </p:nvSpPr>
        <p:spPr/>
        <p:txBody>
          <a:bodyPr/>
          <a:lstStyle/>
          <a:p>
            <a:r>
              <a:rPr lang="en-US" dirty="0"/>
              <a:t>Employ a set of learners L1, ..., Lk</a:t>
            </a:r>
          </a:p>
          <a:p>
            <a:pPr lvl="1"/>
            <a:r>
              <a:rPr lang="en-US" dirty="0"/>
              <a:t>each learner creates a classifier for an element e of the mediated schema G, from training examples of e</a:t>
            </a:r>
          </a:p>
          <a:p>
            <a:pPr lvl="1"/>
            <a:r>
              <a:rPr lang="en-US" dirty="0"/>
              <a:t>these training examples are derived using semantic matches between the training sources S1, ..., Sm and G</a:t>
            </a:r>
          </a:p>
          <a:p>
            <a:pPr lvl="1"/>
            <a:r>
              <a:rPr lang="en-US" dirty="0"/>
              <a:t>Typical learners: decision tree, naive </a:t>
            </a:r>
            <a:r>
              <a:rPr lang="en-US" dirty="0" err="1"/>
              <a:t>bayes</a:t>
            </a:r>
            <a:r>
              <a:rPr lang="en-US" dirty="0"/>
              <a:t> classifiers</a:t>
            </a:r>
          </a:p>
          <a:p>
            <a:r>
              <a:rPr lang="en-US" dirty="0"/>
              <a:t>Use a meta-learner to learn a weight </a:t>
            </a:r>
            <a:r>
              <a:rPr lang="en-US" dirty="0" err="1"/>
              <a:t>w</a:t>
            </a:r>
            <a:r>
              <a:rPr lang="en-US" baseline="-25000" dirty="0" err="1"/>
              <a:t>e,Li</a:t>
            </a:r>
            <a:r>
              <a:rPr lang="en-US" dirty="0"/>
              <a:t> for each element e of the mediated schema and each learner Li</a:t>
            </a:r>
          </a:p>
          <a:p>
            <a:pPr lvl="1"/>
            <a:r>
              <a:rPr lang="en-US" dirty="0"/>
              <a:t>these weights will be used later in the matching phase to combine the predictions of the learners Li</a:t>
            </a:r>
          </a:p>
          <a:p>
            <a:pPr lvl="1"/>
            <a:endParaRPr lang="en-US" dirty="0"/>
          </a:p>
        </p:txBody>
      </p:sp>
      <p:sp>
        <p:nvSpPr>
          <p:cNvPr id="113667" name="Slide Number Placeholder 3"/>
          <p:cNvSpPr>
            <a:spLocks noGrp="1"/>
          </p:cNvSpPr>
          <p:nvPr>
            <p:ph type="sldNum" sz="quarter" idx="12"/>
          </p:nvPr>
        </p:nvSpPr>
        <p:spPr/>
        <p:txBody>
          <a:bodyPr/>
          <a:lstStyle>
            <a:lvl1pPr algn="r" eaLnBrk="0" hangingPunct="0">
              <a:defRPr sz="2400">
                <a:solidFill>
                  <a:schemeClr val="tx1"/>
                </a:solidFill>
                <a:latin typeface="Times New Roman" charset="0"/>
                <a:ea typeface="ＭＳ Ｐゴシック" charset="0"/>
              </a:defRPr>
            </a:lvl1pPr>
            <a:lvl2pPr marL="742950" indent="-285750" algn="r" eaLnBrk="0" hangingPunct="0">
              <a:defRPr sz="2400">
                <a:solidFill>
                  <a:schemeClr val="tx1"/>
                </a:solidFill>
                <a:latin typeface="Times New Roman" charset="0"/>
                <a:ea typeface="ＭＳ Ｐゴシック" charset="0"/>
              </a:defRPr>
            </a:lvl2pPr>
            <a:lvl3pPr marL="1143000" indent="-228600" algn="r" eaLnBrk="0" hangingPunct="0">
              <a:defRPr sz="2400">
                <a:solidFill>
                  <a:schemeClr val="tx1"/>
                </a:solidFill>
                <a:latin typeface="Times New Roman" charset="0"/>
                <a:ea typeface="ＭＳ Ｐゴシック" charset="0"/>
              </a:defRPr>
            </a:lvl3pPr>
            <a:lvl4pPr marL="1600200" indent="-228600" algn="r" eaLnBrk="0" hangingPunct="0">
              <a:defRPr sz="2400">
                <a:solidFill>
                  <a:schemeClr val="tx1"/>
                </a:solidFill>
                <a:latin typeface="Times New Roman" charset="0"/>
                <a:ea typeface="ＭＳ Ｐゴシック" charset="0"/>
              </a:defRPr>
            </a:lvl4pPr>
            <a:lvl5pPr marL="2057400" indent="-228600" algn="r" eaLnBrk="0" hangingPunct="0">
              <a:defRPr sz="2400">
                <a:solidFill>
                  <a:schemeClr val="tx1"/>
                </a:solidFill>
                <a:latin typeface="Times New Roman" charset="0"/>
                <a:ea typeface="ＭＳ Ｐゴシック" charset="0"/>
              </a:defRPr>
            </a:lvl5pPr>
            <a:lvl6pPr marL="2514600" indent="-228600" algn="r"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algn="r"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algn="r"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algn="r" eaLnBrk="0" fontAlgn="base" hangingPunct="0">
              <a:spcBef>
                <a:spcPct val="0"/>
              </a:spcBef>
              <a:spcAft>
                <a:spcPct val="0"/>
              </a:spcAft>
              <a:defRPr sz="2400">
                <a:solidFill>
                  <a:schemeClr val="tx1"/>
                </a:solidFill>
                <a:latin typeface="Times New Roman" charset="0"/>
                <a:ea typeface="ＭＳ Ｐゴシック" charset="0"/>
              </a:defRPr>
            </a:lvl9pPr>
          </a:lstStyle>
          <a:p>
            <a:fld id="{E4989A34-2D86-A948-B78F-BAF95E0FEA5F}" type="slidenum">
              <a:rPr lang="en-US" smtClean="0"/>
              <a:pPr/>
              <a:t>39</a:t>
            </a:fld>
            <a:endParaRPr lang="en-US"/>
          </a:p>
        </p:txBody>
      </p:sp>
    </p:spTree>
    <p:extLst>
      <p:ext uri="{BB962C8B-B14F-4D97-AF65-F5344CB8AC3E}">
        <p14:creationId xmlns:p14="http://schemas.microsoft.com/office/powerpoint/2010/main" val="3462912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531" name="Group 49"/>
          <p:cNvGrpSpPr>
            <a:grpSpLocks/>
          </p:cNvGrpSpPr>
          <p:nvPr/>
        </p:nvGrpSpPr>
        <p:grpSpPr bwMode="auto">
          <a:xfrm>
            <a:off x="6146800" y="5032375"/>
            <a:ext cx="1905000" cy="914400"/>
            <a:chOff x="4456" y="3296"/>
            <a:chExt cx="1200" cy="576"/>
          </a:xfrm>
        </p:grpSpPr>
        <p:sp useBgFill="1">
          <p:nvSpPr>
            <p:cNvPr id="22559" name="AutoShape 42"/>
            <p:cNvSpPr>
              <a:spLocks noChangeArrowheads="1"/>
            </p:cNvSpPr>
            <p:nvPr/>
          </p:nvSpPr>
          <p:spPr bwMode="auto">
            <a:xfrm>
              <a:off x="4456" y="3296"/>
              <a:ext cx="1200" cy="576"/>
            </a:xfrm>
            <a:prstGeom prst="can">
              <a:avLst>
                <a:gd name="adj" fmla="val 42708"/>
              </a:avLst>
            </a:prstGeom>
            <a:ln w="12700" cap="sq">
              <a:solidFill>
                <a:schemeClr val="tx1"/>
              </a:solidFill>
              <a:round/>
              <a:headEnd/>
              <a:tailEnd/>
            </a:ln>
          </p:spPr>
          <p:txBody>
            <a:bodyPr wrap="none" anchor="ctr"/>
            <a:lstStyle/>
            <a:p>
              <a:endParaRPr lang="en-US"/>
            </a:p>
          </p:txBody>
        </p:sp>
        <p:pic>
          <p:nvPicPr>
            <p:cNvPr id="22560" name="Picture 45" descr="house5"/>
            <p:cNvPicPr preferRelativeResize="0">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00" y="3392"/>
              <a:ext cx="912" cy="3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2532" name="Group 47"/>
          <p:cNvGrpSpPr>
            <a:grpSpLocks/>
          </p:cNvGrpSpPr>
          <p:nvPr/>
        </p:nvGrpSpPr>
        <p:grpSpPr bwMode="auto">
          <a:xfrm>
            <a:off x="3644900" y="5032375"/>
            <a:ext cx="1905000" cy="914400"/>
            <a:chOff x="2728" y="3296"/>
            <a:chExt cx="1200" cy="576"/>
          </a:xfrm>
        </p:grpSpPr>
        <p:sp useBgFill="1">
          <p:nvSpPr>
            <p:cNvPr id="22557" name="AutoShape 41"/>
            <p:cNvSpPr>
              <a:spLocks noChangeArrowheads="1"/>
            </p:cNvSpPr>
            <p:nvPr/>
          </p:nvSpPr>
          <p:spPr bwMode="auto">
            <a:xfrm>
              <a:off x="2728" y="3296"/>
              <a:ext cx="1200" cy="576"/>
            </a:xfrm>
            <a:prstGeom prst="can">
              <a:avLst>
                <a:gd name="adj" fmla="val 42708"/>
              </a:avLst>
            </a:prstGeom>
            <a:ln w="12700" cap="sq">
              <a:solidFill>
                <a:schemeClr val="tx1"/>
              </a:solidFill>
              <a:round/>
              <a:headEnd/>
              <a:tailEnd/>
            </a:ln>
          </p:spPr>
          <p:txBody>
            <a:bodyPr wrap="none" anchor="ctr"/>
            <a:lstStyle/>
            <a:p>
              <a:endParaRPr lang="en-US"/>
            </a:p>
          </p:txBody>
        </p:sp>
        <p:pic>
          <p:nvPicPr>
            <p:cNvPr id="22558" name="Picture 46" descr="house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68" y="3344"/>
              <a:ext cx="688" cy="48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2533" name="Group 50"/>
          <p:cNvGrpSpPr>
            <a:grpSpLocks/>
          </p:cNvGrpSpPr>
          <p:nvPr/>
        </p:nvGrpSpPr>
        <p:grpSpPr bwMode="auto">
          <a:xfrm>
            <a:off x="1054100" y="5032375"/>
            <a:ext cx="1905000" cy="914400"/>
            <a:chOff x="664" y="3296"/>
            <a:chExt cx="1200" cy="576"/>
          </a:xfrm>
        </p:grpSpPr>
        <p:sp useBgFill="1">
          <p:nvSpPr>
            <p:cNvPr id="22555" name="AutoShape 43"/>
            <p:cNvSpPr>
              <a:spLocks noChangeArrowheads="1"/>
            </p:cNvSpPr>
            <p:nvPr/>
          </p:nvSpPr>
          <p:spPr bwMode="auto">
            <a:xfrm>
              <a:off x="664" y="3296"/>
              <a:ext cx="1200" cy="576"/>
            </a:xfrm>
            <a:prstGeom prst="can">
              <a:avLst>
                <a:gd name="adj" fmla="val 42708"/>
              </a:avLst>
            </a:prstGeom>
            <a:ln w="12700" cap="sq">
              <a:solidFill>
                <a:schemeClr val="tx1"/>
              </a:solidFill>
              <a:round/>
              <a:headEnd/>
              <a:tailEnd/>
            </a:ln>
          </p:spPr>
          <p:txBody>
            <a:bodyPr wrap="none" anchor="ctr"/>
            <a:lstStyle/>
            <a:p>
              <a:endParaRPr lang="en-US"/>
            </a:p>
          </p:txBody>
        </p:sp>
        <p:pic>
          <p:nvPicPr>
            <p:cNvPr id="22556" name="Picture 44" descr="house3"/>
            <p:cNvPicPr preferRelativeResize="0">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8" y="3344"/>
              <a:ext cx="864" cy="48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sp>
        <p:nvSpPr>
          <p:cNvPr id="574466" name="Rectangle 2"/>
          <p:cNvSpPr>
            <a:spLocks noGrp="1" noChangeArrowheads="1"/>
          </p:cNvSpPr>
          <p:nvPr>
            <p:ph type="title"/>
          </p:nvPr>
        </p:nvSpPr>
        <p:spPr>
          <a:xfrm>
            <a:off x="704850" y="209550"/>
            <a:ext cx="7620000" cy="619125"/>
          </a:xfrm>
        </p:spPr>
        <p:txBody>
          <a:bodyPr/>
          <a:lstStyle/>
          <a:p>
            <a:r>
              <a:rPr lang="en-US" sz="3200">
                <a:latin typeface="Times New Roman" charset="0"/>
                <a:ea typeface="ＭＳ Ｐゴシック" charset="0"/>
                <a:cs typeface="ＭＳ Ｐゴシック" charset="0"/>
              </a:rPr>
              <a:t>Architecture of Data Integration System</a:t>
            </a:r>
            <a:r>
              <a:rPr lang="en-US">
                <a:latin typeface="Times New Roman" charset="0"/>
                <a:ea typeface="ＭＳ Ｐゴシック" charset="0"/>
                <a:cs typeface="ＭＳ Ｐゴシック" charset="0"/>
              </a:rPr>
              <a:t> </a:t>
            </a:r>
          </a:p>
        </p:txBody>
      </p:sp>
      <p:sp>
        <p:nvSpPr>
          <p:cNvPr id="22535" name="Rectangle 6"/>
          <p:cNvSpPr>
            <a:spLocks noChangeArrowheads="1"/>
          </p:cNvSpPr>
          <p:nvPr/>
        </p:nvSpPr>
        <p:spPr bwMode="auto">
          <a:xfrm>
            <a:off x="1009650" y="2400300"/>
            <a:ext cx="6991350" cy="2124075"/>
          </a:xfrm>
          <a:prstGeom prst="rect">
            <a:avLst/>
          </a:prstGeom>
          <a:solidFill>
            <a:schemeClr val="bg1"/>
          </a:solidFill>
          <a:ln w="28575" cap="sq">
            <a:solidFill>
              <a:schemeClr val="tx1"/>
            </a:solidFill>
            <a:miter lim="800000"/>
            <a:headEnd type="none" w="sm" len="sm"/>
            <a:tailEnd type="none" w="sm" len="sm"/>
          </a:ln>
        </p:spPr>
        <p:txBody>
          <a:bodyPr wrap="none" anchor="ctr"/>
          <a:lstStyle/>
          <a:p>
            <a:endParaRPr lang="en-US"/>
          </a:p>
        </p:txBody>
      </p:sp>
      <p:sp>
        <p:nvSpPr>
          <p:cNvPr id="22536" name="Oval 7"/>
          <p:cNvSpPr>
            <a:spLocks noChangeArrowheads="1"/>
          </p:cNvSpPr>
          <p:nvPr/>
        </p:nvSpPr>
        <p:spPr bwMode="auto">
          <a:xfrm>
            <a:off x="3200400" y="2552700"/>
            <a:ext cx="2590800" cy="457200"/>
          </a:xfrm>
          <a:prstGeom prst="ellipse">
            <a:avLst/>
          </a:prstGeom>
          <a:solidFill>
            <a:schemeClr val="bg1"/>
          </a:solidFill>
          <a:ln w="12700" cap="sq">
            <a:solidFill>
              <a:schemeClr val="tx1"/>
            </a:solidFill>
            <a:round/>
            <a:headEnd type="none" w="sm" len="sm"/>
            <a:tailEnd type="none" w="sm" len="sm"/>
          </a:ln>
        </p:spPr>
        <p:txBody>
          <a:bodyPr wrap="none" anchor="ctr"/>
          <a:lstStyle/>
          <a:p>
            <a:endParaRPr lang="en-US"/>
          </a:p>
        </p:txBody>
      </p:sp>
      <p:sp>
        <p:nvSpPr>
          <p:cNvPr id="22537" name="Text Box 8"/>
          <p:cNvSpPr txBox="1">
            <a:spLocks noChangeArrowheads="1"/>
          </p:cNvSpPr>
          <p:nvPr/>
        </p:nvSpPr>
        <p:spPr bwMode="auto">
          <a:xfrm>
            <a:off x="3505200" y="2552700"/>
            <a:ext cx="2051050"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wrap="none">
            <a:spAutoFit/>
          </a:bodyPr>
          <a:lstStyle>
            <a:lvl1pPr>
              <a:defRPr sz="1400">
                <a:solidFill>
                  <a:schemeClr val="tx1"/>
                </a:solidFill>
                <a:latin typeface="Times New Roman" charset="0"/>
                <a:ea typeface="ＭＳ Ｐゴシック" charset="0"/>
                <a:cs typeface="ＭＳ Ｐゴシック" charset="0"/>
              </a:defRPr>
            </a:lvl1pPr>
            <a:lvl2pPr marL="37931725" indent="-37474525">
              <a:defRPr sz="1400">
                <a:solidFill>
                  <a:schemeClr val="tx1"/>
                </a:solidFill>
                <a:latin typeface="Times New Roman" charset="0"/>
                <a:ea typeface="ＭＳ Ｐゴシック" charset="0"/>
              </a:defRPr>
            </a:lvl2pPr>
            <a:lvl3pPr>
              <a:defRPr sz="1400">
                <a:solidFill>
                  <a:schemeClr val="tx1"/>
                </a:solidFill>
                <a:latin typeface="Times New Roman" charset="0"/>
                <a:ea typeface="ＭＳ Ｐゴシック" charset="0"/>
              </a:defRPr>
            </a:lvl3pPr>
            <a:lvl4pPr>
              <a:defRPr sz="1400">
                <a:solidFill>
                  <a:schemeClr val="tx1"/>
                </a:solidFill>
                <a:latin typeface="Times New Roman" charset="0"/>
                <a:ea typeface="ＭＳ Ｐゴシック" charset="0"/>
              </a:defRPr>
            </a:lvl4pPr>
            <a:lvl5pPr>
              <a:defRPr sz="1400">
                <a:solidFill>
                  <a:schemeClr val="tx1"/>
                </a:solidFill>
                <a:latin typeface="Times New Roman" charset="0"/>
                <a:ea typeface="ＭＳ Ｐゴシック" charset="0"/>
              </a:defRPr>
            </a:lvl5pPr>
            <a:lvl6pPr marL="457200" eaLnBrk="0" fontAlgn="base" hangingPunct="0">
              <a:spcBef>
                <a:spcPct val="30000"/>
              </a:spcBef>
              <a:spcAft>
                <a:spcPct val="0"/>
              </a:spcAft>
              <a:defRPr sz="1400">
                <a:solidFill>
                  <a:schemeClr val="tx1"/>
                </a:solidFill>
                <a:latin typeface="Times New Roman" charset="0"/>
                <a:ea typeface="ＭＳ Ｐゴシック" charset="0"/>
              </a:defRPr>
            </a:lvl6pPr>
            <a:lvl7pPr marL="914400" eaLnBrk="0" fontAlgn="base" hangingPunct="0">
              <a:spcBef>
                <a:spcPct val="30000"/>
              </a:spcBef>
              <a:spcAft>
                <a:spcPct val="0"/>
              </a:spcAft>
              <a:defRPr sz="1400">
                <a:solidFill>
                  <a:schemeClr val="tx1"/>
                </a:solidFill>
                <a:latin typeface="Times New Roman" charset="0"/>
                <a:ea typeface="ＭＳ Ｐゴシック" charset="0"/>
              </a:defRPr>
            </a:lvl7pPr>
            <a:lvl8pPr marL="1371600" eaLnBrk="0" fontAlgn="base" hangingPunct="0">
              <a:spcBef>
                <a:spcPct val="30000"/>
              </a:spcBef>
              <a:spcAft>
                <a:spcPct val="0"/>
              </a:spcAft>
              <a:defRPr sz="1400">
                <a:solidFill>
                  <a:schemeClr val="tx1"/>
                </a:solidFill>
                <a:latin typeface="Times New Roman" charset="0"/>
                <a:ea typeface="ＭＳ Ｐゴシック" charset="0"/>
              </a:defRPr>
            </a:lvl8pPr>
            <a:lvl9pPr marL="1828800" eaLnBrk="0" fontAlgn="base" hangingPunct="0">
              <a:spcBef>
                <a:spcPct val="30000"/>
              </a:spcBef>
              <a:spcAft>
                <a:spcPct val="0"/>
              </a:spcAft>
              <a:defRPr sz="1400">
                <a:solidFill>
                  <a:schemeClr val="tx1"/>
                </a:solidFill>
                <a:latin typeface="Times New Roman" charset="0"/>
                <a:ea typeface="ＭＳ Ｐゴシック" charset="0"/>
              </a:defRPr>
            </a:lvl9pPr>
          </a:lstStyle>
          <a:p>
            <a:pPr>
              <a:spcBef>
                <a:spcPct val="0"/>
              </a:spcBef>
            </a:pPr>
            <a:r>
              <a:rPr lang="en-US" sz="2000" b="1">
                <a:solidFill>
                  <a:schemeClr val="hlink"/>
                </a:solidFill>
              </a:rPr>
              <a:t>mediated schema</a:t>
            </a:r>
            <a:endParaRPr lang="en-US" sz="2000"/>
          </a:p>
        </p:txBody>
      </p:sp>
      <p:sp>
        <p:nvSpPr>
          <p:cNvPr id="22538" name="Text Box 9"/>
          <p:cNvSpPr txBox="1">
            <a:spLocks noChangeArrowheads="1"/>
          </p:cNvSpPr>
          <p:nvPr/>
        </p:nvSpPr>
        <p:spPr bwMode="auto">
          <a:xfrm>
            <a:off x="6448425" y="5953125"/>
            <a:ext cx="1360488"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wrap="none">
            <a:spAutoFit/>
          </a:bodyPr>
          <a:lstStyle>
            <a:lvl1pPr>
              <a:defRPr sz="1400">
                <a:solidFill>
                  <a:schemeClr val="tx1"/>
                </a:solidFill>
                <a:latin typeface="Times New Roman" charset="0"/>
                <a:ea typeface="ＭＳ Ｐゴシック" charset="0"/>
                <a:cs typeface="ＭＳ Ｐゴシック" charset="0"/>
              </a:defRPr>
            </a:lvl1pPr>
            <a:lvl2pPr marL="37931725" indent="-37474525">
              <a:defRPr sz="1400">
                <a:solidFill>
                  <a:schemeClr val="tx1"/>
                </a:solidFill>
                <a:latin typeface="Times New Roman" charset="0"/>
                <a:ea typeface="ＭＳ Ｐゴシック" charset="0"/>
              </a:defRPr>
            </a:lvl2pPr>
            <a:lvl3pPr>
              <a:defRPr sz="1400">
                <a:solidFill>
                  <a:schemeClr val="tx1"/>
                </a:solidFill>
                <a:latin typeface="Times New Roman" charset="0"/>
                <a:ea typeface="ＭＳ Ｐゴシック" charset="0"/>
              </a:defRPr>
            </a:lvl3pPr>
            <a:lvl4pPr>
              <a:defRPr sz="1400">
                <a:solidFill>
                  <a:schemeClr val="tx1"/>
                </a:solidFill>
                <a:latin typeface="Times New Roman" charset="0"/>
                <a:ea typeface="ＭＳ Ｐゴシック" charset="0"/>
              </a:defRPr>
            </a:lvl4pPr>
            <a:lvl5pPr>
              <a:defRPr sz="1400">
                <a:solidFill>
                  <a:schemeClr val="tx1"/>
                </a:solidFill>
                <a:latin typeface="Times New Roman" charset="0"/>
                <a:ea typeface="ＭＳ Ｐゴシック" charset="0"/>
              </a:defRPr>
            </a:lvl5pPr>
            <a:lvl6pPr marL="457200" eaLnBrk="0" fontAlgn="base" hangingPunct="0">
              <a:spcBef>
                <a:spcPct val="30000"/>
              </a:spcBef>
              <a:spcAft>
                <a:spcPct val="0"/>
              </a:spcAft>
              <a:defRPr sz="1400">
                <a:solidFill>
                  <a:schemeClr val="tx1"/>
                </a:solidFill>
                <a:latin typeface="Times New Roman" charset="0"/>
                <a:ea typeface="ＭＳ Ｐゴシック" charset="0"/>
              </a:defRPr>
            </a:lvl6pPr>
            <a:lvl7pPr marL="914400" eaLnBrk="0" fontAlgn="base" hangingPunct="0">
              <a:spcBef>
                <a:spcPct val="30000"/>
              </a:spcBef>
              <a:spcAft>
                <a:spcPct val="0"/>
              </a:spcAft>
              <a:defRPr sz="1400">
                <a:solidFill>
                  <a:schemeClr val="tx1"/>
                </a:solidFill>
                <a:latin typeface="Times New Roman" charset="0"/>
                <a:ea typeface="ＭＳ Ｐゴシック" charset="0"/>
              </a:defRPr>
            </a:lvl7pPr>
            <a:lvl8pPr marL="1371600" eaLnBrk="0" fontAlgn="base" hangingPunct="0">
              <a:spcBef>
                <a:spcPct val="30000"/>
              </a:spcBef>
              <a:spcAft>
                <a:spcPct val="0"/>
              </a:spcAft>
              <a:defRPr sz="1400">
                <a:solidFill>
                  <a:schemeClr val="tx1"/>
                </a:solidFill>
                <a:latin typeface="Times New Roman" charset="0"/>
                <a:ea typeface="ＭＳ Ｐゴシック" charset="0"/>
              </a:defRPr>
            </a:lvl8pPr>
            <a:lvl9pPr marL="1828800" eaLnBrk="0" fontAlgn="base" hangingPunct="0">
              <a:spcBef>
                <a:spcPct val="30000"/>
              </a:spcBef>
              <a:spcAft>
                <a:spcPct val="0"/>
              </a:spcAft>
              <a:defRPr sz="1400">
                <a:solidFill>
                  <a:schemeClr val="tx1"/>
                </a:solidFill>
                <a:latin typeface="Times New Roman" charset="0"/>
                <a:ea typeface="ＭＳ Ｐゴシック" charset="0"/>
              </a:defRPr>
            </a:lvl9pPr>
          </a:lstStyle>
          <a:p>
            <a:pPr>
              <a:spcBef>
                <a:spcPct val="0"/>
              </a:spcBef>
            </a:pPr>
            <a:r>
              <a:rPr lang="en-US" sz="2000" b="1" i="1"/>
              <a:t>homes.com</a:t>
            </a:r>
            <a:endParaRPr lang="en-US" sz="2000" i="1"/>
          </a:p>
        </p:txBody>
      </p:sp>
      <p:sp>
        <p:nvSpPr>
          <p:cNvPr id="22539" name="Text Box 10"/>
          <p:cNvSpPr txBox="1">
            <a:spLocks noChangeArrowheads="1"/>
          </p:cNvSpPr>
          <p:nvPr/>
        </p:nvSpPr>
        <p:spPr bwMode="auto">
          <a:xfrm>
            <a:off x="1219200" y="5953125"/>
            <a:ext cx="1682750"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wrap="none">
            <a:spAutoFit/>
          </a:bodyPr>
          <a:lstStyle>
            <a:lvl1pPr>
              <a:defRPr sz="1400">
                <a:solidFill>
                  <a:schemeClr val="tx1"/>
                </a:solidFill>
                <a:latin typeface="Times New Roman" charset="0"/>
                <a:ea typeface="ＭＳ Ｐゴシック" charset="0"/>
                <a:cs typeface="ＭＳ Ｐゴシック" charset="0"/>
              </a:defRPr>
            </a:lvl1pPr>
            <a:lvl2pPr marL="37931725" indent="-37474525">
              <a:defRPr sz="1400">
                <a:solidFill>
                  <a:schemeClr val="tx1"/>
                </a:solidFill>
                <a:latin typeface="Times New Roman" charset="0"/>
                <a:ea typeface="ＭＳ Ｐゴシック" charset="0"/>
              </a:defRPr>
            </a:lvl2pPr>
            <a:lvl3pPr>
              <a:defRPr sz="1400">
                <a:solidFill>
                  <a:schemeClr val="tx1"/>
                </a:solidFill>
                <a:latin typeface="Times New Roman" charset="0"/>
                <a:ea typeface="ＭＳ Ｐゴシック" charset="0"/>
              </a:defRPr>
            </a:lvl3pPr>
            <a:lvl4pPr>
              <a:defRPr sz="1400">
                <a:solidFill>
                  <a:schemeClr val="tx1"/>
                </a:solidFill>
                <a:latin typeface="Times New Roman" charset="0"/>
                <a:ea typeface="ＭＳ Ｐゴシック" charset="0"/>
              </a:defRPr>
            </a:lvl4pPr>
            <a:lvl5pPr>
              <a:defRPr sz="1400">
                <a:solidFill>
                  <a:schemeClr val="tx1"/>
                </a:solidFill>
                <a:latin typeface="Times New Roman" charset="0"/>
                <a:ea typeface="ＭＳ Ｐゴシック" charset="0"/>
              </a:defRPr>
            </a:lvl5pPr>
            <a:lvl6pPr marL="457200" eaLnBrk="0" fontAlgn="base" hangingPunct="0">
              <a:spcBef>
                <a:spcPct val="30000"/>
              </a:spcBef>
              <a:spcAft>
                <a:spcPct val="0"/>
              </a:spcAft>
              <a:defRPr sz="1400">
                <a:solidFill>
                  <a:schemeClr val="tx1"/>
                </a:solidFill>
                <a:latin typeface="Times New Roman" charset="0"/>
                <a:ea typeface="ＭＳ Ｐゴシック" charset="0"/>
              </a:defRPr>
            </a:lvl6pPr>
            <a:lvl7pPr marL="914400" eaLnBrk="0" fontAlgn="base" hangingPunct="0">
              <a:spcBef>
                <a:spcPct val="30000"/>
              </a:spcBef>
              <a:spcAft>
                <a:spcPct val="0"/>
              </a:spcAft>
              <a:defRPr sz="1400">
                <a:solidFill>
                  <a:schemeClr val="tx1"/>
                </a:solidFill>
                <a:latin typeface="Times New Roman" charset="0"/>
                <a:ea typeface="ＭＳ Ｐゴシック" charset="0"/>
              </a:defRPr>
            </a:lvl7pPr>
            <a:lvl8pPr marL="1371600" eaLnBrk="0" fontAlgn="base" hangingPunct="0">
              <a:spcBef>
                <a:spcPct val="30000"/>
              </a:spcBef>
              <a:spcAft>
                <a:spcPct val="0"/>
              </a:spcAft>
              <a:defRPr sz="1400">
                <a:solidFill>
                  <a:schemeClr val="tx1"/>
                </a:solidFill>
                <a:latin typeface="Times New Roman" charset="0"/>
                <a:ea typeface="ＭＳ Ｐゴシック" charset="0"/>
              </a:defRPr>
            </a:lvl8pPr>
            <a:lvl9pPr marL="1828800" eaLnBrk="0" fontAlgn="base" hangingPunct="0">
              <a:spcBef>
                <a:spcPct val="30000"/>
              </a:spcBef>
              <a:spcAft>
                <a:spcPct val="0"/>
              </a:spcAft>
              <a:defRPr sz="1400">
                <a:solidFill>
                  <a:schemeClr val="tx1"/>
                </a:solidFill>
                <a:latin typeface="Times New Roman" charset="0"/>
                <a:ea typeface="ＭＳ Ｐゴシック" charset="0"/>
              </a:defRPr>
            </a:lvl9pPr>
          </a:lstStyle>
          <a:p>
            <a:pPr>
              <a:spcBef>
                <a:spcPct val="0"/>
              </a:spcBef>
            </a:pPr>
            <a:r>
              <a:rPr lang="en-US" sz="2000" b="1" i="1"/>
              <a:t>realestate.com</a:t>
            </a:r>
            <a:endParaRPr lang="en-US" sz="2000" i="1"/>
          </a:p>
        </p:txBody>
      </p:sp>
      <p:sp>
        <p:nvSpPr>
          <p:cNvPr id="22540" name="Oval 11"/>
          <p:cNvSpPr>
            <a:spLocks noChangeArrowheads="1"/>
          </p:cNvSpPr>
          <p:nvPr/>
        </p:nvSpPr>
        <p:spPr bwMode="auto">
          <a:xfrm>
            <a:off x="3416300" y="3924300"/>
            <a:ext cx="2044700" cy="368300"/>
          </a:xfrm>
          <a:prstGeom prst="ellipse">
            <a:avLst/>
          </a:prstGeom>
          <a:solidFill>
            <a:schemeClr val="bg1"/>
          </a:solidFill>
          <a:ln w="12700" cap="sq">
            <a:solidFill>
              <a:schemeClr val="tx1"/>
            </a:solidFill>
            <a:round/>
            <a:headEnd type="none" w="sm" len="sm"/>
            <a:tailEnd type="none" w="sm" len="sm"/>
          </a:ln>
        </p:spPr>
        <p:txBody>
          <a:bodyPr wrap="none" anchor="ctr"/>
          <a:lstStyle/>
          <a:p>
            <a:pPr algn="ctr">
              <a:spcBef>
                <a:spcPct val="0"/>
              </a:spcBef>
            </a:pPr>
            <a:r>
              <a:rPr lang="en-US" sz="2000" b="1">
                <a:solidFill>
                  <a:srgbClr val="0000DC"/>
                </a:solidFill>
              </a:rPr>
              <a:t>source schema 2</a:t>
            </a:r>
            <a:endParaRPr lang="en-US" sz="2000"/>
          </a:p>
        </p:txBody>
      </p:sp>
      <p:sp>
        <p:nvSpPr>
          <p:cNvPr id="22541" name="Line 12"/>
          <p:cNvSpPr>
            <a:spLocks noChangeShapeType="1"/>
          </p:cNvSpPr>
          <p:nvPr/>
        </p:nvSpPr>
        <p:spPr bwMode="auto">
          <a:xfrm flipH="1">
            <a:off x="4495800" y="3086100"/>
            <a:ext cx="0" cy="762000"/>
          </a:xfrm>
          <a:prstGeom prst="line">
            <a:avLst/>
          </a:prstGeom>
          <a:noFill/>
          <a:ln w="50800" cap="sq">
            <a:solidFill>
              <a:srgbClr val="008000"/>
            </a:solidFill>
            <a:round/>
            <a:headEnd type="triangle" w="med" len="me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22542" name="Line 13"/>
          <p:cNvSpPr>
            <a:spLocks noChangeShapeType="1"/>
          </p:cNvSpPr>
          <p:nvPr/>
        </p:nvSpPr>
        <p:spPr bwMode="auto">
          <a:xfrm>
            <a:off x="5562600" y="3009900"/>
            <a:ext cx="1295400" cy="838200"/>
          </a:xfrm>
          <a:prstGeom prst="line">
            <a:avLst/>
          </a:prstGeom>
          <a:noFill/>
          <a:ln w="50800" cap="sq">
            <a:solidFill>
              <a:srgbClr val="008000"/>
            </a:solidFill>
            <a:round/>
            <a:headEnd type="triangle" w="med" len="me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22543" name="Text Box 14"/>
          <p:cNvSpPr txBox="1">
            <a:spLocks noChangeArrowheads="1"/>
          </p:cNvSpPr>
          <p:nvPr/>
        </p:nvSpPr>
        <p:spPr bwMode="auto">
          <a:xfrm>
            <a:off x="3505200" y="5953125"/>
            <a:ext cx="2022475"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wrap="none">
            <a:spAutoFit/>
          </a:bodyPr>
          <a:lstStyle>
            <a:lvl1pPr>
              <a:defRPr sz="1400">
                <a:solidFill>
                  <a:schemeClr val="tx1"/>
                </a:solidFill>
                <a:latin typeface="Times New Roman" charset="0"/>
                <a:ea typeface="ＭＳ Ｐゴシック" charset="0"/>
                <a:cs typeface="ＭＳ Ｐゴシック" charset="0"/>
              </a:defRPr>
            </a:lvl1pPr>
            <a:lvl2pPr marL="37931725" indent="-37474525">
              <a:defRPr sz="1400">
                <a:solidFill>
                  <a:schemeClr val="tx1"/>
                </a:solidFill>
                <a:latin typeface="Times New Roman" charset="0"/>
                <a:ea typeface="ＭＳ Ｐゴシック" charset="0"/>
              </a:defRPr>
            </a:lvl2pPr>
            <a:lvl3pPr>
              <a:defRPr sz="1400">
                <a:solidFill>
                  <a:schemeClr val="tx1"/>
                </a:solidFill>
                <a:latin typeface="Times New Roman" charset="0"/>
                <a:ea typeface="ＭＳ Ｐゴシック" charset="0"/>
              </a:defRPr>
            </a:lvl3pPr>
            <a:lvl4pPr>
              <a:defRPr sz="1400">
                <a:solidFill>
                  <a:schemeClr val="tx1"/>
                </a:solidFill>
                <a:latin typeface="Times New Roman" charset="0"/>
                <a:ea typeface="ＭＳ Ｐゴシック" charset="0"/>
              </a:defRPr>
            </a:lvl4pPr>
            <a:lvl5pPr>
              <a:defRPr sz="1400">
                <a:solidFill>
                  <a:schemeClr val="tx1"/>
                </a:solidFill>
                <a:latin typeface="Times New Roman" charset="0"/>
                <a:ea typeface="ＭＳ Ｐゴシック" charset="0"/>
              </a:defRPr>
            </a:lvl5pPr>
            <a:lvl6pPr marL="457200" eaLnBrk="0" fontAlgn="base" hangingPunct="0">
              <a:spcBef>
                <a:spcPct val="30000"/>
              </a:spcBef>
              <a:spcAft>
                <a:spcPct val="0"/>
              </a:spcAft>
              <a:defRPr sz="1400">
                <a:solidFill>
                  <a:schemeClr val="tx1"/>
                </a:solidFill>
                <a:latin typeface="Times New Roman" charset="0"/>
                <a:ea typeface="ＭＳ Ｐゴシック" charset="0"/>
              </a:defRPr>
            </a:lvl6pPr>
            <a:lvl7pPr marL="914400" eaLnBrk="0" fontAlgn="base" hangingPunct="0">
              <a:spcBef>
                <a:spcPct val="30000"/>
              </a:spcBef>
              <a:spcAft>
                <a:spcPct val="0"/>
              </a:spcAft>
              <a:defRPr sz="1400">
                <a:solidFill>
                  <a:schemeClr val="tx1"/>
                </a:solidFill>
                <a:latin typeface="Times New Roman" charset="0"/>
                <a:ea typeface="ＭＳ Ｐゴシック" charset="0"/>
              </a:defRPr>
            </a:lvl7pPr>
            <a:lvl8pPr marL="1371600" eaLnBrk="0" fontAlgn="base" hangingPunct="0">
              <a:spcBef>
                <a:spcPct val="30000"/>
              </a:spcBef>
              <a:spcAft>
                <a:spcPct val="0"/>
              </a:spcAft>
              <a:defRPr sz="1400">
                <a:solidFill>
                  <a:schemeClr val="tx1"/>
                </a:solidFill>
                <a:latin typeface="Times New Roman" charset="0"/>
                <a:ea typeface="ＭＳ Ｐゴシック" charset="0"/>
              </a:defRPr>
            </a:lvl8pPr>
            <a:lvl9pPr marL="1828800" eaLnBrk="0" fontAlgn="base" hangingPunct="0">
              <a:spcBef>
                <a:spcPct val="30000"/>
              </a:spcBef>
              <a:spcAft>
                <a:spcPct val="0"/>
              </a:spcAft>
              <a:defRPr sz="1400">
                <a:solidFill>
                  <a:schemeClr val="tx1"/>
                </a:solidFill>
                <a:latin typeface="Times New Roman" charset="0"/>
                <a:ea typeface="ＭＳ Ｐゴシック" charset="0"/>
              </a:defRPr>
            </a:lvl9pPr>
          </a:lstStyle>
          <a:p>
            <a:pPr>
              <a:spcBef>
                <a:spcPct val="0"/>
              </a:spcBef>
            </a:pPr>
            <a:r>
              <a:rPr lang="en-US" sz="2000" b="1" i="1"/>
              <a:t>homeseekers.com</a:t>
            </a:r>
            <a:endParaRPr lang="en-US" sz="2000" i="1"/>
          </a:p>
        </p:txBody>
      </p:sp>
      <p:sp>
        <p:nvSpPr>
          <p:cNvPr id="22544" name="Line 15"/>
          <p:cNvSpPr>
            <a:spLocks noChangeShapeType="1"/>
          </p:cNvSpPr>
          <p:nvPr/>
        </p:nvSpPr>
        <p:spPr bwMode="auto">
          <a:xfrm flipH="1">
            <a:off x="2133600" y="3009900"/>
            <a:ext cx="1295400" cy="838200"/>
          </a:xfrm>
          <a:prstGeom prst="line">
            <a:avLst/>
          </a:prstGeom>
          <a:noFill/>
          <a:ln w="50800" cap="sq">
            <a:solidFill>
              <a:srgbClr val="008000"/>
            </a:solidFill>
            <a:round/>
            <a:headEnd type="triangle" w="med" len="me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22545" name="Line 33"/>
          <p:cNvSpPr>
            <a:spLocks noChangeShapeType="1"/>
          </p:cNvSpPr>
          <p:nvPr/>
        </p:nvSpPr>
        <p:spPr bwMode="auto">
          <a:xfrm>
            <a:off x="4397375" y="4295775"/>
            <a:ext cx="0" cy="863600"/>
          </a:xfrm>
          <a:prstGeom prst="line">
            <a:avLst/>
          </a:prstGeom>
          <a:noFill/>
          <a:ln w="19050" cap="sq">
            <a:solidFill>
              <a:schemeClr val="tx1"/>
            </a:solidFill>
            <a:round/>
            <a:headEnd type="none" w="sm" len="sm"/>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22546" name="Line 35"/>
          <p:cNvSpPr>
            <a:spLocks noChangeShapeType="1"/>
          </p:cNvSpPr>
          <p:nvPr/>
        </p:nvSpPr>
        <p:spPr bwMode="auto">
          <a:xfrm flipV="1">
            <a:off x="4702175" y="4305300"/>
            <a:ext cx="0" cy="841375"/>
          </a:xfrm>
          <a:prstGeom prst="line">
            <a:avLst/>
          </a:prstGeom>
          <a:noFill/>
          <a:ln w="19050" cap="sq">
            <a:solidFill>
              <a:schemeClr val="tx1"/>
            </a:solidFill>
            <a:round/>
            <a:headEnd type="none" w="sm" len="sm"/>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22547" name="Oval 37"/>
          <p:cNvSpPr>
            <a:spLocks noChangeArrowheads="1"/>
          </p:cNvSpPr>
          <p:nvPr/>
        </p:nvSpPr>
        <p:spPr bwMode="auto">
          <a:xfrm>
            <a:off x="5816600" y="3924300"/>
            <a:ext cx="2044700" cy="368300"/>
          </a:xfrm>
          <a:prstGeom prst="ellipse">
            <a:avLst/>
          </a:prstGeom>
          <a:solidFill>
            <a:schemeClr val="bg1"/>
          </a:solidFill>
          <a:ln w="12700" cap="sq">
            <a:solidFill>
              <a:schemeClr val="tx1"/>
            </a:solidFill>
            <a:round/>
            <a:headEnd type="none" w="sm" len="sm"/>
            <a:tailEnd type="none" w="sm" len="sm"/>
          </a:ln>
        </p:spPr>
        <p:txBody>
          <a:bodyPr wrap="none" anchor="ctr"/>
          <a:lstStyle/>
          <a:p>
            <a:pPr algn="ctr">
              <a:spcBef>
                <a:spcPct val="0"/>
              </a:spcBef>
            </a:pPr>
            <a:r>
              <a:rPr lang="en-US" sz="2000" b="1">
                <a:solidFill>
                  <a:srgbClr val="0000DC"/>
                </a:solidFill>
              </a:rPr>
              <a:t>source schema 3</a:t>
            </a:r>
            <a:endParaRPr lang="en-US" sz="2000"/>
          </a:p>
        </p:txBody>
      </p:sp>
      <p:sp>
        <p:nvSpPr>
          <p:cNvPr id="22548" name="Oval 38"/>
          <p:cNvSpPr>
            <a:spLocks noChangeArrowheads="1"/>
          </p:cNvSpPr>
          <p:nvPr/>
        </p:nvSpPr>
        <p:spPr bwMode="auto">
          <a:xfrm>
            <a:off x="1066800" y="3924300"/>
            <a:ext cx="2044700" cy="368300"/>
          </a:xfrm>
          <a:prstGeom prst="ellipse">
            <a:avLst/>
          </a:prstGeom>
          <a:solidFill>
            <a:schemeClr val="bg1"/>
          </a:solidFill>
          <a:ln w="12700" cap="sq">
            <a:solidFill>
              <a:schemeClr val="tx1"/>
            </a:solidFill>
            <a:round/>
            <a:headEnd type="none" w="sm" len="sm"/>
            <a:tailEnd type="none" w="sm" len="sm"/>
          </a:ln>
        </p:spPr>
        <p:txBody>
          <a:bodyPr wrap="none" anchor="ctr"/>
          <a:lstStyle/>
          <a:p>
            <a:pPr algn="ctr">
              <a:spcBef>
                <a:spcPct val="0"/>
              </a:spcBef>
            </a:pPr>
            <a:r>
              <a:rPr lang="en-US" sz="2000" b="1">
                <a:solidFill>
                  <a:srgbClr val="0000DC"/>
                </a:solidFill>
              </a:rPr>
              <a:t>source schema 1</a:t>
            </a:r>
            <a:endParaRPr lang="en-US" sz="2000"/>
          </a:p>
        </p:txBody>
      </p:sp>
      <p:pic>
        <p:nvPicPr>
          <p:cNvPr id="22549" name="Picture 39" descr="charlie-get-job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19200" y="920750"/>
            <a:ext cx="1312863" cy="1403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2550" name="AutoShape 40"/>
          <p:cNvSpPr>
            <a:spLocks noChangeArrowheads="1"/>
          </p:cNvSpPr>
          <p:nvPr/>
        </p:nvSpPr>
        <p:spPr bwMode="auto">
          <a:xfrm>
            <a:off x="2651125" y="981075"/>
            <a:ext cx="3949700" cy="1050925"/>
          </a:xfrm>
          <a:prstGeom prst="wedgeRoundRectCallout">
            <a:avLst>
              <a:gd name="adj1" fmla="val -60292"/>
              <a:gd name="adj2" fmla="val 39426"/>
              <a:gd name="adj3" fmla="val 16667"/>
            </a:avLst>
          </a:prstGeom>
          <a:solidFill>
            <a:schemeClr val="bg1"/>
          </a:solidFill>
          <a:ln w="9525">
            <a:solidFill>
              <a:schemeClr val="tx1"/>
            </a:solidFill>
            <a:miter lim="800000"/>
            <a:headEnd/>
            <a:tailEnd/>
          </a:ln>
        </p:spPr>
        <p:txBody>
          <a:bodyPr wrap="none" anchor="ctr"/>
          <a:lstStyle/>
          <a:p>
            <a:pPr algn="ctr">
              <a:spcBef>
                <a:spcPct val="0"/>
              </a:spcBef>
            </a:pPr>
            <a:r>
              <a:rPr lang="en-US" sz="2400" i="1"/>
              <a:t>Find houses with 2 bedrooms </a:t>
            </a:r>
          </a:p>
          <a:p>
            <a:pPr algn="ctr">
              <a:spcBef>
                <a:spcPct val="0"/>
              </a:spcBef>
            </a:pPr>
            <a:r>
              <a:rPr lang="en-US" sz="2400" i="1"/>
              <a:t>priced under 200K</a:t>
            </a:r>
            <a:endParaRPr lang="en-US" sz="2000"/>
          </a:p>
        </p:txBody>
      </p:sp>
      <p:sp>
        <p:nvSpPr>
          <p:cNvPr id="22551" name="Line 51"/>
          <p:cNvSpPr>
            <a:spLocks noChangeShapeType="1"/>
          </p:cNvSpPr>
          <p:nvPr/>
        </p:nvSpPr>
        <p:spPr bwMode="auto">
          <a:xfrm>
            <a:off x="6940550" y="4295775"/>
            <a:ext cx="0" cy="863600"/>
          </a:xfrm>
          <a:prstGeom prst="line">
            <a:avLst/>
          </a:prstGeom>
          <a:noFill/>
          <a:ln w="19050" cap="sq">
            <a:solidFill>
              <a:schemeClr val="tx1"/>
            </a:solidFill>
            <a:round/>
            <a:headEnd type="none" w="sm" len="sm"/>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22552" name="Line 52"/>
          <p:cNvSpPr>
            <a:spLocks noChangeShapeType="1"/>
          </p:cNvSpPr>
          <p:nvPr/>
        </p:nvSpPr>
        <p:spPr bwMode="auto">
          <a:xfrm flipV="1">
            <a:off x="7245350" y="4305300"/>
            <a:ext cx="0" cy="841375"/>
          </a:xfrm>
          <a:prstGeom prst="line">
            <a:avLst/>
          </a:prstGeom>
          <a:noFill/>
          <a:ln w="19050" cap="sq">
            <a:solidFill>
              <a:schemeClr val="tx1"/>
            </a:solidFill>
            <a:round/>
            <a:headEnd type="none" w="sm" len="sm"/>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22553" name="Line 53"/>
          <p:cNvSpPr>
            <a:spLocks noChangeShapeType="1"/>
          </p:cNvSpPr>
          <p:nvPr/>
        </p:nvSpPr>
        <p:spPr bwMode="auto">
          <a:xfrm>
            <a:off x="1844675" y="4295775"/>
            <a:ext cx="0" cy="863600"/>
          </a:xfrm>
          <a:prstGeom prst="line">
            <a:avLst/>
          </a:prstGeom>
          <a:noFill/>
          <a:ln w="19050" cap="sq">
            <a:solidFill>
              <a:schemeClr val="tx1"/>
            </a:solidFill>
            <a:round/>
            <a:headEnd type="none" w="sm" len="sm"/>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22554" name="Line 54"/>
          <p:cNvSpPr>
            <a:spLocks noChangeShapeType="1"/>
          </p:cNvSpPr>
          <p:nvPr/>
        </p:nvSpPr>
        <p:spPr bwMode="auto">
          <a:xfrm flipV="1">
            <a:off x="2149475" y="4305300"/>
            <a:ext cx="0" cy="841375"/>
          </a:xfrm>
          <a:prstGeom prst="line">
            <a:avLst/>
          </a:prstGeom>
          <a:noFill/>
          <a:ln w="19050" cap="sq">
            <a:solidFill>
              <a:schemeClr val="tx1"/>
            </a:solidFill>
            <a:round/>
            <a:headEnd type="none" w="sm" len="sm"/>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Multi-Strategy Learning: </a:t>
            </a:r>
            <a:br>
              <a:rPr lang="en-US" sz="3200" dirty="0"/>
            </a:br>
            <a:r>
              <a:rPr lang="en-US" sz="3200" dirty="0"/>
              <a:t>Decision Tree Learner</a:t>
            </a:r>
          </a:p>
        </p:txBody>
      </p:sp>
      <p:sp>
        <p:nvSpPr>
          <p:cNvPr id="113666" name="Content Placeholder 2"/>
          <p:cNvSpPr>
            <a:spLocks noGrp="1"/>
          </p:cNvSpPr>
          <p:nvPr>
            <p:ph idx="1"/>
          </p:nvPr>
        </p:nvSpPr>
        <p:spPr>
          <a:xfrm>
            <a:off x="601046" y="1084416"/>
            <a:ext cx="8418311" cy="5016500"/>
          </a:xfrm>
        </p:spPr>
        <p:txBody>
          <a:bodyPr/>
          <a:lstStyle/>
          <a:p>
            <a:pPr marL="0" indent="0">
              <a:buNone/>
            </a:pPr>
            <a:r>
              <a:rPr lang="en-US" dirty="0"/>
              <a:t>Example: Learning American phone numbers</a:t>
            </a:r>
          </a:p>
          <a:p>
            <a:r>
              <a:rPr lang="en-US" dirty="0"/>
              <a:t>Sample data: (608) 435-2322,  310-849-7394, 5549902</a:t>
            </a:r>
          </a:p>
          <a:p>
            <a:r>
              <a:rPr lang="en-US" dirty="0"/>
              <a:t>Features: “Does the string have 10 digits?”, “Does the string have 7 digits?”, “Is there a ‘(’ in position 1?”, “Is there a ‘)’ in position 5?”, and “Is there a ‘-’ in position 4?”</a:t>
            </a:r>
          </a:p>
          <a:p>
            <a:r>
              <a:rPr lang="en-US" dirty="0"/>
              <a:t>Decision Tree:</a:t>
            </a:r>
          </a:p>
        </p:txBody>
      </p:sp>
      <p:sp>
        <p:nvSpPr>
          <p:cNvPr id="113667" name="Slide Number Placeholder 3"/>
          <p:cNvSpPr>
            <a:spLocks noGrp="1"/>
          </p:cNvSpPr>
          <p:nvPr>
            <p:ph type="sldNum" sz="quarter" idx="12"/>
          </p:nvPr>
        </p:nvSpPr>
        <p:spPr/>
        <p:txBody>
          <a:bodyPr/>
          <a:lstStyle>
            <a:lvl1pPr algn="r" eaLnBrk="0" hangingPunct="0">
              <a:defRPr sz="2400">
                <a:solidFill>
                  <a:schemeClr val="tx1"/>
                </a:solidFill>
                <a:latin typeface="Times New Roman" charset="0"/>
                <a:ea typeface="ＭＳ Ｐゴシック" charset="0"/>
              </a:defRPr>
            </a:lvl1pPr>
            <a:lvl2pPr marL="742950" indent="-285750" algn="r" eaLnBrk="0" hangingPunct="0">
              <a:defRPr sz="2400">
                <a:solidFill>
                  <a:schemeClr val="tx1"/>
                </a:solidFill>
                <a:latin typeface="Times New Roman" charset="0"/>
                <a:ea typeface="ＭＳ Ｐゴシック" charset="0"/>
              </a:defRPr>
            </a:lvl2pPr>
            <a:lvl3pPr marL="1143000" indent="-228600" algn="r" eaLnBrk="0" hangingPunct="0">
              <a:defRPr sz="2400">
                <a:solidFill>
                  <a:schemeClr val="tx1"/>
                </a:solidFill>
                <a:latin typeface="Times New Roman" charset="0"/>
                <a:ea typeface="ＭＳ Ｐゴシック" charset="0"/>
              </a:defRPr>
            </a:lvl3pPr>
            <a:lvl4pPr marL="1600200" indent="-228600" algn="r" eaLnBrk="0" hangingPunct="0">
              <a:defRPr sz="2400">
                <a:solidFill>
                  <a:schemeClr val="tx1"/>
                </a:solidFill>
                <a:latin typeface="Times New Roman" charset="0"/>
                <a:ea typeface="ＭＳ Ｐゴシック" charset="0"/>
              </a:defRPr>
            </a:lvl4pPr>
            <a:lvl5pPr marL="2057400" indent="-228600" algn="r" eaLnBrk="0" hangingPunct="0">
              <a:defRPr sz="2400">
                <a:solidFill>
                  <a:schemeClr val="tx1"/>
                </a:solidFill>
                <a:latin typeface="Times New Roman" charset="0"/>
                <a:ea typeface="ＭＳ Ｐゴシック" charset="0"/>
              </a:defRPr>
            </a:lvl5pPr>
            <a:lvl6pPr marL="2514600" indent="-228600" algn="r"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algn="r"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algn="r"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algn="r" eaLnBrk="0" fontAlgn="base" hangingPunct="0">
              <a:spcBef>
                <a:spcPct val="0"/>
              </a:spcBef>
              <a:spcAft>
                <a:spcPct val="0"/>
              </a:spcAft>
              <a:defRPr sz="2400">
                <a:solidFill>
                  <a:schemeClr val="tx1"/>
                </a:solidFill>
                <a:latin typeface="Times New Roman" charset="0"/>
                <a:ea typeface="ＭＳ Ｐゴシック" charset="0"/>
              </a:defRPr>
            </a:lvl9pPr>
          </a:lstStyle>
          <a:p>
            <a:fld id="{E4989A34-2D86-A948-B78F-BAF95E0FEA5F}" type="slidenum">
              <a:rPr lang="en-US" smtClean="0"/>
              <a:pPr/>
              <a:t>40</a:t>
            </a:fld>
            <a:endParaRPr lang="en-US"/>
          </a:p>
        </p:txBody>
      </p:sp>
      <p:sp>
        <p:nvSpPr>
          <p:cNvPr id="4" name="TextBox 3"/>
          <p:cNvSpPr txBox="1"/>
          <p:nvPr/>
        </p:nvSpPr>
        <p:spPr>
          <a:xfrm>
            <a:off x="4303440" y="3365453"/>
            <a:ext cx="1172116" cy="369332"/>
          </a:xfrm>
          <a:prstGeom prst="rect">
            <a:avLst/>
          </a:prstGeom>
          <a:noFill/>
        </p:spPr>
        <p:txBody>
          <a:bodyPr wrap="none" rtlCol="0">
            <a:spAutoFit/>
          </a:bodyPr>
          <a:lstStyle/>
          <a:p>
            <a:r>
              <a:rPr lang="en-US" sz="1800" dirty="0">
                <a:latin typeface="+mn-lt"/>
              </a:rPr>
              <a:t>10 digits?</a:t>
            </a:r>
          </a:p>
        </p:txBody>
      </p:sp>
      <p:sp>
        <p:nvSpPr>
          <p:cNvPr id="7" name="TextBox 6"/>
          <p:cNvSpPr txBox="1"/>
          <p:nvPr/>
        </p:nvSpPr>
        <p:spPr>
          <a:xfrm>
            <a:off x="3204421" y="4165174"/>
            <a:ext cx="1685077" cy="369332"/>
          </a:xfrm>
          <a:prstGeom prst="rect">
            <a:avLst/>
          </a:prstGeom>
          <a:noFill/>
        </p:spPr>
        <p:txBody>
          <a:bodyPr wrap="none" rtlCol="0">
            <a:spAutoFit/>
          </a:bodyPr>
          <a:lstStyle/>
          <a:p>
            <a:r>
              <a:rPr lang="en-US" sz="1800" dirty="0">
                <a:latin typeface="+mn-lt"/>
              </a:rPr>
              <a:t>( in position 1?</a:t>
            </a:r>
          </a:p>
        </p:txBody>
      </p:sp>
      <p:sp>
        <p:nvSpPr>
          <p:cNvPr id="9" name="TextBox 8"/>
          <p:cNvSpPr txBox="1"/>
          <p:nvPr/>
        </p:nvSpPr>
        <p:spPr>
          <a:xfrm>
            <a:off x="2205233" y="4964895"/>
            <a:ext cx="1685077" cy="369332"/>
          </a:xfrm>
          <a:prstGeom prst="rect">
            <a:avLst/>
          </a:prstGeom>
          <a:noFill/>
        </p:spPr>
        <p:txBody>
          <a:bodyPr wrap="none" rtlCol="0">
            <a:spAutoFit/>
          </a:bodyPr>
          <a:lstStyle/>
          <a:p>
            <a:r>
              <a:rPr lang="en-US" sz="1800" dirty="0">
                <a:latin typeface="+mn-lt"/>
              </a:rPr>
              <a:t>) in position 5?</a:t>
            </a:r>
          </a:p>
        </p:txBody>
      </p:sp>
      <p:sp>
        <p:nvSpPr>
          <p:cNvPr id="10" name="TextBox 9"/>
          <p:cNvSpPr txBox="1"/>
          <p:nvPr/>
        </p:nvSpPr>
        <p:spPr>
          <a:xfrm>
            <a:off x="6013760" y="4165174"/>
            <a:ext cx="1043876" cy="369332"/>
          </a:xfrm>
          <a:prstGeom prst="rect">
            <a:avLst/>
          </a:prstGeom>
          <a:noFill/>
        </p:spPr>
        <p:txBody>
          <a:bodyPr wrap="none" rtlCol="0">
            <a:spAutoFit/>
          </a:bodyPr>
          <a:lstStyle/>
          <a:p>
            <a:r>
              <a:rPr lang="en-US" sz="1800" dirty="0">
                <a:latin typeface="+mn-lt"/>
              </a:rPr>
              <a:t>7 digits?</a:t>
            </a:r>
          </a:p>
        </p:txBody>
      </p:sp>
      <p:sp>
        <p:nvSpPr>
          <p:cNvPr id="11" name="TextBox 10"/>
          <p:cNvSpPr txBox="1"/>
          <p:nvPr/>
        </p:nvSpPr>
        <p:spPr>
          <a:xfrm>
            <a:off x="4771975" y="5009260"/>
            <a:ext cx="1685077" cy="369332"/>
          </a:xfrm>
          <a:prstGeom prst="rect">
            <a:avLst/>
          </a:prstGeom>
          <a:noFill/>
        </p:spPr>
        <p:txBody>
          <a:bodyPr wrap="none" rtlCol="0">
            <a:spAutoFit/>
          </a:bodyPr>
          <a:lstStyle/>
          <a:p>
            <a:r>
              <a:rPr lang="en-US" sz="1800" dirty="0">
                <a:latin typeface="+mn-lt"/>
              </a:rPr>
              <a:t>-</a:t>
            </a:r>
            <a:r>
              <a:rPr lang="en-US" sz="1800">
                <a:latin typeface="+mn-lt"/>
              </a:rPr>
              <a:t> </a:t>
            </a:r>
            <a:r>
              <a:rPr lang="en-US" sz="1800" dirty="0">
                <a:latin typeface="+mn-lt"/>
              </a:rPr>
              <a:t>in </a:t>
            </a:r>
            <a:r>
              <a:rPr lang="en-US" sz="1800">
                <a:latin typeface="+mn-lt"/>
              </a:rPr>
              <a:t>position 4?</a:t>
            </a:r>
            <a:endParaRPr lang="en-US" sz="1800" dirty="0">
              <a:latin typeface="+mn-lt"/>
            </a:endParaRPr>
          </a:p>
        </p:txBody>
      </p:sp>
      <p:cxnSp>
        <p:nvCxnSpPr>
          <p:cNvPr id="13" name="Straight Arrow Connector 12"/>
          <p:cNvCxnSpPr>
            <a:stCxn id="4" idx="2"/>
            <a:endCxn id="7" idx="0"/>
          </p:cNvCxnSpPr>
          <p:nvPr/>
        </p:nvCxnSpPr>
        <p:spPr bwMode="auto">
          <a:xfrm flipH="1">
            <a:off x="4046960" y="3734785"/>
            <a:ext cx="842538" cy="430389"/>
          </a:xfrm>
          <a:prstGeom prst="straightConnector1">
            <a:avLst/>
          </a:prstGeom>
          <a:noFill/>
          <a:ln w="38100" cap="sq" cmpd="sng" algn="ctr">
            <a:solidFill>
              <a:srgbClr val="00B050"/>
            </a:solidFill>
            <a:prstDash val="solid"/>
            <a:round/>
            <a:headEnd type="none" w="med" len="med"/>
            <a:tailEnd type="triangle"/>
          </a:ln>
          <a:effectLst/>
        </p:spPr>
      </p:cxnSp>
      <p:cxnSp>
        <p:nvCxnSpPr>
          <p:cNvPr id="16" name="Straight Arrow Connector 15"/>
          <p:cNvCxnSpPr>
            <a:stCxn id="7" idx="2"/>
            <a:endCxn id="9" idx="0"/>
          </p:cNvCxnSpPr>
          <p:nvPr/>
        </p:nvCxnSpPr>
        <p:spPr bwMode="auto">
          <a:xfrm flipH="1">
            <a:off x="3047772" y="4534506"/>
            <a:ext cx="999188" cy="430389"/>
          </a:xfrm>
          <a:prstGeom prst="straightConnector1">
            <a:avLst/>
          </a:prstGeom>
          <a:noFill/>
          <a:ln w="38100" cap="sq" cmpd="sng" algn="ctr">
            <a:solidFill>
              <a:srgbClr val="00B050"/>
            </a:solidFill>
            <a:prstDash val="solid"/>
            <a:round/>
            <a:headEnd type="none" w="med" len="med"/>
            <a:tailEnd type="triangle"/>
          </a:ln>
          <a:effectLst/>
        </p:spPr>
      </p:cxnSp>
      <p:cxnSp>
        <p:nvCxnSpPr>
          <p:cNvPr id="19" name="Straight Arrow Connector 18"/>
          <p:cNvCxnSpPr>
            <a:stCxn id="4" idx="2"/>
            <a:endCxn id="10" idx="0"/>
          </p:cNvCxnSpPr>
          <p:nvPr/>
        </p:nvCxnSpPr>
        <p:spPr bwMode="auto">
          <a:xfrm>
            <a:off x="4889498" y="3734785"/>
            <a:ext cx="1646200" cy="430389"/>
          </a:xfrm>
          <a:prstGeom prst="straightConnector1">
            <a:avLst/>
          </a:prstGeom>
          <a:noFill/>
          <a:ln w="38100" cap="sq" cmpd="sng" algn="ctr">
            <a:solidFill>
              <a:srgbClr val="FF0000"/>
            </a:solidFill>
            <a:prstDash val="solid"/>
            <a:round/>
            <a:headEnd type="none" w="med" len="med"/>
            <a:tailEnd type="triangle"/>
          </a:ln>
          <a:effectLst/>
        </p:spPr>
      </p:cxnSp>
      <p:cxnSp>
        <p:nvCxnSpPr>
          <p:cNvPr id="22" name="Straight Arrow Connector 21"/>
          <p:cNvCxnSpPr>
            <a:stCxn id="10" idx="2"/>
            <a:endCxn id="11" idx="0"/>
          </p:cNvCxnSpPr>
          <p:nvPr/>
        </p:nvCxnSpPr>
        <p:spPr bwMode="auto">
          <a:xfrm flipH="1">
            <a:off x="5614514" y="4534506"/>
            <a:ext cx="921184" cy="474754"/>
          </a:xfrm>
          <a:prstGeom prst="straightConnector1">
            <a:avLst/>
          </a:prstGeom>
          <a:noFill/>
          <a:ln w="38100" cap="sq" cmpd="sng" algn="ctr">
            <a:solidFill>
              <a:srgbClr val="00B050"/>
            </a:solidFill>
            <a:prstDash val="solid"/>
            <a:round/>
            <a:headEnd type="none" w="med" len="med"/>
            <a:tailEnd type="triangle"/>
          </a:ln>
          <a:effectLst/>
        </p:spPr>
      </p:cxnSp>
      <p:cxnSp>
        <p:nvCxnSpPr>
          <p:cNvPr id="27" name="Straight Arrow Connector 26"/>
          <p:cNvCxnSpPr>
            <a:stCxn id="9" idx="2"/>
            <a:endCxn id="36" idx="0"/>
          </p:cNvCxnSpPr>
          <p:nvPr/>
        </p:nvCxnSpPr>
        <p:spPr bwMode="auto">
          <a:xfrm flipH="1">
            <a:off x="2302580" y="5334227"/>
            <a:ext cx="745192" cy="475040"/>
          </a:xfrm>
          <a:prstGeom prst="straightConnector1">
            <a:avLst/>
          </a:prstGeom>
          <a:noFill/>
          <a:ln w="38100" cap="sq" cmpd="sng" algn="ctr">
            <a:solidFill>
              <a:srgbClr val="00B050"/>
            </a:solidFill>
            <a:prstDash val="solid"/>
            <a:round/>
            <a:headEnd type="none" w="med" len="med"/>
            <a:tailEnd type="triangle"/>
          </a:ln>
          <a:effectLst/>
        </p:spPr>
      </p:cxnSp>
      <p:sp>
        <p:nvSpPr>
          <p:cNvPr id="32" name="TextBox 31"/>
          <p:cNvSpPr txBox="1"/>
          <p:nvPr/>
        </p:nvSpPr>
        <p:spPr>
          <a:xfrm>
            <a:off x="7006600" y="4929862"/>
            <a:ext cx="287258" cy="461665"/>
          </a:xfrm>
          <a:prstGeom prst="rect">
            <a:avLst/>
          </a:prstGeom>
          <a:noFill/>
        </p:spPr>
        <p:txBody>
          <a:bodyPr wrap="none" rtlCol="0">
            <a:spAutoFit/>
          </a:bodyPr>
          <a:lstStyle/>
          <a:p>
            <a:r>
              <a:rPr lang="en-US" sz="2400" b="1">
                <a:latin typeface="+mn-lt"/>
              </a:rPr>
              <a:t>-</a:t>
            </a:r>
            <a:endParaRPr lang="en-US" sz="2400" dirty="0">
              <a:latin typeface="+mn-lt"/>
            </a:endParaRPr>
          </a:p>
        </p:txBody>
      </p:sp>
      <p:sp>
        <p:nvSpPr>
          <p:cNvPr id="36" name="TextBox 35"/>
          <p:cNvSpPr txBox="1"/>
          <p:nvPr/>
        </p:nvSpPr>
        <p:spPr>
          <a:xfrm>
            <a:off x="2120479" y="5809267"/>
            <a:ext cx="364202" cy="461665"/>
          </a:xfrm>
          <a:prstGeom prst="rect">
            <a:avLst/>
          </a:prstGeom>
          <a:noFill/>
        </p:spPr>
        <p:txBody>
          <a:bodyPr wrap="none" rtlCol="0">
            <a:spAutoFit/>
          </a:bodyPr>
          <a:lstStyle/>
          <a:p>
            <a:r>
              <a:rPr lang="en-US" sz="2400" b="1" dirty="0">
                <a:latin typeface="+mn-lt"/>
              </a:rPr>
              <a:t>+</a:t>
            </a:r>
            <a:endParaRPr lang="en-US" sz="2400" dirty="0">
              <a:latin typeface="+mn-lt"/>
            </a:endParaRPr>
          </a:p>
        </p:txBody>
      </p:sp>
      <p:cxnSp>
        <p:nvCxnSpPr>
          <p:cNvPr id="44" name="Straight Arrow Connector 43"/>
          <p:cNvCxnSpPr>
            <a:stCxn id="10" idx="2"/>
            <a:endCxn id="32" idx="0"/>
          </p:cNvCxnSpPr>
          <p:nvPr/>
        </p:nvCxnSpPr>
        <p:spPr bwMode="auto">
          <a:xfrm>
            <a:off x="6535698" y="4534506"/>
            <a:ext cx="614531" cy="395356"/>
          </a:xfrm>
          <a:prstGeom prst="straightConnector1">
            <a:avLst/>
          </a:prstGeom>
          <a:noFill/>
          <a:ln w="38100" cap="sq" cmpd="sng" algn="ctr">
            <a:solidFill>
              <a:srgbClr val="FF0000"/>
            </a:solidFill>
            <a:prstDash val="solid"/>
            <a:round/>
            <a:headEnd type="none" w="med" len="med"/>
            <a:tailEnd type="triangle"/>
          </a:ln>
          <a:effectLst/>
        </p:spPr>
      </p:cxnSp>
      <p:cxnSp>
        <p:nvCxnSpPr>
          <p:cNvPr id="49" name="Straight Arrow Connector 48"/>
          <p:cNvCxnSpPr>
            <a:stCxn id="7" idx="2"/>
            <a:endCxn id="11" idx="0"/>
          </p:cNvCxnSpPr>
          <p:nvPr/>
        </p:nvCxnSpPr>
        <p:spPr bwMode="auto">
          <a:xfrm>
            <a:off x="4046960" y="4534506"/>
            <a:ext cx="1567554" cy="474754"/>
          </a:xfrm>
          <a:prstGeom prst="straightConnector1">
            <a:avLst/>
          </a:prstGeom>
          <a:noFill/>
          <a:ln w="38100" cap="sq" cmpd="sng" algn="ctr">
            <a:solidFill>
              <a:srgbClr val="FF0000"/>
            </a:solidFill>
            <a:prstDash val="solid"/>
            <a:round/>
            <a:headEnd type="none" w="med" len="med"/>
            <a:tailEnd type="triangle"/>
          </a:ln>
          <a:effectLst/>
        </p:spPr>
      </p:cxnSp>
      <p:sp>
        <p:nvSpPr>
          <p:cNvPr id="53" name="TextBox 52"/>
          <p:cNvSpPr txBox="1"/>
          <p:nvPr/>
        </p:nvSpPr>
        <p:spPr>
          <a:xfrm>
            <a:off x="5992823" y="5766459"/>
            <a:ext cx="287258" cy="461665"/>
          </a:xfrm>
          <a:prstGeom prst="rect">
            <a:avLst/>
          </a:prstGeom>
          <a:noFill/>
        </p:spPr>
        <p:txBody>
          <a:bodyPr wrap="none" rtlCol="0">
            <a:spAutoFit/>
          </a:bodyPr>
          <a:lstStyle/>
          <a:p>
            <a:r>
              <a:rPr lang="en-US" sz="2400" b="1">
                <a:latin typeface="+mn-lt"/>
              </a:rPr>
              <a:t>-</a:t>
            </a:r>
            <a:endParaRPr lang="en-US" sz="2400" dirty="0">
              <a:latin typeface="+mn-lt"/>
            </a:endParaRPr>
          </a:p>
        </p:txBody>
      </p:sp>
      <p:cxnSp>
        <p:nvCxnSpPr>
          <p:cNvPr id="54" name="Straight Arrow Connector 53"/>
          <p:cNvCxnSpPr>
            <a:stCxn id="11" idx="2"/>
            <a:endCxn id="53" idx="0"/>
          </p:cNvCxnSpPr>
          <p:nvPr/>
        </p:nvCxnSpPr>
        <p:spPr bwMode="auto">
          <a:xfrm>
            <a:off x="5614514" y="5378592"/>
            <a:ext cx="521938" cy="387867"/>
          </a:xfrm>
          <a:prstGeom prst="straightConnector1">
            <a:avLst/>
          </a:prstGeom>
          <a:noFill/>
          <a:ln w="38100" cap="sq" cmpd="sng" algn="ctr">
            <a:solidFill>
              <a:srgbClr val="FF0000"/>
            </a:solidFill>
            <a:prstDash val="solid"/>
            <a:round/>
            <a:headEnd type="none" w="med" len="med"/>
            <a:tailEnd type="triangle"/>
          </a:ln>
          <a:effectLst/>
        </p:spPr>
      </p:cxnSp>
      <p:sp>
        <p:nvSpPr>
          <p:cNvPr id="55" name="TextBox 54"/>
          <p:cNvSpPr txBox="1"/>
          <p:nvPr/>
        </p:nvSpPr>
        <p:spPr>
          <a:xfrm>
            <a:off x="3512512" y="5748749"/>
            <a:ext cx="287258" cy="461665"/>
          </a:xfrm>
          <a:prstGeom prst="rect">
            <a:avLst/>
          </a:prstGeom>
          <a:noFill/>
        </p:spPr>
        <p:txBody>
          <a:bodyPr wrap="none" rtlCol="0">
            <a:spAutoFit/>
          </a:bodyPr>
          <a:lstStyle/>
          <a:p>
            <a:r>
              <a:rPr lang="en-US" sz="2400" b="1">
                <a:latin typeface="+mn-lt"/>
              </a:rPr>
              <a:t>-</a:t>
            </a:r>
            <a:endParaRPr lang="en-US" sz="2400" dirty="0">
              <a:latin typeface="+mn-lt"/>
            </a:endParaRPr>
          </a:p>
        </p:txBody>
      </p:sp>
      <p:cxnSp>
        <p:nvCxnSpPr>
          <p:cNvPr id="56" name="Straight Arrow Connector 55"/>
          <p:cNvCxnSpPr>
            <a:stCxn id="9" idx="2"/>
            <a:endCxn id="55" idx="0"/>
          </p:cNvCxnSpPr>
          <p:nvPr/>
        </p:nvCxnSpPr>
        <p:spPr bwMode="auto">
          <a:xfrm>
            <a:off x="3047772" y="5334227"/>
            <a:ext cx="608369" cy="414522"/>
          </a:xfrm>
          <a:prstGeom prst="straightConnector1">
            <a:avLst/>
          </a:prstGeom>
          <a:noFill/>
          <a:ln w="38100" cap="sq" cmpd="sng" algn="ctr">
            <a:solidFill>
              <a:srgbClr val="FF0000"/>
            </a:solidFill>
            <a:prstDash val="solid"/>
            <a:round/>
            <a:headEnd type="none" w="med" len="med"/>
            <a:tailEnd type="triangle"/>
          </a:ln>
          <a:effectLst/>
        </p:spPr>
      </p:cxnSp>
      <p:cxnSp>
        <p:nvCxnSpPr>
          <p:cNvPr id="64" name="Straight Arrow Connector 63"/>
          <p:cNvCxnSpPr>
            <a:stCxn id="11" idx="2"/>
            <a:endCxn id="65" idx="0"/>
          </p:cNvCxnSpPr>
          <p:nvPr/>
        </p:nvCxnSpPr>
        <p:spPr bwMode="auto">
          <a:xfrm flipH="1">
            <a:off x="4863025" y="5378592"/>
            <a:ext cx="751489" cy="344399"/>
          </a:xfrm>
          <a:prstGeom prst="straightConnector1">
            <a:avLst/>
          </a:prstGeom>
          <a:noFill/>
          <a:ln w="38100" cap="sq" cmpd="sng" algn="ctr">
            <a:solidFill>
              <a:srgbClr val="00B050"/>
            </a:solidFill>
            <a:prstDash val="solid"/>
            <a:round/>
            <a:headEnd type="none" w="med" len="med"/>
            <a:tailEnd type="triangle"/>
          </a:ln>
          <a:effectLst/>
        </p:spPr>
      </p:cxnSp>
      <p:sp>
        <p:nvSpPr>
          <p:cNvPr id="65" name="TextBox 64"/>
          <p:cNvSpPr txBox="1"/>
          <p:nvPr/>
        </p:nvSpPr>
        <p:spPr>
          <a:xfrm>
            <a:off x="4771974" y="5722991"/>
            <a:ext cx="182101" cy="461665"/>
          </a:xfrm>
          <a:prstGeom prst="rect">
            <a:avLst/>
          </a:prstGeom>
          <a:noFill/>
        </p:spPr>
        <p:txBody>
          <a:bodyPr wrap="square" rtlCol="0">
            <a:spAutoFit/>
          </a:bodyPr>
          <a:lstStyle/>
          <a:p>
            <a:r>
              <a:rPr lang="en-US" sz="2400" b="1" dirty="0">
                <a:latin typeface="+mn-lt"/>
              </a:rPr>
              <a:t>+</a:t>
            </a:r>
            <a:endParaRPr lang="en-US" sz="2400" dirty="0">
              <a:latin typeface="+mn-lt"/>
            </a:endParaRPr>
          </a:p>
        </p:txBody>
      </p:sp>
    </p:spTree>
    <p:extLst>
      <p:ext uri="{BB962C8B-B14F-4D97-AF65-F5344CB8AC3E}">
        <p14:creationId xmlns:p14="http://schemas.microsoft.com/office/powerpoint/2010/main" val="40362356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900" y="63500"/>
            <a:ext cx="8902700" cy="1044575"/>
          </a:xfrm>
        </p:spPr>
        <p:txBody>
          <a:bodyPr/>
          <a:lstStyle/>
          <a:p>
            <a:pPr>
              <a:defRPr/>
            </a:pPr>
            <a:r>
              <a:rPr lang="en-US"/>
              <a:t>Example of Training Phase</a:t>
            </a:r>
          </a:p>
        </p:txBody>
      </p:sp>
      <p:sp>
        <p:nvSpPr>
          <p:cNvPr id="114690" name="Content Placeholder 2"/>
          <p:cNvSpPr>
            <a:spLocks noGrp="1"/>
          </p:cNvSpPr>
          <p:nvPr>
            <p:ph idx="1"/>
          </p:nvPr>
        </p:nvSpPr>
        <p:spPr>
          <a:xfrm>
            <a:off x="165100" y="1228725"/>
            <a:ext cx="8813800" cy="5481638"/>
          </a:xfrm>
        </p:spPr>
        <p:txBody>
          <a:bodyPr/>
          <a:lstStyle/>
          <a:p>
            <a:r>
              <a:rPr lang="en-US" altLang="en-US" dirty="0">
                <a:latin typeface="Calibri" charset="0"/>
              </a:rPr>
              <a:t>Mediated schema G has three attributes: </a:t>
            </a:r>
            <a:r>
              <a:rPr lang="en-US" altLang="en-US" dirty="0">
                <a:latin typeface="Franklin Gothic Medium" charset="0"/>
              </a:rPr>
              <a:t>e</a:t>
            </a:r>
            <a:r>
              <a:rPr lang="en-US" altLang="en-US" baseline="-25000" dirty="0">
                <a:latin typeface="Calibri" charset="0"/>
              </a:rPr>
              <a:t>1</a:t>
            </a:r>
            <a:r>
              <a:rPr lang="en-US" altLang="en-US" dirty="0">
                <a:latin typeface="Calibri" charset="0"/>
              </a:rPr>
              <a:t>, </a:t>
            </a:r>
            <a:r>
              <a:rPr lang="en-US" altLang="en-US" dirty="0">
                <a:latin typeface="Franklin Gothic Medium" charset="0"/>
              </a:rPr>
              <a:t>e</a:t>
            </a:r>
            <a:r>
              <a:rPr lang="en-US" altLang="en-US" baseline="-25000" dirty="0">
                <a:latin typeface="Calibri" charset="0"/>
              </a:rPr>
              <a:t>2</a:t>
            </a:r>
            <a:r>
              <a:rPr lang="en-US" altLang="en-US" dirty="0">
                <a:latin typeface="Calibri" charset="0"/>
              </a:rPr>
              <a:t>, </a:t>
            </a:r>
            <a:r>
              <a:rPr lang="en-US" altLang="en-US" dirty="0">
                <a:latin typeface="Franklin Gothic Medium" charset="0"/>
              </a:rPr>
              <a:t>e</a:t>
            </a:r>
            <a:r>
              <a:rPr lang="en-US" altLang="en-US" baseline="-25000" dirty="0">
                <a:latin typeface="Calibri" charset="0"/>
              </a:rPr>
              <a:t>3</a:t>
            </a:r>
          </a:p>
          <a:p>
            <a:r>
              <a:rPr lang="en-US" altLang="en-US" dirty="0">
                <a:latin typeface="Calibri" charset="0"/>
              </a:rPr>
              <a:t>Use two learners: Naive Bayes and Decision Tree</a:t>
            </a:r>
          </a:p>
          <a:p>
            <a:r>
              <a:rPr lang="en-US" altLang="en-US" dirty="0">
                <a:latin typeface="Calibri" charset="0"/>
              </a:rPr>
              <a:t>NB learner creates three classifiers: </a:t>
            </a:r>
            <a:r>
              <a:rPr lang="en-US" altLang="en-US" dirty="0">
                <a:latin typeface="Franklin Gothic Medium" charset="0"/>
              </a:rPr>
              <a:t>C</a:t>
            </a:r>
            <a:r>
              <a:rPr lang="en-US" altLang="en-US" baseline="-25000" dirty="0">
                <a:latin typeface="Calibri" charset="0"/>
              </a:rPr>
              <a:t>e1,NB</a:t>
            </a:r>
            <a:r>
              <a:rPr lang="en-US" altLang="en-US" dirty="0">
                <a:latin typeface="Calibri" charset="0"/>
              </a:rPr>
              <a:t>, </a:t>
            </a:r>
            <a:r>
              <a:rPr lang="en-US" altLang="en-US" dirty="0">
                <a:latin typeface="Franklin Gothic Medium" charset="0"/>
              </a:rPr>
              <a:t>C</a:t>
            </a:r>
            <a:r>
              <a:rPr lang="en-US" altLang="en-US" baseline="-25000" dirty="0">
                <a:latin typeface="Calibri" charset="0"/>
              </a:rPr>
              <a:t>e2,NB </a:t>
            </a:r>
            <a:r>
              <a:rPr lang="en-US" altLang="en-US" dirty="0">
                <a:latin typeface="Calibri" charset="0"/>
              </a:rPr>
              <a:t>, </a:t>
            </a:r>
            <a:r>
              <a:rPr lang="en-US" altLang="en-US" dirty="0">
                <a:latin typeface="Franklin Gothic Medium" charset="0"/>
              </a:rPr>
              <a:t>C</a:t>
            </a:r>
            <a:r>
              <a:rPr lang="en-US" altLang="en-US" baseline="-25000" dirty="0">
                <a:latin typeface="Calibri" charset="0"/>
              </a:rPr>
              <a:t>e3,NB  </a:t>
            </a:r>
            <a:r>
              <a:rPr lang="en-US" altLang="en-US" dirty="0">
                <a:latin typeface="Calibri" charset="0"/>
              </a:rPr>
              <a:t> </a:t>
            </a:r>
          </a:p>
          <a:p>
            <a:pPr lvl="1"/>
            <a:r>
              <a:rPr lang="en-US" altLang="en-US" dirty="0">
                <a:latin typeface="Calibri" charset="0"/>
              </a:rPr>
              <a:t>e.g., </a:t>
            </a:r>
            <a:r>
              <a:rPr lang="en-US" altLang="en-US" dirty="0">
                <a:latin typeface="Franklin Gothic Medium" charset="0"/>
              </a:rPr>
              <a:t>C</a:t>
            </a:r>
            <a:r>
              <a:rPr lang="en-US" altLang="en-US" baseline="-25000" dirty="0">
                <a:latin typeface="Calibri" charset="0"/>
              </a:rPr>
              <a:t>e1,NB</a:t>
            </a:r>
            <a:r>
              <a:rPr lang="en-US" altLang="en-US" dirty="0">
                <a:latin typeface="Calibri" charset="0"/>
              </a:rPr>
              <a:t> will decide if a given data instance belongs to </a:t>
            </a:r>
            <a:r>
              <a:rPr lang="en-US" altLang="en-US" dirty="0">
                <a:latin typeface="Franklin Gothic Medium" charset="0"/>
              </a:rPr>
              <a:t>e</a:t>
            </a:r>
            <a:r>
              <a:rPr lang="en-US" altLang="en-US" baseline="-25000" dirty="0">
                <a:latin typeface="Calibri" charset="0"/>
              </a:rPr>
              <a:t>1</a:t>
            </a:r>
          </a:p>
          <a:p>
            <a:r>
              <a:rPr lang="en-US" altLang="en-US" dirty="0">
                <a:latin typeface="Calibri" charset="0"/>
              </a:rPr>
              <a:t>To train </a:t>
            </a:r>
            <a:r>
              <a:rPr lang="en-US" altLang="en-US" dirty="0">
                <a:latin typeface="Franklin Gothic Medium" charset="0"/>
              </a:rPr>
              <a:t>C</a:t>
            </a:r>
            <a:r>
              <a:rPr lang="en-US" altLang="en-US" baseline="-25000" dirty="0">
                <a:latin typeface="Calibri" charset="0"/>
              </a:rPr>
              <a:t>e1,NB</a:t>
            </a:r>
            <a:r>
              <a:rPr lang="en-US" altLang="en-US" dirty="0">
                <a:latin typeface="Calibri" charset="0"/>
              </a:rPr>
              <a:t>, use training sources </a:t>
            </a:r>
            <a:r>
              <a:rPr lang="en-US" altLang="en-US" dirty="0">
                <a:latin typeface="Franklin Gothic Medium" charset="0"/>
              </a:rPr>
              <a:t>S</a:t>
            </a:r>
            <a:r>
              <a:rPr lang="en-US" altLang="en-US" baseline="-25000" dirty="0">
                <a:latin typeface="Calibri" charset="0"/>
              </a:rPr>
              <a:t>1</a:t>
            </a:r>
            <a:r>
              <a:rPr lang="en-US" altLang="en-US" dirty="0">
                <a:latin typeface="Calibri" charset="0"/>
              </a:rPr>
              <a:t>, ..., </a:t>
            </a:r>
            <a:r>
              <a:rPr lang="en-US" altLang="en-US" dirty="0">
                <a:latin typeface="Franklin Gothic Medium" charset="0"/>
              </a:rPr>
              <a:t>S</a:t>
            </a:r>
            <a:r>
              <a:rPr lang="en-US" altLang="en-US" baseline="-25000" dirty="0">
                <a:latin typeface="Calibri" charset="0"/>
              </a:rPr>
              <a:t>m</a:t>
            </a:r>
          </a:p>
          <a:p>
            <a:pPr lvl="1"/>
            <a:r>
              <a:rPr lang="en-US" altLang="en-US" dirty="0">
                <a:latin typeface="Calibri" charset="0"/>
              </a:rPr>
              <a:t>suppose when matching these to G, we found that only two attributes a and b matches </a:t>
            </a:r>
            <a:r>
              <a:rPr lang="en-US" altLang="en-US" dirty="0">
                <a:latin typeface="Franklin Gothic Medium" charset="0"/>
              </a:rPr>
              <a:t>e</a:t>
            </a:r>
            <a:r>
              <a:rPr lang="en-US" altLang="en-US" baseline="-25000" dirty="0">
                <a:latin typeface="Calibri" charset="0"/>
              </a:rPr>
              <a:t>1</a:t>
            </a:r>
            <a:r>
              <a:rPr lang="en-US" altLang="en-US" dirty="0">
                <a:latin typeface="Calibri" charset="0"/>
              </a:rPr>
              <a:t> </a:t>
            </a:r>
            <a:endParaRPr lang="en-US" altLang="en-US" dirty="0">
              <a:latin typeface="Calibri" charset="0"/>
              <a:sym typeface="Wingdings" charset="2"/>
            </a:endParaRPr>
          </a:p>
          <a:p>
            <a:pPr lvl="2">
              <a:buFont typeface="Wingdings" charset="2"/>
              <a:buChar char="v"/>
            </a:pPr>
            <a:r>
              <a:rPr lang="en-US" altLang="en-US" dirty="0">
                <a:latin typeface="Calibri" charset="0"/>
                <a:sym typeface="Wingdings" charset="2"/>
              </a:rPr>
              <a:t>use data instances of a and b as positive examples</a:t>
            </a:r>
          </a:p>
          <a:p>
            <a:pPr lvl="2">
              <a:buFont typeface="Wingdings" charset="2"/>
              <a:buChar char="v"/>
            </a:pPr>
            <a:r>
              <a:rPr lang="en-US" altLang="en-US" dirty="0">
                <a:latin typeface="Calibri" charset="0"/>
                <a:sym typeface="Wingdings" charset="2"/>
              </a:rPr>
              <a:t>use data instances of other attributes of </a:t>
            </a:r>
            <a:r>
              <a:rPr lang="en-US" altLang="en-US" dirty="0">
                <a:latin typeface="Franklin Gothic Medium" charset="0"/>
                <a:sym typeface="Wingdings" charset="2"/>
              </a:rPr>
              <a:t>S</a:t>
            </a:r>
            <a:r>
              <a:rPr lang="en-US" altLang="en-US" baseline="-25000" dirty="0">
                <a:latin typeface="Calibri" charset="0"/>
                <a:sym typeface="Wingdings" charset="2"/>
              </a:rPr>
              <a:t>1</a:t>
            </a:r>
            <a:r>
              <a:rPr lang="en-US" altLang="en-US" dirty="0">
                <a:latin typeface="Calibri" charset="0"/>
                <a:sym typeface="Wingdings" charset="2"/>
              </a:rPr>
              <a:t>, ..., </a:t>
            </a:r>
            <a:r>
              <a:rPr lang="en-US" altLang="en-US" dirty="0">
                <a:latin typeface="Franklin Gothic Medium" charset="0"/>
                <a:sym typeface="Wingdings" charset="2"/>
              </a:rPr>
              <a:t>S</a:t>
            </a:r>
            <a:r>
              <a:rPr lang="en-US" altLang="en-US" baseline="-25000" dirty="0">
                <a:latin typeface="Calibri" charset="0"/>
                <a:sym typeface="Wingdings" charset="2"/>
              </a:rPr>
              <a:t>m</a:t>
            </a:r>
            <a:r>
              <a:rPr lang="en-US" altLang="en-US" dirty="0">
                <a:latin typeface="Calibri" charset="0"/>
                <a:sym typeface="Wingdings" charset="2"/>
              </a:rPr>
              <a:t> as negative examples</a:t>
            </a:r>
          </a:p>
          <a:p>
            <a:r>
              <a:rPr lang="en-US" altLang="en-US" dirty="0">
                <a:latin typeface="Calibri" charset="0"/>
                <a:sym typeface="Wingdings" charset="2"/>
              </a:rPr>
              <a:t>Training other classifiers proceeds similarly</a:t>
            </a:r>
          </a:p>
          <a:p>
            <a:r>
              <a:rPr lang="en-US" altLang="en-US" dirty="0">
                <a:latin typeface="Calibri" charset="0"/>
                <a:sym typeface="Wingdings" charset="2"/>
              </a:rPr>
              <a:t>Training meta-learner produces 6 weights: </a:t>
            </a:r>
          </a:p>
          <a:p>
            <a:pPr lvl="1"/>
            <a:r>
              <a:rPr lang="en-US" altLang="en-US" dirty="0">
                <a:latin typeface="Franklin Gothic Medium" charset="0"/>
                <a:sym typeface="Wingdings" charset="2"/>
              </a:rPr>
              <a:t>w</a:t>
            </a:r>
            <a:r>
              <a:rPr lang="en-US" altLang="en-US" baseline="-25000" dirty="0">
                <a:latin typeface="Calibri" charset="0"/>
                <a:sym typeface="Wingdings" charset="2"/>
              </a:rPr>
              <a:t>e1,NB</a:t>
            </a:r>
            <a:r>
              <a:rPr lang="en-US" altLang="en-US" dirty="0">
                <a:latin typeface="Calibri" charset="0"/>
                <a:sym typeface="Wingdings" charset="2"/>
              </a:rPr>
              <a:t>, </a:t>
            </a:r>
            <a:r>
              <a:rPr lang="en-US" altLang="en-US" dirty="0">
                <a:latin typeface="Franklin Gothic Medium" charset="0"/>
                <a:sym typeface="Wingdings" charset="2"/>
              </a:rPr>
              <a:t>w</a:t>
            </a:r>
            <a:r>
              <a:rPr lang="en-US" altLang="en-US" baseline="-25000" dirty="0">
                <a:latin typeface="Calibri" charset="0"/>
                <a:sym typeface="Wingdings" charset="2"/>
              </a:rPr>
              <a:t>e1,DT</a:t>
            </a:r>
            <a:r>
              <a:rPr lang="en-US" altLang="en-US" dirty="0">
                <a:latin typeface="Calibri" charset="0"/>
                <a:sym typeface="Wingdings" charset="2"/>
              </a:rPr>
              <a:t>, </a:t>
            </a:r>
            <a:r>
              <a:rPr lang="en-US" altLang="en-US" dirty="0">
                <a:latin typeface="Franklin Gothic Medium" charset="0"/>
                <a:sym typeface="Wingdings" charset="2"/>
              </a:rPr>
              <a:t>w</a:t>
            </a:r>
            <a:r>
              <a:rPr lang="en-US" altLang="en-US" baseline="-25000" dirty="0">
                <a:latin typeface="Calibri" charset="0"/>
                <a:sym typeface="Wingdings" charset="2"/>
              </a:rPr>
              <a:t>e2,NB</a:t>
            </a:r>
            <a:r>
              <a:rPr lang="en-US" altLang="en-US" dirty="0">
                <a:latin typeface="Calibri" charset="0"/>
                <a:sym typeface="Wingdings" charset="2"/>
              </a:rPr>
              <a:t>, </a:t>
            </a:r>
            <a:r>
              <a:rPr lang="en-US" altLang="en-US" dirty="0">
                <a:latin typeface="Franklin Gothic Medium" charset="0"/>
                <a:sym typeface="Wingdings" charset="2"/>
              </a:rPr>
              <a:t>w</a:t>
            </a:r>
            <a:r>
              <a:rPr lang="en-US" altLang="en-US" baseline="-25000" dirty="0">
                <a:latin typeface="Calibri" charset="0"/>
                <a:sym typeface="Wingdings" charset="2"/>
              </a:rPr>
              <a:t>e2,DT ,</a:t>
            </a:r>
            <a:r>
              <a:rPr lang="en-US" altLang="en-US" dirty="0">
                <a:latin typeface="Franklin Gothic Medium" charset="0"/>
                <a:sym typeface="Wingdings" charset="2"/>
              </a:rPr>
              <a:t>w</a:t>
            </a:r>
            <a:r>
              <a:rPr lang="en-US" altLang="en-US" baseline="-25000" dirty="0">
                <a:latin typeface="Calibri" charset="0"/>
                <a:sym typeface="Wingdings" charset="2"/>
              </a:rPr>
              <a:t>e3,NB</a:t>
            </a:r>
            <a:r>
              <a:rPr lang="en-US" altLang="en-US" dirty="0">
                <a:latin typeface="Calibri" charset="0"/>
                <a:sym typeface="Wingdings" charset="2"/>
              </a:rPr>
              <a:t>, </a:t>
            </a:r>
            <a:r>
              <a:rPr lang="en-US" altLang="en-US" dirty="0">
                <a:latin typeface="Franklin Gothic Medium" charset="0"/>
                <a:sym typeface="Wingdings" charset="2"/>
              </a:rPr>
              <a:t>w</a:t>
            </a:r>
            <a:r>
              <a:rPr lang="en-US" altLang="en-US" baseline="-25000" dirty="0">
                <a:latin typeface="Calibri" charset="0"/>
                <a:sym typeface="Wingdings" charset="2"/>
              </a:rPr>
              <a:t>e3,DT</a:t>
            </a:r>
            <a:endParaRPr lang="en-US" altLang="en-US" baseline="-25000" dirty="0">
              <a:latin typeface="Calibri" charset="0"/>
            </a:endParaRPr>
          </a:p>
        </p:txBody>
      </p:sp>
      <p:sp>
        <p:nvSpPr>
          <p:cNvPr id="114691"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eaLnBrk="0" hangingPunct="0">
              <a:defRPr sz="2400">
                <a:solidFill>
                  <a:schemeClr val="tx1"/>
                </a:solidFill>
                <a:latin typeface="Times New Roman" charset="0"/>
              </a:defRPr>
            </a:lvl1pPr>
            <a:lvl2pPr marL="742950" indent="-285750" algn="r" eaLnBrk="0" hangingPunct="0">
              <a:defRPr sz="2400">
                <a:solidFill>
                  <a:schemeClr val="tx1"/>
                </a:solidFill>
                <a:latin typeface="Times New Roman" charset="0"/>
              </a:defRPr>
            </a:lvl2pPr>
            <a:lvl3pPr marL="1143000" indent="-228600" algn="r" eaLnBrk="0" hangingPunct="0">
              <a:defRPr sz="2400">
                <a:solidFill>
                  <a:schemeClr val="tx1"/>
                </a:solidFill>
                <a:latin typeface="Times New Roman" charset="0"/>
              </a:defRPr>
            </a:lvl3pPr>
            <a:lvl4pPr marL="1600200" indent="-228600" algn="r" eaLnBrk="0" hangingPunct="0">
              <a:defRPr sz="2400">
                <a:solidFill>
                  <a:schemeClr val="tx1"/>
                </a:solidFill>
                <a:latin typeface="Times New Roman" charset="0"/>
              </a:defRPr>
            </a:lvl4pPr>
            <a:lvl5pPr marL="2057400" indent="-228600" algn="r" eaLnBrk="0" hangingPunct="0">
              <a:defRPr sz="2400">
                <a:solidFill>
                  <a:schemeClr val="tx1"/>
                </a:solidFill>
                <a:latin typeface="Times New Roman" charset="0"/>
              </a:defRPr>
            </a:lvl5pPr>
            <a:lvl6pPr marL="2514600" indent="-228600" algn="r" eaLnBrk="0" fontAlgn="base" hangingPunct="0">
              <a:spcBef>
                <a:spcPct val="0"/>
              </a:spcBef>
              <a:spcAft>
                <a:spcPct val="0"/>
              </a:spcAft>
              <a:defRPr sz="2400">
                <a:solidFill>
                  <a:schemeClr val="tx1"/>
                </a:solidFill>
                <a:latin typeface="Times New Roman" charset="0"/>
              </a:defRPr>
            </a:lvl6pPr>
            <a:lvl7pPr marL="2971800" indent="-228600" algn="r" eaLnBrk="0" fontAlgn="base" hangingPunct="0">
              <a:spcBef>
                <a:spcPct val="0"/>
              </a:spcBef>
              <a:spcAft>
                <a:spcPct val="0"/>
              </a:spcAft>
              <a:defRPr sz="2400">
                <a:solidFill>
                  <a:schemeClr val="tx1"/>
                </a:solidFill>
                <a:latin typeface="Times New Roman" charset="0"/>
              </a:defRPr>
            </a:lvl7pPr>
            <a:lvl8pPr marL="3429000" indent="-228600" algn="r" eaLnBrk="0" fontAlgn="base" hangingPunct="0">
              <a:spcBef>
                <a:spcPct val="0"/>
              </a:spcBef>
              <a:spcAft>
                <a:spcPct val="0"/>
              </a:spcAft>
              <a:defRPr sz="2400">
                <a:solidFill>
                  <a:schemeClr val="tx1"/>
                </a:solidFill>
                <a:latin typeface="Times New Roman" charset="0"/>
              </a:defRPr>
            </a:lvl8pPr>
            <a:lvl9pPr marL="3886200" indent="-228600" algn="r" eaLnBrk="0" fontAlgn="base" hangingPunct="0">
              <a:spcBef>
                <a:spcPct val="0"/>
              </a:spcBef>
              <a:spcAft>
                <a:spcPct val="0"/>
              </a:spcAft>
              <a:defRPr sz="2400">
                <a:solidFill>
                  <a:schemeClr val="tx1"/>
                </a:solidFill>
                <a:latin typeface="Times New Roman" charset="0"/>
              </a:defRPr>
            </a:lvl9pPr>
          </a:lstStyle>
          <a:p>
            <a:fld id="{E2520BE5-C385-CF4D-9037-6B155CE6483B}" type="slidenum">
              <a:rPr lang="en-US" altLang="en-US" sz="1000">
                <a:solidFill>
                  <a:srgbClr val="969696"/>
                </a:solidFill>
                <a:latin typeface="Arial" charset="0"/>
              </a:rPr>
              <a:pPr/>
              <a:t>41</a:t>
            </a:fld>
            <a:endParaRPr lang="en-US" altLang="en-US" sz="1000">
              <a:solidFill>
                <a:srgbClr val="969696"/>
              </a:solidFill>
              <a:latin typeface="Arial" charset="0"/>
            </a:endParaRPr>
          </a:p>
        </p:txBody>
      </p:sp>
    </p:spTree>
    <p:extLst>
      <p:ext uri="{BB962C8B-B14F-4D97-AF65-F5344CB8AC3E}">
        <p14:creationId xmlns:p14="http://schemas.microsoft.com/office/powerpoint/2010/main" val="85034077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900" y="63500"/>
            <a:ext cx="8902700" cy="1044575"/>
          </a:xfrm>
        </p:spPr>
        <p:txBody>
          <a:bodyPr/>
          <a:lstStyle/>
          <a:p>
            <a:pPr>
              <a:defRPr/>
            </a:pPr>
            <a:r>
              <a:rPr lang="en-US" dirty="0"/>
              <a:t>Training the </a:t>
            </a:r>
            <a:r>
              <a:rPr lang="en-US" dirty="0" err="1"/>
              <a:t>MetaLearner</a:t>
            </a:r>
            <a:r>
              <a:rPr lang="en-US" dirty="0"/>
              <a:t> (by example)</a:t>
            </a:r>
          </a:p>
        </p:txBody>
      </p:sp>
      <p:sp>
        <p:nvSpPr>
          <p:cNvPr id="114690" name="Content Placeholder 2"/>
          <p:cNvSpPr>
            <a:spLocks noGrp="1"/>
          </p:cNvSpPr>
          <p:nvPr>
            <p:ph idx="1"/>
          </p:nvPr>
        </p:nvSpPr>
        <p:spPr>
          <a:xfrm>
            <a:off x="165100" y="1228725"/>
            <a:ext cx="8813800" cy="5481638"/>
          </a:xfrm>
        </p:spPr>
        <p:txBody>
          <a:bodyPr/>
          <a:lstStyle/>
          <a:p>
            <a:r>
              <a:rPr lang="en-US" altLang="en-US" dirty="0">
                <a:sym typeface="Wingdings" charset="2"/>
              </a:rPr>
              <a:t>Goal: learn the weights: </a:t>
            </a:r>
            <a:r>
              <a:rPr lang="en-US" altLang="en-US" dirty="0">
                <a:latin typeface="Franklin Gothic Medium" charset="0"/>
                <a:sym typeface="Wingdings" charset="2"/>
              </a:rPr>
              <a:t>w</a:t>
            </a:r>
            <a:r>
              <a:rPr lang="en-US" altLang="en-US" baseline="-25000" dirty="0">
                <a:latin typeface="Calibri" charset="0"/>
                <a:sym typeface="Wingdings" charset="2"/>
              </a:rPr>
              <a:t>e1,NB</a:t>
            </a:r>
            <a:r>
              <a:rPr lang="en-US" altLang="en-US" dirty="0">
                <a:latin typeface="Calibri" charset="0"/>
                <a:sym typeface="Wingdings" charset="2"/>
              </a:rPr>
              <a:t>, </a:t>
            </a:r>
            <a:r>
              <a:rPr lang="en-US" altLang="en-US" dirty="0">
                <a:latin typeface="Franklin Gothic Medium" charset="0"/>
                <a:sym typeface="Wingdings" charset="2"/>
              </a:rPr>
              <a:t>w</a:t>
            </a:r>
            <a:r>
              <a:rPr lang="en-US" altLang="en-US" baseline="-25000" dirty="0">
                <a:latin typeface="Calibri" charset="0"/>
                <a:sym typeface="Wingdings" charset="2"/>
              </a:rPr>
              <a:t>e1,DT</a:t>
            </a:r>
            <a:r>
              <a:rPr lang="en-US" altLang="en-US" dirty="0">
                <a:latin typeface="Calibri" charset="0"/>
                <a:sym typeface="Wingdings" charset="2"/>
              </a:rPr>
              <a:t>, </a:t>
            </a:r>
            <a:r>
              <a:rPr lang="en-US" altLang="en-US" dirty="0">
                <a:latin typeface="Franklin Gothic Medium" charset="0"/>
                <a:sym typeface="Wingdings" charset="2"/>
              </a:rPr>
              <a:t>w</a:t>
            </a:r>
            <a:r>
              <a:rPr lang="en-US" altLang="en-US" baseline="-25000" dirty="0">
                <a:latin typeface="Calibri" charset="0"/>
                <a:sym typeface="Wingdings" charset="2"/>
              </a:rPr>
              <a:t>e2,NB</a:t>
            </a:r>
            <a:r>
              <a:rPr lang="en-US" altLang="en-US" dirty="0">
                <a:latin typeface="Calibri" charset="0"/>
                <a:sym typeface="Wingdings" charset="2"/>
              </a:rPr>
              <a:t>, </a:t>
            </a:r>
            <a:r>
              <a:rPr lang="en-US" altLang="en-US" dirty="0">
                <a:latin typeface="Franklin Gothic Medium" charset="0"/>
                <a:sym typeface="Wingdings" charset="2"/>
              </a:rPr>
              <a:t>w</a:t>
            </a:r>
            <a:r>
              <a:rPr lang="en-US" altLang="en-US" baseline="-25000" dirty="0">
                <a:latin typeface="Calibri" charset="0"/>
                <a:sym typeface="Wingdings" charset="2"/>
              </a:rPr>
              <a:t>e2,DT ,</a:t>
            </a:r>
            <a:r>
              <a:rPr lang="en-US" altLang="en-US" dirty="0">
                <a:latin typeface="Franklin Gothic Medium" charset="0"/>
                <a:sym typeface="Wingdings" charset="2"/>
              </a:rPr>
              <a:t>w</a:t>
            </a:r>
            <a:r>
              <a:rPr lang="en-US" altLang="en-US" baseline="-25000" dirty="0">
                <a:latin typeface="Calibri" charset="0"/>
                <a:sym typeface="Wingdings" charset="2"/>
              </a:rPr>
              <a:t>e3,NB</a:t>
            </a:r>
            <a:r>
              <a:rPr lang="en-US" altLang="en-US" dirty="0">
                <a:latin typeface="Calibri" charset="0"/>
                <a:sym typeface="Wingdings" charset="2"/>
              </a:rPr>
              <a:t>, </a:t>
            </a:r>
            <a:r>
              <a:rPr lang="en-US" altLang="en-US" dirty="0">
                <a:latin typeface="Franklin Gothic Medium" charset="0"/>
                <a:sym typeface="Wingdings" charset="2"/>
              </a:rPr>
              <a:t>w</a:t>
            </a:r>
            <a:r>
              <a:rPr lang="en-US" altLang="en-US" baseline="-25000" dirty="0">
                <a:latin typeface="Calibri" charset="0"/>
                <a:sym typeface="Wingdings" charset="2"/>
              </a:rPr>
              <a:t>e3,DT</a:t>
            </a:r>
            <a:endParaRPr lang="en-US" dirty="0"/>
          </a:p>
          <a:p>
            <a:r>
              <a:rPr lang="en-US" dirty="0"/>
              <a:t>Meta-learner applies learning method, such as linear regression, to training examples</a:t>
            </a:r>
          </a:p>
          <a:p>
            <a:r>
              <a:rPr lang="en-US" dirty="0"/>
              <a:t>Learning </a:t>
            </a:r>
            <a:r>
              <a:rPr lang="en-US" altLang="en-US" dirty="0">
                <a:latin typeface="Franklin Gothic Medium" charset="0"/>
                <a:sym typeface="Wingdings" charset="2"/>
              </a:rPr>
              <a:t>w</a:t>
            </a:r>
            <a:r>
              <a:rPr lang="en-US" altLang="en-US" baseline="-25000" dirty="0">
                <a:latin typeface="Calibri" charset="0"/>
                <a:sym typeface="Wingdings" charset="2"/>
              </a:rPr>
              <a:t>e1,NB</a:t>
            </a:r>
            <a:r>
              <a:rPr lang="en-US" altLang="en-US" dirty="0">
                <a:latin typeface="Calibri" charset="0"/>
                <a:sym typeface="Wingdings" charset="2"/>
              </a:rPr>
              <a:t>, </a:t>
            </a:r>
            <a:r>
              <a:rPr lang="en-US" altLang="en-US" dirty="0">
                <a:latin typeface="Franklin Gothic Medium" charset="0"/>
                <a:sym typeface="Wingdings" charset="2"/>
              </a:rPr>
              <a:t>w</a:t>
            </a:r>
            <a:r>
              <a:rPr lang="en-US" altLang="en-US" baseline="-25000" dirty="0">
                <a:latin typeface="Calibri" charset="0"/>
                <a:sym typeface="Wingdings" charset="2"/>
              </a:rPr>
              <a:t>e1,DT</a:t>
            </a:r>
            <a:r>
              <a:rPr lang="en-US" altLang="en-US" dirty="0">
                <a:latin typeface="Calibri" charset="0"/>
                <a:sym typeface="Wingdings" charset="2"/>
              </a:rPr>
              <a:t> for </a:t>
            </a:r>
            <a:r>
              <a:rPr lang="en-US" dirty="0"/>
              <a:t>mediated-schema element e1</a:t>
            </a:r>
          </a:p>
          <a:p>
            <a:pPr lvl="1"/>
            <a:r>
              <a:rPr lang="en-US" dirty="0"/>
              <a:t>Intuitively, how good are NB and DT at predicting e1?</a:t>
            </a:r>
          </a:p>
          <a:p>
            <a:pPr lvl="1"/>
            <a:r>
              <a:rPr lang="en-US" dirty="0"/>
              <a:t>create training examples: {</a:t>
            </a:r>
            <a:r>
              <a:rPr lang="es-ES_tradnl" dirty="0"/>
              <a:t> (d, </a:t>
            </a:r>
            <a:r>
              <a:rPr lang="es-ES_tradnl" dirty="0" err="1"/>
              <a:t>p</a:t>
            </a:r>
            <a:r>
              <a:rPr lang="es-ES_tradnl" baseline="-25000" dirty="0" err="1"/>
              <a:t>NB</a:t>
            </a:r>
            <a:r>
              <a:rPr lang="es-ES_tradnl" dirty="0"/>
              <a:t>, </a:t>
            </a:r>
            <a:r>
              <a:rPr lang="es-ES_tradnl" dirty="0" err="1"/>
              <a:t>p</a:t>
            </a:r>
            <a:r>
              <a:rPr lang="es-ES_tradnl" baseline="-25000" dirty="0" err="1"/>
              <a:t>DT</a:t>
            </a:r>
            <a:r>
              <a:rPr lang="es-ES_tradnl" dirty="0"/>
              <a:t> , p*) } </a:t>
            </a:r>
            <a:r>
              <a:rPr lang="es-ES_tradnl" dirty="0" err="1"/>
              <a:t>where</a:t>
            </a:r>
            <a:endParaRPr lang="en-US" dirty="0"/>
          </a:p>
          <a:p>
            <a:pPr lvl="2"/>
            <a:r>
              <a:rPr lang="en-US" dirty="0"/>
              <a:t>d is a data instance from a training source, </a:t>
            </a:r>
          </a:p>
          <a:p>
            <a:pPr lvl="2"/>
            <a:r>
              <a:rPr lang="es-ES_tradnl" dirty="0" err="1"/>
              <a:t>p</a:t>
            </a:r>
            <a:r>
              <a:rPr lang="es-ES_tradnl" baseline="-25000" dirty="0" err="1"/>
              <a:t>NB</a:t>
            </a:r>
            <a:r>
              <a:rPr lang="es-ES_tradnl" baseline="-25000" dirty="0"/>
              <a:t> </a:t>
            </a:r>
            <a:r>
              <a:rPr lang="en-US" dirty="0"/>
              <a:t>and </a:t>
            </a:r>
            <a:r>
              <a:rPr lang="es-ES_tradnl" dirty="0" err="1"/>
              <a:t>p</a:t>
            </a:r>
            <a:r>
              <a:rPr lang="es-ES_tradnl" baseline="-25000" dirty="0" err="1"/>
              <a:t>DT</a:t>
            </a:r>
            <a:r>
              <a:rPr lang="es-ES_tradnl" dirty="0"/>
              <a:t> </a:t>
            </a:r>
            <a:r>
              <a:rPr lang="en-US" dirty="0"/>
              <a:t>are the confidence scores of the naive Bayes learner and the decision tree learner, respectively, that d matches e1 (i.e., d is an instance of e1), </a:t>
            </a:r>
          </a:p>
          <a:p>
            <a:pPr lvl="2"/>
            <a:r>
              <a:rPr lang="en-US" dirty="0"/>
              <a:t>p* is 1 if d indeed matches e1 and 0 otherwise.</a:t>
            </a:r>
          </a:p>
          <a:p>
            <a:pPr lvl="1"/>
            <a:r>
              <a:rPr lang="en-US" dirty="0"/>
              <a:t>Apply linear regression to compute </a:t>
            </a:r>
            <a:r>
              <a:rPr lang="en-US" altLang="en-US" dirty="0">
                <a:latin typeface="Franklin Gothic Medium" charset="0"/>
                <a:sym typeface="Wingdings" charset="2"/>
              </a:rPr>
              <a:t>w</a:t>
            </a:r>
            <a:r>
              <a:rPr lang="en-US" altLang="en-US" baseline="-25000" dirty="0">
                <a:latin typeface="Calibri" charset="0"/>
                <a:sym typeface="Wingdings" charset="2"/>
              </a:rPr>
              <a:t>e1,NB</a:t>
            </a:r>
            <a:r>
              <a:rPr lang="en-US" altLang="en-US" dirty="0">
                <a:latin typeface="Calibri" charset="0"/>
                <a:sym typeface="Wingdings" charset="2"/>
              </a:rPr>
              <a:t>, </a:t>
            </a:r>
            <a:r>
              <a:rPr lang="en-US" altLang="en-US" dirty="0">
                <a:latin typeface="Franklin Gothic Medium" charset="0"/>
                <a:sym typeface="Wingdings" charset="2"/>
              </a:rPr>
              <a:t>w</a:t>
            </a:r>
            <a:r>
              <a:rPr lang="en-US" altLang="en-US" baseline="-25000" dirty="0">
                <a:latin typeface="Calibri" charset="0"/>
                <a:sym typeface="Wingdings" charset="2"/>
              </a:rPr>
              <a:t>e1,DT</a:t>
            </a:r>
            <a:r>
              <a:rPr lang="en-US" altLang="en-US" dirty="0">
                <a:latin typeface="Calibri" charset="0"/>
                <a:sym typeface="Wingdings" charset="2"/>
              </a:rPr>
              <a:t>  </a:t>
            </a:r>
            <a:r>
              <a:rPr lang="en-US" dirty="0"/>
              <a:t>that minimize the squared error: </a:t>
            </a:r>
          </a:p>
          <a:p>
            <a:r>
              <a:rPr lang="en-US" dirty="0"/>
              <a:t>Compute </a:t>
            </a:r>
            <a:r>
              <a:rPr lang="en-US" altLang="en-US" dirty="0">
                <a:latin typeface="Franklin Gothic Medium" charset="0"/>
                <a:sym typeface="Wingdings" charset="2"/>
              </a:rPr>
              <a:t>w</a:t>
            </a:r>
            <a:r>
              <a:rPr lang="en-US" altLang="en-US" baseline="-25000" dirty="0">
                <a:latin typeface="Calibri" charset="0"/>
                <a:sym typeface="Wingdings" charset="2"/>
              </a:rPr>
              <a:t>e2,NB</a:t>
            </a:r>
            <a:r>
              <a:rPr lang="en-US" altLang="en-US" dirty="0">
                <a:latin typeface="Calibri" charset="0"/>
                <a:sym typeface="Wingdings" charset="2"/>
              </a:rPr>
              <a:t>, </a:t>
            </a:r>
            <a:r>
              <a:rPr lang="en-US" altLang="en-US" dirty="0">
                <a:latin typeface="Franklin Gothic Medium" charset="0"/>
                <a:sym typeface="Wingdings" charset="2"/>
              </a:rPr>
              <a:t>w</a:t>
            </a:r>
            <a:r>
              <a:rPr lang="en-US" altLang="en-US" baseline="-25000" dirty="0">
                <a:latin typeface="Calibri" charset="0"/>
                <a:sym typeface="Wingdings" charset="2"/>
              </a:rPr>
              <a:t>e2,DT ,</a:t>
            </a:r>
            <a:r>
              <a:rPr lang="en-US" altLang="en-US" dirty="0">
                <a:latin typeface="Franklin Gothic Medium" charset="0"/>
                <a:sym typeface="Wingdings" charset="2"/>
              </a:rPr>
              <a:t>w</a:t>
            </a:r>
            <a:r>
              <a:rPr lang="en-US" altLang="en-US" baseline="-25000" dirty="0">
                <a:latin typeface="Calibri" charset="0"/>
                <a:sym typeface="Wingdings" charset="2"/>
              </a:rPr>
              <a:t>e3,NB</a:t>
            </a:r>
            <a:r>
              <a:rPr lang="en-US" altLang="en-US" dirty="0">
                <a:latin typeface="Calibri" charset="0"/>
                <a:sym typeface="Wingdings" charset="2"/>
              </a:rPr>
              <a:t>, </a:t>
            </a:r>
            <a:r>
              <a:rPr lang="en-US" altLang="en-US" dirty="0">
                <a:latin typeface="Franklin Gothic Medium" charset="0"/>
                <a:sym typeface="Wingdings" charset="2"/>
              </a:rPr>
              <a:t>w</a:t>
            </a:r>
            <a:r>
              <a:rPr lang="en-US" altLang="en-US" baseline="-25000" dirty="0">
                <a:latin typeface="Calibri" charset="0"/>
                <a:sym typeface="Wingdings" charset="2"/>
              </a:rPr>
              <a:t>e3,DT  </a:t>
            </a:r>
            <a:r>
              <a:rPr lang="en-US" altLang="en-US" dirty="0">
                <a:latin typeface="Calibri" charset="0"/>
                <a:sym typeface="Wingdings" charset="2"/>
              </a:rPr>
              <a:t>similarly</a:t>
            </a:r>
            <a:endParaRPr lang="en-US" dirty="0"/>
          </a:p>
        </p:txBody>
      </p:sp>
      <p:sp>
        <p:nvSpPr>
          <p:cNvPr id="114691"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eaLnBrk="0" hangingPunct="0">
              <a:defRPr sz="2400">
                <a:solidFill>
                  <a:schemeClr val="tx1"/>
                </a:solidFill>
                <a:latin typeface="Times New Roman" charset="0"/>
              </a:defRPr>
            </a:lvl1pPr>
            <a:lvl2pPr marL="742950" indent="-285750" algn="r" eaLnBrk="0" hangingPunct="0">
              <a:defRPr sz="2400">
                <a:solidFill>
                  <a:schemeClr val="tx1"/>
                </a:solidFill>
                <a:latin typeface="Times New Roman" charset="0"/>
              </a:defRPr>
            </a:lvl2pPr>
            <a:lvl3pPr marL="1143000" indent="-228600" algn="r" eaLnBrk="0" hangingPunct="0">
              <a:defRPr sz="2400">
                <a:solidFill>
                  <a:schemeClr val="tx1"/>
                </a:solidFill>
                <a:latin typeface="Times New Roman" charset="0"/>
              </a:defRPr>
            </a:lvl3pPr>
            <a:lvl4pPr marL="1600200" indent="-228600" algn="r" eaLnBrk="0" hangingPunct="0">
              <a:defRPr sz="2400">
                <a:solidFill>
                  <a:schemeClr val="tx1"/>
                </a:solidFill>
                <a:latin typeface="Times New Roman" charset="0"/>
              </a:defRPr>
            </a:lvl4pPr>
            <a:lvl5pPr marL="2057400" indent="-228600" algn="r" eaLnBrk="0" hangingPunct="0">
              <a:defRPr sz="2400">
                <a:solidFill>
                  <a:schemeClr val="tx1"/>
                </a:solidFill>
                <a:latin typeface="Times New Roman" charset="0"/>
              </a:defRPr>
            </a:lvl5pPr>
            <a:lvl6pPr marL="2514600" indent="-228600" algn="r" eaLnBrk="0" fontAlgn="base" hangingPunct="0">
              <a:spcBef>
                <a:spcPct val="0"/>
              </a:spcBef>
              <a:spcAft>
                <a:spcPct val="0"/>
              </a:spcAft>
              <a:defRPr sz="2400">
                <a:solidFill>
                  <a:schemeClr val="tx1"/>
                </a:solidFill>
                <a:latin typeface="Times New Roman" charset="0"/>
              </a:defRPr>
            </a:lvl6pPr>
            <a:lvl7pPr marL="2971800" indent="-228600" algn="r" eaLnBrk="0" fontAlgn="base" hangingPunct="0">
              <a:spcBef>
                <a:spcPct val="0"/>
              </a:spcBef>
              <a:spcAft>
                <a:spcPct val="0"/>
              </a:spcAft>
              <a:defRPr sz="2400">
                <a:solidFill>
                  <a:schemeClr val="tx1"/>
                </a:solidFill>
                <a:latin typeface="Times New Roman" charset="0"/>
              </a:defRPr>
            </a:lvl7pPr>
            <a:lvl8pPr marL="3429000" indent="-228600" algn="r" eaLnBrk="0" fontAlgn="base" hangingPunct="0">
              <a:spcBef>
                <a:spcPct val="0"/>
              </a:spcBef>
              <a:spcAft>
                <a:spcPct val="0"/>
              </a:spcAft>
              <a:defRPr sz="2400">
                <a:solidFill>
                  <a:schemeClr val="tx1"/>
                </a:solidFill>
                <a:latin typeface="Times New Roman" charset="0"/>
              </a:defRPr>
            </a:lvl8pPr>
            <a:lvl9pPr marL="3886200" indent="-228600" algn="r" eaLnBrk="0" fontAlgn="base" hangingPunct="0">
              <a:spcBef>
                <a:spcPct val="0"/>
              </a:spcBef>
              <a:spcAft>
                <a:spcPct val="0"/>
              </a:spcAft>
              <a:defRPr sz="2400">
                <a:solidFill>
                  <a:schemeClr val="tx1"/>
                </a:solidFill>
                <a:latin typeface="Times New Roman" charset="0"/>
              </a:defRPr>
            </a:lvl9pPr>
          </a:lstStyle>
          <a:p>
            <a:fld id="{E2520BE5-C385-CF4D-9037-6B155CE6483B}" type="slidenum">
              <a:rPr lang="en-US" altLang="en-US" sz="1000" smtClean="0">
                <a:solidFill>
                  <a:srgbClr val="969696"/>
                </a:solidFill>
                <a:latin typeface="Arial" charset="0"/>
              </a:rPr>
              <a:pPr/>
              <a:t>42</a:t>
            </a:fld>
            <a:endParaRPr lang="en-US" altLang="en-US" sz="1000">
              <a:solidFill>
                <a:srgbClr val="969696"/>
              </a:solidFill>
              <a:latin typeface="Arial"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24427" y="5694613"/>
            <a:ext cx="4794152" cy="441946"/>
          </a:xfrm>
          <a:prstGeom prst="rect">
            <a:avLst/>
          </a:prstGeom>
        </p:spPr>
      </p:pic>
    </p:spTree>
    <p:extLst>
      <p:ext uri="{BB962C8B-B14F-4D97-AF65-F5344CB8AC3E}">
        <p14:creationId xmlns:p14="http://schemas.microsoft.com/office/powerpoint/2010/main" val="49816333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900" y="63500"/>
            <a:ext cx="8902700" cy="1044575"/>
          </a:xfrm>
        </p:spPr>
        <p:txBody>
          <a:bodyPr/>
          <a:lstStyle/>
          <a:p>
            <a:pPr>
              <a:defRPr/>
            </a:pPr>
            <a:r>
              <a:rPr lang="en-US"/>
              <a:t>Multi-Strategy Learning: Matching Phase</a:t>
            </a:r>
          </a:p>
        </p:txBody>
      </p:sp>
      <p:sp>
        <p:nvSpPr>
          <p:cNvPr id="3" name="Content Placeholder 2"/>
          <p:cNvSpPr>
            <a:spLocks noGrp="1" noRot="1" noChangeAspect="1" noMove="1" noResize="1" noEditPoints="1" noAdjustHandles="1" noChangeArrowheads="1" noChangeShapeType="1" noTextEdit="1"/>
          </p:cNvSpPr>
          <p:nvPr>
            <p:ph idx="1"/>
          </p:nvPr>
        </p:nvSpPr>
        <p:spPr>
          <a:xfrm>
            <a:off x="165100" y="1383406"/>
            <a:ext cx="8813800" cy="4862848"/>
          </a:xfrm>
          <a:blipFill rotWithShape="1">
            <a:blip r:embed="rId2"/>
            <a:stretch>
              <a:fillRect l="-1176" t="-1378" r="-692"/>
            </a:stretch>
          </a:blipFill>
          <a:ln>
            <a:miter lim="800000"/>
            <a:headEnd/>
            <a:tailEnd/>
          </a:ln>
        </p:spPr>
        <p:txBody>
          <a:bodyPr/>
          <a:lstStyle/>
          <a:p>
            <a:pPr>
              <a:buFont typeface="Wingdings" pitchFamily="2" charset="2"/>
              <a:buChar char="§"/>
              <a:defRPr/>
            </a:pPr>
            <a:r>
              <a:rPr lang="en-US">
                <a:noFill/>
              </a:rPr>
              <a:t> </a:t>
            </a:r>
          </a:p>
        </p:txBody>
      </p:sp>
      <p:sp>
        <p:nvSpPr>
          <p:cNvPr id="115715"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eaLnBrk="0" hangingPunct="0">
              <a:defRPr sz="2400">
                <a:solidFill>
                  <a:schemeClr val="tx1"/>
                </a:solidFill>
                <a:latin typeface="Times New Roman" charset="0"/>
              </a:defRPr>
            </a:lvl1pPr>
            <a:lvl2pPr marL="742950" indent="-285750" algn="r" eaLnBrk="0" hangingPunct="0">
              <a:defRPr sz="2400">
                <a:solidFill>
                  <a:schemeClr val="tx1"/>
                </a:solidFill>
                <a:latin typeface="Times New Roman" charset="0"/>
              </a:defRPr>
            </a:lvl2pPr>
            <a:lvl3pPr marL="1143000" indent="-228600" algn="r" eaLnBrk="0" hangingPunct="0">
              <a:defRPr sz="2400">
                <a:solidFill>
                  <a:schemeClr val="tx1"/>
                </a:solidFill>
                <a:latin typeface="Times New Roman" charset="0"/>
              </a:defRPr>
            </a:lvl3pPr>
            <a:lvl4pPr marL="1600200" indent="-228600" algn="r" eaLnBrk="0" hangingPunct="0">
              <a:defRPr sz="2400">
                <a:solidFill>
                  <a:schemeClr val="tx1"/>
                </a:solidFill>
                <a:latin typeface="Times New Roman" charset="0"/>
              </a:defRPr>
            </a:lvl4pPr>
            <a:lvl5pPr marL="2057400" indent="-228600" algn="r" eaLnBrk="0" hangingPunct="0">
              <a:defRPr sz="2400">
                <a:solidFill>
                  <a:schemeClr val="tx1"/>
                </a:solidFill>
                <a:latin typeface="Times New Roman" charset="0"/>
              </a:defRPr>
            </a:lvl5pPr>
            <a:lvl6pPr marL="2514600" indent="-228600" algn="r" eaLnBrk="0" fontAlgn="base" hangingPunct="0">
              <a:spcBef>
                <a:spcPct val="0"/>
              </a:spcBef>
              <a:spcAft>
                <a:spcPct val="0"/>
              </a:spcAft>
              <a:defRPr sz="2400">
                <a:solidFill>
                  <a:schemeClr val="tx1"/>
                </a:solidFill>
                <a:latin typeface="Times New Roman" charset="0"/>
              </a:defRPr>
            </a:lvl6pPr>
            <a:lvl7pPr marL="2971800" indent="-228600" algn="r" eaLnBrk="0" fontAlgn="base" hangingPunct="0">
              <a:spcBef>
                <a:spcPct val="0"/>
              </a:spcBef>
              <a:spcAft>
                <a:spcPct val="0"/>
              </a:spcAft>
              <a:defRPr sz="2400">
                <a:solidFill>
                  <a:schemeClr val="tx1"/>
                </a:solidFill>
                <a:latin typeface="Times New Roman" charset="0"/>
              </a:defRPr>
            </a:lvl7pPr>
            <a:lvl8pPr marL="3429000" indent="-228600" algn="r" eaLnBrk="0" fontAlgn="base" hangingPunct="0">
              <a:spcBef>
                <a:spcPct val="0"/>
              </a:spcBef>
              <a:spcAft>
                <a:spcPct val="0"/>
              </a:spcAft>
              <a:defRPr sz="2400">
                <a:solidFill>
                  <a:schemeClr val="tx1"/>
                </a:solidFill>
                <a:latin typeface="Times New Roman" charset="0"/>
              </a:defRPr>
            </a:lvl8pPr>
            <a:lvl9pPr marL="3886200" indent="-228600" algn="r" eaLnBrk="0" fontAlgn="base" hangingPunct="0">
              <a:spcBef>
                <a:spcPct val="0"/>
              </a:spcBef>
              <a:spcAft>
                <a:spcPct val="0"/>
              </a:spcAft>
              <a:defRPr sz="2400">
                <a:solidFill>
                  <a:schemeClr val="tx1"/>
                </a:solidFill>
                <a:latin typeface="Times New Roman" charset="0"/>
              </a:defRPr>
            </a:lvl9pPr>
          </a:lstStyle>
          <a:p>
            <a:fld id="{D64D1571-D031-824C-89DD-1FAD3BABD8CE}" type="slidenum">
              <a:rPr lang="en-US" altLang="en-US" sz="1000">
                <a:solidFill>
                  <a:srgbClr val="969696"/>
                </a:solidFill>
                <a:latin typeface="Arial" charset="0"/>
              </a:rPr>
              <a:pPr/>
              <a:t>43</a:t>
            </a:fld>
            <a:endParaRPr lang="en-US" altLang="en-US" sz="1000">
              <a:solidFill>
                <a:srgbClr val="969696"/>
              </a:solidFill>
              <a:latin typeface="Arial" charset="0"/>
            </a:endParaRPr>
          </a:p>
        </p:txBody>
      </p:sp>
    </p:spTree>
    <p:extLst>
      <p:ext uri="{BB962C8B-B14F-4D97-AF65-F5344CB8AC3E}">
        <p14:creationId xmlns:p14="http://schemas.microsoft.com/office/powerpoint/2010/main" val="17376825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900" y="63500"/>
            <a:ext cx="8902700" cy="1044575"/>
          </a:xfrm>
        </p:spPr>
        <p:txBody>
          <a:bodyPr/>
          <a:lstStyle/>
          <a:p>
            <a:pPr>
              <a:defRPr/>
            </a:pPr>
            <a:r>
              <a:rPr lang="en-US"/>
              <a:t>Example of Matching Phase</a:t>
            </a:r>
          </a:p>
        </p:txBody>
      </p:sp>
      <p:sp>
        <p:nvSpPr>
          <p:cNvPr id="3" name="Content Placeholder 2"/>
          <p:cNvSpPr>
            <a:spLocks noGrp="1"/>
          </p:cNvSpPr>
          <p:nvPr>
            <p:ph idx="1"/>
          </p:nvPr>
        </p:nvSpPr>
        <p:spPr>
          <a:xfrm>
            <a:off x="165100" y="1190625"/>
            <a:ext cx="8813800" cy="4660900"/>
          </a:xfrm>
        </p:spPr>
        <p:txBody>
          <a:bodyPr/>
          <a:lstStyle/>
          <a:p>
            <a:pPr>
              <a:buFont typeface="Wingdings" pitchFamily="2" charset="2"/>
              <a:buChar char="§"/>
              <a:defRPr/>
            </a:pPr>
            <a:r>
              <a:rPr lang="en-US"/>
              <a:t>Recall from the example of training phase</a:t>
            </a:r>
          </a:p>
          <a:p>
            <a:pPr lvl="1">
              <a:buFont typeface="Wingdings" pitchFamily="2" charset="2"/>
              <a:buChar char="§"/>
              <a:defRPr/>
            </a:pPr>
            <a:r>
              <a:rPr lang="en-US"/>
              <a:t>G has three attributes </a:t>
            </a:r>
            <a:r>
              <a:rPr lang="en-US">
                <a:latin typeface="Franklin Gothic Medium"/>
              </a:rPr>
              <a:t>e</a:t>
            </a:r>
            <a:r>
              <a:rPr lang="en-US" baseline="-25000">
                <a:latin typeface="Calibri"/>
              </a:rPr>
              <a:t>1</a:t>
            </a:r>
            <a:r>
              <a:rPr lang="en-US"/>
              <a:t>, </a:t>
            </a:r>
            <a:r>
              <a:rPr lang="en-US">
                <a:latin typeface="Franklin Gothic Medium"/>
              </a:rPr>
              <a:t>e</a:t>
            </a:r>
            <a:r>
              <a:rPr lang="en-US" baseline="-25000">
                <a:latin typeface="Calibri"/>
              </a:rPr>
              <a:t>2</a:t>
            </a:r>
            <a:r>
              <a:rPr lang="en-US"/>
              <a:t>, </a:t>
            </a:r>
            <a:r>
              <a:rPr lang="en-US">
                <a:latin typeface="Franklin Gothic Medium"/>
              </a:rPr>
              <a:t>e</a:t>
            </a:r>
            <a:r>
              <a:rPr lang="en-US" baseline="-25000">
                <a:latin typeface="Calibri"/>
              </a:rPr>
              <a:t>3</a:t>
            </a:r>
            <a:r>
              <a:rPr lang="en-US">
                <a:latin typeface="Calibri"/>
              </a:rPr>
              <a:t>; </a:t>
            </a:r>
            <a:r>
              <a:rPr lang="en-US"/>
              <a:t>two learners NB and DT</a:t>
            </a:r>
          </a:p>
          <a:p>
            <a:pPr lvl="2">
              <a:defRPr/>
            </a:pPr>
            <a:r>
              <a:rPr lang="en-US"/>
              <a:t>with classifiers </a:t>
            </a:r>
            <a:r>
              <a:rPr lang="en-US">
                <a:latin typeface="Franklin Gothic Medium"/>
              </a:rPr>
              <a:t>C</a:t>
            </a:r>
            <a:r>
              <a:rPr lang="en-US" baseline="-25000">
                <a:latin typeface="Calibri"/>
              </a:rPr>
              <a:t>e1,NB</a:t>
            </a:r>
            <a:r>
              <a:rPr lang="en-US"/>
              <a:t>, </a:t>
            </a:r>
            <a:r>
              <a:rPr lang="en-US">
                <a:latin typeface="Franklin Gothic Medium"/>
              </a:rPr>
              <a:t>C</a:t>
            </a:r>
            <a:r>
              <a:rPr lang="en-US" baseline="-25000">
                <a:latin typeface="Calibri"/>
              </a:rPr>
              <a:t>e2,NB </a:t>
            </a:r>
            <a:r>
              <a:rPr lang="en-US"/>
              <a:t>, </a:t>
            </a:r>
            <a:r>
              <a:rPr lang="en-US">
                <a:latin typeface="Franklin Gothic Medium"/>
              </a:rPr>
              <a:t>C</a:t>
            </a:r>
            <a:r>
              <a:rPr lang="en-US" baseline="-25000">
                <a:latin typeface="Calibri"/>
              </a:rPr>
              <a:t>e3,NB </a:t>
            </a:r>
            <a:r>
              <a:rPr lang="en-US"/>
              <a:t>and </a:t>
            </a:r>
            <a:r>
              <a:rPr lang="en-US">
                <a:latin typeface="Franklin Gothic Medium"/>
              </a:rPr>
              <a:t>C</a:t>
            </a:r>
            <a:r>
              <a:rPr lang="en-US" baseline="-25000">
                <a:latin typeface="Calibri"/>
              </a:rPr>
              <a:t>e1,DT</a:t>
            </a:r>
            <a:r>
              <a:rPr lang="en-US"/>
              <a:t>, </a:t>
            </a:r>
            <a:r>
              <a:rPr lang="en-US">
                <a:latin typeface="Franklin Gothic Medium"/>
              </a:rPr>
              <a:t>C</a:t>
            </a:r>
            <a:r>
              <a:rPr lang="en-US" baseline="-25000">
                <a:latin typeface="Calibri"/>
              </a:rPr>
              <a:t>e2,DT </a:t>
            </a:r>
            <a:r>
              <a:rPr lang="en-US"/>
              <a:t>, </a:t>
            </a:r>
            <a:r>
              <a:rPr lang="en-US">
                <a:latin typeface="Franklin Gothic Medium"/>
              </a:rPr>
              <a:t>C</a:t>
            </a:r>
            <a:r>
              <a:rPr lang="en-US" baseline="-25000">
                <a:latin typeface="Calibri"/>
              </a:rPr>
              <a:t>e3,DT</a:t>
            </a:r>
            <a:endParaRPr lang="en-US"/>
          </a:p>
          <a:p>
            <a:pPr lvl="1">
              <a:buFont typeface="Wingdings" pitchFamily="2" charset="2"/>
              <a:buChar char="§"/>
              <a:defRPr/>
            </a:pPr>
            <a:r>
              <a:rPr lang="en-US"/>
              <a:t>meta-learner has six weights </a:t>
            </a:r>
            <a:r>
              <a:rPr lang="en-US">
                <a:latin typeface="Franklin Gothic Medium"/>
                <a:sym typeface="Wingdings" pitchFamily="2" charset="2"/>
              </a:rPr>
              <a:t>w</a:t>
            </a:r>
            <a:r>
              <a:rPr lang="en-US" baseline="-25000">
                <a:latin typeface="Calibri"/>
                <a:sym typeface="Wingdings" pitchFamily="2" charset="2"/>
              </a:rPr>
              <a:t>e1,NB</a:t>
            </a:r>
            <a:r>
              <a:rPr lang="en-US">
                <a:sym typeface="Wingdings" pitchFamily="2" charset="2"/>
              </a:rPr>
              <a:t>, </a:t>
            </a:r>
            <a:r>
              <a:rPr lang="en-US">
                <a:latin typeface="Franklin Gothic Medium"/>
                <a:sym typeface="Wingdings" pitchFamily="2" charset="2"/>
              </a:rPr>
              <a:t>w</a:t>
            </a:r>
            <a:r>
              <a:rPr lang="en-US" baseline="-25000">
                <a:latin typeface="Calibri"/>
                <a:sym typeface="Wingdings" pitchFamily="2" charset="2"/>
              </a:rPr>
              <a:t>e1,DT</a:t>
            </a:r>
            <a:r>
              <a:rPr lang="en-US">
                <a:sym typeface="Wingdings" pitchFamily="2" charset="2"/>
              </a:rPr>
              <a:t>, ..., </a:t>
            </a:r>
            <a:r>
              <a:rPr lang="en-US">
                <a:latin typeface="Franklin Gothic Medium"/>
                <a:sym typeface="Wingdings" pitchFamily="2" charset="2"/>
              </a:rPr>
              <a:t>w</a:t>
            </a:r>
            <a:r>
              <a:rPr lang="en-US" baseline="-25000">
                <a:latin typeface="Calibri"/>
                <a:sym typeface="Wingdings" pitchFamily="2" charset="2"/>
              </a:rPr>
              <a:t>e3,NB</a:t>
            </a:r>
            <a:r>
              <a:rPr lang="en-US">
                <a:sym typeface="Wingdings" pitchFamily="2" charset="2"/>
              </a:rPr>
              <a:t>, </a:t>
            </a:r>
            <a:r>
              <a:rPr lang="en-US">
                <a:latin typeface="Franklin Gothic Medium"/>
                <a:sym typeface="Wingdings" pitchFamily="2" charset="2"/>
              </a:rPr>
              <a:t>w</a:t>
            </a:r>
            <a:r>
              <a:rPr lang="en-US" baseline="-25000">
                <a:latin typeface="Calibri"/>
                <a:sym typeface="Wingdings" pitchFamily="2" charset="2"/>
              </a:rPr>
              <a:t>e3,DT </a:t>
            </a:r>
            <a:r>
              <a:rPr lang="en-US">
                <a:sym typeface="Wingdings" pitchFamily="2" charset="2"/>
              </a:rPr>
              <a:t> </a:t>
            </a:r>
          </a:p>
          <a:p>
            <a:pPr>
              <a:buFont typeface="Wingdings" pitchFamily="2" charset="2"/>
              <a:buChar char="§"/>
              <a:defRPr/>
            </a:pPr>
            <a:r>
              <a:rPr lang="en-US">
                <a:sym typeface="Wingdings" pitchFamily="2" charset="2"/>
              </a:rPr>
              <a:t>Let S be a new source with attributes </a:t>
            </a:r>
            <a:r>
              <a:rPr lang="en-US">
                <a:latin typeface="Franklin Gothic Medium"/>
                <a:sym typeface="Wingdings" pitchFamily="2" charset="2"/>
              </a:rPr>
              <a:t>e</a:t>
            </a:r>
            <a:r>
              <a:rPr lang="en-US" baseline="-25000">
                <a:latin typeface="Calibri"/>
                <a:sym typeface="Wingdings" pitchFamily="2" charset="2"/>
              </a:rPr>
              <a:t>1</a:t>
            </a:r>
            <a:r>
              <a:rPr lang="en-US">
                <a:sym typeface="Wingdings" pitchFamily="2" charset="2"/>
              </a:rPr>
              <a:t>’ and </a:t>
            </a:r>
            <a:r>
              <a:rPr lang="en-US">
                <a:latin typeface="Franklin Gothic Medium"/>
                <a:sym typeface="Wingdings" pitchFamily="2" charset="2"/>
              </a:rPr>
              <a:t>e</a:t>
            </a:r>
            <a:r>
              <a:rPr lang="en-US" baseline="-25000">
                <a:latin typeface="Calibri"/>
                <a:sym typeface="Wingdings" pitchFamily="2" charset="2"/>
              </a:rPr>
              <a:t>2</a:t>
            </a:r>
            <a:r>
              <a:rPr lang="en-US">
                <a:sym typeface="Wingdings" pitchFamily="2" charset="2"/>
              </a:rPr>
              <a:t>’</a:t>
            </a:r>
          </a:p>
          <a:p>
            <a:pPr>
              <a:buFont typeface="Wingdings" pitchFamily="2" charset="2"/>
              <a:buChar char="§"/>
              <a:defRPr/>
            </a:pPr>
            <a:r>
              <a:rPr lang="en-US">
                <a:sym typeface="Wingdings" pitchFamily="2" charset="2"/>
              </a:rPr>
              <a:t>NB learner produces a 3*2 matrix of sim scores</a:t>
            </a:r>
          </a:p>
          <a:p>
            <a:pPr lvl="2">
              <a:defRPr/>
            </a:pPr>
            <a:r>
              <a:rPr lang="en-US">
                <a:latin typeface="Franklin Gothic Medium"/>
                <a:sym typeface="Wingdings" pitchFamily="2" charset="2"/>
              </a:rPr>
              <a:t>p</a:t>
            </a:r>
            <a:r>
              <a:rPr lang="en-US" baseline="-25000">
                <a:latin typeface="Calibri"/>
                <a:sym typeface="Wingdings" pitchFamily="2" charset="2"/>
              </a:rPr>
              <a:t>e1, </a:t>
            </a:r>
            <a:r>
              <a:rPr lang="en-US" baseline="-25000">
                <a:latin typeface="Franklin Gothic Medium"/>
                <a:sym typeface="Wingdings" pitchFamily="2" charset="2"/>
              </a:rPr>
              <a:t>NB</a:t>
            </a:r>
            <a:r>
              <a:rPr lang="en-US">
                <a:latin typeface="Franklin Gothic Medium"/>
                <a:sym typeface="Wingdings" pitchFamily="2" charset="2"/>
              </a:rPr>
              <a:t>(e</a:t>
            </a:r>
            <a:r>
              <a:rPr lang="en-US" baseline="-25000">
                <a:latin typeface="Calibri"/>
                <a:sym typeface="Wingdings" pitchFamily="2" charset="2"/>
              </a:rPr>
              <a:t>1</a:t>
            </a:r>
            <a:r>
              <a:rPr lang="en-US">
                <a:sym typeface="Wingdings" pitchFamily="2" charset="2"/>
              </a:rPr>
              <a:t>’), </a:t>
            </a:r>
            <a:r>
              <a:rPr lang="en-US">
                <a:latin typeface="Franklin Gothic Medium"/>
                <a:sym typeface="Wingdings" pitchFamily="2" charset="2"/>
              </a:rPr>
              <a:t>p</a:t>
            </a:r>
            <a:r>
              <a:rPr lang="en-US" baseline="-25000">
                <a:latin typeface="Calibri"/>
                <a:sym typeface="Wingdings" pitchFamily="2" charset="2"/>
              </a:rPr>
              <a:t>e1, </a:t>
            </a:r>
            <a:r>
              <a:rPr lang="en-US" baseline="-25000">
                <a:latin typeface="Franklin Gothic Medium"/>
                <a:sym typeface="Wingdings" pitchFamily="2" charset="2"/>
              </a:rPr>
              <a:t>NB</a:t>
            </a:r>
            <a:r>
              <a:rPr lang="en-US">
                <a:latin typeface="Franklin Gothic Medium"/>
                <a:sym typeface="Wingdings" pitchFamily="2" charset="2"/>
              </a:rPr>
              <a:t>(e</a:t>
            </a:r>
            <a:r>
              <a:rPr lang="en-US" baseline="-25000">
                <a:latin typeface="Calibri"/>
                <a:sym typeface="Wingdings" pitchFamily="2" charset="2"/>
              </a:rPr>
              <a:t>2</a:t>
            </a:r>
            <a:r>
              <a:rPr lang="en-US">
                <a:sym typeface="Wingdings" pitchFamily="2" charset="2"/>
              </a:rPr>
              <a:t>’)      [by classifier </a:t>
            </a:r>
            <a:r>
              <a:rPr lang="en-US">
                <a:latin typeface="Franklin Gothic Medium"/>
                <a:sym typeface="Wingdings" pitchFamily="2" charset="2"/>
              </a:rPr>
              <a:t>C</a:t>
            </a:r>
            <a:r>
              <a:rPr lang="en-US" baseline="-25000">
                <a:latin typeface="Calibri"/>
                <a:sym typeface="Wingdings" pitchFamily="2" charset="2"/>
              </a:rPr>
              <a:t>e1, NB</a:t>
            </a:r>
            <a:r>
              <a:rPr lang="en-US">
                <a:sym typeface="Wingdings" pitchFamily="2" charset="2"/>
              </a:rPr>
              <a:t>]</a:t>
            </a:r>
          </a:p>
          <a:p>
            <a:pPr lvl="2">
              <a:defRPr/>
            </a:pPr>
            <a:r>
              <a:rPr lang="en-US">
                <a:latin typeface="Franklin Gothic Medium"/>
                <a:sym typeface="Wingdings" pitchFamily="2" charset="2"/>
              </a:rPr>
              <a:t>p</a:t>
            </a:r>
            <a:r>
              <a:rPr lang="en-US" baseline="-25000">
                <a:latin typeface="Calibri"/>
                <a:sym typeface="Wingdings" pitchFamily="2" charset="2"/>
              </a:rPr>
              <a:t>e2, </a:t>
            </a:r>
            <a:r>
              <a:rPr lang="en-US" baseline="-25000">
                <a:latin typeface="Franklin Gothic Medium"/>
                <a:sym typeface="Wingdings" pitchFamily="2" charset="2"/>
              </a:rPr>
              <a:t>NB</a:t>
            </a:r>
            <a:r>
              <a:rPr lang="en-US">
                <a:latin typeface="Franklin Gothic Medium"/>
                <a:sym typeface="Wingdings" pitchFamily="2" charset="2"/>
              </a:rPr>
              <a:t>(e</a:t>
            </a:r>
            <a:r>
              <a:rPr lang="en-US" baseline="-25000">
                <a:latin typeface="Calibri"/>
                <a:sym typeface="Wingdings" pitchFamily="2" charset="2"/>
              </a:rPr>
              <a:t>1</a:t>
            </a:r>
            <a:r>
              <a:rPr lang="en-US">
                <a:sym typeface="Wingdings" pitchFamily="2" charset="2"/>
              </a:rPr>
              <a:t>’), </a:t>
            </a:r>
            <a:r>
              <a:rPr lang="en-US">
                <a:latin typeface="Franklin Gothic Medium"/>
                <a:sym typeface="Wingdings" pitchFamily="2" charset="2"/>
              </a:rPr>
              <a:t>p</a:t>
            </a:r>
            <a:r>
              <a:rPr lang="en-US" baseline="-25000">
                <a:latin typeface="Calibri"/>
                <a:sym typeface="Wingdings" pitchFamily="2" charset="2"/>
              </a:rPr>
              <a:t>e2, </a:t>
            </a:r>
            <a:r>
              <a:rPr lang="en-US" baseline="-25000">
                <a:latin typeface="Franklin Gothic Medium"/>
                <a:sym typeface="Wingdings" pitchFamily="2" charset="2"/>
              </a:rPr>
              <a:t>NB</a:t>
            </a:r>
            <a:r>
              <a:rPr lang="en-US">
                <a:latin typeface="Franklin Gothic Medium"/>
                <a:sym typeface="Wingdings" pitchFamily="2" charset="2"/>
              </a:rPr>
              <a:t>(e</a:t>
            </a:r>
            <a:r>
              <a:rPr lang="en-US" baseline="-25000">
                <a:latin typeface="Calibri"/>
                <a:sym typeface="Wingdings" pitchFamily="2" charset="2"/>
              </a:rPr>
              <a:t>2</a:t>
            </a:r>
            <a:r>
              <a:rPr lang="en-US">
                <a:sym typeface="Wingdings" pitchFamily="2" charset="2"/>
              </a:rPr>
              <a:t>’)      [by classifier </a:t>
            </a:r>
            <a:r>
              <a:rPr lang="en-US">
                <a:latin typeface="Franklin Gothic Medium"/>
                <a:sym typeface="Wingdings" pitchFamily="2" charset="2"/>
              </a:rPr>
              <a:t>C</a:t>
            </a:r>
            <a:r>
              <a:rPr lang="en-US" baseline="-25000">
                <a:latin typeface="Calibri"/>
                <a:sym typeface="Wingdings" pitchFamily="2" charset="2"/>
              </a:rPr>
              <a:t>e2, NB</a:t>
            </a:r>
            <a:r>
              <a:rPr lang="en-US">
                <a:sym typeface="Wingdings" pitchFamily="2" charset="2"/>
              </a:rPr>
              <a:t>]</a:t>
            </a:r>
          </a:p>
          <a:p>
            <a:pPr lvl="2">
              <a:defRPr/>
            </a:pPr>
            <a:r>
              <a:rPr lang="en-US">
                <a:latin typeface="Franklin Gothic Medium"/>
                <a:sym typeface="Wingdings" pitchFamily="2" charset="2"/>
              </a:rPr>
              <a:t>p</a:t>
            </a:r>
            <a:r>
              <a:rPr lang="en-US" baseline="-25000">
                <a:latin typeface="Calibri"/>
                <a:sym typeface="Wingdings" pitchFamily="2" charset="2"/>
              </a:rPr>
              <a:t>e3, </a:t>
            </a:r>
            <a:r>
              <a:rPr lang="en-US" baseline="-25000">
                <a:latin typeface="Franklin Gothic Medium"/>
                <a:sym typeface="Wingdings" pitchFamily="2" charset="2"/>
              </a:rPr>
              <a:t>NB</a:t>
            </a:r>
            <a:r>
              <a:rPr lang="en-US">
                <a:latin typeface="Franklin Gothic Medium"/>
                <a:sym typeface="Wingdings" pitchFamily="2" charset="2"/>
              </a:rPr>
              <a:t>(e</a:t>
            </a:r>
            <a:r>
              <a:rPr lang="en-US" baseline="-25000">
                <a:latin typeface="Calibri"/>
                <a:sym typeface="Wingdings" pitchFamily="2" charset="2"/>
              </a:rPr>
              <a:t>1</a:t>
            </a:r>
            <a:r>
              <a:rPr lang="en-US">
                <a:sym typeface="Wingdings" pitchFamily="2" charset="2"/>
              </a:rPr>
              <a:t>’), </a:t>
            </a:r>
            <a:r>
              <a:rPr lang="en-US">
                <a:latin typeface="Franklin Gothic Medium"/>
                <a:sym typeface="Wingdings" pitchFamily="2" charset="2"/>
              </a:rPr>
              <a:t>p</a:t>
            </a:r>
            <a:r>
              <a:rPr lang="en-US" baseline="-25000">
                <a:latin typeface="Calibri"/>
                <a:sym typeface="Wingdings" pitchFamily="2" charset="2"/>
              </a:rPr>
              <a:t>e2, </a:t>
            </a:r>
            <a:r>
              <a:rPr lang="en-US" baseline="-25000">
                <a:latin typeface="Franklin Gothic Medium"/>
                <a:sym typeface="Wingdings" pitchFamily="2" charset="2"/>
              </a:rPr>
              <a:t>NB</a:t>
            </a:r>
            <a:r>
              <a:rPr lang="en-US">
                <a:latin typeface="Franklin Gothic Medium"/>
                <a:sym typeface="Wingdings" pitchFamily="2" charset="2"/>
              </a:rPr>
              <a:t>(e</a:t>
            </a:r>
            <a:r>
              <a:rPr lang="en-US" baseline="-25000">
                <a:latin typeface="Calibri"/>
                <a:sym typeface="Wingdings" pitchFamily="2" charset="2"/>
              </a:rPr>
              <a:t>2</a:t>
            </a:r>
            <a:r>
              <a:rPr lang="en-US">
                <a:sym typeface="Wingdings" pitchFamily="2" charset="2"/>
              </a:rPr>
              <a:t>’)      [by classifier </a:t>
            </a:r>
            <a:r>
              <a:rPr lang="en-US">
                <a:latin typeface="Franklin Gothic Medium"/>
                <a:sym typeface="Wingdings" pitchFamily="2" charset="2"/>
              </a:rPr>
              <a:t>C</a:t>
            </a:r>
            <a:r>
              <a:rPr lang="en-US" baseline="-25000">
                <a:latin typeface="Calibri"/>
                <a:sym typeface="Wingdings" pitchFamily="2" charset="2"/>
              </a:rPr>
              <a:t>e3, NB</a:t>
            </a:r>
            <a:r>
              <a:rPr lang="en-US">
                <a:sym typeface="Wingdings" pitchFamily="2" charset="2"/>
              </a:rPr>
              <a:t>]</a:t>
            </a:r>
          </a:p>
          <a:p>
            <a:pPr>
              <a:buFont typeface="Wingdings" pitchFamily="2" charset="2"/>
              <a:buChar char="§"/>
              <a:defRPr/>
            </a:pPr>
            <a:r>
              <a:rPr lang="en-US">
                <a:sym typeface="Wingdings" pitchFamily="2" charset="2"/>
              </a:rPr>
              <a:t>DT learner produces a similar sim matrix</a:t>
            </a:r>
          </a:p>
          <a:p>
            <a:pPr>
              <a:buFont typeface="Wingdings" pitchFamily="2" charset="2"/>
              <a:buChar char="§"/>
              <a:defRPr/>
            </a:pPr>
            <a:r>
              <a:rPr lang="en-US">
                <a:sym typeface="Wingdings" pitchFamily="2" charset="2"/>
              </a:rPr>
              <a:t>Meta-learner combines the predictions</a:t>
            </a:r>
          </a:p>
          <a:p>
            <a:pPr lvl="2">
              <a:defRPr/>
            </a:pPr>
            <a:r>
              <a:rPr lang="en-US">
                <a:latin typeface="Franklin Gothic Medium"/>
                <a:sym typeface="Wingdings" pitchFamily="2" charset="2"/>
              </a:rPr>
              <a:t>p</a:t>
            </a:r>
            <a:r>
              <a:rPr lang="en-US" baseline="-25000">
                <a:latin typeface="Franklin Gothic Medium"/>
                <a:sym typeface="Wingdings" pitchFamily="2" charset="2"/>
              </a:rPr>
              <a:t>e1</a:t>
            </a:r>
            <a:r>
              <a:rPr lang="en-US">
                <a:latin typeface="Franklin Gothic Medium"/>
                <a:sym typeface="Wingdings" pitchFamily="2" charset="2"/>
              </a:rPr>
              <a:t>(e</a:t>
            </a:r>
            <a:r>
              <a:rPr lang="en-US" baseline="-25000">
                <a:latin typeface="Calibri"/>
                <a:sym typeface="Wingdings" pitchFamily="2" charset="2"/>
              </a:rPr>
              <a:t>1</a:t>
            </a:r>
            <a:r>
              <a:rPr lang="en-US">
                <a:sym typeface="Wingdings" pitchFamily="2" charset="2"/>
              </a:rPr>
              <a:t>’) = </a:t>
            </a:r>
            <a:r>
              <a:rPr lang="en-US">
                <a:latin typeface="Franklin Gothic Medium"/>
                <a:sym typeface="Wingdings" pitchFamily="2" charset="2"/>
              </a:rPr>
              <a:t>w</a:t>
            </a:r>
            <a:r>
              <a:rPr lang="en-US" baseline="-25000">
                <a:latin typeface="Calibri"/>
                <a:sym typeface="Wingdings" pitchFamily="2" charset="2"/>
              </a:rPr>
              <a:t>e1, NB</a:t>
            </a:r>
            <a:r>
              <a:rPr lang="en-US">
                <a:sym typeface="Wingdings" pitchFamily="2" charset="2"/>
              </a:rPr>
              <a:t> * </a:t>
            </a:r>
            <a:r>
              <a:rPr lang="en-US">
                <a:latin typeface="Franklin Gothic Medium"/>
                <a:sym typeface="Wingdings" pitchFamily="2" charset="2"/>
              </a:rPr>
              <a:t>p</a:t>
            </a:r>
            <a:r>
              <a:rPr lang="en-US" baseline="-25000">
                <a:latin typeface="Calibri"/>
                <a:sym typeface="Wingdings" pitchFamily="2" charset="2"/>
              </a:rPr>
              <a:t>e1, </a:t>
            </a:r>
            <a:r>
              <a:rPr lang="en-US" baseline="-25000">
                <a:latin typeface="Franklin Gothic Medium"/>
                <a:sym typeface="Wingdings" pitchFamily="2" charset="2"/>
              </a:rPr>
              <a:t>NB</a:t>
            </a:r>
            <a:r>
              <a:rPr lang="en-US">
                <a:latin typeface="Franklin Gothic Medium"/>
                <a:sym typeface="Wingdings" pitchFamily="2" charset="2"/>
              </a:rPr>
              <a:t>(e</a:t>
            </a:r>
            <a:r>
              <a:rPr lang="en-US" baseline="-25000">
                <a:latin typeface="Calibri"/>
                <a:sym typeface="Wingdings" pitchFamily="2" charset="2"/>
              </a:rPr>
              <a:t>1</a:t>
            </a:r>
            <a:r>
              <a:rPr lang="en-US">
                <a:sym typeface="Wingdings" pitchFamily="2" charset="2"/>
              </a:rPr>
              <a:t>’) + </a:t>
            </a:r>
            <a:r>
              <a:rPr lang="en-US">
                <a:latin typeface="Franklin Gothic Medium"/>
                <a:sym typeface="Wingdings" pitchFamily="2" charset="2"/>
              </a:rPr>
              <a:t>w</a:t>
            </a:r>
            <a:r>
              <a:rPr lang="en-US" baseline="-25000">
                <a:latin typeface="Calibri"/>
                <a:sym typeface="Wingdings" pitchFamily="2" charset="2"/>
              </a:rPr>
              <a:t>e1, DT</a:t>
            </a:r>
            <a:r>
              <a:rPr lang="en-US">
                <a:sym typeface="Wingdings" pitchFamily="2" charset="2"/>
              </a:rPr>
              <a:t> * </a:t>
            </a:r>
            <a:r>
              <a:rPr lang="en-US">
                <a:latin typeface="Franklin Gothic Medium"/>
                <a:sym typeface="Wingdings" pitchFamily="2" charset="2"/>
              </a:rPr>
              <a:t>p</a:t>
            </a:r>
            <a:r>
              <a:rPr lang="en-US" baseline="-25000">
                <a:latin typeface="Calibri"/>
                <a:sym typeface="Wingdings" pitchFamily="2" charset="2"/>
              </a:rPr>
              <a:t>e1, </a:t>
            </a:r>
            <a:r>
              <a:rPr lang="en-US" baseline="-25000">
                <a:latin typeface="Franklin Gothic Medium"/>
                <a:sym typeface="Wingdings" pitchFamily="2" charset="2"/>
              </a:rPr>
              <a:t>DT</a:t>
            </a:r>
            <a:r>
              <a:rPr lang="en-US">
                <a:latin typeface="Franklin Gothic Medium"/>
                <a:sym typeface="Wingdings" pitchFamily="2" charset="2"/>
              </a:rPr>
              <a:t>(e</a:t>
            </a:r>
            <a:r>
              <a:rPr lang="en-US" baseline="-25000">
                <a:latin typeface="Calibri"/>
                <a:sym typeface="Wingdings" pitchFamily="2" charset="2"/>
              </a:rPr>
              <a:t>1</a:t>
            </a:r>
            <a:r>
              <a:rPr lang="en-US">
                <a:sym typeface="Wingdings" pitchFamily="2" charset="2"/>
              </a:rPr>
              <a:t>’)</a:t>
            </a:r>
          </a:p>
          <a:p>
            <a:pPr lvl="1">
              <a:buFont typeface="Wingdings" pitchFamily="2" charset="2"/>
              <a:buChar char="§"/>
              <a:defRPr/>
            </a:pPr>
            <a:endParaRPr lang="en-US">
              <a:sym typeface="Wingdings" pitchFamily="2" charset="2"/>
            </a:endParaRPr>
          </a:p>
          <a:p>
            <a:pPr lvl="1">
              <a:buFont typeface="Wingdings" pitchFamily="2" charset="2"/>
              <a:buChar char="§"/>
              <a:defRPr/>
            </a:pPr>
            <a:endParaRPr lang="en-US">
              <a:sym typeface="Wingdings" pitchFamily="2" charset="2"/>
            </a:endParaRPr>
          </a:p>
          <a:p>
            <a:pPr lvl="1">
              <a:buFont typeface="Wingdings" pitchFamily="2" charset="2"/>
              <a:buChar char="§"/>
              <a:defRPr/>
            </a:pPr>
            <a:endParaRPr lang="en-US"/>
          </a:p>
          <a:p>
            <a:pPr marL="457200" lvl="1" indent="0">
              <a:buFont typeface="Wingdings" pitchFamily="2" charset="2"/>
              <a:buNone/>
              <a:defRPr/>
            </a:pPr>
            <a:endParaRPr lang="en-US"/>
          </a:p>
        </p:txBody>
      </p:sp>
      <p:sp>
        <p:nvSpPr>
          <p:cNvPr id="116739"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eaLnBrk="0" hangingPunct="0">
              <a:defRPr sz="2400">
                <a:solidFill>
                  <a:schemeClr val="tx1"/>
                </a:solidFill>
                <a:latin typeface="Times New Roman" charset="0"/>
              </a:defRPr>
            </a:lvl1pPr>
            <a:lvl2pPr marL="742950" indent="-285750" algn="r" eaLnBrk="0" hangingPunct="0">
              <a:defRPr sz="2400">
                <a:solidFill>
                  <a:schemeClr val="tx1"/>
                </a:solidFill>
                <a:latin typeface="Times New Roman" charset="0"/>
              </a:defRPr>
            </a:lvl2pPr>
            <a:lvl3pPr marL="1143000" indent="-228600" algn="r" eaLnBrk="0" hangingPunct="0">
              <a:defRPr sz="2400">
                <a:solidFill>
                  <a:schemeClr val="tx1"/>
                </a:solidFill>
                <a:latin typeface="Times New Roman" charset="0"/>
              </a:defRPr>
            </a:lvl3pPr>
            <a:lvl4pPr marL="1600200" indent="-228600" algn="r" eaLnBrk="0" hangingPunct="0">
              <a:defRPr sz="2400">
                <a:solidFill>
                  <a:schemeClr val="tx1"/>
                </a:solidFill>
                <a:latin typeface="Times New Roman" charset="0"/>
              </a:defRPr>
            </a:lvl4pPr>
            <a:lvl5pPr marL="2057400" indent="-228600" algn="r" eaLnBrk="0" hangingPunct="0">
              <a:defRPr sz="2400">
                <a:solidFill>
                  <a:schemeClr val="tx1"/>
                </a:solidFill>
                <a:latin typeface="Times New Roman" charset="0"/>
              </a:defRPr>
            </a:lvl5pPr>
            <a:lvl6pPr marL="2514600" indent="-228600" algn="r" eaLnBrk="0" fontAlgn="base" hangingPunct="0">
              <a:spcBef>
                <a:spcPct val="0"/>
              </a:spcBef>
              <a:spcAft>
                <a:spcPct val="0"/>
              </a:spcAft>
              <a:defRPr sz="2400">
                <a:solidFill>
                  <a:schemeClr val="tx1"/>
                </a:solidFill>
                <a:latin typeface="Times New Roman" charset="0"/>
              </a:defRPr>
            </a:lvl6pPr>
            <a:lvl7pPr marL="2971800" indent="-228600" algn="r" eaLnBrk="0" fontAlgn="base" hangingPunct="0">
              <a:spcBef>
                <a:spcPct val="0"/>
              </a:spcBef>
              <a:spcAft>
                <a:spcPct val="0"/>
              </a:spcAft>
              <a:defRPr sz="2400">
                <a:solidFill>
                  <a:schemeClr val="tx1"/>
                </a:solidFill>
                <a:latin typeface="Times New Roman" charset="0"/>
              </a:defRPr>
            </a:lvl7pPr>
            <a:lvl8pPr marL="3429000" indent="-228600" algn="r" eaLnBrk="0" fontAlgn="base" hangingPunct="0">
              <a:spcBef>
                <a:spcPct val="0"/>
              </a:spcBef>
              <a:spcAft>
                <a:spcPct val="0"/>
              </a:spcAft>
              <a:defRPr sz="2400">
                <a:solidFill>
                  <a:schemeClr val="tx1"/>
                </a:solidFill>
                <a:latin typeface="Times New Roman" charset="0"/>
              </a:defRPr>
            </a:lvl8pPr>
            <a:lvl9pPr marL="3886200" indent="-228600" algn="r" eaLnBrk="0" fontAlgn="base" hangingPunct="0">
              <a:spcBef>
                <a:spcPct val="0"/>
              </a:spcBef>
              <a:spcAft>
                <a:spcPct val="0"/>
              </a:spcAft>
              <a:defRPr sz="2400">
                <a:solidFill>
                  <a:schemeClr val="tx1"/>
                </a:solidFill>
                <a:latin typeface="Times New Roman" charset="0"/>
              </a:defRPr>
            </a:lvl9pPr>
          </a:lstStyle>
          <a:p>
            <a:fld id="{8261122C-66FC-544D-BAEB-2D151172FC4C}" type="slidenum">
              <a:rPr lang="en-US" altLang="en-US" sz="1000">
                <a:solidFill>
                  <a:srgbClr val="969696"/>
                </a:solidFill>
                <a:latin typeface="Arial" charset="0"/>
              </a:rPr>
              <a:pPr/>
              <a:t>44</a:t>
            </a:fld>
            <a:endParaRPr lang="en-US" altLang="en-US" sz="1000">
              <a:solidFill>
                <a:srgbClr val="969696"/>
              </a:solidFill>
              <a:latin typeface="Arial" charset="0"/>
            </a:endParaRPr>
          </a:p>
        </p:txBody>
      </p:sp>
    </p:spTree>
    <p:extLst>
      <p:ext uri="{BB962C8B-B14F-4D97-AF65-F5344CB8AC3E}">
        <p14:creationId xmlns:p14="http://schemas.microsoft.com/office/powerpoint/2010/main" val="209276870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0530" name="Rectangle 2"/>
          <p:cNvSpPr>
            <a:spLocks noGrp="1" noChangeArrowheads="1"/>
          </p:cNvSpPr>
          <p:nvPr>
            <p:ph type="title"/>
          </p:nvPr>
        </p:nvSpPr>
        <p:spPr>
          <a:xfrm>
            <a:off x="685800" y="109759"/>
            <a:ext cx="7772400" cy="1199513"/>
          </a:xfrm>
        </p:spPr>
        <p:txBody>
          <a:bodyPr>
            <a:noAutofit/>
          </a:bodyPr>
          <a:lstStyle/>
          <a:p>
            <a:br>
              <a:rPr lang="en-US" dirty="0">
                <a:latin typeface="Times New Roman" charset="0"/>
                <a:ea typeface="ＭＳ Ｐゴシック" charset="0"/>
                <a:cs typeface="ＭＳ Ｐゴシック" charset="0"/>
              </a:rPr>
            </a:br>
            <a:r>
              <a:rPr lang="en-US" dirty="0">
                <a:latin typeface="Times New Roman" charset="0"/>
                <a:ea typeface="ＭＳ Ｐゴシック" charset="0"/>
                <a:cs typeface="ＭＳ Ｐゴシック" charset="0"/>
              </a:rPr>
              <a:t>LSD (Learning Source Descriptions)</a:t>
            </a:r>
            <a:br>
              <a:rPr lang="en-US" dirty="0">
                <a:latin typeface="Times New Roman" charset="0"/>
                <a:ea typeface="ＭＳ Ｐゴシック" charset="0"/>
                <a:cs typeface="ＭＳ Ｐゴシック" charset="0"/>
              </a:rPr>
            </a:br>
            <a:r>
              <a:rPr lang="en-US" dirty="0"/>
              <a:t>[</a:t>
            </a:r>
            <a:r>
              <a:rPr lang="en-US" sz="2800" dirty="0"/>
              <a:t>Doan, </a:t>
            </a:r>
            <a:r>
              <a:rPr lang="en-US" sz="2800" dirty="0" err="1"/>
              <a:t>Domingos</a:t>
            </a:r>
            <a:r>
              <a:rPr lang="en-US" sz="2800" dirty="0"/>
              <a:t>, Halevy, SIGMOD 2001</a:t>
            </a:r>
            <a:r>
              <a:rPr lang="en-US" dirty="0"/>
              <a:t>]</a:t>
            </a:r>
            <a:br>
              <a:rPr lang="en-US" dirty="0"/>
            </a:br>
            <a:endParaRPr lang="en-US" dirty="0">
              <a:latin typeface="Times New Roman" charset="0"/>
              <a:ea typeface="ＭＳ Ｐゴシック" charset="0"/>
              <a:cs typeface="ＭＳ Ｐゴシック" charset="0"/>
            </a:endParaRPr>
          </a:p>
        </p:txBody>
      </p:sp>
      <p:sp>
        <p:nvSpPr>
          <p:cNvPr id="57348" name="Rectangle 3"/>
          <p:cNvSpPr>
            <a:spLocks noGrp="1" noChangeArrowheads="1"/>
          </p:cNvSpPr>
          <p:nvPr>
            <p:ph type="body" idx="1"/>
          </p:nvPr>
        </p:nvSpPr>
        <p:spPr>
          <a:xfrm>
            <a:off x="596900" y="1353898"/>
            <a:ext cx="8102600" cy="5016500"/>
          </a:xfrm>
        </p:spPr>
        <p:txBody>
          <a:bodyPr/>
          <a:lstStyle/>
          <a:p>
            <a:pPr>
              <a:buFont typeface="Wingdings" charset="0"/>
              <a:buNone/>
            </a:pPr>
            <a:r>
              <a:rPr lang="en-US" dirty="0">
                <a:latin typeface="Arial" charset="0"/>
                <a:ea typeface="ＭＳ Ｐゴシック" charset="0"/>
                <a:cs typeface="ＭＳ Ｐゴシック" charset="0"/>
              </a:rPr>
              <a:t>1. User</a:t>
            </a:r>
            <a:r>
              <a:rPr lang="en-US" sz="2000" dirty="0">
                <a:latin typeface="Arial" charset="0"/>
                <a:ea typeface="ＭＳ Ｐゴシック" charset="0"/>
                <a:cs typeface="ＭＳ Ｐゴシック" charset="0"/>
              </a:rPr>
              <a:t> </a:t>
            </a:r>
            <a:r>
              <a:rPr lang="en-US" dirty="0">
                <a:solidFill>
                  <a:schemeClr val="hlink"/>
                </a:solidFill>
                <a:latin typeface="Arial" charset="0"/>
                <a:ea typeface="ＭＳ Ｐゴシック" charset="0"/>
              </a:rPr>
              <a:t>manually creates</a:t>
            </a:r>
            <a:r>
              <a:rPr lang="en-US" dirty="0">
                <a:latin typeface="Arial" charset="0"/>
                <a:ea typeface="ＭＳ Ｐゴシック" charset="0"/>
              </a:rPr>
              <a:t> matches for </a:t>
            </a:r>
            <a:r>
              <a:rPr lang="en-US" dirty="0">
                <a:solidFill>
                  <a:schemeClr val="hlink"/>
                </a:solidFill>
                <a:latin typeface="Arial" charset="0"/>
                <a:ea typeface="ＭＳ Ｐゴシック" charset="0"/>
              </a:rPr>
              <a:t>a few</a:t>
            </a:r>
            <a:r>
              <a:rPr lang="en-US" dirty="0">
                <a:latin typeface="Arial" charset="0"/>
                <a:ea typeface="ＭＳ Ｐゴシック" charset="0"/>
              </a:rPr>
              <a:t> sources</a:t>
            </a:r>
          </a:p>
          <a:p>
            <a:pPr>
              <a:buFont typeface="Wingdings" charset="0"/>
              <a:buNone/>
            </a:pPr>
            <a:r>
              <a:rPr lang="en-US" dirty="0">
                <a:latin typeface="Arial" charset="0"/>
                <a:ea typeface="ＭＳ Ｐゴシック" charset="0"/>
                <a:cs typeface="ＭＳ Ｐゴシック" charset="0"/>
              </a:rPr>
              <a:t>2. </a:t>
            </a:r>
            <a:r>
              <a:rPr lang="en-US" dirty="0">
                <a:solidFill>
                  <a:srgbClr val="0000DC"/>
                </a:solidFill>
                <a:latin typeface="Arial" charset="0"/>
                <a:ea typeface="ＭＳ Ｐゴシック" charset="0"/>
                <a:cs typeface="ＭＳ Ｐゴシック" charset="0"/>
              </a:rPr>
              <a:t>LSD</a:t>
            </a:r>
            <a:r>
              <a:rPr lang="en-US" dirty="0">
                <a:latin typeface="Arial" charset="0"/>
                <a:ea typeface="ＭＳ Ｐゴシック" charset="0"/>
                <a:cs typeface="ＭＳ Ｐゴシック" charset="0"/>
              </a:rPr>
              <a:t> </a:t>
            </a:r>
            <a:r>
              <a:rPr lang="en-US" dirty="0">
                <a:solidFill>
                  <a:schemeClr val="hlink"/>
                </a:solidFill>
                <a:latin typeface="Arial" charset="0"/>
                <a:ea typeface="ＭＳ Ｐゴシック" charset="0"/>
                <a:cs typeface="ＭＳ Ｐゴシック" charset="0"/>
              </a:rPr>
              <a:t>learns </a:t>
            </a:r>
            <a:r>
              <a:rPr lang="en-US" dirty="0">
                <a:latin typeface="Arial" charset="0"/>
                <a:ea typeface="ＭＳ Ｐゴシック" charset="0"/>
                <a:cs typeface="ＭＳ Ｐゴシック" charset="0"/>
              </a:rPr>
              <a:t>from these matches</a:t>
            </a:r>
          </a:p>
          <a:p>
            <a:pPr>
              <a:buFont typeface="Wingdings" charset="0"/>
              <a:buNone/>
            </a:pPr>
            <a:r>
              <a:rPr lang="en-US" dirty="0">
                <a:latin typeface="Arial" charset="0"/>
                <a:ea typeface="ＭＳ Ｐゴシック" charset="0"/>
                <a:cs typeface="ＭＳ Ｐゴシック" charset="0"/>
              </a:rPr>
              <a:t>3. </a:t>
            </a:r>
            <a:r>
              <a:rPr lang="en-US" dirty="0">
                <a:solidFill>
                  <a:srgbClr val="0000DC"/>
                </a:solidFill>
                <a:latin typeface="Arial" charset="0"/>
                <a:ea typeface="ＭＳ Ｐゴシック" charset="0"/>
                <a:cs typeface="ＭＳ Ｐゴシック" charset="0"/>
              </a:rPr>
              <a:t>LSD</a:t>
            </a:r>
            <a:r>
              <a:rPr lang="en-US" dirty="0">
                <a:latin typeface="Arial" charset="0"/>
                <a:ea typeface="ＭＳ Ｐゴシック" charset="0"/>
                <a:cs typeface="ＭＳ Ｐゴシック" charset="0"/>
              </a:rPr>
              <a:t> </a:t>
            </a:r>
            <a:r>
              <a:rPr lang="en-US" dirty="0">
                <a:solidFill>
                  <a:schemeClr val="hlink"/>
                </a:solidFill>
                <a:latin typeface="Arial" charset="0"/>
                <a:ea typeface="ＭＳ Ｐゴシック" charset="0"/>
                <a:cs typeface="ＭＳ Ｐゴシック" charset="0"/>
              </a:rPr>
              <a:t>predicts</a:t>
            </a:r>
            <a:r>
              <a:rPr lang="en-US" dirty="0">
                <a:latin typeface="Arial" charset="0"/>
                <a:ea typeface="ＭＳ Ｐゴシック" charset="0"/>
                <a:cs typeface="ＭＳ Ｐゴシック" charset="0"/>
              </a:rPr>
              <a:t> matches for remaining sources</a:t>
            </a:r>
            <a:endParaRPr lang="en-US" sz="2000" dirty="0">
              <a:latin typeface="Arial" charset="0"/>
              <a:ea typeface="ＭＳ Ｐゴシック" charset="0"/>
              <a:cs typeface="ＭＳ Ｐゴシック" charset="0"/>
            </a:endParaRPr>
          </a:p>
          <a:p>
            <a:pPr marL="0" indent="0">
              <a:buNone/>
            </a:pPr>
            <a:r>
              <a:rPr lang="en-US" dirty="0">
                <a:latin typeface="Arial" charset="0"/>
                <a:ea typeface="ＭＳ Ｐゴシック" charset="0"/>
                <a:cs typeface="ＭＳ Ｐゴシック" charset="0"/>
              </a:rPr>
              <a:t>Matching approach: </a:t>
            </a:r>
            <a:r>
              <a:rPr lang="en-US" dirty="0">
                <a:latin typeface="Arial" charset="0"/>
                <a:ea typeface="ＭＳ Ｐゴシック" charset="0"/>
              </a:rPr>
              <a:t>Composite match with automatic combination of match results</a:t>
            </a:r>
          </a:p>
          <a:p>
            <a:r>
              <a:rPr lang="en-US" sz="2200" dirty="0">
                <a:latin typeface="Arial" charset="0"/>
                <a:ea typeface="ＭＳ Ｐゴシック" charset="0"/>
              </a:rPr>
              <a:t>Schema-level matchers</a:t>
            </a:r>
          </a:p>
          <a:p>
            <a:pPr lvl="1"/>
            <a:r>
              <a:rPr lang="en-US" sz="1800" dirty="0">
                <a:latin typeface="Arial" charset="0"/>
                <a:ea typeface="ＭＳ Ｐゴシック" charset="0"/>
              </a:rPr>
              <a:t>Names, schema tags in XMLs</a:t>
            </a:r>
          </a:p>
          <a:p>
            <a:r>
              <a:rPr lang="en-US" sz="2200" dirty="0">
                <a:latin typeface="Arial" charset="0"/>
                <a:ea typeface="ＭＳ Ｐゴシック" charset="0"/>
              </a:rPr>
              <a:t>Instance-level matchers </a:t>
            </a:r>
          </a:p>
          <a:p>
            <a:pPr lvl="1"/>
            <a:r>
              <a:rPr lang="en-US" sz="1800" dirty="0">
                <a:latin typeface="Arial" charset="0"/>
                <a:ea typeface="ＭＳ Ｐゴシック" charset="0"/>
              </a:rPr>
              <a:t>Trained during the preprocessing step to discover characteristic instance patterns and matching rules</a:t>
            </a:r>
          </a:p>
          <a:p>
            <a:pPr lvl="1"/>
            <a:r>
              <a:rPr lang="en-US" sz="1800" dirty="0">
                <a:latin typeface="Arial" charset="0"/>
                <a:ea typeface="ＭＳ Ｐゴシック" charset="0"/>
              </a:rPr>
              <a:t>Learned patterns and rules are applied to match other sources to the global schema</a:t>
            </a:r>
          </a:p>
        </p:txBody>
      </p:sp>
    </p:spTree>
    <p:extLst>
      <p:ext uri="{BB962C8B-B14F-4D97-AF65-F5344CB8AC3E}">
        <p14:creationId xmlns:p14="http://schemas.microsoft.com/office/powerpoint/2010/main" val="1520550004"/>
      </p:ext>
    </p:extLst>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Outline</a:t>
            </a:r>
          </a:p>
        </p:txBody>
      </p:sp>
      <p:sp>
        <p:nvSpPr>
          <p:cNvPr id="59394" name="Content Placeholder 2"/>
          <p:cNvSpPr>
            <a:spLocks noGrp="1"/>
          </p:cNvSpPr>
          <p:nvPr>
            <p:ph idx="1"/>
          </p:nvPr>
        </p:nvSpPr>
        <p:spPr/>
        <p:txBody>
          <a:bodyPr/>
          <a:lstStyle/>
          <a:p>
            <a:r>
              <a:rPr lang="en-US" dirty="0"/>
              <a:t>Problem definition, challenges, and overview</a:t>
            </a:r>
          </a:p>
          <a:p>
            <a:r>
              <a:rPr lang="en-US" dirty="0"/>
              <a:t>Schema matching</a:t>
            </a:r>
          </a:p>
          <a:p>
            <a:pPr lvl="1"/>
            <a:r>
              <a:rPr lang="en-US" dirty="0"/>
              <a:t>Matchers</a:t>
            </a:r>
          </a:p>
          <a:p>
            <a:pPr lvl="1"/>
            <a:r>
              <a:rPr lang="en-US" dirty="0"/>
              <a:t>Combining match predictions</a:t>
            </a:r>
          </a:p>
          <a:p>
            <a:pPr lvl="1"/>
            <a:r>
              <a:rPr lang="en-US" dirty="0"/>
              <a:t>Enforcing domain constraints</a:t>
            </a:r>
          </a:p>
          <a:p>
            <a:pPr lvl="1"/>
            <a:r>
              <a:rPr lang="en-US" dirty="0"/>
              <a:t>Match selector</a:t>
            </a:r>
          </a:p>
          <a:p>
            <a:pPr lvl="1"/>
            <a:r>
              <a:rPr lang="en-US" dirty="0"/>
              <a:t>Reusing previous matches</a:t>
            </a:r>
          </a:p>
          <a:p>
            <a:pPr lvl="1"/>
            <a:r>
              <a:rPr lang="en-US" dirty="0">
                <a:solidFill>
                  <a:srgbClr val="FF0000"/>
                </a:solidFill>
              </a:rPr>
              <a:t>Many-to-many matches</a:t>
            </a:r>
          </a:p>
          <a:p>
            <a:r>
              <a:rPr lang="en-US" dirty="0"/>
              <a:t>Schema mapping</a:t>
            </a:r>
          </a:p>
        </p:txBody>
      </p:sp>
      <p:sp>
        <p:nvSpPr>
          <p:cNvPr id="59395" name="Slide Number Placeholder 3"/>
          <p:cNvSpPr>
            <a:spLocks noGrp="1"/>
          </p:cNvSpPr>
          <p:nvPr>
            <p:ph type="sldNum" sz="quarter" idx="12"/>
          </p:nvPr>
        </p:nvSpPr>
        <p:spPr/>
        <p:txBody>
          <a:bodyPr/>
          <a:lstStyle>
            <a:lvl1pPr algn="r" eaLnBrk="0" hangingPunct="0">
              <a:defRPr sz="2400">
                <a:solidFill>
                  <a:schemeClr val="tx1"/>
                </a:solidFill>
                <a:latin typeface="Times New Roman" charset="0"/>
                <a:ea typeface="ＭＳ Ｐゴシック" charset="0"/>
              </a:defRPr>
            </a:lvl1pPr>
            <a:lvl2pPr marL="742950" indent="-285750" algn="r" eaLnBrk="0" hangingPunct="0">
              <a:defRPr sz="2400">
                <a:solidFill>
                  <a:schemeClr val="tx1"/>
                </a:solidFill>
                <a:latin typeface="Times New Roman" charset="0"/>
                <a:ea typeface="ＭＳ Ｐゴシック" charset="0"/>
              </a:defRPr>
            </a:lvl2pPr>
            <a:lvl3pPr marL="1143000" indent="-228600" algn="r" eaLnBrk="0" hangingPunct="0">
              <a:defRPr sz="2400">
                <a:solidFill>
                  <a:schemeClr val="tx1"/>
                </a:solidFill>
                <a:latin typeface="Times New Roman" charset="0"/>
                <a:ea typeface="ＭＳ Ｐゴシック" charset="0"/>
              </a:defRPr>
            </a:lvl3pPr>
            <a:lvl4pPr marL="1600200" indent="-228600" algn="r" eaLnBrk="0" hangingPunct="0">
              <a:defRPr sz="2400">
                <a:solidFill>
                  <a:schemeClr val="tx1"/>
                </a:solidFill>
                <a:latin typeface="Times New Roman" charset="0"/>
                <a:ea typeface="ＭＳ Ｐゴシック" charset="0"/>
              </a:defRPr>
            </a:lvl4pPr>
            <a:lvl5pPr marL="2057400" indent="-228600" algn="r" eaLnBrk="0" hangingPunct="0">
              <a:defRPr sz="2400">
                <a:solidFill>
                  <a:schemeClr val="tx1"/>
                </a:solidFill>
                <a:latin typeface="Times New Roman" charset="0"/>
                <a:ea typeface="ＭＳ Ｐゴシック" charset="0"/>
              </a:defRPr>
            </a:lvl5pPr>
            <a:lvl6pPr marL="2514600" indent="-228600" algn="r"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algn="r"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algn="r"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algn="r" eaLnBrk="0" fontAlgn="base" hangingPunct="0">
              <a:spcBef>
                <a:spcPct val="0"/>
              </a:spcBef>
              <a:spcAft>
                <a:spcPct val="0"/>
              </a:spcAft>
              <a:defRPr sz="2400">
                <a:solidFill>
                  <a:schemeClr val="tx1"/>
                </a:solidFill>
                <a:latin typeface="Times New Roman" charset="0"/>
                <a:ea typeface="ＭＳ Ｐゴシック" charset="0"/>
              </a:defRPr>
            </a:lvl9pPr>
          </a:lstStyle>
          <a:p>
            <a:fld id="{715B4409-CDF5-8747-B16D-156EEF70BFED}" type="slidenum">
              <a:rPr lang="en-US" smtClean="0"/>
              <a:pPr/>
              <a:t>46</a:t>
            </a:fld>
            <a:endParaRPr lang="en-US"/>
          </a:p>
        </p:txBody>
      </p:sp>
    </p:spTree>
    <p:extLst>
      <p:ext uri="{BB962C8B-B14F-4D97-AF65-F5344CB8AC3E}">
        <p14:creationId xmlns:p14="http://schemas.microsoft.com/office/powerpoint/2010/main" val="158766394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09" name="Rectangle 2"/>
          <p:cNvSpPr>
            <a:spLocks noGrp="1" noChangeArrowheads="1"/>
          </p:cNvSpPr>
          <p:nvPr>
            <p:ph type="title"/>
          </p:nvPr>
        </p:nvSpPr>
        <p:spPr>
          <a:xfrm>
            <a:off x="762000" y="228600"/>
            <a:ext cx="7772400" cy="1143000"/>
          </a:xfrm>
        </p:spPr>
        <p:txBody>
          <a:bodyPr/>
          <a:lstStyle/>
          <a:p>
            <a:pPr eaLnBrk="1" hangingPunct="1"/>
            <a:r>
              <a:rPr lang="en-US" altLang="en-US"/>
              <a:t>Many-to-Many Matching</a:t>
            </a:r>
          </a:p>
        </p:txBody>
      </p:sp>
      <p:sp>
        <p:nvSpPr>
          <p:cNvPr id="119810" name="Rectangle 3"/>
          <p:cNvSpPr>
            <a:spLocks noGrp="1" noChangeArrowheads="1"/>
          </p:cNvSpPr>
          <p:nvPr>
            <p:ph type="body" idx="1"/>
          </p:nvPr>
        </p:nvSpPr>
        <p:spPr>
          <a:xfrm>
            <a:off x="609600" y="3886200"/>
            <a:ext cx="8001000" cy="2514600"/>
          </a:xfrm>
        </p:spPr>
        <p:txBody>
          <a:bodyPr/>
          <a:lstStyle/>
          <a:p>
            <a:pPr eaLnBrk="1" hangingPunct="1"/>
            <a:r>
              <a:rPr lang="en-US" altLang="en-US" dirty="0"/>
              <a:t>Consider matches between </a:t>
            </a:r>
            <a:r>
              <a:rPr lang="en-US" altLang="en-US" i="1" dirty="0"/>
              <a:t>combinations </a:t>
            </a:r>
            <a:r>
              <a:rPr lang="en-US" altLang="en-US" dirty="0"/>
              <a:t>of columns…</a:t>
            </a:r>
          </a:p>
          <a:p>
            <a:pPr lvl="1" eaLnBrk="1" hangingPunct="1"/>
            <a:r>
              <a:rPr lang="en-US" altLang="en-US" dirty="0"/>
              <a:t>unlimited search space!</a:t>
            </a:r>
          </a:p>
          <a:p>
            <a:pPr eaLnBrk="1" hangingPunct="1"/>
            <a:r>
              <a:rPr lang="en-US" altLang="en-US" dirty="0"/>
              <a:t>Key challenge: control the search</a:t>
            </a:r>
          </a:p>
        </p:txBody>
      </p:sp>
      <p:sp>
        <p:nvSpPr>
          <p:cNvPr id="119811" name="Rectangle 4"/>
          <p:cNvSpPr>
            <a:spLocks noChangeArrowheads="1"/>
          </p:cNvSpPr>
          <p:nvPr/>
        </p:nvSpPr>
        <p:spPr bwMode="auto">
          <a:xfrm>
            <a:off x="1301750" y="2390775"/>
            <a:ext cx="6372225" cy="342900"/>
          </a:xfrm>
          <a:prstGeom prst="rect">
            <a:avLst/>
          </a:prstGeom>
          <a:solidFill>
            <a:srgbClr val="CCFFFF"/>
          </a:solidFill>
          <a:ln w="12700" cap="sq">
            <a:solidFill>
              <a:schemeClr val="tx1"/>
            </a:solidFill>
            <a:miter lim="800000"/>
            <a:headEnd type="none" w="sm" len="sm"/>
            <a:tailEnd/>
          </a:ln>
        </p:spPr>
        <p:txBody>
          <a:bodyPr wrap="none" anchor="ctr"/>
          <a:lstStyle>
            <a:lvl1pPr algn="r" eaLnBrk="0" hangingPunct="0">
              <a:defRPr sz="2400">
                <a:solidFill>
                  <a:schemeClr val="tx1"/>
                </a:solidFill>
                <a:latin typeface="Times New Roman" charset="0"/>
              </a:defRPr>
            </a:lvl1pPr>
            <a:lvl2pPr marL="742950" indent="-285750" algn="r" eaLnBrk="0" hangingPunct="0">
              <a:defRPr sz="2400">
                <a:solidFill>
                  <a:schemeClr val="tx1"/>
                </a:solidFill>
                <a:latin typeface="Times New Roman" charset="0"/>
              </a:defRPr>
            </a:lvl2pPr>
            <a:lvl3pPr marL="1143000" indent="-228600" algn="r" eaLnBrk="0" hangingPunct="0">
              <a:defRPr sz="2400">
                <a:solidFill>
                  <a:schemeClr val="tx1"/>
                </a:solidFill>
                <a:latin typeface="Times New Roman" charset="0"/>
              </a:defRPr>
            </a:lvl3pPr>
            <a:lvl4pPr marL="1600200" indent="-228600" algn="r" eaLnBrk="0" hangingPunct="0">
              <a:defRPr sz="2400">
                <a:solidFill>
                  <a:schemeClr val="tx1"/>
                </a:solidFill>
                <a:latin typeface="Times New Roman" charset="0"/>
              </a:defRPr>
            </a:lvl4pPr>
            <a:lvl5pPr marL="2057400" indent="-228600" algn="r" eaLnBrk="0" hangingPunct="0">
              <a:defRPr sz="2400">
                <a:solidFill>
                  <a:schemeClr val="tx1"/>
                </a:solidFill>
                <a:latin typeface="Times New Roman" charset="0"/>
              </a:defRPr>
            </a:lvl5pPr>
            <a:lvl6pPr marL="2514600" indent="-228600" algn="r" eaLnBrk="0" fontAlgn="base" hangingPunct="0">
              <a:spcBef>
                <a:spcPct val="0"/>
              </a:spcBef>
              <a:spcAft>
                <a:spcPct val="0"/>
              </a:spcAft>
              <a:defRPr sz="2400">
                <a:solidFill>
                  <a:schemeClr val="tx1"/>
                </a:solidFill>
                <a:latin typeface="Times New Roman" charset="0"/>
              </a:defRPr>
            </a:lvl6pPr>
            <a:lvl7pPr marL="2971800" indent="-228600" algn="r" eaLnBrk="0" fontAlgn="base" hangingPunct="0">
              <a:spcBef>
                <a:spcPct val="0"/>
              </a:spcBef>
              <a:spcAft>
                <a:spcPct val="0"/>
              </a:spcAft>
              <a:defRPr sz="2400">
                <a:solidFill>
                  <a:schemeClr val="tx1"/>
                </a:solidFill>
                <a:latin typeface="Times New Roman" charset="0"/>
              </a:defRPr>
            </a:lvl7pPr>
            <a:lvl8pPr marL="3429000" indent="-228600" algn="r" eaLnBrk="0" fontAlgn="base" hangingPunct="0">
              <a:spcBef>
                <a:spcPct val="0"/>
              </a:spcBef>
              <a:spcAft>
                <a:spcPct val="0"/>
              </a:spcAft>
              <a:defRPr sz="2400">
                <a:solidFill>
                  <a:schemeClr val="tx1"/>
                </a:solidFill>
                <a:latin typeface="Times New Roman" charset="0"/>
              </a:defRPr>
            </a:lvl8pPr>
            <a:lvl9pPr marL="3886200" indent="-228600" algn="r" eaLnBrk="0" fontAlgn="base" hangingPunct="0">
              <a:spcBef>
                <a:spcPct val="0"/>
              </a:spcBef>
              <a:spcAft>
                <a:spcPct val="0"/>
              </a:spcAft>
              <a:defRPr sz="2400">
                <a:solidFill>
                  <a:schemeClr val="tx1"/>
                </a:solidFill>
                <a:latin typeface="Times New Roman" charset="0"/>
              </a:defRPr>
            </a:lvl9pPr>
          </a:lstStyle>
          <a:p>
            <a:pPr algn="l"/>
            <a:endParaRPr lang="en-GB" altLang="en-US" sz="3200">
              <a:solidFill>
                <a:srgbClr val="000000"/>
              </a:solidFill>
              <a:latin typeface="Arial" charset="0"/>
              <a:ea typeface="MS PGothic" charset="-128"/>
            </a:endParaRPr>
          </a:p>
        </p:txBody>
      </p:sp>
      <p:sp>
        <p:nvSpPr>
          <p:cNvPr id="119812" name="Text Box 5"/>
          <p:cNvSpPr txBox="1">
            <a:spLocks noChangeArrowheads="1"/>
          </p:cNvSpPr>
          <p:nvPr/>
        </p:nvSpPr>
        <p:spPr bwMode="auto">
          <a:xfrm>
            <a:off x="1447800" y="2362200"/>
            <a:ext cx="623411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r" eaLnBrk="0" hangingPunct="0">
              <a:defRPr sz="2400">
                <a:solidFill>
                  <a:schemeClr val="tx1"/>
                </a:solidFill>
                <a:latin typeface="Times New Roman" charset="0"/>
              </a:defRPr>
            </a:lvl1pPr>
            <a:lvl2pPr marL="742950" indent="-285750" algn="r" eaLnBrk="0" hangingPunct="0">
              <a:defRPr sz="2400">
                <a:solidFill>
                  <a:schemeClr val="tx1"/>
                </a:solidFill>
                <a:latin typeface="Times New Roman" charset="0"/>
              </a:defRPr>
            </a:lvl2pPr>
            <a:lvl3pPr marL="1143000" indent="-228600" algn="r" eaLnBrk="0" hangingPunct="0">
              <a:defRPr sz="2400">
                <a:solidFill>
                  <a:schemeClr val="tx1"/>
                </a:solidFill>
                <a:latin typeface="Times New Roman" charset="0"/>
              </a:defRPr>
            </a:lvl3pPr>
            <a:lvl4pPr marL="1600200" indent="-228600" algn="r" eaLnBrk="0" hangingPunct="0">
              <a:defRPr sz="2400">
                <a:solidFill>
                  <a:schemeClr val="tx1"/>
                </a:solidFill>
                <a:latin typeface="Times New Roman" charset="0"/>
              </a:defRPr>
            </a:lvl4pPr>
            <a:lvl5pPr marL="2057400" indent="-228600" algn="r" eaLnBrk="0" hangingPunct="0">
              <a:defRPr sz="2400">
                <a:solidFill>
                  <a:schemeClr val="tx1"/>
                </a:solidFill>
                <a:latin typeface="Times New Roman" charset="0"/>
              </a:defRPr>
            </a:lvl5pPr>
            <a:lvl6pPr marL="2514600" indent="-228600" algn="r" eaLnBrk="0" fontAlgn="base" hangingPunct="0">
              <a:spcBef>
                <a:spcPct val="0"/>
              </a:spcBef>
              <a:spcAft>
                <a:spcPct val="0"/>
              </a:spcAft>
              <a:defRPr sz="2400">
                <a:solidFill>
                  <a:schemeClr val="tx1"/>
                </a:solidFill>
                <a:latin typeface="Times New Roman" charset="0"/>
              </a:defRPr>
            </a:lvl6pPr>
            <a:lvl7pPr marL="2971800" indent="-228600" algn="r" eaLnBrk="0" fontAlgn="base" hangingPunct="0">
              <a:spcBef>
                <a:spcPct val="0"/>
              </a:spcBef>
              <a:spcAft>
                <a:spcPct val="0"/>
              </a:spcAft>
              <a:defRPr sz="2400">
                <a:solidFill>
                  <a:schemeClr val="tx1"/>
                </a:solidFill>
                <a:latin typeface="Times New Roman" charset="0"/>
              </a:defRPr>
            </a:lvl7pPr>
            <a:lvl8pPr marL="3429000" indent="-228600" algn="r" eaLnBrk="0" fontAlgn="base" hangingPunct="0">
              <a:spcBef>
                <a:spcPct val="0"/>
              </a:spcBef>
              <a:spcAft>
                <a:spcPct val="0"/>
              </a:spcAft>
              <a:defRPr sz="2400">
                <a:solidFill>
                  <a:schemeClr val="tx1"/>
                </a:solidFill>
                <a:latin typeface="Times New Roman" charset="0"/>
              </a:defRPr>
            </a:lvl8pPr>
            <a:lvl9pPr marL="3886200" indent="-228600" algn="r" eaLnBrk="0" fontAlgn="base" hangingPunct="0">
              <a:spcBef>
                <a:spcPct val="0"/>
              </a:spcBef>
              <a:spcAft>
                <a:spcPct val="0"/>
              </a:spcAft>
              <a:defRPr sz="2400">
                <a:solidFill>
                  <a:schemeClr val="tx1"/>
                </a:solidFill>
                <a:latin typeface="Times New Roman" charset="0"/>
              </a:defRPr>
            </a:lvl9pPr>
          </a:lstStyle>
          <a:p>
            <a:pPr algn="l"/>
            <a:r>
              <a:rPr lang="en-US" altLang="en-US" sz="1800">
                <a:solidFill>
                  <a:srgbClr val="0000DC"/>
                </a:solidFill>
                <a:ea typeface="MS PGothic" charset="-128"/>
              </a:rPr>
              <a:t>listed-price     agent-id    full-baths   half-baths   city          zipcode</a:t>
            </a:r>
            <a:endParaRPr lang="en-US" altLang="en-US" sz="1800">
              <a:solidFill>
                <a:srgbClr val="000000"/>
              </a:solidFill>
              <a:ea typeface="MS PGothic" charset="-128"/>
            </a:endParaRPr>
          </a:p>
        </p:txBody>
      </p:sp>
      <p:sp>
        <p:nvSpPr>
          <p:cNvPr id="119813" name="Rectangle 6"/>
          <p:cNvSpPr>
            <a:spLocks noChangeArrowheads="1"/>
          </p:cNvSpPr>
          <p:nvPr/>
        </p:nvSpPr>
        <p:spPr bwMode="auto">
          <a:xfrm>
            <a:off x="3597275" y="1514475"/>
            <a:ext cx="2943225" cy="371475"/>
          </a:xfrm>
          <a:prstGeom prst="rect">
            <a:avLst/>
          </a:prstGeom>
          <a:solidFill>
            <a:srgbClr val="CCFFFF"/>
          </a:solidFill>
          <a:ln w="12700" cap="sq">
            <a:solidFill>
              <a:schemeClr val="tx1"/>
            </a:solidFill>
            <a:miter lim="800000"/>
            <a:headEnd type="none" w="sm" len="sm"/>
            <a:tailEnd/>
          </a:ln>
        </p:spPr>
        <p:txBody>
          <a:bodyPr wrap="none" anchor="ctr"/>
          <a:lstStyle>
            <a:lvl1pPr algn="r" eaLnBrk="0" hangingPunct="0">
              <a:defRPr sz="2400">
                <a:solidFill>
                  <a:schemeClr val="tx1"/>
                </a:solidFill>
                <a:latin typeface="Times New Roman" charset="0"/>
              </a:defRPr>
            </a:lvl1pPr>
            <a:lvl2pPr marL="742950" indent="-285750" algn="r" eaLnBrk="0" hangingPunct="0">
              <a:defRPr sz="2400">
                <a:solidFill>
                  <a:schemeClr val="tx1"/>
                </a:solidFill>
                <a:latin typeface="Times New Roman" charset="0"/>
              </a:defRPr>
            </a:lvl2pPr>
            <a:lvl3pPr marL="1143000" indent="-228600" algn="r" eaLnBrk="0" hangingPunct="0">
              <a:defRPr sz="2400">
                <a:solidFill>
                  <a:schemeClr val="tx1"/>
                </a:solidFill>
                <a:latin typeface="Times New Roman" charset="0"/>
              </a:defRPr>
            </a:lvl3pPr>
            <a:lvl4pPr marL="1600200" indent="-228600" algn="r" eaLnBrk="0" hangingPunct="0">
              <a:defRPr sz="2400">
                <a:solidFill>
                  <a:schemeClr val="tx1"/>
                </a:solidFill>
                <a:latin typeface="Times New Roman" charset="0"/>
              </a:defRPr>
            </a:lvl4pPr>
            <a:lvl5pPr marL="2057400" indent="-228600" algn="r" eaLnBrk="0" hangingPunct="0">
              <a:defRPr sz="2400">
                <a:solidFill>
                  <a:schemeClr val="tx1"/>
                </a:solidFill>
                <a:latin typeface="Times New Roman" charset="0"/>
              </a:defRPr>
            </a:lvl5pPr>
            <a:lvl6pPr marL="2514600" indent="-228600" algn="r" eaLnBrk="0" fontAlgn="base" hangingPunct="0">
              <a:spcBef>
                <a:spcPct val="0"/>
              </a:spcBef>
              <a:spcAft>
                <a:spcPct val="0"/>
              </a:spcAft>
              <a:defRPr sz="2400">
                <a:solidFill>
                  <a:schemeClr val="tx1"/>
                </a:solidFill>
                <a:latin typeface="Times New Roman" charset="0"/>
              </a:defRPr>
            </a:lvl6pPr>
            <a:lvl7pPr marL="2971800" indent="-228600" algn="r" eaLnBrk="0" fontAlgn="base" hangingPunct="0">
              <a:spcBef>
                <a:spcPct val="0"/>
              </a:spcBef>
              <a:spcAft>
                <a:spcPct val="0"/>
              </a:spcAft>
              <a:defRPr sz="2400">
                <a:solidFill>
                  <a:schemeClr val="tx1"/>
                </a:solidFill>
                <a:latin typeface="Times New Roman" charset="0"/>
              </a:defRPr>
            </a:lvl7pPr>
            <a:lvl8pPr marL="3429000" indent="-228600" algn="r" eaLnBrk="0" fontAlgn="base" hangingPunct="0">
              <a:spcBef>
                <a:spcPct val="0"/>
              </a:spcBef>
              <a:spcAft>
                <a:spcPct val="0"/>
              </a:spcAft>
              <a:defRPr sz="2400">
                <a:solidFill>
                  <a:schemeClr val="tx1"/>
                </a:solidFill>
                <a:latin typeface="Times New Roman" charset="0"/>
              </a:defRPr>
            </a:lvl8pPr>
            <a:lvl9pPr marL="3886200" indent="-228600" algn="r" eaLnBrk="0" fontAlgn="base" hangingPunct="0">
              <a:spcBef>
                <a:spcPct val="0"/>
              </a:spcBef>
              <a:spcAft>
                <a:spcPct val="0"/>
              </a:spcAft>
              <a:defRPr sz="2400">
                <a:solidFill>
                  <a:schemeClr val="tx1"/>
                </a:solidFill>
                <a:latin typeface="Times New Roman" charset="0"/>
              </a:defRPr>
            </a:lvl9pPr>
          </a:lstStyle>
          <a:p>
            <a:pPr algn="l"/>
            <a:endParaRPr lang="en-GB" altLang="en-US" sz="3200">
              <a:solidFill>
                <a:srgbClr val="000000"/>
              </a:solidFill>
              <a:latin typeface="Arial" charset="0"/>
              <a:ea typeface="MS PGothic" charset="-128"/>
            </a:endParaRPr>
          </a:p>
        </p:txBody>
      </p:sp>
      <p:sp>
        <p:nvSpPr>
          <p:cNvPr id="119814" name="Text Box 7"/>
          <p:cNvSpPr txBox="1">
            <a:spLocks noChangeArrowheads="1"/>
          </p:cNvSpPr>
          <p:nvPr/>
        </p:nvSpPr>
        <p:spPr bwMode="auto">
          <a:xfrm>
            <a:off x="3686175" y="1524000"/>
            <a:ext cx="2863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r" eaLnBrk="0" hangingPunct="0">
              <a:defRPr sz="2400">
                <a:solidFill>
                  <a:schemeClr val="tx1"/>
                </a:solidFill>
                <a:latin typeface="Times New Roman" charset="0"/>
              </a:defRPr>
            </a:lvl1pPr>
            <a:lvl2pPr marL="742950" indent="-285750" algn="r" eaLnBrk="0" hangingPunct="0">
              <a:defRPr sz="2400">
                <a:solidFill>
                  <a:schemeClr val="tx1"/>
                </a:solidFill>
                <a:latin typeface="Times New Roman" charset="0"/>
              </a:defRPr>
            </a:lvl2pPr>
            <a:lvl3pPr marL="1143000" indent="-228600" algn="r" eaLnBrk="0" hangingPunct="0">
              <a:defRPr sz="2400">
                <a:solidFill>
                  <a:schemeClr val="tx1"/>
                </a:solidFill>
                <a:latin typeface="Times New Roman" charset="0"/>
              </a:defRPr>
            </a:lvl3pPr>
            <a:lvl4pPr marL="1600200" indent="-228600" algn="r" eaLnBrk="0" hangingPunct="0">
              <a:defRPr sz="2400">
                <a:solidFill>
                  <a:schemeClr val="tx1"/>
                </a:solidFill>
                <a:latin typeface="Times New Roman" charset="0"/>
              </a:defRPr>
            </a:lvl4pPr>
            <a:lvl5pPr marL="2057400" indent="-228600" algn="r" eaLnBrk="0" hangingPunct="0">
              <a:defRPr sz="2400">
                <a:solidFill>
                  <a:schemeClr val="tx1"/>
                </a:solidFill>
                <a:latin typeface="Times New Roman" charset="0"/>
              </a:defRPr>
            </a:lvl5pPr>
            <a:lvl6pPr marL="2514600" indent="-228600" algn="r" eaLnBrk="0" fontAlgn="base" hangingPunct="0">
              <a:spcBef>
                <a:spcPct val="0"/>
              </a:spcBef>
              <a:spcAft>
                <a:spcPct val="0"/>
              </a:spcAft>
              <a:defRPr sz="2400">
                <a:solidFill>
                  <a:schemeClr val="tx1"/>
                </a:solidFill>
                <a:latin typeface="Times New Roman" charset="0"/>
              </a:defRPr>
            </a:lvl6pPr>
            <a:lvl7pPr marL="2971800" indent="-228600" algn="r" eaLnBrk="0" fontAlgn="base" hangingPunct="0">
              <a:spcBef>
                <a:spcPct val="0"/>
              </a:spcBef>
              <a:spcAft>
                <a:spcPct val="0"/>
              </a:spcAft>
              <a:defRPr sz="2400">
                <a:solidFill>
                  <a:schemeClr val="tx1"/>
                </a:solidFill>
                <a:latin typeface="Times New Roman" charset="0"/>
              </a:defRPr>
            </a:lvl7pPr>
            <a:lvl8pPr marL="3429000" indent="-228600" algn="r" eaLnBrk="0" fontAlgn="base" hangingPunct="0">
              <a:spcBef>
                <a:spcPct val="0"/>
              </a:spcBef>
              <a:spcAft>
                <a:spcPct val="0"/>
              </a:spcAft>
              <a:defRPr sz="2400">
                <a:solidFill>
                  <a:schemeClr val="tx1"/>
                </a:solidFill>
                <a:latin typeface="Times New Roman" charset="0"/>
              </a:defRPr>
            </a:lvl8pPr>
            <a:lvl9pPr marL="3886200" indent="-228600" algn="r" eaLnBrk="0" fontAlgn="base" hangingPunct="0">
              <a:spcBef>
                <a:spcPct val="0"/>
              </a:spcBef>
              <a:spcAft>
                <a:spcPct val="0"/>
              </a:spcAft>
              <a:defRPr sz="2400">
                <a:solidFill>
                  <a:schemeClr val="tx1"/>
                </a:solidFill>
                <a:latin typeface="Times New Roman" charset="0"/>
              </a:defRPr>
            </a:lvl9pPr>
          </a:lstStyle>
          <a:p>
            <a:pPr algn="l"/>
            <a:r>
              <a:rPr lang="en-US" altLang="en-US" sz="1800">
                <a:solidFill>
                  <a:srgbClr val="FF5050"/>
                </a:solidFill>
                <a:ea typeface="MS PGothic" charset="-128"/>
              </a:rPr>
              <a:t>price    num-baths      address</a:t>
            </a:r>
            <a:endParaRPr lang="en-US" altLang="en-US" sz="1600">
              <a:solidFill>
                <a:srgbClr val="000000"/>
              </a:solidFill>
              <a:ea typeface="MS PGothic" charset="-128"/>
            </a:endParaRPr>
          </a:p>
        </p:txBody>
      </p:sp>
      <p:sp>
        <p:nvSpPr>
          <p:cNvPr id="119815" name="Line 8"/>
          <p:cNvSpPr>
            <a:spLocks noChangeShapeType="1"/>
          </p:cNvSpPr>
          <p:nvPr/>
        </p:nvSpPr>
        <p:spPr bwMode="auto">
          <a:xfrm>
            <a:off x="5549900" y="1504950"/>
            <a:ext cx="0" cy="381000"/>
          </a:xfrm>
          <a:prstGeom prst="line">
            <a:avLst/>
          </a:prstGeom>
          <a:noFill/>
          <a:ln w="12700" cap="sq">
            <a:solidFill>
              <a:schemeClr val="tx1"/>
            </a:solidFill>
            <a:round/>
            <a:headEnd type="none" w="sm" len="sm"/>
            <a:tailEnd/>
          </a:ln>
          <a:extLst>
            <a:ext uri="{909E8E84-426E-40DD-AFC4-6F175D3DCCD1}">
              <a14:hiddenFill xmlns:a14="http://schemas.microsoft.com/office/drawing/2010/main">
                <a:noFill/>
              </a14:hiddenFill>
            </a:ext>
          </a:extLst>
        </p:spPr>
        <p:txBody>
          <a:bodyPr wrap="none" anchor="ctr"/>
          <a:lstStyle/>
          <a:p>
            <a:endParaRPr lang="en-US"/>
          </a:p>
        </p:txBody>
      </p:sp>
      <p:sp>
        <p:nvSpPr>
          <p:cNvPr id="119816" name="Line 9"/>
          <p:cNvSpPr>
            <a:spLocks noChangeShapeType="1"/>
          </p:cNvSpPr>
          <p:nvPr/>
        </p:nvSpPr>
        <p:spPr bwMode="auto">
          <a:xfrm>
            <a:off x="4359275" y="1504950"/>
            <a:ext cx="0" cy="381000"/>
          </a:xfrm>
          <a:prstGeom prst="line">
            <a:avLst/>
          </a:prstGeom>
          <a:noFill/>
          <a:ln w="12700" cap="sq">
            <a:solidFill>
              <a:schemeClr val="tx1"/>
            </a:solidFill>
            <a:round/>
            <a:headEnd type="none" w="sm" len="sm"/>
            <a:tailEnd/>
          </a:ln>
          <a:extLst>
            <a:ext uri="{909E8E84-426E-40DD-AFC4-6F175D3DCCD1}">
              <a14:hiddenFill xmlns:a14="http://schemas.microsoft.com/office/drawing/2010/main">
                <a:noFill/>
              </a14:hiddenFill>
            </a:ext>
          </a:extLst>
        </p:spPr>
        <p:txBody>
          <a:bodyPr wrap="none" anchor="ctr"/>
          <a:lstStyle/>
          <a:p>
            <a:endParaRPr lang="en-US"/>
          </a:p>
        </p:txBody>
      </p:sp>
      <p:sp>
        <p:nvSpPr>
          <p:cNvPr id="119817" name="Line 10"/>
          <p:cNvSpPr>
            <a:spLocks noChangeShapeType="1"/>
          </p:cNvSpPr>
          <p:nvPr/>
        </p:nvSpPr>
        <p:spPr bwMode="auto">
          <a:xfrm>
            <a:off x="5864225" y="2400300"/>
            <a:ext cx="0" cy="314325"/>
          </a:xfrm>
          <a:prstGeom prst="line">
            <a:avLst/>
          </a:prstGeom>
          <a:noFill/>
          <a:ln w="12700" cap="sq">
            <a:solidFill>
              <a:schemeClr val="tx1"/>
            </a:solidFill>
            <a:round/>
            <a:headEnd type="none" w="sm" len="sm"/>
            <a:tailEnd/>
          </a:ln>
          <a:extLst>
            <a:ext uri="{909E8E84-426E-40DD-AFC4-6F175D3DCCD1}">
              <a14:hiddenFill xmlns:a14="http://schemas.microsoft.com/office/drawing/2010/main">
                <a:noFill/>
              </a14:hiddenFill>
            </a:ext>
          </a:extLst>
        </p:spPr>
        <p:txBody>
          <a:bodyPr wrap="none" anchor="ctr"/>
          <a:lstStyle/>
          <a:p>
            <a:endParaRPr lang="en-US"/>
          </a:p>
        </p:txBody>
      </p:sp>
      <p:sp>
        <p:nvSpPr>
          <p:cNvPr id="119818" name="Line 11"/>
          <p:cNvSpPr>
            <a:spLocks noChangeShapeType="1"/>
          </p:cNvSpPr>
          <p:nvPr/>
        </p:nvSpPr>
        <p:spPr bwMode="auto">
          <a:xfrm>
            <a:off x="3730625" y="2390775"/>
            <a:ext cx="0" cy="314325"/>
          </a:xfrm>
          <a:prstGeom prst="line">
            <a:avLst/>
          </a:prstGeom>
          <a:noFill/>
          <a:ln w="12700" cap="sq">
            <a:solidFill>
              <a:schemeClr val="tx1"/>
            </a:solidFill>
            <a:round/>
            <a:headEnd type="none" w="sm" len="sm"/>
            <a:tailEnd/>
          </a:ln>
          <a:extLst>
            <a:ext uri="{909E8E84-426E-40DD-AFC4-6F175D3DCCD1}">
              <a14:hiddenFill xmlns:a14="http://schemas.microsoft.com/office/drawing/2010/main">
                <a:noFill/>
              </a14:hiddenFill>
            </a:ext>
          </a:extLst>
        </p:spPr>
        <p:txBody>
          <a:bodyPr wrap="none" anchor="ctr"/>
          <a:lstStyle/>
          <a:p>
            <a:endParaRPr lang="en-US"/>
          </a:p>
        </p:txBody>
      </p:sp>
      <p:sp>
        <p:nvSpPr>
          <p:cNvPr id="119819" name="Line 12"/>
          <p:cNvSpPr>
            <a:spLocks noChangeShapeType="1"/>
          </p:cNvSpPr>
          <p:nvPr/>
        </p:nvSpPr>
        <p:spPr bwMode="auto">
          <a:xfrm>
            <a:off x="2663825" y="2390775"/>
            <a:ext cx="0" cy="314325"/>
          </a:xfrm>
          <a:prstGeom prst="line">
            <a:avLst/>
          </a:prstGeom>
          <a:noFill/>
          <a:ln w="12700" cap="sq">
            <a:solidFill>
              <a:schemeClr val="tx1"/>
            </a:solidFill>
            <a:round/>
            <a:headEnd type="none" w="sm" len="sm"/>
            <a:tailEnd/>
          </a:ln>
          <a:extLst>
            <a:ext uri="{909E8E84-426E-40DD-AFC4-6F175D3DCCD1}">
              <a14:hiddenFill xmlns:a14="http://schemas.microsoft.com/office/drawing/2010/main">
                <a:noFill/>
              </a14:hiddenFill>
            </a:ext>
          </a:extLst>
        </p:spPr>
        <p:txBody>
          <a:bodyPr wrap="none" anchor="ctr"/>
          <a:lstStyle/>
          <a:p>
            <a:endParaRPr lang="en-US"/>
          </a:p>
        </p:txBody>
      </p:sp>
      <p:sp>
        <p:nvSpPr>
          <p:cNvPr id="119820" name="Text Box 13"/>
          <p:cNvSpPr txBox="1">
            <a:spLocks noChangeArrowheads="1"/>
          </p:cNvSpPr>
          <p:nvPr/>
        </p:nvSpPr>
        <p:spPr bwMode="auto">
          <a:xfrm>
            <a:off x="3533775" y="1190625"/>
            <a:ext cx="1847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r" eaLnBrk="0" hangingPunct="0">
              <a:defRPr sz="2400">
                <a:solidFill>
                  <a:schemeClr val="tx1"/>
                </a:solidFill>
                <a:latin typeface="Times New Roman" charset="0"/>
              </a:defRPr>
            </a:lvl1pPr>
            <a:lvl2pPr marL="742950" indent="-285750" algn="r" eaLnBrk="0" hangingPunct="0">
              <a:defRPr sz="2400">
                <a:solidFill>
                  <a:schemeClr val="tx1"/>
                </a:solidFill>
                <a:latin typeface="Times New Roman" charset="0"/>
              </a:defRPr>
            </a:lvl2pPr>
            <a:lvl3pPr marL="1143000" indent="-228600" algn="r" eaLnBrk="0" hangingPunct="0">
              <a:defRPr sz="2400">
                <a:solidFill>
                  <a:schemeClr val="tx1"/>
                </a:solidFill>
                <a:latin typeface="Times New Roman" charset="0"/>
              </a:defRPr>
            </a:lvl3pPr>
            <a:lvl4pPr marL="1600200" indent="-228600" algn="r" eaLnBrk="0" hangingPunct="0">
              <a:defRPr sz="2400">
                <a:solidFill>
                  <a:schemeClr val="tx1"/>
                </a:solidFill>
                <a:latin typeface="Times New Roman" charset="0"/>
              </a:defRPr>
            </a:lvl4pPr>
            <a:lvl5pPr marL="2057400" indent="-228600" algn="r" eaLnBrk="0" hangingPunct="0">
              <a:defRPr sz="2400">
                <a:solidFill>
                  <a:schemeClr val="tx1"/>
                </a:solidFill>
                <a:latin typeface="Times New Roman" charset="0"/>
              </a:defRPr>
            </a:lvl5pPr>
            <a:lvl6pPr marL="2514600" indent="-228600" algn="r" eaLnBrk="0" fontAlgn="base" hangingPunct="0">
              <a:spcBef>
                <a:spcPct val="0"/>
              </a:spcBef>
              <a:spcAft>
                <a:spcPct val="0"/>
              </a:spcAft>
              <a:defRPr sz="2400">
                <a:solidFill>
                  <a:schemeClr val="tx1"/>
                </a:solidFill>
                <a:latin typeface="Times New Roman" charset="0"/>
              </a:defRPr>
            </a:lvl6pPr>
            <a:lvl7pPr marL="2971800" indent="-228600" algn="r" eaLnBrk="0" fontAlgn="base" hangingPunct="0">
              <a:spcBef>
                <a:spcPct val="0"/>
              </a:spcBef>
              <a:spcAft>
                <a:spcPct val="0"/>
              </a:spcAft>
              <a:defRPr sz="2400">
                <a:solidFill>
                  <a:schemeClr val="tx1"/>
                </a:solidFill>
                <a:latin typeface="Times New Roman" charset="0"/>
              </a:defRPr>
            </a:lvl7pPr>
            <a:lvl8pPr marL="3429000" indent="-228600" algn="r" eaLnBrk="0" fontAlgn="base" hangingPunct="0">
              <a:spcBef>
                <a:spcPct val="0"/>
              </a:spcBef>
              <a:spcAft>
                <a:spcPct val="0"/>
              </a:spcAft>
              <a:defRPr sz="2400">
                <a:solidFill>
                  <a:schemeClr val="tx1"/>
                </a:solidFill>
                <a:latin typeface="Times New Roman" charset="0"/>
              </a:defRPr>
            </a:lvl8pPr>
            <a:lvl9pPr marL="3886200" indent="-228600" algn="r" eaLnBrk="0" fontAlgn="base" hangingPunct="0">
              <a:spcBef>
                <a:spcPct val="0"/>
              </a:spcBef>
              <a:spcAft>
                <a:spcPct val="0"/>
              </a:spcAft>
              <a:defRPr sz="2400">
                <a:solidFill>
                  <a:schemeClr val="tx1"/>
                </a:solidFill>
                <a:latin typeface="Times New Roman" charset="0"/>
              </a:defRPr>
            </a:lvl9pPr>
          </a:lstStyle>
          <a:p>
            <a:pPr algn="l"/>
            <a:r>
              <a:rPr lang="en-US" altLang="en-US" sz="1800" b="1" i="1">
                <a:solidFill>
                  <a:srgbClr val="000000"/>
                </a:solidFill>
                <a:ea typeface="MS PGothic" charset="-128"/>
              </a:rPr>
              <a:t>Mediated-schema</a:t>
            </a:r>
            <a:endParaRPr lang="en-US" altLang="en-US" sz="1600" b="1" i="1">
              <a:solidFill>
                <a:srgbClr val="000000"/>
              </a:solidFill>
              <a:ea typeface="MS PGothic" charset="-128"/>
            </a:endParaRPr>
          </a:p>
        </p:txBody>
      </p:sp>
      <p:sp>
        <p:nvSpPr>
          <p:cNvPr id="119821" name="Text Box 14"/>
          <p:cNvSpPr txBox="1">
            <a:spLocks noChangeArrowheads="1"/>
          </p:cNvSpPr>
          <p:nvPr/>
        </p:nvSpPr>
        <p:spPr bwMode="auto">
          <a:xfrm>
            <a:off x="1162050" y="2000250"/>
            <a:ext cx="13589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r" eaLnBrk="0" hangingPunct="0">
              <a:defRPr sz="2400">
                <a:solidFill>
                  <a:schemeClr val="tx1"/>
                </a:solidFill>
                <a:latin typeface="Times New Roman" charset="0"/>
              </a:defRPr>
            </a:lvl1pPr>
            <a:lvl2pPr marL="742950" indent="-285750" algn="r" eaLnBrk="0" hangingPunct="0">
              <a:defRPr sz="2400">
                <a:solidFill>
                  <a:schemeClr val="tx1"/>
                </a:solidFill>
                <a:latin typeface="Times New Roman" charset="0"/>
              </a:defRPr>
            </a:lvl2pPr>
            <a:lvl3pPr marL="1143000" indent="-228600" algn="r" eaLnBrk="0" hangingPunct="0">
              <a:defRPr sz="2400">
                <a:solidFill>
                  <a:schemeClr val="tx1"/>
                </a:solidFill>
                <a:latin typeface="Times New Roman" charset="0"/>
              </a:defRPr>
            </a:lvl3pPr>
            <a:lvl4pPr marL="1600200" indent="-228600" algn="r" eaLnBrk="0" hangingPunct="0">
              <a:defRPr sz="2400">
                <a:solidFill>
                  <a:schemeClr val="tx1"/>
                </a:solidFill>
                <a:latin typeface="Times New Roman" charset="0"/>
              </a:defRPr>
            </a:lvl4pPr>
            <a:lvl5pPr marL="2057400" indent="-228600" algn="r" eaLnBrk="0" hangingPunct="0">
              <a:defRPr sz="2400">
                <a:solidFill>
                  <a:schemeClr val="tx1"/>
                </a:solidFill>
                <a:latin typeface="Times New Roman" charset="0"/>
              </a:defRPr>
            </a:lvl5pPr>
            <a:lvl6pPr marL="2514600" indent="-228600" algn="r" eaLnBrk="0" fontAlgn="base" hangingPunct="0">
              <a:spcBef>
                <a:spcPct val="0"/>
              </a:spcBef>
              <a:spcAft>
                <a:spcPct val="0"/>
              </a:spcAft>
              <a:defRPr sz="2400">
                <a:solidFill>
                  <a:schemeClr val="tx1"/>
                </a:solidFill>
                <a:latin typeface="Times New Roman" charset="0"/>
              </a:defRPr>
            </a:lvl6pPr>
            <a:lvl7pPr marL="2971800" indent="-228600" algn="r" eaLnBrk="0" fontAlgn="base" hangingPunct="0">
              <a:spcBef>
                <a:spcPct val="0"/>
              </a:spcBef>
              <a:spcAft>
                <a:spcPct val="0"/>
              </a:spcAft>
              <a:defRPr sz="2400">
                <a:solidFill>
                  <a:schemeClr val="tx1"/>
                </a:solidFill>
                <a:latin typeface="Times New Roman" charset="0"/>
              </a:defRPr>
            </a:lvl7pPr>
            <a:lvl8pPr marL="3429000" indent="-228600" algn="r" eaLnBrk="0" fontAlgn="base" hangingPunct="0">
              <a:spcBef>
                <a:spcPct val="0"/>
              </a:spcBef>
              <a:spcAft>
                <a:spcPct val="0"/>
              </a:spcAft>
              <a:defRPr sz="2400">
                <a:solidFill>
                  <a:schemeClr val="tx1"/>
                </a:solidFill>
                <a:latin typeface="Times New Roman" charset="0"/>
              </a:defRPr>
            </a:lvl8pPr>
            <a:lvl9pPr marL="3886200" indent="-228600" algn="r" eaLnBrk="0" fontAlgn="base" hangingPunct="0">
              <a:spcBef>
                <a:spcPct val="0"/>
              </a:spcBef>
              <a:spcAft>
                <a:spcPct val="0"/>
              </a:spcAft>
              <a:defRPr sz="2400">
                <a:solidFill>
                  <a:schemeClr val="tx1"/>
                </a:solidFill>
                <a:latin typeface="Times New Roman" charset="0"/>
              </a:defRPr>
            </a:lvl9pPr>
          </a:lstStyle>
          <a:p>
            <a:pPr algn="l"/>
            <a:r>
              <a:rPr lang="en-US" altLang="en-US" sz="1800" b="1" i="1">
                <a:solidFill>
                  <a:srgbClr val="000000"/>
                </a:solidFill>
                <a:ea typeface="MS PGothic" charset="-128"/>
              </a:rPr>
              <a:t>homes.com  </a:t>
            </a:r>
            <a:endParaRPr lang="en-US" altLang="en-US" sz="1600" b="1" i="1">
              <a:solidFill>
                <a:srgbClr val="000000"/>
              </a:solidFill>
              <a:ea typeface="MS PGothic" charset="-128"/>
            </a:endParaRPr>
          </a:p>
        </p:txBody>
      </p:sp>
      <p:sp>
        <p:nvSpPr>
          <p:cNvPr id="119822" name="Line 15"/>
          <p:cNvSpPr>
            <a:spLocks noChangeShapeType="1"/>
          </p:cNvSpPr>
          <p:nvPr/>
        </p:nvSpPr>
        <p:spPr bwMode="auto">
          <a:xfrm>
            <a:off x="6778625" y="2400300"/>
            <a:ext cx="0" cy="314325"/>
          </a:xfrm>
          <a:prstGeom prst="line">
            <a:avLst/>
          </a:prstGeom>
          <a:noFill/>
          <a:ln w="12700" cap="sq">
            <a:solidFill>
              <a:schemeClr val="tx1"/>
            </a:solidFill>
            <a:round/>
            <a:headEnd type="none" w="sm" len="sm"/>
            <a:tailEnd/>
          </a:ln>
          <a:extLst>
            <a:ext uri="{909E8E84-426E-40DD-AFC4-6F175D3DCCD1}">
              <a14:hiddenFill xmlns:a14="http://schemas.microsoft.com/office/drawing/2010/main">
                <a:noFill/>
              </a14:hiddenFill>
            </a:ext>
          </a:extLst>
        </p:spPr>
        <p:txBody>
          <a:bodyPr wrap="none" anchor="ctr"/>
          <a:lstStyle/>
          <a:p>
            <a:endParaRPr lang="en-US"/>
          </a:p>
        </p:txBody>
      </p:sp>
      <p:sp>
        <p:nvSpPr>
          <p:cNvPr id="119823" name="Line 16"/>
          <p:cNvSpPr>
            <a:spLocks noChangeShapeType="1"/>
          </p:cNvSpPr>
          <p:nvPr/>
        </p:nvSpPr>
        <p:spPr bwMode="auto">
          <a:xfrm>
            <a:off x="4797425" y="2400300"/>
            <a:ext cx="0" cy="314325"/>
          </a:xfrm>
          <a:prstGeom prst="line">
            <a:avLst/>
          </a:prstGeom>
          <a:noFill/>
          <a:ln w="12700" cap="sq">
            <a:solidFill>
              <a:schemeClr val="tx1"/>
            </a:solidFill>
            <a:round/>
            <a:headEnd type="none" w="sm" len="sm"/>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119824" name="Group 17"/>
          <p:cNvGrpSpPr>
            <a:grpSpLocks/>
          </p:cNvGrpSpPr>
          <p:nvPr/>
        </p:nvGrpSpPr>
        <p:grpSpPr bwMode="auto">
          <a:xfrm>
            <a:off x="1301750" y="2762250"/>
            <a:ext cx="6400800" cy="781050"/>
            <a:chOff x="384" y="1644"/>
            <a:chExt cx="4032" cy="492"/>
          </a:xfrm>
        </p:grpSpPr>
        <p:sp>
          <p:nvSpPr>
            <p:cNvPr id="119832" name="Rectangle 18"/>
            <p:cNvSpPr>
              <a:spLocks noChangeArrowheads="1"/>
            </p:cNvSpPr>
            <p:nvPr/>
          </p:nvSpPr>
          <p:spPr bwMode="auto">
            <a:xfrm>
              <a:off x="384" y="1650"/>
              <a:ext cx="4014" cy="480"/>
            </a:xfrm>
            <a:prstGeom prst="rect">
              <a:avLst/>
            </a:prstGeom>
            <a:solidFill>
              <a:schemeClr val="bg1"/>
            </a:solidFill>
            <a:ln w="12700" cap="sq">
              <a:solidFill>
                <a:schemeClr val="tx1"/>
              </a:solidFill>
              <a:miter lim="800000"/>
              <a:headEnd type="none" w="sm" len="sm"/>
              <a:tailEnd/>
            </a:ln>
          </p:spPr>
          <p:txBody>
            <a:bodyPr wrap="none" anchor="ctr"/>
            <a:lstStyle>
              <a:lvl1pPr algn="r" eaLnBrk="0" hangingPunct="0">
                <a:defRPr sz="2400">
                  <a:solidFill>
                    <a:schemeClr val="tx1"/>
                  </a:solidFill>
                  <a:latin typeface="Times New Roman" charset="0"/>
                </a:defRPr>
              </a:lvl1pPr>
              <a:lvl2pPr marL="742950" indent="-285750" algn="r" eaLnBrk="0" hangingPunct="0">
                <a:defRPr sz="2400">
                  <a:solidFill>
                    <a:schemeClr val="tx1"/>
                  </a:solidFill>
                  <a:latin typeface="Times New Roman" charset="0"/>
                </a:defRPr>
              </a:lvl2pPr>
              <a:lvl3pPr marL="1143000" indent="-228600" algn="r" eaLnBrk="0" hangingPunct="0">
                <a:defRPr sz="2400">
                  <a:solidFill>
                    <a:schemeClr val="tx1"/>
                  </a:solidFill>
                  <a:latin typeface="Times New Roman" charset="0"/>
                </a:defRPr>
              </a:lvl3pPr>
              <a:lvl4pPr marL="1600200" indent="-228600" algn="r" eaLnBrk="0" hangingPunct="0">
                <a:defRPr sz="2400">
                  <a:solidFill>
                    <a:schemeClr val="tx1"/>
                  </a:solidFill>
                  <a:latin typeface="Times New Roman" charset="0"/>
                </a:defRPr>
              </a:lvl4pPr>
              <a:lvl5pPr marL="2057400" indent="-228600" algn="r" eaLnBrk="0" hangingPunct="0">
                <a:defRPr sz="2400">
                  <a:solidFill>
                    <a:schemeClr val="tx1"/>
                  </a:solidFill>
                  <a:latin typeface="Times New Roman" charset="0"/>
                </a:defRPr>
              </a:lvl5pPr>
              <a:lvl6pPr marL="2514600" indent="-228600" algn="r" eaLnBrk="0" fontAlgn="base" hangingPunct="0">
                <a:spcBef>
                  <a:spcPct val="0"/>
                </a:spcBef>
                <a:spcAft>
                  <a:spcPct val="0"/>
                </a:spcAft>
                <a:defRPr sz="2400">
                  <a:solidFill>
                    <a:schemeClr val="tx1"/>
                  </a:solidFill>
                  <a:latin typeface="Times New Roman" charset="0"/>
                </a:defRPr>
              </a:lvl6pPr>
              <a:lvl7pPr marL="2971800" indent="-228600" algn="r" eaLnBrk="0" fontAlgn="base" hangingPunct="0">
                <a:spcBef>
                  <a:spcPct val="0"/>
                </a:spcBef>
                <a:spcAft>
                  <a:spcPct val="0"/>
                </a:spcAft>
                <a:defRPr sz="2400">
                  <a:solidFill>
                    <a:schemeClr val="tx1"/>
                  </a:solidFill>
                  <a:latin typeface="Times New Roman" charset="0"/>
                </a:defRPr>
              </a:lvl7pPr>
              <a:lvl8pPr marL="3429000" indent="-228600" algn="r" eaLnBrk="0" fontAlgn="base" hangingPunct="0">
                <a:spcBef>
                  <a:spcPct val="0"/>
                </a:spcBef>
                <a:spcAft>
                  <a:spcPct val="0"/>
                </a:spcAft>
                <a:defRPr sz="2400">
                  <a:solidFill>
                    <a:schemeClr val="tx1"/>
                  </a:solidFill>
                  <a:latin typeface="Times New Roman" charset="0"/>
                </a:defRPr>
              </a:lvl8pPr>
              <a:lvl9pPr marL="3886200" indent="-228600" algn="r" eaLnBrk="0" fontAlgn="base" hangingPunct="0">
                <a:spcBef>
                  <a:spcPct val="0"/>
                </a:spcBef>
                <a:spcAft>
                  <a:spcPct val="0"/>
                </a:spcAft>
                <a:defRPr sz="2400">
                  <a:solidFill>
                    <a:schemeClr val="tx1"/>
                  </a:solidFill>
                  <a:latin typeface="Times New Roman" charset="0"/>
                </a:defRPr>
              </a:lvl9pPr>
            </a:lstStyle>
            <a:p>
              <a:pPr algn="l"/>
              <a:endParaRPr lang="en-GB" altLang="en-US" sz="3200">
                <a:solidFill>
                  <a:srgbClr val="000000"/>
                </a:solidFill>
                <a:latin typeface="Arial" charset="0"/>
                <a:ea typeface="MS PGothic" charset="-128"/>
              </a:endParaRPr>
            </a:p>
          </p:txBody>
        </p:sp>
        <p:sp>
          <p:nvSpPr>
            <p:cNvPr id="119833" name="Text Box 19"/>
            <p:cNvSpPr txBox="1">
              <a:spLocks noChangeArrowheads="1"/>
            </p:cNvSpPr>
            <p:nvPr/>
          </p:nvSpPr>
          <p:spPr bwMode="auto">
            <a:xfrm>
              <a:off x="428" y="1644"/>
              <a:ext cx="3988"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r" eaLnBrk="0" hangingPunct="0">
                <a:defRPr sz="2400">
                  <a:solidFill>
                    <a:schemeClr val="tx1"/>
                  </a:solidFill>
                  <a:latin typeface="Times New Roman" charset="0"/>
                </a:defRPr>
              </a:lvl1pPr>
              <a:lvl2pPr marL="742950" indent="-285750" algn="r" eaLnBrk="0" hangingPunct="0">
                <a:defRPr sz="2400">
                  <a:solidFill>
                    <a:schemeClr val="tx1"/>
                  </a:solidFill>
                  <a:latin typeface="Times New Roman" charset="0"/>
                </a:defRPr>
              </a:lvl2pPr>
              <a:lvl3pPr marL="1143000" indent="-228600" algn="r" eaLnBrk="0" hangingPunct="0">
                <a:defRPr sz="2400">
                  <a:solidFill>
                    <a:schemeClr val="tx1"/>
                  </a:solidFill>
                  <a:latin typeface="Times New Roman" charset="0"/>
                </a:defRPr>
              </a:lvl3pPr>
              <a:lvl4pPr marL="1600200" indent="-228600" algn="r" eaLnBrk="0" hangingPunct="0">
                <a:defRPr sz="2400">
                  <a:solidFill>
                    <a:schemeClr val="tx1"/>
                  </a:solidFill>
                  <a:latin typeface="Times New Roman" charset="0"/>
                </a:defRPr>
              </a:lvl4pPr>
              <a:lvl5pPr marL="2057400" indent="-228600" algn="r" eaLnBrk="0" hangingPunct="0">
                <a:defRPr sz="2400">
                  <a:solidFill>
                    <a:schemeClr val="tx1"/>
                  </a:solidFill>
                  <a:latin typeface="Times New Roman" charset="0"/>
                </a:defRPr>
              </a:lvl5pPr>
              <a:lvl6pPr marL="2514600" indent="-228600" algn="r" eaLnBrk="0" fontAlgn="base" hangingPunct="0">
                <a:spcBef>
                  <a:spcPct val="0"/>
                </a:spcBef>
                <a:spcAft>
                  <a:spcPct val="0"/>
                </a:spcAft>
                <a:defRPr sz="2400">
                  <a:solidFill>
                    <a:schemeClr val="tx1"/>
                  </a:solidFill>
                  <a:latin typeface="Times New Roman" charset="0"/>
                </a:defRPr>
              </a:lvl6pPr>
              <a:lvl7pPr marL="2971800" indent="-228600" algn="r" eaLnBrk="0" fontAlgn="base" hangingPunct="0">
                <a:spcBef>
                  <a:spcPct val="0"/>
                </a:spcBef>
                <a:spcAft>
                  <a:spcPct val="0"/>
                </a:spcAft>
                <a:defRPr sz="2400">
                  <a:solidFill>
                    <a:schemeClr val="tx1"/>
                  </a:solidFill>
                  <a:latin typeface="Times New Roman" charset="0"/>
                </a:defRPr>
              </a:lvl7pPr>
              <a:lvl8pPr marL="3429000" indent="-228600" algn="r" eaLnBrk="0" fontAlgn="base" hangingPunct="0">
                <a:spcBef>
                  <a:spcPct val="0"/>
                </a:spcBef>
                <a:spcAft>
                  <a:spcPct val="0"/>
                </a:spcAft>
                <a:defRPr sz="2400">
                  <a:solidFill>
                    <a:schemeClr val="tx1"/>
                  </a:solidFill>
                  <a:latin typeface="Times New Roman" charset="0"/>
                </a:defRPr>
              </a:lvl8pPr>
              <a:lvl9pPr marL="3886200" indent="-228600" algn="r" eaLnBrk="0" fontAlgn="base" hangingPunct="0">
                <a:spcBef>
                  <a:spcPct val="0"/>
                </a:spcBef>
                <a:spcAft>
                  <a:spcPct val="0"/>
                </a:spcAft>
                <a:defRPr sz="2400">
                  <a:solidFill>
                    <a:schemeClr val="tx1"/>
                  </a:solidFill>
                  <a:latin typeface="Times New Roman" charset="0"/>
                </a:defRPr>
              </a:lvl9pPr>
            </a:lstStyle>
            <a:p>
              <a:pPr algn="l"/>
              <a:r>
                <a:rPr lang="en-US" altLang="en-US" sz="1800">
                  <a:solidFill>
                    <a:srgbClr val="000000"/>
                  </a:solidFill>
                  <a:ea typeface="MS PGothic" charset="-128"/>
                </a:rPr>
                <a:t>320K                53211           2                 1             Seattle     98105</a:t>
              </a:r>
            </a:p>
            <a:p>
              <a:pPr algn="l"/>
              <a:r>
                <a:rPr lang="en-US" altLang="en-US" sz="1800">
                  <a:solidFill>
                    <a:srgbClr val="000000"/>
                  </a:solidFill>
                  <a:ea typeface="MS PGothic" charset="-128"/>
                </a:rPr>
                <a:t>240K                11578           1                 1             Miami      23591 </a:t>
              </a:r>
            </a:p>
          </p:txBody>
        </p:sp>
        <p:sp>
          <p:nvSpPr>
            <p:cNvPr id="119834" name="Line 20"/>
            <p:cNvSpPr>
              <a:spLocks noChangeShapeType="1"/>
            </p:cNvSpPr>
            <p:nvPr/>
          </p:nvSpPr>
          <p:spPr bwMode="auto">
            <a:xfrm>
              <a:off x="1242" y="1644"/>
              <a:ext cx="0" cy="486"/>
            </a:xfrm>
            <a:prstGeom prst="line">
              <a:avLst/>
            </a:prstGeom>
            <a:noFill/>
            <a:ln w="12700" cap="sq">
              <a:solidFill>
                <a:schemeClr val="tx1"/>
              </a:solidFill>
              <a:round/>
              <a:headEnd type="none" w="sm" len="sm"/>
              <a:tailEnd/>
            </a:ln>
            <a:extLst>
              <a:ext uri="{909E8E84-426E-40DD-AFC4-6F175D3DCCD1}">
                <a14:hiddenFill xmlns:a14="http://schemas.microsoft.com/office/drawing/2010/main">
                  <a:noFill/>
                </a14:hiddenFill>
              </a:ext>
            </a:extLst>
          </p:spPr>
          <p:txBody>
            <a:bodyPr wrap="none" anchor="ctr"/>
            <a:lstStyle/>
            <a:p>
              <a:endParaRPr lang="en-US"/>
            </a:p>
          </p:txBody>
        </p:sp>
        <p:sp>
          <p:nvSpPr>
            <p:cNvPr id="119835" name="Line 21"/>
            <p:cNvSpPr>
              <a:spLocks noChangeShapeType="1"/>
            </p:cNvSpPr>
            <p:nvPr/>
          </p:nvSpPr>
          <p:spPr bwMode="auto">
            <a:xfrm>
              <a:off x="1908" y="1650"/>
              <a:ext cx="0" cy="486"/>
            </a:xfrm>
            <a:prstGeom prst="line">
              <a:avLst/>
            </a:prstGeom>
            <a:noFill/>
            <a:ln w="12700" cap="sq">
              <a:solidFill>
                <a:schemeClr val="tx1"/>
              </a:solidFill>
              <a:round/>
              <a:headEnd type="none" w="sm" len="sm"/>
              <a:tailEnd/>
            </a:ln>
            <a:extLst>
              <a:ext uri="{909E8E84-426E-40DD-AFC4-6F175D3DCCD1}">
                <a14:hiddenFill xmlns:a14="http://schemas.microsoft.com/office/drawing/2010/main">
                  <a:noFill/>
                </a14:hiddenFill>
              </a:ext>
            </a:extLst>
          </p:spPr>
          <p:txBody>
            <a:bodyPr wrap="none" anchor="ctr"/>
            <a:lstStyle/>
            <a:p>
              <a:endParaRPr lang="en-US"/>
            </a:p>
          </p:txBody>
        </p:sp>
        <p:sp>
          <p:nvSpPr>
            <p:cNvPr id="119836" name="Line 22"/>
            <p:cNvSpPr>
              <a:spLocks noChangeShapeType="1"/>
            </p:cNvSpPr>
            <p:nvPr/>
          </p:nvSpPr>
          <p:spPr bwMode="auto">
            <a:xfrm>
              <a:off x="2592" y="1644"/>
              <a:ext cx="0" cy="486"/>
            </a:xfrm>
            <a:prstGeom prst="line">
              <a:avLst/>
            </a:prstGeom>
            <a:noFill/>
            <a:ln w="12700" cap="sq">
              <a:solidFill>
                <a:schemeClr val="tx1"/>
              </a:solidFill>
              <a:round/>
              <a:headEnd type="none" w="sm" len="sm"/>
              <a:tailEnd/>
            </a:ln>
            <a:extLst>
              <a:ext uri="{909E8E84-426E-40DD-AFC4-6F175D3DCCD1}">
                <a14:hiddenFill xmlns:a14="http://schemas.microsoft.com/office/drawing/2010/main">
                  <a:noFill/>
                </a14:hiddenFill>
              </a:ext>
            </a:extLst>
          </p:spPr>
          <p:txBody>
            <a:bodyPr wrap="none" anchor="ctr"/>
            <a:lstStyle/>
            <a:p>
              <a:endParaRPr lang="en-US"/>
            </a:p>
          </p:txBody>
        </p:sp>
        <p:sp>
          <p:nvSpPr>
            <p:cNvPr id="119837" name="Line 23"/>
            <p:cNvSpPr>
              <a:spLocks noChangeShapeType="1"/>
            </p:cNvSpPr>
            <p:nvPr/>
          </p:nvSpPr>
          <p:spPr bwMode="auto">
            <a:xfrm>
              <a:off x="3258" y="1644"/>
              <a:ext cx="0" cy="486"/>
            </a:xfrm>
            <a:prstGeom prst="line">
              <a:avLst/>
            </a:prstGeom>
            <a:noFill/>
            <a:ln w="12700" cap="sq">
              <a:solidFill>
                <a:schemeClr val="tx1"/>
              </a:solidFill>
              <a:round/>
              <a:headEnd type="none" w="sm" len="sm"/>
              <a:tailEnd/>
            </a:ln>
            <a:extLst>
              <a:ext uri="{909E8E84-426E-40DD-AFC4-6F175D3DCCD1}">
                <a14:hiddenFill xmlns:a14="http://schemas.microsoft.com/office/drawing/2010/main">
                  <a:noFill/>
                </a14:hiddenFill>
              </a:ext>
            </a:extLst>
          </p:spPr>
          <p:txBody>
            <a:bodyPr wrap="none" anchor="ctr"/>
            <a:lstStyle/>
            <a:p>
              <a:endParaRPr lang="en-US"/>
            </a:p>
          </p:txBody>
        </p:sp>
        <p:sp>
          <p:nvSpPr>
            <p:cNvPr id="119838" name="Line 24"/>
            <p:cNvSpPr>
              <a:spLocks noChangeShapeType="1"/>
            </p:cNvSpPr>
            <p:nvPr/>
          </p:nvSpPr>
          <p:spPr bwMode="auto">
            <a:xfrm>
              <a:off x="3834" y="1650"/>
              <a:ext cx="0" cy="480"/>
            </a:xfrm>
            <a:prstGeom prst="line">
              <a:avLst/>
            </a:prstGeom>
            <a:noFill/>
            <a:ln w="12700" cap="sq">
              <a:solidFill>
                <a:schemeClr val="tx1"/>
              </a:solidFill>
              <a:round/>
              <a:headEnd type="none" w="sm" len="sm"/>
              <a:tailEnd/>
            </a:ln>
            <a:extLst>
              <a:ext uri="{909E8E84-426E-40DD-AFC4-6F175D3DCCD1}">
                <a14:hiddenFill xmlns:a14="http://schemas.microsoft.com/office/drawing/2010/main">
                  <a:noFill/>
                </a14:hiddenFill>
              </a:ext>
            </a:extLst>
          </p:spPr>
          <p:txBody>
            <a:bodyPr wrap="none" anchor="ctr"/>
            <a:lstStyle/>
            <a:p>
              <a:endParaRPr lang="en-US"/>
            </a:p>
          </p:txBody>
        </p:sp>
        <p:sp>
          <p:nvSpPr>
            <p:cNvPr id="119839" name="Line 25"/>
            <p:cNvSpPr>
              <a:spLocks noChangeShapeType="1"/>
            </p:cNvSpPr>
            <p:nvPr/>
          </p:nvSpPr>
          <p:spPr bwMode="auto">
            <a:xfrm>
              <a:off x="500" y="2058"/>
              <a:ext cx="192" cy="0"/>
            </a:xfrm>
            <a:prstGeom prst="line">
              <a:avLst/>
            </a:prstGeom>
            <a:noFill/>
            <a:ln w="28575">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19840" name="Line 26"/>
            <p:cNvSpPr>
              <a:spLocks noChangeShapeType="1"/>
            </p:cNvSpPr>
            <p:nvPr/>
          </p:nvSpPr>
          <p:spPr bwMode="auto">
            <a:xfrm>
              <a:off x="1406" y="2058"/>
              <a:ext cx="192" cy="0"/>
            </a:xfrm>
            <a:prstGeom prst="line">
              <a:avLst/>
            </a:prstGeom>
            <a:noFill/>
            <a:ln w="28575">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19841" name="Line 27"/>
            <p:cNvSpPr>
              <a:spLocks noChangeShapeType="1"/>
            </p:cNvSpPr>
            <p:nvPr/>
          </p:nvSpPr>
          <p:spPr bwMode="auto">
            <a:xfrm>
              <a:off x="2084" y="2058"/>
              <a:ext cx="192" cy="0"/>
            </a:xfrm>
            <a:prstGeom prst="line">
              <a:avLst/>
            </a:prstGeom>
            <a:noFill/>
            <a:ln w="28575">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19842" name="Line 28"/>
            <p:cNvSpPr>
              <a:spLocks noChangeShapeType="1"/>
            </p:cNvSpPr>
            <p:nvPr/>
          </p:nvSpPr>
          <p:spPr bwMode="auto">
            <a:xfrm>
              <a:off x="2762" y="2058"/>
              <a:ext cx="192" cy="0"/>
            </a:xfrm>
            <a:prstGeom prst="line">
              <a:avLst/>
            </a:prstGeom>
            <a:noFill/>
            <a:ln w="28575">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19843" name="Line 29"/>
            <p:cNvSpPr>
              <a:spLocks noChangeShapeType="1"/>
            </p:cNvSpPr>
            <p:nvPr/>
          </p:nvSpPr>
          <p:spPr bwMode="auto">
            <a:xfrm>
              <a:off x="3398" y="2058"/>
              <a:ext cx="192" cy="0"/>
            </a:xfrm>
            <a:prstGeom prst="line">
              <a:avLst/>
            </a:prstGeom>
            <a:noFill/>
            <a:ln w="28575">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19844" name="Line 30"/>
            <p:cNvSpPr>
              <a:spLocks noChangeShapeType="1"/>
            </p:cNvSpPr>
            <p:nvPr/>
          </p:nvSpPr>
          <p:spPr bwMode="auto">
            <a:xfrm>
              <a:off x="3980" y="2058"/>
              <a:ext cx="192" cy="0"/>
            </a:xfrm>
            <a:prstGeom prst="line">
              <a:avLst/>
            </a:prstGeom>
            <a:noFill/>
            <a:ln w="28575">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sp>
        <p:nvSpPr>
          <p:cNvPr id="119825" name="Line 31"/>
          <p:cNvSpPr>
            <a:spLocks noChangeShapeType="1"/>
          </p:cNvSpPr>
          <p:nvPr/>
        </p:nvSpPr>
        <p:spPr bwMode="auto">
          <a:xfrm flipH="1">
            <a:off x="2378075" y="1914525"/>
            <a:ext cx="1514475" cy="428625"/>
          </a:xfrm>
          <a:prstGeom prst="line">
            <a:avLst/>
          </a:prstGeom>
          <a:noFill/>
          <a:ln w="38100" cap="sq">
            <a:solidFill>
              <a:srgbClr val="008000"/>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19826" name="Line 32"/>
          <p:cNvSpPr>
            <a:spLocks noChangeShapeType="1"/>
          </p:cNvSpPr>
          <p:nvPr/>
        </p:nvSpPr>
        <p:spPr bwMode="auto">
          <a:xfrm flipV="1">
            <a:off x="4778375" y="1895475"/>
            <a:ext cx="0" cy="314325"/>
          </a:xfrm>
          <a:prstGeom prst="line">
            <a:avLst/>
          </a:prstGeom>
          <a:noFill/>
          <a:ln w="34925" cap="sq">
            <a:solidFill>
              <a:srgbClr val="008000"/>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19827" name="Line 33"/>
          <p:cNvSpPr>
            <a:spLocks noChangeShapeType="1"/>
          </p:cNvSpPr>
          <p:nvPr/>
        </p:nvSpPr>
        <p:spPr bwMode="auto">
          <a:xfrm flipH="1">
            <a:off x="4121150" y="2209800"/>
            <a:ext cx="647700" cy="161925"/>
          </a:xfrm>
          <a:prstGeom prst="line">
            <a:avLst/>
          </a:prstGeom>
          <a:noFill/>
          <a:ln w="34925" cap="sq">
            <a:solidFill>
              <a:srgbClr val="008000"/>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19828" name="Line 34"/>
          <p:cNvSpPr>
            <a:spLocks noChangeShapeType="1"/>
          </p:cNvSpPr>
          <p:nvPr/>
        </p:nvSpPr>
        <p:spPr bwMode="auto">
          <a:xfrm>
            <a:off x="4768850" y="2200275"/>
            <a:ext cx="619125" cy="161925"/>
          </a:xfrm>
          <a:prstGeom prst="line">
            <a:avLst/>
          </a:prstGeom>
          <a:noFill/>
          <a:ln w="34925" cap="sq">
            <a:solidFill>
              <a:srgbClr val="008000"/>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19829" name="Line 35"/>
          <p:cNvSpPr>
            <a:spLocks noChangeShapeType="1"/>
          </p:cNvSpPr>
          <p:nvPr/>
        </p:nvSpPr>
        <p:spPr bwMode="auto">
          <a:xfrm flipV="1">
            <a:off x="6283325" y="1895475"/>
            <a:ext cx="0" cy="257175"/>
          </a:xfrm>
          <a:prstGeom prst="line">
            <a:avLst/>
          </a:prstGeom>
          <a:noFill/>
          <a:ln w="34925" cap="sq">
            <a:solidFill>
              <a:srgbClr val="008000"/>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19830" name="Line 36"/>
          <p:cNvSpPr>
            <a:spLocks noChangeShapeType="1"/>
          </p:cNvSpPr>
          <p:nvPr/>
        </p:nvSpPr>
        <p:spPr bwMode="auto">
          <a:xfrm flipH="1">
            <a:off x="6092825" y="2162175"/>
            <a:ext cx="180975" cy="228600"/>
          </a:xfrm>
          <a:prstGeom prst="line">
            <a:avLst/>
          </a:prstGeom>
          <a:noFill/>
          <a:ln w="34925" cap="sq">
            <a:solidFill>
              <a:srgbClr val="008000"/>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19831" name="Line 37"/>
          <p:cNvSpPr>
            <a:spLocks noChangeShapeType="1"/>
          </p:cNvSpPr>
          <p:nvPr/>
        </p:nvSpPr>
        <p:spPr bwMode="auto">
          <a:xfrm>
            <a:off x="6283325" y="2152650"/>
            <a:ext cx="885825" cy="209550"/>
          </a:xfrm>
          <a:prstGeom prst="line">
            <a:avLst/>
          </a:prstGeom>
          <a:noFill/>
          <a:ln w="34925" cap="sq">
            <a:solidFill>
              <a:srgbClr val="008000"/>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Tree>
    <p:extLst>
      <p:ext uri="{BB962C8B-B14F-4D97-AF65-F5344CB8AC3E}">
        <p14:creationId xmlns:p14="http://schemas.microsoft.com/office/powerpoint/2010/main" val="174805690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7" name="Rectangle 2"/>
          <p:cNvSpPr>
            <a:spLocks noGrp="1" noChangeArrowheads="1"/>
          </p:cNvSpPr>
          <p:nvPr>
            <p:ph type="title"/>
          </p:nvPr>
        </p:nvSpPr>
        <p:spPr/>
        <p:txBody>
          <a:bodyPr/>
          <a:lstStyle/>
          <a:p>
            <a:pPr eaLnBrk="1" hangingPunct="1"/>
            <a:r>
              <a:rPr lang="en-US" altLang="en-US"/>
              <a:t>Search for Complex Matches</a:t>
            </a:r>
          </a:p>
        </p:txBody>
      </p:sp>
      <p:sp>
        <p:nvSpPr>
          <p:cNvPr id="121858" name="Rectangle 3"/>
          <p:cNvSpPr>
            <a:spLocks noGrp="1" noChangeArrowheads="1"/>
          </p:cNvSpPr>
          <p:nvPr>
            <p:ph type="body" idx="1"/>
          </p:nvPr>
        </p:nvSpPr>
        <p:spPr/>
        <p:txBody>
          <a:bodyPr/>
          <a:lstStyle/>
          <a:p>
            <a:pPr eaLnBrk="1" hangingPunct="1">
              <a:lnSpc>
                <a:spcPct val="90000"/>
              </a:lnSpc>
            </a:pPr>
            <a:r>
              <a:rPr lang="en-US" altLang="en-US" sz="2800" dirty="0"/>
              <a:t>Employ specialized searchers:</a:t>
            </a:r>
          </a:p>
          <a:p>
            <a:pPr lvl="1" eaLnBrk="1" hangingPunct="1">
              <a:lnSpc>
                <a:spcPct val="90000"/>
              </a:lnSpc>
            </a:pPr>
            <a:r>
              <a:rPr lang="en-US" altLang="en-US" sz="2400" dirty="0"/>
              <a:t>Text searcher: concatenations of columns</a:t>
            </a:r>
          </a:p>
          <a:p>
            <a:pPr lvl="1" eaLnBrk="1" hangingPunct="1">
              <a:lnSpc>
                <a:spcPct val="90000"/>
              </a:lnSpc>
            </a:pPr>
            <a:r>
              <a:rPr lang="en-US" altLang="en-US" sz="2400" dirty="0"/>
              <a:t>Numeric searcher: arithmetic expressions</a:t>
            </a:r>
          </a:p>
          <a:p>
            <a:pPr lvl="1" eaLnBrk="1" hangingPunct="1">
              <a:lnSpc>
                <a:spcPct val="90000"/>
              </a:lnSpc>
            </a:pPr>
            <a:r>
              <a:rPr lang="en-US" altLang="en-US" sz="2400" dirty="0"/>
              <a:t>Date searcher: combine month/year/date</a:t>
            </a:r>
          </a:p>
          <a:p>
            <a:pPr eaLnBrk="1" hangingPunct="1">
              <a:lnSpc>
                <a:spcPct val="90000"/>
              </a:lnSpc>
            </a:pPr>
            <a:r>
              <a:rPr lang="en-US" altLang="en-US" sz="2800" dirty="0"/>
              <a:t>Evaluate match candidates: </a:t>
            </a:r>
          </a:p>
          <a:p>
            <a:pPr lvl="1" eaLnBrk="1" hangingPunct="1">
              <a:lnSpc>
                <a:spcPct val="90000"/>
              </a:lnSpc>
            </a:pPr>
            <a:r>
              <a:rPr lang="en-US" altLang="en-US" sz="2400" dirty="0"/>
              <a:t>Compare with learned models</a:t>
            </a:r>
          </a:p>
          <a:p>
            <a:pPr lvl="1" eaLnBrk="1" hangingPunct="1">
              <a:lnSpc>
                <a:spcPct val="90000"/>
              </a:lnSpc>
            </a:pPr>
            <a:r>
              <a:rPr lang="en-US" altLang="en-US" sz="2400" dirty="0"/>
              <a:t>Statistics on data instances</a:t>
            </a:r>
          </a:p>
          <a:p>
            <a:pPr lvl="1" eaLnBrk="1" hangingPunct="1">
              <a:lnSpc>
                <a:spcPct val="90000"/>
              </a:lnSpc>
            </a:pPr>
            <a:r>
              <a:rPr lang="en-US" altLang="en-US" sz="2400" dirty="0"/>
              <a:t>Typical heuristics</a:t>
            </a:r>
          </a:p>
        </p:txBody>
      </p:sp>
    </p:spTree>
    <p:extLst>
      <p:ext uri="{BB962C8B-B14F-4D97-AF65-F5344CB8AC3E}">
        <p14:creationId xmlns:p14="http://schemas.microsoft.com/office/powerpoint/2010/main" val="191311788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Number Placeholder 5"/>
          <p:cNvSpPr>
            <a:spLocks noGrp="1"/>
          </p:cNvSpPr>
          <p:nvPr>
            <p:ph type="sldNum" sz="quarter" idx="12"/>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a:lstStyle>
            <a:lvl1pPr>
              <a:defRPr sz="1400">
                <a:solidFill>
                  <a:schemeClr val="tx1"/>
                </a:solidFill>
                <a:latin typeface="Times New Roman" charset="0"/>
                <a:ea typeface="ＭＳ Ｐゴシック" charset="0"/>
                <a:cs typeface="ＭＳ Ｐゴシック" charset="0"/>
              </a:defRPr>
            </a:lvl1pPr>
            <a:lvl2pPr marL="37931725" indent="-37474525">
              <a:defRPr sz="1400">
                <a:solidFill>
                  <a:schemeClr val="tx1"/>
                </a:solidFill>
                <a:latin typeface="Times New Roman" charset="0"/>
                <a:ea typeface="ＭＳ Ｐゴシック" charset="0"/>
              </a:defRPr>
            </a:lvl2pPr>
            <a:lvl3pPr>
              <a:defRPr sz="1400">
                <a:solidFill>
                  <a:schemeClr val="tx1"/>
                </a:solidFill>
                <a:latin typeface="Times New Roman" charset="0"/>
                <a:ea typeface="ＭＳ Ｐゴシック" charset="0"/>
              </a:defRPr>
            </a:lvl3pPr>
            <a:lvl4pPr>
              <a:defRPr sz="1400">
                <a:solidFill>
                  <a:schemeClr val="tx1"/>
                </a:solidFill>
                <a:latin typeface="Times New Roman" charset="0"/>
                <a:ea typeface="ＭＳ Ｐゴシック" charset="0"/>
              </a:defRPr>
            </a:lvl4pPr>
            <a:lvl5pPr>
              <a:defRPr sz="1400">
                <a:solidFill>
                  <a:schemeClr val="tx1"/>
                </a:solidFill>
                <a:latin typeface="Times New Roman" charset="0"/>
                <a:ea typeface="ＭＳ Ｐゴシック" charset="0"/>
              </a:defRPr>
            </a:lvl5pPr>
            <a:lvl6pPr marL="457200" eaLnBrk="0" fontAlgn="base" hangingPunct="0">
              <a:spcBef>
                <a:spcPct val="30000"/>
              </a:spcBef>
              <a:spcAft>
                <a:spcPct val="0"/>
              </a:spcAft>
              <a:defRPr sz="1400">
                <a:solidFill>
                  <a:schemeClr val="tx1"/>
                </a:solidFill>
                <a:latin typeface="Times New Roman" charset="0"/>
                <a:ea typeface="ＭＳ Ｐゴシック" charset="0"/>
              </a:defRPr>
            </a:lvl6pPr>
            <a:lvl7pPr marL="914400" eaLnBrk="0" fontAlgn="base" hangingPunct="0">
              <a:spcBef>
                <a:spcPct val="30000"/>
              </a:spcBef>
              <a:spcAft>
                <a:spcPct val="0"/>
              </a:spcAft>
              <a:defRPr sz="1400">
                <a:solidFill>
                  <a:schemeClr val="tx1"/>
                </a:solidFill>
                <a:latin typeface="Times New Roman" charset="0"/>
                <a:ea typeface="ＭＳ Ｐゴシック" charset="0"/>
              </a:defRPr>
            </a:lvl7pPr>
            <a:lvl8pPr marL="1371600" eaLnBrk="0" fontAlgn="base" hangingPunct="0">
              <a:spcBef>
                <a:spcPct val="30000"/>
              </a:spcBef>
              <a:spcAft>
                <a:spcPct val="0"/>
              </a:spcAft>
              <a:defRPr sz="1400">
                <a:solidFill>
                  <a:schemeClr val="tx1"/>
                </a:solidFill>
                <a:latin typeface="Times New Roman" charset="0"/>
                <a:ea typeface="ＭＳ Ｐゴシック" charset="0"/>
              </a:defRPr>
            </a:lvl8pPr>
            <a:lvl9pPr marL="1828800" eaLnBrk="0" fontAlgn="base" hangingPunct="0">
              <a:spcBef>
                <a:spcPct val="30000"/>
              </a:spcBef>
              <a:spcAft>
                <a:spcPct val="0"/>
              </a:spcAft>
              <a:defRPr sz="1400">
                <a:solidFill>
                  <a:schemeClr val="tx1"/>
                </a:solidFill>
                <a:latin typeface="Times New Roman" charset="0"/>
                <a:ea typeface="ＭＳ Ｐゴシック" charset="0"/>
              </a:defRPr>
            </a:lvl9pPr>
          </a:lstStyle>
          <a:p>
            <a:fld id="{CB7A1A2C-BEAD-324C-8811-5482B2E02A58}" type="slidenum">
              <a:rPr lang="en-US"/>
              <a:pPr/>
              <a:t>49</a:t>
            </a:fld>
            <a:endParaRPr lang="en-US"/>
          </a:p>
        </p:txBody>
      </p:sp>
      <p:sp>
        <p:nvSpPr>
          <p:cNvPr id="71683" name="Rectangle 52"/>
          <p:cNvSpPr>
            <a:spLocks noChangeArrowheads="1"/>
          </p:cNvSpPr>
          <p:nvPr/>
        </p:nvSpPr>
        <p:spPr bwMode="auto">
          <a:xfrm>
            <a:off x="3495675" y="4581525"/>
            <a:ext cx="2381250" cy="733425"/>
          </a:xfrm>
          <a:prstGeom prst="rect">
            <a:avLst/>
          </a:prstGeom>
          <a:solidFill>
            <a:schemeClr val="bg1"/>
          </a:solidFill>
          <a:ln w="12700" cap="sq">
            <a:solidFill>
              <a:schemeClr val="tx1"/>
            </a:solidFill>
            <a:miter lim="800000"/>
            <a:headEnd type="none" w="sm" len="sm"/>
            <a:tailEnd/>
          </a:ln>
        </p:spPr>
        <p:txBody>
          <a:bodyPr wrap="none" anchor="ctr"/>
          <a:lstStyle/>
          <a:p>
            <a:endParaRPr lang="en-US"/>
          </a:p>
        </p:txBody>
      </p:sp>
      <p:sp>
        <p:nvSpPr>
          <p:cNvPr id="634882" name="Rectangle 2"/>
          <p:cNvSpPr>
            <a:spLocks noGrp="1" noChangeArrowheads="1"/>
          </p:cNvSpPr>
          <p:nvPr>
            <p:ph type="title"/>
          </p:nvPr>
        </p:nvSpPr>
        <p:spPr>
          <a:xfrm>
            <a:off x="666750" y="209550"/>
            <a:ext cx="7772400" cy="438150"/>
          </a:xfrm>
        </p:spPr>
        <p:txBody>
          <a:bodyPr/>
          <a:lstStyle/>
          <a:p>
            <a:r>
              <a:rPr lang="en-US" dirty="0">
                <a:latin typeface="Times New Roman" charset="0"/>
                <a:ea typeface="ＭＳ Ｐゴシック" charset="0"/>
                <a:cs typeface="ＭＳ Ｐゴシック" charset="0"/>
              </a:rPr>
              <a:t>Example: Text Searcher</a:t>
            </a:r>
          </a:p>
        </p:txBody>
      </p:sp>
      <p:sp>
        <p:nvSpPr>
          <p:cNvPr id="71685" name="Rectangle 3"/>
          <p:cNvSpPr>
            <a:spLocks noGrp="1" noChangeArrowheads="1"/>
          </p:cNvSpPr>
          <p:nvPr>
            <p:ph type="body" idx="1"/>
          </p:nvPr>
        </p:nvSpPr>
        <p:spPr>
          <a:xfrm>
            <a:off x="228600" y="5476875"/>
            <a:ext cx="8696325" cy="742950"/>
          </a:xfrm>
        </p:spPr>
        <p:txBody>
          <a:bodyPr/>
          <a:lstStyle/>
          <a:p>
            <a:r>
              <a:rPr lang="en-US">
                <a:latin typeface="Arial" charset="0"/>
                <a:ea typeface="ＭＳ Ｐゴシック" charset="0"/>
                <a:cs typeface="ＭＳ Ｐゴシック" charset="0"/>
              </a:rPr>
              <a:t>Best match candidates for </a:t>
            </a:r>
            <a:r>
              <a:rPr lang="en-US">
                <a:solidFill>
                  <a:srgbClr val="FF0000"/>
                </a:solidFill>
                <a:latin typeface="Arial" charset="0"/>
                <a:ea typeface="ＭＳ Ｐゴシック" charset="0"/>
                <a:cs typeface="ＭＳ Ｐゴシック" charset="0"/>
              </a:rPr>
              <a:t>address</a:t>
            </a:r>
            <a:r>
              <a:rPr lang="en-US">
                <a:latin typeface="Arial" charset="0"/>
                <a:ea typeface="ＭＳ Ｐゴシック" charset="0"/>
                <a:cs typeface="ＭＳ Ｐゴシック" charset="0"/>
              </a:rPr>
              <a:t> </a:t>
            </a:r>
          </a:p>
          <a:p>
            <a:pPr lvl="1"/>
            <a:r>
              <a:rPr lang="en-US" sz="1800">
                <a:latin typeface="Arial" charset="0"/>
                <a:ea typeface="ＭＳ Ｐゴシック" charset="0"/>
              </a:rPr>
              <a:t>(</a:t>
            </a:r>
            <a:r>
              <a:rPr lang="en-US" sz="1800">
                <a:solidFill>
                  <a:srgbClr val="0000DC"/>
                </a:solidFill>
                <a:latin typeface="Arial" charset="0"/>
                <a:ea typeface="ＭＳ Ｐゴシック" charset="0"/>
              </a:rPr>
              <a:t>agent-id</a:t>
            </a:r>
            <a:r>
              <a:rPr lang="en-US" sz="1800">
                <a:latin typeface="Arial" charset="0"/>
                <a:ea typeface="ＭＳ Ｐゴシック" charset="0"/>
              </a:rPr>
              <a:t>,0.7), (concat(</a:t>
            </a:r>
            <a:r>
              <a:rPr lang="en-US" sz="1800">
                <a:solidFill>
                  <a:srgbClr val="0000DC"/>
                </a:solidFill>
                <a:latin typeface="Arial" charset="0"/>
                <a:ea typeface="ＭＳ Ｐゴシック" charset="0"/>
              </a:rPr>
              <a:t>agent-id</a:t>
            </a:r>
            <a:r>
              <a:rPr lang="en-US" sz="1800">
                <a:latin typeface="Arial" charset="0"/>
                <a:ea typeface="ＭＳ Ｐゴシック" charset="0"/>
              </a:rPr>
              <a:t>,</a:t>
            </a:r>
            <a:r>
              <a:rPr lang="en-US" sz="1800">
                <a:solidFill>
                  <a:srgbClr val="0000DC"/>
                </a:solidFill>
                <a:latin typeface="Arial" charset="0"/>
                <a:ea typeface="ＭＳ Ｐゴシック" charset="0"/>
              </a:rPr>
              <a:t>city</a:t>
            </a:r>
            <a:r>
              <a:rPr lang="en-US" sz="1800">
                <a:latin typeface="Arial" charset="0"/>
                <a:ea typeface="ＭＳ Ｐゴシック" charset="0"/>
              </a:rPr>
              <a:t>),0.75), (concat(</a:t>
            </a:r>
            <a:r>
              <a:rPr lang="en-US" sz="1800">
                <a:solidFill>
                  <a:srgbClr val="0000DC"/>
                </a:solidFill>
                <a:latin typeface="Arial" charset="0"/>
                <a:ea typeface="ＭＳ Ｐゴシック" charset="0"/>
              </a:rPr>
              <a:t>city</a:t>
            </a:r>
            <a:r>
              <a:rPr lang="en-US" sz="1800">
                <a:latin typeface="Arial" charset="0"/>
                <a:ea typeface="ＭＳ Ｐゴシック" charset="0"/>
              </a:rPr>
              <a:t>,</a:t>
            </a:r>
            <a:r>
              <a:rPr lang="en-US" sz="1800">
                <a:solidFill>
                  <a:srgbClr val="0000DC"/>
                </a:solidFill>
                <a:latin typeface="Arial" charset="0"/>
                <a:ea typeface="ＭＳ Ｐゴシック" charset="0"/>
              </a:rPr>
              <a:t>zipcode</a:t>
            </a:r>
            <a:r>
              <a:rPr lang="en-US" sz="1800">
                <a:latin typeface="Arial" charset="0"/>
                <a:ea typeface="ＭＳ Ｐゴシック" charset="0"/>
              </a:rPr>
              <a:t>),0.9)</a:t>
            </a:r>
            <a:endParaRPr lang="en-US">
              <a:latin typeface="Arial" charset="0"/>
              <a:ea typeface="ＭＳ Ｐゴシック" charset="0"/>
            </a:endParaRPr>
          </a:p>
        </p:txBody>
      </p:sp>
      <p:sp>
        <p:nvSpPr>
          <p:cNvPr id="71686" name="Rectangle 4"/>
          <p:cNvSpPr>
            <a:spLocks noChangeArrowheads="1"/>
          </p:cNvSpPr>
          <p:nvPr/>
        </p:nvSpPr>
        <p:spPr bwMode="auto">
          <a:xfrm>
            <a:off x="609600" y="2590800"/>
            <a:ext cx="6372225" cy="342900"/>
          </a:xfrm>
          <a:prstGeom prst="rect">
            <a:avLst/>
          </a:prstGeom>
          <a:solidFill>
            <a:srgbClr val="CCFFFF"/>
          </a:solidFill>
          <a:ln w="12700" cap="sq">
            <a:solidFill>
              <a:schemeClr val="tx1"/>
            </a:solidFill>
            <a:miter lim="800000"/>
            <a:headEnd type="none" w="sm" len="sm"/>
            <a:tailEnd/>
          </a:ln>
        </p:spPr>
        <p:txBody>
          <a:bodyPr wrap="none" anchor="ctr"/>
          <a:lstStyle/>
          <a:p>
            <a:endParaRPr lang="en-US"/>
          </a:p>
        </p:txBody>
      </p:sp>
      <p:sp>
        <p:nvSpPr>
          <p:cNvPr id="71687" name="Text Box 5"/>
          <p:cNvSpPr txBox="1">
            <a:spLocks noChangeArrowheads="1"/>
          </p:cNvSpPr>
          <p:nvPr/>
        </p:nvSpPr>
        <p:spPr bwMode="auto">
          <a:xfrm>
            <a:off x="755650" y="2562225"/>
            <a:ext cx="623570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a14:hiddenLine>
            </a:ext>
          </a:extLst>
        </p:spPr>
        <p:txBody>
          <a:bodyPr wrap="none">
            <a:spAutoFit/>
          </a:bodyPr>
          <a:lstStyle>
            <a:lvl1pPr>
              <a:defRPr sz="1400">
                <a:solidFill>
                  <a:schemeClr val="tx1"/>
                </a:solidFill>
                <a:latin typeface="Times New Roman" charset="0"/>
                <a:ea typeface="ＭＳ Ｐゴシック" charset="0"/>
                <a:cs typeface="ＭＳ Ｐゴシック" charset="0"/>
              </a:defRPr>
            </a:lvl1pPr>
            <a:lvl2pPr marL="37931725" indent="-37474525">
              <a:defRPr sz="1400">
                <a:solidFill>
                  <a:schemeClr val="tx1"/>
                </a:solidFill>
                <a:latin typeface="Times New Roman" charset="0"/>
                <a:ea typeface="ＭＳ Ｐゴシック" charset="0"/>
              </a:defRPr>
            </a:lvl2pPr>
            <a:lvl3pPr>
              <a:defRPr sz="1400">
                <a:solidFill>
                  <a:schemeClr val="tx1"/>
                </a:solidFill>
                <a:latin typeface="Times New Roman" charset="0"/>
                <a:ea typeface="ＭＳ Ｐゴシック" charset="0"/>
              </a:defRPr>
            </a:lvl3pPr>
            <a:lvl4pPr>
              <a:defRPr sz="1400">
                <a:solidFill>
                  <a:schemeClr val="tx1"/>
                </a:solidFill>
                <a:latin typeface="Times New Roman" charset="0"/>
                <a:ea typeface="ＭＳ Ｐゴシック" charset="0"/>
              </a:defRPr>
            </a:lvl4pPr>
            <a:lvl5pPr>
              <a:defRPr sz="1400">
                <a:solidFill>
                  <a:schemeClr val="tx1"/>
                </a:solidFill>
                <a:latin typeface="Times New Roman" charset="0"/>
                <a:ea typeface="ＭＳ Ｐゴシック" charset="0"/>
              </a:defRPr>
            </a:lvl5pPr>
            <a:lvl6pPr marL="457200" eaLnBrk="0" fontAlgn="base" hangingPunct="0">
              <a:spcBef>
                <a:spcPct val="30000"/>
              </a:spcBef>
              <a:spcAft>
                <a:spcPct val="0"/>
              </a:spcAft>
              <a:defRPr sz="1400">
                <a:solidFill>
                  <a:schemeClr val="tx1"/>
                </a:solidFill>
                <a:latin typeface="Times New Roman" charset="0"/>
                <a:ea typeface="ＭＳ Ｐゴシック" charset="0"/>
              </a:defRPr>
            </a:lvl6pPr>
            <a:lvl7pPr marL="914400" eaLnBrk="0" fontAlgn="base" hangingPunct="0">
              <a:spcBef>
                <a:spcPct val="30000"/>
              </a:spcBef>
              <a:spcAft>
                <a:spcPct val="0"/>
              </a:spcAft>
              <a:defRPr sz="1400">
                <a:solidFill>
                  <a:schemeClr val="tx1"/>
                </a:solidFill>
                <a:latin typeface="Times New Roman" charset="0"/>
                <a:ea typeface="ＭＳ Ｐゴシック" charset="0"/>
              </a:defRPr>
            </a:lvl7pPr>
            <a:lvl8pPr marL="1371600" eaLnBrk="0" fontAlgn="base" hangingPunct="0">
              <a:spcBef>
                <a:spcPct val="30000"/>
              </a:spcBef>
              <a:spcAft>
                <a:spcPct val="0"/>
              </a:spcAft>
              <a:defRPr sz="1400">
                <a:solidFill>
                  <a:schemeClr val="tx1"/>
                </a:solidFill>
                <a:latin typeface="Times New Roman" charset="0"/>
                <a:ea typeface="ＭＳ Ｐゴシック" charset="0"/>
              </a:defRPr>
            </a:lvl8pPr>
            <a:lvl9pPr marL="1828800" eaLnBrk="0" fontAlgn="base" hangingPunct="0">
              <a:spcBef>
                <a:spcPct val="30000"/>
              </a:spcBef>
              <a:spcAft>
                <a:spcPct val="0"/>
              </a:spcAft>
              <a:defRPr sz="1400">
                <a:solidFill>
                  <a:schemeClr val="tx1"/>
                </a:solidFill>
                <a:latin typeface="Times New Roman" charset="0"/>
                <a:ea typeface="ＭＳ Ｐゴシック" charset="0"/>
              </a:defRPr>
            </a:lvl9pPr>
          </a:lstStyle>
          <a:p>
            <a:pPr>
              <a:spcBef>
                <a:spcPct val="0"/>
              </a:spcBef>
            </a:pPr>
            <a:r>
              <a:rPr lang="en-US" sz="1800">
                <a:solidFill>
                  <a:srgbClr val="0000DC"/>
                </a:solidFill>
              </a:rPr>
              <a:t>listed-price     agent-id    full-baths   half-baths   city          zipcode</a:t>
            </a:r>
            <a:endParaRPr lang="en-US" sz="1800"/>
          </a:p>
        </p:txBody>
      </p:sp>
      <p:sp>
        <p:nvSpPr>
          <p:cNvPr id="71688" name="Rectangle 6"/>
          <p:cNvSpPr>
            <a:spLocks noChangeArrowheads="1"/>
          </p:cNvSpPr>
          <p:nvPr/>
        </p:nvSpPr>
        <p:spPr bwMode="auto">
          <a:xfrm>
            <a:off x="2905125" y="2105025"/>
            <a:ext cx="2943225" cy="371475"/>
          </a:xfrm>
          <a:prstGeom prst="rect">
            <a:avLst/>
          </a:prstGeom>
          <a:solidFill>
            <a:srgbClr val="CCFFFF"/>
          </a:solidFill>
          <a:ln w="12700" cap="sq">
            <a:solidFill>
              <a:schemeClr val="tx1"/>
            </a:solidFill>
            <a:miter lim="800000"/>
            <a:headEnd type="none" w="sm" len="sm"/>
            <a:tailEnd/>
          </a:ln>
        </p:spPr>
        <p:txBody>
          <a:bodyPr wrap="none" anchor="ctr"/>
          <a:lstStyle/>
          <a:p>
            <a:endParaRPr lang="en-US"/>
          </a:p>
        </p:txBody>
      </p:sp>
      <p:sp>
        <p:nvSpPr>
          <p:cNvPr id="71689" name="Text Box 7"/>
          <p:cNvSpPr txBox="1">
            <a:spLocks noChangeArrowheads="1"/>
          </p:cNvSpPr>
          <p:nvPr/>
        </p:nvSpPr>
        <p:spPr bwMode="auto">
          <a:xfrm>
            <a:off x="2994025" y="2114550"/>
            <a:ext cx="28638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a14:hiddenLine>
            </a:ext>
          </a:extLst>
        </p:spPr>
        <p:txBody>
          <a:bodyPr wrap="none">
            <a:spAutoFit/>
          </a:bodyPr>
          <a:lstStyle>
            <a:lvl1pPr>
              <a:defRPr sz="1400">
                <a:solidFill>
                  <a:schemeClr val="tx1"/>
                </a:solidFill>
                <a:latin typeface="Times New Roman" charset="0"/>
                <a:ea typeface="ＭＳ Ｐゴシック" charset="0"/>
                <a:cs typeface="ＭＳ Ｐゴシック" charset="0"/>
              </a:defRPr>
            </a:lvl1pPr>
            <a:lvl2pPr marL="37931725" indent="-37474525">
              <a:defRPr sz="1400">
                <a:solidFill>
                  <a:schemeClr val="tx1"/>
                </a:solidFill>
                <a:latin typeface="Times New Roman" charset="0"/>
                <a:ea typeface="ＭＳ Ｐゴシック" charset="0"/>
              </a:defRPr>
            </a:lvl2pPr>
            <a:lvl3pPr>
              <a:defRPr sz="1400">
                <a:solidFill>
                  <a:schemeClr val="tx1"/>
                </a:solidFill>
                <a:latin typeface="Times New Roman" charset="0"/>
                <a:ea typeface="ＭＳ Ｐゴシック" charset="0"/>
              </a:defRPr>
            </a:lvl3pPr>
            <a:lvl4pPr>
              <a:defRPr sz="1400">
                <a:solidFill>
                  <a:schemeClr val="tx1"/>
                </a:solidFill>
                <a:latin typeface="Times New Roman" charset="0"/>
                <a:ea typeface="ＭＳ Ｐゴシック" charset="0"/>
              </a:defRPr>
            </a:lvl4pPr>
            <a:lvl5pPr>
              <a:defRPr sz="1400">
                <a:solidFill>
                  <a:schemeClr val="tx1"/>
                </a:solidFill>
                <a:latin typeface="Times New Roman" charset="0"/>
                <a:ea typeface="ＭＳ Ｐゴシック" charset="0"/>
              </a:defRPr>
            </a:lvl5pPr>
            <a:lvl6pPr marL="457200" eaLnBrk="0" fontAlgn="base" hangingPunct="0">
              <a:spcBef>
                <a:spcPct val="30000"/>
              </a:spcBef>
              <a:spcAft>
                <a:spcPct val="0"/>
              </a:spcAft>
              <a:defRPr sz="1400">
                <a:solidFill>
                  <a:schemeClr val="tx1"/>
                </a:solidFill>
                <a:latin typeface="Times New Roman" charset="0"/>
                <a:ea typeface="ＭＳ Ｐゴシック" charset="0"/>
              </a:defRPr>
            </a:lvl6pPr>
            <a:lvl7pPr marL="914400" eaLnBrk="0" fontAlgn="base" hangingPunct="0">
              <a:spcBef>
                <a:spcPct val="30000"/>
              </a:spcBef>
              <a:spcAft>
                <a:spcPct val="0"/>
              </a:spcAft>
              <a:defRPr sz="1400">
                <a:solidFill>
                  <a:schemeClr val="tx1"/>
                </a:solidFill>
                <a:latin typeface="Times New Roman" charset="0"/>
                <a:ea typeface="ＭＳ Ｐゴシック" charset="0"/>
              </a:defRPr>
            </a:lvl7pPr>
            <a:lvl8pPr marL="1371600" eaLnBrk="0" fontAlgn="base" hangingPunct="0">
              <a:spcBef>
                <a:spcPct val="30000"/>
              </a:spcBef>
              <a:spcAft>
                <a:spcPct val="0"/>
              </a:spcAft>
              <a:defRPr sz="1400">
                <a:solidFill>
                  <a:schemeClr val="tx1"/>
                </a:solidFill>
                <a:latin typeface="Times New Roman" charset="0"/>
                <a:ea typeface="ＭＳ Ｐゴシック" charset="0"/>
              </a:defRPr>
            </a:lvl8pPr>
            <a:lvl9pPr marL="1828800" eaLnBrk="0" fontAlgn="base" hangingPunct="0">
              <a:spcBef>
                <a:spcPct val="30000"/>
              </a:spcBef>
              <a:spcAft>
                <a:spcPct val="0"/>
              </a:spcAft>
              <a:defRPr sz="1400">
                <a:solidFill>
                  <a:schemeClr val="tx1"/>
                </a:solidFill>
                <a:latin typeface="Times New Roman" charset="0"/>
                <a:ea typeface="ＭＳ Ｐゴシック" charset="0"/>
              </a:defRPr>
            </a:lvl9pPr>
          </a:lstStyle>
          <a:p>
            <a:pPr>
              <a:spcBef>
                <a:spcPct val="0"/>
              </a:spcBef>
            </a:pPr>
            <a:r>
              <a:rPr lang="en-US" sz="1800">
                <a:solidFill>
                  <a:schemeClr val="hlink"/>
                </a:solidFill>
              </a:rPr>
              <a:t>price    num-baths      address</a:t>
            </a:r>
            <a:endParaRPr lang="en-US" sz="1600"/>
          </a:p>
        </p:txBody>
      </p:sp>
      <p:sp>
        <p:nvSpPr>
          <p:cNvPr id="71690" name="Line 8"/>
          <p:cNvSpPr>
            <a:spLocks noChangeShapeType="1"/>
          </p:cNvSpPr>
          <p:nvPr/>
        </p:nvSpPr>
        <p:spPr bwMode="auto">
          <a:xfrm>
            <a:off x="4857750" y="2095500"/>
            <a:ext cx="0" cy="381000"/>
          </a:xfrm>
          <a:prstGeom prst="line">
            <a:avLst/>
          </a:prstGeom>
          <a:noFill/>
          <a:ln w="12700" cap="sq">
            <a:solidFill>
              <a:schemeClr val="tx1"/>
            </a:solidFill>
            <a:round/>
            <a:headEnd type="none" w="sm" len="sm"/>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71691" name="Line 9"/>
          <p:cNvSpPr>
            <a:spLocks noChangeShapeType="1"/>
          </p:cNvSpPr>
          <p:nvPr/>
        </p:nvSpPr>
        <p:spPr bwMode="auto">
          <a:xfrm>
            <a:off x="3667125" y="2095500"/>
            <a:ext cx="0" cy="381000"/>
          </a:xfrm>
          <a:prstGeom prst="line">
            <a:avLst/>
          </a:prstGeom>
          <a:noFill/>
          <a:ln w="12700" cap="sq">
            <a:solidFill>
              <a:schemeClr val="tx1"/>
            </a:solidFill>
            <a:round/>
            <a:headEnd type="none" w="sm" len="sm"/>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71692" name="Line 10"/>
          <p:cNvSpPr>
            <a:spLocks noChangeShapeType="1"/>
          </p:cNvSpPr>
          <p:nvPr/>
        </p:nvSpPr>
        <p:spPr bwMode="auto">
          <a:xfrm>
            <a:off x="5172075" y="2600325"/>
            <a:ext cx="0" cy="314325"/>
          </a:xfrm>
          <a:prstGeom prst="line">
            <a:avLst/>
          </a:prstGeom>
          <a:noFill/>
          <a:ln w="12700" cap="sq">
            <a:solidFill>
              <a:schemeClr val="tx1"/>
            </a:solidFill>
            <a:round/>
            <a:headEnd type="none" w="sm" len="sm"/>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71693" name="Line 11"/>
          <p:cNvSpPr>
            <a:spLocks noChangeShapeType="1"/>
          </p:cNvSpPr>
          <p:nvPr/>
        </p:nvSpPr>
        <p:spPr bwMode="auto">
          <a:xfrm>
            <a:off x="3038475" y="2590800"/>
            <a:ext cx="0" cy="314325"/>
          </a:xfrm>
          <a:prstGeom prst="line">
            <a:avLst/>
          </a:prstGeom>
          <a:noFill/>
          <a:ln w="12700" cap="sq">
            <a:solidFill>
              <a:schemeClr val="tx1"/>
            </a:solidFill>
            <a:round/>
            <a:headEnd type="none" w="sm" len="sm"/>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71694" name="Line 12"/>
          <p:cNvSpPr>
            <a:spLocks noChangeShapeType="1"/>
          </p:cNvSpPr>
          <p:nvPr/>
        </p:nvSpPr>
        <p:spPr bwMode="auto">
          <a:xfrm>
            <a:off x="1971675" y="2590800"/>
            <a:ext cx="0" cy="314325"/>
          </a:xfrm>
          <a:prstGeom prst="line">
            <a:avLst/>
          </a:prstGeom>
          <a:noFill/>
          <a:ln w="12700" cap="sq">
            <a:solidFill>
              <a:schemeClr val="tx1"/>
            </a:solidFill>
            <a:round/>
            <a:headEnd type="none" w="sm" len="sm"/>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71695" name="Text Box 13"/>
          <p:cNvSpPr txBox="1">
            <a:spLocks noChangeArrowheads="1"/>
          </p:cNvSpPr>
          <p:nvPr/>
        </p:nvSpPr>
        <p:spPr bwMode="auto">
          <a:xfrm>
            <a:off x="2841625" y="1733550"/>
            <a:ext cx="18478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a14:hiddenLine>
            </a:ext>
          </a:extLst>
        </p:spPr>
        <p:txBody>
          <a:bodyPr wrap="none">
            <a:spAutoFit/>
          </a:bodyPr>
          <a:lstStyle>
            <a:lvl1pPr>
              <a:defRPr sz="1400">
                <a:solidFill>
                  <a:schemeClr val="tx1"/>
                </a:solidFill>
                <a:latin typeface="Times New Roman" charset="0"/>
                <a:ea typeface="ＭＳ Ｐゴシック" charset="0"/>
                <a:cs typeface="ＭＳ Ｐゴシック" charset="0"/>
              </a:defRPr>
            </a:lvl1pPr>
            <a:lvl2pPr marL="37931725" indent="-37474525">
              <a:defRPr sz="1400">
                <a:solidFill>
                  <a:schemeClr val="tx1"/>
                </a:solidFill>
                <a:latin typeface="Times New Roman" charset="0"/>
                <a:ea typeface="ＭＳ Ｐゴシック" charset="0"/>
              </a:defRPr>
            </a:lvl2pPr>
            <a:lvl3pPr>
              <a:defRPr sz="1400">
                <a:solidFill>
                  <a:schemeClr val="tx1"/>
                </a:solidFill>
                <a:latin typeface="Times New Roman" charset="0"/>
                <a:ea typeface="ＭＳ Ｐゴシック" charset="0"/>
              </a:defRPr>
            </a:lvl3pPr>
            <a:lvl4pPr>
              <a:defRPr sz="1400">
                <a:solidFill>
                  <a:schemeClr val="tx1"/>
                </a:solidFill>
                <a:latin typeface="Times New Roman" charset="0"/>
                <a:ea typeface="ＭＳ Ｐゴシック" charset="0"/>
              </a:defRPr>
            </a:lvl4pPr>
            <a:lvl5pPr>
              <a:defRPr sz="1400">
                <a:solidFill>
                  <a:schemeClr val="tx1"/>
                </a:solidFill>
                <a:latin typeface="Times New Roman" charset="0"/>
                <a:ea typeface="ＭＳ Ｐゴシック" charset="0"/>
              </a:defRPr>
            </a:lvl5pPr>
            <a:lvl6pPr marL="457200" eaLnBrk="0" fontAlgn="base" hangingPunct="0">
              <a:spcBef>
                <a:spcPct val="30000"/>
              </a:spcBef>
              <a:spcAft>
                <a:spcPct val="0"/>
              </a:spcAft>
              <a:defRPr sz="1400">
                <a:solidFill>
                  <a:schemeClr val="tx1"/>
                </a:solidFill>
                <a:latin typeface="Times New Roman" charset="0"/>
                <a:ea typeface="ＭＳ Ｐゴシック" charset="0"/>
              </a:defRPr>
            </a:lvl6pPr>
            <a:lvl7pPr marL="914400" eaLnBrk="0" fontAlgn="base" hangingPunct="0">
              <a:spcBef>
                <a:spcPct val="30000"/>
              </a:spcBef>
              <a:spcAft>
                <a:spcPct val="0"/>
              </a:spcAft>
              <a:defRPr sz="1400">
                <a:solidFill>
                  <a:schemeClr val="tx1"/>
                </a:solidFill>
                <a:latin typeface="Times New Roman" charset="0"/>
                <a:ea typeface="ＭＳ Ｐゴシック" charset="0"/>
              </a:defRPr>
            </a:lvl7pPr>
            <a:lvl8pPr marL="1371600" eaLnBrk="0" fontAlgn="base" hangingPunct="0">
              <a:spcBef>
                <a:spcPct val="30000"/>
              </a:spcBef>
              <a:spcAft>
                <a:spcPct val="0"/>
              </a:spcAft>
              <a:defRPr sz="1400">
                <a:solidFill>
                  <a:schemeClr val="tx1"/>
                </a:solidFill>
                <a:latin typeface="Times New Roman" charset="0"/>
                <a:ea typeface="ＭＳ Ｐゴシック" charset="0"/>
              </a:defRPr>
            </a:lvl8pPr>
            <a:lvl9pPr marL="1828800" eaLnBrk="0" fontAlgn="base" hangingPunct="0">
              <a:spcBef>
                <a:spcPct val="30000"/>
              </a:spcBef>
              <a:spcAft>
                <a:spcPct val="0"/>
              </a:spcAft>
              <a:defRPr sz="1400">
                <a:solidFill>
                  <a:schemeClr val="tx1"/>
                </a:solidFill>
                <a:latin typeface="Times New Roman" charset="0"/>
                <a:ea typeface="ＭＳ Ｐゴシック" charset="0"/>
              </a:defRPr>
            </a:lvl9pPr>
          </a:lstStyle>
          <a:p>
            <a:pPr>
              <a:spcBef>
                <a:spcPct val="0"/>
              </a:spcBef>
            </a:pPr>
            <a:r>
              <a:rPr lang="en-US" sz="1800" b="1" i="1"/>
              <a:t>Mediated-schema</a:t>
            </a:r>
            <a:endParaRPr lang="en-US" sz="1600" b="1" i="1"/>
          </a:p>
        </p:txBody>
      </p:sp>
      <p:sp>
        <p:nvSpPr>
          <p:cNvPr id="71696" name="Line 15"/>
          <p:cNvSpPr>
            <a:spLocks noChangeShapeType="1"/>
          </p:cNvSpPr>
          <p:nvPr/>
        </p:nvSpPr>
        <p:spPr bwMode="auto">
          <a:xfrm>
            <a:off x="6086475" y="2600325"/>
            <a:ext cx="0" cy="314325"/>
          </a:xfrm>
          <a:prstGeom prst="line">
            <a:avLst/>
          </a:prstGeom>
          <a:noFill/>
          <a:ln w="12700" cap="sq">
            <a:solidFill>
              <a:schemeClr val="tx1"/>
            </a:solidFill>
            <a:round/>
            <a:headEnd type="none" w="sm" len="sm"/>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71697" name="Line 16"/>
          <p:cNvSpPr>
            <a:spLocks noChangeShapeType="1"/>
          </p:cNvSpPr>
          <p:nvPr/>
        </p:nvSpPr>
        <p:spPr bwMode="auto">
          <a:xfrm>
            <a:off x="4105275" y="2600325"/>
            <a:ext cx="0" cy="314325"/>
          </a:xfrm>
          <a:prstGeom prst="line">
            <a:avLst/>
          </a:prstGeom>
          <a:noFill/>
          <a:ln w="12700" cap="sq">
            <a:solidFill>
              <a:schemeClr val="tx1"/>
            </a:solidFill>
            <a:round/>
            <a:headEnd type="none" w="sm" len="sm"/>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71698" name="Rectangle 18"/>
          <p:cNvSpPr>
            <a:spLocks noChangeArrowheads="1"/>
          </p:cNvSpPr>
          <p:nvPr/>
        </p:nvSpPr>
        <p:spPr bwMode="auto">
          <a:xfrm>
            <a:off x="609600" y="2971800"/>
            <a:ext cx="6372225" cy="762000"/>
          </a:xfrm>
          <a:prstGeom prst="rect">
            <a:avLst/>
          </a:prstGeom>
          <a:solidFill>
            <a:schemeClr val="bg1"/>
          </a:solidFill>
          <a:ln w="12700" cap="sq">
            <a:solidFill>
              <a:schemeClr val="tx1"/>
            </a:solidFill>
            <a:miter lim="800000"/>
            <a:headEnd type="none" w="sm" len="sm"/>
            <a:tailEnd/>
          </a:ln>
        </p:spPr>
        <p:txBody>
          <a:bodyPr wrap="none" anchor="ctr"/>
          <a:lstStyle/>
          <a:p>
            <a:endParaRPr lang="en-US"/>
          </a:p>
        </p:txBody>
      </p:sp>
      <p:sp>
        <p:nvSpPr>
          <p:cNvPr id="71699" name="Text Box 19"/>
          <p:cNvSpPr txBox="1">
            <a:spLocks noChangeArrowheads="1"/>
          </p:cNvSpPr>
          <p:nvPr/>
        </p:nvSpPr>
        <p:spPr bwMode="auto">
          <a:xfrm>
            <a:off x="679450" y="2962275"/>
            <a:ext cx="6318250" cy="641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a14:hiddenLine>
            </a:ext>
          </a:extLst>
        </p:spPr>
        <p:txBody>
          <a:bodyPr wrap="none">
            <a:spAutoFit/>
          </a:bodyPr>
          <a:lstStyle>
            <a:lvl1pPr>
              <a:defRPr sz="1400">
                <a:solidFill>
                  <a:schemeClr val="tx1"/>
                </a:solidFill>
                <a:latin typeface="Times New Roman" charset="0"/>
                <a:ea typeface="ＭＳ Ｐゴシック" charset="0"/>
                <a:cs typeface="ＭＳ Ｐゴシック" charset="0"/>
              </a:defRPr>
            </a:lvl1pPr>
            <a:lvl2pPr marL="37931725" indent="-37474525">
              <a:defRPr sz="1400">
                <a:solidFill>
                  <a:schemeClr val="tx1"/>
                </a:solidFill>
                <a:latin typeface="Times New Roman" charset="0"/>
                <a:ea typeface="ＭＳ Ｐゴシック" charset="0"/>
              </a:defRPr>
            </a:lvl2pPr>
            <a:lvl3pPr>
              <a:defRPr sz="1400">
                <a:solidFill>
                  <a:schemeClr val="tx1"/>
                </a:solidFill>
                <a:latin typeface="Times New Roman" charset="0"/>
                <a:ea typeface="ＭＳ Ｐゴシック" charset="0"/>
              </a:defRPr>
            </a:lvl3pPr>
            <a:lvl4pPr>
              <a:defRPr sz="1400">
                <a:solidFill>
                  <a:schemeClr val="tx1"/>
                </a:solidFill>
                <a:latin typeface="Times New Roman" charset="0"/>
                <a:ea typeface="ＭＳ Ｐゴシック" charset="0"/>
              </a:defRPr>
            </a:lvl4pPr>
            <a:lvl5pPr>
              <a:defRPr sz="1400">
                <a:solidFill>
                  <a:schemeClr val="tx1"/>
                </a:solidFill>
                <a:latin typeface="Times New Roman" charset="0"/>
                <a:ea typeface="ＭＳ Ｐゴシック" charset="0"/>
              </a:defRPr>
            </a:lvl5pPr>
            <a:lvl6pPr marL="457200" eaLnBrk="0" fontAlgn="base" hangingPunct="0">
              <a:spcBef>
                <a:spcPct val="30000"/>
              </a:spcBef>
              <a:spcAft>
                <a:spcPct val="0"/>
              </a:spcAft>
              <a:defRPr sz="1400">
                <a:solidFill>
                  <a:schemeClr val="tx1"/>
                </a:solidFill>
                <a:latin typeface="Times New Roman" charset="0"/>
                <a:ea typeface="ＭＳ Ｐゴシック" charset="0"/>
              </a:defRPr>
            </a:lvl6pPr>
            <a:lvl7pPr marL="914400" eaLnBrk="0" fontAlgn="base" hangingPunct="0">
              <a:spcBef>
                <a:spcPct val="30000"/>
              </a:spcBef>
              <a:spcAft>
                <a:spcPct val="0"/>
              </a:spcAft>
              <a:defRPr sz="1400">
                <a:solidFill>
                  <a:schemeClr val="tx1"/>
                </a:solidFill>
                <a:latin typeface="Times New Roman" charset="0"/>
                <a:ea typeface="ＭＳ Ｐゴシック" charset="0"/>
              </a:defRPr>
            </a:lvl7pPr>
            <a:lvl8pPr marL="1371600" eaLnBrk="0" fontAlgn="base" hangingPunct="0">
              <a:spcBef>
                <a:spcPct val="30000"/>
              </a:spcBef>
              <a:spcAft>
                <a:spcPct val="0"/>
              </a:spcAft>
              <a:defRPr sz="1400">
                <a:solidFill>
                  <a:schemeClr val="tx1"/>
                </a:solidFill>
                <a:latin typeface="Times New Roman" charset="0"/>
                <a:ea typeface="ＭＳ Ｐゴシック" charset="0"/>
              </a:defRPr>
            </a:lvl8pPr>
            <a:lvl9pPr marL="1828800" eaLnBrk="0" fontAlgn="base" hangingPunct="0">
              <a:spcBef>
                <a:spcPct val="30000"/>
              </a:spcBef>
              <a:spcAft>
                <a:spcPct val="0"/>
              </a:spcAft>
              <a:defRPr sz="1400">
                <a:solidFill>
                  <a:schemeClr val="tx1"/>
                </a:solidFill>
                <a:latin typeface="Times New Roman" charset="0"/>
                <a:ea typeface="ＭＳ Ｐゴシック" charset="0"/>
              </a:defRPr>
            </a:lvl9pPr>
          </a:lstStyle>
          <a:p>
            <a:pPr>
              <a:spcBef>
                <a:spcPct val="0"/>
              </a:spcBef>
            </a:pPr>
            <a:r>
              <a:rPr lang="en-US" sz="1800"/>
              <a:t>320K                532a             2                 1             Seattle     98105</a:t>
            </a:r>
          </a:p>
          <a:p>
            <a:pPr>
              <a:spcBef>
                <a:spcPct val="0"/>
              </a:spcBef>
            </a:pPr>
            <a:r>
              <a:rPr lang="en-US" sz="1800"/>
              <a:t>240K                115c             1                 1             Miami      23591 </a:t>
            </a:r>
          </a:p>
        </p:txBody>
      </p:sp>
      <p:sp>
        <p:nvSpPr>
          <p:cNvPr id="71700" name="Line 20"/>
          <p:cNvSpPr>
            <a:spLocks noChangeShapeType="1"/>
          </p:cNvSpPr>
          <p:nvPr/>
        </p:nvSpPr>
        <p:spPr bwMode="auto">
          <a:xfrm>
            <a:off x="1971675" y="2962275"/>
            <a:ext cx="0" cy="771525"/>
          </a:xfrm>
          <a:prstGeom prst="line">
            <a:avLst/>
          </a:prstGeom>
          <a:noFill/>
          <a:ln w="12700" cap="sq">
            <a:solidFill>
              <a:schemeClr val="tx1"/>
            </a:solidFill>
            <a:round/>
            <a:headEnd type="none" w="sm" len="sm"/>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71701" name="Line 21"/>
          <p:cNvSpPr>
            <a:spLocks noChangeShapeType="1"/>
          </p:cNvSpPr>
          <p:nvPr/>
        </p:nvSpPr>
        <p:spPr bwMode="auto">
          <a:xfrm>
            <a:off x="3028950" y="2971800"/>
            <a:ext cx="0" cy="771525"/>
          </a:xfrm>
          <a:prstGeom prst="line">
            <a:avLst/>
          </a:prstGeom>
          <a:noFill/>
          <a:ln w="12700" cap="sq">
            <a:solidFill>
              <a:schemeClr val="tx1"/>
            </a:solidFill>
            <a:round/>
            <a:headEnd type="none" w="sm" len="sm"/>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71702" name="Line 22"/>
          <p:cNvSpPr>
            <a:spLocks noChangeShapeType="1"/>
          </p:cNvSpPr>
          <p:nvPr/>
        </p:nvSpPr>
        <p:spPr bwMode="auto">
          <a:xfrm>
            <a:off x="4114800" y="2962275"/>
            <a:ext cx="0" cy="771525"/>
          </a:xfrm>
          <a:prstGeom prst="line">
            <a:avLst/>
          </a:prstGeom>
          <a:noFill/>
          <a:ln w="12700" cap="sq">
            <a:solidFill>
              <a:schemeClr val="tx1"/>
            </a:solidFill>
            <a:round/>
            <a:headEnd type="none" w="sm" len="sm"/>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71703" name="Line 23"/>
          <p:cNvSpPr>
            <a:spLocks noChangeShapeType="1"/>
          </p:cNvSpPr>
          <p:nvPr/>
        </p:nvSpPr>
        <p:spPr bwMode="auto">
          <a:xfrm>
            <a:off x="5172075" y="2962275"/>
            <a:ext cx="0" cy="771525"/>
          </a:xfrm>
          <a:prstGeom prst="line">
            <a:avLst/>
          </a:prstGeom>
          <a:noFill/>
          <a:ln w="12700" cap="sq">
            <a:solidFill>
              <a:schemeClr val="tx1"/>
            </a:solidFill>
            <a:round/>
            <a:headEnd type="none" w="sm" len="sm"/>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71704" name="Line 24"/>
          <p:cNvSpPr>
            <a:spLocks noChangeShapeType="1"/>
          </p:cNvSpPr>
          <p:nvPr/>
        </p:nvSpPr>
        <p:spPr bwMode="auto">
          <a:xfrm>
            <a:off x="6086475" y="2971800"/>
            <a:ext cx="0" cy="762000"/>
          </a:xfrm>
          <a:prstGeom prst="line">
            <a:avLst/>
          </a:prstGeom>
          <a:noFill/>
          <a:ln w="12700" cap="sq">
            <a:solidFill>
              <a:schemeClr val="tx1"/>
            </a:solidFill>
            <a:round/>
            <a:headEnd type="none" w="sm" len="sm"/>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71705" name="Line 25"/>
          <p:cNvSpPr>
            <a:spLocks noChangeShapeType="1"/>
          </p:cNvSpPr>
          <p:nvPr/>
        </p:nvSpPr>
        <p:spPr bwMode="auto">
          <a:xfrm>
            <a:off x="3851275" y="5210175"/>
            <a:ext cx="304800" cy="0"/>
          </a:xfrm>
          <a:prstGeom prst="line">
            <a:avLst/>
          </a:prstGeom>
          <a:noFill/>
          <a:ln w="28575">
            <a:solidFill>
              <a:schemeClr val="tx1"/>
            </a:solidFill>
            <a:prstDash val="sysDot"/>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71706" name="Line 26"/>
          <p:cNvSpPr>
            <a:spLocks noChangeShapeType="1"/>
          </p:cNvSpPr>
          <p:nvPr/>
        </p:nvSpPr>
        <p:spPr bwMode="auto">
          <a:xfrm>
            <a:off x="2232025" y="3619500"/>
            <a:ext cx="304800" cy="0"/>
          </a:xfrm>
          <a:prstGeom prst="line">
            <a:avLst/>
          </a:prstGeom>
          <a:noFill/>
          <a:ln w="28575">
            <a:solidFill>
              <a:schemeClr val="tx1"/>
            </a:solidFill>
            <a:prstDash val="sysDot"/>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71707" name="Line 27"/>
          <p:cNvSpPr>
            <a:spLocks noChangeShapeType="1"/>
          </p:cNvSpPr>
          <p:nvPr/>
        </p:nvSpPr>
        <p:spPr bwMode="auto">
          <a:xfrm>
            <a:off x="3308350" y="3619500"/>
            <a:ext cx="304800" cy="0"/>
          </a:xfrm>
          <a:prstGeom prst="line">
            <a:avLst/>
          </a:prstGeom>
          <a:noFill/>
          <a:ln w="28575">
            <a:solidFill>
              <a:schemeClr val="tx1"/>
            </a:solidFill>
            <a:prstDash val="sysDot"/>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71708" name="Line 28"/>
          <p:cNvSpPr>
            <a:spLocks noChangeShapeType="1"/>
          </p:cNvSpPr>
          <p:nvPr/>
        </p:nvSpPr>
        <p:spPr bwMode="auto">
          <a:xfrm>
            <a:off x="4384675" y="3619500"/>
            <a:ext cx="304800" cy="0"/>
          </a:xfrm>
          <a:prstGeom prst="line">
            <a:avLst/>
          </a:prstGeom>
          <a:noFill/>
          <a:ln w="28575">
            <a:solidFill>
              <a:schemeClr val="tx1"/>
            </a:solidFill>
            <a:prstDash val="sysDot"/>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71709" name="Line 29"/>
          <p:cNvSpPr>
            <a:spLocks noChangeShapeType="1"/>
          </p:cNvSpPr>
          <p:nvPr/>
        </p:nvSpPr>
        <p:spPr bwMode="auto">
          <a:xfrm>
            <a:off x="5394325" y="3619500"/>
            <a:ext cx="304800" cy="0"/>
          </a:xfrm>
          <a:prstGeom prst="line">
            <a:avLst/>
          </a:prstGeom>
          <a:noFill/>
          <a:ln w="28575">
            <a:solidFill>
              <a:schemeClr val="tx1"/>
            </a:solidFill>
            <a:prstDash val="sysDot"/>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71710" name="Line 30"/>
          <p:cNvSpPr>
            <a:spLocks noChangeShapeType="1"/>
          </p:cNvSpPr>
          <p:nvPr/>
        </p:nvSpPr>
        <p:spPr bwMode="auto">
          <a:xfrm>
            <a:off x="6318250" y="3619500"/>
            <a:ext cx="304800" cy="0"/>
          </a:xfrm>
          <a:prstGeom prst="line">
            <a:avLst/>
          </a:prstGeom>
          <a:noFill/>
          <a:ln w="28575">
            <a:solidFill>
              <a:schemeClr val="tx1"/>
            </a:solidFill>
            <a:prstDash val="sysDot"/>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71711" name="Text Box 38"/>
          <p:cNvSpPr txBox="1">
            <a:spLocks noChangeArrowheads="1"/>
          </p:cNvSpPr>
          <p:nvPr/>
        </p:nvSpPr>
        <p:spPr bwMode="auto">
          <a:xfrm>
            <a:off x="469900" y="2266950"/>
            <a:ext cx="135890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a14:hiddenLine>
            </a:ext>
          </a:extLst>
        </p:spPr>
        <p:txBody>
          <a:bodyPr wrap="none">
            <a:spAutoFit/>
          </a:bodyPr>
          <a:lstStyle>
            <a:lvl1pPr>
              <a:defRPr sz="1400">
                <a:solidFill>
                  <a:schemeClr val="tx1"/>
                </a:solidFill>
                <a:latin typeface="Times New Roman" charset="0"/>
                <a:ea typeface="ＭＳ Ｐゴシック" charset="0"/>
                <a:cs typeface="ＭＳ Ｐゴシック" charset="0"/>
              </a:defRPr>
            </a:lvl1pPr>
            <a:lvl2pPr marL="37931725" indent="-37474525">
              <a:defRPr sz="1400">
                <a:solidFill>
                  <a:schemeClr val="tx1"/>
                </a:solidFill>
                <a:latin typeface="Times New Roman" charset="0"/>
                <a:ea typeface="ＭＳ Ｐゴシック" charset="0"/>
              </a:defRPr>
            </a:lvl2pPr>
            <a:lvl3pPr>
              <a:defRPr sz="1400">
                <a:solidFill>
                  <a:schemeClr val="tx1"/>
                </a:solidFill>
                <a:latin typeface="Times New Roman" charset="0"/>
                <a:ea typeface="ＭＳ Ｐゴシック" charset="0"/>
              </a:defRPr>
            </a:lvl3pPr>
            <a:lvl4pPr>
              <a:defRPr sz="1400">
                <a:solidFill>
                  <a:schemeClr val="tx1"/>
                </a:solidFill>
                <a:latin typeface="Times New Roman" charset="0"/>
                <a:ea typeface="ＭＳ Ｐゴシック" charset="0"/>
              </a:defRPr>
            </a:lvl4pPr>
            <a:lvl5pPr>
              <a:defRPr sz="1400">
                <a:solidFill>
                  <a:schemeClr val="tx1"/>
                </a:solidFill>
                <a:latin typeface="Times New Roman" charset="0"/>
                <a:ea typeface="ＭＳ Ｐゴシック" charset="0"/>
              </a:defRPr>
            </a:lvl5pPr>
            <a:lvl6pPr marL="457200" eaLnBrk="0" fontAlgn="base" hangingPunct="0">
              <a:spcBef>
                <a:spcPct val="30000"/>
              </a:spcBef>
              <a:spcAft>
                <a:spcPct val="0"/>
              </a:spcAft>
              <a:defRPr sz="1400">
                <a:solidFill>
                  <a:schemeClr val="tx1"/>
                </a:solidFill>
                <a:latin typeface="Times New Roman" charset="0"/>
                <a:ea typeface="ＭＳ Ｐゴシック" charset="0"/>
              </a:defRPr>
            </a:lvl6pPr>
            <a:lvl7pPr marL="914400" eaLnBrk="0" fontAlgn="base" hangingPunct="0">
              <a:spcBef>
                <a:spcPct val="30000"/>
              </a:spcBef>
              <a:spcAft>
                <a:spcPct val="0"/>
              </a:spcAft>
              <a:defRPr sz="1400">
                <a:solidFill>
                  <a:schemeClr val="tx1"/>
                </a:solidFill>
                <a:latin typeface="Times New Roman" charset="0"/>
                <a:ea typeface="ＭＳ Ｐゴシック" charset="0"/>
              </a:defRPr>
            </a:lvl7pPr>
            <a:lvl8pPr marL="1371600" eaLnBrk="0" fontAlgn="base" hangingPunct="0">
              <a:spcBef>
                <a:spcPct val="30000"/>
              </a:spcBef>
              <a:spcAft>
                <a:spcPct val="0"/>
              </a:spcAft>
              <a:defRPr sz="1400">
                <a:solidFill>
                  <a:schemeClr val="tx1"/>
                </a:solidFill>
                <a:latin typeface="Times New Roman" charset="0"/>
                <a:ea typeface="ＭＳ Ｐゴシック" charset="0"/>
              </a:defRPr>
            </a:lvl8pPr>
            <a:lvl9pPr marL="1828800" eaLnBrk="0" fontAlgn="base" hangingPunct="0">
              <a:spcBef>
                <a:spcPct val="30000"/>
              </a:spcBef>
              <a:spcAft>
                <a:spcPct val="0"/>
              </a:spcAft>
              <a:defRPr sz="1400">
                <a:solidFill>
                  <a:schemeClr val="tx1"/>
                </a:solidFill>
                <a:latin typeface="Times New Roman" charset="0"/>
                <a:ea typeface="ＭＳ Ｐゴシック" charset="0"/>
              </a:defRPr>
            </a:lvl9pPr>
          </a:lstStyle>
          <a:p>
            <a:pPr>
              <a:spcBef>
                <a:spcPct val="0"/>
              </a:spcBef>
            </a:pPr>
            <a:r>
              <a:rPr lang="en-US" sz="1800" b="1" i="1"/>
              <a:t>homes.com  </a:t>
            </a:r>
            <a:endParaRPr lang="en-US" sz="1600" b="1" i="1"/>
          </a:p>
        </p:txBody>
      </p:sp>
      <p:sp>
        <p:nvSpPr>
          <p:cNvPr id="71712" name="Line 45"/>
          <p:cNvSpPr>
            <a:spLocks noChangeShapeType="1"/>
          </p:cNvSpPr>
          <p:nvPr/>
        </p:nvSpPr>
        <p:spPr bwMode="auto">
          <a:xfrm>
            <a:off x="793750" y="3619500"/>
            <a:ext cx="304800" cy="0"/>
          </a:xfrm>
          <a:prstGeom prst="line">
            <a:avLst/>
          </a:prstGeom>
          <a:noFill/>
          <a:ln w="28575">
            <a:solidFill>
              <a:schemeClr val="tx1"/>
            </a:solidFill>
            <a:prstDash val="sysDot"/>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71713" name="Rectangle 47"/>
          <p:cNvSpPr>
            <a:spLocks noChangeArrowheads="1"/>
          </p:cNvSpPr>
          <p:nvPr/>
        </p:nvSpPr>
        <p:spPr bwMode="auto">
          <a:xfrm>
            <a:off x="3486150" y="4276725"/>
            <a:ext cx="2400300" cy="276225"/>
          </a:xfrm>
          <a:prstGeom prst="rect">
            <a:avLst/>
          </a:prstGeom>
          <a:solidFill>
            <a:srgbClr val="CCFFFF"/>
          </a:solidFill>
          <a:ln w="12700" cap="sq">
            <a:solidFill>
              <a:schemeClr val="tx1"/>
            </a:solidFill>
            <a:miter lim="800000"/>
            <a:headEnd type="none" w="sm" len="sm"/>
            <a:tailEnd/>
          </a:ln>
        </p:spPr>
        <p:txBody>
          <a:bodyPr wrap="none" anchor="ctr"/>
          <a:lstStyle/>
          <a:p>
            <a:endParaRPr lang="en-US"/>
          </a:p>
        </p:txBody>
      </p:sp>
      <p:sp>
        <p:nvSpPr>
          <p:cNvPr id="71714" name="Text Box 49"/>
          <p:cNvSpPr txBox="1">
            <a:spLocks noChangeArrowheads="1"/>
          </p:cNvSpPr>
          <p:nvPr/>
        </p:nvSpPr>
        <p:spPr bwMode="auto">
          <a:xfrm>
            <a:off x="3498850" y="4206875"/>
            <a:ext cx="245110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a14:hiddenLine>
            </a:ext>
          </a:extLst>
        </p:spPr>
        <p:txBody>
          <a:bodyPr wrap="none">
            <a:spAutoFit/>
          </a:bodyPr>
          <a:lstStyle>
            <a:lvl1pPr>
              <a:defRPr sz="1400">
                <a:solidFill>
                  <a:schemeClr val="tx1"/>
                </a:solidFill>
                <a:latin typeface="Times New Roman" charset="0"/>
                <a:ea typeface="ＭＳ Ｐゴシック" charset="0"/>
                <a:cs typeface="ＭＳ Ｐゴシック" charset="0"/>
              </a:defRPr>
            </a:lvl1pPr>
            <a:lvl2pPr marL="37931725" indent="-37474525">
              <a:defRPr sz="1400">
                <a:solidFill>
                  <a:schemeClr val="tx1"/>
                </a:solidFill>
                <a:latin typeface="Times New Roman" charset="0"/>
                <a:ea typeface="ＭＳ Ｐゴシック" charset="0"/>
              </a:defRPr>
            </a:lvl2pPr>
            <a:lvl3pPr>
              <a:defRPr sz="1400">
                <a:solidFill>
                  <a:schemeClr val="tx1"/>
                </a:solidFill>
                <a:latin typeface="Times New Roman" charset="0"/>
                <a:ea typeface="ＭＳ Ｐゴシック" charset="0"/>
              </a:defRPr>
            </a:lvl3pPr>
            <a:lvl4pPr>
              <a:defRPr sz="1400">
                <a:solidFill>
                  <a:schemeClr val="tx1"/>
                </a:solidFill>
                <a:latin typeface="Times New Roman" charset="0"/>
                <a:ea typeface="ＭＳ Ｐゴシック" charset="0"/>
              </a:defRPr>
            </a:lvl4pPr>
            <a:lvl5pPr>
              <a:defRPr sz="1400">
                <a:solidFill>
                  <a:schemeClr val="tx1"/>
                </a:solidFill>
                <a:latin typeface="Times New Roman" charset="0"/>
                <a:ea typeface="ＭＳ Ｐゴシック" charset="0"/>
              </a:defRPr>
            </a:lvl5pPr>
            <a:lvl6pPr marL="457200" eaLnBrk="0" fontAlgn="base" hangingPunct="0">
              <a:spcBef>
                <a:spcPct val="30000"/>
              </a:spcBef>
              <a:spcAft>
                <a:spcPct val="0"/>
              </a:spcAft>
              <a:defRPr sz="1400">
                <a:solidFill>
                  <a:schemeClr val="tx1"/>
                </a:solidFill>
                <a:latin typeface="Times New Roman" charset="0"/>
                <a:ea typeface="ＭＳ Ｐゴシック" charset="0"/>
              </a:defRPr>
            </a:lvl6pPr>
            <a:lvl7pPr marL="914400" eaLnBrk="0" fontAlgn="base" hangingPunct="0">
              <a:spcBef>
                <a:spcPct val="30000"/>
              </a:spcBef>
              <a:spcAft>
                <a:spcPct val="0"/>
              </a:spcAft>
              <a:defRPr sz="1400">
                <a:solidFill>
                  <a:schemeClr val="tx1"/>
                </a:solidFill>
                <a:latin typeface="Times New Roman" charset="0"/>
                <a:ea typeface="ＭＳ Ｐゴシック" charset="0"/>
              </a:defRPr>
            </a:lvl7pPr>
            <a:lvl8pPr marL="1371600" eaLnBrk="0" fontAlgn="base" hangingPunct="0">
              <a:spcBef>
                <a:spcPct val="30000"/>
              </a:spcBef>
              <a:spcAft>
                <a:spcPct val="0"/>
              </a:spcAft>
              <a:defRPr sz="1400">
                <a:solidFill>
                  <a:schemeClr val="tx1"/>
                </a:solidFill>
                <a:latin typeface="Times New Roman" charset="0"/>
                <a:ea typeface="ＭＳ Ｐゴシック" charset="0"/>
              </a:defRPr>
            </a:lvl8pPr>
            <a:lvl9pPr marL="1828800" eaLnBrk="0" fontAlgn="base" hangingPunct="0">
              <a:spcBef>
                <a:spcPct val="30000"/>
              </a:spcBef>
              <a:spcAft>
                <a:spcPct val="0"/>
              </a:spcAft>
              <a:defRPr sz="1400">
                <a:solidFill>
                  <a:schemeClr val="tx1"/>
                </a:solidFill>
                <a:latin typeface="Times New Roman" charset="0"/>
                <a:ea typeface="ＭＳ Ｐゴシック" charset="0"/>
              </a:defRPr>
            </a:lvl9pPr>
          </a:lstStyle>
          <a:p>
            <a:pPr>
              <a:spcBef>
                <a:spcPct val="0"/>
              </a:spcBef>
            </a:pPr>
            <a:r>
              <a:rPr lang="en-US" sz="1800"/>
              <a:t>concat(</a:t>
            </a:r>
            <a:r>
              <a:rPr lang="en-US" sz="1800">
                <a:solidFill>
                  <a:srgbClr val="0000DC"/>
                </a:solidFill>
              </a:rPr>
              <a:t>agent-id</a:t>
            </a:r>
            <a:r>
              <a:rPr lang="en-US" sz="1800"/>
              <a:t>,</a:t>
            </a:r>
            <a:r>
              <a:rPr lang="en-US" sz="1800">
                <a:solidFill>
                  <a:srgbClr val="0000DC"/>
                </a:solidFill>
              </a:rPr>
              <a:t>zipcode</a:t>
            </a:r>
            <a:r>
              <a:rPr lang="en-US" sz="1800"/>
              <a:t>)</a:t>
            </a:r>
            <a:endParaRPr lang="en-US" sz="1800">
              <a:solidFill>
                <a:srgbClr val="0000DC"/>
              </a:solidFill>
            </a:endParaRPr>
          </a:p>
        </p:txBody>
      </p:sp>
      <p:sp>
        <p:nvSpPr>
          <p:cNvPr id="71715" name="Text Box 50"/>
          <p:cNvSpPr txBox="1">
            <a:spLocks noChangeArrowheads="1"/>
          </p:cNvSpPr>
          <p:nvPr/>
        </p:nvSpPr>
        <p:spPr bwMode="auto">
          <a:xfrm>
            <a:off x="3613150" y="4552950"/>
            <a:ext cx="1428750" cy="641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a14:hiddenLine>
            </a:ext>
          </a:extLst>
        </p:spPr>
        <p:txBody>
          <a:bodyPr wrap="none">
            <a:spAutoFit/>
          </a:bodyPr>
          <a:lstStyle>
            <a:lvl1pPr>
              <a:defRPr sz="1400">
                <a:solidFill>
                  <a:schemeClr val="tx1"/>
                </a:solidFill>
                <a:latin typeface="Times New Roman" charset="0"/>
                <a:ea typeface="ＭＳ Ｐゴシック" charset="0"/>
                <a:cs typeface="ＭＳ Ｐゴシック" charset="0"/>
              </a:defRPr>
            </a:lvl1pPr>
            <a:lvl2pPr marL="37931725" indent="-37474525">
              <a:defRPr sz="1400">
                <a:solidFill>
                  <a:schemeClr val="tx1"/>
                </a:solidFill>
                <a:latin typeface="Times New Roman" charset="0"/>
                <a:ea typeface="ＭＳ Ｐゴシック" charset="0"/>
              </a:defRPr>
            </a:lvl2pPr>
            <a:lvl3pPr>
              <a:defRPr sz="1400">
                <a:solidFill>
                  <a:schemeClr val="tx1"/>
                </a:solidFill>
                <a:latin typeface="Times New Roman" charset="0"/>
                <a:ea typeface="ＭＳ Ｐゴシック" charset="0"/>
              </a:defRPr>
            </a:lvl3pPr>
            <a:lvl4pPr>
              <a:defRPr sz="1400">
                <a:solidFill>
                  <a:schemeClr val="tx1"/>
                </a:solidFill>
                <a:latin typeface="Times New Roman" charset="0"/>
                <a:ea typeface="ＭＳ Ｐゴシック" charset="0"/>
              </a:defRPr>
            </a:lvl4pPr>
            <a:lvl5pPr>
              <a:defRPr sz="1400">
                <a:solidFill>
                  <a:schemeClr val="tx1"/>
                </a:solidFill>
                <a:latin typeface="Times New Roman" charset="0"/>
                <a:ea typeface="ＭＳ Ｐゴシック" charset="0"/>
              </a:defRPr>
            </a:lvl5pPr>
            <a:lvl6pPr marL="457200" eaLnBrk="0" fontAlgn="base" hangingPunct="0">
              <a:spcBef>
                <a:spcPct val="30000"/>
              </a:spcBef>
              <a:spcAft>
                <a:spcPct val="0"/>
              </a:spcAft>
              <a:defRPr sz="1400">
                <a:solidFill>
                  <a:schemeClr val="tx1"/>
                </a:solidFill>
                <a:latin typeface="Times New Roman" charset="0"/>
                <a:ea typeface="ＭＳ Ｐゴシック" charset="0"/>
              </a:defRPr>
            </a:lvl6pPr>
            <a:lvl7pPr marL="914400" eaLnBrk="0" fontAlgn="base" hangingPunct="0">
              <a:spcBef>
                <a:spcPct val="30000"/>
              </a:spcBef>
              <a:spcAft>
                <a:spcPct val="0"/>
              </a:spcAft>
              <a:defRPr sz="1400">
                <a:solidFill>
                  <a:schemeClr val="tx1"/>
                </a:solidFill>
                <a:latin typeface="Times New Roman" charset="0"/>
                <a:ea typeface="ＭＳ Ｐゴシック" charset="0"/>
              </a:defRPr>
            </a:lvl7pPr>
            <a:lvl8pPr marL="1371600" eaLnBrk="0" fontAlgn="base" hangingPunct="0">
              <a:spcBef>
                <a:spcPct val="30000"/>
              </a:spcBef>
              <a:spcAft>
                <a:spcPct val="0"/>
              </a:spcAft>
              <a:defRPr sz="1400">
                <a:solidFill>
                  <a:schemeClr val="tx1"/>
                </a:solidFill>
                <a:latin typeface="Times New Roman" charset="0"/>
                <a:ea typeface="ＭＳ Ｐゴシック" charset="0"/>
              </a:defRPr>
            </a:lvl8pPr>
            <a:lvl9pPr marL="1828800" eaLnBrk="0" fontAlgn="base" hangingPunct="0">
              <a:spcBef>
                <a:spcPct val="30000"/>
              </a:spcBef>
              <a:spcAft>
                <a:spcPct val="0"/>
              </a:spcAft>
              <a:defRPr sz="1400">
                <a:solidFill>
                  <a:schemeClr val="tx1"/>
                </a:solidFill>
                <a:latin typeface="Times New Roman" charset="0"/>
                <a:ea typeface="ＭＳ Ｐゴシック" charset="0"/>
              </a:defRPr>
            </a:lvl9pPr>
          </a:lstStyle>
          <a:p>
            <a:pPr>
              <a:spcBef>
                <a:spcPct val="0"/>
              </a:spcBef>
            </a:pPr>
            <a:r>
              <a:rPr lang="en-US" sz="1800"/>
              <a:t>532a    98105</a:t>
            </a:r>
          </a:p>
          <a:p>
            <a:pPr>
              <a:spcBef>
                <a:spcPct val="0"/>
              </a:spcBef>
            </a:pPr>
            <a:r>
              <a:rPr lang="en-US" sz="1800"/>
              <a:t>115c    23591</a:t>
            </a:r>
          </a:p>
        </p:txBody>
      </p:sp>
      <p:sp>
        <p:nvSpPr>
          <p:cNvPr id="71716" name="Line 53"/>
          <p:cNvSpPr>
            <a:spLocks noChangeShapeType="1"/>
          </p:cNvSpPr>
          <p:nvPr/>
        </p:nvSpPr>
        <p:spPr bwMode="auto">
          <a:xfrm flipH="1">
            <a:off x="2000250" y="3733800"/>
            <a:ext cx="590550" cy="514350"/>
          </a:xfrm>
          <a:prstGeom prst="line">
            <a:avLst/>
          </a:prstGeom>
          <a:noFill/>
          <a:ln w="12700" cap="sq">
            <a:solidFill>
              <a:schemeClr val="tx1"/>
            </a:solidFill>
            <a:round/>
            <a:headEnd type="none" w="sm" len="sm"/>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71717" name="Line 54"/>
          <p:cNvSpPr>
            <a:spLocks noChangeShapeType="1"/>
          </p:cNvSpPr>
          <p:nvPr/>
        </p:nvSpPr>
        <p:spPr bwMode="auto">
          <a:xfrm flipH="1">
            <a:off x="2114550" y="3733800"/>
            <a:ext cx="3467100" cy="514350"/>
          </a:xfrm>
          <a:prstGeom prst="line">
            <a:avLst/>
          </a:prstGeom>
          <a:noFill/>
          <a:ln w="12700" cap="sq">
            <a:solidFill>
              <a:schemeClr val="tx1"/>
            </a:solidFill>
            <a:round/>
            <a:headEnd type="none" w="sm" len="sm"/>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71718" name="Rectangle 60"/>
          <p:cNvSpPr>
            <a:spLocks noChangeArrowheads="1"/>
          </p:cNvSpPr>
          <p:nvPr/>
        </p:nvSpPr>
        <p:spPr bwMode="auto">
          <a:xfrm>
            <a:off x="6438900" y="4581525"/>
            <a:ext cx="2076450" cy="714375"/>
          </a:xfrm>
          <a:prstGeom prst="rect">
            <a:avLst/>
          </a:prstGeom>
          <a:solidFill>
            <a:schemeClr val="bg1"/>
          </a:solidFill>
          <a:ln w="12700" cap="sq">
            <a:solidFill>
              <a:schemeClr val="tx1"/>
            </a:solidFill>
            <a:miter lim="800000"/>
            <a:headEnd type="none" w="sm" len="sm"/>
            <a:tailEnd/>
          </a:ln>
        </p:spPr>
        <p:txBody>
          <a:bodyPr wrap="none" anchor="ctr"/>
          <a:lstStyle/>
          <a:p>
            <a:endParaRPr lang="en-US"/>
          </a:p>
        </p:txBody>
      </p:sp>
      <p:sp>
        <p:nvSpPr>
          <p:cNvPr id="71719" name="Line 61"/>
          <p:cNvSpPr>
            <a:spLocks noChangeShapeType="1"/>
          </p:cNvSpPr>
          <p:nvPr/>
        </p:nvSpPr>
        <p:spPr bwMode="auto">
          <a:xfrm>
            <a:off x="6794500" y="5210175"/>
            <a:ext cx="304800" cy="0"/>
          </a:xfrm>
          <a:prstGeom prst="line">
            <a:avLst/>
          </a:prstGeom>
          <a:noFill/>
          <a:ln w="28575">
            <a:solidFill>
              <a:schemeClr val="tx1"/>
            </a:solidFill>
            <a:prstDash val="sysDot"/>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71720" name="Rectangle 62"/>
          <p:cNvSpPr>
            <a:spLocks noChangeArrowheads="1"/>
          </p:cNvSpPr>
          <p:nvPr/>
        </p:nvSpPr>
        <p:spPr bwMode="auto">
          <a:xfrm>
            <a:off x="6429375" y="4276725"/>
            <a:ext cx="2076450" cy="276225"/>
          </a:xfrm>
          <a:prstGeom prst="rect">
            <a:avLst/>
          </a:prstGeom>
          <a:solidFill>
            <a:srgbClr val="CCFFFF"/>
          </a:solidFill>
          <a:ln w="12700" cap="sq">
            <a:solidFill>
              <a:schemeClr val="tx1"/>
            </a:solidFill>
            <a:miter lim="800000"/>
            <a:headEnd type="none" w="sm" len="sm"/>
            <a:tailEnd/>
          </a:ln>
        </p:spPr>
        <p:txBody>
          <a:bodyPr wrap="none" anchor="ctr"/>
          <a:lstStyle/>
          <a:p>
            <a:endParaRPr lang="en-US"/>
          </a:p>
        </p:txBody>
      </p:sp>
      <p:sp>
        <p:nvSpPr>
          <p:cNvPr id="71721" name="Text Box 63"/>
          <p:cNvSpPr txBox="1">
            <a:spLocks noChangeArrowheads="1"/>
          </p:cNvSpPr>
          <p:nvPr/>
        </p:nvSpPr>
        <p:spPr bwMode="auto">
          <a:xfrm>
            <a:off x="6442075" y="4219575"/>
            <a:ext cx="204470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a14:hiddenLine>
            </a:ext>
          </a:extLst>
        </p:spPr>
        <p:txBody>
          <a:bodyPr wrap="none">
            <a:spAutoFit/>
          </a:bodyPr>
          <a:lstStyle>
            <a:lvl1pPr>
              <a:defRPr sz="1400">
                <a:solidFill>
                  <a:schemeClr val="tx1"/>
                </a:solidFill>
                <a:latin typeface="Times New Roman" charset="0"/>
                <a:ea typeface="ＭＳ Ｐゴシック" charset="0"/>
                <a:cs typeface="ＭＳ Ｐゴシック" charset="0"/>
              </a:defRPr>
            </a:lvl1pPr>
            <a:lvl2pPr marL="37931725" indent="-37474525">
              <a:defRPr sz="1400">
                <a:solidFill>
                  <a:schemeClr val="tx1"/>
                </a:solidFill>
                <a:latin typeface="Times New Roman" charset="0"/>
                <a:ea typeface="ＭＳ Ｐゴシック" charset="0"/>
              </a:defRPr>
            </a:lvl2pPr>
            <a:lvl3pPr>
              <a:defRPr sz="1400">
                <a:solidFill>
                  <a:schemeClr val="tx1"/>
                </a:solidFill>
                <a:latin typeface="Times New Roman" charset="0"/>
                <a:ea typeface="ＭＳ Ｐゴシック" charset="0"/>
              </a:defRPr>
            </a:lvl3pPr>
            <a:lvl4pPr>
              <a:defRPr sz="1400">
                <a:solidFill>
                  <a:schemeClr val="tx1"/>
                </a:solidFill>
                <a:latin typeface="Times New Roman" charset="0"/>
                <a:ea typeface="ＭＳ Ｐゴシック" charset="0"/>
              </a:defRPr>
            </a:lvl4pPr>
            <a:lvl5pPr>
              <a:defRPr sz="1400">
                <a:solidFill>
                  <a:schemeClr val="tx1"/>
                </a:solidFill>
                <a:latin typeface="Times New Roman" charset="0"/>
                <a:ea typeface="ＭＳ Ｐゴシック" charset="0"/>
              </a:defRPr>
            </a:lvl5pPr>
            <a:lvl6pPr marL="457200" eaLnBrk="0" fontAlgn="base" hangingPunct="0">
              <a:spcBef>
                <a:spcPct val="30000"/>
              </a:spcBef>
              <a:spcAft>
                <a:spcPct val="0"/>
              </a:spcAft>
              <a:defRPr sz="1400">
                <a:solidFill>
                  <a:schemeClr val="tx1"/>
                </a:solidFill>
                <a:latin typeface="Times New Roman" charset="0"/>
                <a:ea typeface="ＭＳ Ｐゴシック" charset="0"/>
              </a:defRPr>
            </a:lvl6pPr>
            <a:lvl7pPr marL="914400" eaLnBrk="0" fontAlgn="base" hangingPunct="0">
              <a:spcBef>
                <a:spcPct val="30000"/>
              </a:spcBef>
              <a:spcAft>
                <a:spcPct val="0"/>
              </a:spcAft>
              <a:defRPr sz="1400">
                <a:solidFill>
                  <a:schemeClr val="tx1"/>
                </a:solidFill>
                <a:latin typeface="Times New Roman" charset="0"/>
                <a:ea typeface="ＭＳ Ｐゴシック" charset="0"/>
              </a:defRPr>
            </a:lvl7pPr>
            <a:lvl8pPr marL="1371600" eaLnBrk="0" fontAlgn="base" hangingPunct="0">
              <a:spcBef>
                <a:spcPct val="30000"/>
              </a:spcBef>
              <a:spcAft>
                <a:spcPct val="0"/>
              </a:spcAft>
              <a:defRPr sz="1400">
                <a:solidFill>
                  <a:schemeClr val="tx1"/>
                </a:solidFill>
                <a:latin typeface="Times New Roman" charset="0"/>
                <a:ea typeface="ＭＳ Ｐゴシック" charset="0"/>
              </a:defRPr>
            </a:lvl8pPr>
            <a:lvl9pPr marL="1828800" eaLnBrk="0" fontAlgn="base" hangingPunct="0">
              <a:spcBef>
                <a:spcPct val="30000"/>
              </a:spcBef>
              <a:spcAft>
                <a:spcPct val="0"/>
              </a:spcAft>
              <a:defRPr sz="1400">
                <a:solidFill>
                  <a:schemeClr val="tx1"/>
                </a:solidFill>
                <a:latin typeface="Times New Roman" charset="0"/>
                <a:ea typeface="ＭＳ Ｐゴシック" charset="0"/>
              </a:defRPr>
            </a:lvl9pPr>
          </a:lstStyle>
          <a:p>
            <a:pPr>
              <a:spcBef>
                <a:spcPct val="0"/>
              </a:spcBef>
            </a:pPr>
            <a:r>
              <a:rPr lang="en-US" sz="1800"/>
              <a:t>concat(</a:t>
            </a:r>
            <a:r>
              <a:rPr lang="en-US" sz="1800">
                <a:solidFill>
                  <a:srgbClr val="0000DC"/>
                </a:solidFill>
              </a:rPr>
              <a:t>city,zipcode</a:t>
            </a:r>
            <a:r>
              <a:rPr lang="en-US" sz="1800"/>
              <a:t>)</a:t>
            </a:r>
            <a:endParaRPr lang="en-US" sz="1800">
              <a:solidFill>
                <a:srgbClr val="0000DC"/>
              </a:solidFill>
            </a:endParaRPr>
          </a:p>
        </p:txBody>
      </p:sp>
      <p:sp>
        <p:nvSpPr>
          <p:cNvPr id="71722" name="Text Box 64"/>
          <p:cNvSpPr txBox="1">
            <a:spLocks noChangeArrowheads="1"/>
          </p:cNvSpPr>
          <p:nvPr/>
        </p:nvSpPr>
        <p:spPr bwMode="auto">
          <a:xfrm>
            <a:off x="6556375" y="4552950"/>
            <a:ext cx="1435100" cy="641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a14:hiddenLine>
            </a:ext>
          </a:extLst>
        </p:spPr>
        <p:txBody>
          <a:bodyPr wrap="none">
            <a:spAutoFit/>
          </a:bodyPr>
          <a:lstStyle>
            <a:lvl1pPr>
              <a:defRPr sz="1400">
                <a:solidFill>
                  <a:schemeClr val="tx1"/>
                </a:solidFill>
                <a:latin typeface="Times New Roman" charset="0"/>
                <a:ea typeface="ＭＳ Ｐゴシック" charset="0"/>
                <a:cs typeface="ＭＳ Ｐゴシック" charset="0"/>
              </a:defRPr>
            </a:lvl1pPr>
            <a:lvl2pPr marL="37931725" indent="-37474525">
              <a:defRPr sz="1400">
                <a:solidFill>
                  <a:schemeClr val="tx1"/>
                </a:solidFill>
                <a:latin typeface="Times New Roman" charset="0"/>
                <a:ea typeface="ＭＳ Ｐゴシック" charset="0"/>
              </a:defRPr>
            </a:lvl2pPr>
            <a:lvl3pPr>
              <a:defRPr sz="1400">
                <a:solidFill>
                  <a:schemeClr val="tx1"/>
                </a:solidFill>
                <a:latin typeface="Times New Roman" charset="0"/>
                <a:ea typeface="ＭＳ Ｐゴシック" charset="0"/>
              </a:defRPr>
            </a:lvl3pPr>
            <a:lvl4pPr>
              <a:defRPr sz="1400">
                <a:solidFill>
                  <a:schemeClr val="tx1"/>
                </a:solidFill>
                <a:latin typeface="Times New Roman" charset="0"/>
                <a:ea typeface="ＭＳ Ｐゴシック" charset="0"/>
              </a:defRPr>
            </a:lvl4pPr>
            <a:lvl5pPr>
              <a:defRPr sz="1400">
                <a:solidFill>
                  <a:schemeClr val="tx1"/>
                </a:solidFill>
                <a:latin typeface="Times New Roman" charset="0"/>
                <a:ea typeface="ＭＳ Ｐゴシック" charset="0"/>
              </a:defRPr>
            </a:lvl5pPr>
            <a:lvl6pPr marL="457200" eaLnBrk="0" fontAlgn="base" hangingPunct="0">
              <a:spcBef>
                <a:spcPct val="30000"/>
              </a:spcBef>
              <a:spcAft>
                <a:spcPct val="0"/>
              </a:spcAft>
              <a:defRPr sz="1400">
                <a:solidFill>
                  <a:schemeClr val="tx1"/>
                </a:solidFill>
                <a:latin typeface="Times New Roman" charset="0"/>
                <a:ea typeface="ＭＳ Ｐゴシック" charset="0"/>
              </a:defRPr>
            </a:lvl6pPr>
            <a:lvl7pPr marL="914400" eaLnBrk="0" fontAlgn="base" hangingPunct="0">
              <a:spcBef>
                <a:spcPct val="30000"/>
              </a:spcBef>
              <a:spcAft>
                <a:spcPct val="0"/>
              </a:spcAft>
              <a:defRPr sz="1400">
                <a:solidFill>
                  <a:schemeClr val="tx1"/>
                </a:solidFill>
                <a:latin typeface="Times New Roman" charset="0"/>
                <a:ea typeface="ＭＳ Ｐゴシック" charset="0"/>
              </a:defRPr>
            </a:lvl7pPr>
            <a:lvl8pPr marL="1371600" eaLnBrk="0" fontAlgn="base" hangingPunct="0">
              <a:spcBef>
                <a:spcPct val="30000"/>
              </a:spcBef>
              <a:spcAft>
                <a:spcPct val="0"/>
              </a:spcAft>
              <a:defRPr sz="1400">
                <a:solidFill>
                  <a:schemeClr val="tx1"/>
                </a:solidFill>
                <a:latin typeface="Times New Roman" charset="0"/>
                <a:ea typeface="ＭＳ Ｐゴシック" charset="0"/>
              </a:defRPr>
            </a:lvl8pPr>
            <a:lvl9pPr marL="1828800" eaLnBrk="0" fontAlgn="base" hangingPunct="0">
              <a:spcBef>
                <a:spcPct val="30000"/>
              </a:spcBef>
              <a:spcAft>
                <a:spcPct val="0"/>
              </a:spcAft>
              <a:defRPr sz="1400">
                <a:solidFill>
                  <a:schemeClr val="tx1"/>
                </a:solidFill>
                <a:latin typeface="Times New Roman" charset="0"/>
                <a:ea typeface="ＭＳ Ｐゴシック" charset="0"/>
              </a:defRPr>
            </a:lvl9pPr>
          </a:lstStyle>
          <a:p>
            <a:pPr>
              <a:spcBef>
                <a:spcPct val="0"/>
              </a:spcBef>
            </a:pPr>
            <a:r>
              <a:rPr lang="en-US" sz="1800"/>
              <a:t>Seattle 98105</a:t>
            </a:r>
          </a:p>
          <a:p>
            <a:pPr>
              <a:spcBef>
                <a:spcPct val="0"/>
              </a:spcBef>
            </a:pPr>
            <a:r>
              <a:rPr lang="en-US" sz="1800"/>
              <a:t>Miami 23591</a:t>
            </a:r>
          </a:p>
        </p:txBody>
      </p:sp>
      <p:sp>
        <p:nvSpPr>
          <p:cNvPr id="71723" name="Line 65"/>
          <p:cNvSpPr>
            <a:spLocks noChangeShapeType="1"/>
          </p:cNvSpPr>
          <p:nvPr/>
        </p:nvSpPr>
        <p:spPr bwMode="auto">
          <a:xfrm>
            <a:off x="2571750" y="3743325"/>
            <a:ext cx="1857375" cy="504825"/>
          </a:xfrm>
          <a:prstGeom prst="line">
            <a:avLst/>
          </a:prstGeom>
          <a:noFill/>
          <a:ln w="12700" cap="sq">
            <a:solidFill>
              <a:schemeClr val="tx1"/>
            </a:solidFill>
            <a:round/>
            <a:headEnd type="none" w="sm" len="sm"/>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71724" name="Line 66"/>
          <p:cNvSpPr>
            <a:spLocks noChangeShapeType="1"/>
          </p:cNvSpPr>
          <p:nvPr/>
        </p:nvSpPr>
        <p:spPr bwMode="auto">
          <a:xfrm flipH="1">
            <a:off x="4448175" y="3733800"/>
            <a:ext cx="2095500" cy="514350"/>
          </a:xfrm>
          <a:prstGeom prst="line">
            <a:avLst/>
          </a:prstGeom>
          <a:noFill/>
          <a:ln w="12700" cap="sq">
            <a:solidFill>
              <a:schemeClr val="tx1"/>
            </a:solidFill>
            <a:round/>
            <a:headEnd type="none" w="sm" len="sm"/>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71725" name="Line 67"/>
          <p:cNvSpPr>
            <a:spLocks noChangeShapeType="1"/>
          </p:cNvSpPr>
          <p:nvPr/>
        </p:nvSpPr>
        <p:spPr bwMode="auto">
          <a:xfrm>
            <a:off x="5534025" y="3724275"/>
            <a:ext cx="1647825" cy="504825"/>
          </a:xfrm>
          <a:prstGeom prst="line">
            <a:avLst/>
          </a:prstGeom>
          <a:noFill/>
          <a:ln w="12700" cap="sq">
            <a:solidFill>
              <a:schemeClr val="tx1"/>
            </a:solidFill>
            <a:round/>
            <a:headEnd type="none" w="sm" len="sm"/>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71726" name="Line 68"/>
          <p:cNvSpPr>
            <a:spLocks noChangeShapeType="1"/>
          </p:cNvSpPr>
          <p:nvPr/>
        </p:nvSpPr>
        <p:spPr bwMode="auto">
          <a:xfrm>
            <a:off x="6505575" y="3733800"/>
            <a:ext cx="838200" cy="504825"/>
          </a:xfrm>
          <a:prstGeom prst="line">
            <a:avLst/>
          </a:prstGeom>
          <a:noFill/>
          <a:ln w="12700" cap="sq">
            <a:solidFill>
              <a:schemeClr val="tx1"/>
            </a:solidFill>
            <a:round/>
            <a:headEnd type="none" w="sm" len="sm"/>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71727" name="Rectangle 88"/>
          <p:cNvSpPr>
            <a:spLocks noChangeArrowheads="1"/>
          </p:cNvSpPr>
          <p:nvPr/>
        </p:nvSpPr>
        <p:spPr bwMode="auto">
          <a:xfrm>
            <a:off x="933450" y="4581525"/>
            <a:ext cx="2076450" cy="714375"/>
          </a:xfrm>
          <a:prstGeom prst="rect">
            <a:avLst/>
          </a:prstGeom>
          <a:solidFill>
            <a:schemeClr val="bg1"/>
          </a:solidFill>
          <a:ln w="12700" cap="sq">
            <a:solidFill>
              <a:schemeClr val="tx1"/>
            </a:solidFill>
            <a:miter lim="800000"/>
            <a:headEnd type="none" w="sm" len="sm"/>
            <a:tailEnd/>
          </a:ln>
        </p:spPr>
        <p:txBody>
          <a:bodyPr wrap="none" anchor="ctr"/>
          <a:lstStyle/>
          <a:p>
            <a:endParaRPr lang="en-US"/>
          </a:p>
        </p:txBody>
      </p:sp>
      <p:sp>
        <p:nvSpPr>
          <p:cNvPr id="71728" name="Line 89"/>
          <p:cNvSpPr>
            <a:spLocks noChangeShapeType="1"/>
          </p:cNvSpPr>
          <p:nvPr/>
        </p:nvSpPr>
        <p:spPr bwMode="auto">
          <a:xfrm>
            <a:off x="1289050" y="5210175"/>
            <a:ext cx="304800" cy="0"/>
          </a:xfrm>
          <a:prstGeom prst="line">
            <a:avLst/>
          </a:prstGeom>
          <a:noFill/>
          <a:ln w="28575">
            <a:solidFill>
              <a:schemeClr val="tx1"/>
            </a:solidFill>
            <a:prstDash val="sysDot"/>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71729" name="Rectangle 90"/>
          <p:cNvSpPr>
            <a:spLocks noChangeArrowheads="1"/>
          </p:cNvSpPr>
          <p:nvPr/>
        </p:nvSpPr>
        <p:spPr bwMode="auto">
          <a:xfrm>
            <a:off x="923925" y="4276725"/>
            <a:ext cx="2076450" cy="276225"/>
          </a:xfrm>
          <a:prstGeom prst="rect">
            <a:avLst/>
          </a:prstGeom>
          <a:solidFill>
            <a:srgbClr val="CCFFFF"/>
          </a:solidFill>
          <a:ln w="12700" cap="sq">
            <a:solidFill>
              <a:schemeClr val="tx1"/>
            </a:solidFill>
            <a:miter lim="800000"/>
            <a:headEnd type="none" w="sm" len="sm"/>
            <a:tailEnd/>
          </a:ln>
        </p:spPr>
        <p:txBody>
          <a:bodyPr wrap="none" anchor="ctr"/>
          <a:lstStyle/>
          <a:p>
            <a:endParaRPr lang="en-US"/>
          </a:p>
        </p:txBody>
      </p:sp>
      <p:sp>
        <p:nvSpPr>
          <p:cNvPr id="71730" name="Text Box 91"/>
          <p:cNvSpPr txBox="1">
            <a:spLocks noChangeArrowheads="1"/>
          </p:cNvSpPr>
          <p:nvPr/>
        </p:nvSpPr>
        <p:spPr bwMode="auto">
          <a:xfrm>
            <a:off x="936625" y="4219575"/>
            <a:ext cx="208280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a14:hiddenLine>
            </a:ext>
          </a:extLst>
        </p:spPr>
        <p:txBody>
          <a:bodyPr wrap="none">
            <a:spAutoFit/>
          </a:bodyPr>
          <a:lstStyle>
            <a:lvl1pPr>
              <a:defRPr sz="1400">
                <a:solidFill>
                  <a:schemeClr val="tx1"/>
                </a:solidFill>
                <a:latin typeface="Times New Roman" charset="0"/>
                <a:ea typeface="ＭＳ Ｐゴシック" charset="0"/>
                <a:cs typeface="ＭＳ Ｐゴシック" charset="0"/>
              </a:defRPr>
            </a:lvl1pPr>
            <a:lvl2pPr marL="37931725" indent="-37474525">
              <a:defRPr sz="1400">
                <a:solidFill>
                  <a:schemeClr val="tx1"/>
                </a:solidFill>
                <a:latin typeface="Times New Roman" charset="0"/>
                <a:ea typeface="ＭＳ Ｐゴシック" charset="0"/>
              </a:defRPr>
            </a:lvl2pPr>
            <a:lvl3pPr>
              <a:defRPr sz="1400">
                <a:solidFill>
                  <a:schemeClr val="tx1"/>
                </a:solidFill>
                <a:latin typeface="Times New Roman" charset="0"/>
                <a:ea typeface="ＭＳ Ｐゴシック" charset="0"/>
              </a:defRPr>
            </a:lvl3pPr>
            <a:lvl4pPr>
              <a:defRPr sz="1400">
                <a:solidFill>
                  <a:schemeClr val="tx1"/>
                </a:solidFill>
                <a:latin typeface="Times New Roman" charset="0"/>
                <a:ea typeface="ＭＳ Ｐゴシック" charset="0"/>
              </a:defRPr>
            </a:lvl4pPr>
            <a:lvl5pPr>
              <a:defRPr sz="1400">
                <a:solidFill>
                  <a:schemeClr val="tx1"/>
                </a:solidFill>
                <a:latin typeface="Times New Roman" charset="0"/>
                <a:ea typeface="ＭＳ Ｐゴシック" charset="0"/>
              </a:defRPr>
            </a:lvl5pPr>
            <a:lvl6pPr marL="457200" eaLnBrk="0" fontAlgn="base" hangingPunct="0">
              <a:spcBef>
                <a:spcPct val="30000"/>
              </a:spcBef>
              <a:spcAft>
                <a:spcPct val="0"/>
              </a:spcAft>
              <a:defRPr sz="1400">
                <a:solidFill>
                  <a:schemeClr val="tx1"/>
                </a:solidFill>
                <a:latin typeface="Times New Roman" charset="0"/>
                <a:ea typeface="ＭＳ Ｐゴシック" charset="0"/>
              </a:defRPr>
            </a:lvl6pPr>
            <a:lvl7pPr marL="914400" eaLnBrk="0" fontAlgn="base" hangingPunct="0">
              <a:spcBef>
                <a:spcPct val="30000"/>
              </a:spcBef>
              <a:spcAft>
                <a:spcPct val="0"/>
              </a:spcAft>
              <a:defRPr sz="1400">
                <a:solidFill>
                  <a:schemeClr val="tx1"/>
                </a:solidFill>
                <a:latin typeface="Times New Roman" charset="0"/>
                <a:ea typeface="ＭＳ Ｐゴシック" charset="0"/>
              </a:defRPr>
            </a:lvl7pPr>
            <a:lvl8pPr marL="1371600" eaLnBrk="0" fontAlgn="base" hangingPunct="0">
              <a:spcBef>
                <a:spcPct val="30000"/>
              </a:spcBef>
              <a:spcAft>
                <a:spcPct val="0"/>
              </a:spcAft>
              <a:defRPr sz="1400">
                <a:solidFill>
                  <a:schemeClr val="tx1"/>
                </a:solidFill>
                <a:latin typeface="Times New Roman" charset="0"/>
                <a:ea typeface="ＭＳ Ｐゴシック" charset="0"/>
              </a:defRPr>
            </a:lvl8pPr>
            <a:lvl9pPr marL="1828800" eaLnBrk="0" fontAlgn="base" hangingPunct="0">
              <a:spcBef>
                <a:spcPct val="30000"/>
              </a:spcBef>
              <a:spcAft>
                <a:spcPct val="0"/>
              </a:spcAft>
              <a:defRPr sz="1400">
                <a:solidFill>
                  <a:schemeClr val="tx1"/>
                </a:solidFill>
                <a:latin typeface="Times New Roman" charset="0"/>
                <a:ea typeface="ＭＳ Ｐゴシック" charset="0"/>
              </a:defRPr>
            </a:lvl9pPr>
          </a:lstStyle>
          <a:p>
            <a:pPr>
              <a:spcBef>
                <a:spcPct val="0"/>
              </a:spcBef>
            </a:pPr>
            <a:r>
              <a:rPr lang="en-US" sz="1800"/>
              <a:t>concat(</a:t>
            </a:r>
            <a:r>
              <a:rPr lang="en-US" sz="1800">
                <a:solidFill>
                  <a:srgbClr val="0000DC"/>
                </a:solidFill>
              </a:rPr>
              <a:t>agent-id</a:t>
            </a:r>
            <a:r>
              <a:rPr lang="en-US" sz="1800"/>
              <a:t>,</a:t>
            </a:r>
            <a:r>
              <a:rPr lang="en-US" sz="1800">
                <a:solidFill>
                  <a:srgbClr val="0000DC"/>
                </a:solidFill>
              </a:rPr>
              <a:t>city</a:t>
            </a:r>
            <a:r>
              <a:rPr lang="en-US" sz="1800"/>
              <a:t>)</a:t>
            </a:r>
            <a:endParaRPr lang="en-US" sz="1800">
              <a:solidFill>
                <a:srgbClr val="0000DC"/>
              </a:solidFill>
            </a:endParaRPr>
          </a:p>
        </p:txBody>
      </p:sp>
      <p:sp>
        <p:nvSpPr>
          <p:cNvPr id="71731" name="Text Box 92"/>
          <p:cNvSpPr txBox="1">
            <a:spLocks noChangeArrowheads="1"/>
          </p:cNvSpPr>
          <p:nvPr/>
        </p:nvSpPr>
        <p:spPr bwMode="auto">
          <a:xfrm>
            <a:off x="1050925" y="4552950"/>
            <a:ext cx="1422400" cy="641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a14:hiddenLine>
            </a:ext>
          </a:extLst>
        </p:spPr>
        <p:txBody>
          <a:bodyPr wrap="none">
            <a:spAutoFit/>
          </a:bodyPr>
          <a:lstStyle>
            <a:lvl1pPr>
              <a:defRPr sz="1400">
                <a:solidFill>
                  <a:schemeClr val="tx1"/>
                </a:solidFill>
                <a:latin typeface="Times New Roman" charset="0"/>
                <a:ea typeface="ＭＳ Ｐゴシック" charset="0"/>
                <a:cs typeface="ＭＳ Ｐゴシック" charset="0"/>
              </a:defRPr>
            </a:lvl1pPr>
            <a:lvl2pPr marL="37931725" indent="-37474525">
              <a:defRPr sz="1400">
                <a:solidFill>
                  <a:schemeClr val="tx1"/>
                </a:solidFill>
                <a:latin typeface="Times New Roman" charset="0"/>
                <a:ea typeface="ＭＳ Ｐゴシック" charset="0"/>
              </a:defRPr>
            </a:lvl2pPr>
            <a:lvl3pPr>
              <a:defRPr sz="1400">
                <a:solidFill>
                  <a:schemeClr val="tx1"/>
                </a:solidFill>
                <a:latin typeface="Times New Roman" charset="0"/>
                <a:ea typeface="ＭＳ Ｐゴシック" charset="0"/>
              </a:defRPr>
            </a:lvl3pPr>
            <a:lvl4pPr>
              <a:defRPr sz="1400">
                <a:solidFill>
                  <a:schemeClr val="tx1"/>
                </a:solidFill>
                <a:latin typeface="Times New Roman" charset="0"/>
                <a:ea typeface="ＭＳ Ｐゴシック" charset="0"/>
              </a:defRPr>
            </a:lvl4pPr>
            <a:lvl5pPr>
              <a:defRPr sz="1400">
                <a:solidFill>
                  <a:schemeClr val="tx1"/>
                </a:solidFill>
                <a:latin typeface="Times New Roman" charset="0"/>
                <a:ea typeface="ＭＳ Ｐゴシック" charset="0"/>
              </a:defRPr>
            </a:lvl5pPr>
            <a:lvl6pPr marL="457200" eaLnBrk="0" fontAlgn="base" hangingPunct="0">
              <a:spcBef>
                <a:spcPct val="30000"/>
              </a:spcBef>
              <a:spcAft>
                <a:spcPct val="0"/>
              </a:spcAft>
              <a:defRPr sz="1400">
                <a:solidFill>
                  <a:schemeClr val="tx1"/>
                </a:solidFill>
                <a:latin typeface="Times New Roman" charset="0"/>
                <a:ea typeface="ＭＳ Ｐゴシック" charset="0"/>
              </a:defRPr>
            </a:lvl6pPr>
            <a:lvl7pPr marL="914400" eaLnBrk="0" fontAlgn="base" hangingPunct="0">
              <a:spcBef>
                <a:spcPct val="30000"/>
              </a:spcBef>
              <a:spcAft>
                <a:spcPct val="0"/>
              </a:spcAft>
              <a:defRPr sz="1400">
                <a:solidFill>
                  <a:schemeClr val="tx1"/>
                </a:solidFill>
                <a:latin typeface="Times New Roman" charset="0"/>
                <a:ea typeface="ＭＳ Ｐゴシック" charset="0"/>
              </a:defRPr>
            </a:lvl7pPr>
            <a:lvl8pPr marL="1371600" eaLnBrk="0" fontAlgn="base" hangingPunct="0">
              <a:spcBef>
                <a:spcPct val="30000"/>
              </a:spcBef>
              <a:spcAft>
                <a:spcPct val="0"/>
              </a:spcAft>
              <a:defRPr sz="1400">
                <a:solidFill>
                  <a:schemeClr val="tx1"/>
                </a:solidFill>
                <a:latin typeface="Times New Roman" charset="0"/>
                <a:ea typeface="ＭＳ Ｐゴシック" charset="0"/>
              </a:defRPr>
            </a:lvl8pPr>
            <a:lvl9pPr marL="1828800" eaLnBrk="0" fontAlgn="base" hangingPunct="0">
              <a:spcBef>
                <a:spcPct val="30000"/>
              </a:spcBef>
              <a:spcAft>
                <a:spcPct val="0"/>
              </a:spcAft>
              <a:defRPr sz="1400">
                <a:solidFill>
                  <a:schemeClr val="tx1"/>
                </a:solidFill>
                <a:latin typeface="Times New Roman" charset="0"/>
                <a:ea typeface="ＭＳ Ｐゴシック" charset="0"/>
              </a:defRPr>
            </a:lvl9pPr>
          </a:lstStyle>
          <a:p>
            <a:pPr>
              <a:spcBef>
                <a:spcPct val="0"/>
              </a:spcBef>
            </a:pPr>
            <a:r>
              <a:rPr lang="en-US" sz="1800"/>
              <a:t>532a   Seattle</a:t>
            </a:r>
          </a:p>
          <a:p>
            <a:pPr>
              <a:spcBef>
                <a:spcPct val="0"/>
              </a:spcBef>
            </a:pPr>
            <a:r>
              <a:rPr lang="en-US" sz="1800"/>
              <a:t>115c  Miami</a:t>
            </a:r>
          </a:p>
        </p:txBody>
      </p:sp>
      <p:sp>
        <p:nvSpPr>
          <p:cNvPr id="71732" name="Rectangle 102"/>
          <p:cNvSpPr>
            <a:spLocks noChangeArrowheads="1"/>
          </p:cNvSpPr>
          <p:nvPr/>
        </p:nvSpPr>
        <p:spPr bwMode="auto">
          <a:xfrm>
            <a:off x="228600" y="752475"/>
            <a:ext cx="8715375" cy="5429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lstStyle/>
          <a:p>
            <a:pPr marL="342900" indent="-342900">
              <a:spcBef>
                <a:spcPct val="20000"/>
              </a:spcBef>
              <a:buClr>
                <a:schemeClr val="accent2"/>
              </a:buClr>
              <a:buSzPct val="80000"/>
              <a:buFont typeface="Wingdings" charset="0"/>
              <a:buChar char="l"/>
            </a:pPr>
            <a:r>
              <a:rPr kumimoji="1" lang="en-US" sz="2400" dirty="0">
                <a:latin typeface="Arial" charset="0"/>
              </a:rPr>
              <a:t>Find match candidates for </a:t>
            </a:r>
            <a:r>
              <a:rPr kumimoji="1" lang="en-US" sz="2400" dirty="0">
                <a:solidFill>
                  <a:srgbClr val="CC0000"/>
                </a:solidFill>
                <a:latin typeface="Arial" charset="0"/>
              </a:rPr>
              <a:t>address</a:t>
            </a:r>
            <a:endParaRPr kumimoji="1" lang="en-US" sz="2400" dirty="0">
              <a:solidFill>
                <a:srgbClr val="FF0000"/>
              </a:solidFill>
              <a:latin typeface="Arial" charset="0"/>
            </a:endParaRPr>
          </a:p>
          <a:p>
            <a:pPr marL="342900" indent="-342900">
              <a:spcBef>
                <a:spcPct val="20000"/>
              </a:spcBef>
              <a:buClr>
                <a:schemeClr val="accent2"/>
              </a:buClr>
              <a:buSzPct val="80000"/>
              <a:buFont typeface="Wingdings" charset="0"/>
              <a:buChar char="l"/>
            </a:pPr>
            <a:r>
              <a:rPr kumimoji="1" lang="en-US" sz="2400" dirty="0">
                <a:solidFill>
                  <a:srgbClr val="FF0000"/>
                </a:solidFill>
                <a:latin typeface="Arial" charset="0"/>
              </a:rPr>
              <a:t>Search</a:t>
            </a:r>
            <a:r>
              <a:rPr kumimoji="1" lang="en-US" sz="2400" dirty="0">
                <a:latin typeface="Arial" charset="0"/>
              </a:rPr>
              <a:t> in space of all concatenation matches over all string attributes</a:t>
            </a:r>
          </a:p>
        </p:txBody>
      </p:sp>
    </p:spTree>
    <p:extLst>
      <p:ext uri="{BB962C8B-B14F-4D97-AF65-F5344CB8AC3E}">
        <p14:creationId xmlns:p14="http://schemas.microsoft.com/office/powerpoint/2010/main" val="33281521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9010" name="Rectangle 2"/>
          <p:cNvSpPr>
            <a:spLocks noGrp="1" noChangeArrowheads="1"/>
          </p:cNvSpPr>
          <p:nvPr>
            <p:ph type="title"/>
          </p:nvPr>
        </p:nvSpPr>
        <p:spPr/>
        <p:txBody>
          <a:bodyPr/>
          <a:lstStyle/>
          <a:p>
            <a:r>
              <a:rPr lang="en-US" dirty="0"/>
              <a:t>Schema Mappings</a:t>
            </a:r>
          </a:p>
        </p:txBody>
      </p:sp>
      <p:sp>
        <p:nvSpPr>
          <p:cNvPr id="35846" name="Rectangle 3"/>
          <p:cNvSpPr>
            <a:spLocks noGrp="1" noChangeArrowheads="1"/>
          </p:cNvSpPr>
          <p:nvPr>
            <p:ph idx="1"/>
          </p:nvPr>
        </p:nvSpPr>
        <p:spPr>
          <a:xfrm>
            <a:off x="352785" y="1079500"/>
            <a:ext cx="8686359" cy="5016500"/>
          </a:xfrm>
        </p:spPr>
        <p:txBody>
          <a:bodyPr/>
          <a:lstStyle/>
          <a:p>
            <a:r>
              <a:rPr lang="en-US" sz="2800" dirty="0"/>
              <a:t>Global-as-View (GAV):  </a:t>
            </a:r>
            <a:r>
              <a:rPr lang="en-US" sz="2800" dirty="0">
                <a:sym typeface="Symbol" charset="0"/>
              </a:rPr>
              <a:t>s(X,Y)  g(X)</a:t>
            </a:r>
          </a:p>
          <a:p>
            <a:pPr lvl="1"/>
            <a:r>
              <a:rPr lang="en-US" sz="2400" dirty="0"/>
              <a:t>Mediator relation defined as a view over source relations</a:t>
            </a:r>
          </a:p>
          <a:p>
            <a:pPr lvl="1"/>
            <a:r>
              <a:rPr lang="en-US" dirty="0">
                <a:latin typeface="Arial" charset="0"/>
                <a:ea typeface="ＭＳ Ｐゴシック" charset="0"/>
                <a:cs typeface="ＭＳ Ｐゴシック" charset="0"/>
                <a:sym typeface="Symbol" charset="0"/>
              </a:rPr>
              <a:t>s1(</a:t>
            </a:r>
            <a:r>
              <a:rPr lang="en-US" dirty="0" err="1">
                <a:latin typeface="Arial" charset="0"/>
                <a:ea typeface="ＭＳ Ｐゴシック" charset="0"/>
                <a:cs typeface="ＭＳ Ｐゴシック" charset="0"/>
                <a:sym typeface="Symbol" charset="0"/>
              </a:rPr>
              <a:t>ID,Title,Director,Year</a:t>
            </a:r>
            <a:r>
              <a:rPr lang="en-US" dirty="0">
                <a:latin typeface="Arial" charset="0"/>
                <a:ea typeface="ＭＳ Ｐゴシック" charset="0"/>
                <a:cs typeface="ＭＳ Ｐゴシック" charset="0"/>
                <a:sym typeface="Symbol" charset="0"/>
              </a:rPr>
              <a:t>) ^ s</a:t>
            </a:r>
            <a:r>
              <a:rPr lang="en-US" dirty="0">
                <a:latin typeface="Arial" charset="0"/>
                <a:ea typeface="ＭＳ Ｐゴシック" charset="0"/>
                <a:cs typeface="ＭＳ Ｐゴシック" charset="0"/>
              </a:rPr>
              <a:t>3(</a:t>
            </a:r>
            <a:r>
              <a:rPr lang="en-US" dirty="0" err="1">
                <a:latin typeface="Arial" charset="0"/>
                <a:ea typeface="ＭＳ Ｐゴシック" charset="0"/>
                <a:cs typeface="ＭＳ Ｐゴシック" charset="0"/>
              </a:rPr>
              <a:t>ID,Review</a:t>
            </a:r>
            <a:r>
              <a:rPr lang="en-US" dirty="0">
                <a:latin typeface="Arial" charset="0"/>
                <a:ea typeface="ＭＳ Ｐゴシック" charset="0"/>
                <a:cs typeface="ＭＳ Ｐゴシック" charset="0"/>
              </a:rPr>
              <a:t>) </a:t>
            </a:r>
            <a:r>
              <a:rPr lang="en-US" dirty="0">
                <a:ea typeface="ＭＳ Ｐゴシック" charset="0"/>
                <a:cs typeface="ＭＳ Ｐゴシック" charset="0"/>
                <a:sym typeface="Symbol" charset="0"/>
              </a:rPr>
              <a:t> 	</a:t>
            </a:r>
            <a:r>
              <a:rPr lang="en-US" dirty="0">
                <a:latin typeface="Arial" charset="0"/>
                <a:ea typeface="ＭＳ Ｐゴシック" charset="0"/>
                <a:cs typeface="ＭＳ Ｐゴシック" charset="0"/>
              </a:rPr>
              <a:t>review(</a:t>
            </a:r>
            <a:r>
              <a:rPr lang="en-US" dirty="0" err="1">
                <a:latin typeface="Arial" charset="0"/>
                <a:ea typeface="ＭＳ Ｐゴシック" charset="0"/>
                <a:cs typeface="ＭＳ Ｐゴシック" charset="0"/>
              </a:rPr>
              <a:t>Title,Year,Review</a:t>
            </a:r>
            <a:r>
              <a:rPr lang="en-US" dirty="0">
                <a:latin typeface="Arial" charset="0"/>
                <a:ea typeface="ＭＳ Ｐゴシック" charset="0"/>
                <a:cs typeface="ＭＳ Ｐゴシック" charset="0"/>
              </a:rPr>
              <a:t>) </a:t>
            </a:r>
            <a:endParaRPr lang="en-US" dirty="0"/>
          </a:p>
          <a:p>
            <a:r>
              <a:rPr lang="en-US" sz="2800" dirty="0"/>
              <a:t>Local-as-View (LAV):   s(X) </a:t>
            </a:r>
            <a:r>
              <a:rPr lang="en-US" sz="2800" dirty="0">
                <a:sym typeface="Symbol" charset="0"/>
              </a:rPr>
              <a:t> ∃Y g(X,Y)</a:t>
            </a:r>
            <a:endParaRPr lang="en-US" sz="2800" dirty="0"/>
          </a:p>
          <a:p>
            <a:pPr lvl="1"/>
            <a:r>
              <a:rPr lang="en-US" sz="2400" dirty="0"/>
              <a:t>Source relation defined as view over mediator relations</a:t>
            </a:r>
          </a:p>
          <a:p>
            <a:pPr lvl="1"/>
            <a:r>
              <a:rPr lang="en-US" dirty="0">
                <a:ea typeface="ＭＳ Ｐゴシック" charset="0"/>
                <a:cs typeface="ＭＳ Ｐゴシック" charset="0"/>
              </a:rPr>
              <a:t>s1(id, title, year, director) </a:t>
            </a:r>
            <a:r>
              <a:rPr lang="en-US" dirty="0">
                <a:ea typeface="ＭＳ Ｐゴシック" charset="0"/>
                <a:cs typeface="ＭＳ Ｐゴシック" charset="0"/>
                <a:sym typeface="Symbol" charset="0"/>
              </a:rPr>
              <a:t>  </a:t>
            </a:r>
            <a:r>
              <a:rPr lang="en-US" dirty="0">
                <a:ea typeface="ＭＳ Ｐゴシック" charset="0"/>
                <a:cs typeface="ＭＳ Ｐゴシック" charset="0"/>
              </a:rPr>
              <a:t>Movie(</a:t>
            </a:r>
            <a:r>
              <a:rPr lang="en-US" dirty="0" err="1">
                <a:ea typeface="ＭＳ Ｐゴシック" charset="0"/>
                <a:cs typeface="ＭＳ Ｐゴシック" charset="0"/>
              </a:rPr>
              <a:t>title,year,director,genre</a:t>
            </a:r>
            <a:r>
              <a:rPr lang="en-US" dirty="0">
                <a:ea typeface="ＭＳ Ｐゴシック" charset="0"/>
                <a:cs typeface="ＭＳ Ｐゴシック" charset="0"/>
              </a:rPr>
              <a:t>) ^ 		American(director) ^ year ≥1960 ^ genre = </a:t>
            </a:r>
            <a:r>
              <a:rPr lang="fr-FR" altLang="ja-JP" dirty="0">
                <a:ea typeface="ＭＳ Ｐゴシック" charset="0"/>
                <a:cs typeface="ＭＳ Ｐゴシック" charset="0"/>
              </a:rPr>
              <a:t>'</a:t>
            </a:r>
            <a:r>
              <a:rPr lang="en-US" dirty="0">
                <a:ea typeface="ＭＳ Ｐゴシック" charset="0"/>
                <a:cs typeface="ＭＳ Ｐゴシック" charset="0"/>
              </a:rPr>
              <a:t>Comedy</a:t>
            </a:r>
            <a:endParaRPr lang="en-US" dirty="0"/>
          </a:p>
          <a:p>
            <a:r>
              <a:rPr lang="en-US" sz="2800" dirty="0"/>
              <a:t>General (GLAV, </a:t>
            </a:r>
            <a:r>
              <a:rPr lang="en-US" sz="2800" dirty="0" err="1"/>
              <a:t>st-tgd</a:t>
            </a:r>
            <a:r>
              <a:rPr lang="en-US" sz="2800" dirty="0"/>
              <a:t>):  </a:t>
            </a:r>
            <a:r>
              <a:rPr lang="en-US" sz="2800" dirty="0">
                <a:sym typeface="Symbol" charset="0"/>
              </a:rPr>
              <a:t></a:t>
            </a:r>
            <a:r>
              <a:rPr lang="en-US" sz="2800" baseline="-25000" dirty="0">
                <a:sym typeface="Symbol" charset="0"/>
              </a:rPr>
              <a:t>S</a:t>
            </a:r>
            <a:r>
              <a:rPr lang="en-US" sz="2800" dirty="0">
                <a:sym typeface="Symbol" charset="0"/>
              </a:rPr>
              <a:t>(X,Y)  ∃Z </a:t>
            </a:r>
            <a:r>
              <a:rPr lang="en-US" sz="2800" baseline="-25000" dirty="0">
                <a:sym typeface="Symbol" charset="0"/>
              </a:rPr>
              <a:t>G</a:t>
            </a:r>
            <a:r>
              <a:rPr lang="en-US" sz="2800" dirty="0">
                <a:sym typeface="Symbol" charset="0"/>
              </a:rPr>
              <a:t>(X,Z)</a:t>
            </a:r>
          </a:p>
          <a:p>
            <a:pPr lvl="1"/>
            <a:r>
              <a:rPr lang="en-US" dirty="0">
                <a:ea typeface="ＭＳ Ｐゴシック" charset="0"/>
                <a:cs typeface="ＭＳ Ｐゴシック" charset="0"/>
              </a:rPr>
              <a:t>s1(id, title, year, director) ^ s2(id, review) </a:t>
            </a:r>
            <a:r>
              <a:rPr lang="en-US" dirty="0">
                <a:ea typeface="ＭＳ Ｐゴシック" charset="0"/>
                <a:cs typeface="ＭＳ Ｐゴシック" charset="0"/>
                <a:sym typeface="Symbol" charset="0"/>
              </a:rPr>
              <a:t>  	</a:t>
            </a:r>
            <a:r>
              <a:rPr lang="en-US" dirty="0">
                <a:ea typeface="ＭＳ Ｐゴシック" charset="0"/>
                <a:cs typeface="ＭＳ Ｐゴシック" charset="0"/>
              </a:rPr>
              <a:t>Movie(</a:t>
            </a:r>
            <a:r>
              <a:rPr lang="en-US" dirty="0" err="1">
                <a:ea typeface="ＭＳ Ｐゴシック" charset="0"/>
                <a:cs typeface="ＭＳ Ｐゴシック" charset="0"/>
              </a:rPr>
              <a:t>title,year,director,genre</a:t>
            </a:r>
            <a:r>
              <a:rPr lang="en-US" dirty="0">
                <a:ea typeface="ＭＳ Ｐゴシック" charset="0"/>
                <a:cs typeface="ＭＳ Ｐゴシック" charset="0"/>
              </a:rPr>
              <a:t>) ^ American(director) ^ year ≥1990 </a:t>
            </a:r>
            <a:r>
              <a:rPr lang="en-US">
                <a:ea typeface="ＭＳ Ｐゴシック" charset="0"/>
                <a:cs typeface="ＭＳ Ｐゴシック" charset="0"/>
              </a:rPr>
              <a:t>^ 	genre </a:t>
            </a:r>
            <a:r>
              <a:rPr lang="en-US" dirty="0">
                <a:ea typeface="ＭＳ Ｐゴシック" charset="0"/>
                <a:cs typeface="ＭＳ Ｐゴシック" charset="0"/>
              </a:rPr>
              <a:t>= </a:t>
            </a:r>
            <a:r>
              <a:rPr lang="fr-FR" altLang="ja-JP" dirty="0">
                <a:ea typeface="ＭＳ Ｐゴシック" charset="0"/>
                <a:cs typeface="ＭＳ Ｐゴシック" charset="0"/>
              </a:rPr>
              <a:t>'</a:t>
            </a:r>
            <a:r>
              <a:rPr lang="en-US" dirty="0">
                <a:ea typeface="ＭＳ Ｐゴシック" charset="0"/>
                <a:cs typeface="ＭＳ Ｐゴシック" charset="0"/>
              </a:rPr>
              <a:t>Comedy</a:t>
            </a:r>
            <a:r>
              <a:rPr lang="fr-FR" altLang="ja-JP" dirty="0">
                <a:ea typeface="ＭＳ Ｐゴシック" charset="0"/>
                <a:cs typeface="ＭＳ Ｐゴシック" charset="0"/>
              </a:rPr>
              <a:t>’ </a:t>
            </a:r>
            <a:r>
              <a:rPr lang="en-US" dirty="0">
                <a:ea typeface="ＭＳ Ｐゴシック" charset="0"/>
                <a:cs typeface="ＭＳ Ｐゴシック" charset="0"/>
              </a:rPr>
              <a:t>^ </a:t>
            </a:r>
            <a:r>
              <a:rPr lang="en-US" dirty="0" err="1">
                <a:ea typeface="ＭＳ Ｐゴシック" charset="0"/>
                <a:cs typeface="ＭＳ Ｐゴシック" charset="0"/>
              </a:rPr>
              <a:t>hasReview</a:t>
            </a:r>
            <a:r>
              <a:rPr lang="en-US" dirty="0">
                <a:ea typeface="ＭＳ Ｐゴシック" charset="0"/>
                <a:cs typeface="ＭＳ Ｐゴシック" charset="0"/>
              </a:rPr>
              <a:t>(title, review)</a:t>
            </a:r>
          </a:p>
          <a:p>
            <a:pPr lvl="1"/>
            <a:endParaRPr lang="en-US" dirty="0"/>
          </a:p>
          <a:p>
            <a:pPr marL="114300" indent="0">
              <a:buNone/>
            </a:pPr>
            <a:r>
              <a:rPr lang="en-US" sz="2800" dirty="0"/>
              <a:t>         </a:t>
            </a:r>
          </a:p>
        </p:txBody>
      </p:sp>
    </p:spTree>
    <p:extLst>
      <p:ext uri="{BB962C8B-B14F-4D97-AF65-F5344CB8AC3E}">
        <p14:creationId xmlns:p14="http://schemas.microsoft.com/office/powerpoint/2010/main" val="368861226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Number Placeholder 5"/>
          <p:cNvSpPr>
            <a:spLocks noGrp="1"/>
          </p:cNvSpPr>
          <p:nvPr>
            <p:ph type="sldNum" sz="quarter" idx="12"/>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a:lstStyle>
            <a:lvl1pPr>
              <a:defRPr sz="1400">
                <a:solidFill>
                  <a:schemeClr val="tx1"/>
                </a:solidFill>
                <a:latin typeface="Times New Roman" charset="0"/>
                <a:ea typeface="ＭＳ Ｐゴシック" charset="0"/>
                <a:cs typeface="ＭＳ Ｐゴシック" charset="0"/>
              </a:defRPr>
            </a:lvl1pPr>
            <a:lvl2pPr marL="37931725" indent="-37474525">
              <a:defRPr sz="1400">
                <a:solidFill>
                  <a:schemeClr val="tx1"/>
                </a:solidFill>
                <a:latin typeface="Times New Roman" charset="0"/>
                <a:ea typeface="ＭＳ Ｐゴシック" charset="0"/>
              </a:defRPr>
            </a:lvl2pPr>
            <a:lvl3pPr>
              <a:defRPr sz="1400">
                <a:solidFill>
                  <a:schemeClr val="tx1"/>
                </a:solidFill>
                <a:latin typeface="Times New Roman" charset="0"/>
                <a:ea typeface="ＭＳ Ｐゴシック" charset="0"/>
              </a:defRPr>
            </a:lvl3pPr>
            <a:lvl4pPr>
              <a:defRPr sz="1400">
                <a:solidFill>
                  <a:schemeClr val="tx1"/>
                </a:solidFill>
                <a:latin typeface="Times New Roman" charset="0"/>
                <a:ea typeface="ＭＳ Ｐゴシック" charset="0"/>
              </a:defRPr>
            </a:lvl4pPr>
            <a:lvl5pPr>
              <a:defRPr sz="1400">
                <a:solidFill>
                  <a:schemeClr val="tx1"/>
                </a:solidFill>
                <a:latin typeface="Times New Roman" charset="0"/>
                <a:ea typeface="ＭＳ Ｐゴシック" charset="0"/>
              </a:defRPr>
            </a:lvl5pPr>
            <a:lvl6pPr marL="457200" eaLnBrk="0" fontAlgn="base" hangingPunct="0">
              <a:spcBef>
                <a:spcPct val="30000"/>
              </a:spcBef>
              <a:spcAft>
                <a:spcPct val="0"/>
              </a:spcAft>
              <a:defRPr sz="1400">
                <a:solidFill>
                  <a:schemeClr val="tx1"/>
                </a:solidFill>
                <a:latin typeface="Times New Roman" charset="0"/>
                <a:ea typeface="ＭＳ Ｐゴシック" charset="0"/>
              </a:defRPr>
            </a:lvl6pPr>
            <a:lvl7pPr marL="914400" eaLnBrk="0" fontAlgn="base" hangingPunct="0">
              <a:spcBef>
                <a:spcPct val="30000"/>
              </a:spcBef>
              <a:spcAft>
                <a:spcPct val="0"/>
              </a:spcAft>
              <a:defRPr sz="1400">
                <a:solidFill>
                  <a:schemeClr val="tx1"/>
                </a:solidFill>
                <a:latin typeface="Times New Roman" charset="0"/>
                <a:ea typeface="ＭＳ Ｐゴシック" charset="0"/>
              </a:defRPr>
            </a:lvl7pPr>
            <a:lvl8pPr marL="1371600" eaLnBrk="0" fontAlgn="base" hangingPunct="0">
              <a:spcBef>
                <a:spcPct val="30000"/>
              </a:spcBef>
              <a:spcAft>
                <a:spcPct val="0"/>
              </a:spcAft>
              <a:defRPr sz="1400">
                <a:solidFill>
                  <a:schemeClr val="tx1"/>
                </a:solidFill>
                <a:latin typeface="Times New Roman" charset="0"/>
                <a:ea typeface="ＭＳ Ｐゴシック" charset="0"/>
              </a:defRPr>
            </a:lvl8pPr>
            <a:lvl9pPr marL="1828800" eaLnBrk="0" fontAlgn="base" hangingPunct="0">
              <a:spcBef>
                <a:spcPct val="30000"/>
              </a:spcBef>
              <a:spcAft>
                <a:spcPct val="0"/>
              </a:spcAft>
              <a:defRPr sz="1400">
                <a:solidFill>
                  <a:schemeClr val="tx1"/>
                </a:solidFill>
                <a:latin typeface="Times New Roman" charset="0"/>
                <a:ea typeface="ＭＳ Ｐゴシック" charset="0"/>
              </a:defRPr>
            </a:lvl9pPr>
          </a:lstStyle>
          <a:p>
            <a:fld id="{BB268E99-6459-9846-ADEA-057C1ED5DEE1}" type="slidenum">
              <a:rPr lang="en-US"/>
              <a:pPr/>
              <a:t>50</a:t>
            </a:fld>
            <a:endParaRPr lang="en-US"/>
          </a:p>
        </p:txBody>
      </p:sp>
      <p:sp>
        <p:nvSpPr>
          <p:cNvPr id="794626" name="Rectangle 2"/>
          <p:cNvSpPr>
            <a:spLocks noGrp="1" noChangeArrowheads="1"/>
          </p:cNvSpPr>
          <p:nvPr>
            <p:ph type="title"/>
          </p:nvPr>
        </p:nvSpPr>
        <p:spPr/>
        <p:txBody>
          <a:bodyPr/>
          <a:lstStyle/>
          <a:p>
            <a:r>
              <a:rPr lang="en-US" dirty="0">
                <a:latin typeface="Times New Roman" charset="0"/>
                <a:ea typeface="ＭＳ Ｐゴシック" charset="0"/>
                <a:cs typeface="ＭＳ Ｐゴシック" charset="0"/>
              </a:rPr>
              <a:t>Search</a:t>
            </a:r>
          </a:p>
        </p:txBody>
      </p:sp>
      <p:sp>
        <p:nvSpPr>
          <p:cNvPr id="69636" name="Rectangle 3"/>
          <p:cNvSpPr>
            <a:spLocks noGrp="1" noChangeArrowheads="1"/>
          </p:cNvSpPr>
          <p:nvPr>
            <p:ph type="body" idx="1"/>
          </p:nvPr>
        </p:nvSpPr>
        <p:spPr/>
        <p:txBody>
          <a:bodyPr/>
          <a:lstStyle/>
          <a:p>
            <a:r>
              <a:rPr lang="en-US" dirty="0">
                <a:latin typeface="Arial" charset="0"/>
                <a:ea typeface="ＭＳ Ｐゴシック" charset="0"/>
                <a:cs typeface="ＭＳ Ｐゴシック" charset="0"/>
              </a:rPr>
              <a:t>Search strategy</a:t>
            </a:r>
          </a:p>
          <a:p>
            <a:pPr lvl="1"/>
            <a:r>
              <a:rPr lang="en-US" dirty="0">
                <a:latin typeface="Arial" charset="0"/>
                <a:ea typeface="ＭＳ Ｐゴシック" charset="0"/>
              </a:rPr>
              <a:t>Beam search to handle large search space</a:t>
            </a:r>
          </a:p>
          <a:p>
            <a:pPr lvl="2"/>
            <a:r>
              <a:rPr lang="en-US" dirty="0">
                <a:latin typeface="Arial" charset="0"/>
                <a:ea typeface="ＭＳ Ｐゴシック" charset="0"/>
              </a:rPr>
              <a:t>Uses a scoring function to evaluate match candidate</a:t>
            </a:r>
          </a:p>
          <a:p>
            <a:pPr lvl="2"/>
            <a:r>
              <a:rPr lang="en-US" dirty="0">
                <a:latin typeface="Arial" charset="0"/>
                <a:ea typeface="ＭＳ Ｐゴシック" charset="0"/>
              </a:rPr>
              <a:t>Keep only </a:t>
            </a:r>
            <a:r>
              <a:rPr lang="en-US" i="1" dirty="0">
                <a:latin typeface="Arial" charset="0"/>
                <a:ea typeface="ＭＳ Ｐゴシック" charset="0"/>
              </a:rPr>
              <a:t>k</a:t>
            </a:r>
            <a:r>
              <a:rPr lang="en-US" dirty="0">
                <a:latin typeface="Arial" charset="0"/>
                <a:ea typeface="ＭＳ Ｐゴシック" charset="0"/>
              </a:rPr>
              <a:t> highest-scoring match candidates</a:t>
            </a:r>
          </a:p>
          <a:p>
            <a:r>
              <a:rPr lang="en-US" dirty="0">
                <a:latin typeface="Arial" charset="0"/>
                <a:ea typeface="ＭＳ Ｐゴシック" charset="0"/>
                <a:cs typeface="ＭＳ Ｐゴシック" charset="0"/>
              </a:rPr>
              <a:t> Match evaluation</a:t>
            </a:r>
          </a:p>
          <a:p>
            <a:pPr lvl="1"/>
            <a:r>
              <a:rPr lang="en-US" dirty="0">
                <a:latin typeface="Arial" charset="0"/>
                <a:ea typeface="ＭＳ Ｐゴシック" charset="0"/>
              </a:rPr>
              <a:t>Score of match candidates approximates semantic distance between it and target attribute</a:t>
            </a:r>
          </a:p>
          <a:p>
            <a:pPr lvl="2"/>
            <a:r>
              <a:rPr lang="en-US" dirty="0">
                <a:latin typeface="Arial" charset="0"/>
                <a:ea typeface="ＭＳ Ｐゴシック" charset="0"/>
              </a:rPr>
              <a:t>E.g., </a:t>
            </a:r>
            <a:r>
              <a:rPr lang="en-US" dirty="0" err="1">
                <a:latin typeface="Arial" charset="0"/>
                <a:ea typeface="ＭＳ Ｐゴシック" charset="0"/>
              </a:rPr>
              <a:t>concat</a:t>
            </a:r>
            <a:r>
              <a:rPr lang="en-US" dirty="0">
                <a:latin typeface="Arial" charset="0"/>
                <a:ea typeface="ＭＳ Ｐゴシック" charset="0"/>
              </a:rPr>
              <a:t>(city, state) and agent-address</a:t>
            </a:r>
          </a:p>
          <a:p>
            <a:pPr lvl="2"/>
            <a:r>
              <a:rPr lang="en-US" dirty="0">
                <a:latin typeface="Arial" charset="0"/>
                <a:ea typeface="ＭＳ Ｐゴシック" charset="0"/>
              </a:rPr>
              <a:t>Uses machine-learning, statistics, heuristics </a:t>
            </a:r>
          </a:p>
          <a:p>
            <a:r>
              <a:rPr lang="en-US" dirty="0">
                <a:latin typeface="Arial" charset="0"/>
                <a:ea typeface="ＭＳ Ｐゴシック" charset="0"/>
                <a:cs typeface="ＭＳ Ｐゴシック" charset="0"/>
              </a:rPr>
              <a:t> Termination </a:t>
            </a:r>
            <a:r>
              <a:rPr lang="en-US" dirty="0">
                <a:latin typeface="Arial" charset="0"/>
              </a:rPr>
              <a:t>based on diminishing returns</a:t>
            </a:r>
            <a:endParaRPr lang="en-US" dirty="0">
              <a:latin typeface="Arial" charset="0"/>
              <a:ea typeface="ＭＳ Ｐゴシック" charset="0"/>
              <a:cs typeface="ＭＳ Ｐゴシック" charset="0"/>
            </a:endParaRPr>
          </a:p>
          <a:p>
            <a:pPr lvl="1"/>
            <a:r>
              <a:rPr lang="en-US" dirty="0">
                <a:latin typeface="Arial" charset="0"/>
                <a:ea typeface="ＭＳ Ｐゴシック" charset="0"/>
              </a:rPr>
              <a:t>Diminishing return </a:t>
            </a:r>
          </a:p>
          <a:p>
            <a:pPr lvl="2"/>
            <a:r>
              <a:rPr lang="en-US" dirty="0">
                <a:latin typeface="Arial" charset="0"/>
                <a:ea typeface="ＭＳ Ｐゴシック" charset="0"/>
              </a:rPr>
              <a:t>Highest scores of beam search do not grow as quickly</a:t>
            </a:r>
          </a:p>
        </p:txBody>
      </p:sp>
    </p:spTree>
    <p:extLst>
      <p:ext uri="{BB962C8B-B14F-4D97-AF65-F5344CB8AC3E}">
        <p14:creationId xmlns:p14="http://schemas.microsoft.com/office/powerpoint/2010/main" val="407941701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Number Placeholder 5"/>
          <p:cNvSpPr>
            <a:spLocks noGrp="1"/>
          </p:cNvSpPr>
          <p:nvPr>
            <p:ph type="sldNum" sz="quarter" idx="12"/>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a:lstStyle>
            <a:lvl1pPr>
              <a:defRPr sz="1400">
                <a:solidFill>
                  <a:schemeClr val="tx1"/>
                </a:solidFill>
                <a:latin typeface="Times New Roman" charset="0"/>
                <a:ea typeface="ＭＳ Ｐゴシック" charset="0"/>
                <a:cs typeface="ＭＳ Ｐゴシック" charset="0"/>
              </a:defRPr>
            </a:lvl1pPr>
            <a:lvl2pPr marL="37931725" indent="-37474525">
              <a:defRPr sz="1400">
                <a:solidFill>
                  <a:schemeClr val="tx1"/>
                </a:solidFill>
                <a:latin typeface="Times New Roman" charset="0"/>
                <a:ea typeface="ＭＳ Ｐゴシック" charset="0"/>
              </a:defRPr>
            </a:lvl2pPr>
            <a:lvl3pPr>
              <a:defRPr sz="1400">
                <a:solidFill>
                  <a:schemeClr val="tx1"/>
                </a:solidFill>
                <a:latin typeface="Times New Roman" charset="0"/>
                <a:ea typeface="ＭＳ Ｐゴシック" charset="0"/>
              </a:defRPr>
            </a:lvl3pPr>
            <a:lvl4pPr>
              <a:defRPr sz="1400">
                <a:solidFill>
                  <a:schemeClr val="tx1"/>
                </a:solidFill>
                <a:latin typeface="Times New Roman" charset="0"/>
                <a:ea typeface="ＭＳ Ｐゴシック" charset="0"/>
              </a:defRPr>
            </a:lvl4pPr>
            <a:lvl5pPr>
              <a:defRPr sz="1400">
                <a:solidFill>
                  <a:schemeClr val="tx1"/>
                </a:solidFill>
                <a:latin typeface="Times New Roman" charset="0"/>
                <a:ea typeface="ＭＳ Ｐゴシック" charset="0"/>
              </a:defRPr>
            </a:lvl5pPr>
            <a:lvl6pPr marL="457200" eaLnBrk="0" fontAlgn="base" hangingPunct="0">
              <a:spcBef>
                <a:spcPct val="30000"/>
              </a:spcBef>
              <a:spcAft>
                <a:spcPct val="0"/>
              </a:spcAft>
              <a:defRPr sz="1400">
                <a:solidFill>
                  <a:schemeClr val="tx1"/>
                </a:solidFill>
                <a:latin typeface="Times New Roman" charset="0"/>
                <a:ea typeface="ＭＳ Ｐゴシック" charset="0"/>
              </a:defRPr>
            </a:lvl6pPr>
            <a:lvl7pPr marL="914400" eaLnBrk="0" fontAlgn="base" hangingPunct="0">
              <a:spcBef>
                <a:spcPct val="30000"/>
              </a:spcBef>
              <a:spcAft>
                <a:spcPct val="0"/>
              </a:spcAft>
              <a:defRPr sz="1400">
                <a:solidFill>
                  <a:schemeClr val="tx1"/>
                </a:solidFill>
                <a:latin typeface="Times New Roman" charset="0"/>
                <a:ea typeface="ＭＳ Ｐゴシック" charset="0"/>
              </a:defRPr>
            </a:lvl7pPr>
            <a:lvl8pPr marL="1371600" eaLnBrk="0" fontAlgn="base" hangingPunct="0">
              <a:spcBef>
                <a:spcPct val="30000"/>
              </a:spcBef>
              <a:spcAft>
                <a:spcPct val="0"/>
              </a:spcAft>
              <a:defRPr sz="1400">
                <a:solidFill>
                  <a:schemeClr val="tx1"/>
                </a:solidFill>
                <a:latin typeface="Times New Roman" charset="0"/>
                <a:ea typeface="ＭＳ Ｐゴシック" charset="0"/>
              </a:defRPr>
            </a:lvl8pPr>
            <a:lvl9pPr marL="1828800" eaLnBrk="0" fontAlgn="base" hangingPunct="0">
              <a:spcBef>
                <a:spcPct val="30000"/>
              </a:spcBef>
              <a:spcAft>
                <a:spcPct val="0"/>
              </a:spcAft>
              <a:defRPr sz="1400">
                <a:solidFill>
                  <a:schemeClr val="tx1"/>
                </a:solidFill>
                <a:latin typeface="Times New Roman" charset="0"/>
                <a:ea typeface="ＭＳ Ｐゴシック" charset="0"/>
              </a:defRPr>
            </a:lvl9pPr>
          </a:lstStyle>
          <a:p>
            <a:fld id="{2E02E9E3-1398-9D4A-A1A8-442349871BE8}" type="slidenum">
              <a:rPr lang="en-US"/>
              <a:pPr/>
              <a:t>51</a:t>
            </a:fld>
            <a:endParaRPr lang="en-US"/>
          </a:p>
        </p:txBody>
      </p:sp>
      <p:sp>
        <p:nvSpPr>
          <p:cNvPr id="796724" name="Rectangle 52"/>
          <p:cNvSpPr>
            <a:spLocks noGrp="1" noChangeArrowheads="1"/>
          </p:cNvSpPr>
          <p:nvPr>
            <p:ph type="title"/>
          </p:nvPr>
        </p:nvSpPr>
        <p:spPr/>
        <p:txBody>
          <a:bodyPr/>
          <a:lstStyle/>
          <a:p>
            <a:r>
              <a:rPr lang="en-US">
                <a:latin typeface="Times New Roman" charset="0"/>
                <a:ea typeface="ＭＳ Ｐゴシック" charset="0"/>
                <a:cs typeface="ＭＳ Ｐゴシック" charset="0"/>
              </a:rPr>
              <a:t>iMap Searchers</a:t>
            </a:r>
          </a:p>
        </p:txBody>
      </p:sp>
      <p:graphicFrame>
        <p:nvGraphicFramePr>
          <p:cNvPr id="796742" name="Group 70"/>
          <p:cNvGraphicFramePr>
            <a:graphicFrameLocks noGrp="1"/>
          </p:cNvGraphicFramePr>
          <p:nvPr>
            <p:ph idx="1"/>
          </p:nvPr>
        </p:nvGraphicFramePr>
        <p:xfrm>
          <a:off x="596900" y="952500"/>
          <a:ext cx="8102600" cy="5302442"/>
        </p:xfrm>
        <a:graphic>
          <a:graphicData uri="http://schemas.openxmlformats.org/drawingml/2006/table">
            <a:tbl>
              <a:tblPr/>
              <a:tblGrid>
                <a:gridCol w="1536700">
                  <a:extLst>
                    <a:ext uri="{9D8B030D-6E8A-4147-A177-3AD203B41FA5}">
                      <a16:colId xmlns:a16="http://schemas.microsoft.com/office/drawing/2014/main" val="20000"/>
                    </a:ext>
                  </a:extLst>
                </a:gridCol>
                <a:gridCol w="2514600">
                  <a:extLst>
                    <a:ext uri="{9D8B030D-6E8A-4147-A177-3AD203B41FA5}">
                      <a16:colId xmlns:a16="http://schemas.microsoft.com/office/drawing/2014/main" val="20001"/>
                    </a:ext>
                  </a:extLst>
                </a:gridCol>
                <a:gridCol w="2025650">
                  <a:extLst>
                    <a:ext uri="{9D8B030D-6E8A-4147-A177-3AD203B41FA5}">
                      <a16:colId xmlns:a16="http://schemas.microsoft.com/office/drawing/2014/main" val="20002"/>
                    </a:ext>
                  </a:extLst>
                </a:gridCol>
                <a:gridCol w="2025650">
                  <a:extLst>
                    <a:ext uri="{9D8B030D-6E8A-4147-A177-3AD203B41FA5}">
                      <a16:colId xmlns:a16="http://schemas.microsoft.com/office/drawing/2014/main" val="20003"/>
                    </a:ext>
                  </a:extLst>
                </a:gridCol>
              </a:tblGrid>
              <a:tr h="627063">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80000"/>
                        <a:buFont typeface="Wingdings" charset="0"/>
                        <a:buNone/>
                        <a:tabLst/>
                      </a:pPr>
                      <a:r>
                        <a:rPr kumimoji="1" lang="en-US" sz="1800" b="0" i="0" u="none" strike="noStrike" cap="none" normalizeH="0" baseline="0">
                          <a:ln>
                            <a:noFill/>
                          </a:ln>
                          <a:solidFill>
                            <a:schemeClr val="tx1"/>
                          </a:solidFill>
                          <a:effectLst/>
                          <a:latin typeface="Arial" charset="0"/>
                          <a:ea typeface="ＭＳ Ｐゴシック" charset="0"/>
                          <a:cs typeface="ＭＳ Ｐゴシック" charset="0"/>
                        </a:rPr>
                        <a:t>Searcher</a:t>
                      </a:r>
                    </a:p>
                  </a:txBody>
                  <a:tcPr marL="91282" marR="91282" marT="45643" marB="4564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80000"/>
                        <a:buFont typeface="Wingdings" charset="0"/>
                        <a:buNone/>
                        <a:tabLst/>
                      </a:pPr>
                      <a:r>
                        <a:rPr kumimoji="1" lang="en-US" sz="1800" b="0" i="0" u="none" strike="noStrike" cap="none" normalizeH="0" baseline="0">
                          <a:ln>
                            <a:noFill/>
                          </a:ln>
                          <a:solidFill>
                            <a:schemeClr val="tx1"/>
                          </a:solidFill>
                          <a:effectLst/>
                          <a:latin typeface="Arial" charset="0"/>
                          <a:ea typeface="ＭＳ Ｐゴシック" charset="0"/>
                          <a:cs typeface="ＭＳ Ｐゴシック" charset="0"/>
                        </a:rPr>
                        <a:t>Space of candidates</a:t>
                      </a:r>
                    </a:p>
                  </a:txBody>
                  <a:tcPr marL="91282" marR="91282" marT="45643" marB="4564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80000"/>
                        <a:buFont typeface="Wingdings" charset="0"/>
                        <a:buNone/>
                        <a:tabLst/>
                      </a:pPr>
                      <a:r>
                        <a:rPr kumimoji="1" lang="en-US" sz="1800" b="0" i="0" u="none" strike="noStrike" cap="none" normalizeH="0" baseline="0">
                          <a:ln>
                            <a:noFill/>
                          </a:ln>
                          <a:solidFill>
                            <a:schemeClr val="tx1"/>
                          </a:solidFill>
                          <a:effectLst/>
                          <a:latin typeface="Arial" charset="0"/>
                          <a:ea typeface="ＭＳ Ｐゴシック" charset="0"/>
                          <a:cs typeface="ＭＳ Ｐゴシック" charset="0"/>
                        </a:rPr>
                        <a:t>Examples</a:t>
                      </a:r>
                    </a:p>
                  </a:txBody>
                  <a:tcPr marL="91282" marR="91282" marT="45643" marB="4564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80000"/>
                        <a:buFont typeface="Wingdings" charset="0"/>
                        <a:buNone/>
                        <a:tabLst/>
                      </a:pPr>
                      <a:r>
                        <a:rPr kumimoji="1" lang="en-US" sz="1800" b="0" i="0" u="none" strike="noStrike" cap="none" normalizeH="0" baseline="0">
                          <a:ln>
                            <a:noFill/>
                          </a:ln>
                          <a:solidFill>
                            <a:schemeClr val="tx1"/>
                          </a:solidFill>
                          <a:effectLst/>
                          <a:latin typeface="Arial" charset="0"/>
                          <a:ea typeface="ＭＳ Ｐゴシック" charset="0"/>
                          <a:cs typeface="ＭＳ Ｐゴシック" charset="0"/>
                        </a:rPr>
                        <a:t>Evaluation technique</a:t>
                      </a:r>
                    </a:p>
                  </a:txBody>
                  <a:tcPr marL="91282" marR="91282" marT="45643" marB="4564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0"/>
                  </a:ext>
                </a:extLst>
              </a:tr>
              <a:tr h="627063">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80000"/>
                        <a:buFont typeface="Wingdings" charset="0"/>
                        <a:buNone/>
                        <a:tabLst/>
                      </a:pPr>
                      <a:r>
                        <a:rPr kumimoji="1" lang="en-US" sz="1800" b="0" i="0" u="none" strike="noStrike" cap="none" normalizeH="0" baseline="0">
                          <a:ln>
                            <a:noFill/>
                          </a:ln>
                          <a:solidFill>
                            <a:schemeClr val="tx1"/>
                          </a:solidFill>
                          <a:effectLst/>
                          <a:latin typeface="Arial" charset="0"/>
                          <a:ea typeface="ＭＳ Ｐゴシック" charset="0"/>
                          <a:cs typeface="ＭＳ Ｐゴシック" charset="0"/>
                        </a:rPr>
                        <a:t>Text</a:t>
                      </a:r>
                    </a:p>
                  </a:txBody>
                  <a:tcPr marL="91282" marR="91282" marT="45643" marB="4564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80000"/>
                        <a:buFont typeface="Wingdings" charset="0"/>
                        <a:buNone/>
                        <a:tabLst/>
                      </a:pPr>
                      <a:r>
                        <a:rPr kumimoji="1" lang="en-US" sz="1800" b="0" i="0" u="none" strike="noStrike" cap="none" normalizeH="0" baseline="0">
                          <a:ln>
                            <a:noFill/>
                          </a:ln>
                          <a:solidFill>
                            <a:schemeClr val="tx1"/>
                          </a:solidFill>
                          <a:effectLst/>
                          <a:latin typeface="Arial" charset="0"/>
                          <a:ea typeface="ＭＳ Ｐゴシック" charset="0"/>
                          <a:cs typeface="ＭＳ Ｐゴシック" charset="0"/>
                        </a:rPr>
                        <a:t>Text attributes of source schema</a:t>
                      </a:r>
                    </a:p>
                  </a:txBody>
                  <a:tcPr marL="91282" marR="91282" marT="45643" marB="4564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80000"/>
                        <a:buFont typeface="Wingdings" charset="0"/>
                        <a:buNone/>
                        <a:tabLst/>
                      </a:pPr>
                      <a:r>
                        <a:rPr kumimoji="1" lang="en-US" sz="1800" b="0" i="0" u="none" strike="noStrike" cap="none" normalizeH="0" baseline="0">
                          <a:ln>
                            <a:noFill/>
                          </a:ln>
                          <a:solidFill>
                            <a:schemeClr val="tx1"/>
                          </a:solidFill>
                          <a:effectLst/>
                          <a:latin typeface="Arial" charset="0"/>
                          <a:ea typeface="ＭＳ Ｐゴシック" charset="0"/>
                          <a:cs typeface="ＭＳ Ｐゴシック" charset="0"/>
                        </a:rPr>
                        <a:t>name=concat(first-name,last-name)</a:t>
                      </a:r>
                    </a:p>
                  </a:txBody>
                  <a:tcPr marL="91282" marR="91282" marT="45643" marB="4564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80000"/>
                        <a:buFont typeface="Wingdings" charset="0"/>
                        <a:buNone/>
                        <a:tabLst/>
                      </a:pPr>
                      <a:r>
                        <a:rPr kumimoji="1" lang="en-US" sz="1800" b="0" i="0" u="none" strike="noStrike" cap="none" normalizeH="0" baseline="0">
                          <a:ln>
                            <a:noFill/>
                          </a:ln>
                          <a:solidFill>
                            <a:schemeClr val="tx1"/>
                          </a:solidFill>
                          <a:effectLst/>
                          <a:latin typeface="Arial" charset="0"/>
                          <a:ea typeface="ＭＳ Ｐゴシック" charset="0"/>
                          <a:cs typeface="ＭＳ Ｐゴシック" charset="0"/>
                        </a:rPr>
                        <a:t>Naïve Bayes and beam search</a:t>
                      </a:r>
                    </a:p>
                  </a:txBody>
                  <a:tcPr marL="91282" marR="91282" marT="45643" marB="4564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27063">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80000"/>
                        <a:buFont typeface="Wingdings" charset="0"/>
                        <a:buNone/>
                        <a:tabLst/>
                      </a:pPr>
                      <a:r>
                        <a:rPr kumimoji="1" lang="en-US" sz="1800" b="0" i="0" u="none" strike="noStrike" cap="none" normalizeH="0" baseline="0">
                          <a:ln>
                            <a:noFill/>
                          </a:ln>
                          <a:solidFill>
                            <a:schemeClr val="tx1"/>
                          </a:solidFill>
                          <a:effectLst/>
                          <a:latin typeface="Arial" charset="0"/>
                          <a:ea typeface="ＭＳ Ｐゴシック" charset="0"/>
                          <a:cs typeface="ＭＳ Ｐゴシック" charset="0"/>
                        </a:rPr>
                        <a:t>Numeric</a:t>
                      </a:r>
                    </a:p>
                  </a:txBody>
                  <a:tcPr marL="91282" marR="91282" marT="45643" marB="4564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80000"/>
                        <a:buFont typeface="Wingdings" charset="0"/>
                        <a:buNone/>
                        <a:tabLst/>
                      </a:pPr>
                      <a:r>
                        <a:rPr kumimoji="1" lang="en-US" sz="1800" b="0" i="0" u="none" strike="noStrike" cap="none" normalizeH="0" baseline="0">
                          <a:ln>
                            <a:noFill/>
                          </a:ln>
                          <a:solidFill>
                            <a:schemeClr val="tx1"/>
                          </a:solidFill>
                          <a:effectLst/>
                          <a:latin typeface="Arial" charset="0"/>
                          <a:ea typeface="ＭＳ Ｐゴシック" charset="0"/>
                          <a:cs typeface="ＭＳ Ｐゴシック" charset="0"/>
                        </a:rPr>
                        <a:t>User supplied matches of past complex matches</a:t>
                      </a:r>
                    </a:p>
                  </a:txBody>
                  <a:tcPr marL="91282" marR="91282" marT="45643" marB="4564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80000"/>
                        <a:buFont typeface="Wingdings" charset="0"/>
                        <a:buNone/>
                        <a:tabLst/>
                      </a:pPr>
                      <a:r>
                        <a:rPr kumimoji="1" lang="en-US" sz="1800" b="0" i="0" u="none" strike="noStrike" cap="none" normalizeH="0" baseline="0">
                          <a:ln>
                            <a:noFill/>
                          </a:ln>
                          <a:solidFill>
                            <a:schemeClr val="tx1"/>
                          </a:solidFill>
                          <a:effectLst/>
                          <a:latin typeface="Arial" charset="0"/>
                          <a:ea typeface="ＭＳ Ｐゴシック" charset="0"/>
                          <a:cs typeface="ＭＳ Ｐゴシック" charset="0"/>
                        </a:rPr>
                        <a:t>list-price= price*(1+tax-rate)</a:t>
                      </a:r>
                    </a:p>
                  </a:txBody>
                  <a:tcPr marL="91282" marR="91282" marT="45643" marB="4564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80000"/>
                        <a:buFont typeface="Wingdings" charset="0"/>
                        <a:buNone/>
                        <a:tabLst/>
                      </a:pPr>
                      <a:r>
                        <a:rPr kumimoji="1" lang="en-US" sz="1800" b="0" i="0" u="none" strike="noStrike" cap="none" normalizeH="0" baseline="0">
                          <a:ln>
                            <a:noFill/>
                          </a:ln>
                          <a:solidFill>
                            <a:schemeClr val="tx1"/>
                          </a:solidFill>
                          <a:effectLst/>
                          <a:latin typeface="Arial" charset="0"/>
                          <a:ea typeface="ＭＳ Ｐゴシック" charset="0"/>
                          <a:cs typeface="ＭＳ Ｐゴシック" charset="0"/>
                        </a:rPr>
                        <a:t>Binning, KL divergence</a:t>
                      </a:r>
                    </a:p>
                  </a:txBody>
                  <a:tcPr marL="91282" marR="91282" marT="45643" marB="4564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27063">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80000"/>
                        <a:buFont typeface="Wingdings" charset="0"/>
                        <a:buNone/>
                        <a:tabLst/>
                      </a:pPr>
                      <a:r>
                        <a:rPr kumimoji="1" lang="en-US" sz="1800" b="0" i="0" u="none" strike="noStrike" cap="none" normalizeH="0" baseline="0">
                          <a:ln>
                            <a:noFill/>
                          </a:ln>
                          <a:solidFill>
                            <a:schemeClr val="tx1"/>
                          </a:solidFill>
                          <a:effectLst/>
                          <a:latin typeface="Arial" charset="0"/>
                          <a:ea typeface="ＭＳ Ｐゴシック" charset="0"/>
                          <a:cs typeface="ＭＳ Ｐゴシック" charset="0"/>
                        </a:rPr>
                        <a:t>Category</a:t>
                      </a:r>
                    </a:p>
                  </a:txBody>
                  <a:tcPr marL="91282" marR="91282" marT="45643" marB="4564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80000"/>
                        <a:buFont typeface="Wingdings" charset="0"/>
                        <a:buNone/>
                        <a:tabLst/>
                      </a:pPr>
                      <a:r>
                        <a:rPr kumimoji="1" lang="en-US" sz="1800" b="0" i="0" u="none" strike="noStrike" cap="none" normalizeH="0" baseline="0">
                          <a:ln>
                            <a:noFill/>
                          </a:ln>
                          <a:solidFill>
                            <a:schemeClr val="tx1"/>
                          </a:solidFill>
                          <a:effectLst/>
                          <a:latin typeface="Arial" charset="0"/>
                          <a:ea typeface="ＭＳ Ｐゴシック" charset="0"/>
                          <a:cs typeface="ＭＳ Ｐゴシック" charset="0"/>
                        </a:rPr>
                        <a:t>Attributes w/less than </a:t>
                      </a:r>
                      <a:r>
                        <a:rPr kumimoji="1" lang="en-US" sz="1800" b="0" i="1" u="none" strike="noStrike" cap="none" normalizeH="0" baseline="0">
                          <a:ln>
                            <a:noFill/>
                          </a:ln>
                          <a:solidFill>
                            <a:schemeClr val="tx1"/>
                          </a:solidFill>
                          <a:effectLst/>
                          <a:latin typeface="Arial" charset="0"/>
                          <a:ea typeface="ＭＳ Ｐゴシック" charset="0"/>
                          <a:cs typeface="ＭＳ Ｐゴシック" charset="0"/>
                        </a:rPr>
                        <a:t>t</a:t>
                      </a:r>
                      <a:r>
                        <a:rPr kumimoji="1" lang="en-US" sz="1800" b="0" i="0" u="none" strike="noStrike" cap="none" normalizeH="0" baseline="0">
                          <a:ln>
                            <a:noFill/>
                          </a:ln>
                          <a:solidFill>
                            <a:schemeClr val="tx1"/>
                          </a:solidFill>
                          <a:effectLst/>
                          <a:latin typeface="Arial" charset="0"/>
                          <a:ea typeface="ＭＳ Ｐゴシック" charset="0"/>
                          <a:cs typeface="ＭＳ Ｐゴシック" charset="0"/>
                        </a:rPr>
                        <a:t> distinct values</a:t>
                      </a:r>
                    </a:p>
                  </a:txBody>
                  <a:tcPr marL="91282" marR="91282" marT="45643" marB="4564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80000"/>
                        <a:buFont typeface="Wingdings" charset="0"/>
                        <a:buNone/>
                        <a:tabLst/>
                      </a:pPr>
                      <a:r>
                        <a:rPr kumimoji="1" lang="en-US" sz="1800" b="0" i="0" u="none" strike="noStrike" cap="none" normalizeH="0" baseline="0">
                          <a:ln>
                            <a:noFill/>
                          </a:ln>
                          <a:solidFill>
                            <a:schemeClr val="tx1"/>
                          </a:solidFill>
                          <a:effectLst/>
                          <a:latin typeface="Arial" charset="0"/>
                          <a:ea typeface="ＭＳ Ｐゴシック" charset="0"/>
                          <a:cs typeface="ＭＳ Ｐゴシック" charset="0"/>
                        </a:rPr>
                        <a:t>product-categories= product-types</a:t>
                      </a:r>
                    </a:p>
                  </a:txBody>
                  <a:tcPr marL="91282" marR="91282" marT="45643" marB="4564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80000"/>
                        <a:buFont typeface="Wingdings" charset="0"/>
                        <a:buNone/>
                        <a:tabLst/>
                      </a:pPr>
                      <a:r>
                        <a:rPr kumimoji="1" lang="en-US" sz="1800" b="0" i="0" u="none" strike="noStrike" cap="none" normalizeH="0" baseline="0">
                          <a:ln>
                            <a:noFill/>
                          </a:ln>
                          <a:solidFill>
                            <a:schemeClr val="tx1"/>
                          </a:solidFill>
                          <a:effectLst/>
                          <a:latin typeface="Arial" charset="0"/>
                          <a:ea typeface="ＭＳ Ｐゴシック" charset="0"/>
                          <a:cs typeface="ＭＳ Ｐゴシック" charset="0"/>
                        </a:rPr>
                        <a:t>KL divergence</a:t>
                      </a:r>
                    </a:p>
                  </a:txBody>
                  <a:tcPr marL="91282" marR="91282" marT="45643" marB="4564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27063">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80000"/>
                        <a:buFont typeface="Wingdings" charset="0"/>
                        <a:buNone/>
                        <a:tabLst/>
                      </a:pPr>
                      <a:r>
                        <a:rPr kumimoji="1" lang="en-US" sz="1800" b="0" i="0" u="none" strike="noStrike" cap="none" normalizeH="0" baseline="0">
                          <a:ln>
                            <a:noFill/>
                          </a:ln>
                          <a:solidFill>
                            <a:schemeClr val="tx1"/>
                          </a:solidFill>
                          <a:effectLst/>
                          <a:latin typeface="Arial" charset="0"/>
                          <a:ea typeface="ＭＳ Ｐゴシック" charset="0"/>
                          <a:cs typeface="ＭＳ Ｐゴシック" charset="0"/>
                        </a:rPr>
                        <a:t>Schema mismatch</a:t>
                      </a:r>
                    </a:p>
                  </a:txBody>
                  <a:tcPr marL="91282" marR="91282" marT="45643" marB="4564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80000"/>
                        <a:buFont typeface="Wingdings" charset="0"/>
                        <a:buNone/>
                        <a:tabLst/>
                      </a:pPr>
                      <a:r>
                        <a:rPr kumimoji="1" lang="en-US" sz="1800" b="0" i="0" u="none" strike="noStrike" cap="none" normalizeH="0" baseline="0">
                          <a:ln>
                            <a:noFill/>
                          </a:ln>
                          <a:solidFill>
                            <a:schemeClr val="tx1"/>
                          </a:solidFill>
                          <a:effectLst/>
                          <a:latin typeface="Arial" charset="0"/>
                          <a:ea typeface="ＭＳ Ｐゴシック" charset="0"/>
                          <a:cs typeface="ＭＳ Ｐゴシック" charset="0"/>
                        </a:rPr>
                        <a:t>Source attribute containing target schema info</a:t>
                      </a:r>
                    </a:p>
                  </a:txBody>
                  <a:tcPr marL="91282" marR="91282" marT="45643" marB="4564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80000"/>
                        <a:buFont typeface="Wingdings" charset="0"/>
                        <a:buNone/>
                        <a:tabLst/>
                      </a:pPr>
                      <a:r>
                        <a:rPr kumimoji="1" lang="en-US" sz="1800" b="0" i="0" u="none" strike="noStrike" cap="none" normalizeH="0" baseline="0">
                          <a:ln>
                            <a:noFill/>
                          </a:ln>
                          <a:solidFill>
                            <a:schemeClr val="tx1"/>
                          </a:solidFill>
                          <a:effectLst/>
                          <a:latin typeface="Arial" charset="0"/>
                          <a:ea typeface="ＭＳ Ｐゴシック" charset="0"/>
                          <a:cs typeface="ＭＳ Ｐゴシック" charset="0"/>
                        </a:rPr>
                        <a:t>fireplace=1 if house-desc has </a:t>
                      </a:r>
                      <a:r>
                        <a:rPr kumimoji="1" lang="ja-JP" altLang="en-US" sz="1800" b="0" i="0" u="none" strike="noStrike" cap="none" normalizeH="0" baseline="0">
                          <a:ln>
                            <a:noFill/>
                          </a:ln>
                          <a:solidFill>
                            <a:schemeClr val="tx1"/>
                          </a:solidFill>
                          <a:effectLst/>
                          <a:latin typeface="Arial" charset="0"/>
                          <a:ea typeface="ＭＳ Ｐゴシック" charset="0"/>
                          <a:cs typeface="ＭＳ Ｐゴシック" charset="0"/>
                        </a:rPr>
                        <a:t>“</a:t>
                      </a:r>
                      <a:r>
                        <a:rPr kumimoji="1" lang="en-US" sz="1800" b="0" i="0" u="none" strike="noStrike" cap="none" normalizeH="0" baseline="0">
                          <a:ln>
                            <a:noFill/>
                          </a:ln>
                          <a:solidFill>
                            <a:schemeClr val="tx1"/>
                          </a:solidFill>
                          <a:effectLst/>
                          <a:latin typeface="Arial" charset="0"/>
                          <a:ea typeface="ＭＳ Ｐゴシック" charset="0"/>
                          <a:cs typeface="ＭＳ Ｐゴシック" charset="0"/>
                        </a:rPr>
                        <a:t>fireplace</a:t>
                      </a:r>
                      <a:r>
                        <a:rPr kumimoji="1" lang="ja-JP" altLang="en-US" sz="1800" b="0" i="0" u="none" strike="noStrike" cap="none" normalizeH="0" baseline="0">
                          <a:ln>
                            <a:noFill/>
                          </a:ln>
                          <a:solidFill>
                            <a:schemeClr val="tx1"/>
                          </a:solidFill>
                          <a:effectLst/>
                          <a:latin typeface="Arial" charset="0"/>
                          <a:ea typeface="ＭＳ Ｐゴシック" charset="0"/>
                          <a:cs typeface="ＭＳ Ｐゴシック" charset="0"/>
                        </a:rPr>
                        <a:t>”</a:t>
                      </a:r>
                      <a:endParaRPr kumimoji="1" lang="en-US" sz="1800" b="0" i="0" u="none" strike="noStrike" cap="none" normalizeH="0" baseline="0">
                        <a:ln>
                          <a:noFill/>
                        </a:ln>
                        <a:solidFill>
                          <a:schemeClr val="tx1"/>
                        </a:solidFill>
                        <a:effectLst/>
                        <a:latin typeface="Arial" charset="0"/>
                        <a:ea typeface="ＭＳ Ｐゴシック" charset="0"/>
                        <a:cs typeface="ＭＳ Ｐゴシック" charset="0"/>
                      </a:endParaRPr>
                    </a:p>
                  </a:txBody>
                  <a:tcPr marL="91282" marR="91282" marT="45643" marB="4564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80000"/>
                        <a:buFont typeface="Wingdings" charset="0"/>
                        <a:buNone/>
                        <a:tabLst/>
                      </a:pPr>
                      <a:r>
                        <a:rPr kumimoji="1" lang="en-US" sz="1800" b="0" i="0" u="none" strike="noStrike" cap="none" normalizeH="0" baseline="0">
                          <a:ln>
                            <a:noFill/>
                          </a:ln>
                          <a:solidFill>
                            <a:schemeClr val="tx1"/>
                          </a:solidFill>
                          <a:effectLst/>
                          <a:latin typeface="Arial" charset="0"/>
                          <a:ea typeface="ＭＳ Ｐゴシック" charset="0"/>
                          <a:cs typeface="ＭＳ Ｐゴシック" charset="0"/>
                        </a:rPr>
                        <a:t>KL divergence</a:t>
                      </a:r>
                    </a:p>
                  </a:txBody>
                  <a:tcPr marL="91282" marR="91282" marT="45643" marB="4564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627063">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80000"/>
                        <a:buFont typeface="Wingdings" charset="0"/>
                        <a:buNone/>
                        <a:tabLst/>
                      </a:pPr>
                      <a:r>
                        <a:rPr kumimoji="1" lang="en-US" sz="1800" b="0" i="0" u="none" strike="noStrike" cap="none" normalizeH="0" baseline="0">
                          <a:ln>
                            <a:noFill/>
                          </a:ln>
                          <a:solidFill>
                            <a:schemeClr val="tx1"/>
                          </a:solidFill>
                          <a:effectLst/>
                          <a:latin typeface="Arial" charset="0"/>
                          <a:ea typeface="ＭＳ Ｐゴシック" charset="0"/>
                          <a:cs typeface="ＭＳ Ｐゴシック" charset="0"/>
                        </a:rPr>
                        <a:t>Unit conversion</a:t>
                      </a:r>
                    </a:p>
                  </a:txBody>
                  <a:tcPr marL="91282" marR="91282" marT="45643" marB="4564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80000"/>
                        <a:buFont typeface="Wingdings" charset="0"/>
                        <a:buNone/>
                        <a:tabLst/>
                      </a:pPr>
                      <a:r>
                        <a:rPr kumimoji="1" lang="en-US" sz="1800" b="0" i="0" u="none" strike="noStrike" cap="none" normalizeH="0" baseline="0">
                          <a:ln>
                            <a:noFill/>
                          </a:ln>
                          <a:solidFill>
                            <a:schemeClr val="tx1"/>
                          </a:solidFill>
                          <a:effectLst/>
                          <a:latin typeface="Arial" charset="0"/>
                          <a:ea typeface="ＭＳ Ｐゴシック" charset="0"/>
                          <a:cs typeface="ＭＳ Ｐゴシック" charset="0"/>
                        </a:rPr>
                        <a:t>Physical quantity attributes</a:t>
                      </a:r>
                    </a:p>
                  </a:txBody>
                  <a:tcPr marL="91282" marR="91282" marT="45643" marB="4564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80000"/>
                        <a:buFont typeface="Wingdings" charset="0"/>
                        <a:buNone/>
                        <a:tabLst/>
                      </a:pPr>
                      <a:r>
                        <a:rPr kumimoji="1" lang="en-US" sz="1800" b="0" i="0" u="none" strike="noStrike" cap="none" normalizeH="0" baseline="0">
                          <a:ln>
                            <a:noFill/>
                          </a:ln>
                          <a:solidFill>
                            <a:schemeClr val="tx1"/>
                          </a:solidFill>
                          <a:effectLst/>
                          <a:latin typeface="Arial" charset="0"/>
                          <a:ea typeface="ＭＳ Ｐゴシック" charset="0"/>
                          <a:cs typeface="ＭＳ Ｐゴシック" charset="0"/>
                        </a:rPr>
                        <a:t>weigh-kg=2.2*lbs</a:t>
                      </a:r>
                    </a:p>
                  </a:txBody>
                  <a:tcPr marL="91282" marR="91282" marT="45643" marB="4564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80000"/>
                        <a:buFont typeface="Wingdings" charset="0"/>
                        <a:buNone/>
                        <a:tabLst/>
                      </a:pPr>
                      <a:r>
                        <a:rPr kumimoji="1" lang="en-US" sz="1800" b="0" i="0" u="none" strike="noStrike" cap="none" normalizeH="0" baseline="0">
                          <a:ln>
                            <a:noFill/>
                          </a:ln>
                          <a:solidFill>
                            <a:schemeClr val="tx1"/>
                          </a:solidFill>
                          <a:effectLst/>
                          <a:latin typeface="Arial" charset="0"/>
                          <a:ea typeface="ＭＳ Ｐゴシック" charset="0"/>
                          <a:cs typeface="ＭＳ Ｐゴシック" charset="0"/>
                        </a:rPr>
                        <a:t>Properties of distributions</a:t>
                      </a:r>
                    </a:p>
                  </a:txBody>
                  <a:tcPr marL="91282" marR="91282" marT="45643" marB="4564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627063">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80000"/>
                        <a:buFont typeface="Wingdings" charset="0"/>
                        <a:buNone/>
                        <a:tabLst/>
                      </a:pPr>
                      <a:r>
                        <a:rPr kumimoji="1" lang="en-US" sz="1800" b="0" i="0" u="none" strike="noStrike" cap="none" normalizeH="0" baseline="0">
                          <a:ln>
                            <a:noFill/>
                          </a:ln>
                          <a:solidFill>
                            <a:schemeClr val="tx1"/>
                          </a:solidFill>
                          <a:effectLst/>
                          <a:latin typeface="Arial" charset="0"/>
                          <a:ea typeface="ＭＳ Ｐゴシック" charset="0"/>
                          <a:cs typeface="ＭＳ Ｐゴシック" charset="0"/>
                        </a:rPr>
                        <a:t>Dates</a:t>
                      </a:r>
                    </a:p>
                  </a:txBody>
                  <a:tcPr marL="91282" marR="91282" marT="45643" marB="4564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80000"/>
                        <a:buFont typeface="Wingdings" charset="0"/>
                        <a:buNone/>
                        <a:tabLst/>
                      </a:pPr>
                      <a:r>
                        <a:rPr kumimoji="1" lang="en-US" sz="1800" b="0" i="0" u="none" strike="noStrike" cap="none" normalizeH="0" baseline="0">
                          <a:ln>
                            <a:noFill/>
                          </a:ln>
                          <a:solidFill>
                            <a:schemeClr val="tx1"/>
                          </a:solidFill>
                          <a:effectLst/>
                          <a:latin typeface="Arial" charset="0"/>
                          <a:ea typeface="ＭＳ Ｐゴシック" charset="0"/>
                          <a:cs typeface="ＭＳ Ｐゴシック" charset="0"/>
                        </a:rPr>
                        <a:t>Columns recognized as ontology nodes</a:t>
                      </a:r>
                    </a:p>
                  </a:txBody>
                  <a:tcPr marL="91282" marR="91282" marT="45643" marB="4564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80000"/>
                        <a:buFont typeface="Wingdings" charset="0"/>
                        <a:buNone/>
                        <a:tabLst/>
                      </a:pPr>
                      <a:r>
                        <a:rPr kumimoji="1" lang="en-US" sz="1800" b="0" i="0" u="none" strike="noStrike" cap="none" normalizeH="0" baseline="0">
                          <a:ln>
                            <a:noFill/>
                          </a:ln>
                          <a:solidFill>
                            <a:schemeClr val="tx1"/>
                          </a:solidFill>
                          <a:effectLst/>
                          <a:latin typeface="Arial" charset="0"/>
                          <a:ea typeface="ＭＳ Ｐゴシック" charset="0"/>
                          <a:cs typeface="ＭＳ Ｐゴシック" charset="0"/>
                        </a:rPr>
                        <a:t>birth-date=b-day/ b-month / b-year</a:t>
                      </a:r>
                    </a:p>
                  </a:txBody>
                  <a:tcPr marL="91282" marR="91282" marT="45643" marB="4564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80000"/>
                        <a:buFont typeface="Wingdings" charset="0"/>
                        <a:buNone/>
                        <a:tabLst/>
                      </a:pPr>
                      <a:r>
                        <a:rPr kumimoji="1" lang="en-US" sz="1800" b="0" i="0" u="none" strike="noStrike" cap="none" normalizeH="0" baseline="0">
                          <a:ln>
                            <a:noFill/>
                          </a:ln>
                          <a:solidFill>
                            <a:schemeClr val="tx1"/>
                          </a:solidFill>
                          <a:effectLst/>
                          <a:latin typeface="Arial" charset="0"/>
                          <a:ea typeface="ＭＳ Ｐゴシック" charset="0"/>
                          <a:cs typeface="ＭＳ Ｐゴシック" charset="0"/>
                        </a:rPr>
                        <a:t>Mapping into ontology</a:t>
                      </a:r>
                    </a:p>
                  </a:txBody>
                  <a:tcPr marL="91282" marR="91282" marT="45643" marB="4564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64867084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Number Placeholder 5"/>
          <p:cNvSpPr>
            <a:spLocks noGrp="1"/>
          </p:cNvSpPr>
          <p:nvPr>
            <p:ph type="sldNum" sz="quarter" idx="12"/>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a:lstStyle>
            <a:lvl1pPr>
              <a:defRPr sz="1400">
                <a:solidFill>
                  <a:schemeClr val="tx1"/>
                </a:solidFill>
                <a:latin typeface="Times New Roman" charset="0"/>
                <a:ea typeface="ＭＳ Ｐゴシック" charset="0"/>
                <a:cs typeface="ＭＳ Ｐゴシック" charset="0"/>
              </a:defRPr>
            </a:lvl1pPr>
            <a:lvl2pPr marL="37931725" indent="-37474525">
              <a:defRPr sz="1400">
                <a:solidFill>
                  <a:schemeClr val="tx1"/>
                </a:solidFill>
                <a:latin typeface="Times New Roman" charset="0"/>
                <a:ea typeface="ＭＳ Ｐゴシック" charset="0"/>
              </a:defRPr>
            </a:lvl2pPr>
            <a:lvl3pPr>
              <a:defRPr sz="1400">
                <a:solidFill>
                  <a:schemeClr val="tx1"/>
                </a:solidFill>
                <a:latin typeface="Times New Roman" charset="0"/>
                <a:ea typeface="ＭＳ Ｐゴシック" charset="0"/>
              </a:defRPr>
            </a:lvl3pPr>
            <a:lvl4pPr>
              <a:defRPr sz="1400">
                <a:solidFill>
                  <a:schemeClr val="tx1"/>
                </a:solidFill>
                <a:latin typeface="Times New Roman" charset="0"/>
                <a:ea typeface="ＭＳ Ｐゴシック" charset="0"/>
              </a:defRPr>
            </a:lvl4pPr>
            <a:lvl5pPr>
              <a:defRPr sz="1400">
                <a:solidFill>
                  <a:schemeClr val="tx1"/>
                </a:solidFill>
                <a:latin typeface="Times New Roman" charset="0"/>
                <a:ea typeface="ＭＳ Ｐゴシック" charset="0"/>
              </a:defRPr>
            </a:lvl5pPr>
            <a:lvl6pPr marL="457200" eaLnBrk="0" fontAlgn="base" hangingPunct="0">
              <a:spcBef>
                <a:spcPct val="30000"/>
              </a:spcBef>
              <a:spcAft>
                <a:spcPct val="0"/>
              </a:spcAft>
              <a:defRPr sz="1400">
                <a:solidFill>
                  <a:schemeClr val="tx1"/>
                </a:solidFill>
                <a:latin typeface="Times New Roman" charset="0"/>
                <a:ea typeface="ＭＳ Ｐゴシック" charset="0"/>
              </a:defRPr>
            </a:lvl6pPr>
            <a:lvl7pPr marL="914400" eaLnBrk="0" fontAlgn="base" hangingPunct="0">
              <a:spcBef>
                <a:spcPct val="30000"/>
              </a:spcBef>
              <a:spcAft>
                <a:spcPct val="0"/>
              </a:spcAft>
              <a:defRPr sz="1400">
                <a:solidFill>
                  <a:schemeClr val="tx1"/>
                </a:solidFill>
                <a:latin typeface="Times New Roman" charset="0"/>
                <a:ea typeface="ＭＳ Ｐゴシック" charset="0"/>
              </a:defRPr>
            </a:lvl7pPr>
            <a:lvl8pPr marL="1371600" eaLnBrk="0" fontAlgn="base" hangingPunct="0">
              <a:spcBef>
                <a:spcPct val="30000"/>
              </a:spcBef>
              <a:spcAft>
                <a:spcPct val="0"/>
              </a:spcAft>
              <a:defRPr sz="1400">
                <a:solidFill>
                  <a:schemeClr val="tx1"/>
                </a:solidFill>
                <a:latin typeface="Times New Roman" charset="0"/>
                <a:ea typeface="ＭＳ Ｐゴシック" charset="0"/>
              </a:defRPr>
            </a:lvl8pPr>
            <a:lvl9pPr marL="1828800" eaLnBrk="0" fontAlgn="base" hangingPunct="0">
              <a:spcBef>
                <a:spcPct val="30000"/>
              </a:spcBef>
              <a:spcAft>
                <a:spcPct val="0"/>
              </a:spcAft>
              <a:defRPr sz="1400">
                <a:solidFill>
                  <a:schemeClr val="tx1"/>
                </a:solidFill>
                <a:latin typeface="Times New Roman" charset="0"/>
                <a:ea typeface="ＭＳ Ｐゴシック" charset="0"/>
              </a:defRPr>
            </a:lvl9pPr>
          </a:lstStyle>
          <a:p>
            <a:fld id="{305ADD54-78AA-9E47-8661-8804076B64A1}" type="slidenum">
              <a:rPr lang="en-US"/>
              <a:pPr/>
              <a:t>52</a:t>
            </a:fld>
            <a:endParaRPr lang="en-US"/>
          </a:p>
        </p:txBody>
      </p:sp>
      <p:sp>
        <p:nvSpPr>
          <p:cNvPr id="650242" name="Rectangle 2"/>
          <p:cNvSpPr>
            <a:spLocks noGrp="1" noChangeArrowheads="1"/>
          </p:cNvSpPr>
          <p:nvPr>
            <p:ph type="title"/>
          </p:nvPr>
        </p:nvSpPr>
        <p:spPr/>
        <p:txBody>
          <a:bodyPr/>
          <a:lstStyle/>
          <a:p>
            <a:r>
              <a:rPr lang="en-US">
                <a:latin typeface="Times New Roman" charset="0"/>
                <a:ea typeface="ＭＳ Ｐゴシック" charset="0"/>
                <a:cs typeface="ＭＳ Ｐゴシック" charset="0"/>
              </a:rPr>
              <a:t>Empirical Evaluation</a:t>
            </a:r>
          </a:p>
        </p:txBody>
      </p:sp>
      <p:sp>
        <p:nvSpPr>
          <p:cNvPr id="81924" name="Rectangle 3"/>
          <p:cNvSpPr>
            <a:spLocks noGrp="1" noChangeArrowheads="1"/>
          </p:cNvSpPr>
          <p:nvPr>
            <p:ph type="body" idx="1"/>
          </p:nvPr>
        </p:nvSpPr>
        <p:spPr>
          <a:xfrm>
            <a:off x="596900" y="1246188"/>
            <a:ext cx="8102600" cy="4065587"/>
          </a:xfrm>
        </p:spPr>
        <p:txBody>
          <a:bodyPr/>
          <a:lstStyle/>
          <a:p>
            <a:r>
              <a:rPr lang="en-US" dirty="0" err="1">
                <a:solidFill>
                  <a:srgbClr val="0000DC"/>
                </a:solidFill>
                <a:latin typeface="Arial" charset="0"/>
                <a:ea typeface="ＭＳ Ｐゴシック" charset="0"/>
                <a:cs typeface="ＭＳ Ｐゴシック" charset="0"/>
              </a:rPr>
              <a:t>iMAP</a:t>
            </a:r>
            <a:r>
              <a:rPr lang="en-US" dirty="0">
                <a:latin typeface="Arial" charset="0"/>
                <a:ea typeface="ＭＳ Ｐゴシック" charset="0"/>
                <a:cs typeface="ＭＳ Ｐゴシック" charset="0"/>
              </a:rPr>
              <a:t> system</a:t>
            </a:r>
          </a:p>
          <a:p>
            <a:pPr lvl="1"/>
            <a:r>
              <a:rPr lang="en-US" dirty="0">
                <a:latin typeface="Arial" charset="0"/>
                <a:ea typeface="ＭＳ Ｐゴシック" charset="0"/>
              </a:rPr>
              <a:t>12 searchers</a:t>
            </a:r>
          </a:p>
          <a:p>
            <a:r>
              <a:rPr lang="en-US" dirty="0">
                <a:latin typeface="Arial" charset="0"/>
                <a:ea typeface="ＭＳ Ｐゴシック" charset="0"/>
                <a:cs typeface="ＭＳ Ｐゴシック" charset="0"/>
              </a:rPr>
              <a:t>Four real-world domains </a:t>
            </a:r>
          </a:p>
          <a:p>
            <a:pPr lvl="1"/>
            <a:r>
              <a:rPr lang="en-US" dirty="0">
                <a:latin typeface="Arial" charset="0"/>
                <a:ea typeface="ＭＳ Ｐゴシック" charset="0"/>
              </a:rPr>
              <a:t>real estate, product inventory, cricket, financial wizard</a:t>
            </a:r>
          </a:p>
          <a:p>
            <a:pPr lvl="1"/>
            <a:r>
              <a:rPr lang="en-US" dirty="0">
                <a:latin typeface="Arial" charset="0"/>
                <a:ea typeface="ＭＳ Ｐゴシック" charset="0"/>
              </a:rPr>
              <a:t>target schema: 19 -- 42 elements, source schema: 32 -- 44</a:t>
            </a:r>
          </a:p>
          <a:p>
            <a:r>
              <a:rPr lang="en-US" dirty="0">
                <a:latin typeface="Arial" charset="0"/>
                <a:ea typeface="ＭＳ Ｐゴシック" charset="0"/>
                <a:cs typeface="ＭＳ Ｐゴシック" charset="0"/>
              </a:rPr>
              <a:t>Accuracy: 43 -- 92%</a:t>
            </a:r>
          </a:p>
          <a:p>
            <a:r>
              <a:rPr lang="en-US" dirty="0">
                <a:latin typeface="Arial" charset="0"/>
                <a:ea typeface="ＭＳ Ｐゴシック" charset="0"/>
                <a:cs typeface="ＭＳ Ｐゴシック" charset="0"/>
              </a:rPr>
              <a:t>Sample discovered matches</a:t>
            </a:r>
          </a:p>
          <a:p>
            <a:pPr lvl="1"/>
            <a:r>
              <a:rPr lang="en-US" dirty="0">
                <a:solidFill>
                  <a:srgbClr val="CC0000"/>
                </a:solidFill>
                <a:latin typeface="Arial" charset="0"/>
                <a:ea typeface="ＭＳ Ｐゴシック" charset="0"/>
              </a:rPr>
              <a:t>agent-name</a:t>
            </a:r>
            <a:r>
              <a:rPr lang="en-US" dirty="0">
                <a:latin typeface="Arial" charset="0"/>
                <a:ea typeface="ＭＳ Ｐゴシック" charset="0"/>
              </a:rPr>
              <a:t>    =   </a:t>
            </a:r>
            <a:r>
              <a:rPr lang="en-US" dirty="0" err="1">
                <a:latin typeface="Arial" charset="0"/>
                <a:ea typeface="ＭＳ Ｐゴシック" charset="0"/>
              </a:rPr>
              <a:t>concat</a:t>
            </a:r>
            <a:r>
              <a:rPr lang="en-US" dirty="0">
                <a:latin typeface="Arial" charset="0"/>
                <a:ea typeface="ＭＳ Ｐゴシック" charset="0"/>
              </a:rPr>
              <a:t>(</a:t>
            </a:r>
            <a:r>
              <a:rPr lang="en-US" dirty="0">
                <a:solidFill>
                  <a:srgbClr val="0000DC"/>
                </a:solidFill>
                <a:latin typeface="Arial" charset="0"/>
                <a:ea typeface="ＭＳ Ｐゴシック" charset="0"/>
              </a:rPr>
              <a:t>first-</a:t>
            </a:r>
            <a:r>
              <a:rPr lang="en-US" dirty="0" err="1">
                <a:solidFill>
                  <a:srgbClr val="0000DC"/>
                </a:solidFill>
                <a:latin typeface="Arial" charset="0"/>
                <a:ea typeface="ＭＳ Ｐゴシック" charset="0"/>
              </a:rPr>
              <a:t>name</a:t>
            </a:r>
            <a:r>
              <a:rPr lang="en-US" dirty="0" err="1">
                <a:latin typeface="Arial" charset="0"/>
                <a:ea typeface="ＭＳ Ｐゴシック" charset="0"/>
              </a:rPr>
              <a:t>,</a:t>
            </a:r>
            <a:r>
              <a:rPr lang="en-US" dirty="0" err="1">
                <a:solidFill>
                  <a:srgbClr val="0000DC"/>
                </a:solidFill>
                <a:latin typeface="Arial" charset="0"/>
                <a:ea typeface="ＭＳ Ｐゴシック" charset="0"/>
              </a:rPr>
              <a:t>last</a:t>
            </a:r>
            <a:r>
              <a:rPr lang="en-US" dirty="0">
                <a:solidFill>
                  <a:srgbClr val="0000DC"/>
                </a:solidFill>
                <a:latin typeface="Arial" charset="0"/>
                <a:ea typeface="ＭＳ Ｐゴシック" charset="0"/>
              </a:rPr>
              <a:t>-name</a:t>
            </a:r>
            <a:r>
              <a:rPr lang="en-US" dirty="0">
                <a:latin typeface="Arial" charset="0"/>
                <a:ea typeface="ＭＳ Ｐゴシック" charset="0"/>
              </a:rPr>
              <a:t>)</a:t>
            </a:r>
          </a:p>
          <a:p>
            <a:pPr lvl="1"/>
            <a:r>
              <a:rPr lang="en-US" dirty="0">
                <a:solidFill>
                  <a:srgbClr val="CC0000"/>
                </a:solidFill>
                <a:latin typeface="Arial" charset="0"/>
                <a:ea typeface="ＭＳ Ｐゴシック" charset="0"/>
              </a:rPr>
              <a:t>area</a:t>
            </a:r>
            <a:r>
              <a:rPr lang="en-US" dirty="0">
                <a:latin typeface="Arial" charset="0"/>
                <a:ea typeface="ＭＳ Ｐゴシック" charset="0"/>
              </a:rPr>
              <a:t>                =   </a:t>
            </a:r>
            <a:r>
              <a:rPr lang="en-US" dirty="0">
                <a:solidFill>
                  <a:srgbClr val="0000DC"/>
                </a:solidFill>
                <a:latin typeface="Arial" charset="0"/>
                <a:ea typeface="ＭＳ Ｐゴシック" charset="0"/>
              </a:rPr>
              <a:t>building-area</a:t>
            </a:r>
            <a:r>
              <a:rPr lang="en-US" dirty="0">
                <a:latin typeface="Arial" charset="0"/>
                <a:ea typeface="ＭＳ Ｐゴシック" charset="0"/>
              </a:rPr>
              <a:t> / 43560</a:t>
            </a:r>
          </a:p>
          <a:p>
            <a:pPr lvl="1"/>
            <a:r>
              <a:rPr lang="en-US" dirty="0">
                <a:solidFill>
                  <a:srgbClr val="CC0000"/>
                </a:solidFill>
                <a:latin typeface="Arial" charset="0"/>
                <a:ea typeface="ＭＳ Ｐゴシック" charset="0"/>
              </a:rPr>
              <a:t>discount-cost</a:t>
            </a:r>
            <a:r>
              <a:rPr lang="en-US" dirty="0">
                <a:latin typeface="Arial" charset="0"/>
                <a:ea typeface="ＭＳ Ｐゴシック" charset="0"/>
              </a:rPr>
              <a:t>  =   (</a:t>
            </a:r>
            <a:r>
              <a:rPr lang="en-US" dirty="0">
                <a:solidFill>
                  <a:srgbClr val="0000DC"/>
                </a:solidFill>
                <a:latin typeface="Arial" charset="0"/>
                <a:ea typeface="ＭＳ Ｐゴシック" charset="0"/>
              </a:rPr>
              <a:t>unit-price</a:t>
            </a:r>
            <a:r>
              <a:rPr lang="en-US" dirty="0">
                <a:latin typeface="Arial" charset="0"/>
                <a:ea typeface="ＭＳ Ｐゴシック" charset="0"/>
              </a:rPr>
              <a:t> * </a:t>
            </a:r>
            <a:r>
              <a:rPr lang="en-US" dirty="0">
                <a:solidFill>
                  <a:srgbClr val="0000DC"/>
                </a:solidFill>
                <a:latin typeface="Arial" charset="0"/>
                <a:ea typeface="ＭＳ Ｐゴシック" charset="0"/>
              </a:rPr>
              <a:t>quantity</a:t>
            </a:r>
            <a:r>
              <a:rPr lang="en-US" dirty="0">
                <a:latin typeface="Arial" charset="0"/>
                <a:ea typeface="ＭＳ Ｐゴシック" charset="0"/>
              </a:rPr>
              <a:t>) * (1 - </a:t>
            </a:r>
            <a:r>
              <a:rPr lang="en-US" dirty="0">
                <a:solidFill>
                  <a:srgbClr val="0000DC"/>
                </a:solidFill>
                <a:latin typeface="Arial" charset="0"/>
                <a:ea typeface="ＭＳ Ｐゴシック" charset="0"/>
              </a:rPr>
              <a:t>discount</a:t>
            </a:r>
            <a:r>
              <a:rPr lang="en-US" dirty="0">
                <a:latin typeface="Arial" charset="0"/>
                <a:ea typeface="ＭＳ Ｐゴシック" charset="0"/>
              </a:rPr>
              <a:t>)</a:t>
            </a:r>
          </a:p>
          <a:p>
            <a:pPr lvl="1"/>
            <a:endParaRPr lang="en-US" dirty="0">
              <a:latin typeface="Arial" charset="0"/>
              <a:ea typeface="ＭＳ Ｐゴシック" charset="0"/>
            </a:endParaRPr>
          </a:p>
          <a:p>
            <a:pPr marL="0" indent="0">
              <a:buNone/>
            </a:pPr>
            <a:r>
              <a:rPr lang="en-US" dirty="0" err="1">
                <a:latin typeface="Arial" charset="0"/>
                <a:ea typeface="ＭＳ Ｐゴシック" charset="0"/>
                <a:cs typeface="ＭＳ Ｐゴシック" charset="0"/>
              </a:rPr>
              <a:t>Dhamanka</a:t>
            </a:r>
            <a:r>
              <a:rPr lang="en-US" dirty="0">
                <a:latin typeface="Arial" charset="0"/>
                <a:ea typeface="ＭＳ Ｐゴシック" charset="0"/>
                <a:cs typeface="ＭＳ Ｐゴシック" charset="0"/>
              </a:rPr>
              <a:t> </a:t>
            </a:r>
            <a:r>
              <a:rPr lang="en-US" i="1" dirty="0">
                <a:latin typeface="Arial" charset="0"/>
                <a:ea typeface="ＭＳ Ｐゴシック" charset="0"/>
                <a:cs typeface="ＭＳ Ｐゴシック" charset="0"/>
              </a:rPr>
              <a:t>et. al. </a:t>
            </a:r>
            <a:r>
              <a:rPr lang="en-US" dirty="0" err="1"/>
              <a:t>iMAP</a:t>
            </a:r>
            <a:r>
              <a:rPr lang="en-US" dirty="0"/>
              <a:t>: Discovering Complex Semantic Matches between Database Schemas. </a:t>
            </a:r>
            <a:r>
              <a:rPr lang="en-US" dirty="0">
                <a:latin typeface="Arial" charset="0"/>
                <a:ea typeface="ＭＳ Ｐゴシック" charset="0"/>
                <a:cs typeface="ＭＳ Ｐゴシック" charset="0"/>
              </a:rPr>
              <a:t>SIGMOD-2004</a:t>
            </a:r>
          </a:p>
        </p:txBody>
      </p:sp>
    </p:spTree>
    <p:extLst>
      <p:ext uri="{BB962C8B-B14F-4D97-AF65-F5344CB8AC3E}">
        <p14:creationId xmlns:p14="http://schemas.microsoft.com/office/powerpoint/2010/main" val="383904545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Number Placeholder 5"/>
          <p:cNvSpPr>
            <a:spLocks noGrp="1"/>
          </p:cNvSpPr>
          <p:nvPr>
            <p:ph type="sldNum" sz="quarter" idx="12"/>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a:lstStyle>
            <a:lvl1pPr>
              <a:defRPr sz="1400">
                <a:solidFill>
                  <a:schemeClr val="tx1"/>
                </a:solidFill>
                <a:latin typeface="Times New Roman" charset="0"/>
                <a:ea typeface="ＭＳ Ｐゴシック" charset="0"/>
                <a:cs typeface="ＭＳ Ｐゴシック" charset="0"/>
              </a:defRPr>
            </a:lvl1pPr>
            <a:lvl2pPr marL="37931725" indent="-37474525">
              <a:defRPr sz="1400">
                <a:solidFill>
                  <a:schemeClr val="tx1"/>
                </a:solidFill>
                <a:latin typeface="Times New Roman" charset="0"/>
                <a:ea typeface="ＭＳ Ｐゴシック" charset="0"/>
              </a:defRPr>
            </a:lvl2pPr>
            <a:lvl3pPr>
              <a:defRPr sz="1400">
                <a:solidFill>
                  <a:schemeClr val="tx1"/>
                </a:solidFill>
                <a:latin typeface="Times New Roman" charset="0"/>
                <a:ea typeface="ＭＳ Ｐゴシック" charset="0"/>
              </a:defRPr>
            </a:lvl3pPr>
            <a:lvl4pPr>
              <a:defRPr sz="1400">
                <a:solidFill>
                  <a:schemeClr val="tx1"/>
                </a:solidFill>
                <a:latin typeface="Times New Roman" charset="0"/>
                <a:ea typeface="ＭＳ Ｐゴシック" charset="0"/>
              </a:defRPr>
            </a:lvl4pPr>
            <a:lvl5pPr>
              <a:defRPr sz="1400">
                <a:solidFill>
                  <a:schemeClr val="tx1"/>
                </a:solidFill>
                <a:latin typeface="Times New Roman" charset="0"/>
                <a:ea typeface="ＭＳ Ｐゴシック" charset="0"/>
              </a:defRPr>
            </a:lvl5pPr>
            <a:lvl6pPr marL="457200" eaLnBrk="0" fontAlgn="base" hangingPunct="0">
              <a:spcBef>
                <a:spcPct val="30000"/>
              </a:spcBef>
              <a:spcAft>
                <a:spcPct val="0"/>
              </a:spcAft>
              <a:defRPr sz="1400">
                <a:solidFill>
                  <a:schemeClr val="tx1"/>
                </a:solidFill>
                <a:latin typeface="Times New Roman" charset="0"/>
                <a:ea typeface="ＭＳ Ｐゴシック" charset="0"/>
              </a:defRPr>
            </a:lvl6pPr>
            <a:lvl7pPr marL="914400" eaLnBrk="0" fontAlgn="base" hangingPunct="0">
              <a:spcBef>
                <a:spcPct val="30000"/>
              </a:spcBef>
              <a:spcAft>
                <a:spcPct val="0"/>
              </a:spcAft>
              <a:defRPr sz="1400">
                <a:solidFill>
                  <a:schemeClr val="tx1"/>
                </a:solidFill>
                <a:latin typeface="Times New Roman" charset="0"/>
                <a:ea typeface="ＭＳ Ｐゴシック" charset="0"/>
              </a:defRPr>
            </a:lvl7pPr>
            <a:lvl8pPr marL="1371600" eaLnBrk="0" fontAlgn="base" hangingPunct="0">
              <a:spcBef>
                <a:spcPct val="30000"/>
              </a:spcBef>
              <a:spcAft>
                <a:spcPct val="0"/>
              </a:spcAft>
              <a:defRPr sz="1400">
                <a:solidFill>
                  <a:schemeClr val="tx1"/>
                </a:solidFill>
                <a:latin typeface="Times New Roman" charset="0"/>
                <a:ea typeface="ＭＳ Ｐゴシック" charset="0"/>
              </a:defRPr>
            </a:lvl8pPr>
            <a:lvl9pPr marL="1828800" eaLnBrk="0" fontAlgn="base" hangingPunct="0">
              <a:spcBef>
                <a:spcPct val="30000"/>
              </a:spcBef>
              <a:spcAft>
                <a:spcPct val="0"/>
              </a:spcAft>
              <a:defRPr sz="1400">
                <a:solidFill>
                  <a:schemeClr val="tx1"/>
                </a:solidFill>
                <a:latin typeface="Times New Roman" charset="0"/>
                <a:ea typeface="ＭＳ Ｐゴシック" charset="0"/>
              </a:defRPr>
            </a:lvl9pPr>
          </a:lstStyle>
          <a:p>
            <a:fld id="{A8BD0A9D-9C92-7B45-8178-7F9826830F3B}" type="slidenum">
              <a:rPr lang="en-US"/>
              <a:pPr/>
              <a:t>53</a:t>
            </a:fld>
            <a:endParaRPr lang="en-US"/>
          </a:p>
        </p:txBody>
      </p:sp>
      <p:sp>
        <p:nvSpPr>
          <p:cNvPr id="692226" name="Rectangle 2"/>
          <p:cNvSpPr>
            <a:spLocks noGrp="1" noChangeArrowheads="1"/>
          </p:cNvSpPr>
          <p:nvPr>
            <p:ph type="title"/>
          </p:nvPr>
        </p:nvSpPr>
        <p:spPr>
          <a:xfrm>
            <a:off x="685800" y="133350"/>
            <a:ext cx="7772400" cy="685800"/>
          </a:xfrm>
        </p:spPr>
        <p:txBody>
          <a:bodyPr/>
          <a:lstStyle/>
          <a:p>
            <a:r>
              <a:rPr lang="en-US">
                <a:latin typeface="Times New Roman" charset="0"/>
                <a:ea typeface="ＭＳ Ｐゴシック" charset="0"/>
                <a:cs typeface="ＭＳ Ｐゴシック" charset="0"/>
              </a:rPr>
              <a:t>Observations</a:t>
            </a:r>
          </a:p>
        </p:txBody>
      </p:sp>
      <p:sp>
        <p:nvSpPr>
          <p:cNvPr id="83972" name="Rectangle 3"/>
          <p:cNvSpPr>
            <a:spLocks noGrp="1" noChangeArrowheads="1"/>
          </p:cNvSpPr>
          <p:nvPr>
            <p:ph type="body" idx="1"/>
          </p:nvPr>
        </p:nvSpPr>
        <p:spPr>
          <a:xfrm>
            <a:off x="114300" y="819150"/>
            <a:ext cx="8877300" cy="5362575"/>
          </a:xfrm>
        </p:spPr>
        <p:txBody>
          <a:bodyPr/>
          <a:lstStyle/>
          <a:p>
            <a:r>
              <a:rPr lang="en-US">
                <a:latin typeface="Arial" charset="0"/>
                <a:ea typeface="ＭＳ Ｐゴシック" charset="0"/>
                <a:cs typeface="ＭＳ Ｐゴシック" charset="0"/>
              </a:rPr>
              <a:t>Finding complex matches much harder than 1-1 matches!</a:t>
            </a:r>
          </a:p>
          <a:p>
            <a:pPr lvl="1"/>
            <a:r>
              <a:rPr lang="en-US">
                <a:latin typeface="Arial" charset="0"/>
                <a:ea typeface="ＭＳ Ｐゴシック" charset="0"/>
              </a:rPr>
              <a:t>require gluing together many components</a:t>
            </a:r>
          </a:p>
          <a:p>
            <a:pPr lvl="1"/>
            <a:r>
              <a:rPr lang="en-US">
                <a:latin typeface="Arial" charset="0"/>
                <a:ea typeface="ＭＳ Ｐゴシック" charset="0"/>
              </a:rPr>
              <a:t>e.g., </a:t>
            </a:r>
            <a:r>
              <a:rPr lang="en-US" sz="1800">
                <a:solidFill>
                  <a:srgbClr val="0000DC"/>
                </a:solidFill>
                <a:latin typeface="Arial" charset="0"/>
                <a:ea typeface="ＭＳ Ｐゴシック" charset="0"/>
              </a:rPr>
              <a:t>num-rooms = bath-rooms + bed-rooms + dining-rooms + living-rooms</a:t>
            </a:r>
          </a:p>
          <a:p>
            <a:pPr lvl="1"/>
            <a:r>
              <a:rPr lang="en-US">
                <a:latin typeface="Arial" charset="0"/>
                <a:ea typeface="ＭＳ Ｐゴシック" charset="0"/>
              </a:rPr>
              <a:t>if missing one component   =&gt;   incorrect match</a:t>
            </a:r>
          </a:p>
          <a:p>
            <a:r>
              <a:rPr lang="en-US">
                <a:latin typeface="Arial" charset="0"/>
                <a:ea typeface="ＭＳ Ｐゴシック" charset="0"/>
                <a:cs typeface="ＭＳ Ｐゴシック" charset="0"/>
              </a:rPr>
              <a:t>However, even</a:t>
            </a:r>
            <a:r>
              <a:rPr lang="en-US">
                <a:solidFill>
                  <a:schemeClr val="hlink"/>
                </a:solidFill>
                <a:latin typeface="Arial" charset="0"/>
                <a:ea typeface="ＭＳ Ｐゴシック" charset="0"/>
                <a:cs typeface="ＭＳ Ｐゴシック" charset="0"/>
              </a:rPr>
              <a:t> partial matches </a:t>
            </a:r>
            <a:r>
              <a:rPr lang="en-US">
                <a:latin typeface="Arial" charset="0"/>
                <a:ea typeface="ＭＳ Ｐゴシック" charset="0"/>
                <a:cs typeface="ＭＳ Ｐゴシック" charset="0"/>
              </a:rPr>
              <a:t>are already very useful!</a:t>
            </a:r>
          </a:p>
          <a:p>
            <a:pPr lvl="1"/>
            <a:r>
              <a:rPr lang="en-US">
                <a:latin typeface="Arial" charset="0"/>
                <a:ea typeface="ＭＳ Ｐゴシック" charset="0"/>
              </a:rPr>
              <a:t>so are top-k matches =&gt; need methods to</a:t>
            </a:r>
            <a:r>
              <a:rPr lang="en-US">
                <a:solidFill>
                  <a:schemeClr val="hlink"/>
                </a:solidFill>
                <a:latin typeface="Arial" charset="0"/>
                <a:ea typeface="ＭＳ Ｐゴシック" charset="0"/>
              </a:rPr>
              <a:t> handle partial/top-k matches</a:t>
            </a:r>
          </a:p>
          <a:p>
            <a:r>
              <a:rPr lang="en-US">
                <a:latin typeface="Arial" charset="0"/>
                <a:ea typeface="ＭＳ Ｐゴシック" charset="0"/>
                <a:cs typeface="ＭＳ Ｐゴシック" charset="0"/>
              </a:rPr>
              <a:t>Huge/infinite search spaces</a:t>
            </a:r>
          </a:p>
          <a:p>
            <a:pPr lvl="1"/>
            <a:r>
              <a:rPr lang="en-US">
                <a:solidFill>
                  <a:schemeClr val="hlink"/>
                </a:solidFill>
                <a:latin typeface="Arial" charset="0"/>
                <a:ea typeface="ＭＳ Ｐゴシック" charset="0"/>
              </a:rPr>
              <a:t>domain knowledge</a:t>
            </a:r>
            <a:r>
              <a:rPr lang="en-US">
                <a:latin typeface="Arial" charset="0"/>
                <a:ea typeface="ＭＳ Ｐゴシック" charset="0"/>
              </a:rPr>
              <a:t> plays a crucial role!</a:t>
            </a:r>
          </a:p>
          <a:p>
            <a:r>
              <a:rPr lang="en-US">
                <a:latin typeface="Arial" charset="0"/>
                <a:ea typeface="ＭＳ Ｐゴシック" charset="0"/>
                <a:cs typeface="ＭＳ Ｐゴシック" charset="0"/>
              </a:rPr>
              <a:t>Matches are fairly complex, hard to know if they are correct</a:t>
            </a:r>
          </a:p>
          <a:p>
            <a:pPr lvl="1"/>
            <a:r>
              <a:rPr lang="en-US">
                <a:latin typeface="Arial" charset="0"/>
                <a:ea typeface="ＭＳ Ｐゴシック" charset="0"/>
              </a:rPr>
              <a:t>must be able to </a:t>
            </a:r>
            <a:r>
              <a:rPr lang="en-US">
                <a:solidFill>
                  <a:schemeClr val="hlink"/>
                </a:solidFill>
                <a:latin typeface="Arial" charset="0"/>
                <a:ea typeface="ＭＳ Ｐゴシック" charset="0"/>
              </a:rPr>
              <a:t>explain matches</a:t>
            </a:r>
          </a:p>
          <a:p>
            <a:r>
              <a:rPr lang="en-US">
                <a:latin typeface="Arial" charset="0"/>
                <a:ea typeface="ＭＳ Ｐゴシック" charset="0"/>
                <a:cs typeface="ＭＳ Ｐゴシック" charset="0"/>
              </a:rPr>
              <a:t>Human must be fairly active in the loop</a:t>
            </a:r>
          </a:p>
          <a:p>
            <a:pPr lvl="1"/>
            <a:r>
              <a:rPr lang="en-US">
                <a:latin typeface="Arial" charset="0"/>
                <a:ea typeface="ＭＳ Ｐゴシック" charset="0"/>
              </a:rPr>
              <a:t>need</a:t>
            </a:r>
            <a:r>
              <a:rPr lang="en-US">
                <a:solidFill>
                  <a:schemeClr val="hlink"/>
                </a:solidFill>
                <a:latin typeface="Arial" charset="0"/>
                <a:ea typeface="ＭＳ Ｐゴシック" charset="0"/>
              </a:rPr>
              <a:t> strong user interaction facilities</a:t>
            </a:r>
          </a:p>
          <a:p>
            <a:r>
              <a:rPr lang="en-US">
                <a:solidFill>
                  <a:schemeClr val="hlink"/>
                </a:solidFill>
                <a:latin typeface="Arial" charset="0"/>
                <a:ea typeface="ＭＳ Ｐゴシック" charset="0"/>
                <a:cs typeface="ＭＳ Ｐゴシック" charset="0"/>
              </a:rPr>
              <a:t>Break matching architecture into multiple "atomic" boxes!</a:t>
            </a:r>
          </a:p>
        </p:txBody>
      </p:sp>
    </p:spTree>
    <p:extLst>
      <p:ext uri="{BB962C8B-B14F-4D97-AF65-F5344CB8AC3E}">
        <p14:creationId xmlns:p14="http://schemas.microsoft.com/office/powerpoint/2010/main" val="304734416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Outline</a:t>
            </a:r>
          </a:p>
        </p:txBody>
      </p:sp>
      <p:sp>
        <p:nvSpPr>
          <p:cNvPr id="59394" name="Content Placeholder 2"/>
          <p:cNvSpPr>
            <a:spLocks noGrp="1"/>
          </p:cNvSpPr>
          <p:nvPr>
            <p:ph idx="1"/>
          </p:nvPr>
        </p:nvSpPr>
        <p:spPr/>
        <p:txBody>
          <a:bodyPr/>
          <a:lstStyle/>
          <a:p>
            <a:r>
              <a:rPr lang="en-US" dirty="0"/>
              <a:t>Problem definition, challenges, and overview</a:t>
            </a:r>
          </a:p>
          <a:p>
            <a:r>
              <a:rPr lang="en-US" dirty="0"/>
              <a:t>Schema matching</a:t>
            </a:r>
          </a:p>
          <a:p>
            <a:pPr lvl="1"/>
            <a:r>
              <a:rPr lang="en-US" dirty="0"/>
              <a:t>Matchers</a:t>
            </a:r>
          </a:p>
          <a:p>
            <a:pPr lvl="1"/>
            <a:r>
              <a:rPr lang="en-US" dirty="0"/>
              <a:t>Combining match predictions</a:t>
            </a:r>
          </a:p>
          <a:p>
            <a:pPr lvl="1"/>
            <a:r>
              <a:rPr lang="en-US" dirty="0"/>
              <a:t>Enforcing domain constraints</a:t>
            </a:r>
          </a:p>
          <a:p>
            <a:pPr lvl="1"/>
            <a:r>
              <a:rPr lang="en-US" dirty="0"/>
              <a:t>Match selector</a:t>
            </a:r>
          </a:p>
          <a:p>
            <a:pPr lvl="1"/>
            <a:r>
              <a:rPr lang="en-US" dirty="0"/>
              <a:t>Reusing previous matches</a:t>
            </a:r>
          </a:p>
          <a:p>
            <a:pPr lvl="1"/>
            <a:r>
              <a:rPr lang="en-US" dirty="0"/>
              <a:t>Many-to-many matches</a:t>
            </a:r>
          </a:p>
          <a:p>
            <a:r>
              <a:rPr lang="en-US" dirty="0">
                <a:solidFill>
                  <a:srgbClr val="FF0000"/>
                </a:solidFill>
              </a:rPr>
              <a:t>Schema mapping</a:t>
            </a:r>
          </a:p>
        </p:txBody>
      </p:sp>
      <p:sp>
        <p:nvSpPr>
          <p:cNvPr id="59395" name="Slide Number Placeholder 3"/>
          <p:cNvSpPr>
            <a:spLocks noGrp="1"/>
          </p:cNvSpPr>
          <p:nvPr>
            <p:ph type="sldNum" sz="quarter" idx="12"/>
          </p:nvPr>
        </p:nvSpPr>
        <p:spPr/>
        <p:txBody>
          <a:bodyPr/>
          <a:lstStyle>
            <a:lvl1pPr algn="r" eaLnBrk="0" hangingPunct="0">
              <a:defRPr sz="2400">
                <a:solidFill>
                  <a:schemeClr val="tx1"/>
                </a:solidFill>
                <a:latin typeface="Times New Roman" charset="0"/>
                <a:ea typeface="ＭＳ Ｐゴシック" charset="0"/>
              </a:defRPr>
            </a:lvl1pPr>
            <a:lvl2pPr marL="742950" indent="-285750" algn="r" eaLnBrk="0" hangingPunct="0">
              <a:defRPr sz="2400">
                <a:solidFill>
                  <a:schemeClr val="tx1"/>
                </a:solidFill>
                <a:latin typeface="Times New Roman" charset="0"/>
                <a:ea typeface="ＭＳ Ｐゴシック" charset="0"/>
              </a:defRPr>
            </a:lvl2pPr>
            <a:lvl3pPr marL="1143000" indent="-228600" algn="r" eaLnBrk="0" hangingPunct="0">
              <a:defRPr sz="2400">
                <a:solidFill>
                  <a:schemeClr val="tx1"/>
                </a:solidFill>
                <a:latin typeface="Times New Roman" charset="0"/>
                <a:ea typeface="ＭＳ Ｐゴシック" charset="0"/>
              </a:defRPr>
            </a:lvl3pPr>
            <a:lvl4pPr marL="1600200" indent="-228600" algn="r" eaLnBrk="0" hangingPunct="0">
              <a:defRPr sz="2400">
                <a:solidFill>
                  <a:schemeClr val="tx1"/>
                </a:solidFill>
                <a:latin typeface="Times New Roman" charset="0"/>
                <a:ea typeface="ＭＳ Ｐゴシック" charset="0"/>
              </a:defRPr>
            </a:lvl4pPr>
            <a:lvl5pPr marL="2057400" indent="-228600" algn="r" eaLnBrk="0" hangingPunct="0">
              <a:defRPr sz="2400">
                <a:solidFill>
                  <a:schemeClr val="tx1"/>
                </a:solidFill>
                <a:latin typeface="Times New Roman" charset="0"/>
                <a:ea typeface="ＭＳ Ｐゴシック" charset="0"/>
              </a:defRPr>
            </a:lvl5pPr>
            <a:lvl6pPr marL="2514600" indent="-228600" algn="r"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algn="r"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algn="r"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algn="r" eaLnBrk="0" fontAlgn="base" hangingPunct="0">
              <a:spcBef>
                <a:spcPct val="0"/>
              </a:spcBef>
              <a:spcAft>
                <a:spcPct val="0"/>
              </a:spcAft>
              <a:defRPr sz="2400">
                <a:solidFill>
                  <a:schemeClr val="tx1"/>
                </a:solidFill>
                <a:latin typeface="Times New Roman" charset="0"/>
                <a:ea typeface="ＭＳ Ｐゴシック" charset="0"/>
              </a:defRPr>
            </a:lvl9pPr>
          </a:lstStyle>
          <a:p>
            <a:fld id="{715B4409-CDF5-8747-B16D-156EEF70BFED}" type="slidenum">
              <a:rPr lang="en-US" smtClean="0"/>
              <a:pPr/>
              <a:t>54</a:t>
            </a:fld>
            <a:endParaRPr lang="en-US"/>
          </a:p>
        </p:txBody>
      </p:sp>
    </p:spTree>
    <p:extLst>
      <p:ext uri="{BB962C8B-B14F-4D97-AF65-F5344CB8AC3E}">
        <p14:creationId xmlns:p14="http://schemas.microsoft.com/office/powerpoint/2010/main" val="107138774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4274" name="Rectangle 2"/>
          <p:cNvSpPr>
            <a:spLocks noGrp="1" noChangeArrowheads="1"/>
          </p:cNvSpPr>
          <p:nvPr>
            <p:ph type="title"/>
          </p:nvPr>
        </p:nvSpPr>
        <p:spPr>
          <a:xfrm>
            <a:off x="542925" y="133350"/>
            <a:ext cx="8220075" cy="647700"/>
          </a:xfrm>
        </p:spPr>
        <p:txBody>
          <a:bodyPr/>
          <a:lstStyle/>
          <a:p>
            <a:r>
              <a:rPr lang="en-US">
                <a:latin typeface="Times New Roman" charset="0"/>
                <a:ea typeface="ＭＳ Ｐゴシック" charset="0"/>
                <a:cs typeface="ＭＳ Ｐゴシック" charset="0"/>
              </a:rPr>
              <a:t>Finding Matches is only Half of the Job!</a:t>
            </a:r>
          </a:p>
        </p:txBody>
      </p:sp>
      <p:sp>
        <p:nvSpPr>
          <p:cNvPr id="86020" name="Rectangle 3"/>
          <p:cNvSpPr>
            <a:spLocks noGrp="1" noChangeArrowheads="1"/>
          </p:cNvSpPr>
          <p:nvPr>
            <p:ph type="body" idx="1"/>
          </p:nvPr>
        </p:nvSpPr>
        <p:spPr>
          <a:xfrm>
            <a:off x="596900" y="4694238"/>
            <a:ext cx="8102600" cy="885825"/>
          </a:xfrm>
        </p:spPr>
        <p:txBody>
          <a:bodyPr/>
          <a:lstStyle/>
          <a:p>
            <a:r>
              <a:rPr lang="en-US" dirty="0">
                <a:latin typeface="Arial" charset="0"/>
                <a:ea typeface="ＭＳ Ｐゴシック" charset="0"/>
                <a:cs typeface="ＭＳ Ｐゴシック" charset="0"/>
              </a:rPr>
              <a:t>Schema Mappings</a:t>
            </a:r>
            <a:endParaRPr lang="en-US" dirty="0">
              <a:solidFill>
                <a:schemeClr val="hlink"/>
              </a:solidFill>
              <a:latin typeface="Arial" charset="0"/>
              <a:ea typeface="ＭＳ Ｐゴシック" charset="0"/>
              <a:cs typeface="ＭＳ Ｐゴシック" charset="0"/>
            </a:endParaRPr>
          </a:p>
          <a:p>
            <a:pPr lvl="1"/>
            <a:r>
              <a:rPr lang="en-US" sz="1600" dirty="0">
                <a:solidFill>
                  <a:schemeClr val="hlink"/>
                </a:solidFill>
                <a:latin typeface="Arial" charset="0"/>
                <a:ea typeface="ＭＳ Ｐゴシック" charset="0"/>
              </a:rPr>
              <a:t>area </a:t>
            </a:r>
            <a:r>
              <a:rPr lang="en-US" sz="1600" dirty="0">
                <a:latin typeface="Arial" charset="0"/>
                <a:ea typeface="ＭＳ Ｐゴシック" charset="0"/>
              </a:rPr>
              <a:t>                 =  </a:t>
            </a:r>
            <a:r>
              <a:rPr lang="en-US" sz="1600" dirty="0">
                <a:solidFill>
                  <a:srgbClr val="0000DC"/>
                </a:solidFill>
                <a:latin typeface="Arial" charset="0"/>
                <a:ea typeface="ＭＳ Ｐゴシック" charset="0"/>
              </a:rPr>
              <a:t>SELECT location FROM   HOUSES</a:t>
            </a:r>
          </a:p>
          <a:p>
            <a:pPr lvl="1"/>
            <a:r>
              <a:rPr lang="en-US" sz="1600" dirty="0">
                <a:solidFill>
                  <a:schemeClr val="hlink"/>
                </a:solidFill>
                <a:latin typeface="Arial" charset="0"/>
                <a:ea typeface="ＭＳ Ｐゴシック" charset="0"/>
              </a:rPr>
              <a:t>agent-address</a:t>
            </a:r>
            <a:r>
              <a:rPr lang="en-US" sz="1600" dirty="0">
                <a:latin typeface="Arial" charset="0"/>
                <a:ea typeface="ＭＳ Ｐゴシック" charset="0"/>
              </a:rPr>
              <a:t>  =  </a:t>
            </a:r>
            <a:r>
              <a:rPr lang="en-US" sz="1600" dirty="0">
                <a:solidFill>
                  <a:srgbClr val="0000DC"/>
                </a:solidFill>
                <a:latin typeface="Arial" charset="0"/>
                <a:ea typeface="ＭＳ Ｐゴシック" charset="0"/>
              </a:rPr>
              <a:t>SELECT </a:t>
            </a:r>
            <a:r>
              <a:rPr lang="en-US" sz="1600" dirty="0" err="1">
                <a:solidFill>
                  <a:srgbClr val="0000DC"/>
                </a:solidFill>
                <a:latin typeface="Arial" charset="0"/>
                <a:ea typeface="ＭＳ Ｐゴシック" charset="0"/>
              </a:rPr>
              <a:t>concat</a:t>
            </a:r>
            <a:r>
              <a:rPr lang="en-US" sz="1600" dirty="0">
                <a:solidFill>
                  <a:srgbClr val="0000DC"/>
                </a:solidFill>
                <a:latin typeface="Arial" charset="0"/>
                <a:ea typeface="ＭＳ Ｐゴシック" charset="0"/>
              </a:rPr>
              <a:t>(</a:t>
            </a:r>
            <a:r>
              <a:rPr lang="en-US" sz="1600" dirty="0" err="1">
                <a:solidFill>
                  <a:srgbClr val="0000DC"/>
                </a:solidFill>
                <a:latin typeface="Arial" charset="0"/>
                <a:ea typeface="ＭＳ Ｐゴシック" charset="0"/>
              </a:rPr>
              <a:t>city,state</a:t>
            </a:r>
            <a:r>
              <a:rPr lang="en-US" sz="1600" dirty="0">
                <a:solidFill>
                  <a:srgbClr val="0000DC"/>
                </a:solidFill>
                <a:latin typeface="Arial" charset="0"/>
                <a:ea typeface="ＭＳ Ｐゴシック" charset="0"/>
              </a:rPr>
              <a:t>) FROM   AGENTS</a:t>
            </a:r>
          </a:p>
          <a:p>
            <a:pPr lvl="1"/>
            <a:r>
              <a:rPr lang="en-US" sz="1600" dirty="0">
                <a:solidFill>
                  <a:schemeClr val="hlink"/>
                </a:solidFill>
                <a:latin typeface="Arial" charset="0"/>
                <a:ea typeface="ＭＳ Ｐゴシック" charset="0"/>
              </a:rPr>
              <a:t>list-price</a:t>
            </a:r>
            <a:r>
              <a:rPr lang="en-US" sz="1600" dirty="0">
                <a:latin typeface="Arial" charset="0"/>
                <a:ea typeface="ＭＳ Ｐゴシック" charset="0"/>
              </a:rPr>
              <a:t>            =  </a:t>
            </a:r>
            <a:r>
              <a:rPr lang="en-US" sz="1600" dirty="0">
                <a:solidFill>
                  <a:srgbClr val="0000DC"/>
                </a:solidFill>
                <a:latin typeface="Arial" charset="0"/>
                <a:ea typeface="ＭＳ Ｐゴシック" charset="0"/>
              </a:rPr>
              <a:t>SELECT price * (1 + fee-rate)</a:t>
            </a:r>
            <a:br>
              <a:rPr lang="en-US" sz="1600" dirty="0">
                <a:solidFill>
                  <a:srgbClr val="0000DC"/>
                </a:solidFill>
                <a:latin typeface="Arial" charset="0"/>
                <a:ea typeface="ＭＳ Ｐゴシック" charset="0"/>
              </a:rPr>
            </a:br>
            <a:r>
              <a:rPr lang="en-US" sz="1600" dirty="0">
                <a:solidFill>
                  <a:srgbClr val="0000DC"/>
                </a:solidFill>
                <a:latin typeface="Arial" charset="0"/>
                <a:ea typeface="ＭＳ Ｐゴシック" charset="0"/>
              </a:rPr>
              <a:t>                              FROM      HOUSES, AGENTS</a:t>
            </a:r>
            <a:br>
              <a:rPr lang="en-US" sz="1600" dirty="0">
                <a:solidFill>
                  <a:srgbClr val="0000DC"/>
                </a:solidFill>
                <a:latin typeface="Arial" charset="0"/>
                <a:ea typeface="ＭＳ Ｐゴシック" charset="0"/>
              </a:rPr>
            </a:br>
            <a:r>
              <a:rPr lang="en-US" sz="1600" dirty="0">
                <a:solidFill>
                  <a:srgbClr val="0000DC"/>
                </a:solidFill>
                <a:latin typeface="Arial" charset="0"/>
                <a:ea typeface="ＭＳ Ｐゴシック" charset="0"/>
              </a:rPr>
              <a:t>                              WHERE    agent-id = id</a:t>
            </a:r>
          </a:p>
        </p:txBody>
      </p:sp>
      <p:sp>
        <p:nvSpPr>
          <p:cNvPr id="86021" name="Text Box 86"/>
          <p:cNvSpPr txBox="1">
            <a:spLocks noChangeArrowheads="1"/>
          </p:cNvSpPr>
          <p:nvPr/>
        </p:nvSpPr>
        <p:spPr bwMode="auto">
          <a:xfrm>
            <a:off x="5048250" y="1430338"/>
            <a:ext cx="1025525"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400">
                <a:solidFill>
                  <a:schemeClr val="tx1"/>
                </a:solidFill>
                <a:latin typeface="Times New Roman" charset="0"/>
                <a:ea typeface="ＭＳ Ｐゴシック" charset="0"/>
                <a:cs typeface="ＭＳ Ｐゴシック" charset="0"/>
              </a:defRPr>
            </a:lvl1pPr>
            <a:lvl2pPr marL="37931725" indent="-37474525">
              <a:defRPr sz="1400">
                <a:solidFill>
                  <a:schemeClr val="tx1"/>
                </a:solidFill>
                <a:latin typeface="Times New Roman" charset="0"/>
                <a:ea typeface="ＭＳ Ｐゴシック" charset="0"/>
              </a:defRPr>
            </a:lvl2pPr>
            <a:lvl3pPr>
              <a:defRPr sz="1400">
                <a:solidFill>
                  <a:schemeClr val="tx1"/>
                </a:solidFill>
                <a:latin typeface="Times New Roman" charset="0"/>
                <a:ea typeface="ＭＳ Ｐゴシック" charset="0"/>
              </a:defRPr>
            </a:lvl3pPr>
            <a:lvl4pPr>
              <a:defRPr sz="1400">
                <a:solidFill>
                  <a:schemeClr val="tx1"/>
                </a:solidFill>
                <a:latin typeface="Times New Roman" charset="0"/>
                <a:ea typeface="ＭＳ Ｐゴシック" charset="0"/>
              </a:defRPr>
            </a:lvl4pPr>
            <a:lvl5pPr>
              <a:defRPr sz="1400">
                <a:solidFill>
                  <a:schemeClr val="tx1"/>
                </a:solidFill>
                <a:latin typeface="Times New Roman" charset="0"/>
                <a:ea typeface="ＭＳ Ｐゴシック" charset="0"/>
              </a:defRPr>
            </a:lvl5pPr>
            <a:lvl6pPr marL="457200" eaLnBrk="0" fontAlgn="base" hangingPunct="0">
              <a:spcBef>
                <a:spcPct val="30000"/>
              </a:spcBef>
              <a:spcAft>
                <a:spcPct val="0"/>
              </a:spcAft>
              <a:defRPr sz="1400">
                <a:solidFill>
                  <a:schemeClr val="tx1"/>
                </a:solidFill>
                <a:latin typeface="Times New Roman" charset="0"/>
                <a:ea typeface="ＭＳ Ｐゴシック" charset="0"/>
              </a:defRPr>
            </a:lvl6pPr>
            <a:lvl7pPr marL="914400" eaLnBrk="0" fontAlgn="base" hangingPunct="0">
              <a:spcBef>
                <a:spcPct val="30000"/>
              </a:spcBef>
              <a:spcAft>
                <a:spcPct val="0"/>
              </a:spcAft>
              <a:defRPr sz="1400">
                <a:solidFill>
                  <a:schemeClr val="tx1"/>
                </a:solidFill>
                <a:latin typeface="Times New Roman" charset="0"/>
                <a:ea typeface="ＭＳ Ｐゴシック" charset="0"/>
              </a:defRPr>
            </a:lvl7pPr>
            <a:lvl8pPr marL="1371600" eaLnBrk="0" fontAlgn="base" hangingPunct="0">
              <a:spcBef>
                <a:spcPct val="30000"/>
              </a:spcBef>
              <a:spcAft>
                <a:spcPct val="0"/>
              </a:spcAft>
              <a:defRPr sz="1400">
                <a:solidFill>
                  <a:schemeClr val="tx1"/>
                </a:solidFill>
                <a:latin typeface="Times New Roman" charset="0"/>
                <a:ea typeface="ＭＳ Ｐゴシック" charset="0"/>
              </a:defRPr>
            </a:lvl8pPr>
            <a:lvl9pPr marL="1828800" eaLnBrk="0" fontAlgn="base" hangingPunct="0">
              <a:spcBef>
                <a:spcPct val="30000"/>
              </a:spcBef>
              <a:spcAft>
                <a:spcPct val="0"/>
              </a:spcAft>
              <a:defRPr sz="1400">
                <a:solidFill>
                  <a:schemeClr val="tx1"/>
                </a:solidFill>
                <a:latin typeface="Times New Roman" charset="0"/>
                <a:ea typeface="ＭＳ Ｐゴシック" charset="0"/>
              </a:defRPr>
            </a:lvl9pPr>
          </a:lstStyle>
          <a:p>
            <a:pPr>
              <a:spcBef>
                <a:spcPct val="0"/>
              </a:spcBef>
            </a:pPr>
            <a:r>
              <a:rPr lang="en-US" sz="1600" b="1" i="1"/>
              <a:t>Schema T</a:t>
            </a:r>
          </a:p>
        </p:txBody>
      </p:sp>
      <p:sp>
        <p:nvSpPr>
          <p:cNvPr id="86022" name="Text Box 87"/>
          <p:cNvSpPr txBox="1">
            <a:spLocks noChangeArrowheads="1"/>
          </p:cNvSpPr>
          <p:nvPr/>
        </p:nvSpPr>
        <p:spPr bwMode="auto">
          <a:xfrm>
            <a:off x="0" y="1379538"/>
            <a:ext cx="1014413"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400">
                <a:solidFill>
                  <a:schemeClr val="tx1"/>
                </a:solidFill>
                <a:latin typeface="Times New Roman" charset="0"/>
                <a:ea typeface="ＭＳ Ｐゴシック" charset="0"/>
                <a:cs typeface="ＭＳ Ｐゴシック" charset="0"/>
              </a:defRPr>
            </a:lvl1pPr>
            <a:lvl2pPr marL="37931725" indent="-37474525">
              <a:defRPr sz="1400">
                <a:solidFill>
                  <a:schemeClr val="tx1"/>
                </a:solidFill>
                <a:latin typeface="Times New Roman" charset="0"/>
                <a:ea typeface="ＭＳ Ｐゴシック" charset="0"/>
              </a:defRPr>
            </a:lvl2pPr>
            <a:lvl3pPr>
              <a:defRPr sz="1400">
                <a:solidFill>
                  <a:schemeClr val="tx1"/>
                </a:solidFill>
                <a:latin typeface="Times New Roman" charset="0"/>
                <a:ea typeface="ＭＳ Ｐゴシック" charset="0"/>
              </a:defRPr>
            </a:lvl3pPr>
            <a:lvl4pPr>
              <a:defRPr sz="1400">
                <a:solidFill>
                  <a:schemeClr val="tx1"/>
                </a:solidFill>
                <a:latin typeface="Times New Roman" charset="0"/>
                <a:ea typeface="ＭＳ Ｐゴシック" charset="0"/>
              </a:defRPr>
            </a:lvl4pPr>
            <a:lvl5pPr>
              <a:defRPr sz="1400">
                <a:solidFill>
                  <a:schemeClr val="tx1"/>
                </a:solidFill>
                <a:latin typeface="Times New Roman" charset="0"/>
                <a:ea typeface="ＭＳ Ｐゴシック" charset="0"/>
              </a:defRPr>
            </a:lvl5pPr>
            <a:lvl6pPr marL="457200" eaLnBrk="0" fontAlgn="base" hangingPunct="0">
              <a:spcBef>
                <a:spcPct val="30000"/>
              </a:spcBef>
              <a:spcAft>
                <a:spcPct val="0"/>
              </a:spcAft>
              <a:defRPr sz="1400">
                <a:solidFill>
                  <a:schemeClr val="tx1"/>
                </a:solidFill>
                <a:latin typeface="Times New Roman" charset="0"/>
                <a:ea typeface="ＭＳ Ｐゴシック" charset="0"/>
              </a:defRPr>
            </a:lvl6pPr>
            <a:lvl7pPr marL="914400" eaLnBrk="0" fontAlgn="base" hangingPunct="0">
              <a:spcBef>
                <a:spcPct val="30000"/>
              </a:spcBef>
              <a:spcAft>
                <a:spcPct val="0"/>
              </a:spcAft>
              <a:defRPr sz="1400">
                <a:solidFill>
                  <a:schemeClr val="tx1"/>
                </a:solidFill>
                <a:latin typeface="Times New Roman" charset="0"/>
                <a:ea typeface="ＭＳ Ｐゴシック" charset="0"/>
              </a:defRPr>
            </a:lvl7pPr>
            <a:lvl8pPr marL="1371600" eaLnBrk="0" fontAlgn="base" hangingPunct="0">
              <a:spcBef>
                <a:spcPct val="30000"/>
              </a:spcBef>
              <a:spcAft>
                <a:spcPct val="0"/>
              </a:spcAft>
              <a:defRPr sz="1400">
                <a:solidFill>
                  <a:schemeClr val="tx1"/>
                </a:solidFill>
                <a:latin typeface="Times New Roman" charset="0"/>
                <a:ea typeface="ＭＳ Ｐゴシック" charset="0"/>
              </a:defRPr>
            </a:lvl8pPr>
            <a:lvl9pPr marL="1828800" eaLnBrk="0" fontAlgn="base" hangingPunct="0">
              <a:spcBef>
                <a:spcPct val="30000"/>
              </a:spcBef>
              <a:spcAft>
                <a:spcPct val="0"/>
              </a:spcAft>
              <a:defRPr sz="1400">
                <a:solidFill>
                  <a:schemeClr val="tx1"/>
                </a:solidFill>
                <a:latin typeface="Times New Roman" charset="0"/>
                <a:ea typeface="ＭＳ Ｐゴシック" charset="0"/>
              </a:defRPr>
            </a:lvl9pPr>
          </a:lstStyle>
          <a:p>
            <a:pPr>
              <a:spcBef>
                <a:spcPct val="0"/>
              </a:spcBef>
            </a:pPr>
            <a:r>
              <a:rPr lang="en-US" sz="1600" b="1" i="1"/>
              <a:t>Schema S</a:t>
            </a:r>
          </a:p>
        </p:txBody>
      </p:sp>
      <p:sp>
        <p:nvSpPr>
          <p:cNvPr id="86023" name="Text Box 89"/>
          <p:cNvSpPr txBox="1">
            <a:spLocks noChangeArrowheads="1"/>
          </p:cNvSpPr>
          <p:nvPr/>
        </p:nvSpPr>
        <p:spPr bwMode="auto">
          <a:xfrm>
            <a:off x="161925" y="1985963"/>
            <a:ext cx="3079750" cy="1069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400">
                <a:solidFill>
                  <a:schemeClr val="tx1"/>
                </a:solidFill>
                <a:latin typeface="Times New Roman" charset="0"/>
                <a:ea typeface="ＭＳ Ｐゴシック" charset="0"/>
                <a:cs typeface="ＭＳ Ｐゴシック" charset="0"/>
              </a:defRPr>
            </a:lvl1pPr>
            <a:lvl2pPr marL="37931725" indent="-37474525">
              <a:defRPr sz="1400">
                <a:solidFill>
                  <a:schemeClr val="tx1"/>
                </a:solidFill>
                <a:latin typeface="Times New Roman" charset="0"/>
                <a:ea typeface="ＭＳ Ｐゴシック" charset="0"/>
              </a:defRPr>
            </a:lvl2pPr>
            <a:lvl3pPr>
              <a:defRPr sz="1400">
                <a:solidFill>
                  <a:schemeClr val="tx1"/>
                </a:solidFill>
                <a:latin typeface="Times New Roman" charset="0"/>
                <a:ea typeface="ＭＳ Ｐゴシック" charset="0"/>
              </a:defRPr>
            </a:lvl3pPr>
            <a:lvl4pPr>
              <a:defRPr sz="1400">
                <a:solidFill>
                  <a:schemeClr val="tx1"/>
                </a:solidFill>
                <a:latin typeface="Times New Roman" charset="0"/>
                <a:ea typeface="ＭＳ Ｐゴシック" charset="0"/>
              </a:defRPr>
            </a:lvl4pPr>
            <a:lvl5pPr>
              <a:defRPr sz="1400">
                <a:solidFill>
                  <a:schemeClr val="tx1"/>
                </a:solidFill>
                <a:latin typeface="Times New Roman" charset="0"/>
                <a:ea typeface="ＭＳ Ｐゴシック" charset="0"/>
              </a:defRPr>
            </a:lvl5pPr>
            <a:lvl6pPr marL="457200" eaLnBrk="0" fontAlgn="base" hangingPunct="0">
              <a:spcBef>
                <a:spcPct val="30000"/>
              </a:spcBef>
              <a:spcAft>
                <a:spcPct val="0"/>
              </a:spcAft>
              <a:defRPr sz="1400">
                <a:solidFill>
                  <a:schemeClr val="tx1"/>
                </a:solidFill>
                <a:latin typeface="Times New Roman" charset="0"/>
                <a:ea typeface="ＭＳ Ｐゴシック" charset="0"/>
              </a:defRPr>
            </a:lvl6pPr>
            <a:lvl7pPr marL="914400" eaLnBrk="0" fontAlgn="base" hangingPunct="0">
              <a:spcBef>
                <a:spcPct val="30000"/>
              </a:spcBef>
              <a:spcAft>
                <a:spcPct val="0"/>
              </a:spcAft>
              <a:defRPr sz="1400">
                <a:solidFill>
                  <a:schemeClr val="tx1"/>
                </a:solidFill>
                <a:latin typeface="Times New Roman" charset="0"/>
                <a:ea typeface="ＭＳ Ｐゴシック" charset="0"/>
              </a:defRPr>
            </a:lvl7pPr>
            <a:lvl8pPr marL="1371600" eaLnBrk="0" fontAlgn="base" hangingPunct="0">
              <a:spcBef>
                <a:spcPct val="30000"/>
              </a:spcBef>
              <a:spcAft>
                <a:spcPct val="0"/>
              </a:spcAft>
              <a:defRPr sz="1400">
                <a:solidFill>
                  <a:schemeClr val="tx1"/>
                </a:solidFill>
                <a:latin typeface="Times New Roman" charset="0"/>
                <a:ea typeface="ＭＳ Ｐゴシック" charset="0"/>
              </a:defRPr>
            </a:lvl8pPr>
            <a:lvl9pPr marL="1828800" eaLnBrk="0" fontAlgn="base" hangingPunct="0">
              <a:spcBef>
                <a:spcPct val="30000"/>
              </a:spcBef>
              <a:spcAft>
                <a:spcPct val="0"/>
              </a:spcAft>
              <a:defRPr sz="1400">
                <a:solidFill>
                  <a:schemeClr val="tx1"/>
                </a:solidFill>
                <a:latin typeface="Times New Roman" charset="0"/>
                <a:ea typeface="ＭＳ Ｐゴシック" charset="0"/>
              </a:defRPr>
            </a:lvl9pPr>
          </a:lstStyle>
          <a:p>
            <a:pPr>
              <a:spcBef>
                <a:spcPct val="0"/>
              </a:spcBef>
            </a:pPr>
            <a:r>
              <a:rPr lang="en-US" sz="1600" b="1"/>
              <a:t>location            price ($)   agent-id</a:t>
            </a:r>
            <a:endParaRPr lang="en-US" sz="1600"/>
          </a:p>
          <a:p>
            <a:pPr>
              <a:spcBef>
                <a:spcPct val="0"/>
              </a:spcBef>
            </a:pPr>
            <a:r>
              <a:rPr lang="en-US" sz="1600"/>
              <a:t>Atlanta, GA       360,000      32</a:t>
            </a:r>
          </a:p>
          <a:p>
            <a:pPr>
              <a:spcBef>
                <a:spcPct val="0"/>
              </a:spcBef>
            </a:pPr>
            <a:r>
              <a:rPr lang="en-US" sz="1600"/>
              <a:t>Raleigh, NC      430,000      15</a:t>
            </a:r>
          </a:p>
          <a:p>
            <a:pPr>
              <a:spcBef>
                <a:spcPct val="0"/>
              </a:spcBef>
            </a:pPr>
            <a:r>
              <a:rPr lang="en-US" sz="1600"/>
              <a:t> </a:t>
            </a:r>
          </a:p>
        </p:txBody>
      </p:sp>
      <p:sp>
        <p:nvSpPr>
          <p:cNvPr id="86024" name="Line 91"/>
          <p:cNvSpPr>
            <a:spLocks noChangeShapeType="1"/>
          </p:cNvSpPr>
          <p:nvPr/>
        </p:nvSpPr>
        <p:spPr bwMode="auto">
          <a:xfrm>
            <a:off x="92075" y="2028825"/>
            <a:ext cx="3454400"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86025" name="Line 92"/>
          <p:cNvSpPr>
            <a:spLocks noChangeShapeType="1"/>
          </p:cNvSpPr>
          <p:nvPr/>
        </p:nvSpPr>
        <p:spPr bwMode="auto">
          <a:xfrm>
            <a:off x="2365375" y="2054225"/>
            <a:ext cx="0" cy="7620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86026" name="Line 93"/>
          <p:cNvSpPr>
            <a:spLocks noChangeShapeType="1"/>
          </p:cNvSpPr>
          <p:nvPr/>
        </p:nvSpPr>
        <p:spPr bwMode="auto">
          <a:xfrm>
            <a:off x="79375" y="2054225"/>
            <a:ext cx="0" cy="7620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86027" name="Text Box 94"/>
          <p:cNvSpPr txBox="1">
            <a:spLocks noChangeArrowheads="1"/>
          </p:cNvSpPr>
          <p:nvPr/>
        </p:nvSpPr>
        <p:spPr bwMode="auto">
          <a:xfrm>
            <a:off x="0" y="1682750"/>
            <a:ext cx="1008063"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400">
                <a:solidFill>
                  <a:schemeClr val="tx1"/>
                </a:solidFill>
                <a:latin typeface="Times New Roman" charset="0"/>
                <a:ea typeface="ＭＳ Ｐゴシック" charset="0"/>
                <a:cs typeface="ＭＳ Ｐゴシック" charset="0"/>
              </a:defRPr>
            </a:lvl1pPr>
            <a:lvl2pPr marL="37931725" indent="-37474525">
              <a:defRPr sz="1400">
                <a:solidFill>
                  <a:schemeClr val="tx1"/>
                </a:solidFill>
                <a:latin typeface="Times New Roman" charset="0"/>
                <a:ea typeface="ＭＳ Ｐゴシック" charset="0"/>
              </a:defRPr>
            </a:lvl2pPr>
            <a:lvl3pPr>
              <a:defRPr sz="1400">
                <a:solidFill>
                  <a:schemeClr val="tx1"/>
                </a:solidFill>
                <a:latin typeface="Times New Roman" charset="0"/>
                <a:ea typeface="ＭＳ Ｐゴシック" charset="0"/>
              </a:defRPr>
            </a:lvl3pPr>
            <a:lvl4pPr>
              <a:defRPr sz="1400">
                <a:solidFill>
                  <a:schemeClr val="tx1"/>
                </a:solidFill>
                <a:latin typeface="Times New Roman" charset="0"/>
                <a:ea typeface="ＭＳ Ｐゴシック" charset="0"/>
              </a:defRPr>
            </a:lvl4pPr>
            <a:lvl5pPr>
              <a:defRPr sz="1400">
                <a:solidFill>
                  <a:schemeClr val="tx1"/>
                </a:solidFill>
                <a:latin typeface="Times New Roman" charset="0"/>
                <a:ea typeface="ＭＳ Ｐゴシック" charset="0"/>
              </a:defRPr>
            </a:lvl5pPr>
            <a:lvl6pPr marL="457200" eaLnBrk="0" fontAlgn="base" hangingPunct="0">
              <a:spcBef>
                <a:spcPct val="30000"/>
              </a:spcBef>
              <a:spcAft>
                <a:spcPct val="0"/>
              </a:spcAft>
              <a:defRPr sz="1400">
                <a:solidFill>
                  <a:schemeClr val="tx1"/>
                </a:solidFill>
                <a:latin typeface="Times New Roman" charset="0"/>
                <a:ea typeface="ＭＳ Ｐゴシック" charset="0"/>
              </a:defRPr>
            </a:lvl6pPr>
            <a:lvl7pPr marL="914400" eaLnBrk="0" fontAlgn="base" hangingPunct="0">
              <a:spcBef>
                <a:spcPct val="30000"/>
              </a:spcBef>
              <a:spcAft>
                <a:spcPct val="0"/>
              </a:spcAft>
              <a:defRPr sz="1400">
                <a:solidFill>
                  <a:schemeClr val="tx1"/>
                </a:solidFill>
                <a:latin typeface="Times New Roman" charset="0"/>
                <a:ea typeface="ＭＳ Ｐゴシック" charset="0"/>
              </a:defRPr>
            </a:lvl7pPr>
            <a:lvl8pPr marL="1371600" eaLnBrk="0" fontAlgn="base" hangingPunct="0">
              <a:spcBef>
                <a:spcPct val="30000"/>
              </a:spcBef>
              <a:spcAft>
                <a:spcPct val="0"/>
              </a:spcAft>
              <a:defRPr sz="1400">
                <a:solidFill>
                  <a:schemeClr val="tx1"/>
                </a:solidFill>
                <a:latin typeface="Times New Roman" charset="0"/>
                <a:ea typeface="ＭＳ Ｐゴシック" charset="0"/>
              </a:defRPr>
            </a:lvl8pPr>
            <a:lvl9pPr marL="1828800" eaLnBrk="0" fontAlgn="base" hangingPunct="0">
              <a:spcBef>
                <a:spcPct val="30000"/>
              </a:spcBef>
              <a:spcAft>
                <a:spcPct val="0"/>
              </a:spcAft>
              <a:defRPr sz="1400">
                <a:solidFill>
                  <a:schemeClr val="tx1"/>
                </a:solidFill>
                <a:latin typeface="Times New Roman" charset="0"/>
                <a:ea typeface="ＭＳ Ｐゴシック" charset="0"/>
              </a:defRPr>
            </a:lvl9pPr>
          </a:lstStyle>
          <a:p>
            <a:pPr>
              <a:spcBef>
                <a:spcPct val="0"/>
              </a:spcBef>
            </a:pPr>
            <a:r>
              <a:rPr lang="en-US" sz="1600" b="1"/>
              <a:t>HOUSES</a:t>
            </a:r>
            <a:endParaRPr lang="en-US" sz="1600" b="1" i="1"/>
          </a:p>
        </p:txBody>
      </p:sp>
      <p:sp>
        <p:nvSpPr>
          <p:cNvPr id="86028" name="Line 95"/>
          <p:cNvSpPr>
            <a:spLocks noChangeShapeType="1"/>
          </p:cNvSpPr>
          <p:nvPr/>
        </p:nvSpPr>
        <p:spPr bwMode="auto">
          <a:xfrm>
            <a:off x="92075" y="2282825"/>
            <a:ext cx="3454400"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86029" name="Line 96"/>
          <p:cNvSpPr>
            <a:spLocks noChangeShapeType="1"/>
          </p:cNvSpPr>
          <p:nvPr/>
        </p:nvSpPr>
        <p:spPr bwMode="auto">
          <a:xfrm>
            <a:off x="3546475" y="2054225"/>
            <a:ext cx="0" cy="7620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86030" name="Line 97"/>
          <p:cNvSpPr>
            <a:spLocks noChangeShapeType="1"/>
          </p:cNvSpPr>
          <p:nvPr/>
        </p:nvSpPr>
        <p:spPr bwMode="auto">
          <a:xfrm>
            <a:off x="1323975" y="2054225"/>
            <a:ext cx="0" cy="7620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86031" name="Text Box 98"/>
          <p:cNvSpPr txBox="1">
            <a:spLocks noChangeArrowheads="1"/>
          </p:cNvSpPr>
          <p:nvPr/>
        </p:nvSpPr>
        <p:spPr bwMode="auto">
          <a:xfrm>
            <a:off x="4364038" y="2322513"/>
            <a:ext cx="4654550" cy="825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400">
                <a:solidFill>
                  <a:schemeClr val="tx1"/>
                </a:solidFill>
                <a:latin typeface="Times New Roman" charset="0"/>
                <a:ea typeface="ＭＳ Ｐゴシック" charset="0"/>
                <a:cs typeface="ＭＳ Ｐゴシック" charset="0"/>
              </a:defRPr>
            </a:lvl1pPr>
            <a:lvl2pPr marL="37931725" indent="-37474525">
              <a:defRPr sz="1400">
                <a:solidFill>
                  <a:schemeClr val="tx1"/>
                </a:solidFill>
                <a:latin typeface="Times New Roman" charset="0"/>
                <a:ea typeface="ＭＳ Ｐゴシック" charset="0"/>
              </a:defRPr>
            </a:lvl2pPr>
            <a:lvl3pPr>
              <a:defRPr sz="1400">
                <a:solidFill>
                  <a:schemeClr val="tx1"/>
                </a:solidFill>
                <a:latin typeface="Times New Roman" charset="0"/>
                <a:ea typeface="ＭＳ Ｐゴシック" charset="0"/>
              </a:defRPr>
            </a:lvl3pPr>
            <a:lvl4pPr>
              <a:defRPr sz="1400">
                <a:solidFill>
                  <a:schemeClr val="tx1"/>
                </a:solidFill>
                <a:latin typeface="Times New Roman" charset="0"/>
                <a:ea typeface="ＭＳ Ｐゴシック" charset="0"/>
              </a:defRPr>
            </a:lvl4pPr>
            <a:lvl5pPr>
              <a:defRPr sz="1400">
                <a:solidFill>
                  <a:schemeClr val="tx1"/>
                </a:solidFill>
                <a:latin typeface="Times New Roman" charset="0"/>
                <a:ea typeface="ＭＳ Ｐゴシック" charset="0"/>
              </a:defRPr>
            </a:lvl5pPr>
            <a:lvl6pPr marL="457200" eaLnBrk="0" fontAlgn="base" hangingPunct="0">
              <a:spcBef>
                <a:spcPct val="30000"/>
              </a:spcBef>
              <a:spcAft>
                <a:spcPct val="0"/>
              </a:spcAft>
              <a:defRPr sz="1400">
                <a:solidFill>
                  <a:schemeClr val="tx1"/>
                </a:solidFill>
                <a:latin typeface="Times New Roman" charset="0"/>
                <a:ea typeface="ＭＳ Ｐゴシック" charset="0"/>
              </a:defRPr>
            </a:lvl6pPr>
            <a:lvl7pPr marL="914400" eaLnBrk="0" fontAlgn="base" hangingPunct="0">
              <a:spcBef>
                <a:spcPct val="30000"/>
              </a:spcBef>
              <a:spcAft>
                <a:spcPct val="0"/>
              </a:spcAft>
              <a:defRPr sz="1400">
                <a:solidFill>
                  <a:schemeClr val="tx1"/>
                </a:solidFill>
                <a:latin typeface="Times New Roman" charset="0"/>
                <a:ea typeface="ＭＳ Ｐゴシック" charset="0"/>
              </a:defRPr>
            </a:lvl7pPr>
            <a:lvl8pPr marL="1371600" eaLnBrk="0" fontAlgn="base" hangingPunct="0">
              <a:spcBef>
                <a:spcPct val="30000"/>
              </a:spcBef>
              <a:spcAft>
                <a:spcPct val="0"/>
              </a:spcAft>
              <a:defRPr sz="1400">
                <a:solidFill>
                  <a:schemeClr val="tx1"/>
                </a:solidFill>
                <a:latin typeface="Times New Roman" charset="0"/>
                <a:ea typeface="ＭＳ Ｐゴシック" charset="0"/>
              </a:defRPr>
            </a:lvl8pPr>
            <a:lvl9pPr marL="1828800" eaLnBrk="0" fontAlgn="base" hangingPunct="0">
              <a:spcBef>
                <a:spcPct val="30000"/>
              </a:spcBef>
              <a:spcAft>
                <a:spcPct val="0"/>
              </a:spcAft>
              <a:defRPr sz="1400">
                <a:solidFill>
                  <a:schemeClr val="tx1"/>
                </a:solidFill>
                <a:latin typeface="Times New Roman" charset="0"/>
                <a:ea typeface="ＭＳ Ｐゴシック" charset="0"/>
              </a:defRPr>
            </a:lvl9pPr>
          </a:lstStyle>
          <a:p>
            <a:pPr>
              <a:spcBef>
                <a:spcPct val="0"/>
              </a:spcBef>
            </a:pPr>
            <a:r>
              <a:rPr lang="en-US" sz="1600" b="1"/>
              <a:t>    area           list-price  agent-address agent-name</a:t>
            </a:r>
            <a:endParaRPr lang="en-US" sz="1600"/>
          </a:p>
          <a:p>
            <a:pPr>
              <a:spcBef>
                <a:spcPct val="0"/>
              </a:spcBef>
            </a:pPr>
            <a:r>
              <a:rPr lang="en-US" sz="1600"/>
              <a:t>Denver, CO   550,000       Boulder, CO     Laura Smith</a:t>
            </a:r>
          </a:p>
          <a:p>
            <a:pPr>
              <a:spcBef>
                <a:spcPct val="0"/>
              </a:spcBef>
            </a:pPr>
            <a:r>
              <a:rPr lang="en-US" sz="1600"/>
              <a:t>Atlanta, GA   370,800      Athens, GA       Mike Brown</a:t>
            </a:r>
          </a:p>
        </p:txBody>
      </p:sp>
      <p:sp>
        <p:nvSpPr>
          <p:cNvPr id="86032" name="Line 99"/>
          <p:cNvSpPr>
            <a:spLocks noChangeShapeType="1"/>
          </p:cNvSpPr>
          <p:nvPr/>
        </p:nvSpPr>
        <p:spPr bwMode="auto">
          <a:xfrm>
            <a:off x="4419600" y="2359025"/>
            <a:ext cx="4597400"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86033" name="Line 100"/>
          <p:cNvSpPr>
            <a:spLocks noChangeShapeType="1"/>
          </p:cNvSpPr>
          <p:nvPr/>
        </p:nvSpPr>
        <p:spPr bwMode="auto">
          <a:xfrm>
            <a:off x="6424613" y="2352675"/>
            <a:ext cx="0" cy="8255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86034" name="Line 101"/>
          <p:cNvSpPr>
            <a:spLocks noChangeShapeType="1"/>
          </p:cNvSpPr>
          <p:nvPr/>
        </p:nvSpPr>
        <p:spPr bwMode="auto">
          <a:xfrm>
            <a:off x="7805738" y="2352675"/>
            <a:ext cx="0" cy="8128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86035" name="Line 102"/>
          <p:cNvSpPr>
            <a:spLocks noChangeShapeType="1"/>
          </p:cNvSpPr>
          <p:nvPr/>
        </p:nvSpPr>
        <p:spPr bwMode="auto">
          <a:xfrm>
            <a:off x="4395788" y="2352675"/>
            <a:ext cx="0" cy="8255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86036" name="Line 103"/>
          <p:cNvSpPr>
            <a:spLocks noChangeShapeType="1"/>
          </p:cNvSpPr>
          <p:nvPr/>
        </p:nvSpPr>
        <p:spPr bwMode="auto">
          <a:xfrm>
            <a:off x="4410075" y="2638425"/>
            <a:ext cx="4616450"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86037" name="Line 104"/>
          <p:cNvSpPr>
            <a:spLocks noChangeShapeType="1"/>
          </p:cNvSpPr>
          <p:nvPr/>
        </p:nvSpPr>
        <p:spPr bwMode="auto">
          <a:xfrm>
            <a:off x="9020175" y="2371725"/>
            <a:ext cx="0" cy="8255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86038" name="Line 105"/>
          <p:cNvSpPr>
            <a:spLocks noChangeShapeType="1"/>
          </p:cNvSpPr>
          <p:nvPr/>
        </p:nvSpPr>
        <p:spPr bwMode="auto">
          <a:xfrm>
            <a:off x="5484813" y="2352675"/>
            <a:ext cx="0" cy="8255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86039" name="Text Box 106"/>
          <p:cNvSpPr txBox="1">
            <a:spLocks noChangeArrowheads="1"/>
          </p:cNvSpPr>
          <p:nvPr/>
        </p:nvSpPr>
        <p:spPr bwMode="auto">
          <a:xfrm>
            <a:off x="5049838" y="2006600"/>
            <a:ext cx="1143000"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400">
                <a:solidFill>
                  <a:schemeClr val="tx1"/>
                </a:solidFill>
                <a:latin typeface="Times New Roman" charset="0"/>
                <a:ea typeface="ＭＳ Ｐゴシック" charset="0"/>
                <a:cs typeface="ＭＳ Ｐゴシック" charset="0"/>
              </a:defRPr>
            </a:lvl1pPr>
            <a:lvl2pPr marL="37931725" indent="-37474525">
              <a:defRPr sz="1400">
                <a:solidFill>
                  <a:schemeClr val="tx1"/>
                </a:solidFill>
                <a:latin typeface="Times New Roman" charset="0"/>
                <a:ea typeface="ＭＳ Ｐゴシック" charset="0"/>
              </a:defRPr>
            </a:lvl2pPr>
            <a:lvl3pPr>
              <a:defRPr sz="1400">
                <a:solidFill>
                  <a:schemeClr val="tx1"/>
                </a:solidFill>
                <a:latin typeface="Times New Roman" charset="0"/>
                <a:ea typeface="ＭＳ Ｐゴシック" charset="0"/>
              </a:defRPr>
            </a:lvl3pPr>
            <a:lvl4pPr>
              <a:defRPr sz="1400">
                <a:solidFill>
                  <a:schemeClr val="tx1"/>
                </a:solidFill>
                <a:latin typeface="Times New Roman" charset="0"/>
                <a:ea typeface="ＭＳ Ｐゴシック" charset="0"/>
              </a:defRPr>
            </a:lvl4pPr>
            <a:lvl5pPr>
              <a:defRPr sz="1400">
                <a:solidFill>
                  <a:schemeClr val="tx1"/>
                </a:solidFill>
                <a:latin typeface="Times New Roman" charset="0"/>
                <a:ea typeface="ＭＳ Ｐゴシック" charset="0"/>
              </a:defRPr>
            </a:lvl5pPr>
            <a:lvl6pPr marL="457200" eaLnBrk="0" fontAlgn="base" hangingPunct="0">
              <a:spcBef>
                <a:spcPct val="30000"/>
              </a:spcBef>
              <a:spcAft>
                <a:spcPct val="0"/>
              </a:spcAft>
              <a:defRPr sz="1400">
                <a:solidFill>
                  <a:schemeClr val="tx1"/>
                </a:solidFill>
                <a:latin typeface="Times New Roman" charset="0"/>
                <a:ea typeface="ＭＳ Ｐゴシック" charset="0"/>
              </a:defRPr>
            </a:lvl6pPr>
            <a:lvl7pPr marL="914400" eaLnBrk="0" fontAlgn="base" hangingPunct="0">
              <a:spcBef>
                <a:spcPct val="30000"/>
              </a:spcBef>
              <a:spcAft>
                <a:spcPct val="0"/>
              </a:spcAft>
              <a:defRPr sz="1400">
                <a:solidFill>
                  <a:schemeClr val="tx1"/>
                </a:solidFill>
                <a:latin typeface="Times New Roman" charset="0"/>
                <a:ea typeface="ＭＳ Ｐゴシック" charset="0"/>
              </a:defRPr>
            </a:lvl7pPr>
            <a:lvl8pPr marL="1371600" eaLnBrk="0" fontAlgn="base" hangingPunct="0">
              <a:spcBef>
                <a:spcPct val="30000"/>
              </a:spcBef>
              <a:spcAft>
                <a:spcPct val="0"/>
              </a:spcAft>
              <a:defRPr sz="1400">
                <a:solidFill>
                  <a:schemeClr val="tx1"/>
                </a:solidFill>
                <a:latin typeface="Times New Roman" charset="0"/>
                <a:ea typeface="ＭＳ Ｐゴシック" charset="0"/>
              </a:defRPr>
            </a:lvl8pPr>
            <a:lvl9pPr marL="1828800" eaLnBrk="0" fontAlgn="base" hangingPunct="0">
              <a:spcBef>
                <a:spcPct val="30000"/>
              </a:spcBef>
              <a:spcAft>
                <a:spcPct val="0"/>
              </a:spcAft>
              <a:defRPr sz="1400">
                <a:solidFill>
                  <a:schemeClr val="tx1"/>
                </a:solidFill>
                <a:latin typeface="Times New Roman" charset="0"/>
                <a:ea typeface="ＭＳ Ｐゴシック" charset="0"/>
              </a:defRPr>
            </a:lvl9pPr>
          </a:lstStyle>
          <a:p>
            <a:pPr>
              <a:spcBef>
                <a:spcPct val="0"/>
              </a:spcBef>
            </a:pPr>
            <a:r>
              <a:rPr lang="en-US" sz="1600" b="1"/>
              <a:t>LISTINGS</a:t>
            </a:r>
            <a:endParaRPr lang="en-US" sz="1600" b="1" i="1"/>
          </a:p>
        </p:txBody>
      </p:sp>
      <p:sp>
        <p:nvSpPr>
          <p:cNvPr id="86040" name="Text Box 108"/>
          <p:cNvSpPr txBox="1">
            <a:spLocks noChangeArrowheads="1"/>
          </p:cNvSpPr>
          <p:nvPr/>
        </p:nvSpPr>
        <p:spPr bwMode="auto">
          <a:xfrm>
            <a:off x="111125" y="3475038"/>
            <a:ext cx="4102100" cy="825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400">
                <a:solidFill>
                  <a:schemeClr val="tx1"/>
                </a:solidFill>
                <a:latin typeface="Times New Roman" charset="0"/>
                <a:ea typeface="ＭＳ Ｐゴシック" charset="0"/>
                <a:cs typeface="ＭＳ Ｐゴシック" charset="0"/>
              </a:defRPr>
            </a:lvl1pPr>
            <a:lvl2pPr marL="37931725" indent="-37474525">
              <a:defRPr sz="1400">
                <a:solidFill>
                  <a:schemeClr val="tx1"/>
                </a:solidFill>
                <a:latin typeface="Times New Roman" charset="0"/>
                <a:ea typeface="ＭＳ Ｐゴシック" charset="0"/>
              </a:defRPr>
            </a:lvl2pPr>
            <a:lvl3pPr>
              <a:defRPr sz="1400">
                <a:solidFill>
                  <a:schemeClr val="tx1"/>
                </a:solidFill>
                <a:latin typeface="Times New Roman" charset="0"/>
                <a:ea typeface="ＭＳ Ｐゴシック" charset="0"/>
              </a:defRPr>
            </a:lvl3pPr>
            <a:lvl4pPr>
              <a:defRPr sz="1400">
                <a:solidFill>
                  <a:schemeClr val="tx1"/>
                </a:solidFill>
                <a:latin typeface="Times New Roman" charset="0"/>
                <a:ea typeface="ＭＳ Ｐゴシック" charset="0"/>
              </a:defRPr>
            </a:lvl4pPr>
            <a:lvl5pPr>
              <a:defRPr sz="1400">
                <a:solidFill>
                  <a:schemeClr val="tx1"/>
                </a:solidFill>
                <a:latin typeface="Times New Roman" charset="0"/>
                <a:ea typeface="ＭＳ Ｐゴシック" charset="0"/>
              </a:defRPr>
            </a:lvl5pPr>
            <a:lvl6pPr marL="457200" eaLnBrk="0" fontAlgn="base" hangingPunct="0">
              <a:spcBef>
                <a:spcPct val="30000"/>
              </a:spcBef>
              <a:spcAft>
                <a:spcPct val="0"/>
              </a:spcAft>
              <a:defRPr sz="1400">
                <a:solidFill>
                  <a:schemeClr val="tx1"/>
                </a:solidFill>
                <a:latin typeface="Times New Roman" charset="0"/>
                <a:ea typeface="ＭＳ Ｐゴシック" charset="0"/>
              </a:defRPr>
            </a:lvl6pPr>
            <a:lvl7pPr marL="914400" eaLnBrk="0" fontAlgn="base" hangingPunct="0">
              <a:spcBef>
                <a:spcPct val="30000"/>
              </a:spcBef>
              <a:spcAft>
                <a:spcPct val="0"/>
              </a:spcAft>
              <a:defRPr sz="1400">
                <a:solidFill>
                  <a:schemeClr val="tx1"/>
                </a:solidFill>
                <a:latin typeface="Times New Roman" charset="0"/>
                <a:ea typeface="ＭＳ Ｐゴシック" charset="0"/>
              </a:defRPr>
            </a:lvl7pPr>
            <a:lvl8pPr marL="1371600" eaLnBrk="0" fontAlgn="base" hangingPunct="0">
              <a:spcBef>
                <a:spcPct val="30000"/>
              </a:spcBef>
              <a:spcAft>
                <a:spcPct val="0"/>
              </a:spcAft>
              <a:defRPr sz="1400">
                <a:solidFill>
                  <a:schemeClr val="tx1"/>
                </a:solidFill>
                <a:latin typeface="Times New Roman" charset="0"/>
                <a:ea typeface="ＭＳ Ｐゴシック" charset="0"/>
              </a:defRPr>
            </a:lvl8pPr>
            <a:lvl9pPr marL="1828800" eaLnBrk="0" fontAlgn="base" hangingPunct="0">
              <a:spcBef>
                <a:spcPct val="30000"/>
              </a:spcBef>
              <a:spcAft>
                <a:spcPct val="0"/>
              </a:spcAft>
              <a:defRPr sz="1400">
                <a:solidFill>
                  <a:schemeClr val="tx1"/>
                </a:solidFill>
                <a:latin typeface="Times New Roman" charset="0"/>
                <a:ea typeface="ＭＳ Ｐゴシック" charset="0"/>
              </a:defRPr>
            </a:lvl9pPr>
          </a:lstStyle>
          <a:p>
            <a:pPr>
              <a:spcBef>
                <a:spcPct val="0"/>
              </a:spcBef>
            </a:pPr>
            <a:r>
              <a:rPr lang="en-US" sz="1600" b="1"/>
              <a:t>id    name                     city         state   fee-rate</a:t>
            </a:r>
            <a:endParaRPr lang="en-US" sz="1600"/>
          </a:p>
          <a:p>
            <a:pPr>
              <a:spcBef>
                <a:spcPct val="0"/>
              </a:spcBef>
            </a:pPr>
            <a:r>
              <a:rPr lang="en-US" sz="1600"/>
              <a:t>32   Mike Brown     Athens          GA      0.03</a:t>
            </a:r>
          </a:p>
          <a:p>
            <a:pPr>
              <a:spcBef>
                <a:spcPct val="0"/>
              </a:spcBef>
            </a:pPr>
            <a:r>
              <a:rPr lang="en-US" sz="1600"/>
              <a:t>15   Jean   Laup       Raleigh         NC      0.04</a:t>
            </a:r>
          </a:p>
        </p:txBody>
      </p:sp>
      <p:sp>
        <p:nvSpPr>
          <p:cNvPr id="86041" name="Line 109"/>
          <p:cNvSpPr>
            <a:spLocks noChangeShapeType="1"/>
          </p:cNvSpPr>
          <p:nvPr/>
        </p:nvSpPr>
        <p:spPr bwMode="auto">
          <a:xfrm>
            <a:off x="57150" y="3743325"/>
            <a:ext cx="0"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86042" name="Line 110"/>
          <p:cNvSpPr>
            <a:spLocks noChangeShapeType="1"/>
          </p:cNvSpPr>
          <p:nvPr/>
        </p:nvSpPr>
        <p:spPr bwMode="auto">
          <a:xfrm>
            <a:off x="107950" y="3489325"/>
            <a:ext cx="4584700"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86043" name="Line 111"/>
          <p:cNvSpPr>
            <a:spLocks noChangeShapeType="1"/>
          </p:cNvSpPr>
          <p:nvPr/>
        </p:nvSpPr>
        <p:spPr bwMode="auto">
          <a:xfrm>
            <a:off x="107950" y="3514725"/>
            <a:ext cx="0" cy="8128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86044" name="Line 112"/>
          <p:cNvSpPr>
            <a:spLocks noChangeShapeType="1"/>
          </p:cNvSpPr>
          <p:nvPr/>
        </p:nvSpPr>
        <p:spPr bwMode="auto">
          <a:xfrm>
            <a:off x="2638425" y="3514725"/>
            <a:ext cx="0" cy="8128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86045" name="Line 113"/>
          <p:cNvSpPr>
            <a:spLocks noChangeShapeType="1"/>
          </p:cNvSpPr>
          <p:nvPr/>
        </p:nvSpPr>
        <p:spPr bwMode="auto">
          <a:xfrm>
            <a:off x="3384550" y="3489325"/>
            <a:ext cx="0" cy="8382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86046" name="Line 114"/>
          <p:cNvSpPr>
            <a:spLocks noChangeShapeType="1"/>
          </p:cNvSpPr>
          <p:nvPr/>
        </p:nvSpPr>
        <p:spPr bwMode="auto">
          <a:xfrm>
            <a:off x="488950" y="3489325"/>
            <a:ext cx="0" cy="8382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86047" name="Line 115"/>
          <p:cNvSpPr>
            <a:spLocks noChangeShapeType="1"/>
          </p:cNvSpPr>
          <p:nvPr/>
        </p:nvSpPr>
        <p:spPr bwMode="auto">
          <a:xfrm>
            <a:off x="107950" y="3768725"/>
            <a:ext cx="4584700"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86048" name="Line 116"/>
          <p:cNvSpPr>
            <a:spLocks noChangeShapeType="1"/>
          </p:cNvSpPr>
          <p:nvPr/>
        </p:nvSpPr>
        <p:spPr bwMode="auto">
          <a:xfrm>
            <a:off x="4692650" y="3514725"/>
            <a:ext cx="0" cy="8128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86049" name="Line 117"/>
          <p:cNvSpPr>
            <a:spLocks noChangeShapeType="1"/>
          </p:cNvSpPr>
          <p:nvPr/>
        </p:nvSpPr>
        <p:spPr bwMode="auto">
          <a:xfrm>
            <a:off x="1711325" y="3514725"/>
            <a:ext cx="0" cy="8128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86050" name="Text Box 118"/>
          <p:cNvSpPr txBox="1">
            <a:spLocks noChangeArrowheads="1"/>
          </p:cNvSpPr>
          <p:nvPr/>
        </p:nvSpPr>
        <p:spPr bwMode="auto">
          <a:xfrm>
            <a:off x="53975" y="3155950"/>
            <a:ext cx="1017588"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400">
                <a:solidFill>
                  <a:schemeClr val="tx1"/>
                </a:solidFill>
                <a:latin typeface="Times New Roman" charset="0"/>
                <a:ea typeface="ＭＳ Ｐゴシック" charset="0"/>
                <a:cs typeface="ＭＳ Ｐゴシック" charset="0"/>
              </a:defRPr>
            </a:lvl1pPr>
            <a:lvl2pPr marL="37931725" indent="-37474525">
              <a:defRPr sz="1400">
                <a:solidFill>
                  <a:schemeClr val="tx1"/>
                </a:solidFill>
                <a:latin typeface="Times New Roman" charset="0"/>
                <a:ea typeface="ＭＳ Ｐゴシック" charset="0"/>
              </a:defRPr>
            </a:lvl2pPr>
            <a:lvl3pPr>
              <a:defRPr sz="1400">
                <a:solidFill>
                  <a:schemeClr val="tx1"/>
                </a:solidFill>
                <a:latin typeface="Times New Roman" charset="0"/>
                <a:ea typeface="ＭＳ Ｐゴシック" charset="0"/>
              </a:defRPr>
            </a:lvl3pPr>
            <a:lvl4pPr>
              <a:defRPr sz="1400">
                <a:solidFill>
                  <a:schemeClr val="tx1"/>
                </a:solidFill>
                <a:latin typeface="Times New Roman" charset="0"/>
                <a:ea typeface="ＭＳ Ｐゴシック" charset="0"/>
              </a:defRPr>
            </a:lvl4pPr>
            <a:lvl5pPr>
              <a:defRPr sz="1400">
                <a:solidFill>
                  <a:schemeClr val="tx1"/>
                </a:solidFill>
                <a:latin typeface="Times New Roman" charset="0"/>
                <a:ea typeface="ＭＳ Ｐゴシック" charset="0"/>
              </a:defRPr>
            </a:lvl5pPr>
            <a:lvl6pPr marL="457200" eaLnBrk="0" fontAlgn="base" hangingPunct="0">
              <a:spcBef>
                <a:spcPct val="30000"/>
              </a:spcBef>
              <a:spcAft>
                <a:spcPct val="0"/>
              </a:spcAft>
              <a:defRPr sz="1400">
                <a:solidFill>
                  <a:schemeClr val="tx1"/>
                </a:solidFill>
                <a:latin typeface="Times New Roman" charset="0"/>
                <a:ea typeface="ＭＳ Ｐゴシック" charset="0"/>
              </a:defRPr>
            </a:lvl6pPr>
            <a:lvl7pPr marL="914400" eaLnBrk="0" fontAlgn="base" hangingPunct="0">
              <a:spcBef>
                <a:spcPct val="30000"/>
              </a:spcBef>
              <a:spcAft>
                <a:spcPct val="0"/>
              </a:spcAft>
              <a:defRPr sz="1400">
                <a:solidFill>
                  <a:schemeClr val="tx1"/>
                </a:solidFill>
                <a:latin typeface="Times New Roman" charset="0"/>
                <a:ea typeface="ＭＳ Ｐゴシック" charset="0"/>
              </a:defRPr>
            </a:lvl7pPr>
            <a:lvl8pPr marL="1371600" eaLnBrk="0" fontAlgn="base" hangingPunct="0">
              <a:spcBef>
                <a:spcPct val="30000"/>
              </a:spcBef>
              <a:spcAft>
                <a:spcPct val="0"/>
              </a:spcAft>
              <a:defRPr sz="1400">
                <a:solidFill>
                  <a:schemeClr val="tx1"/>
                </a:solidFill>
                <a:latin typeface="Times New Roman" charset="0"/>
                <a:ea typeface="ＭＳ Ｐゴシック" charset="0"/>
              </a:defRPr>
            </a:lvl8pPr>
            <a:lvl9pPr marL="1828800" eaLnBrk="0" fontAlgn="base" hangingPunct="0">
              <a:spcBef>
                <a:spcPct val="30000"/>
              </a:spcBef>
              <a:spcAft>
                <a:spcPct val="0"/>
              </a:spcAft>
              <a:defRPr sz="1400">
                <a:solidFill>
                  <a:schemeClr val="tx1"/>
                </a:solidFill>
                <a:latin typeface="Times New Roman" charset="0"/>
                <a:ea typeface="ＭＳ Ｐゴシック" charset="0"/>
              </a:defRPr>
            </a:lvl9pPr>
          </a:lstStyle>
          <a:p>
            <a:pPr>
              <a:spcBef>
                <a:spcPct val="0"/>
              </a:spcBef>
            </a:pPr>
            <a:r>
              <a:rPr lang="en-US" sz="1600" b="1"/>
              <a:t>AGENTS</a:t>
            </a:r>
            <a:endParaRPr lang="en-US" sz="1600" b="1" i="1"/>
          </a:p>
        </p:txBody>
      </p:sp>
      <p:sp>
        <p:nvSpPr>
          <p:cNvPr id="86051" name="Freeform 119"/>
          <p:cNvSpPr>
            <a:spLocks/>
          </p:cNvSpPr>
          <p:nvPr/>
        </p:nvSpPr>
        <p:spPr bwMode="auto">
          <a:xfrm>
            <a:off x="996950" y="1744663"/>
            <a:ext cx="3822700" cy="636587"/>
          </a:xfrm>
          <a:custGeom>
            <a:avLst/>
            <a:gdLst>
              <a:gd name="T0" fmla="*/ 0 w 2792"/>
              <a:gd name="T1" fmla="*/ 351594 h 411"/>
              <a:gd name="T2" fmla="*/ 1128189 w 2792"/>
              <a:gd name="T3" fmla="*/ 91384 h 411"/>
              <a:gd name="T4" fmla="*/ 2475445 w 2792"/>
              <a:gd name="T5" fmla="*/ 91384 h 411"/>
              <a:gd name="T6" fmla="*/ 3822700 w 2792"/>
              <a:gd name="T7" fmla="*/ 636587 h 411"/>
              <a:gd name="T8" fmla="*/ 0 60000 65536"/>
              <a:gd name="T9" fmla="*/ 0 60000 65536"/>
              <a:gd name="T10" fmla="*/ 0 60000 65536"/>
              <a:gd name="T11" fmla="*/ 0 60000 65536"/>
              <a:gd name="T12" fmla="*/ 0 w 2792"/>
              <a:gd name="T13" fmla="*/ 0 h 411"/>
              <a:gd name="T14" fmla="*/ 2792 w 2792"/>
              <a:gd name="T15" fmla="*/ 411 h 411"/>
            </a:gdLst>
            <a:ahLst/>
            <a:cxnLst>
              <a:cxn ang="T8">
                <a:pos x="T0" y="T1"/>
              </a:cxn>
              <a:cxn ang="T9">
                <a:pos x="T2" y="T3"/>
              </a:cxn>
              <a:cxn ang="T10">
                <a:pos x="T4" y="T5"/>
              </a:cxn>
              <a:cxn ang="T11">
                <a:pos x="T6" y="T7"/>
              </a:cxn>
            </a:cxnLst>
            <a:rect l="T12" t="T13" r="T14" b="T15"/>
            <a:pathLst>
              <a:path w="2792" h="411">
                <a:moveTo>
                  <a:pt x="0" y="227"/>
                </a:moveTo>
                <a:cubicBezTo>
                  <a:pt x="261" y="157"/>
                  <a:pt x="523" y="87"/>
                  <a:pt x="824" y="59"/>
                </a:cubicBezTo>
                <a:cubicBezTo>
                  <a:pt x="1125" y="31"/>
                  <a:pt x="1480" y="0"/>
                  <a:pt x="1808" y="59"/>
                </a:cubicBezTo>
                <a:cubicBezTo>
                  <a:pt x="2136" y="118"/>
                  <a:pt x="2464" y="264"/>
                  <a:pt x="2792" y="411"/>
                </a:cubicBezTo>
              </a:path>
            </a:pathLst>
          </a:custGeom>
          <a:noFill/>
          <a:ln w="9525">
            <a:solidFill>
              <a:schemeClr val="tx1"/>
            </a:solidFill>
            <a:round/>
            <a:headEnd/>
            <a:tailEnd type="triangle" w="lg" len="me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86052" name="Freeform 120"/>
          <p:cNvSpPr>
            <a:spLocks/>
          </p:cNvSpPr>
          <p:nvPr/>
        </p:nvSpPr>
        <p:spPr bwMode="auto">
          <a:xfrm>
            <a:off x="1816100" y="2879725"/>
            <a:ext cx="4184650" cy="366713"/>
          </a:xfrm>
          <a:custGeom>
            <a:avLst/>
            <a:gdLst>
              <a:gd name="T0" fmla="*/ 0 w 2900"/>
              <a:gd name="T1" fmla="*/ 0 h 295"/>
              <a:gd name="T2" fmla="*/ 900421 w 2900"/>
              <a:gd name="T3" fmla="*/ 228729 h 295"/>
              <a:gd name="T4" fmla="*/ 2135614 w 2900"/>
              <a:gd name="T5" fmla="*/ 348067 h 295"/>
              <a:gd name="T6" fmla="*/ 3844106 w 2900"/>
              <a:gd name="T7" fmla="*/ 338122 h 295"/>
              <a:gd name="T8" fmla="*/ 4178878 w 2900"/>
              <a:gd name="T9" fmla="*/ 228729 h 295"/>
              <a:gd name="T10" fmla="*/ 0 60000 65536"/>
              <a:gd name="T11" fmla="*/ 0 60000 65536"/>
              <a:gd name="T12" fmla="*/ 0 60000 65536"/>
              <a:gd name="T13" fmla="*/ 0 60000 65536"/>
              <a:gd name="T14" fmla="*/ 0 60000 65536"/>
              <a:gd name="T15" fmla="*/ 0 w 2900"/>
              <a:gd name="T16" fmla="*/ 0 h 295"/>
              <a:gd name="T17" fmla="*/ 2900 w 2900"/>
              <a:gd name="T18" fmla="*/ 295 h 295"/>
            </a:gdLst>
            <a:ahLst/>
            <a:cxnLst>
              <a:cxn ang="T10">
                <a:pos x="T0" y="T1"/>
              </a:cxn>
              <a:cxn ang="T11">
                <a:pos x="T2" y="T3"/>
              </a:cxn>
              <a:cxn ang="T12">
                <a:pos x="T4" y="T5"/>
              </a:cxn>
              <a:cxn ang="T13">
                <a:pos x="T6" y="T7"/>
              </a:cxn>
              <a:cxn ang="T14">
                <a:pos x="T8" y="T9"/>
              </a:cxn>
            </a:cxnLst>
            <a:rect l="T15" t="T16" r="T17" b="T18"/>
            <a:pathLst>
              <a:path w="2900" h="295">
                <a:moveTo>
                  <a:pt x="0" y="0"/>
                </a:moveTo>
                <a:cubicBezTo>
                  <a:pt x="188" y="68"/>
                  <a:pt x="377" y="137"/>
                  <a:pt x="624" y="184"/>
                </a:cubicBezTo>
                <a:cubicBezTo>
                  <a:pt x="871" y="231"/>
                  <a:pt x="1140" y="265"/>
                  <a:pt x="1480" y="280"/>
                </a:cubicBezTo>
                <a:cubicBezTo>
                  <a:pt x="1820" y="295"/>
                  <a:pt x="2428" y="288"/>
                  <a:pt x="2664" y="272"/>
                </a:cubicBezTo>
                <a:cubicBezTo>
                  <a:pt x="2900" y="256"/>
                  <a:pt x="2898" y="220"/>
                  <a:pt x="2896" y="184"/>
                </a:cubicBezTo>
              </a:path>
            </a:pathLst>
          </a:custGeom>
          <a:noFill/>
          <a:ln w="9525">
            <a:solidFill>
              <a:schemeClr val="tx1"/>
            </a:solidFill>
            <a:round/>
            <a:headEnd/>
            <a:tailEnd type="triangle" w="lg" len="me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86053" name="Freeform 121"/>
          <p:cNvSpPr>
            <a:spLocks/>
          </p:cNvSpPr>
          <p:nvPr/>
        </p:nvSpPr>
        <p:spPr bwMode="auto">
          <a:xfrm>
            <a:off x="4235450" y="3263900"/>
            <a:ext cx="558800" cy="276225"/>
          </a:xfrm>
          <a:custGeom>
            <a:avLst/>
            <a:gdLst>
              <a:gd name="T0" fmla="*/ 0 w 352"/>
              <a:gd name="T1" fmla="*/ 276225 h 144"/>
              <a:gd name="T2" fmla="*/ 558800 w 352"/>
              <a:gd name="T3" fmla="*/ 0 h 144"/>
              <a:gd name="T4" fmla="*/ 0 60000 65536"/>
              <a:gd name="T5" fmla="*/ 0 60000 65536"/>
              <a:gd name="T6" fmla="*/ 0 w 352"/>
              <a:gd name="T7" fmla="*/ 0 h 144"/>
              <a:gd name="T8" fmla="*/ 352 w 352"/>
              <a:gd name="T9" fmla="*/ 144 h 144"/>
            </a:gdLst>
            <a:ahLst/>
            <a:cxnLst>
              <a:cxn ang="T4">
                <a:pos x="T0" y="T1"/>
              </a:cxn>
              <a:cxn ang="T5">
                <a:pos x="T2" y="T3"/>
              </a:cxn>
            </a:cxnLst>
            <a:rect l="T6" t="T7" r="T8" b="T9"/>
            <a:pathLst>
              <a:path w="352" h="144">
                <a:moveTo>
                  <a:pt x="0" y="144"/>
                </a:moveTo>
                <a:cubicBezTo>
                  <a:pt x="145" y="84"/>
                  <a:pt x="291" y="24"/>
                  <a:pt x="352" y="0"/>
                </a:cubicBezTo>
              </a:path>
            </a:pathLst>
          </a:cu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86054" name="Freeform 122"/>
          <p:cNvSpPr>
            <a:spLocks/>
          </p:cNvSpPr>
          <p:nvPr/>
        </p:nvSpPr>
        <p:spPr bwMode="auto">
          <a:xfrm>
            <a:off x="2235200" y="3203575"/>
            <a:ext cx="5156200" cy="1320800"/>
          </a:xfrm>
          <a:custGeom>
            <a:avLst/>
            <a:gdLst>
              <a:gd name="T0" fmla="*/ 0 w 3560"/>
              <a:gd name="T1" fmla="*/ 1114804 h 872"/>
              <a:gd name="T2" fmla="*/ 1587414 w 3560"/>
              <a:gd name="T3" fmla="*/ 1320800 h 872"/>
              <a:gd name="T4" fmla="*/ 3093720 w 3560"/>
              <a:gd name="T5" fmla="*/ 1114804 h 872"/>
              <a:gd name="T6" fmla="*/ 4565265 w 3560"/>
              <a:gd name="T7" fmla="*/ 472580 h 872"/>
              <a:gd name="T8" fmla="*/ 5156200 w 3560"/>
              <a:gd name="T9" fmla="*/ 0 h 872"/>
              <a:gd name="T10" fmla="*/ 0 60000 65536"/>
              <a:gd name="T11" fmla="*/ 0 60000 65536"/>
              <a:gd name="T12" fmla="*/ 0 60000 65536"/>
              <a:gd name="T13" fmla="*/ 0 60000 65536"/>
              <a:gd name="T14" fmla="*/ 0 60000 65536"/>
              <a:gd name="T15" fmla="*/ 0 w 3560"/>
              <a:gd name="T16" fmla="*/ 0 h 872"/>
              <a:gd name="T17" fmla="*/ 3560 w 3560"/>
              <a:gd name="T18" fmla="*/ 872 h 872"/>
            </a:gdLst>
            <a:ahLst/>
            <a:cxnLst>
              <a:cxn ang="T10">
                <a:pos x="T0" y="T1"/>
              </a:cxn>
              <a:cxn ang="T11">
                <a:pos x="T2" y="T3"/>
              </a:cxn>
              <a:cxn ang="T12">
                <a:pos x="T4" y="T5"/>
              </a:cxn>
              <a:cxn ang="T13">
                <a:pos x="T6" y="T7"/>
              </a:cxn>
              <a:cxn ang="T14">
                <a:pos x="T8" y="T9"/>
              </a:cxn>
            </a:cxnLst>
            <a:rect l="T15" t="T16" r="T17" b="T18"/>
            <a:pathLst>
              <a:path w="3560" h="872">
                <a:moveTo>
                  <a:pt x="0" y="736"/>
                </a:moveTo>
                <a:cubicBezTo>
                  <a:pt x="370" y="804"/>
                  <a:pt x="740" y="872"/>
                  <a:pt x="1096" y="872"/>
                </a:cubicBezTo>
                <a:cubicBezTo>
                  <a:pt x="1452" y="872"/>
                  <a:pt x="1793" y="829"/>
                  <a:pt x="2136" y="736"/>
                </a:cubicBezTo>
                <a:cubicBezTo>
                  <a:pt x="2479" y="643"/>
                  <a:pt x="2915" y="435"/>
                  <a:pt x="3152" y="312"/>
                </a:cubicBezTo>
                <a:cubicBezTo>
                  <a:pt x="3389" y="189"/>
                  <a:pt x="3493" y="52"/>
                  <a:pt x="3560" y="0"/>
                </a:cubicBezTo>
              </a:path>
            </a:pathLst>
          </a:custGeom>
          <a:noFill/>
          <a:ln w="9525">
            <a:solidFill>
              <a:schemeClr val="tx1"/>
            </a:solidFill>
            <a:round/>
            <a:headEnd/>
            <a:tailEnd type="triangle" w="lg" len="me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86055" name="Freeform 123"/>
          <p:cNvSpPr>
            <a:spLocks/>
          </p:cNvSpPr>
          <p:nvPr/>
        </p:nvSpPr>
        <p:spPr bwMode="auto">
          <a:xfrm>
            <a:off x="3019425" y="4308475"/>
            <a:ext cx="1054100" cy="203200"/>
          </a:xfrm>
          <a:custGeom>
            <a:avLst/>
            <a:gdLst>
              <a:gd name="T0" fmla="*/ 0 w 664"/>
              <a:gd name="T1" fmla="*/ 0 h 128"/>
              <a:gd name="T2" fmla="*/ 1054100 w 664"/>
              <a:gd name="T3" fmla="*/ 203200 h 128"/>
              <a:gd name="T4" fmla="*/ 0 60000 65536"/>
              <a:gd name="T5" fmla="*/ 0 60000 65536"/>
              <a:gd name="T6" fmla="*/ 0 w 664"/>
              <a:gd name="T7" fmla="*/ 0 h 128"/>
              <a:gd name="T8" fmla="*/ 664 w 664"/>
              <a:gd name="T9" fmla="*/ 128 h 128"/>
            </a:gdLst>
            <a:ahLst/>
            <a:cxnLst>
              <a:cxn ang="T4">
                <a:pos x="T0" y="T1"/>
              </a:cxn>
              <a:cxn ang="T5">
                <a:pos x="T2" y="T3"/>
              </a:cxn>
            </a:cxnLst>
            <a:rect l="T6" t="T7" r="T8" b="T9"/>
            <a:pathLst>
              <a:path w="664" h="128">
                <a:moveTo>
                  <a:pt x="0" y="0"/>
                </a:moveTo>
                <a:cubicBezTo>
                  <a:pt x="275" y="54"/>
                  <a:pt x="551" y="108"/>
                  <a:pt x="664" y="128"/>
                </a:cubicBezTo>
              </a:path>
            </a:pathLst>
          </a:cu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86056" name="Freeform 124"/>
          <p:cNvSpPr>
            <a:spLocks/>
          </p:cNvSpPr>
          <p:nvPr/>
        </p:nvSpPr>
        <p:spPr bwMode="auto">
          <a:xfrm>
            <a:off x="1162050" y="3184525"/>
            <a:ext cx="7312025" cy="1570038"/>
          </a:xfrm>
          <a:custGeom>
            <a:avLst/>
            <a:gdLst>
              <a:gd name="T0" fmla="*/ 0 w 5376"/>
              <a:gd name="T1" fmla="*/ 1155700 h 989"/>
              <a:gd name="T2" fmla="*/ 1381886 w 5376"/>
              <a:gd name="T3" fmla="*/ 1397000 h 989"/>
              <a:gd name="T4" fmla="*/ 3264297 w 5376"/>
              <a:gd name="T5" fmla="*/ 1511300 h 989"/>
              <a:gd name="T6" fmla="*/ 5114065 w 5376"/>
              <a:gd name="T7" fmla="*/ 1041400 h 989"/>
              <a:gd name="T8" fmla="*/ 6702690 w 5376"/>
              <a:gd name="T9" fmla="*/ 342900 h 989"/>
              <a:gd name="T10" fmla="*/ 7312025 w 5376"/>
              <a:gd name="T11" fmla="*/ 0 h 989"/>
              <a:gd name="T12" fmla="*/ 0 60000 65536"/>
              <a:gd name="T13" fmla="*/ 0 60000 65536"/>
              <a:gd name="T14" fmla="*/ 0 60000 65536"/>
              <a:gd name="T15" fmla="*/ 0 60000 65536"/>
              <a:gd name="T16" fmla="*/ 0 60000 65536"/>
              <a:gd name="T17" fmla="*/ 0 60000 65536"/>
              <a:gd name="T18" fmla="*/ 0 w 5376"/>
              <a:gd name="T19" fmla="*/ 0 h 989"/>
              <a:gd name="T20" fmla="*/ 5376 w 5376"/>
              <a:gd name="T21" fmla="*/ 989 h 989"/>
            </a:gdLst>
            <a:ahLst/>
            <a:cxnLst>
              <a:cxn ang="T12">
                <a:pos x="T0" y="T1"/>
              </a:cxn>
              <a:cxn ang="T13">
                <a:pos x="T2" y="T3"/>
              </a:cxn>
              <a:cxn ang="T14">
                <a:pos x="T4" y="T5"/>
              </a:cxn>
              <a:cxn ang="T15">
                <a:pos x="T6" y="T7"/>
              </a:cxn>
              <a:cxn ang="T16">
                <a:pos x="T8" y="T9"/>
              </a:cxn>
              <a:cxn ang="T17">
                <a:pos x="T10" y="T11"/>
              </a:cxn>
            </a:cxnLst>
            <a:rect l="T18" t="T19" r="T20" b="T21"/>
            <a:pathLst>
              <a:path w="5376" h="989">
                <a:moveTo>
                  <a:pt x="0" y="728"/>
                </a:moveTo>
                <a:cubicBezTo>
                  <a:pt x="308" y="785"/>
                  <a:pt x="616" y="843"/>
                  <a:pt x="1016" y="880"/>
                </a:cubicBezTo>
                <a:cubicBezTo>
                  <a:pt x="1416" y="917"/>
                  <a:pt x="1943" y="989"/>
                  <a:pt x="2400" y="952"/>
                </a:cubicBezTo>
                <a:cubicBezTo>
                  <a:pt x="2857" y="915"/>
                  <a:pt x="3339" y="779"/>
                  <a:pt x="3760" y="656"/>
                </a:cubicBezTo>
                <a:cubicBezTo>
                  <a:pt x="4181" y="533"/>
                  <a:pt x="4659" y="325"/>
                  <a:pt x="4928" y="216"/>
                </a:cubicBezTo>
                <a:cubicBezTo>
                  <a:pt x="5197" y="107"/>
                  <a:pt x="5286" y="53"/>
                  <a:pt x="5376" y="0"/>
                </a:cubicBezTo>
              </a:path>
            </a:pathLst>
          </a:custGeom>
          <a:noFill/>
          <a:ln w="9525">
            <a:solidFill>
              <a:schemeClr val="tx1"/>
            </a:solidFill>
            <a:round/>
            <a:headEnd/>
            <a:tailEnd type="triangle" w="lg" len="me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86057" name="Rectangle 125"/>
          <p:cNvSpPr>
            <a:spLocks noChangeArrowheads="1"/>
          </p:cNvSpPr>
          <p:nvPr/>
        </p:nvSpPr>
        <p:spPr bwMode="auto">
          <a:xfrm>
            <a:off x="228600" y="914400"/>
            <a:ext cx="8715375" cy="8667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lstStyle/>
          <a:p>
            <a:pPr marL="342900" indent="-342900">
              <a:spcBef>
                <a:spcPct val="20000"/>
              </a:spcBef>
              <a:buClr>
                <a:schemeClr val="accent2"/>
              </a:buClr>
              <a:buSzPct val="80000"/>
              <a:buFont typeface="Wingdings" charset="0"/>
              <a:buChar char="l"/>
            </a:pPr>
            <a:r>
              <a:rPr kumimoji="1" lang="en-US" sz="2400" dirty="0">
                <a:latin typeface="Arial" charset="0"/>
              </a:rPr>
              <a:t>To translate data/queries, need </a:t>
            </a:r>
            <a:r>
              <a:rPr kumimoji="1" lang="en-US" sz="2400" dirty="0">
                <a:solidFill>
                  <a:schemeClr val="hlink"/>
                </a:solidFill>
                <a:latin typeface="Arial" charset="0"/>
              </a:rPr>
              <a:t>mappings</a:t>
            </a:r>
            <a:r>
              <a:rPr kumimoji="1" lang="en-US" sz="2400" dirty="0">
                <a:latin typeface="Arial" charset="0"/>
              </a:rPr>
              <a:t>, not just</a:t>
            </a:r>
            <a:r>
              <a:rPr kumimoji="1" lang="en-US" sz="2400" dirty="0">
                <a:solidFill>
                  <a:schemeClr val="hlink"/>
                </a:solidFill>
                <a:latin typeface="Arial" charset="0"/>
              </a:rPr>
              <a:t> matches</a:t>
            </a:r>
          </a:p>
        </p:txBody>
      </p:sp>
      <p:sp>
        <p:nvSpPr>
          <p:cNvPr id="86058" name="Text Box 126"/>
          <p:cNvSpPr txBox="1">
            <a:spLocks noChangeArrowheads="1"/>
          </p:cNvSpPr>
          <p:nvPr/>
        </p:nvSpPr>
        <p:spPr bwMode="auto">
          <a:xfrm>
            <a:off x="4908550" y="3354388"/>
            <a:ext cx="184150"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a:tailEnd/>
              </a14:hiddenLine>
            </a:ext>
          </a:extLst>
        </p:spPr>
        <p:txBody>
          <a:bodyPr wrap="none" lIns="91282" tIns="45643" rIns="91282" bIns="45643">
            <a:spAutoFit/>
          </a:bodyPr>
          <a:lstStyle>
            <a:lvl1pPr>
              <a:defRPr sz="1400">
                <a:solidFill>
                  <a:schemeClr val="tx1"/>
                </a:solidFill>
                <a:latin typeface="Times New Roman" charset="0"/>
                <a:ea typeface="ＭＳ Ｐゴシック" charset="0"/>
                <a:cs typeface="ＭＳ Ｐゴシック" charset="0"/>
              </a:defRPr>
            </a:lvl1pPr>
            <a:lvl2pPr marL="37931725" indent="-37474525">
              <a:defRPr sz="1400">
                <a:solidFill>
                  <a:schemeClr val="tx1"/>
                </a:solidFill>
                <a:latin typeface="Times New Roman" charset="0"/>
                <a:ea typeface="ＭＳ Ｐゴシック" charset="0"/>
              </a:defRPr>
            </a:lvl2pPr>
            <a:lvl3pPr>
              <a:defRPr sz="1400">
                <a:solidFill>
                  <a:schemeClr val="tx1"/>
                </a:solidFill>
                <a:latin typeface="Times New Roman" charset="0"/>
                <a:ea typeface="ＭＳ Ｐゴシック" charset="0"/>
              </a:defRPr>
            </a:lvl3pPr>
            <a:lvl4pPr>
              <a:defRPr sz="1400">
                <a:solidFill>
                  <a:schemeClr val="tx1"/>
                </a:solidFill>
                <a:latin typeface="Times New Roman" charset="0"/>
                <a:ea typeface="ＭＳ Ｐゴシック" charset="0"/>
              </a:defRPr>
            </a:lvl4pPr>
            <a:lvl5pPr>
              <a:defRPr sz="1400">
                <a:solidFill>
                  <a:schemeClr val="tx1"/>
                </a:solidFill>
                <a:latin typeface="Times New Roman" charset="0"/>
                <a:ea typeface="ＭＳ Ｐゴシック" charset="0"/>
              </a:defRPr>
            </a:lvl5pPr>
            <a:lvl6pPr marL="457200" eaLnBrk="0" fontAlgn="base" hangingPunct="0">
              <a:spcBef>
                <a:spcPct val="30000"/>
              </a:spcBef>
              <a:spcAft>
                <a:spcPct val="0"/>
              </a:spcAft>
              <a:defRPr sz="1400">
                <a:solidFill>
                  <a:schemeClr val="tx1"/>
                </a:solidFill>
                <a:latin typeface="Times New Roman" charset="0"/>
                <a:ea typeface="ＭＳ Ｐゴシック" charset="0"/>
              </a:defRPr>
            </a:lvl6pPr>
            <a:lvl7pPr marL="914400" eaLnBrk="0" fontAlgn="base" hangingPunct="0">
              <a:spcBef>
                <a:spcPct val="30000"/>
              </a:spcBef>
              <a:spcAft>
                <a:spcPct val="0"/>
              </a:spcAft>
              <a:defRPr sz="1400">
                <a:solidFill>
                  <a:schemeClr val="tx1"/>
                </a:solidFill>
                <a:latin typeface="Times New Roman" charset="0"/>
                <a:ea typeface="ＭＳ Ｐゴシック" charset="0"/>
              </a:defRPr>
            </a:lvl7pPr>
            <a:lvl8pPr marL="1371600" eaLnBrk="0" fontAlgn="base" hangingPunct="0">
              <a:spcBef>
                <a:spcPct val="30000"/>
              </a:spcBef>
              <a:spcAft>
                <a:spcPct val="0"/>
              </a:spcAft>
              <a:defRPr sz="1400">
                <a:solidFill>
                  <a:schemeClr val="tx1"/>
                </a:solidFill>
                <a:latin typeface="Times New Roman" charset="0"/>
                <a:ea typeface="ＭＳ Ｐゴシック" charset="0"/>
              </a:defRPr>
            </a:lvl8pPr>
            <a:lvl9pPr marL="1828800" eaLnBrk="0" fontAlgn="base" hangingPunct="0">
              <a:spcBef>
                <a:spcPct val="30000"/>
              </a:spcBef>
              <a:spcAft>
                <a:spcPct val="0"/>
              </a:spcAft>
              <a:defRPr sz="1400">
                <a:solidFill>
                  <a:schemeClr val="tx1"/>
                </a:solidFill>
                <a:latin typeface="Times New Roman" charset="0"/>
                <a:ea typeface="ＭＳ Ｐゴシック" charset="0"/>
              </a:defRPr>
            </a:lvl9pPr>
          </a:lstStyle>
          <a:p>
            <a:endParaRPr lang="en-US"/>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Number Placeholder 5"/>
          <p:cNvSpPr>
            <a:spLocks noGrp="1"/>
          </p:cNvSpPr>
          <p:nvPr>
            <p:ph type="sldNum" sz="quarter" idx="12"/>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a:lstStyle>
            <a:lvl1pPr>
              <a:defRPr sz="1400">
                <a:solidFill>
                  <a:schemeClr val="tx1"/>
                </a:solidFill>
                <a:latin typeface="Times New Roman" charset="0"/>
                <a:ea typeface="ＭＳ Ｐゴシック" charset="0"/>
                <a:cs typeface="ＭＳ Ｐゴシック" charset="0"/>
              </a:defRPr>
            </a:lvl1pPr>
            <a:lvl2pPr marL="37931725" indent="-37474525">
              <a:defRPr sz="1400">
                <a:solidFill>
                  <a:schemeClr val="tx1"/>
                </a:solidFill>
                <a:latin typeface="Times New Roman" charset="0"/>
                <a:ea typeface="ＭＳ Ｐゴシック" charset="0"/>
              </a:defRPr>
            </a:lvl2pPr>
            <a:lvl3pPr>
              <a:defRPr sz="1400">
                <a:solidFill>
                  <a:schemeClr val="tx1"/>
                </a:solidFill>
                <a:latin typeface="Times New Roman" charset="0"/>
                <a:ea typeface="ＭＳ Ｐゴシック" charset="0"/>
              </a:defRPr>
            </a:lvl3pPr>
            <a:lvl4pPr>
              <a:defRPr sz="1400">
                <a:solidFill>
                  <a:schemeClr val="tx1"/>
                </a:solidFill>
                <a:latin typeface="Times New Roman" charset="0"/>
                <a:ea typeface="ＭＳ Ｐゴシック" charset="0"/>
              </a:defRPr>
            </a:lvl4pPr>
            <a:lvl5pPr>
              <a:defRPr sz="1400">
                <a:solidFill>
                  <a:schemeClr val="tx1"/>
                </a:solidFill>
                <a:latin typeface="Times New Roman" charset="0"/>
                <a:ea typeface="ＭＳ Ｐゴシック" charset="0"/>
              </a:defRPr>
            </a:lvl5pPr>
            <a:lvl6pPr marL="457200" eaLnBrk="0" fontAlgn="base" hangingPunct="0">
              <a:spcBef>
                <a:spcPct val="30000"/>
              </a:spcBef>
              <a:spcAft>
                <a:spcPct val="0"/>
              </a:spcAft>
              <a:defRPr sz="1400">
                <a:solidFill>
                  <a:schemeClr val="tx1"/>
                </a:solidFill>
                <a:latin typeface="Times New Roman" charset="0"/>
                <a:ea typeface="ＭＳ Ｐゴシック" charset="0"/>
              </a:defRPr>
            </a:lvl6pPr>
            <a:lvl7pPr marL="914400" eaLnBrk="0" fontAlgn="base" hangingPunct="0">
              <a:spcBef>
                <a:spcPct val="30000"/>
              </a:spcBef>
              <a:spcAft>
                <a:spcPct val="0"/>
              </a:spcAft>
              <a:defRPr sz="1400">
                <a:solidFill>
                  <a:schemeClr val="tx1"/>
                </a:solidFill>
                <a:latin typeface="Times New Roman" charset="0"/>
                <a:ea typeface="ＭＳ Ｐゴシック" charset="0"/>
              </a:defRPr>
            </a:lvl7pPr>
            <a:lvl8pPr marL="1371600" eaLnBrk="0" fontAlgn="base" hangingPunct="0">
              <a:spcBef>
                <a:spcPct val="30000"/>
              </a:spcBef>
              <a:spcAft>
                <a:spcPct val="0"/>
              </a:spcAft>
              <a:defRPr sz="1400">
                <a:solidFill>
                  <a:schemeClr val="tx1"/>
                </a:solidFill>
                <a:latin typeface="Times New Roman" charset="0"/>
                <a:ea typeface="ＭＳ Ｐゴシック" charset="0"/>
              </a:defRPr>
            </a:lvl8pPr>
            <a:lvl9pPr marL="1828800" eaLnBrk="0" fontAlgn="base" hangingPunct="0">
              <a:spcBef>
                <a:spcPct val="30000"/>
              </a:spcBef>
              <a:spcAft>
                <a:spcPct val="0"/>
              </a:spcAft>
              <a:defRPr sz="1400">
                <a:solidFill>
                  <a:schemeClr val="tx1"/>
                </a:solidFill>
                <a:latin typeface="Times New Roman" charset="0"/>
                <a:ea typeface="ＭＳ Ｐゴシック" charset="0"/>
              </a:defRPr>
            </a:lvl9pPr>
          </a:lstStyle>
          <a:p>
            <a:fld id="{B7FC2140-B654-9C49-8707-27380F78EF4A}" type="slidenum">
              <a:rPr lang="en-US"/>
              <a:pPr/>
              <a:t>56</a:t>
            </a:fld>
            <a:endParaRPr lang="en-US"/>
          </a:p>
        </p:txBody>
      </p:sp>
      <p:sp>
        <p:nvSpPr>
          <p:cNvPr id="698370" name="Rectangle 2"/>
          <p:cNvSpPr>
            <a:spLocks noGrp="1" noChangeArrowheads="1"/>
          </p:cNvSpPr>
          <p:nvPr>
            <p:ph type="title"/>
          </p:nvPr>
        </p:nvSpPr>
        <p:spPr>
          <a:xfrm>
            <a:off x="228600" y="200025"/>
            <a:ext cx="8734425" cy="609600"/>
          </a:xfrm>
        </p:spPr>
        <p:txBody>
          <a:bodyPr/>
          <a:lstStyle/>
          <a:p>
            <a:r>
              <a:rPr lang="en-US">
                <a:latin typeface="Times New Roman" charset="0"/>
                <a:ea typeface="ＭＳ Ｐゴシック" charset="0"/>
                <a:cs typeface="ＭＳ Ｐゴシック" charset="0"/>
              </a:rPr>
              <a:t>Clio: Elaborating Matches into Mappings</a:t>
            </a:r>
          </a:p>
        </p:txBody>
      </p:sp>
      <p:sp>
        <p:nvSpPr>
          <p:cNvPr id="88068" name="Rectangle 3"/>
          <p:cNvSpPr>
            <a:spLocks noGrp="1" noChangeArrowheads="1"/>
          </p:cNvSpPr>
          <p:nvPr>
            <p:ph type="body" idx="1"/>
          </p:nvPr>
        </p:nvSpPr>
        <p:spPr>
          <a:xfrm>
            <a:off x="596899" y="1079500"/>
            <a:ext cx="8340867" cy="5016500"/>
          </a:xfrm>
        </p:spPr>
        <p:txBody>
          <a:bodyPr/>
          <a:lstStyle/>
          <a:p>
            <a:r>
              <a:rPr lang="en-US" dirty="0">
                <a:latin typeface="Arial" charset="0"/>
                <a:ea typeface="ＭＳ Ｐゴシック" charset="0"/>
                <a:cs typeface="ＭＳ Ｐゴシック" charset="0"/>
              </a:rPr>
              <a:t>Developed at U. of Toronto &amp; IBM </a:t>
            </a:r>
            <a:r>
              <a:rPr lang="en-US" dirty="0" err="1">
                <a:latin typeface="Arial" charset="0"/>
                <a:ea typeface="ＭＳ Ｐゴシック" charset="0"/>
                <a:cs typeface="ＭＳ Ｐゴシック" charset="0"/>
              </a:rPr>
              <a:t>Almaden</a:t>
            </a:r>
            <a:r>
              <a:rPr lang="en-US" dirty="0">
                <a:latin typeface="Arial" charset="0"/>
                <a:ea typeface="ＭＳ Ｐゴシック" charset="0"/>
                <a:cs typeface="ＭＳ Ｐゴシック" charset="0"/>
              </a:rPr>
              <a:t>, 2000-2003</a:t>
            </a:r>
          </a:p>
          <a:p>
            <a:pPr marL="457200" lvl="1" indent="0">
              <a:buNone/>
            </a:pPr>
            <a:r>
              <a:rPr lang="en-US" sz="1400" dirty="0">
                <a:latin typeface="Arial" charset="0"/>
                <a:ea typeface="ＭＳ Ｐゴシック" charset="0"/>
                <a:cs typeface="ＭＳ Ｐゴシック" charset="0"/>
              </a:rPr>
              <a:t>R Fagin, L Haas, M Hernández, RJ Miller, L </a:t>
            </a:r>
            <a:r>
              <a:rPr lang="en-US" sz="1400" dirty="0" err="1">
                <a:latin typeface="Arial" charset="0"/>
                <a:ea typeface="ＭＳ Ｐゴシック" charset="0"/>
                <a:cs typeface="ＭＳ Ｐゴシック" charset="0"/>
              </a:rPr>
              <a:t>Popa</a:t>
            </a:r>
            <a:r>
              <a:rPr lang="en-US" sz="1400" dirty="0">
                <a:latin typeface="Arial" charset="0"/>
                <a:ea typeface="ＭＳ Ｐゴシック" charset="0"/>
                <a:cs typeface="ＭＳ Ｐゴシック" charset="0"/>
              </a:rPr>
              <a:t>, Y </a:t>
            </a:r>
            <a:r>
              <a:rPr lang="en-US" sz="1400" dirty="0" err="1">
                <a:latin typeface="Arial" charset="0"/>
                <a:ea typeface="ＭＳ Ｐゴシック" charset="0"/>
                <a:cs typeface="ＭＳ Ｐゴシック" charset="0"/>
              </a:rPr>
              <a:t>Velegrakis</a:t>
            </a:r>
            <a:r>
              <a:rPr lang="en-US" sz="1400" dirty="0">
                <a:latin typeface="Arial" charset="0"/>
                <a:ea typeface="ＭＳ Ｐゴシック" charset="0"/>
                <a:cs typeface="ＭＳ Ｐゴシック" charset="0"/>
              </a:rPr>
              <a:t>. Clio: Schema Mapping Creation and Data Exchange. In Conceptual Modeling: Foundations and Applications, Springer 2009. </a:t>
            </a:r>
          </a:p>
          <a:p>
            <a:r>
              <a:rPr lang="en-US" dirty="0">
                <a:latin typeface="Arial" charset="0"/>
                <a:ea typeface="ＭＳ Ｐゴシック" charset="0"/>
                <a:cs typeface="ＭＳ Ｐゴシック" charset="0"/>
              </a:rPr>
              <a:t>Given a match</a:t>
            </a:r>
          </a:p>
          <a:p>
            <a:pPr lvl="1"/>
            <a:r>
              <a:rPr lang="en-US" sz="1800" dirty="0">
                <a:solidFill>
                  <a:schemeClr val="hlink"/>
                </a:solidFill>
                <a:latin typeface="Arial" charset="0"/>
                <a:ea typeface="ＭＳ Ｐゴシック" charset="0"/>
              </a:rPr>
              <a:t>list-price</a:t>
            </a:r>
            <a:r>
              <a:rPr lang="en-US" sz="1800" dirty="0">
                <a:latin typeface="Arial" charset="0"/>
                <a:ea typeface="ＭＳ Ｐゴシック" charset="0"/>
              </a:rPr>
              <a:t> = </a:t>
            </a:r>
            <a:r>
              <a:rPr lang="en-US" sz="1800" dirty="0">
                <a:solidFill>
                  <a:srgbClr val="0000DC"/>
                </a:solidFill>
                <a:latin typeface="Arial" charset="0"/>
                <a:ea typeface="ＭＳ Ｐゴシック" charset="0"/>
              </a:rPr>
              <a:t>price * (1 + fee-rate)</a:t>
            </a:r>
          </a:p>
          <a:p>
            <a:r>
              <a:rPr lang="en-US" dirty="0">
                <a:latin typeface="Arial" charset="0"/>
                <a:ea typeface="ＭＳ Ｐゴシック" charset="0"/>
                <a:cs typeface="ＭＳ Ｐゴシック" charset="0"/>
              </a:rPr>
              <a:t>Refine it into a mapping</a:t>
            </a:r>
          </a:p>
          <a:p>
            <a:pPr lvl="1"/>
            <a:r>
              <a:rPr lang="en-US" sz="1800" dirty="0">
                <a:solidFill>
                  <a:schemeClr val="hlink"/>
                </a:solidFill>
                <a:latin typeface="Arial" charset="0"/>
                <a:ea typeface="ＭＳ Ｐゴシック" charset="0"/>
              </a:rPr>
              <a:t>list-price</a:t>
            </a:r>
            <a:r>
              <a:rPr lang="en-US" sz="1800" dirty="0">
                <a:latin typeface="Arial" charset="0"/>
                <a:ea typeface="ＭＳ Ｐゴシック" charset="0"/>
              </a:rPr>
              <a:t> = </a:t>
            </a:r>
            <a:r>
              <a:rPr lang="en-US" sz="1800" dirty="0">
                <a:solidFill>
                  <a:srgbClr val="0000DC"/>
                </a:solidFill>
                <a:latin typeface="Arial" charset="0"/>
                <a:ea typeface="ＭＳ Ｐゴシック" charset="0"/>
              </a:rPr>
              <a:t>SELECT  price * (1 + fee-rate)</a:t>
            </a:r>
            <a:br>
              <a:rPr lang="en-US" sz="1800" dirty="0">
                <a:solidFill>
                  <a:srgbClr val="0000DC"/>
                </a:solidFill>
                <a:latin typeface="Arial" charset="0"/>
                <a:ea typeface="ＭＳ Ｐゴシック" charset="0"/>
              </a:rPr>
            </a:br>
            <a:r>
              <a:rPr lang="en-US" sz="1800" dirty="0">
                <a:solidFill>
                  <a:srgbClr val="0000DC"/>
                </a:solidFill>
                <a:latin typeface="Arial" charset="0"/>
                <a:ea typeface="ＭＳ Ｐゴシック" charset="0"/>
              </a:rPr>
              <a:t>                  FROM     houses FULL OUTER JOIN  agents</a:t>
            </a:r>
            <a:br>
              <a:rPr lang="en-US" sz="1800" dirty="0">
                <a:solidFill>
                  <a:srgbClr val="0000DC"/>
                </a:solidFill>
                <a:latin typeface="Arial" charset="0"/>
                <a:ea typeface="ＭＳ Ｐゴシック" charset="0"/>
              </a:rPr>
            </a:br>
            <a:r>
              <a:rPr lang="en-US" sz="1800" dirty="0">
                <a:solidFill>
                  <a:srgbClr val="0000DC"/>
                </a:solidFill>
                <a:latin typeface="Arial" charset="0"/>
                <a:ea typeface="ＭＳ Ｐゴシック" charset="0"/>
              </a:rPr>
              <a:t>                                  ON agent-id = id </a:t>
            </a:r>
          </a:p>
          <a:p>
            <a:r>
              <a:rPr lang="en-US" dirty="0">
                <a:latin typeface="Arial" charset="0"/>
                <a:ea typeface="ＭＳ Ｐゴシック" charset="0"/>
                <a:cs typeface="ＭＳ Ｐゴシック" charset="0"/>
              </a:rPr>
              <a:t>Need to discover</a:t>
            </a:r>
          </a:p>
          <a:p>
            <a:pPr lvl="1"/>
            <a:r>
              <a:rPr lang="en-US" dirty="0">
                <a:latin typeface="Arial" charset="0"/>
                <a:ea typeface="ＭＳ Ｐゴシック" charset="0"/>
              </a:rPr>
              <a:t>the correct join path among tables, e.g., agent-id = id</a:t>
            </a:r>
          </a:p>
          <a:p>
            <a:pPr lvl="1"/>
            <a:r>
              <a:rPr lang="en-US" dirty="0">
                <a:latin typeface="Arial" charset="0"/>
                <a:ea typeface="ＭＳ Ｐゴシック" charset="0"/>
              </a:rPr>
              <a:t>the correct join type, e.g., full outer join? inner join?</a:t>
            </a:r>
          </a:p>
          <a:p>
            <a:r>
              <a:rPr lang="en-US" dirty="0">
                <a:latin typeface="Arial" charset="0"/>
                <a:ea typeface="ＭＳ Ｐゴシック" charset="0"/>
                <a:cs typeface="ＭＳ Ｐゴシック" charset="0"/>
              </a:rPr>
              <a:t>Use heuristics to decide</a:t>
            </a:r>
          </a:p>
          <a:p>
            <a:pPr lvl="1"/>
            <a:r>
              <a:rPr lang="en-US" dirty="0">
                <a:latin typeface="Arial" charset="0"/>
                <a:ea typeface="ＭＳ Ｐゴシック" charset="0"/>
              </a:rPr>
              <a:t>when in doubt, ask users</a:t>
            </a:r>
          </a:p>
          <a:p>
            <a:pPr lvl="1"/>
            <a:r>
              <a:rPr lang="en-US" dirty="0">
                <a:latin typeface="Arial" charset="0"/>
                <a:ea typeface="ＭＳ Ｐゴシック" charset="0"/>
              </a:rPr>
              <a:t>sophisticated user interaction methods </a:t>
            </a:r>
            <a:r>
              <a:rPr lang="en-US" sz="1800" dirty="0">
                <a:solidFill>
                  <a:srgbClr val="0000DC"/>
                </a:solidFill>
                <a:latin typeface="Arial" charset="0"/>
                <a:ea typeface="ＭＳ Ｐゴシック" charset="0"/>
              </a:rPr>
              <a:t>[VLDB-00, SIGMOD-01]   </a:t>
            </a:r>
          </a:p>
          <a:p>
            <a:pPr lvl="1">
              <a:buFontTx/>
              <a:buNone/>
            </a:pPr>
            <a:endParaRPr lang="en-US" sz="1800" dirty="0">
              <a:solidFill>
                <a:srgbClr val="0000DC"/>
              </a:solidFill>
              <a:latin typeface="Arial" charset="0"/>
              <a:ea typeface="ＭＳ Ｐゴシック" charset="0"/>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1" name="Rectangle 2"/>
          <p:cNvSpPr>
            <a:spLocks noGrp="1" noChangeArrowheads="1"/>
          </p:cNvSpPr>
          <p:nvPr>
            <p:ph type="title"/>
          </p:nvPr>
        </p:nvSpPr>
        <p:spPr>
          <a:xfrm>
            <a:off x="685800" y="352425"/>
            <a:ext cx="7772400" cy="755650"/>
          </a:xfrm>
        </p:spPr>
        <p:txBody>
          <a:bodyPr/>
          <a:lstStyle/>
          <a:p>
            <a:pPr eaLnBrk="1" hangingPunct="1"/>
            <a:r>
              <a:rPr lang="en-US">
                <a:latin typeface="Arial" charset="0"/>
              </a:rPr>
              <a:t>Multiple Join Paths</a:t>
            </a:r>
          </a:p>
        </p:txBody>
      </p:sp>
      <p:sp>
        <p:nvSpPr>
          <p:cNvPr id="133122" name="Text Box 3"/>
          <p:cNvSpPr txBox="1">
            <a:spLocks noChangeArrowheads="1"/>
          </p:cNvSpPr>
          <p:nvPr/>
        </p:nvSpPr>
        <p:spPr bwMode="auto">
          <a:xfrm>
            <a:off x="166688" y="1520825"/>
            <a:ext cx="1368425" cy="519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lgn="r" eaLnBrk="0" hangingPunct="0">
              <a:defRPr sz="2400">
                <a:solidFill>
                  <a:schemeClr val="tx1"/>
                </a:solidFill>
                <a:latin typeface="Times New Roman" charset="0"/>
                <a:ea typeface="ＭＳ Ｐゴシック" charset="0"/>
              </a:defRPr>
            </a:lvl1pPr>
            <a:lvl2pPr marL="742950" indent="-285750" algn="r" eaLnBrk="0" hangingPunct="0">
              <a:defRPr sz="2400">
                <a:solidFill>
                  <a:schemeClr val="tx1"/>
                </a:solidFill>
                <a:latin typeface="Times New Roman" charset="0"/>
                <a:ea typeface="ＭＳ Ｐゴシック" charset="0"/>
              </a:defRPr>
            </a:lvl2pPr>
            <a:lvl3pPr marL="1143000" indent="-228600" algn="r" eaLnBrk="0" hangingPunct="0">
              <a:defRPr sz="2400">
                <a:solidFill>
                  <a:schemeClr val="tx1"/>
                </a:solidFill>
                <a:latin typeface="Times New Roman" charset="0"/>
                <a:ea typeface="ＭＳ Ｐゴシック" charset="0"/>
              </a:defRPr>
            </a:lvl3pPr>
            <a:lvl4pPr marL="1600200" indent="-228600" algn="r" eaLnBrk="0" hangingPunct="0">
              <a:defRPr sz="2400">
                <a:solidFill>
                  <a:schemeClr val="tx1"/>
                </a:solidFill>
                <a:latin typeface="Times New Roman" charset="0"/>
                <a:ea typeface="ＭＳ Ｐゴシック" charset="0"/>
              </a:defRPr>
            </a:lvl4pPr>
            <a:lvl5pPr marL="2057400" indent="-228600" algn="r" eaLnBrk="0" hangingPunct="0">
              <a:defRPr sz="2400">
                <a:solidFill>
                  <a:schemeClr val="tx1"/>
                </a:solidFill>
                <a:latin typeface="Times New Roman" charset="0"/>
                <a:ea typeface="ＭＳ Ｐゴシック" charset="0"/>
              </a:defRPr>
            </a:lvl5pPr>
            <a:lvl6pPr marL="2514600" indent="-228600" algn="r"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algn="r"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algn="r"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algn="r" eaLnBrk="0" fontAlgn="base" hangingPunct="0">
              <a:spcBef>
                <a:spcPct val="0"/>
              </a:spcBef>
              <a:spcAft>
                <a:spcPct val="0"/>
              </a:spcAft>
              <a:defRPr sz="2400">
                <a:solidFill>
                  <a:schemeClr val="tx1"/>
                </a:solidFill>
                <a:latin typeface="Times New Roman" charset="0"/>
                <a:ea typeface="ＭＳ Ｐゴシック" charset="0"/>
              </a:defRPr>
            </a:lvl9pPr>
          </a:lstStyle>
          <a:p>
            <a:pPr algn="l"/>
            <a:r>
              <a:rPr lang="en-US" sz="2800">
                <a:solidFill>
                  <a:srgbClr val="000000"/>
                </a:solidFill>
                <a:latin typeface="Gill Sans" charset="0"/>
                <a:ea typeface="MS PGothic" charset="0"/>
                <a:cs typeface="MS PGothic" charset="0"/>
              </a:rPr>
              <a:t>Address</a:t>
            </a:r>
            <a:endParaRPr lang="en-US" sz="2800">
              <a:solidFill>
                <a:srgbClr val="000000"/>
              </a:solidFill>
              <a:latin typeface="Arial" charset="0"/>
              <a:ea typeface="MS PGothic" charset="0"/>
              <a:cs typeface="MS PGothic" charset="0"/>
            </a:endParaRPr>
          </a:p>
        </p:txBody>
      </p:sp>
      <p:sp>
        <p:nvSpPr>
          <p:cNvPr id="133123" name="Rectangle 4"/>
          <p:cNvSpPr>
            <a:spLocks noChangeArrowheads="1"/>
          </p:cNvSpPr>
          <p:nvPr/>
        </p:nvSpPr>
        <p:spPr bwMode="auto">
          <a:xfrm>
            <a:off x="1843088" y="1531938"/>
            <a:ext cx="2590800" cy="495300"/>
          </a:xfrm>
          <a:prstGeom prst="rect">
            <a:avLst/>
          </a:prstGeom>
          <a:solidFill>
            <a:srgbClr val="CCFFCC"/>
          </a:solidFill>
          <a:ln w="6350">
            <a:solidFill>
              <a:schemeClr val="tx1"/>
            </a:solidFill>
            <a:miter lim="800000"/>
            <a:headEnd/>
            <a:tailEnd/>
          </a:ln>
        </p:spPr>
        <p:txBody>
          <a:bodyPr wrap="none" anchor="ctr"/>
          <a:lstStyle/>
          <a:p>
            <a:pPr eaLnBrk="0" hangingPunct="0"/>
            <a:endParaRPr lang="en-GB" sz="3200">
              <a:solidFill>
                <a:srgbClr val="000000"/>
              </a:solidFill>
              <a:latin typeface="Arial" charset="0"/>
              <a:ea typeface="MS PGothic" charset="0"/>
              <a:cs typeface="MS PGothic" charset="0"/>
            </a:endParaRPr>
          </a:p>
        </p:txBody>
      </p:sp>
      <p:sp>
        <p:nvSpPr>
          <p:cNvPr id="133124" name="Text Box 5"/>
          <p:cNvSpPr txBox="1">
            <a:spLocks noChangeArrowheads="1"/>
          </p:cNvSpPr>
          <p:nvPr/>
        </p:nvSpPr>
        <p:spPr bwMode="auto">
          <a:xfrm>
            <a:off x="3290888" y="1570038"/>
            <a:ext cx="914400" cy="457200"/>
          </a:xfrm>
          <a:prstGeom prst="rect">
            <a:avLst/>
          </a:prstGeom>
          <a:solidFill>
            <a:srgbClr val="CCFFCC"/>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lgn="r" eaLnBrk="0" hangingPunct="0">
              <a:defRPr sz="2400">
                <a:solidFill>
                  <a:schemeClr val="tx1"/>
                </a:solidFill>
                <a:latin typeface="Times New Roman" charset="0"/>
                <a:ea typeface="ＭＳ Ｐゴシック" charset="0"/>
              </a:defRPr>
            </a:lvl1pPr>
            <a:lvl2pPr marL="742950" indent="-285750" algn="r" eaLnBrk="0" hangingPunct="0">
              <a:defRPr sz="2400">
                <a:solidFill>
                  <a:schemeClr val="tx1"/>
                </a:solidFill>
                <a:latin typeface="Times New Roman" charset="0"/>
                <a:ea typeface="ＭＳ Ｐゴシック" charset="0"/>
              </a:defRPr>
            </a:lvl2pPr>
            <a:lvl3pPr marL="1143000" indent="-228600" algn="r" eaLnBrk="0" hangingPunct="0">
              <a:defRPr sz="2400">
                <a:solidFill>
                  <a:schemeClr val="tx1"/>
                </a:solidFill>
                <a:latin typeface="Times New Roman" charset="0"/>
                <a:ea typeface="ＭＳ Ｐゴシック" charset="0"/>
              </a:defRPr>
            </a:lvl3pPr>
            <a:lvl4pPr marL="1600200" indent="-228600" algn="r" eaLnBrk="0" hangingPunct="0">
              <a:defRPr sz="2400">
                <a:solidFill>
                  <a:schemeClr val="tx1"/>
                </a:solidFill>
                <a:latin typeface="Times New Roman" charset="0"/>
                <a:ea typeface="ＭＳ Ｐゴシック" charset="0"/>
              </a:defRPr>
            </a:lvl4pPr>
            <a:lvl5pPr marL="2057400" indent="-228600" algn="r" eaLnBrk="0" hangingPunct="0">
              <a:defRPr sz="2400">
                <a:solidFill>
                  <a:schemeClr val="tx1"/>
                </a:solidFill>
                <a:latin typeface="Times New Roman" charset="0"/>
                <a:ea typeface="ＭＳ Ｐゴシック" charset="0"/>
              </a:defRPr>
            </a:lvl5pPr>
            <a:lvl6pPr marL="2514600" indent="-228600" algn="r"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algn="r"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algn="r"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algn="r" eaLnBrk="0" fontAlgn="base" hangingPunct="0">
              <a:spcBef>
                <a:spcPct val="0"/>
              </a:spcBef>
              <a:spcAft>
                <a:spcPct val="0"/>
              </a:spcAft>
              <a:defRPr sz="2400">
                <a:solidFill>
                  <a:schemeClr val="tx1"/>
                </a:solidFill>
                <a:latin typeface="Times New Roman" charset="0"/>
                <a:ea typeface="ＭＳ Ｐゴシック" charset="0"/>
              </a:defRPr>
            </a:lvl9pPr>
          </a:lstStyle>
          <a:p>
            <a:pPr algn="l"/>
            <a:r>
              <a:rPr lang="en-US">
                <a:solidFill>
                  <a:srgbClr val="000000"/>
                </a:solidFill>
                <a:latin typeface="Arial" charset="0"/>
                <a:ea typeface="MS PGothic" charset="0"/>
                <a:cs typeface="MS PGothic" charset="0"/>
              </a:rPr>
              <a:t>Addr</a:t>
            </a:r>
            <a:endParaRPr lang="en-US" sz="3200">
              <a:solidFill>
                <a:srgbClr val="000000"/>
              </a:solidFill>
              <a:latin typeface="Arial" charset="0"/>
              <a:ea typeface="MS PGothic" charset="0"/>
              <a:cs typeface="MS PGothic" charset="0"/>
            </a:endParaRPr>
          </a:p>
        </p:txBody>
      </p:sp>
      <p:sp>
        <p:nvSpPr>
          <p:cNvPr id="133125" name="Text Box 6"/>
          <p:cNvSpPr txBox="1">
            <a:spLocks noChangeArrowheads="1"/>
          </p:cNvSpPr>
          <p:nvPr/>
        </p:nvSpPr>
        <p:spPr bwMode="auto">
          <a:xfrm>
            <a:off x="2224088" y="1570038"/>
            <a:ext cx="420687" cy="457200"/>
          </a:xfrm>
          <a:prstGeom prst="rect">
            <a:avLst/>
          </a:prstGeom>
          <a:solidFill>
            <a:srgbClr val="CCFFCC"/>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lgn="r" eaLnBrk="0" hangingPunct="0">
              <a:defRPr sz="2400">
                <a:solidFill>
                  <a:schemeClr val="tx1"/>
                </a:solidFill>
                <a:latin typeface="Times New Roman" charset="0"/>
                <a:ea typeface="ＭＳ Ｐゴシック" charset="0"/>
              </a:defRPr>
            </a:lvl1pPr>
            <a:lvl2pPr marL="742950" indent="-285750" algn="r" eaLnBrk="0" hangingPunct="0">
              <a:defRPr sz="2400">
                <a:solidFill>
                  <a:schemeClr val="tx1"/>
                </a:solidFill>
                <a:latin typeface="Times New Roman" charset="0"/>
                <a:ea typeface="ＭＳ Ｐゴシック" charset="0"/>
              </a:defRPr>
            </a:lvl2pPr>
            <a:lvl3pPr marL="1143000" indent="-228600" algn="r" eaLnBrk="0" hangingPunct="0">
              <a:defRPr sz="2400">
                <a:solidFill>
                  <a:schemeClr val="tx1"/>
                </a:solidFill>
                <a:latin typeface="Times New Roman" charset="0"/>
                <a:ea typeface="ＭＳ Ｐゴシック" charset="0"/>
              </a:defRPr>
            </a:lvl3pPr>
            <a:lvl4pPr marL="1600200" indent="-228600" algn="r" eaLnBrk="0" hangingPunct="0">
              <a:defRPr sz="2400">
                <a:solidFill>
                  <a:schemeClr val="tx1"/>
                </a:solidFill>
                <a:latin typeface="Times New Roman" charset="0"/>
                <a:ea typeface="ＭＳ Ｐゴシック" charset="0"/>
              </a:defRPr>
            </a:lvl4pPr>
            <a:lvl5pPr marL="2057400" indent="-228600" algn="r" eaLnBrk="0" hangingPunct="0">
              <a:defRPr sz="2400">
                <a:solidFill>
                  <a:schemeClr val="tx1"/>
                </a:solidFill>
                <a:latin typeface="Times New Roman" charset="0"/>
                <a:ea typeface="ＭＳ Ｐゴシック" charset="0"/>
              </a:defRPr>
            </a:lvl5pPr>
            <a:lvl6pPr marL="2514600" indent="-228600" algn="r"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algn="r"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algn="r"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algn="r" eaLnBrk="0" fontAlgn="base" hangingPunct="0">
              <a:spcBef>
                <a:spcPct val="0"/>
              </a:spcBef>
              <a:spcAft>
                <a:spcPct val="0"/>
              </a:spcAft>
              <a:defRPr sz="2400">
                <a:solidFill>
                  <a:schemeClr val="tx1"/>
                </a:solidFill>
                <a:latin typeface="Times New Roman" charset="0"/>
                <a:ea typeface="ＭＳ Ｐゴシック" charset="0"/>
              </a:defRPr>
            </a:lvl9pPr>
          </a:lstStyle>
          <a:p>
            <a:pPr algn="l"/>
            <a:r>
              <a:rPr lang="en-US">
                <a:solidFill>
                  <a:srgbClr val="000000"/>
                </a:solidFill>
                <a:latin typeface="Arial" charset="0"/>
                <a:ea typeface="MS PGothic" charset="0"/>
                <a:cs typeface="MS PGothic" charset="0"/>
              </a:rPr>
              <a:t>id</a:t>
            </a:r>
            <a:endParaRPr lang="en-US" sz="3200">
              <a:solidFill>
                <a:srgbClr val="000000"/>
              </a:solidFill>
              <a:latin typeface="Arial" charset="0"/>
              <a:ea typeface="MS PGothic" charset="0"/>
              <a:cs typeface="MS PGothic" charset="0"/>
            </a:endParaRPr>
          </a:p>
        </p:txBody>
      </p:sp>
      <p:sp>
        <p:nvSpPr>
          <p:cNvPr id="133126" name="Line 7"/>
          <p:cNvSpPr>
            <a:spLocks noChangeShapeType="1"/>
          </p:cNvSpPr>
          <p:nvPr/>
        </p:nvSpPr>
        <p:spPr bwMode="auto">
          <a:xfrm>
            <a:off x="3138488" y="1541463"/>
            <a:ext cx="0" cy="512762"/>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33127" name="Text Box 8"/>
          <p:cNvSpPr txBox="1">
            <a:spLocks noChangeArrowheads="1"/>
          </p:cNvSpPr>
          <p:nvPr/>
        </p:nvSpPr>
        <p:spPr bwMode="auto">
          <a:xfrm>
            <a:off x="166688" y="2192338"/>
            <a:ext cx="1571625" cy="5191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lgn="r" eaLnBrk="0" hangingPunct="0">
              <a:defRPr sz="2400">
                <a:solidFill>
                  <a:schemeClr val="tx1"/>
                </a:solidFill>
                <a:latin typeface="Times New Roman" charset="0"/>
                <a:ea typeface="ＭＳ Ｐゴシック" charset="0"/>
              </a:defRPr>
            </a:lvl1pPr>
            <a:lvl2pPr marL="742950" indent="-285750" algn="r" eaLnBrk="0" hangingPunct="0">
              <a:defRPr sz="2400">
                <a:solidFill>
                  <a:schemeClr val="tx1"/>
                </a:solidFill>
                <a:latin typeface="Times New Roman" charset="0"/>
                <a:ea typeface="ＭＳ Ｐゴシック" charset="0"/>
              </a:defRPr>
            </a:lvl2pPr>
            <a:lvl3pPr marL="1143000" indent="-228600" algn="r" eaLnBrk="0" hangingPunct="0">
              <a:defRPr sz="2400">
                <a:solidFill>
                  <a:schemeClr val="tx1"/>
                </a:solidFill>
                <a:latin typeface="Times New Roman" charset="0"/>
                <a:ea typeface="ＭＳ Ｐゴシック" charset="0"/>
              </a:defRPr>
            </a:lvl3pPr>
            <a:lvl4pPr marL="1600200" indent="-228600" algn="r" eaLnBrk="0" hangingPunct="0">
              <a:defRPr sz="2400">
                <a:solidFill>
                  <a:schemeClr val="tx1"/>
                </a:solidFill>
                <a:latin typeface="Times New Roman" charset="0"/>
                <a:ea typeface="ＭＳ Ｐゴシック" charset="0"/>
              </a:defRPr>
            </a:lvl4pPr>
            <a:lvl5pPr marL="2057400" indent="-228600" algn="r" eaLnBrk="0" hangingPunct="0">
              <a:defRPr sz="2400">
                <a:solidFill>
                  <a:schemeClr val="tx1"/>
                </a:solidFill>
                <a:latin typeface="Times New Roman" charset="0"/>
                <a:ea typeface="ＭＳ Ｐゴシック" charset="0"/>
              </a:defRPr>
            </a:lvl5pPr>
            <a:lvl6pPr marL="2514600" indent="-228600" algn="r"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algn="r"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algn="r"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algn="r" eaLnBrk="0" fontAlgn="base" hangingPunct="0">
              <a:spcBef>
                <a:spcPct val="0"/>
              </a:spcBef>
              <a:spcAft>
                <a:spcPct val="0"/>
              </a:spcAft>
              <a:defRPr sz="2400">
                <a:solidFill>
                  <a:schemeClr val="tx1"/>
                </a:solidFill>
                <a:latin typeface="Times New Roman" charset="0"/>
                <a:ea typeface="ＭＳ Ｐゴシック" charset="0"/>
              </a:defRPr>
            </a:lvl9pPr>
          </a:lstStyle>
          <a:p>
            <a:pPr algn="l"/>
            <a:r>
              <a:rPr lang="en-US" sz="2800">
                <a:solidFill>
                  <a:srgbClr val="000000"/>
                </a:solidFill>
                <a:latin typeface="Gill Sans" charset="0"/>
                <a:ea typeface="MS PGothic" charset="0"/>
                <a:cs typeface="MS PGothic" charset="0"/>
              </a:rPr>
              <a:t>Professor</a:t>
            </a:r>
          </a:p>
        </p:txBody>
      </p:sp>
      <p:sp>
        <p:nvSpPr>
          <p:cNvPr id="133128" name="Rectangle 9"/>
          <p:cNvSpPr>
            <a:spLocks noChangeArrowheads="1"/>
          </p:cNvSpPr>
          <p:nvPr/>
        </p:nvSpPr>
        <p:spPr bwMode="auto">
          <a:xfrm>
            <a:off x="1843088" y="2255838"/>
            <a:ext cx="2895600" cy="533400"/>
          </a:xfrm>
          <a:prstGeom prst="rect">
            <a:avLst/>
          </a:prstGeom>
          <a:solidFill>
            <a:srgbClr val="CCFFCC"/>
          </a:solidFill>
          <a:ln w="6350">
            <a:solidFill>
              <a:schemeClr val="tx1"/>
            </a:solidFill>
            <a:miter lim="800000"/>
            <a:headEnd/>
            <a:tailEnd/>
          </a:ln>
        </p:spPr>
        <p:txBody>
          <a:bodyPr wrap="none" anchor="ctr"/>
          <a:lstStyle/>
          <a:p>
            <a:pPr eaLnBrk="0" hangingPunct="0"/>
            <a:endParaRPr lang="en-GB" sz="3200">
              <a:solidFill>
                <a:srgbClr val="000000"/>
              </a:solidFill>
              <a:latin typeface="Arial" charset="0"/>
              <a:ea typeface="MS PGothic" charset="0"/>
              <a:cs typeface="MS PGothic" charset="0"/>
            </a:endParaRPr>
          </a:p>
        </p:txBody>
      </p:sp>
      <p:sp>
        <p:nvSpPr>
          <p:cNvPr id="133129" name="Text Box 10"/>
          <p:cNvSpPr txBox="1">
            <a:spLocks noChangeArrowheads="1"/>
          </p:cNvSpPr>
          <p:nvPr/>
        </p:nvSpPr>
        <p:spPr bwMode="auto">
          <a:xfrm>
            <a:off x="2605088" y="2287588"/>
            <a:ext cx="946150" cy="457200"/>
          </a:xfrm>
          <a:prstGeom prst="rect">
            <a:avLst/>
          </a:prstGeom>
          <a:solidFill>
            <a:srgbClr val="CCFFCC"/>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lgn="r" eaLnBrk="0" hangingPunct="0">
              <a:defRPr sz="2400">
                <a:solidFill>
                  <a:schemeClr val="tx1"/>
                </a:solidFill>
                <a:latin typeface="Times New Roman" charset="0"/>
                <a:ea typeface="ＭＳ Ｐゴシック" charset="0"/>
              </a:defRPr>
            </a:lvl1pPr>
            <a:lvl2pPr marL="742950" indent="-285750" algn="r" eaLnBrk="0" hangingPunct="0">
              <a:defRPr sz="2400">
                <a:solidFill>
                  <a:schemeClr val="tx1"/>
                </a:solidFill>
                <a:latin typeface="Times New Roman" charset="0"/>
                <a:ea typeface="ＭＳ Ｐゴシック" charset="0"/>
              </a:defRPr>
            </a:lvl2pPr>
            <a:lvl3pPr marL="1143000" indent="-228600" algn="r" eaLnBrk="0" hangingPunct="0">
              <a:defRPr sz="2400">
                <a:solidFill>
                  <a:schemeClr val="tx1"/>
                </a:solidFill>
                <a:latin typeface="Times New Roman" charset="0"/>
                <a:ea typeface="ＭＳ Ｐゴシック" charset="0"/>
              </a:defRPr>
            </a:lvl3pPr>
            <a:lvl4pPr marL="1600200" indent="-228600" algn="r" eaLnBrk="0" hangingPunct="0">
              <a:defRPr sz="2400">
                <a:solidFill>
                  <a:schemeClr val="tx1"/>
                </a:solidFill>
                <a:latin typeface="Times New Roman" charset="0"/>
                <a:ea typeface="ＭＳ Ｐゴシック" charset="0"/>
              </a:defRPr>
            </a:lvl4pPr>
            <a:lvl5pPr marL="2057400" indent="-228600" algn="r" eaLnBrk="0" hangingPunct="0">
              <a:defRPr sz="2400">
                <a:solidFill>
                  <a:schemeClr val="tx1"/>
                </a:solidFill>
                <a:latin typeface="Times New Roman" charset="0"/>
                <a:ea typeface="ＭＳ Ｐゴシック" charset="0"/>
              </a:defRPr>
            </a:lvl5pPr>
            <a:lvl6pPr marL="2514600" indent="-228600" algn="r"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algn="r"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algn="r"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algn="r" eaLnBrk="0" fontAlgn="base" hangingPunct="0">
              <a:spcBef>
                <a:spcPct val="0"/>
              </a:spcBef>
              <a:spcAft>
                <a:spcPct val="0"/>
              </a:spcAft>
              <a:defRPr sz="2400">
                <a:solidFill>
                  <a:schemeClr val="tx1"/>
                </a:solidFill>
                <a:latin typeface="Times New Roman" charset="0"/>
                <a:ea typeface="ＭＳ Ｐゴシック" charset="0"/>
              </a:defRPr>
            </a:lvl9pPr>
          </a:lstStyle>
          <a:p>
            <a:pPr algn="l"/>
            <a:r>
              <a:rPr lang="en-US">
                <a:solidFill>
                  <a:srgbClr val="000000"/>
                </a:solidFill>
                <a:latin typeface="Arial" charset="0"/>
                <a:ea typeface="MS PGothic" charset="0"/>
                <a:cs typeface="MS PGothic" charset="0"/>
              </a:rPr>
              <a:t>name</a:t>
            </a:r>
            <a:endParaRPr lang="en-US" sz="3200">
              <a:solidFill>
                <a:srgbClr val="000000"/>
              </a:solidFill>
              <a:latin typeface="Arial" charset="0"/>
              <a:ea typeface="MS PGothic" charset="0"/>
              <a:cs typeface="MS PGothic" charset="0"/>
            </a:endParaRPr>
          </a:p>
        </p:txBody>
      </p:sp>
      <p:sp>
        <p:nvSpPr>
          <p:cNvPr id="133130" name="Text Box 11"/>
          <p:cNvSpPr txBox="1">
            <a:spLocks noChangeArrowheads="1"/>
          </p:cNvSpPr>
          <p:nvPr/>
        </p:nvSpPr>
        <p:spPr bwMode="auto">
          <a:xfrm>
            <a:off x="1995488" y="2287588"/>
            <a:ext cx="420687" cy="457200"/>
          </a:xfrm>
          <a:prstGeom prst="rect">
            <a:avLst/>
          </a:prstGeom>
          <a:solidFill>
            <a:srgbClr val="CCFFCC"/>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lgn="r" eaLnBrk="0" hangingPunct="0">
              <a:defRPr sz="2400">
                <a:solidFill>
                  <a:schemeClr val="tx1"/>
                </a:solidFill>
                <a:latin typeface="Times New Roman" charset="0"/>
                <a:ea typeface="ＭＳ Ｐゴシック" charset="0"/>
              </a:defRPr>
            </a:lvl1pPr>
            <a:lvl2pPr marL="742950" indent="-285750" algn="r" eaLnBrk="0" hangingPunct="0">
              <a:defRPr sz="2400">
                <a:solidFill>
                  <a:schemeClr val="tx1"/>
                </a:solidFill>
                <a:latin typeface="Times New Roman" charset="0"/>
                <a:ea typeface="ＭＳ Ｐゴシック" charset="0"/>
              </a:defRPr>
            </a:lvl2pPr>
            <a:lvl3pPr marL="1143000" indent="-228600" algn="r" eaLnBrk="0" hangingPunct="0">
              <a:defRPr sz="2400">
                <a:solidFill>
                  <a:schemeClr val="tx1"/>
                </a:solidFill>
                <a:latin typeface="Times New Roman" charset="0"/>
                <a:ea typeface="ＭＳ Ｐゴシック" charset="0"/>
              </a:defRPr>
            </a:lvl3pPr>
            <a:lvl4pPr marL="1600200" indent="-228600" algn="r" eaLnBrk="0" hangingPunct="0">
              <a:defRPr sz="2400">
                <a:solidFill>
                  <a:schemeClr val="tx1"/>
                </a:solidFill>
                <a:latin typeface="Times New Roman" charset="0"/>
                <a:ea typeface="ＭＳ Ｐゴシック" charset="0"/>
              </a:defRPr>
            </a:lvl4pPr>
            <a:lvl5pPr marL="2057400" indent="-228600" algn="r" eaLnBrk="0" hangingPunct="0">
              <a:defRPr sz="2400">
                <a:solidFill>
                  <a:schemeClr val="tx1"/>
                </a:solidFill>
                <a:latin typeface="Times New Roman" charset="0"/>
                <a:ea typeface="ＭＳ Ｐゴシック" charset="0"/>
              </a:defRPr>
            </a:lvl5pPr>
            <a:lvl6pPr marL="2514600" indent="-228600" algn="r"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algn="r"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algn="r"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algn="r" eaLnBrk="0" fontAlgn="base" hangingPunct="0">
              <a:spcBef>
                <a:spcPct val="0"/>
              </a:spcBef>
              <a:spcAft>
                <a:spcPct val="0"/>
              </a:spcAft>
              <a:defRPr sz="2400">
                <a:solidFill>
                  <a:schemeClr val="tx1"/>
                </a:solidFill>
                <a:latin typeface="Times New Roman" charset="0"/>
                <a:ea typeface="ＭＳ Ｐゴシック" charset="0"/>
              </a:defRPr>
            </a:lvl9pPr>
          </a:lstStyle>
          <a:p>
            <a:pPr algn="l"/>
            <a:r>
              <a:rPr lang="en-US">
                <a:solidFill>
                  <a:srgbClr val="000000"/>
                </a:solidFill>
                <a:latin typeface="Arial" charset="0"/>
                <a:ea typeface="MS PGothic" charset="0"/>
                <a:cs typeface="MS PGothic" charset="0"/>
              </a:rPr>
              <a:t>id</a:t>
            </a:r>
            <a:endParaRPr lang="en-US" sz="3200">
              <a:solidFill>
                <a:srgbClr val="000000"/>
              </a:solidFill>
              <a:latin typeface="Arial" charset="0"/>
              <a:ea typeface="MS PGothic" charset="0"/>
              <a:cs typeface="MS PGothic" charset="0"/>
            </a:endParaRPr>
          </a:p>
        </p:txBody>
      </p:sp>
      <p:sp>
        <p:nvSpPr>
          <p:cNvPr id="133131" name="Text Box 12"/>
          <p:cNvSpPr txBox="1">
            <a:spLocks noChangeArrowheads="1"/>
          </p:cNvSpPr>
          <p:nvPr/>
        </p:nvSpPr>
        <p:spPr bwMode="auto">
          <a:xfrm>
            <a:off x="3671888" y="2287588"/>
            <a:ext cx="996950" cy="457200"/>
          </a:xfrm>
          <a:prstGeom prst="rect">
            <a:avLst/>
          </a:prstGeom>
          <a:solidFill>
            <a:srgbClr val="CCFFCC"/>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lgn="r" eaLnBrk="0" hangingPunct="0">
              <a:defRPr sz="2400">
                <a:solidFill>
                  <a:schemeClr val="tx1"/>
                </a:solidFill>
                <a:latin typeface="Times New Roman" charset="0"/>
                <a:ea typeface="ＭＳ Ｐゴシック" charset="0"/>
              </a:defRPr>
            </a:lvl1pPr>
            <a:lvl2pPr marL="742950" indent="-285750" algn="r" eaLnBrk="0" hangingPunct="0">
              <a:defRPr sz="2400">
                <a:solidFill>
                  <a:schemeClr val="tx1"/>
                </a:solidFill>
                <a:latin typeface="Times New Roman" charset="0"/>
                <a:ea typeface="ＭＳ Ｐゴシック" charset="0"/>
              </a:defRPr>
            </a:lvl2pPr>
            <a:lvl3pPr marL="1143000" indent="-228600" algn="r" eaLnBrk="0" hangingPunct="0">
              <a:defRPr sz="2400">
                <a:solidFill>
                  <a:schemeClr val="tx1"/>
                </a:solidFill>
                <a:latin typeface="Times New Roman" charset="0"/>
                <a:ea typeface="ＭＳ Ｐゴシック" charset="0"/>
              </a:defRPr>
            </a:lvl3pPr>
            <a:lvl4pPr marL="1600200" indent="-228600" algn="r" eaLnBrk="0" hangingPunct="0">
              <a:defRPr sz="2400">
                <a:solidFill>
                  <a:schemeClr val="tx1"/>
                </a:solidFill>
                <a:latin typeface="Times New Roman" charset="0"/>
                <a:ea typeface="ＭＳ Ｐゴシック" charset="0"/>
              </a:defRPr>
            </a:lvl4pPr>
            <a:lvl5pPr marL="2057400" indent="-228600" algn="r" eaLnBrk="0" hangingPunct="0">
              <a:defRPr sz="2400">
                <a:solidFill>
                  <a:schemeClr val="tx1"/>
                </a:solidFill>
                <a:latin typeface="Times New Roman" charset="0"/>
                <a:ea typeface="ＭＳ Ｐゴシック" charset="0"/>
              </a:defRPr>
            </a:lvl5pPr>
            <a:lvl6pPr marL="2514600" indent="-228600" algn="r"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algn="r"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algn="r"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algn="r" eaLnBrk="0" fontAlgn="base" hangingPunct="0">
              <a:spcBef>
                <a:spcPct val="0"/>
              </a:spcBef>
              <a:spcAft>
                <a:spcPct val="0"/>
              </a:spcAft>
              <a:defRPr sz="2400">
                <a:solidFill>
                  <a:schemeClr val="tx1"/>
                </a:solidFill>
                <a:latin typeface="Times New Roman" charset="0"/>
                <a:ea typeface="ＭＳ Ｐゴシック" charset="0"/>
              </a:defRPr>
            </a:lvl9pPr>
          </a:lstStyle>
          <a:p>
            <a:pPr algn="l"/>
            <a:r>
              <a:rPr lang="en-US">
                <a:solidFill>
                  <a:srgbClr val="000000"/>
                </a:solidFill>
                <a:latin typeface="Arial" charset="0"/>
                <a:ea typeface="MS PGothic" charset="0"/>
                <a:cs typeface="MS PGothic" charset="0"/>
              </a:rPr>
              <a:t>salary</a:t>
            </a:r>
            <a:endParaRPr lang="en-US" sz="3200">
              <a:solidFill>
                <a:srgbClr val="000000"/>
              </a:solidFill>
              <a:latin typeface="Arial" charset="0"/>
              <a:ea typeface="MS PGothic" charset="0"/>
              <a:cs typeface="MS PGothic" charset="0"/>
            </a:endParaRPr>
          </a:p>
        </p:txBody>
      </p:sp>
      <p:sp>
        <p:nvSpPr>
          <p:cNvPr id="133132" name="Line 13"/>
          <p:cNvSpPr>
            <a:spLocks noChangeShapeType="1"/>
          </p:cNvSpPr>
          <p:nvPr/>
        </p:nvSpPr>
        <p:spPr bwMode="auto">
          <a:xfrm>
            <a:off x="3595688" y="2255838"/>
            <a:ext cx="0" cy="5334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33133" name="Text Box 14"/>
          <p:cNvSpPr txBox="1">
            <a:spLocks noChangeArrowheads="1"/>
          </p:cNvSpPr>
          <p:nvPr/>
        </p:nvSpPr>
        <p:spPr bwMode="auto">
          <a:xfrm>
            <a:off x="166688" y="2954338"/>
            <a:ext cx="1290637" cy="5191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lgn="r" eaLnBrk="0" hangingPunct="0">
              <a:defRPr sz="2400">
                <a:solidFill>
                  <a:schemeClr val="tx1"/>
                </a:solidFill>
                <a:latin typeface="Times New Roman" charset="0"/>
                <a:ea typeface="ＭＳ Ｐゴシック" charset="0"/>
              </a:defRPr>
            </a:lvl1pPr>
            <a:lvl2pPr marL="742950" indent="-285750" algn="r" eaLnBrk="0" hangingPunct="0">
              <a:defRPr sz="2400">
                <a:solidFill>
                  <a:schemeClr val="tx1"/>
                </a:solidFill>
                <a:latin typeface="Times New Roman" charset="0"/>
                <a:ea typeface="ＭＳ Ｐゴシック" charset="0"/>
              </a:defRPr>
            </a:lvl2pPr>
            <a:lvl3pPr marL="1143000" indent="-228600" algn="r" eaLnBrk="0" hangingPunct="0">
              <a:defRPr sz="2400">
                <a:solidFill>
                  <a:schemeClr val="tx1"/>
                </a:solidFill>
                <a:latin typeface="Times New Roman" charset="0"/>
                <a:ea typeface="ＭＳ Ｐゴシック" charset="0"/>
              </a:defRPr>
            </a:lvl3pPr>
            <a:lvl4pPr marL="1600200" indent="-228600" algn="r" eaLnBrk="0" hangingPunct="0">
              <a:defRPr sz="2400">
                <a:solidFill>
                  <a:schemeClr val="tx1"/>
                </a:solidFill>
                <a:latin typeface="Times New Roman" charset="0"/>
                <a:ea typeface="ＭＳ Ｐゴシック" charset="0"/>
              </a:defRPr>
            </a:lvl4pPr>
            <a:lvl5pPr marL="2057400" indent="-228600" algn="r" eaLnBrk="0" hangingPunct="0">
              <a:defRPr sz="2400">
                <a:solidFill>
                  <a:schemeClr val="tx1"/>
                </a:solidFill>
                <a:latin typeface="Times New Roman" charset="0"/>
                <a:ea typeface="ＭＳ Ｐゴシック" charset="0"/>
              </a:defRPr>
            </a:lvl5pPr>
            <a:lvl6pPr marL="2514600" indent="-228600" algn="r"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algn="r"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algn="r"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algn="r" eaLnBrk="0" fontAlgn="base" hangingPunct="0">
              <a:spcBef>
                <a:spcPct val="0"/>
              </a:spcBef>
              <a:spcAft>
                <a:spcPct val="0"/>
              </a:spcAft>
              <a:defRPr sz="2400">
                <a:solidFill>
                  <a:schemeClr val="tx1"/>
                </a:solidFill>
                <a:latin typeface="Times New Roman" charset="0"/>
                <a:ea typeface="ＭＳ Ｐゴシック" charset="0"/>
              </a:defRPr>
            </a:lvl9pPr>
          </a:lstStyle>
          <a:p>
            <a:pPr algn="l"/>
            <a:r>
              <a:rPr lang="en-US" sz="2800">
                <a:solidFill>
                  <a:srgbClr val="000000"/>
                </a:solidFill>
                <a:latin typeface="Gill Sans" charset="0"/>
                <a:ea typeface="MS PGothic" charset="0"/>
                <a:cs typeface="MS PGothic" charset="0"/>
              </a:rPr>
              <a:t>Student</a:t>
            </a:r>
          </a:p>
        </p:txBody>
      </p:sp>
      <p:sp>
        <p:nvSpPr>
          <p:cNvPr id="133134" name="Rectangle 15"/>
          <p:cNvSpPr>
            <a:spLocks noChangeArrowheads="1"/>
          </p:cNvSpPr>
          <p:nvPr/>
        </p:nvSpPr>
        <p:spPr bwMode="auto">
          <a:xfrm>
            <a:off x="1843088" y="2992438"/>
            <a:ext cx="3200400" cy="527050"/>
          </a:xfrm>
          <a:prstGeom prst="rect">
            <a:avLst/>
          </a:prstGeom>
          <a:solidFill>
            <a:srgbClr val="CCFFCC"/>
          </a:solidFill>
          <a:ln w="9525">
            <a:solidFill>
              <a:schemeClr val="tx1"/>
            </a:solidFill>
            <a:miter lim="800000"/>
            <a:headEnd/>
            <a:tailEnd/>
          </a:ln>
        </p:spPr>
        <p:txBody>
          <a:bodyPr wrap="none" anchor="ctr"/>
          <a:lstStyle/>
          <a:p>
            <a:pPr eaLnBrk="0" hangingPunct="0"/>
            <a:endParaRPr lang="en-GB" sz="3200">
              <a:solidFill>
                <a:srgbClr val="000000"/>
              </a:solidFill>
              <a:latin typeface="Arial" charset="0"/>
              <a:ea typeface="MS PGothic" charset="0"/>
              <a:cs typeface="MS PGothic" charset="0"/>
            </a:endParaRPr>
          </a:p>
        </p:txBody>
      </p:sp>
      <p:sp>
        <p:nvSpPr>
          <p:cNvPr id="133135" name="Text Box 16"/>
          <p:cNvSpPr txBox="1">
            <a:spLocks noChangeArrowheads="1"/>
          </p:cNvSpPr>
          <p:nvPr/>
        </p:nvSpPr>
        <p:spPr bwMode="auto">
          <a:xfrm>
            <a:off x="2986088" y="3017838"/>
            <a:ext cx="827087" cy="457200"/>
          </a:xfrm>
          <a:prstGeom prst="rect">
            <a:avLst/>
          </a:prstGeom>
          <a:solidFill>
            <a:srgbClr val="CCFFCC"/>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lgn="r" eaLnBrk="0" hangingPunct="0">
              <a:defRPr sz="2400">
                <a:solidFill>
                  <a:schemeClr val="tx1"/>
                </a:solidFill>
                <a:latin typeface="Times New Roman" charset="0"/>
                <a:ea typeface="ＭＳ Ｐゴシック" charset="0"/>
              </a:defRPr>
            </a:lvl1pPr>
            <a:lvl2pPr marL="742950" indent="-285750" algn="r" eaLnBrk="0" hangingPunct="0">
              <a:defRPr sz="2400">
                <a:solidFill>
                  <a:schemeClr val="tx1"/>
                </a:solidFill>
                <a:latin typeface="Times New Roman" charset="0"/>
                <a:ea typeface="ＭＳ Ｐゴシック" charset="0"/>
              </a:defRPr>
            </a:lvl2pPr>
            <a:lvl3pPr marL="1143000" indent="-228600" algn="r" eaLnBrk="0" hangingPunct="0">
              <a:defRPr sz="2400">
                <a:solidFill>
                  <a:schemeClr val="tx1"/>
                </a:solidFill>
                <a:latin typeface="Times New Roman" charset="0"/>
                <a:ea typeface="ＭＳ Ｐゴシック" charset="0"/>
              </a:defRPr>
            </a:lvl3pPr>
            <a:lvl4pPr marL="1600200" indent="-228600" algn="r" eaLnBrk="0" hangingPunct="0">
              <a:defRPr sz="2400">
                <a:solidFill>
                  <a:schemeClr val="tx1"/>
                </a:solidFill>
                <a:latin typeface="Times New Roman" charset="0"/>
                <a:ea typeface="ＭＳ Ｐゴシック" charset="0"/>
              </a:defRPr>
            </a:lvl4pPr>
            <a:lvl5pPr marL="2057400" indent="-228600" algn="r" eaLnBrk="0" hangingPunct="0">
              <a:defRPr sz="2400">
                <a:solidFill>
                  <a:schemeClr val="tx1"/>
                </a:solidFill>
                <a:latin typeface="Times New Roman" charset="0"/>
                <a:ea typeface="ＭＳ Ｐゴシック" charset="0"/>
              </a:defRPr>
            </a:lvl5pPr>
            <a:lvl6pPr marL="2514600" indent="-228600" algn="r"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algn="r"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algn="r"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algn="r" eaLnBrk="0" fontAlgn="base" hangingPunct="0">
              <a:spcBef>
                <a:spcPct val="0"/>
              </a:spcBef>
              <a:spcAft>
                <a:spcPct val="0"/>
              </a:spcAft>
              <a:defRPr sz="2400">
                <a:solidFill>
                  <a:schemeClr val="tx1"/>
                </a:solidFill>
                <a:latin typeface="Times New Roman" charset="0"/>
                <a:ea typeface="ＭＳ Ｐゴシック" charset="0"/>
              </a:defRPr>
            </a:lvl9pPr>
          </a:lstStyle>
          <a:p>
            <a:pPr algn="l"/>
            <a:r>
              <a:rPr lang="en-US">
                <a:solidFill>
                  <a:srgbClr val="000000"/>
                </a:solidFill>
                <a:latin typeface="Arial" charset="0"/>
                <a:ea typeface="MS PGothic" charset="0"/>
                <a:cs typeface="MS PGothic" charset="0"/>
              </a:rPr>
              <a:t>GPA</a:t>
            </a:r>
            <a:endParaRPr lang="en-US" sz="3200">
              <a:solidFill>
                <a:srgbClr val="000000"/>
              </a:solidFill>
              <a:latin typeface="Arial" charset="0"/>
              <a:ea typeface="MS PGothic" charset="0"/>
              <a:cs typeface="MS PGothic" charset="0"/>
            </a:endParaRPr>
          </a:p>
        </p:txBody>
      </p:sp>
      <p:sp>
        <p:nvSpPr>
          <p:cNvPr id="133136" name="Text Box 17"/>
          <p:cNvSpPr txBox="1">
            <a:spLocks noChangeArrowheads="1"/>
          </p:cNvSpPr>
          <p:nvPr/>
        </p:nvSpPr>
        <p:spPr bwMode="auto">
          <a:xfrm>
            <a:off x="1863726" y="3017838"/>
            <a:ext cx="1001712" cy="457200"/>
          </a:xfrm>
          <a:prstGeom prst="rect">
            <a:avLst/>
          </a:prstGeom>
          <a:solidFill>
            <a:srgbClr val="CCFFCC"/>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lgn="r" eaLnBrk="0" hangingPunct="0">
              <a:defRPr sz="2400">
                <a:solidFill>
                  <a:schemeClr val="tx1"/>
                </a:solidFill>
                <a:latin typeface="Times New Roman" charset="0"/>
                <a:ea typeface="ＭＳ Ｐゴシック" charset="0"/>
              </a:defRPr>
            </a:lvl1pPr>
            <a:lvl2pPr marL="742950" indent="-285750" algn="r" eaLnBrk="0" hangingPunct="0">
              <a:defRPr sz="2400">
                <a:solidFill>
                  <a:schemeClr val="tx1"/>
                </a:solidFill>
                <a:latin typeface="Times New Roman" charset="0"/>
                <a:ea typeface="ＭＳ Ｐゴシック" charset="0"/>
              </a:defRPr>
            </a:lvl2pPr>
            <a:lvl3pPr marL="1143000" indent="-228600" algn="r" eaLnBrk="0" hangingPunct="0">
              <a:defRPr sz="2400">
                <a:solidFill>
                  <a:schemeClr val="tx1"/>
                </a:solidFill>
                <a:latin typeface="Times New Roman" charset="0"/>
                <a:ea typeface="ＭＳ Ｐゴシック" charset="0"/>
              </a:defRPr>
            </a:lvl3pPr>
            <a:lvl4pPr marL="1600200" indent="-228600" algn="r" eaLnBrk="0" hangingPunct="0">
              <a:defRPr sz="2400">
                <a:solidFill>
                  <a:schemeClr val="tx1"/>
                </a:solidFill>
                <a:latin typeface="Times New Roman" charset="0"/>
                <a:ea typeface="ＭＳ Ｐゴシック" charset="0"/>
              </a:defRPr>
            </a:lvl4pPr>
            <a:lvl5pPr marL="2057400" indent="-228600" algn="r" eaLnBrk="0" hangingPunct="0">
              <a:defRPr sz="2400">
                <a:solidFill>
                  <a:schemeClr val="tx1"/>
                </a:solidFill>
                <a:latin typeface="Times New Roman" charset="0"/>
                <a:ea typeface="ＭＳ Ｐゴシック" charset="0"/>
              </a:defRPr>
            </a:lvl5pPr>
            <a:lvl6pPr marL="2514600" indent="-228600" algn="r"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algn="r"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algn="r"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algn="r" eaLnBrk="0" fontAlgn="base" hangingPunct="0">
              <a:spcBef>
                <a:spcPct val="0"/>
              </a:spcBef>
              <a:spcAft>
                <a:spcPct val="0"/>
              </a:spcAft>
              <a:defRPr sz="2400">
                <a:solidFill>
                  <a:schemeClr val="tx1"/>
                </a:solidFill>
                <a:latin typeface="Times New Roman" charset="0"/>
                <a:ea typeface="ＭＳ Ｐゴシック" charset="0"/>
              </a:defRPr>
            </a:lvl9pPr>
          </a:lstStyle>
          <a:p>
            <a:pPr algn="l"/>
            <a:r>
              <a:rPr lang="en-US">
                <a:solidFill>
                  <a:srgbClr val="000000"/>
                </a:solidFill>
                <a:latin typeface="Arial" charset="0"/>
                <a:ea typeface="MS PGothic" charset="0"/>
                <a:cs typeface="MS PGothic" charset="0"/>
              </a:rPr>
              <a:t>name</a:t>
            </a:r>
            <a:endParaRPr lang="en-US" sz="3200">
              <a:solidFill>
                <a:srgbClr val="000000"/>
              </a:solidFill>
              <a:latin typeface="Arial" charset="0"/>
              <a:ea typeface="MS PGothic" charset="0"/>
              <a:cs typeface="MS PGothic" charset="0"/>
            </a:endParaRPr>
          </a:p>
        </p:txBody>
      </p:sp>
      <p:sp>
        <p:nvSpPr>
          <p:cNvPr id="133137" name="Line 18"/>
          <p:cNvSpPr>
            <a:spLocks noChangeShapeType="1"/>
          </p:cNvSpPr>
          <p:nvPr/>
        </p:nvSpPr>
        <p:spPr bwMode="auto">
          <a:xfrm>
            <a:off x="2833688" y="2986088"/>
            <a:ext cx="0" cy="5334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33138" name="Text Box 19"/>
          <p:cNvSpPr txBox="1">
            <a:spLocks noChangeArrowheads="1"/>
          </p:cNvSpPr>
          <p:nvPr/>
        </p:nvSpPr>
        <p:spPr bwMode="auto">
          <a:xfrm>
            <a:off x="4205288" y="3017838"/>
            <a:ext cx="488950" cy="457200"/>
          </a:xfrm>
          <a:prstGeom prst="rect">
            <a:avLst/>
          </a:prstGeom>
          <a:solidFill>
            <a:srgbClr val="CCFFCC"/>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lgn="r" eaLnBrk="0" hangingPunct="0">
              <a:defRPr sz="2400">
                <a:solidFill>
                  <a:schemeClr val="tx1"/>
                </a:solidFill>
                <a:latin typeface="Times New Roman" charset="0"/>
                <a:ea typeface="ＭＳ Ｐゴシック" charset="0"/>
              </a:defRPr>
            </a:lvl1pPr>
            <a:lvl2pPr marL="742950" indent="-285750" algn="r" eaLnBrk="0" hangingPunct="0">
              <a:defRPr sz="2400">
                <a:solidFill>
                  <a:schemeClr val="tx1"/>
                </a:solidFill>
                <a:latin typeface="Times New Roman" charset="0"/>
                <a:ea typeface="ＭＳ Ｐゴシック" charset="0"/>
              </a:defRPr>
            </a:lvl2pPr>
            <a:lvl3pPr marL="1143000" indent="-228600" algn="r" eaLnBrk="0" hangingPunct="0">
              <a:defRPr sz="2400">
                <a:solidFill>
                  <a:schemeClr val="tx1"/>
                </a:solidFill>
                <a:latin typeface="Times New Roman" charset="0"/>
                <a:ea typeface="ＭＳ Ｐゴシック" charset="0"/>
              </a:defRPr>
            </a:lvl3pPr>
            <a:lvl4pPr marL="1600200" indent="-228600" algn="r" eaLnBrk="0" hangingPunct="0">
              <a:defRPr sz="2400">
                <a:solidFill>
                  <a:schemeClr val="tx1"/>
                </a:solidFill>
                <a:latin typeface="Times New Roman" charset="0"/>
                <a:ea typeface="ＭＳ Ｐゴシック" charset="0"/>
              </a:defRPr>
            </a:lvl4pPr>
            <a:lvl5pPr marL="2057400" indent="-228600" algn="r" eaLnBrk="0" hangingPunct="0">
              <a:defRPr sz="2400">
                <a:solidFill>
                  <a:schemeClr val="tx1"/>
                </a:solidFill>
                <a:latin typeface="Times New Roman" charset="0"/>
                <a:ea typeface="ＭＳ Ｐゴシック" charset="0"/>
              </a:defRPr>
            </a:lvl5pPr>
            <a:lvl6pPr marL="2514600" indent="-228600" algn="r"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algn="r"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algn="r"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algn="r" eaLnBrk="0" fontAlgn="base" hangingPunct="0">
              <a:spcBef>
                <a:spcPct val="0"/>
              </a:spcBef>
              <a:spcAft>
                <a:spcPct val="0"/>
              </a:spcAft>
              <a:defRPr sz="2400">
                <a:solidFill>
                  <a:schemeClr val="tx1"/>
                </a:solidFill>
                <a:latin typeface="Times New Roman" charset="0"/>
                <a:ea typeface="ＭＳ Ｐゴシック" charset="0"/>
              </a:defRPr>
            </a:lvl9pPr>
          </a:lstStyle>
          <a:p>
            <a:pPr algn="l"/>
            <a:r>
              <a:rPr lang="en-US">
                <a:solidFill>
                  <a:srgbClr val="000000"/>
                </a:solidFill>
                <a:latin typeface="Arial" charset="0"/>
                <a:ea typeface="MS PGothic" charset="0"/>
                <a:cs typeface="MS PGothic" charset="0"/>
              </a:rPr>
              <a:t>Yr</a:t>
            </a:r>
            <a:endParaRPr lang="en-US" sz="3200">
              <a:solidFill>
                <a:srgbClr val="000000"/>
              </a:solidFill>
              <a:latin typeface="Arial" charset="0"/>
              <a:ea typeface="MS PGothic" charset="0"/>
              <a:cs typeface="MS PGothic" charset="0"/>
            </a:endParaRPr>
          </a:p>
        </p:txBody>
      </p:sp>
      <p:sp>
        <p:nvSpPr>
          <p:cNvPr id="133139" name="Text Box 20"/>
          <p:cNvSpPr txBox="1">
            <a:spLocks noChangeArrowheads="1"/>
          </p:cNvSpPr>
          <p:nvPr/>
        </p:nvSpPr>
        <p:spPr bwMode="auto">
          <a:xfrm>
            <a:off x="166688" y="4376738"/>
            <a:ext cx="1670050" cy="5191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lgn="r" eaLnBrk="0" hangingPunct="0">
              <a:defRPr sz="2400">
                <a:solidFill>
                  <a:schemeClr val="tx1"/>
                </a:solidFill>
                <a:latin typeface="Times New Roman" charset="0"/>
                <a:ea typeface="ＭＳ Ｐゴシック" charset="0"/>
              </a:defRPr>
            </a:lvl1pPr>
            <a:lvl2pPr marL="742950" indent="-285750" algn="r" eaLnBrk="0" hangingPunct="0">
              <a:defRPr sz="2400">
                <a:solidFill>
                  <a:schemeClr val="tx1"/>
                </a:solidFill>
                <a:latin typeface="Times New Roman" charset="0"/>
                <a:ea typeface="ＭＳ Ｐゴシック" charset="0"/>
              </a:defRPr>
            </a:lvl2pPr>
            <a:lvl3pPr marL="1143000" indent="-228600" algn="r" eaLnBrk="0" hangingPunct="0">
              <a:defRPr sz="2400">
                <a:solidFill>
                  <a:schemeClr val="tx1"/>
                </a:solidFill>
                <a:latin typeface="Times New Roman" charset="0"/>
                <a:ea typeface="ＭＳ Ｐゴシック" charset="0"/>
              </a:defRPr>
            </a:lvl3pPr>
            <a:lvl4pPr marL="1600200" indent="-228600" algn="r" eaLnBrk="0" hangingPunct="0">
              <a:defRPr sz="2400">
                <a:solidFill>
                  <a:schemeClr val="tx1"/>
                </a:solidFill>
                <a:latin typeface="Times New Roman" charset="0"/>
                <a:ea typeface="ＭＳ Ｐゴシック" charset="0"/>
              </a:defRPr>
            </a:lvl4pPr>
            <a:lvl5pPr marL="2057400" indent="-228600" algn="r" eaLnBrk="0" hangingPunct="0">
              <a:defRPr sz="2400">
                <a:solidFill>
                  <a:schemeClr val="tx1"/>
                </a:solidFill>
                <a:latin typeface="Times New Roman" charset="0"/>
                <a:ea typeface="ＭＳ Ｐゴシック" charset="0"/>
              </a:defRPr>
            </a:lvl5pPr>
            <a:lvl6pPr marL="2514600" indent="-228600" algn="r"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algn="r"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algn="r"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algn="r" eaLnBrk="0" fontAlgn="base" hangingPunct="0">
              <a:spcBef>
                <a:spcPct val="0"/>
              </a:spcBef>
              <a:spcAft>
                <a:spcPct val="0"/>
              </a:spcAft>
              <a:defRPr sz="2400">
                <a:solidFill>
                  <a:schemeClr val="tx1"/>
                </a:solidFill>
                <a:latin typeface="Times New Roman" charset="0"/>
                <a:ea typeface="ＭＳ Ｐゴシック" charset="0"/>
              </a:defRPr>
            </a:lvl9pPr>
          </a:lstStyle>
          <a:p>
            <a:pPr algn="l"/>
            <a:r>
              <a:rPr lang="en-US" sz="2800">
                <a:solidFill>
                  <a:srgbClr val="000000"/>
                </a:solidFill>
                <a:latin typeface="Gill Sans" charset="0"/>
                <a:ea typeface="MS PGothic" charset="0"/>
                <a:cs typeface="MS PGothic" charset="0"/>
              </a:rPr>
              <a:t>WorksOn</a:t>
            </a:r>
          </a:p>
        </p:txBody>
      </p:sp>
      <p:sp>
        <p:nvSpPr>
          <p:cNvPr id="133140" name="Rectangle 21"/>
          <p:cNvSpPr>
            <a:spLocks noChangeArrowheads="1"/>
          </p:cNvSpPr>
          <p:nvPr/>
        </p:nvSpPr>
        <p:spPr bwMode="auto">
          <a:xfrm>
            <a:off x="1843088" y="4376738"/>
            <a:ext cx="3886200" cy="523875"/>
          </a:xfrm>
          <a:prstGeom prst="rect">
            <a:avLst/>
          </a:prstGeom>
          <a:solidFill>
            <a:srgbClr val="CCFFCC"/>
          </a:solidFill>
          <a:ln w="9525">
            <a:solidFill>
              <a:schemeClr val="tx1"/>
            </a:solidFill>
            <a:miter lim="800000"/>
            <a:headEnd/>
            <a:tailEnd/>
          </a:ln>
        </p:spPr>
        <p:txBody>
          <a:bodyPr wrap="none" anchor="ctr"/>
          <a:lstStyle/>
          <a:p>
            <a:pPr eaLnBrk="0" hangingPunct="0"/>
            <a:endParaRPr lang="en-GB" sz="3200">
              <a:solidFill>
                <a:srgbClr val="000000"/>
              </a:solidFill>
              <a:latin typeface="Arial" charset="0"/>
              <a:ea typeface="MS PGothic" charset="0"/>
              <a:cs typeface="MS PGothic" charset="0"/>
            </a:endParaRPr>
          </a:p>
        </p:txBody>
      </p:sp>
      <p:sp>
        <p:nvSpPr>
          <p:cNvPr id="133141" name="Text Box 22"/>
          <p:cNvSpPr txBox="1">
            <a:spLocks noChangeArrowheads="1"/>
          </p:cNvSpPr>
          <p:nvPr/>
        </p:nvSpPr>
        <p:spPr bwMode="auto">
          <a:xfrm>
            <a:off x="2909888" y="4427538"/>
            <a:ext cx="725487" cy="457200"/>
          </a:xfrm>
          <a:prstGeom prst="rect">
            <a:avLst/>
          </a:prstGeom>
          <a:solidFill>
            <a:srgbClr val="CCFFCC"/>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lgn="r" eaLnBrk="0" hangingPunct="0">
              <a:defRPr sz="2400">
                <a:solidFill>
                  <a:schemeClr val="tx1"/>
                </a:solidFill>
                <a:latin typeface="Times New Roman" charset="0"/>
                <a:ea typeface="ＭＳ Ｐゴシック" charset="0"/>
              </a:defRPr>
            </a:lvl1pPr>
            <a:lvl2pPr marL="742950" indent="-285750" algn="r" eaLnBrk="0" hangingPunct="0">
              <a:defRPr sz="2400">
                <a:solidFill>
                  <a:schemeClr val="tx1"/>
                </a:solidFill>
                <a:latin typeface="Times New Roman" charset="0"/>
                <a:ea typeface="ＭＳ Ｐゴシック" charset="0"/>
              </a:defRPr>
            </a:lvl2pPr>
            <a:lvl3pPr marL="1143000" indent="-228600" algn="r" eaLnBrk="0" hangingPunct="0">
              <a:defRPr sz="2400">
                <a:solidFill>
                  <a:schemeClr val="tx1"/>
                </a:solidFill>
                <a:latin typeface="Times New Roman" charset="0"/>
                <a:ea typeface="ＭＳ Ｐゴシック" charset="0"/>
              </a:defRPr>
            </a:lvl3pPr>
            <a:lvl4pPr marL="1600200" indent="-228600" algn="r" eaLnBrk="0" hangingPunct="0">
              <a:defRPr sz="2400">
                <a:solidFill>
                  <a:schemeClr val="tx1"/>
                </a:solidFill>
                <a:latin typeface="Times New Roman" charset="0"/>
                <a:ea typeface="ＭＳ Ｐゴシック" charset="0"/>
              </a:defRPr>
            </a:lvl4pPr>
            <a:lvl5pPr marL="2057400" indent="-228600" algn="r" eaLnBrk="0" hangingPunct="0">
              <a:defRPr sz="2400">
                <a:solidFill>
                  <a:schemeClr val="tx1"/>
                </a:solidFill>
                <a:latin typeface="Times New Roman" charset="0"/>
                <a:ea typeface="ＭＳ Ｐゴシック" charset="0"/>
              </a:defRPr>
            </a:lvl5pPr>
            <a:lvl6pPr marL="2514600" indent="-228600" algn="r"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algn="r"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algn="r"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algn="r" eaLnBrk="0" fontAlgn="base" hangingPunct="0">
              <a:spcBef>
                <a:spcPct val="0"/>
              </a:spcBef>
              <a:spcAft>
                <a:spcPct val="0"/>
              </a:spcAft>
              <a:defRPr sz="2400">
                <a:solidFill>
                  <a:schemeClr val="tx1"/>
                </a:solidFill>
                <a:latin typeface="Times New Roman" charset="0"/>
                <a:ea typeface="ＭＳ Ｐゴシック" charset="0"/>
              </a:defRPr>
            </a:lvl9pPr>
          </a:lstStyle>
          <a:p>
            <a:pPr algn="l"/>
            <a:r>
              <a:rPr lang="en-US">
                <a:solidFill>
                  <a:srgbClr val="000000"/>
                </a:solidFill>
                <a:latin typeface="Arial" charset="0"/>
                <a:ea typeface="MS PGothic" charset="0"/>
                <a:cs typeface="MS PGothic" charset="0"/>
              </a:rPr>
              <a:t>Proj</a:t>
            </a:r>
            <a:endParaRPr lang="en-US" sz="3200">
              <a:solidFill>
                <a:srgbClr val="000000"/>
              </a:solidFill>
              <a:latin typeface="Arial" charset="0"/>
              <a:ea typeface="MS PGothic" charset="0"/>
              <a:cs typeface="MS PGothic" charset="0"/>
            </a:endParaRPr>
          </a:p>
        </p:txBody>
      </p:sp>
      <p:sp>
        <p:nvSpPr>
          <p:cNvPr id="133142" name="Text Box 23"/>
          <p:cNvSpPr txBox="1">
            <a:spLocks noChangeArrowheads="1"/>
          </p:cNvSpPr>
          <p:nvPr/>
        </p:nvSpPr>
        <p:spPr bwMode="auto">
          <a:xfrm>
            <a:off x="1919288" y="4427538"/>
            <a:ext cx="946150" cy="457200"/>
          </a:xfrm>
          <a:prstGeom prst="rect">
            <a:avLst/>
          </a:prstGeom>
          <a:solidFill>
            <a:srgbClr val="CCFFCC"/>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lgn="r" eaLnBrk="0" hangingPunct="0">
              <a:defRPr sz="2400">
                <a:solidFill>
                  <a:schemeClr val="tx1"/>
                </a:solidFill>
                <a:latin typeface="Times New Roman" charset="0"/>
                <a:ea typeface="ＭＳ Ｐゴシック" charset="0"/>
              </a:defRPr>
            </a:lvl1pPr>
            <a:lvl2pPr marL="742950" indent="-285750" algn="r" eaLnBrk="0" hangingPunct="0">
              <a:defRPr sz="2400">
                <a:solidFill>
                  <a:schemeClr val="tx1"/>
                </a:solidFill>
                <a:latin typeface="Times New Roman" charset="0"/>
                <a:ea typeface="ＭＳ Ｐゴシック" charset="0"/>
              </a:defRPr>
            </a:lvl2pPr>
            <a:lvl3pPr marL="1143000" indent="-228600" algn="r" eaLnBrk="0" hangingPunct="0">
              <a:defRPr sz="2400">
                <a:solidFill>
                  <a:schemeClr val="tx1"/>
                </a:solidFill>
                <a:latin typeface="Times New Roman" charset="0"/>
                <a:ea typeface="ＭＳ Ｐゴシック" charset="0"/>
              </a:defRPr>
            </a:lvl3pPr>
            <a:lvl4pPr marL="1600200" indent="-228600" algn="r" eaLnBrk="0" hangingPunct="0">
              <a:defRPr sz="2400">
                <a:solidFill>
                  <a:schemeClr val="tx1"/>
                </a:solidFill>
                <a:latin typeface="Times New Roman" charset="0"/>
                <a:ea typeface="ＭＳ Ｐゴシック" charset="0"/>
              </a:defRPr>
            </a:lvl4pPr>
            <a:lvl5pPr marL="2057400" indent="-228600" algn="r" eaLnBrk="0" hangingPunct="0">
              <a:defRPr sz="2400">
                <a:solidFill>
                  <a:schemeClr val="tx1"/>
                </a:solidFill>
                <a:latin typeface="Times New Roman" charset="0"/>
                <a:ea typeface="ＭＳ Ｐゴシック" charset="0"/>
              </a:defRPr>
            </a:lvl5pPr>
            <a:lvl6pPr marL="2514600" indent="-228600" algn="r"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algn="r"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algn="r"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algn="r" eaLnBrk="0" fontAlgn="base" hangingPunct="0">
              <a:spcBef>
                <a:spcPct val="0"/>
              </a:spcBef>
              <a:spcAft>
                <a:spcPct val="0"/>
              </a:spcAft>
              <a:defRPr sz="2400">
                <a:solidFill>
                  <a:schemeClr val="tx1"/>
                </a:solidFill>
                <a:latin typeface="Times New Roman" charset="0"/>
                <a:ea typeface="ＭＳ Ｐゴシック" charset="0"/>
              </a:defRPr>
            </a:lvl9pPr>
          </a:lstStyle>
          <a:p>
            <a:pPr algn="l"/>
            <a:r>
              <a:rPr lang="en-US">
                <a:solidFill>
                  <a:srgbClr val="000000"/>
                </a:solidFill>
                <a:latin typeface="Arial" charset="0"/>
                <a:ea typeface="MS PGothic" charset="0"/>
                <a:cs typeface="MS PGothic" charset="0"/>
              </a:rPr>
              <a:t>name</a:t>
            </a:r>
            <a:endParaRPr lang="en-US" sz="3200">
              <a:solidFill>
                <a:srgbClr val="000000"/>
              </a:solidFill>
              <a:latin typeface="Arial" charset="0"/>
              <a:ea typeface="MS PGothic" charset="0"/>
              <a:cs typeface="MS PGothic" charset="0"/>
            </a:endParaRPr>
          </a:p>
        </p:txBody>
      </p:sp>
      <p:sp>
        <p:nvSpPr>
          <p:cNvPr id="133143" name="Text Box 24"/>
          <p:cNvSpPr txBox="1">
            <a:spLocks noChangeArrowheads="1"/>
          </p:cNvSpPr>
          <p:nvPr/>
        </p:nvSpPr>
        <p:spPr bwMode="auto">
          <a:xfrm>
            <a:off x="3595688" y="4427538"/>
            <a:ext cx="608012" cy="457200"/>
          </a:xfrm>
          <a:prstGeom prst="rect">
            <a:avLst/>
          </a:prstGeom>
          <a:solidFill>
            <a:srgbClr val="CCFFCC"/>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lgn="r" eaLnBrk="0" hangingPunct="0">
              <a:defRPr sz="2400">
                <a:solidFill>
                  <a:schemeClr val="tx1"/>
                </a:solidFill>
                <a:latin typeface="Times New Roman" charset="0"/>
                <a:ea typeface="ＭＳ Ｐゴシック" charset="0"/>
              </a:defRPr>
            </a:lvl1pPr>
            <a:lvl2pPr marL="742950" indent="-285750" algn="r" eaLnBrk="0" hangingPunct="0">
              <a:defRPr sz="2400">
                <a:solidFill>
                  <a:schemeClr val="tx1"/>
                </a:solidFill>
                <a:latin typeface="Times New Roman" charset="0"/>
                <a:ea typeface="ＭＳ Ｐゴシック" charset="0"/>
              </a:defRPr>
            </a:lvl2pPr>
            <a:lvl3pPr marL="1143000" indent="-228600" algn="r" eaLnBrk="0" hangingPunct="0">
              <a:defRPr sz="2400">
                <a:solidFill>
                  <a:schemeClr val="tx1"/>
                </a:solidFill>
                <a:latin typeface="Times New Roman" charset="0"/>
                <a:ea typeface="ＭＳ Ｐゴシック" charset="0"/>
              </a:defRPr>
            </a:lvl3pPr>
            <a:lvl4pPr marL="1600200" indent="-228600" algn="r" eaLnBrk="0" hangingPunct="0">
              <a:defRPr sz="2400">
                <a:solidFill>
                  <a:schemeClr val="tx1"/>
                </a:solidFill>
                <a:latin typeface="Times New Roman" charset="0"/>
                <a:ea typeface="ＭＳ Ｐゴシック" charset="0"/>
              </a:defRPr>
            </a:lvl4pPr>
            <a:lvl5pPr marL="2057400" indent="-228600" algn="r" eaLnBrk="0" hangingPunct="0">
              <a:defRPr sz="2400">
                <a:solidFill>
                  <a:schemeClr val="tx1"/>
                </a:solidFill>
                <a:latin typeface="Times New Roman" charset="0"/>
                <a:ea typeface="ＭＳ Ｐゴシック" charset="0"/>
              </a:defRPr>
            </a:lvl5pPr>
            <a:lvl6pPr marL="2514600" indent="-228600" algn="r"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algn="r"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algn="r"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algn="r" eaLnBrk="0" fontAlgn="base" hangingPunct="0">
              <a:spcBef>
                <a:spcPct val="0"/>
              </a:spcBef>
              <a:spcAft>
                <a:spcPct val="0"/>
              </a:spcAft>
              <a:defRPr sz="2400">
                <a:solidFill>
                  <a:schemeClr val="tx1"/>
                </a:solidFill>
                <a:latin typeface="Times New Roman" charset="0"/>
                <a:ea typeface="ＭＳ Ｐゴシック" charset="0"/>
              </a:defRPr>
            </a:lvl9pPr>
          </a:lstStyle>
          <a:p>
            <a:pPr algn="l"/>
            <a:r>
              <a:rPr lang="en-US" dirty="0" err="1">
                <a:solidFill>
                  <a:srgbClr val="000000"/>
                </a:solidFill>
                <a:latin typeface="Arial" charset="0"/>
                <a:ea typeface="MS PGothic" charset="0"/>
                <a:cs typeface="MS PGothic" charset="0"/>
              </a:rPr>
              <a:t>hrs</a:t>
            </a:r>
            <a:endParaRPr lang="en-US" sz="3200" dirty="0">
              <a:solidFill>
                <a:srgbClr val="000000"/>
              </a:solidFill>
              <a:latin typeface="Arial" charset="0"/>
              <a:ea typeface="MS PGothic" charset="0"/>
              <a:cs typeface="MS PGothic" charset="0"/>
            </a:endParaRPr>
          </a:p>
        </p:txBody>
      </p:sp>
      <p:sp>
        <p:nvSpPr>
          <p:cNvPr id="133144" name="Text Box 25"/>
          <p:cNvSpPr txBox="1">
            <a:spLocks noChangeArrowheads="1"/>
          </p:cNvSpPr>
          <p:nvPr/>
        </p:nvSpPr>
        <p:spPr bwMode="auto">
          <a:xfrm>
            <a:off x="4205288" y="4427538"/>
            <a:ext cx="1438275" cy="457200"/>
          </a:xfrm>
          <a:prstGeom prst="rect">
            <a:avLst/>
          </a:prstGeom>
          <a:solidFill>
            <a:srgbClr val="CCFFCC"/>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lgn="r" eaLnBrk="0" hangingPunct="0">
              <a:defRPr sz="2400">
                <a:solidFill>
                  <a:schemeClr val="tx1"/>
                </a:solidFill>
                <a:latin typeface="Times New Roman" charset="0"/>
                <a:ea typeface="ＭＳ Ｐゴシック" charset="0"/>
              </a:defRPr>
            </a:lvl1pPr>
            <a:lvl2pPr marL="742950" indent="-285750" algn="r" eaLnBrk="0" hangingPunct="0">
              <a:defRPr sz="2400">
                <a:solidFill>
                  <a:schemeClr val="tx1"/>
                </a:solidFill>
                <a:latin typeface="Times New Roman" charset="0"/>
                <a:ea typeface="ＭＳ Ｐゴシック" charset="0"/>
              </a:defRPr>
            </a:lvl2pPr>
            <a:lvl3pPr marL="1143000" indent="-228600" algn="r" eaLnBrk="0" hangingPunct="0">
              <a:defRPr sz="2400">
                <a:solidFill>
                  <a:schemeClr val="tx1"/>
                </a:solidFill>
                <a:latin typeface="Times New Roman" charset="0"/>
                <a:ea typeface="ＭＳ Ｐゴシック" charset="0"/>
              </a:defRPr>
            </a:lvl3pPr>
            <a:lvl4pPr marL="1600200" indent="-228600" algn="r" eaLnBrk="0" hangingPunct="0">
              <a:defRPr sz="2400">
                <a:solidFill>
                  <a:schemeClr val="tx1"/>
                </a:solidFill>
                <a:latin typeface="Times New Roman" charset="0"/>
                <a:ea typeface="ＭＳ Ｐゴシック" charset="0"/>
              </a:defRPr>
            </a:lvl4pPr>
            <a:lvl5pPr marL="2057400" indent="-228600" algn="r" eaLnBrk="0" hangingPunct="0">
              <a:defRPr sz="2400">
                <a:solidFill>
                  <a:schemeClr val="tx1"/>
                </a:solidFill>
                <a:latin typeface="Times New Roman" charset="0"/>
                <a:ea typeface="ＭＳ Ｐゴシック" charset="0"/>
              </a:defRPr>
            </a:lvl5pPr>
            <a:lvl6pPr marL="2514600" indent="-228600" algn="r"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algn="r"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algn="r"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algn="r" eaLnBrk="0" fontAlgn="base" hangingPunct="0">
              <a:spcBef>
                <a:spcPct val="0"/>
              </a:spcBef>
              <a:spcAft>
                <a:spcPct val="0"/>
              </a:spcAft>
              <a:defRPr sz="2400">
                <a:solidFill>
                  <a:schemeClr val="tx1"/>
                </a:solidFill>
                <a:latin typeface="Times New Roman" charset="0"/>
                <a:ea typeface="ＭＳ Ｐゴシック" charset="0"/>
              </a:defRPr>
            </a:lvl9pPr>
          </a:lstStyle>
          <a:p>
            <a:pPr algn="l"/>
            <a:r>
              <a:rPr lang="en-US">
                <a:solidFill>
                  <a:srgbClr val="000000"/>
                </a:solidFill>
                <a:latin typeface="Arial" charset="0"/>
                <a:ea typeface="MS PGothic" charset="0"/>
                <a:cs typeface="MS PGothic" charset="0"/>
              </a:rPr>
              <a:t>ProjRank</a:t>
            </a:r>
            <a:endParaRPr lang="en-US" sz="3200">
              <a:solidFill>
                <a:srgbClr val="000000"/>
              </a:solidFill>
              <a:latin typeface="Arial" charset="0"/>
              <a:ea typeface="MS PGothic" charset="0"/>
              <a:cs typeface="MS PGothic" charset="0"/>
            </a:endParaRPr>
          </a:p>
        </p:txBody>
      </p:sp>
      <p:sp>
        <p:nvSpPr>
          <p:cNvPr id="133145" name="Line 26"/>
          <p:cNvSpPr>
            <a:spLocks noChangeShapeType="1"/>
          </p:cNvSpPr>
          <p:nvPr/>
        </p:nvSpPr>
        <p:spPr bwMode="auto">
          <a:xfrm>
            <a:off x="2833688" y="4376738"/>
            <a:ext cx="0" cy="523875"/>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33146" name="Text Box 27"/>
          <p:cNvSpPr txBox="1">
            <a:spLocks noChangeArrowheads="1"/>
          </p:cNvSpPr>
          <p:nvPr/>
        </p:nvSpPr>
        <p:spPr bwMode="auto">
          <a:xfrm>
            <a:off x="166688" y="3627438"/>
            <a:ext cx="1328737" cy="5191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lgn="r" eaLnBrk="0" hangingPunct="0">
              <a:defRPr sz="2400">
                <a:solidFill>
                  <a:schemeClr val="tx1"/>
                </a:solidFill>
                <a:latin typeface="Times New Roman" charset="0"/>
                <a:ea typeface="ＭＳ Ｐゴシック" charset="0"/>
              </a:defRPr>
            </a:lvl1pPr>
            <a:lvl2pPr marL="742950" indent="-285750" algn="r" eaLnBrk="0" hangingPunct="0">
              <a:defRPr sz="2400">
                <a:solidFill>
                  <a:schemeClr val="tx1"/>
                </a:solidFill>
                <a:latin typeface="Times New Roman" charset="0"/>
                <a:ea typeface="ＭＳ Ｐゴシック" charset="0"/>
              </a:defRPr>
            </a:lvl2pPr>
            <a:lvl3pPr marL="1143000" indent="-228600" algn="r" eaLnBrk="0" hangingPunct="0">
              <a:defRPr sz="2400">
                <a:solidFill>
                  <a:schemeClr val="tx1"/>
                </a:solidFill>
                <a:latin typeface="Times New Roman" charset="0"/>
                <a:ea typeface="ＭＳ Ｐゴシック" charset="0"/>
              </a:defRPr>
            </a:lvl3pPr>
            <a:lvl4pPr marL="1600200" indent="-228600" algn="r" eaLnBrk="0" hangingPunct="0">
              <a:defRPr sz="2400">
                <a:solidFill>
                  <a:schemeClr val="tx1"/>
                </a:solidFill>
                <a:latin typeface="Times New Roman" charset="0"/>
                <a:ea typeface="ＭＳ Ｐゴシック" charset="0"/>
              </a:defRPr>
            </a:lvl4pPr>
            <a:lvl5pPr marL="2057400" indent="-228600" algn="r" eaLnBrk="0" hangingPunct="0">
              <a:defRPr sz="2400">
                <a:solidFill>
                  <a:schemeClr val="tx1"/>
                </a:solidFill>
                <a:latin typeface="Times New Roman" charset="0"/>
                <a:ea typeface="ＭＳ Ｐゴシック" charset="0"/>
              </a:defRPr>
            </a:lvl5pPr>
            <a:lvl6pPr marL="2514600" indent="-228600" algn="r"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algn="r"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algn="r"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algn="r" eaLnBrk="0" fontAlgn="base" hangingPunct="0">
              <a:spcBef>
                <a:spcPct val="0"/>
              </a:spcBef>
              <a:spcAft>
                <a:spcPct val="0"/>
              </a:spcAft>
              <a:defRPr sz="2400">
                <a:solidFill>
                  <a:schemeClr val="tx1"/>
                </a:solidFill>
                <a:latin typeface="Times New Roman" charset="0"/>
                <a:ea typeface="ＭＳ Ｐゴシック" charset="0"/>
              </a:defRPr>
            </a:lvl9pPr>
          </a:lstStyle>
          <a:p>
            <a:pPr algn="l"/>
            <a:r>
              <a:rPr lang="en-US" sz="2800">
                <a:solidFill>
                  <a:srgbClr val="000000"/>
                </a:solidFill>
                <a:latin typeface="Gill Sans" charset="0"/>
                <a:ea typeface="MS PGothic" charset="0"/>
                <a:cs typeface="MS PGothic" charset="0"/>
              </a:rPr>
              <a:t>PayRate</a:t>
            </a:r>
          </a:p>
        </p:txBody>
      </p:sp>
      <p:sp>
        <p:nvSpPr>
          <p:cNvPr id="133147" name="Rectangle 28"/>
          <p:cNvSpPr>
            <a:spLocks noChangeArrowheads="1"/>
          </p:cNvSpPr>
          <p:nvPr/>
        </p:nvSpPr>
        <p:spPr bwMode="auto">
          <a:xfrm>
            <a:off x="1843088" y="3656013"/>
            <a:ext cx="2667000" cy="527050"/>
          </a:xfrm>
          <a:prstGeom prst="rect">
            <a:avLst/>
          </a:prstGeom>
          <a:solidFill>
            <a:srgbClr val="CCFFCC"/>
          </a:solidFill>
          <a:ln w="9525">
            <a:solidFill>
              <a:schemeClr val="tx1"/>
            </a:solidFill>
            <a:miter lim="800000"/>
            <a:headEnd/>
            <a:tailEnd/>
          </a:ln>
        </p:spPr>
        <p:txBody>
          <a:bodyPr wrap="none" anchor="ctr"/>
          <a:lstStyle/>
          <a:p>
            <a:pPr eaLnBrk="0" hangingPunct="0"/>
            <a:endParaRPr lang="en-GB" sz="3200">
              <a:solidFill>
                <a:srgbClr val="000000"/>
              </a:solidFill>
              <a:latin typeface="Arial" charset="0"/>
              <a:ea typeface="MS PGothic" charset="0"/>
              <a:cs typeface="MS PGothic" charset="0"/>
            </a:endParaRPr>
          </a:p>
        </p:txBody>
      </p:sp>
      <p:sp>
        <p:nvSpPr>
          <p:cNvPr id="133148" name="Text Box 29"/>
          <p:cNvSpPr txBox="1">
            <a:spLocks noChangeArrowheads="1"/>
          </p:cNvSpPr>
          <p:nvPr/>
        </p:nvSpPr>
        <p:spPr bwMode="auto">
          <a:xfrm>
            <a:off x="3138488" y="3690938"/>
            <a:ext cx="1149350" cy="457200"/>
          </a:xfrm>
          <a:prstGeom prst="rect">
            <a:avLst/>
          </a:prstGeom>
          <a:solidFill>
            <a:srgbClr val="CCFFCC"/>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lgn="r" eaLnBrk="0" hangingPunct="0">
              <a:defRPr sz="2400">
                <a:solidFill>
                  <a:schemeClr val="tx1"/>
                </a:solidFill>
                <a:latin typeface="Times New Roman" charset="0"/>
                <a:ea typeface="ＭＳ Ｐゴシック" charset="0"/>
              </a:defRPr>
            </a:lvl1pPr>
            <a:lvl2pPr marL="742950" indent="-285750" algn="r" eaLnBrk="0" hangingPunct="0">
              <a:defRPr sz="2400">
                <a:solidFill>
                  <a:schemeClr val="tx1"/>
                </a:solidFill>
                <a:latin typeface="Times New Roman" charset="0"/>
                <a:ea typeface="ＭＳ Ｐゴシック" charset="0"/>
              </a:defRPr>
            </a:lvl2pPr>
            <a:lvl3pPr marL="1143000" indent="-228600" algn="r" eaLnBrk="0" hangingPunct="0">
              <a:defRPr sz="2400">
                <a:solidFill>
                  <a:schemeClr val="tx1"/>
                </a:solidFill>
                <a:latin typeface="Times New Roman" charset="0"/>
                <a:ea typeface="ＭＳ Ｐゴシック" charset="0"/>
              </a:defRPr>
            </a:lvl3pPr>
            <a:lvl4pPr marL="1600200" indent="-228600" algn="r" eaLnBrk="0" hangingPunct="0">
              <a:defRPr sz="2400">
                <a:solidFill>
                  <a:schemeClr val="tx1"/>
                </a:solidFill>
                <a:latin typeface="Times New Roman" charset="0"/>
                <a:ea typeface="ＭＳ Ｐゴシック" charset="0"/>
              </a:defRPr>
            </a:lvl4pPr>
            <a:lvl5pPr marL="2057400" indent="-228600" algn="r" eaLnBrk="0" hangingPunct="0">
              <a:defRPr sz="2400">
                <a:solidFill>
                  <a:schemeClr val="tx1"/>
                </a:solidFill>
                <a:latin typeface="Times New Roman" charset="0"/>
                <a:ea typeface="ＭＳ Ｐゴシック" charset="0"/>
              </a:defRPr>
            </a:lvl5pPr>
            <a:lvl6pPr marL="2514600" indent="-228600" algn="r"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algn="r"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algn="r"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algn="r" eaLnBrk="0" fontAlgn="base" hangingPunct="0">
              <a:spcBef>
                <a:spcPct val="0"/>
              </a:spcBef>
              <a:spcAft>
                <a:spcPct val="0"/>
              </a:spcAft>
              <a:defRPr sz="2400">
                <a:solidFill>
                  <a:schemeClr val="tx1"/>
                </a:solidFill>
                <a:latin typeface="Times New Roman" charset="0"/>
                <a:ea typeface="ＭＳ Ｐゴシック" charset="0"/>
              </a:defRPr>
            </a:lvl9pPr>
          </a:lstStyle>
          <a:p>
            <a:pPr algn="l"/>
            <a:r>
              <a:rPr lang="en-US">
                <a:solidFill>
                  <a:srgbClr val="000000"/>
                </a:solidFill>
                <a:latin typeface="Arial" charset="0"/>
                <a:ea typeface="MS PGothic" charset="0"/>
                <a:cs typeface="MS PGothic" charset="0"/>
              </a:rPr>
              <a:t>HrRate</a:t>
            </a:r>
            <a:endParaRPr lang="en-US" sz="3200">
              <a:solidFill>
                <a:srgbClr val="000000"/>
              </a:solidFill>
              <a:latin typeface="Arial" charset="0"/>
              <a:ea typeface="MS PGothic" charset="0"/>
              <a:cs typeface="MS PGothic" charset="0"/>
            </a:endParaRPr>
          </a:p>
        </p:txBody>
      </p:sp>
      <p:sp>
        <p:nvSpPr>
          <p:cNvPr id="133149" name="Text Box 30"/>
          <p:cNvSpPr txBox="1">
            <a:spLocks noChangeArrowheads="1"/>
          </p:cNvSpPr>
          <p:nvPr/>
        </p:nvSpPr>
        <p:spPr bwMode="auto">
          <a:xfrm>
            <a:off x="2147888" y="3690938"/>
            <a:ext cx="895350" cy="457200"/>
          </a:xfrm>
          <a:prstGeom prst="rect">
            <a:avLst/>
          </a:prstGeom>
          <a:solidFill>
            <a:srgbClr val="CCFFCC"/>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lgn="r" eaLnBrk="0" hangingPunct="0">
              <a:defRPr sz="2400">
                <a:solidFill>
                  <a:schemeClr val="tx1"/>
                </a:solidFill>
                <a:latin typeface="Times New Roman" charset="0"/>
                <a:ea typeface="ＭＳ Ｐゴシック" charset="0"/>
              </a:defRPr>
            </a:lvl1pPr>
            <a:lvl2pPr marL="742950" indent="-285750" algn="r" eaLnBrk="0" hangingPunct="0">
              <a:defRPr sz="2400">
                <a:solidFill>
                  <a:schemeClr val="tx1"/>
                </a:solidFill>
                <a:latin typeface="Times New Roman" charset="0"/>
                <a:ea typeface="ＭＳ Ｐゴシック" charset="0"/>
              </a:defRPr>
            </a:lvl2pPr>
            <a:lvl3pPr marL="1143000" indent="-228600" algn="r" eaLnBrk="0" hangingPunct="0">
              <a:defRPr sz="2400">
                <a:solidFill>
                  <a:schemeClr val="tx1"/>
                </a:solidFill>
                <a:latin typeface="Times New Roman" charset="0"/>
                <a:ea typeface="ＭＳ Ｐゴシック" charset="0"/>
              </a:defRPr>
            </a:lvl3pPr>
            <a:lvl4pPr marL="1600200" indent="-228600" algn="r" eaLnBrk="0" hangingPunct="0">
              <a:defRPr sz="2400">
                <a:solidFill>
                  <a:schemeClr val="tx1"/>
                </a:solidFill>
                <a:latin typeface="Times New Roman" charset="0"/>
                <a:ea typeface="ＭＳ Ｐゴシック" charset="0"/>
              </a:defRPr>
            </a:lvl4pPr>
            <a:lvl5pPr marL="2057400" indent="-228600" algn="r" eaLnBrk="0" hangingPunct="0">
              <a:defRPr sz="2400">
                <a:solidFill>
                  <a:schemeClr val="tx1"/>
                </a:solidFill>
                <a:latin typeface="Times New Roman" charset="0"/>
                <a:ea typeface="ＭＳ Ｐゴシック" charset="0"/>
              </a:defRPr>
            </a:lvl5pPr>
            <a:lvl6pPr marL="2514600" indent="-228600" algn="r"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algn="r"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algn="r"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algn="r" eaLnBrk="0" fontAlgn="base" hangingPunct="0">
              <a:spcBef>
                <a:spcPct val="0"/>
              </a:spcBef>
              <a:spcAft>
                <a:spcPct val="0"/>
              </a:spcAft>
              <a:defRPr sz="2400">
                <a:solidFill>
                  <a:schemeClr val="tx1"/>
                </a:solidFill>
                <a:latin typeface="Times New Roman" charset="0"/>
                <a:ea typeface="ＭＳ Ｐゴシック" charset="0"/>
              </a:defRPr>
            </a:lvl9pPr>
          </a:lstStyle>
          <a:p>
            <a:pPr algn="l"/>
            <a:r>
              <a:rPr lang="en-US">
                <a:solidFill>
                  <a:srgbClr val="000000"/>
                </a:solidFill>
                <a:latin typeface="Arial" charset="0"/>
                <a:ea typeface="MS PGothic" charset="0"/>
                <a:cs typeface="MS PGothic" charset="0"/>
              </a:rPr>
              <a:t>Rank</a:t>
            </a:r>
            <a:endParaRPr lang="en-US" sz="3200">
              <a:solidFill>
                <a:srgbClr val="000000"/>
              </a:solidFill>
              <a:latin typeface="Arial" charset="0"/>
              <a:ea typeface="MS PGothic" charset="0"/>
              <a:cs typeface="MS PGothic" charset="0"/>
            </a:endParaRPr>
          </a:p>
        </p:txBody>
      </p:sp>
      <p:sp>
        <p:nvSpPr>
          <p:cNvPr id="133150" name="Line 31"/>
          <p:cNvSpPr>
            <a:spLocks noChangeShapeType="1"/>
          </p:cNvSpPr>
          <p:nvPr/>
        </p:nvSpPr>
        <p:spPr bwMode="auto">
          <a:xfrm>
            <a:off x="3062288" y="3652838"/>
            <a:ext cx="0" cy="5334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33151" name="Text Box 32"/>
          <p:cNvSpPr txBox="1">
            <a:spLocks noChangeArrowheads="1"/>
          </p:cNvSpPr>
          <p:nvPr/>
        </p:nvSpPr>
        <p:spPr bwMode="auto">
          <a:xfrm>
            <a:off x="7024688" y="2255838"/>
            <a:ext cx="1785937" cy="5191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lgn="r" eaLnBrk="0" hangingPunct="0">
              <a:defRPr sz="2400">
                <a:solidFill>
                  <a:schemeClr val="tx1"/>
                </a:solidFill>
                <a:latin typeface="Times New Roman" charset="0"/>
                <a:ea typeface="ＭＳ Ｐゴシック" charset="0"/>
              </a:defRPr>
            </a:lvl1pPr>
            <a:lvl2pPr marL="742950" indent="-285750" algn="r" eaLnBrk="0" hangingPunct="0">
              <a:defRPr sz="2400">
                <a:solidFill>
                  <a:schemeClr val="tx1"/>
                </a:solidFill>
                <a:latin typeface="Times New Roman" charset="0"/>
                <a:ea typeface="ＭＳ Ｐゴシック" charset="0"/>
              </a:defRPr>
            </a:lvl2pPr>
            <a:lvl3pPr marL="1143000" indent="-228600" algn="r" eaLnBrk="0" hangingPunct="0">
              <a:defRPr sz="2400">
                <a:solidFill>
                  <a:schemeClr val="tx1"/>
                </a:solidFill>
                <a:latin typeface="Times New Roman" charset="0"/>
                <a:ea typeface="ＭＳ Ｐゴシック" charset="0"/>
              </a:defRPr>
            </a:lvl3pPr>
            <a:lvl4pPr marL="1600200" indent="-228600" algn="r" eaLnBrk="0" hangingPunct="0">
              <a:defRPr sz="2400">
                <a:solidFill>
                  <a:schemeClr val="tx1"/>
                </a:solidFill>
                <a:latin typeface="Times New Roman" charset="0"/>
                <a:ea typeface="ＭＳ Ｐゴシック" charset="0"/>
              </a:defRPr>
            </a:lvl4pPr>
            <a:lvl5pPr marL="2057400" indent="-228600" algn="r" eaLnBrk="0" hangingPunct="0">
              <a:defRPr sz="2400">
                <a:solidFill>
                  <a:schemeClr val="tx1"/>
                </a:solidFill>
                <a:latin typeface="Times New Roman" charset="0"/>
                <a:ea typeface="ＭＳ Ｐゴシック" charset="0"/>
              </a:defRPr>
            </a:lvl5pPr>
            <a:lvl6pPr marL="2514600" indent="-228600" algn="r"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algn="r"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algn="r"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algn="r" eaLnBrk="0" fontAlgn="base" hangingPunct="0">
              <a:spcBef>
                <a:spcPct val="0"/>
              </a:spcBef>
              <a:spcAft>
                <a:spcPct val="0"/>
              </a:spcAft>
              <a:defRPr sz="2400">
                <a:solidFill>
                  <a:schemeClr val="tx1"/>
                </a:solidFill>
                <a:latin typeface="Times New Roman" charset="0"/>
                <a:ea typeface="ＭＳ Ｐゴシック" charset="0"/>
              </a:defRPr>
            </a:lvl9pPr>
          </a:lstStyle>
          <a:p>
            <a:pPr algn="l"/>
            <a:r>
              <a:rPr lang="en-US" sz="2800">
                <a:solidFill>
                  <a:srgbClr val="000000"/>
                </a:solidFill>
                <a:latin typeface="Arial" charset="0"/>
                <a:ea typeface="MS PGothic" charset="0"/>
                <a:cs typeface="MS PGothic" charset="0"/>
              </a:rPr>
              <a:t>Personnel</a:t>
            </a:r>
            <a:endParaRPr lang="en-US" sz="3200">
              <a:solidFill>
                <a:srgbClr val="000000"/>
              </a:solidFill>
              <a:latin typeface="Arial" charset="0"/>
              <a:ea typeface="MS PGothic" charset="0"/>
              <a:cs typeface="MS PGothic" charset="0"/>
            </a:endParaRPr>
          </a:p>
        </p:txBody>
      </p:sp>
      <p:sp>
        <p:nvSpPr>
          <p:cNvPr id="133152" name="Rectangle 33"/>
          <p:cNvSpPr>
            <a:spLocks noChangeArrowheads="1"/>
          </p:cNvSpPr>
          <p:nvPr/>
        </p:nvSpPr>
        <p:spPr bwMode="auto">
          <a:xfrm>
            <a:off x="7385050" y="2941638"/>
            <a:ext cx="1066800" cy="457200"/>
          </a:xfrm>
          <a:prstGeom prst="rect">
            <a:avLst/>
          </a:prstGeom>
          <a:solidFill>
            <a:srgbClr val="CCFFFF"/>
          </a:solidFill>
          <a:ln w="9525">
            <a:solidFill>
              <a:schemeClr val="tx1"/>
            </a:solidFill>
            <a:miter lim="800000"/>
            <a:headEnd/>
            <a:tailEnd/>
          </a:ln>
        </p:spPr>
        <p:txBody>
          <a:bodyPr wrap="none" anchor="ctr"/>
          <a:lstStyle/>
          <a:p>
            <a:pPr eaLnBrk="0" hangingPunct="0"/>
            <a:endParaRPr lang="en-GB" sz="3200">
              <a:solidFill>
                <a:srgbClr val="000000"/>
              </a:solidFill>
              <a:latin typeface="Arial" charset="0"/>
              <a:ea typeface="MS PGothic" charset="0"/>
              <a:cs typeface="MS PGothic" charset="0"/>
            </a:endParaRPr>
          </a:p>
        </p:txBody>
      </p:sp>
      <p:sp>
        <p:nvSpPr>
          <p:cNvPr id="133153" name="Text Box 34"/>
          <p:cNvSpPr txBox="1">
            <a:spLocks noChangeArrowheads="1"/>
          </p:cNvSpPr>
          <p:nvPr/>
        </p:nvSpPr>
        <p:spPr bwMode="auto">
          <a:xfrm>
            <a:off x="7605713" y="2925763"/>
            <a:ext cx="625475"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lgn="r" eaLnBrk="0" hangingPunct="0">
              <a:defRPr sz="2400">
                <a:solidFill>
                  <a:schemeClr val="tx1"/>
                </a:solidFill>
                <a:latin typeface="Times New Roman" charset="0"/>
                <a:ea typeface="ＭＳ Ｐゴシック" charset="0"/>
              </a:defRPr>
            </a:lvl1pPr>
            <a:lvl2pPr marL="742950" indent="-285750" algn="r" eaLnBrk="0" hangingPunct="0">
              <a:defRPr sz="2400">
                <a:solidFill>
                  <a:schemeClr val="tx1"/>
                </a:solidFill>
                <a:latin typeface="Times New Roman" charset="0"/>
                <a:ea typeface="ＭＳ Ｐゴシック" charset="0"/>
              </a:defRPr>
            </a:lvl2pPr>
            <a:lvl3pPr marL="1143000" indent="-228600" algn="r" eaLnBrk="0" hangingPunct="0">
              <a:defRPr sz="2400">
                <a:solidFill>
                  <a:schemeClr val="tx1"/>
                </a:solidFill>
                <a:latin typeface="Times New Roman" charset="0"/>
                <a:ea typeface="ＭＳ Ｐゴシック" charset="0"/>
              </a:defRPr>
            </a:lvl3pPr>
            <a:lvl4pPr marL="1600200" indent="-228600" algn="r" eaLnBrk="0" hangingPunct="0">
              <a:defRPr sz="2400">
                <a:solidFill>
                  <a:schemeClr val="tx1"/>
                </a:solidFill>
                <a:latin typeface="Times New Roman" charset="0"/>
                <a:ea typeface="ＭＳ Ｐゴシック" charset="0"/>
              </a:defRPr>
            </a:lvl4pPr>
            <a:lvl5pPr marL="2057400" indent="-228600" algn="r" eaLnBrk="0" hangingPunct="0">
              <a:defRPr sz="2400">
                <a:solidFill>
                  <a:schemeClr val="tx1"/>
                </a:solidFill>
                <a:latin typeface="Times New Roman" charset="0"/>
                <a:ea typeface="ＭＳ Ｐゴシック" charset="0"/>
              </a:defRPr>
            </a:lvl5pPr>
            <a:lvl6pPr marL="2514600" indent="-228600" algn="r"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algn="r"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algn="r"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algn="r" eaLnBrk="0" fontAlgn="base" hangingPunct="0">
              <a:spcBef>
                <a:spcPct val="0"/>
              </a:spcBef>
              <a:spcAft>
                <a:spcPct val="0"/>
              </a:spcAft>
              <a:defRPr sz="2400">
                <a:solidFill>
                  <a:schemeClr val="tx1"/>
                </a:solidFill>
                <a:latin typeface="Times New Roman" charset="0"/>
                <a:ea typeface="ＭＳ Ｐゴシック" charset="0"/>
              </a:defRPr>
            </a:lvl9pPr>
          </a:lstStyle>
          <a:p>
            <a:pPr algn="l"/>
            <a:r>
              <a:rPr lang="en-US">
                <a:solidFill>
                  <a:srgbClr val="000000"/>
                </a:solidFill>
                <a:latin typeface="Arial" charset="0"/>
                <a:ea typeface="MS PGothic" charset="0"/>
                <a:cs typeface="MS PGothic" charset="0"/>
              </a:rPr>
              <a:t>Sal</a:t>
            </a:r>
            <a:endParaRPr lang="en-US" sz="3200">
              <a:solidFill>
                <a:srgbClr val="000000"/>
              </a:solidFill>
              <a:latin typeface="Arial" charset="0"/>
              <a:ea typeface="MS PGothic" charset="0"/>
              <a:cs typeface="MS PGothic" charset="0"/>
            </a:endParaRPr>
          </a:p>
        </p:txBody>
      </p:sp>
      <p:sp>
        <p:nvSpPr>
          <p:cNvPr id="133154" name="Line 35"/>
          <p:cNvSpPr>
            <a:spLocks noChangeShapeType="1"/>
          </p:cNvSpPr>
          <p:nvPr/>
        </p:nvSpPr>
        <p:spPr bwMode="auto">
          <a:xfrm>
            <a:off x="2528888" y="2255838"/>
            <a:ext cx="0" cy="5334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33155" name="Line 36"/>
          <p:cNvSpPr>
            <a:spLocks noChangeShapeType="1"/>
          </p:cNvSpPr>
          <p:nvPr/>
        </p:nvSpPr>
        <p:spPr bwMode="auto">
          <a:xfrm>
            <a:off x="4052888" y="2986088"/>
            <a:ext cx="0" cy="5334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33156" name="Line 37"/>
          <p:cNvSpPr>
            <a:spLocks noChangeShapeType="1"/>
          </p:cNvSpPr>
          <p:nvPr/>
        </p:nvSpPr>
        <p:spPr bwMode="auto">
          <a:xfrm>
            <a:off x="3595688" y="4367213"/>
            <a:ext cx="0" cy="523875"/>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33157" name="Line 38"/>
          <p:cNvSpPr>
            <a:spLocks noChangeShapeType="1"/>
          </p:cNvSpPr>
          <p:nvPr/>
        </p:nvSpPr>
        <p:spPr bwMode="auto">
          <a:xfrm>
            <a:off x="4205288" y="4367213"/>
            <a:ext cx="0" cy="523875"/>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33158" name="Freeform 39"/>
          <p:cNvSpPr>
            <a:spLocks/>
          </p:cNvSpPr>
          <p:nvPr/>
        </p:nvSpPr>
        <p:spPr bwMode="auto">
          <a:xfrm>
            <a:off x="4281488" y="3398838"/>
            <a:ext cx="3429000" cy="914400"/>
          </a:xfrm>
          <a:custGeom>
            <a:avLst/>
            <a:gdLst>
              <a:gd name="T0" fmla="*/ 0 w 2160"/>
              <a:gd name="T1" fmla="*/ 567559 h 696"/>
              <a:gd name="T2" fmla="*/ 1981200 w 2160"/>
              <a:gd name="T3" fmla="*/ 819807 h 696"/>
              <a:gd name="T4" fmla="*/ 3429000 w 2160"/>
              <a:gd name="T5" fmla="*/ 0 h 696"/>
              <a:gd name="T6" fmla="*/ 0 60000 65536"/>
              <a:gd name="T7" fmla="*/ 0 60000 65536"/>
              <a:gd name="T8" fmla="*/ 0 60000 65536"/>
              <a:gd name="T9" fmla="*/ 0 w 2160"/>
              <a:gd name="T10" fmla="*/ 0 h 696"/>
              <a:gd name="T11" fmla="*/ 2160 w 2160"/>
              <a:gd name="T12" fmla="*/ 696 h 696"/>
            </a:gdLst>
            <a:ahLst/>
            <a:cxnLst>
              <a:cxn ang="T6">
                <a:pos x="T0" y="T1"/>
              </a:cxn>
              <a:cxn ang="T7">
                <a:pos x="T2" y="T3"/>
              </a:cxn>
              <a:cxn ang="T8">
                <a:pos x="T4" y="T5"/>
              </a:cxn>
            </a:cxnLst>
            <a:rect l="T9" t="T10" r="T11" b="T12"/>
            <a:pathLst>
              <a:path w="2160" h="696">
                <a:moveTo>
                  <a:pt x="0" y="432"/>
                </a:moveTo>
                <a:cubicBezTo>
                  <a:pt x="444" y="564"/>
                  <a:pt x="888" y="696"/>
                  <a:pt x="1248" y="624"/>
                </a:cubicBezTo>
                <a:cubicBezTo>
                  <a:pt x="1608" y="552"/>
                  <a:pt x="2008" y="104"/>
                  <a:pt x="2160" y="0"/>
                </a:cubicBezTo>
              </a:path>
            </a:pathLst>
          </a:custGeom>
          <a:noFill/>
          <a:ln w="19050">
            <a:solidFill>
              <a:schemeClr val="tx1"/>
            </a:solidFill>
            <a:round/>
            <a:headEnd/>
            <a:tailEnd type="arrow" w="med" len="med"/>
          </a:ln>
          <a:extLst>
            <a:ext uri="{909E8E84-426E-40dd-AFC4-6F175D3DCCD1}">
              <a14:hiddenFill xmlns:a14="http://schemas.microsoft.com/office/drawing/2010/main" xmlns="">
                <a:solidFill>
                  <a:srgbClr val="FFFFFF"/>
                </a:solidFill>
              </a14:hiddenFill>
            </a:ext>
          </a:extLst>
        </p:spPr>
        <p:txBody>
          <a:bodyPr wrap="none" anchor="ctr"/>
          <a:lstStyle/>
          <a:p>
            <a:pPr eaLnBrk="0" hangingPunct="0"/>
            <a:endParaRPr lang="en-GB" sz="3200">
              <a:solidFill>
                <a:srgbClr val="000000"/>
              </a:solidFill>
              <a:latin typeface="Arial" charset="0"/>
              <a:ea typeface="MS PGothic" charset="0"/>
              <a:cs typeface="MS PGothic" charset="0"/>
            </a:endParaRPr>
          </a:p>
        </p:txBody>
      </p:sp>
      <p:sp>
        <p:nvSpPr>
          <p:cNvPr id="133159" name="Text Box 40"/>
          <p:cNvSpPr txBox="1">
            <a:spLocks noChangeArrowheads="1"/>
          </p:cNvSpPr>
          <p:nvPr/>
        </p:nvSpPr>
        <p:spPr bwMode="auto">
          <a:xfrm>
            <a:off x="533400" y="5686425"/>
            <a:ext cx="7368247"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lgn="r" eaLnBrk="0" hangingPunct="0">
              <a:defRPr sz="2400">
                <a:solidFill>
                  <a:schemeClr val="tx1"/>
                </a:solidFill>
                <a:latin typeface="Times New Roman" charset="0"/>
                <a:ea typeface="ＭＳ Ｐゴシック" charset="0"/>
              </a:defRPr>
            </a:lvl1pPr>
            <a:lvl2pPr marL="742950" indent="-285750" algn="r" eaLnBrk="0" hangingPunct="0">
              <a:defRPr sz="2400">
                <a:solidFill>
                  <a:schemeClr val="tx1"/>
                </a:solidFill>
                <a:latin typeface="Times New Roman" charset="0"/>
                <a:ea typeface="ＭＳ Ｐゴシック" charset="0"/>
              </a:defRPr>
            </a:lvl2pPr>
            <a:lvl3pPr marL="1143000" indent="-228600" algn="r" eaLnBrk="0" hangingPunct="0">
              <a:defRPr sz="2400">
                <a:solidFill>
                  <a:schemeClr val="tx1"/>
                </a:solidFill>
                <a:latin typeface="Times New Roman" charset="0"/>
                <a:ea typeface="ＭＳ Ｐゴシック" charset="0"/>
              </a:defRPr>
            </a:lvl3pPr>
            <a:lvl4pPr marL="1600200" indent="-228600" algn="r" eaLnBrk="0" hangingPunct="0">
              <a:defRPr sz="2400">
                <a:solidFill>
                  <a:schemeClr val="tx1"/>
                </a:solidFill>
                <a:latin typeface="Times New Roman" charset="0"/>
                <a:ea typeface="ＭＳ Ｐゴシック" charset="0"/>
              </a:defRPr>
            </a:lvl4pPr>
            <a:lvl5pPr marL="2057400" indent="-228600" algn="r" eaLnBrk="0" hangingPunct="0">
              <a:defRPr sz="2400">
                <a:solidFill>
                  <a:schemeClr val="tx1"/>
                </a:solidFill>
                <a:latin typeface="Times New Roman" charset="0"/>
                <a:ea typeface="ＭＳ Ｐゴシック" charset="0"/>
              </a:defRPr>
            </a:lvl5pPr>
            <a:lvl6pPr marL="2514600" indent="-228600" algn="r"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algn="r"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algn="r"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algn="r" eaLnBrk="0" fontAlgn="base" hangingPunct="0">
              <a:spcBef>
                <a:spcPct val="0"/>
              </a:spcBef>
              <a:spcAft>
                <a:spcPct val="0"/>
              </a:spcAft>
              <a:defRPr sz="2400">
                <a:solidFill>
                  <a:schemeClr val="tx1"/>
                </a:solidFill>
                <a:latin typeface="Times New Roman" charset="0"/>
                <a:ea typeface="ＭＳ Ｐゴシック" charset="0"/>
              </a:defRPr>
            </a:lvl9pPr>
          </a:lstStyle>
          <a:p>
            <a:pPr algn="l"/>
            <a:r>
              <a:rPr lang="en-US" i="1" dirty="0">
                <a:solidFill>
                  <a:srgbClr val="000000"/>
                </a:solidFill>
                <a:latin typeface="Arial" charset="0"/>
                <a:ea typeface="MS PGothic" charset="0"/>
                <a:cs typeface="MS PGothic" charset="0"/>
              </a:rPr>
              <a:t>f1: </a:t>
            </a:r>
            <a:r>
              <a:rPr lang="en-US" i="1" dirty="0" err="1">
                <a:solidFill>
                  <a:srgbClr val="000000"/>
                </a:solidFill>
                <a:latin typeface="Arial" charset="0"/>
                <a:ea typeface="MS PGothic" charset="0"/>
                <a:cs typeface="MS PGothic" charset="0"/>
              </a:rPr>
              <a:t>PayRate.HrRate</a:t>
            </a:r>
            <a:r>
              <a:rPr lang="en-US" i="1" dirty="0">
                <a:solidFill>
                  <a:srgbClr val="000000"/>
                </a:solidFill>
                <a:latin typeface="Arial" charset="0"/>
                <a:ea typeface="MS PGothic" charset="0"/>
                <a:cs typeface="MS PGothic" charset="0"/>
              </a:rPr>
              <a:t> * </a:t>
            </a:r>
            <a:r>
              <a:rPr lang="en-US" i="1" dirty="0" err="1">
                <a:solidFill>
                  <a:srgbClr val="000000"/>
                </a:solidFill>
                <a:latin typeface="Arial" charset="0"/>
                <a:ea typeface="MS PGothic" charset="0"/>
                <a:cs typeface="MS PGothic" charset="0"/>
              </a:rPr>
              <a:t>WorksOn.hrs</a:t>
            </a:r>
            <a:r>
              <a:rPr lang="en-US" i="1" dirty="0">
                <a:solidFill>
                  <a:srgbClr val="000000"/>
                </a:solidFill>
                <a:latin typeface="Arial" charset="0"/>
                <a:ea typeface="MS PGothic" charset="0"/>
                <a:cs typeface="MS PGothic" charset="0"/>
              </a:rPr>
              <a:t> = </a:t>
            </a:r>
            <a:r>
              <a:rPr lang="en-US" i="1" dirty="0" err="1">
                <a:solidFill>
                  <a:srgbClr val="000000"/>
                </a:solidFill>
                <a:latin typeface="Arial" charset="0"/>
                <a:ea typeface="MS PGothic" charset="0"/>
                <a:cs typeface="MS PGothic" charset="0"/>
              </a:rPr>
              <a:t>Personnel.Sal</a:t>
            </a:r>
            <a:r>
              <a:rPr lang="en-US" i="1" dirty="0">
                <a:solidFill>
                  <a:srgbClr val="000000"/>
                </a:solidFill>
                <a:latin typeface="Arial" charset="0"/>
                <a:ea typeface="MS PGothic" charset="0"/>
                <a:cs typeface="MS PGothic" charset="0"/>
              </a:rPr>
              <a:t>.</a:t>
            </a:r>
          </a:p>
        </p:txBody>
      </p:sp>
      <p:sp>
        <p:nvSpPr>
          <p:cNvPr id="133160" name="Freeform 41"/>
          <p:cNvSpPr>
            <a:spLocks/>
          </p:cNvSpPr>
          <p:nvPr/>
        </p:nvSpPr>
        <p:spPr bwMode="auto">
          <a:xfrm>
            <a:off x="3900488" y="3398838"/>
            <a:ext cx="3810000" cy="1854200"/>
          </a:xfrm>
          <a:custGeom>
            <a:avLst/>
            <a:gdLst>
              <a:gd name="T0" fmla="*/ 0 w 2400"/>
              <a:gd name="T1" fmla="*/ 1524000 h 1168"/>
              <a:gd name="T2" fmla="*/ 2438400 w 2400"/>
              <a:gd name="T3" fmla="*/ 1600200 h 1168"/>
              <a:gd name="T4" fmla="*/ 3810000 w 2400"/>
              <a:gd name="T5" fmla="*/ 0 h 1168"/>
              <a:gd name="T6" fmla="*/ 0 60000 65536"/>
              <a:gd name="T7" fmla="*/ 0 60000 65536"/>
              <a:gd name="T8" fmla="*/ 0 60000 65536"/>
              <a:gd name="T9" fmla="*/ 0 w 2400"/>
              <a:gd name="T10" fmla="*/ 0 h 1168"/>
              <a:gd name="T11" fmla="*/ 2400 w 2400"/>
              <a:gd name="T12" fmla="*/ 1168 h 1168"/>
            </a:gdLst>
            <a:ahLst/>
            <a:cxnLst>
              <a:cxn ang="T6">
                <a:pos x="T0" y="T1"/>
              </a:cxn>
              <a:cxn ang="T7">
                <a:pos x="T2" y="T3"/>
              </a:cxn>
              <a:cxn ang="T8">
                <a:pos x="T4" y="T5"/>
              </a:cxn>
            </a:cxnLst>
            <a:rect l="T9" t="T10" r="T11" b="T12"/>
            <a:pathLst>
              <a:path w="2400" h="1168">
                <a:moveTo>
                  <a:pt x="0" y="960"/>
                </a:moveTo>
                <a:cubicBezTo>
                  <a:pt x="568" y="1064"/>
                  <a:pt x="1136" y="1168"/>
                  <a:pt x="1536" y="1008"/>
                </a:cubicBezTo>
                <a:cubicBezTo>
                  <a:pt x="1936" y="848"/>
                  <a:pt x="2168" y="424"/>
                  <a:pt x="2400" y="0"/>
                </a:cubicBezTo>
              </a:path>
            </a:pathLst>
          </a:custGeom>
          <a:noFill/>
          <a:ln w="19050">
            <a:solidFill>
              <a:schemeClr val="tx1"/>
            </a:solidFill>
            <a:round/>
            <a:headEnd/>
            <a:tailEnd type="arrow" w="med" len="med"/>
          </a:ln>
          <a:extLst>
            <a:ext uri="{909E8E84-426E-40dd-AFC4-6F175D3DCCD1}">
              <a14:hiddenFill xmlns:a14="http://schemas.microsoft.com/office/drawing/2010/main" xmlns="">
                <a:solidFill>
                  <a:srgbClr val="FFFFFF"/>
                </a:solidFill>
              </a14:hiddenFill>
            </a:ext>
          </a:extLst>
        </p:spPr>
        <p:txBody>
          <a:bodyPr wrap="none" anchor="ctr"/>
          <a:lstStyle/>
          <a:p>
            <a:pPr eaLnBrk="0" hangingPunct="0"/>
            <a:endParaRPr lang="en-GB" sz="3200">
              <a:solidFill>
                <a:srgbClr val="000000"/>
              </a:solidFill>
              <a:latin typeface="Arial" charset="0"/>
              <a:ea typeface="MS PGothic" charset="0"/>
              <a:cs typeface="MS PGothic" charset="0"/>
            </a:endParaRPr>
          </a:p>
        </p:txBody>
      </p:sp>
      <p:sp>
        <p:nvSpPr>
          <p:cNvPr id="305194" name="Line 42"/>
          <p:cNvSpPr>
            <a:spLocks noChangeShapeType="1"/>
          </p:cNvSpPr>
          <p:nvPr/>
        </p:nvSpPr>
        <p:spPr bwMode="auto">
          <a:xfrm>
            <a:off x="2605088" y="4084638"/>
            <a:ext cx="2133600" cy="381000"/>
          </a:xfrm>
          <a:prstGeom prst="line">
            <a:avLst/>
          </a:prstGeom>
          <a:noFill/>
          <a:ln w="28575">
            <a:solidFill>
              <a:srgbClr val="800000"/>
            </a:solidFill>
            <a:round/>
            <a:headEnd type="diamond" w="med" len="med"/>
            <a:tailEnd type="diamond"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305195" name="Freeform 43"/>
          <p:cNvSpPr>
            <a:spLocks/>
          </p:cNvSpPr>
          <p:nvPr/>
        </p:nvSpPr>
        <p:spPr bwMode="auto">
          <a:xfrm>
            <a:off x="1524514" y="3322638"/>
            <a:ext cx="393700" cy="1371600"/>
          </a:xfrm>
          <a:custGeom>
            <a:avLst/>
            <a:gdLst>
              <a:gd name="T0" fmla="*/ 317500 w 248"/>
              <a:gd name="T1" fmla="*/ 1371600 h 864"/>
              <a:gd name="T2" fmla="*/ 12700 w 248"/>
              <a:gd name="T3" fmla="*/ 533400 h 864"/>
              <a:gd name="T4" fmla="*/ 393700 w 248"/>
              <a:gd name="T5" fmla="*/ 0 h 864"/>
              <a:gd name="T6" fmla="*/ 0 60000 65536"/>
              <a:gd name="T7" fmla="*/ 0 60000 65536"/>
              <a:gd name="T8" fmla="*/ 0 60000 65536"/>
              <a:gd name="T9" fmla="*/ 0 w 248"/>
              <a:gd name="T10" fmla="*/ 0 h 864"/>
              <a:gd name="T11" fmla="*/ 248 w 248"/>
              <a:gd name="T12" fmla="*/ 864 h 864"/>
            </a:gdLst>
            <a:ahLst/>
            <a:cxnLst>
              <a:cxn ang="T6">
                <a:pos x="T0" y="T1"/>
              </a:cxn>
              <a:cxn ang="T7">
                <a:pos x="T2" y="T3"/>
              </a:cxn>
              <a:cxn ang="T8">
                <a:pos x="T4" y="T5"/>
              </a:cxn>
            </a:cxnLst>
            <a:rect l="T9" t="T10" r="T11" b="T12"/>
            <a:pathLst>
              <a:path w="248" h="864">
                <a:moveTo>
                  <a:pt x="200" y="864"/>
                </a:moveTo>
                <a:cubicBezTo>
                  <a:pt x="100" y="672"/>
                  <a:pt x="0" y="480"/>
                  <a:pt x="8" y="336"/>
                </a:cubicBezTo>
                <a:cubicBezTo>
                  <a:pt x="16" y="192"/>
                  <a:pt x="208" y="56"/>
                  <a:pt x="248" y="0"/>
                </a:cubicBezTo>
              </a:path>
            </a:pathLst>
          </a:custGeom>
          <a:noFill/>
          <a:ln w="28575">
            <a:solidFill>
              <a:srgbClr val="0000DC"/>
            </a:solidFill>
            <a:round/>
            <a:headEnd type="diamond" w="med" len="med"/>
            <a:tailEnd type="diamond" w="med" len="med"/>
          </a:ln>
          <a:extLst>
            <a:ext uri="{909E8E84-426E-40dd-AFC4-6F175D3DCCD1}">
              <a14:hiddenFill xmlns:a14="http://schemas.microsoft.com/office/drawing/2010/main" xmlns="">
                <a:solidFill>
                  <a:srgbClr val="FFFFFF"/>
                </a:solidFill>
              </a14:hiddenFill>
            </a:ext>
          </a:extLst>
        </p:spPr>
        <p:txBody>
          <a:bodyPr wrap="none" anchor="ctr"/>
          <a:lstStyle/>
          <a:p>
            <a:pPr eaLnBrk="0" hangingPunct="0"/>
            <a:endParaRPr lang="en-GB" sz="3200">
              <a:solidFill>
                <a:srgbClr val="000000"/>
              </a:solidFill>
              <a:latin typeface="Arial" charset="0"/>
              <a:ea typeface="MS PGothic" charset="0"/>
              <a:cs typeface="MS PGothic" charset="0"/>
            </a:endParaRPr>
          </a:p>
        </p:txBody>
      </p:sp>
      <p:cxnSp>
        <p:nvCxnSpPr>
          <p:cNvPr id="3" name="Straight Arrow Connector 2"/>
          <p:cNvCxnSpPr>
            <a:stCxn id="133138" idx="2"/>
            <a:endCxn id="133149" idx="0"/>
          </p:cNvCxnSpPr>
          <p:nvPr/>
        </p:nvCxnSpPr>
        <p:spPr bwMode="auto">
          <a:xfrm flipH="1">
            <a:off x="2595563" y="3475038"/>
            <a:ext cx="1854200" cy="215900"/>
          </a:xfrm>
          <a:prstGeom prst="straightConnector1">
            <a:avLst/>
          </a:prstGeom>
          <a:noFill/>
          <a:ln w="28575" cap="sq" cmpd="sng" algn="ctr">
            <a:solidFill>
              <a:srgbClr val="0000DC"/>
            </a:solidFill>
            <a:prstDash val="solid"/>
            <a:round/>
            <a:headEnd type="none" w="med" len="med"/>
            <a:tailEnd type="triangle"/>
          </a:ln>
          <a:effectLst/>
        </p:spPr>
      </p:cxnSp>
    </p:spTree>
    <p:extLst>
      <p:ext uri="{BB962C8B-B14F-4D97-AF65-F5344CB8AC3E}">
        <p14:creationId xmlns:p14="http://schemas.microsoft.com/office/powerpoint/2010/main" val="55338363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519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0519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5194" grpId="0" animBg="1"/>
      <p:bldP spid="305195"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69" name="Rectangle 2"/>
          <p:cNvSpPr>
            <a:spLocks noGrp="1" noChangeArrowheads="1"/>
          </p:cNvSpPr>
          <p:nvPr>
            <p:ph type="title"/>
          </p:nvPr>
        </p:nvSpPr>
        <p:spPr>
          <a:xfrm>
            <a:off x="685800" y="304800"/>
            <a:ext cx="7772400" cy="841375"/>
          </a:xfrm>
        </p:spPr>
        <p:txBody>
          <a:bodyPr/>
          <a:lstStyle/>
          <a:p>
            <a:pPr eaLnBrk="1" hangingPunct="1"/>
            <a:r>
              <a:rPr lang="en-US">
                <a:latin typeface="Arial" charset="0"/>
              </a:rPr>
              <a:t>Two Possible Queries</a:t>
            </a:r>
          </a:p>
        </p:txBody>
      </p:sp>
      <p:sp>
        <p:nvSpPr>
          <p:cNvPr id="135170" name="Text Box 3"/>
          <p:cNvSpPr txBox="1">
            <a:spLocks noChangeArrowheads="1"/>
          </p:cNvSpPr>
          <p:nvPr/>
        </p:nvSpPr>
        <p:spPr bwMode="auto">
          <a:xfrm>
            <a:off x="781123" y="1257566"/>
            <a:ext cx="4396946" cy="1421928"/>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wrap="none">
            <a:spAutoFit/>
          </a:bodyPr>
          <a:lstStyle>
            <a:lvl1pPr algn="r" eaLnBrk="0" hangingPunct="0">
              <a:defRPr sz="2400">
                <a:solidFill>
                  <a:schemeClr val="tx1"/>
                </a:solidFill>
                <a:latin typeface="Times New Roman" charset="0"/>
                <a:ea typeface="ＭＳ Ｐゴシック" charset="0"/>
              </a:defRPr>
            </a:lvl1pPr>
            <a:lvl2pPr marL="742950" indent="-285750" algn="r" eaLnBrk="0" hangingPunct="0">
              <a:defRPr sz="2400">
                <a:solidFill>
                  <a:schemeClr val="tx1"/>
                </a:solidFill>
                <a:latin typeface="Times New Roman" charset="0"/>
                <a:ea typeface="ＭＳ Ｐゴシック" charset="0"/>
              </a:defRPr>
            </a:lvl2pPr>
            <a:lvl3pPr marL="1143000" indent="-228600" algn="r" eaLnBrk="0" hangingPunct="0">
              <a:defRPr sz="2400">
                <a:solidFill>
                  <a:schemeClr val="tx1"/>
                </a:solidFill>
                <a:latin typeface="Times New Roman" charset="0"/>
                <a:ea typeface="ＭＳ Ｐゴシック" charset="0"/>
              </a:defRPr>
            </a:lvl3pPr>
            <a:lvl4pPr marL="1600200" indent="-228600" algn="r" eaLnBrk="0" hangingPunct="0">
              <a:defRPr sz="2400">
                <a:solidFill>
                  <a:schemeClr val="tx1"/>
                </a:solidFill>
                <a:latin typeface="Times New Roman" charset="0"/>
                <a:ea typeface="ＭＳ Ｐゴシック" charset="0"/>
              </a:defRPr>
            </a:lvl4pPr>
            <a:lvl5pPr marL="2057400" indent="-228600" algn="r" eaLnBrk="0" hangingPunct="0">
              <a:defRPr sz="2400">
                <a:solidFill>
                  <a:schemeClr val="tx1"/>
                </a:solidFill>
                <a:latin typeface="Times New Roman" charset="0"/>
                <a:ea typeface="ＭＳ Ｐゴシック" charset="0"/>
              </a:defRPr>
            </a:lvl5pPr>
            <a:lvl6pPr marL="2514600" indent="-228600" algn="r"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algn="r"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algn="r"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algn="r" eaLnBrk="0" fontAlgn="base" hangingPunct="0">
              <a:spcBef>
                <a:spcPct val="0"/>
              </a:spcBef>
              <a:spcAft>
                <a:spcPct val="0"/>
              </a:spcAft>
              <a:defRPr sz="2400">
                <a:solidFill>
                  <a:schemeClr val="tx1"/>
                </a:solidFill>
                <a:latin typeface="Times New Roman" charset="0"/>
                <a:ea typeface="ＭＳ Ｐゴシック" charset="0"/>
              </a:defRPr>
            </a:lvl9pPr>
          </a:lstStyle>
          <a:p>
            <a:pPr algn="l" eaLnBrk="1" hangingPunct="1"/>
            <a:r>
              <a:rPr lang="en-US" dirty="0">
                <a:solidFill>
                  <a:srgbClr val="833A03"/>
                </a:solidFill>
                <a:latin typeface="Chalkboard Bold" charset="0"/>
                <a:ea typeface="MS PGothic" charset="0"/>
                <a:cs typeface="Times New Roman" charset="0"/>
              </a:rPr>
              <a:t>select</a:t>
            </a:r>
            <a:r>
              <a:rPr lang="en-US" dirty="0">
                <a:solidFill>
                  <a:srgbClr val="000000"/>
                </a:solidFill>
                <a:latin typeface="Comic Sans MS" charset="0"/>
                <a:ea typeface="MS PGothic" charset="0"/>
                <a:cs typeface="Times New Roman" charset="0"/>
              </a:rPr>
              <a:t> </a:t>
            </a:r>
            <a:r>
              <a:rPr lang="en-US" dirty="0" err="1">
                <a:solidFill>
                  <a:srgbClr val="000000"/>
                </a:solidFill>
                <a:latin typeface="Comic Sans MS" charset="0"/>
                <a:ea typeface="MS PGothic" charset="0"/>
                <a:cs typeface="Times New Roman" charset="0"/>
              </a:rPr>
              <a:t>P.HrRate</a:t>
            </a:r>
            <a:r>
              <a:rPr lang="en-US" dirty="0">
                <a:solidFill>
                  <a:srgbClr val="000000"/>
                </a:solidFill>
                <a:latin typeface="Comic Sans MS" charset="0"/>
                <a:ea typeface="MS PGothic" charset="0"/>
                <a:cs typeface="Times New Roman" charset="0"/>
              </a:rPr>
              <a:t> * </a:t>
            </a:r>
            <a:r>
              <a:rPr lang="en-US" dirty="0" err="1">
                <a:solidFill>
                  <a:srgbClr val="000000"/>
                </a:solidFill>
                <a:latin typeface="Comic Sans MS" charset="0"/>
                <a:ea typeface="MS PGothic" charset="0"/>
                <a:cs typeface="Times New Roman" charset="0"/>
              </a:rPr>
              <a:t>W.hrs</a:t>
            </a:r>
            <a:endParaRPr lang="en-US" dirty="0">
              <a:solidFill>
                <a:srgbClr val="000000"/>
              </a:solidFill>
              <a:latin typeface="Comic Sans MS" charset="0"/>
              <a:ea typeface="MS PGothic" charset="0"/>
              <a:cs typeface="Times New Roman" charset="0"/>
            </a:endParaRPr>
          </a:p>
          <a:p>
            <a:pPr algn="l" eaLnBrk="1" hangingPunct="1"/>
            <a:r>
              <a:rPr lang="en-US" dirty="0">
                <a:solidFill>
                  <a:srgbClr val="833A03"/>
                </a:solidFill>
                <a:latin typeface="Chalkboard Bold" charset="0"/>
                <a:ea typeface="MS PGothic" charset="0"/>
                <a:cs typeface="Times New Roman" charset="0"/>
              </a:rPr>
              <a:t>from</a:t>
            </a:r>
            <a:r>
              <a:rPr lang="en-US" dirty="0">
                <a:solidFill>
                  <a:srgbClr val="000000"/>
                </a:solidFill>
                <a:latin typeface="Comic Sans MS" charset="0"/>
                <a:ea typeface="MS PGothic" charset="0"/>
                <a:cs typeface="Times New Roman" charset="0"/>
              </a:rPr>
              <a:t> </a:t>
            </a:r>
            <a:r>
              <a:rPr lang="en-US" b="1" dirty="0" err="1">
                <a:solidFill>
                  <a:srgbClr val="000000"/>
                </a:solidFill>
                <a:latin typeface="Comic Sans MS" charset="0"/>
                <a:ea typeface="MS PGothic" charset="0"/>
                <a:cs typeface="Times New Roman" charset="0"/>
              </a:rPr>
              <a:t>PayRate</a:t>
            </a:r>
            <a:r>
              <a:rPr lang="en-US" b="1" dirty="0">
                <a:solidFill>
                  <a:srgbClr val="000000"/>
                </a:solidFill>
                <a:latin typeface="Comic Sans MS" charset="0"/>
                <a:ea typeface="MS PGothic" charset="0"/>
                <a:cs typeface="Times New Roman" charset="0"/>
              </a:rPr>
              <a:t> P</a:t>
            </a:r>
            <a:r>
              <a:rPr lang="en-US" dirty="0">
                <a:solidFill>
                  <a:srgbClr val="000000"/>
                </a:solidFill>
                <a:latin typeface="Comic Sans MS" charset="0"/>
                <a:ea typeface="MS PGothic" charset="0"/>
                <a:cs typeface="Times New Roman" charset="0"/>
              </a:rPr>
              <a:t>, </a:t>
            </a:r>
            <a:r>
              <a:rPr lang="en-US" b="1" dirty="0" err="1">
                <a:solidFill>
                  <a:srgbClr val="000000"/>
                </a:solidFill>
                <a:latin typeface="Comic Sans MS" charset="0"/>
                <a:ea typeface="MS PGothic" charset="0"/>
                <a:cs typeface="Times New Roman" charset="0"/>
              </a:rPr>
              <a:t>WorksOn</a:t>
            </a:r>
            <a:r>
              <a:rPr lang="en-US" b="1" dirty="0">
                <a:solidFill>
                  <a:srgbClr val="000000"/>
                </a:solidFill>
                <a:latin typeface="Comic Sans MS" charset="0"/>
                <a:ea typeface="MS PGothic" charset="0"/>
                <a:cs typeface="Times New Roman" charset="0"/>
              </a:rPr>
              <a:t> W</a:t>
            </a:r>
            <a:endParaRPr lang="en-US" dirty="0">
              <a:solidFill>
                <a:srgbClr val="000000"/>
              </a:solidFill>
              <a:latin typeface="Comic Sans MS" charset="0"/>
              <a:ea typeface="MS PGothic" charset="0"/>
              <a:cs typeface="Times New Roman" charset="0"/>
            </a:endParaRPr>
          </a:p>
          <a:p>
            <a:pPr algn="l" eaLnBrk="1" hangingPunct="1"/>
            <a:r>
              <a:rPr lang="en-US" dirty="0">
                <a:solidFill>
                  <a:srgbClr val="833A03"/>
                </a:solidFill>
                <a:latin typeface="Chalkboard Bold" charset="0"/>
                <a:ea typeface="MS PGothic" charset="0"/>
                <a:cs typeface="Times New Roman" charset="0"/>
              </a:rPr>
              <a:t>where</a:t>
            </a:r>
            <a:r>
              <a:rPr lang="en-US" dirty="0">
                <a:solidFill>
                  <a:srgbClr val="000000"/>
                </a:solidFill>
                <a:latin typeface="Comic Sans MS" charset="0"/>
                <a:ea typeface="MS PGothic" charset="0"/>
                <a:cs typeface="Times New Roman" charset="0"/>
              </a:rPr>
              <a:t> </a:t>
            </a:r>
            <a:r>
              <a:rPr lang="en-US" dirty="0" err="1">
                <a:solidFill>
                  <a:srgbClr val="000000"/>
                </a:solidFill>
                <a:latin typeface="Comic Sans MS" charset="0"/>
                <a:ea typeface="MS PGothic" charset="0"/>
                <a:cs typeface="Times New Roman" charset="0"/>
              </a:rPr>
              <a:t>P.Rank</a:t>
            </a:r>
            <a:r>
              <a:rPr lang="en-US" dirty="0">
                <a:solidFill>
                  <a:srgbClr val="000000"/>
                </a:solidFill>
                <a:latin typeface="Comic Sans MS" charset="0"/>
                <a:ea typeface="MS PGothic" charset="0"/>
                <a:cs typeface="Times New Roman" charset="0"/>
              </a:rPr>
              <a:t> = </a:t>
            </a:r>
            <a:r>
              <a:rPr lang="en-US" dirty="0" err="1">
                <a:solidFill>
                  <a:srgbClr val="000000"/>
                </a:solidFill>
                <a:latin typeface="Comic Sans MS" charset="0"/>
                <a:ea typeface="MS PGothic" charset="0"/>
                <a:cs typeface="Times New Roman" charset="0"/>
              </a:rPr>
              <a:t>W.ProjRank</a:t>
            </a:r>
            <a:endParaRPr lang="en-US" dirty="0">
              <a:solidFill>
                <a:srgbClr val="000000"/>
              </a:solidFill>
              <a:latin typeface="Comic Sans MS" charset="0"/>
              <a:ea typeface="MS PGothic" charset="0"/>
              <a:cs typeface="Times New Roman" charset="0"/>
            </a:endParaRPr>
          </a:p>
        </p:txBody>
      </p:sp>
      <p:sp>
        <p:nvSpPr>
          <p:cNvPr id="135171" name="Text Box 4"/>
          <p:cNvSpPr txBox="1">
            <a:spLocks noChangeArrowheads="1"/>
          </p:cNvSpPr>
          <p:nvPr/>
        </p:nvSpPr>
        <p:spPr bwMode="auto">
          <a:xfrm>
            <a:off x="783320" y="2851167"/>
            <a:ext cx="7644327" cy="1421928"/>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wrap="square">
            <a:spAutoFit/>
          </a:bodyPr>
          <a:lstStyle>
            <a:lvl1pPr algn="r" eaLnBrk="0" hangingPunct="0">
              <a:defRPr sz="2400">
                <a:solidFill>
                  <a:schemeClr val="tx1"/>
                </a:solidFill>
                <a:latin typeface="Times New Roman" charset="0"/>
                <a:ea typeface="ＭＳ Ｐゴシック" charset="0"/>
              </a:defRPr>
            </a:lvl1pPr>
            <a:lvl2pPr marL="742950" indent="-285750" algn="r" eaLnBrk="0" hangingPunct="0">
              <a:defRPr sz="2400">
                <a:solidFill>
                  <a:schemeClr val="tx1"/>
                </a:solidFill>
                <a:latin typeface="Times New Roman" charset="0"/>
                <a:ea typeface="ＭＳ Ｐゴシック" charset="0"/>
              </a:defRPr>
            </a:lvl2pPr>
            <a:lvl3pPr marL="1143000" indent="-228600" algn="r" eaLnBrk="0" hangingPunct="0">
              <a:defRPr sz="2400">
                <a:solidFill>
                  <a:schemeClr val="tx1"/>
                </a:solidFill>
                <a:latin typeface="Times New Roman" charset="0"/>
                <a:ea typeface="ＭＳ Ｐゴシック" charset="0"/>
              </a:defRPr>
            </a:lvl3pPr>
            <a:lvl4pPr marL="1600200" indent="-228600" algn="r" eaLnBrk="0" hangingPunct="0">
              <a:defRPr sz="2400">
                <a:solidFill>
                  <a:schemeClr val="tx1"/>
                </a:solidFill>
                <a:latin typeface="Times New Roman" charset="0"/>
                <a:ea typeface="ＭＳ Ｐゴシック" charset="0"/>
              </a:defRPr>
            </a:lvl4pPr>
            <a:lvl5pPr marL="2057400" indent="-228600" algn="r" eaLnBrk="0" hangingPunct="0">
              <a:defRPr sz="2400">
                <a:solidFill>
                  <a:schemeClr val="tx1"/>
                </a:solidFill>
                <a:latin typeface="Times New Roman" charset="0"/>
                <a:ea typeface="ＭＳ Ｐゴシック" charset="0"/>
              </a:defRPr>
            </a:lvl5pPr>
            <a:lvl6pPr marL="2514600" indent="-228600" algn="r"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algn="r"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algn="r"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algn="r" eaLnBrk="0" fontAlgn="base" hangingPunct="0">
              <a:spcBef>
                <a:spcPct val="0"/>
              </a:spcBef>
              <a:spcAft>
                <a:spcPct val="0"/>
              </a:spcAft>
              <a:defRPr sz="2400">
                <a:solidFill>
                  <a:schemeClr val="tx1"/>
                </a:solidFill>
                <a:latin typeface="Times New Roman" charset="0"/>
                <a:ea typeface="ＭＳ Ｐゴシック" charset="0"/>
              </a:defRPr>
            </a:lvl9pPr>
          </a:lstStyle>
          <a:p>
            <a:pPr algn="l" eaLnBrk="1" hangingPunct="1"/>
            <a:r>
              <a:rPr lang="en-US" dirty="0">
                <a:solidFill>
                  <a:srgbClr val="833A03"/>
                </a:solidFill>
                <a:latin typeface="Chalkboard Bold" charset="0"/>
                <a:ea typeface="MS PGothic" charset="0"/>
                <a:cs typeface="Times New Roman" charset="0"/>
              </a:rPr>
              <a:t>select</a:t>
            </a:r>
            <a:r>
              <a:rPr lang="en-US" dirty="0">
                <a:solidFill>
                  <a:srgbClr val="000000"/>
                </a:solidFill>
                <a:latin typeface="Comic Sans MS" charset="0"/>
                <a:ea typeface="MS PGothic" charset="0"/>
                <a:cs typeface="Times New Roman" charset="0"/>
              </a:rPr>
              <a:t> </a:t>
            </a:r>
            <a:r>
              <a:rPr lang="en-US" dirty="0" err="1">
                <a:solidFill>
                  <a:srgbClr val="000000"/>
                </a:solidFill>
                <a:latin typeface="Comic Sans MS" charset="0"/>
                <a:ea typeface="MS PGothic" charset="0"/>
                <a:cs typeface="Times New Roman" charset="0"/>
              </a:rPr>
              <a:t>P.HrRate</a:t>
            </a:r>
            <a:r>
              <a:rPr lang="en-US" dirty="0">
                <a:solidFill>
                  <a:srgbClr val="000000"/>
                </a:solidFill>
                <a:latin typeface="Comic Sans MS" charset="0"/>
                <a:ea typeface="MS PGothic" charset="0"/>
                <a:cs typeface="Times New Roman" charset="0"/>
              </a:rPr>
              <a:t> * </a:t>
            </a:r>
            <a:r>
              <a:rPr lang="en-US" dirty="0" err="1">
                <a:solidFill>
                  <a:srgbClr val="000000"/>
                </a:solidFill>
                <a:latin typeface="Comic Sans MS" charset="0"/>
                <a:ea typeface="MS PGothic" charset="0"/>
                <a:cs typeface="Times New Roman" charset="0"/>
              </a:rPr>
              <a:t>W.hrs</a:t>
            </a:r>
            <a:endParaRPr lang="en-US" dirty="0">
              <a:solidFill>
                <a:srgbClr val="000000"/>
              </a:solidFill>
              <a:latin typeface="Comic Sans MS" charset="0"/>
              <a:ea typeface="MS PGothic" charset="0"/>
              <a:cs typeface="Times New Roman" charset="0"/>
            </a:endParaRPr>
          </a:p>
          <a:p>
            <a:pPr algn="l" eaLnBrk="1" hangingPunct="1"/>
            <a:r>
              <a:rPr lang="en-US" dirty="0">
                <a:solidFill>
                  <a:srgbClr val="833A03"/>
                </a:solidFill>
                <a:latin typeface="Chalkboard Bold" charset="0"/>
                <a:ea typeface="MS PGothic" charset="0"/>
                <a:cs typeface="Times New Roman" charset="0"/>
              </a:rPr>
              <a:t>from</a:t>
            </a:r>
            <a:r>
              <a:rPr lang="en-US" dirty="0">
                <a:solidFill>
                  <a:srgbClr val="000000"/>
                </a:solidFill>
                <a:latin typeface="Comic Sans MS" charset="0"/>
                <a:ea typeface="MS PGothic" charset="0"/>
                <a:cs typeface="Times New Roman" charset="0"/>
              </a:rPr>
              <a:t> </a:t>
            </a:r>
            <a:r>
              <a:rPr lang="en-US" b="1" dirty="0" err="1">
                <a:solidFill>
                  <a:srgbClr val="000000"/>
                </a:solidFill>
                <a:latin typeface="Comic Sans MS" charset="0"/>
                <a:ea typeface="MS PGothic" charset="0"/>
                <a:cs typeface="Times New Roman" charset="0"/>
              </a:rPr>
              <a:t>PayRate</a:t>
            </a:r>
            <a:r>
              <a:rPr lang="en-US" b="1" dirty="0">
                <a:solidFill>
                  <a:srgbClr val="000000"/>
                </a:solidFill>
                <a:latin typeface="Comic Sans MS" charset="0"/>
                <a:ea typeface="MS PGothic" charset="0"/>
                <a:cs typeface="Times New Roman" charset="0"/>
              </a:rPr>
              <a:t> P</a:t>
            </a:r>
            <a:r>
              <a:rPr lang="en-US" dirty="0">
                <a:solidFill>
                  <a:srgbClr val="000000"/>
                </a:solidFill>
                <a:latin typeface="Comic Sans MS" charset="0"/>
                <a:ea typeface="MS PGothic" charset="0"/>
                <a:cs typeface="Times New Roman" charset="0"/>
              </a:rPr>
              <a:t>, </a:t>
            </a:r>
            <a:r>
              <a:rPr lang="en-US" b="1" dirty="0" err="1">
                <a:solidFill>
                  <a:srgbClr val="000000"/>
                </a:solidFill>
                <a:latin typeface="Comic Sans MS" charset="0"/>
                <a:ea typeface="MS PGothic" charset="0"/>
                <a:cs typeface="Times New Roman" charset="0"/>
              </a:rPr>
              <a:t>WorksOn</a:t>
            </a:r>
            <a:r>
              <a:rPr lang="en-US" b="1" dirty="0">
                <a:solidFill>
                  <a:srgbClr val="000000"/>
                </a:solidFill>
                <a:latin typeface="Comic Sans MS" charset="0"/>
                <a:ea typeface="MS PGothic" charset="0"/>
                <a:cs typeface="Times New Roman" charset="0"/>
              </a:rPr>
              <a:t> W, Student S</a:t>
            </a:r>
            <a:endParaRPr lang="en-US" dirty="0">
              <a:solidFill>
                <a:srgbClr val="000000"/>
              </a:solidFill>
              <a:latin typeface="Comic Sans MS" charset="0"/>
              <a:ea typeface="MS PGothic" charset="0"/>
              <a:cs typeface="Times New Roman" charset="0"/>
            </a:endParaRPr>
          </a:p>
          <a:p>
            <a:pPr algn="l" eaLnBrk="1" hangingPunct="1"/>
            <a:r>
              <a:rPr lang="en-US" dirty="0">
                <a:solidFill>
                  <a:srgbClr val="833A03"/>
                </a:solidFill>
                <a:latin typeface="Chalkboard Bold" charset="0"/>
                <a:ea typeface="MS PGothic" charset="0"/>
                <a:cs typeface="Times New Roman" charset="0"/>
              </a:rPr>
              <a:t>where</a:t>
            </a:r>
            <a:r>
              <a:rPr lang="en-US" dirty="0">
                <a:solidFill>
                  <a:srgbClr val="000000"/>
                </a:solidFill>
                <a:latin typeface="Comic Sans MS" charset="0"/>
                <a:ea typeface="MS PGothic" charset="0"/>
                <a:cs typeface="Times New Roman" charset="0"/>
              </a:rPr>
              <a:t> </a:t>
            </a:r>
            <a:r>
              <a:rPr lang="en-US" dirty="0" err="1">
                <a:solidFill>
                  <a:srgbClr val="000000"/>
                </a:solidFill>
                <a:latin typeface="Comic Sans MS" charset="0"/>
                <a:ea typeface="MS PGothic" charset="0"/>
                <a:cs typeface="Times New Roman" charset="0"/>
              </a:rPr>
              <a:t>W.Name</a:t>
            </a:r>
            <a:r>
              <a:rPr lang="en-US" dirty="0">
                <a:solidFill>
                  <a:srgbClr val="000000"/>
                </a:solidFill>
                <a:latin typeface="Comic Sans MS" charset="0"/>
                <a:ea typeface="MS PGothic" charset="0"/>
                <a:cs typeface="Times New Roman" charset="0"/>
              </a:rPr>
              <a:t>=</a:t>
            </a:r>
            <a:r>
              <a:rPr lang="en-US" dirty="0" err="1">
                <a:solidFill>
                  <a:srgbClr val="000000"/>
                </a:solidFill>
                <a:latin typeface="Comic Sans MS" charset="0"/>
                <a:ea typeface="MS PGothic" charset="0"/>
                <a:cs typeface="Times New Roman" charset="0"/>
              </a:rPr>
              <a:t>S.Name</a:t>
            </a:r>
            <a:r>
              <a:rPr lang="en-US" dirty="0">
                <a:solidFill>
                  <a:srgbClr val="000000"/>
                </a:solidFill>
                <a:latin typeface="Comic Sans MS" charset="0"/>
                <a:ea typeface="MS PGothic" charset="0"/>
                <a:cs typeface="Times New Roman" charset="0"/>
              </a:rPr>
              <a:t> and </a:t>
            </a:r>
            <a:r>
              <a:rPr lang="en-US" dirty="0" err="1">
                <a:solidFill>
                  <a:srgbClr val="000000"/>
                </a:solidFill>
                <a:latin typeface="Comic Sans MS" charset="0"/>
                <a:ea typeface="MS PGothic" charset="0"/>
                <a:cs typeface="Times New Roman" charset="0"/>
              </a:rPr>
              <a:t>S.Yr</a:t>
            </a:r>
            <a:r>
              <a:rPr lang="en-US" dirty="0">
                <a:solidFill>
                  <a:srgbClr val="000000"/>
                </a:solidFill>
                <a:latin typeface="Comic Sans MS" charset="0"/>
                <a:ea typeface="MS PGothic" charset="0"/>
                <a:cs typeface="Times New Roman" charset="0"/>
              </a:rPr>
              <a:t> = </a:t>
            </a:r>
            <a:r>
              <a:rPr lang="en-US" dirty="0" err="1">
                <a:solidFill>
                  <a:srgbClr val="000000"/>
                </a:solidFill>
                <a:latin typeface="Comic Sans MS" charset="0"/>
                <a:ea typeface="MS PGothic" charset="0"/>
                <a:cs typeface="Times New Roman" charset="0"/>
              </a:rPr>
              <a:t>P.Rank</a:t>
            </a:r>
            <a:endParaRPr lang="en-US" dirty="0">
              <a:solidFill>
                <a:srgbClr val="000000"/>
              </a:solidFill>
              <a:latin typeface="Comic Sans MS" charset="0"/>
              <a:ea typeface="MS PGothic" charset="0"/>
              <a:cs typeface="Times New Roman" charset="0"/>
            </a:endParaRPr>
          </a:p>
        </p:txBody>
      </p:sp>
      <p:sp>
        <p:nvSpPr>
          <p:cNvPr id="135172" name="Text Box 6"/>
          <p:cNvSpPr txBox="1">
            <a:spLocks noChangeArrowheads="1"/>
          </p:cNvSpPr>
          <p:nvPr/>
        </p:nvSpPr>
        <p:spPr bwMode="auto">
          <a:xfrm>
            <a:off x="6592866" y="6039906"/>
            <a:ext cx="2455527" cy="73866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lgn="r" eaLnBrk="0" hangingPunct="0">
              <a:defRPr sz="2400">
                <a:solidFill>
                  <a:schemeClr val="tx1"/>
                </a:solidFill>
                <a:latin typeface="Times New Roman" charset="0"/>
                <a:ea typeface="ＭＳ Ｐゴシック" charset="0"/>
              </a:defRPr>
            </a:lvl1pPr>
            <a:lvl2pPr marL="742950" indent="-285750" algn="r" eaLnBrk="0" hangingPunct="0">
              <a:defRPr sz="2400">
                <a:solidFill>
                  <a:schemeClr val="tx1"/>
                </a:solidFill>
                <a:latin typeface="Times New Roman" charset="0"/>
                <a:ea typeface="ＭＳ Ｐゴシック" charset="0"/>
              </a:defRPr>
            </a:lvl2pPr>
            <a:lvl3pPr marL="1143000" indent="-228600" algn="r" eaLnBrk="0" hangingPunct="0">
              <a:defRPr sz="2400">
                <a:solidFill>
                  <a:schemeClr val="tx1"/>
                </a:solidFill>
                <a:latin typeface="Times New Roman" charset="0"/>
                <a:ea typeface="ＭＳ Ｐゴシック" charset="0"/>
              </a:defRPr>
            </a:lvl3pPr>
            <a:lvl4pPr marL="1600200" indent="-228600" algn="r" eaLnBrk="0" hangingPunct="0">
              <a:defRPr sz="2400">
                <a:solidFill>
                  <a:schemeClr val="tx1"/>
                </a:solidFill>
                <a:latin typeface="Times New Roman" charset="0"/>
                <a:ea typeface="ＭＳ Ｐゴシック" charset="0"/>
              </a:defRPr>
            </a:lvl4pPr>
            <a:lvl5pPr marL="2057400" indent="-228600" algn="r" eaLnBrk="0" hangingPunct="0">
              <a:defRPr sz="2400">
                <a:solidFill>
                  <a:schemeClr val="tx1"/>
                </a:solidFill>
                <a:latin typeface="Times New Roman" charset="0"/>
                <a:ea typeface="ＭＳ Ｐゴシック" charset="0"/>
              </a:defRPr>
            </a:lvl5pPr>
            <a:lvl6pPr marL="2514600" indent="-228600" algn="r"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algn="r"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algn="r"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algn="r" eaLnBrk="0" fontAlgn="base" hangingPunct="0">
              <a:spcBef>
                <a:spcPct val="0"/>
              </a:spcBef>
              <a:spcAft>
                <a:spcPct val="0"/>
              </a:spcAft>
              <a:defRPr sz="2400">
                <a:solidFill>
                  <a:schemeClr val="tx1"/>
                </a:solidFill>
                <a:latin typeface="Times New Roman" charset="0"/>
                <a:ea typeface="ＭＳ Ｐゴシック" charset="0"/>
              </a:defRPr>
            </a:lvl9pPr>
          </a:lstStyle>
          <a:p>
            <a:pPr algn="l"/>
            <a:r>
              <a:rPr lang="en-US" sz="1400" dirty="0">
                <a:solidFill>
                  <a:srgbClr val="000000"/>
                </a:solidFill>
                <a:latin typeface="Arial" charset="0"/>
                <a:ea typeface="MS PGothic" charset="0"/>
                <a:cs typeface="MS PGothic" charset="0"/>
              </a:rPr>
              <a:t>(We could also consider the     Cartesian product, but that seems intuitively wrong)</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1123" y="4384486"/>
            <a:ext cx="5471652" cy="2432922"/>
          </a:xfrm>
          <a:prstGeom prst="rect">
            <a:avLst/>
          </a:prstGeom>
        </p:spPr>
      </p:pic>
    </p:spTree>
    <p:extLst>
      <p:ext uri="{BB962C8B-B14F-4D97-AF65-F5344CB8AC3E}">
        <p14:creationId xmlns:p14="http://schemas.microsoft.com/office/powerpoint/2010/main" val="1936664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3" name="Rectangle 2"/>
          <p:cNvSpPr>
            <a:spLocks noGrp="1" noChangeArrowheads="1"/>
          </p:cNvSpPr>
          <p:nvPr>
            <p:ph type="title"/>
          </p:nvPr>
        </p:nvSpPr>
        <p:spPr/>
        <p:txBody>
          <a:bodyPr/>
          <a:lstStyle/>
          <a:p>
            <a:r>
              <a:rPr lang="en-US"/>
              <a:t>Two Sets of Decisions</a:t>
            </a:r>
          </a:p>
        </p:txBody>
      </p:sp>
      <p:sp>
        <p:nvSpPr>
          <p:cNvPr id="141314" name="Rectangle 3"/>
          <p:cNvSpPr>
            <a:spLocks noGrp="1" noChangeArrowheads="1"/>
          </p:cNvSpPr>
          <p:nvPr>
            <p:ph type="body" idx="1"/>
          </p:nvPr>
        </p:nvSpPr>
        <p:spPr/>
        <p:txBody>
          <a:bodyPr/>
          <a:lstStyle/>
          <a:p>
            <a:r>
              <a:rPr lang="en-US" dirty="0"/>
              <a:t>What join paths to choose? </a:t>
            </a:r>
          </a:p>
          <a:p>
            <a:r>
              <a:rPr lang="en-US" dirty="0"/>
              <a:t>How to combine the results of the joins?</a:t>
            </a:r>
          </a:p>
          <a:p>
            <a:r>
              <a:rPr lang="en-US" dirty="0"/>
              <a:t>Underlying database-design principles:</a:t>
            </a:r>
          </a:p>
          <a:p>
            <a:pPr lvl="1"/>
            <a:r>
              <a:rPr lang="en-US" dirty="0"/>
              <a:t>Values in the source should appear in the target</a:t>
            </a:r>
          </a:p>
          <a:p>
            <a:pPr lvl="1"/>
            <a:r>
              <a:rPr lang="en-US" dirty="0"/>
              <a:t>They should only appear once</a:t>
            </a:r>
          </a:p>
          <a:p>
            <a:pPr lvl="1"/>
            <a:r>
              <a:rPr lang="en-US" dirty="0"/>
              <a:t>We should not lose information</a:t>
            </a:r>
          </a:p>
          <a:p>
            <a:r>
              <a:rPr lang="en-US" dirty="0"/>
              <a:t>Discover candidate join paths by:</a:t>
            </a:r>
          </a:p>
          <a:p>
            <a:pPr lvl="1"/>
            <a:r>
              <a:rPr lang="en-US" dirty="0"/>
              <a:t>following foreign keys</a:t>
            </a:r>
          </a:p>
          <a:p>
            <a:pPr lvl="1"/>
            <a:r>
              <a:rPr lang="en-US" dirty="0"/>
              <a:t>look at paths used in queries </a:t>
            </a:r>
          </a:p>
          <a:p>
            <a:pPr lvl="1"/>
            <a:r>
              <a:rPr lang="en-US" dirty="0"/>
              <a:t>paths discovered by mining data for joinable columns.</a:t>
            </a:r>
          </a:p>
          <a:p>
            <a:r>
              <a:rPr lang="en-US" dirty="0"/>
              <a:t>Select paths by:</a:t>
            </a:r>
          </a:p>
          <a:p>
            <a:pPr lvl="1"/>
            <a:r>
              <a:rPr lang="en-US" dirty="0"/>
              <a:t>Prefer foreign keys</a:t>
            </a:r>
          </a:p>
          <a:p>
            <a:pPr lvl="1"/>
            <a:r>
              <a:rPr lang="en-US" dirty="0"/>
              <a:t>Prefer ones that involve a constraint</a:t>
            </a:r>
          </a:p>
          <a:p>
            <a:pPr lvl="1"/>
            <a:r>
              <a:rPr lang="en-US" dirty="0"/>
              <a:t>Prefer smaller difference between inner and outer joins.</a:t>
            </a:r>
          </a:p>
          <a:p>
            <a:pPr marL="0" indent="0">
              <a:buNone/>
            </a:pPr>
            <a:endParaRPr lang="en-US" dirty="0"/>
          </a:p>
        </p:txBody>
      </p:sp>
    </p:spTree>
    <p:extLst>
      <p:ext uri="{BB962C8B-B14F-4D97-AF65-F5344CB8AC3E}">
        <p14:creationId xmlns:p14="http://schemas.microsoft.com/office/powerpoint/2010/main" val="1104066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96"/>
          <p:cNvSpPr>
            <a:spLocks noChangeArrowheads="1"/>
          </p:cNvSpPr>
          <p:nvPr/>
        </p:nvSpPr>
        <p:spPr bwMode="auto">
          <a:xfrm>
            <a:off x="3495675" y="2000250"/>
            <a:ext cx="3152775" cy="361950"/>
          </a:xfrm>
          <a:prstGeom prst="rect">
            <a:avLst/>
          </a:prstGeom>
          <a:solidFill>
            <a:srgbClr val="CCFFFF"/>
          </a:solidFill>
          <a:ln w="12700" cap="sq">
            <a:solidFill>
              <a:schemeClr val="tx1"/>
            </a:solidFill>
            <a:miter lim="800000"/>
            <a:headEnd type="none" w="sm" len="sm"/>
            <a:tailEnd/>
          </a:ln>
        </p:spPr>
        <p:txBody>
          <a:bodyPr wrap="none" anchor="ctr"/>
          <a:lstStyle/>
          <a:p>
            <a:endParaRPr lang="en-US"/>
          </a:p>
        </p:txBody>
      </p:sp>
      <p:sp>
        <p:nvSpPr>
          <p:cNvPr id="24580" name="Text Box 97"/>
          <p:cNvSpPr txBox="1">
            <a:spLocks noChangeArrowheads="1"/>
          </p:cNvSpPr>
          <p:nvPr/>
        </p:nvSpPr>
        <p:spPr bwMode="auto">
          <a:xfrm>
            <a:off x="3584575" y="2009775"/>
            <a:ext cx="29654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a14:hiddenLine>
            </a:ext>
          </a:extLst>
        </p:spPr>
        <p:txBody>
          <a:bodyPr wrap="none">
            <a:spAutoFit/>
          </a:bodyPr>
          <a:lstStyle>
            <a:lvl1pPr>
              <a:defRPr sz="1400">
                <a:solidFill>
                  <a:schemeClr val="tx1"/>
                </a:solidFill>
                <a:latin typeface="Times New Roman" charset="0"/>
                <a:ea typeface="ＭＳ Ｐゴシック" charset="0"/>
                <a:cs typeface="ＭＳ Ｐゴシック" charset="0"/>
              </a:defRPr>
            </a:lvl1pPr>
            <a:lvl2pPr marL="37931725" indent="-37474525">
              <a:defRPr sz="1400">
                <a:solidFill>
                  <a:schemeClr val="tx1"/>
                </a:solidFill>
                <a:latin typeface="Times New Roman" charset="0"/>
                <a:ea typeface="ＭＳ Ｐゴシック" charset="0"/>
              </a:defRPr>
            </a:lvl2pPr>
            <a:lvl3pPr>
              <a:defRPr sz="1400">
                <a:solidFill>
                  <a:schemeClr val="tx1"/>
                </a:solidFill>
                <a:latin typeface="Times New Roman" charset="0"/>
                <a:ea typeface="ＭＳ Ｐゴシック" charset="0"/>
              </a:defRPr>
            </a:lvl3pPr>
            <a:lvl4pPr>
              <a:defRPr sz="1400">
                <a:solidFill>
                  <a:schemeClr val="tx1"/>
                </a:solidFill>
                <a:latin typeface="Times New Roman" charset="0"/>
                <a:ea typeface="ＭＳ Ｐゴシック" charset="0"/>
              </a:defRPr>
            </a:lvl4pPr>
            <a:lvl5pPr>
              <a:defRPr sz="1400">
                <a:solidFill>
                  <a:schemeClr val="tx1"/>
                </a:solidFill>
                <a:latin typeface="Times New Roman" charset="0"/>
                <a:ea typeface="ＭＳ Ｐゴシック" charset="0"/>
              </a:defRPr>
            </a:lvl5pPr>
            <a:lvl6pPr marL="457200" eaLnBrk="0" fontAlgn="base" hangingPunct="0">
              <a:spcBef>
                <a:spcPct val="30000"/>
              </a:spcBef>
              <a:spcAft>
                <a:spcPct val="0"/>
              </a:spcAft>
              <a:defRPr sz="1400">
                <a:solidFill>
                  <a:schemeClr val="tx1"/>
                </a:solidFill>
                <a:latin typeface="Times New Roman" charset="0"/>
                <a:ea typeface="ＭＳ Ｐゴシック" charset="0"/>
              </a:defRPr>
            </a:lvl6pPr>
            <a:lvl7pPr marL="914400" eaLnBrk="0" fontAlgn="base" hangingPunct="0">
              <a:spcBef>
                <a:spcPct val="30000"/>
              </a:spcBef>
              <a:spcAft>
                <a:spcPct val="0"/>
              </a:spcAft>
              <a:defRPr sz="1400">
                <a:solidFill>
                  <a:schemeClr val="tx1"/>
                </a:solidFill>
                <a:latin typeface="Times New Roman" charset="0"/>
                <a:ea typeface="ＭＳ Ｐゴシック" charset="0"/>
              </a:defRPr>
            </a:lvl7pPr>
            <a:lvl8pPr marL="1371600" eaLnBrk="0" fontAlgn="base" hangingPunct="0">
              <a:spcBef>
                <a:spcPct val="30000"/>
              </a:spcBef>
              <a:spcAft>
                <a:spcPct val="0"/>
              </a:spcAft>
              <a:defRPr sz="1400">
                <a:solidFill>
                  <a:schemeClr val="tx1"/>
                </a:solidFill>
                <a:latin typeface="Times New Roman" charset="0"/>
                <a:ea typeface="ＭＳ Ｐゴシック" charset="0"/>
              </a:defRPr>
            </a:lvl8pPr>
            <a:lvl9pPr marL="1828800" eaLnBrk="0" fontAlgn="base" hangingPunct="0">
              <a:spcBef>
                <a:spcPct val="30000"/>
              </a:spcBef>
              <a:spcAft>
                <a:spcPct val="0"/>
              </a:spcAft>
              <a:defRPr sz="1400">
                <a:solidFill>
                  <a:schemeClr val="tx1"/>
                </a:solidFill>
                <a:latin typeface="Times New Roman" charset="0"/>
                <a:ea typeface="ＭＳ Ｐゴシック" charset="0"/>
              </a:defRPr>
            </a:lvl9pPr>
          </a:lstStyle>
          <a:p>
            <a:pPr>
              <a:spcBef>
                <a:spcPct val="0"/>
              </a:spcBef>
            </a:pPr>
            <a:r>
              <a:rPr lang="en-US" sz="1800">
                <a:solidFill>
                  <a:schemeClr val="hlink"/>
                </a:solidFill>
              </a:rPr>
              <a:t>price    agent-name      address</a:t>
            </a:r>
            <a:endParaRPr lang="en-US" sz="1600"/>
          </a:p>
        </p:txBody>
      </p:sp>
      <p:sp>
        <p:nvSpPr>
          <p:cNvPr id="553988" name="Rectangle 4"/>
          <p:cNvSpPr>
            <a:spLocks noGrp="1" noChangeArrowheads="1"/>
          </p:cNvSpPr>
          <p:nvPr>
            <p:ph type="title"/>
          </p:nvPr>
        </p:nvSpPr>
        <p:spPr/>
        <p:txBody>
          <a:bodyPr/>
          <a:lstStyle/>
          <a:p>
            <a:r>
              <a:rPr lang="en-US">
                <a:latin typeface="Times New Roman" charset="0"/>
                <a:ea typeface="ＭＳ Ｐゴシック" charset="0"/>
                <a:cs typeface="ＭＳ Ｐゴシック" charset="0"/>
              </a:rPr>
              <a:t>Semantic Matches between Schemas</a:t>
            </a:r>
          </a:p>
        </p:txBody>
      </p:sp>
      <p:sp>
        <p:nvSpPr>
          <p:cNvPr id="24582" name="Text Box 87"/>
          <p:cNvSpPr txBox="1">
            <a:spLocks noChangeArrowheads="1"/>
          </p:cNvSpPr>
          <p:nvPr/>
        </p:nvSpPr>
        <p:spPr bwMode="auto">
          <a:xfrm>
            <a:off x="3597275" y="2709863"/>
            <a:ext cx="1233488"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a14:hiddenLine>
            </a:ext>
          </a:extLst>
        </p:spPr>
        <p:txBody>
          <a:bodyPr wrap="none">
            <a:spAutoFit/>
          </a:bodyPr>
          <a:lstStyle>
            <a:lvl1pPr>
              <a:defRPr sz="1400">
                <a:solidFill>
                  <a:schemeClr val="tx1"/>
                </a:solidFill>
                <a:latin typeface="Times New Roman" charset="0"/>
                <a:ea typeface="ＭＳ Ｐゴシック" charset="0"/>
                <a:cs typeface="ＭＳ Ｐゴシック" charset="0"/>
              </a:defRPr>
            </a:lvl1pPr>
            <a:lvl2pPr marL="37931725" indent="-37474525">
              <a:defRPr sz="1400">
                <a:solidFill>
                  <a:schemeClr val="tx1"/>
                </a:solidFill>
                <a:latin typeface="Times New Roman" charset="0"/>
                <a:ea typeface="ＭＳ Ｐゴシック" charset="0"/>
              </a:defRPr>
            </a:lvl2pPr>
            <a:lvl3pPr>
              <a:defRPr sz="1400">
                <a:solidFill>
                  <a:schemeClr val="tx1"/>
                </a:solidFill>
                <a:latin typeface="Times New Roman" charset="0"/>
                <a:ea typeface="ＭＳ Ｐゴシック" charset="0"/>
              </a:defRPr>
            </a:lvl3pPr>
            <a:lvl4pPr>
              <a:defRPr sz="1400">
                <a:solidFill>
                  <a:schemeClr val="tx1"/>
                </a:solidFill>
                <a:latin typeface="Times New Roman" charset="0"/>
                <a:ea typeface="ＭＳ Ｐゴシック" charset="0"/>
              </a:defRPr>
            </a:lvl4pPr>
            <a:lvl5pPr>
              <a:defRPr sz="1400">
                <a:solidFill>
                  <a:schemeClr val="tx1"/>
                </a:solidFill>
                <a:latin typeface="Times New Roman" charset="0"/>
                <a:ea typeface="ＭＳ Ｐゴシック" charset="0"/>
              </a:defRPr>
            </a:lvl5pPr>
            <a:lvl6pPr marL="457200" eaLnBrk="0" fontAlgn="base" hangingPunct="0">
              <a:spcBef>
                <a:spcPct val="30000"/>
              </a:spcBef>
              <a:spcAft>
                <a:spcPct val="0"/>
              </a:spcAft>
              <a:defRPr sz="1400">
                <a:solidFill>
                  <a:schemeClr val="tx1"/>
                </a:solidFill>
                <a:latin typeface="Times New Roman" charset="0"/>
                <a:ea typeface="ＭＳ Ｐゴシック" charset="0"/>
              </a:defRPr>
            </a:lvl6pPr>
            <a:lvl7pPr marL="914400" eaLnBrk="0" fontAlgn="base" hangingPunct="0">
              <a:spcBef>
                <a:spcPct val="30000"/>
              </a:spcBef>
              <a:spcAft>
                <a:spcPct val="0"/>
              </a:spcAft>
              <a:defRPr sz="1400">
                <a:solidFill>
                  <a:schemeClr val="tx1"/>
                </a:solidFill>
                <a:latin typeface="Times New Roman" charset="0"/>
                <a:ea typeface="ＭＳ Ｐゴシック" charset="0"/>
              </a:defRPr>
            </a:lvl7pPr>
            <a:lvl8pPr marL="1371600" eaLnBrk="0" fontAlgn="base" hangingPunct="0">
              <a:spcBef>
                <a:spcPct val="30000"/>
              </a:spcBef>
              <a:spcAft>
                <a:spcPct val="0"/>
              </a:spcAft>
              <a:defRPr sz="1400">
                <a:solidFill>
                  <a:schemeClr val="tx1"/>
                </a:solidFill>
                <a:latin typeface="Times New Roman" charset="0"/>
                <a:ea typeface="ＭＳ Ｐゴシック" charset="0"/>
              </a:defRPr>
            </a:lvl8pPr>
            <a:lvl9pPr marL="1828800" eaLnBrk="0" fontAlgn="base" hangingPunct="0">
              <a:spcBef>
                <a:spcPct val="30000"/>
              </a:spcBef>
              <a:spcAft>
                <a:spcPct val="0"/>
              </a:spcAft>
              <a:defRPr sz="1400">
                <a:solidFill>
                  <a:schemeClr val="tx1"/>
                </a:solidFill>
                <a:latin typeface="Times New Roman" charset="0"/>
                <a:ea typeface="ＭＳ Ｐゴシック" charset="0"/>
              </a:defRPr>
            </a:lvl9pPr>
          </a:lstStyle>
          <a:p>
            <a:pPr>
              <a:spcBef>
                <a:spcPct val="0"/>
              </a:spcBef>
            </a:pPr>
            <a:r>
              <a:rPr lang="en-US" sz="2000" b="1" i="1"/>
              <a:t>1-1 match</a:t>
            </a:r>
            <a:endParaRPr lang="en-US" sz="1800" b="1" i="1"/>
          </a:p>
        </p:txBody>
      </p:sp>
      <p:sp>
        <p:nvSpPr>
          <p:cNvPr id="24583" name="Text Box 88"/>
          <p:cNvSpPr txBox="1">
            <a:spLocks noChangeArrowheads="1"/>
          </p:cNvSpPr>
          <p:nvPr/>
        </p:nvSpPr>
        <p:spPr bwMode="auto">
          <a:xfrm>
            <a:off x="6197600" y="2709863"/>
            <a:ext cx="1768475"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a14:hiddenLine>
            </a:ext>
          </a:extLst>
        </p:spPr>
        <p:txBody>
          <a:bodyPr wrap="none">
            <a:spAutoFit/>
          </a:bodyPr>
          <a:lstStyle>
            <a:lvl1pPr>
              <a:defRPr sz="1400">
                <a:solidFill>
                  <a:schemeClr val="tx1"/>
                </a:solidFill>
                <a:latin typeface="Times New Roman" charset="0"/>
                <a:ea typeface="ＭＳ Ｐゴシック" charset="0"/>
                <a:cs typeface="ＭＳ Ｐゴシック" charset="0"/>
              </a:defRPr>
            </a:lvl1pPr>
            <a:lvl2pPr marL="37931725" indent="-37474525">
              <a:defRPr sz="1400">
                <a:solidFill>
                  <a:schemeClr val="tx1"/>
                </a:solidFill>
                <a:latin typeface="Times New Roman" charset="0"/>
                <a:ea typeface="ＭＳ Ｐゴシック" charset="0"/>
              </a:defRPr>
            </a:lvl2pPr>
            <a:lvl3pPr>
              <a:defRPr sz="1400">
                <a:solidFill>
                  <a:schemeClr val="tx1"/>
                </a:solidFill>
                <a:latin typeface="Times New Roman" charset="0"/>
                <a:ea typeface="ＭＳ Ｐゴシック" charset="0"/>
              </a:defRPr>
            </a:lvl3pPr>
            <a:lvl4pPr>
              <a:defRPr sz="1400">
                <a:solidFill>
                  <a:schemeClr val="tx1"/>
                </a:solidFill>
                <a:latin typeface="Times New Roman" charset="0"/>
                <a:ea typeface="ＭＳ Ｐゴシック" charset="0"/>
              </a:defRPr>
            </a:lvl4pPr>
            <a:lvl5pPr>
              <a:defRPr sz="1400">
                <a:solidFill>
                  <a:schemeClr val="tx1"/>
                </a:solidFill>
                <a:latin typeface="Times New Roman" charset="0"/>
                <a:ea typeface="ＭＳ Ｐゴシック" charset="0"/>
              </a:defRPr>
            </a:lvl5pPr>
            <a:lvl6pPr marL="457200" eaLnBrk="0" fontAlgn="base" hangingPunct="0">
              <a:spcBef>
                <a:spcPct val="30000"/>
              </a:spcBef>
              <a:spcAft>
                <a:spcPct val="0"/>
              </a:spcAft>
              <a:defRPr sz="1400">
                <a:solidFill>
                  <a:schemeClr val="tx1"/>
                </a:solidFill>
                <a:latin typeface="Times New Roman" charset="0"/>
                <a:ea typeface="ＭＳ Ｐゴシック" charset="0"/>
              </a:defRPr>
            </a:lvl6pPr>
            <a:lvl7pPr marL="914400" eaLnBrk="0" fontAlgn="base" hangingPunct="0">
              <a:spcBef>
                <a:spcPct val="30000"/>
              </a:spcBef>
              <a:spcAft>
                <a:spcPct val="0"/>
              </a:spcAft>
              <a:defRPr sz="1400">
                <a:solidFill>
                  <a:schemeClr val="tx1"/>
                </a:solidFill>
                <a:latin typeface="Times New Roman" charset="0"/>
                <a:ea typeface="ＭＳ Ｐゴシック" charset="0"/>
              </a:defRPr>
            </a:lvl7pPr>
            <a:lvl8pPr marL="1371600" eaLnBrk="0" fontAlgn="base" hangingPunct="0">
              <a:spcBef>
                <a:spcPct val="30000"/>
              </a:spcBef>
              <a:spcAft>
                <a:spcPct val="0"/>
              </a:spcAft>
              <a:defRPr sz="1400">
                <a:solidFill>
                  <a:schemeClr val="tx1"/>
                </a:solidFill>
                <a:latin typeface="Times New Roman" charset="0"/>
                <a:ea typeface="ＭＳ Ｐゴシック" charset="0"/>
              </a:defRPr>
            </a:lvl8pPr>
            <a:lvl9pPr marL="1828800" eaLnBrk="0" fontAlgn="base" hangingPunct="0">
              <a:spcBef>
                <a:spcPct val="30000"/>
              </a:spcBef>
              <a:spcAft>
                <a:spcPct val="0"/>
              </a:spcAft>
              <a:defRPr sz="1400">
                <a:solidFill>
                  <a:schemeClr val="tx1"/>
                </a:solidFill>
                <a:latin typeface="Times New Roman" charset="0"/>
                <a:ea typeface="ＭＳ Ｐゴシック" charset="0"/>
              </a:defRPr>
            </a:lvl9pPr>
          </a:lstStyle>
          <a:p>
            <a:pPr>
              <a:spcBef>
                <a:spcPct val="0"/>
              </a:spcBef>
            </a:pPr>
            <a:r>
              <a:rPr lang="en-US" sz="2000" b="1" i="1"/>
              <a:t>complex match</a:t>
            </a:r>
            <a:endParaRPr lang="en-US" sz="1600" b="1" i="1"/>
          </a:p>
        </p:txBody>
      </p:sp>
      <p:grpSp>
        <p:nvGrpSpPr>
          <p:cNvPr id="24584" name="Group 89"/>
          <p:cNvGrpSpPr>
            <a:grpSpLocks/>
          </p:cNvGrpSpPr>
          <p:nvPr/>
        </p:nvGrpSpPr>
        <p:grpSpPr bwMode="auto">
          <a:xfrm>
            <a:off x="565150" y="3994150"/>
            <a:ext cx="1905000" cy="914400"/>
            <a:chOff x="4456" y="3296"/>
            <a:chExt cx="1200" cy="576"/>
          </a:xfrm>
        </p:grpSpPr>
        <p:sp useBgFill="1">
          <p:nvSpPr>
            <p:cNvPr id="24607" name="AutoShape 90"/>
            <p:cNvSpPr>
              <a:spLocks noChangeArrowheads="1"/>
            </p:cNvSpPr>
            <p:nvPr/>
          </p:nvSpPr>
          <p:spPr bwMode="auto">
            <a:xfrm>
              <a:off x="4456" y="3296"/>
              <a:ext cx="1200" cy="576"/>
            </a:xfrm>
            <a:prstGeom prst="can">
              <a:avLst>
                <a:gd name="adj" fmla="val 42708"/>
              </a:avLst>
            </a:prstGeom>
            <a:ln w="12700" cap="sq">
              <a:solidFill>
                <a:schemeClr val="tx1"/>
              </a:solidFill>
              <a:round/>
              <a:headEnd/>
              <a:tailEnd/>
            </a:ln>
          </p:spPr>
          <p:txBody>
            <a:bodyPr wrap="none" anchor="ctr"/>
            <a:lstStyle/>
            <a:p>
              <a:endParaRPr lang="en-US"/>
            </a:p>
          </p:txBody>
        </p:sp>
        <p:pic>
          <p:nvPicPr>
            <p:cNvPr id="24608" name="Picture 91" descr="house5"/>
            <p:cNvPicPr preferRelativeResize="0">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00" y="3392"/>
              <a:ext cx="912" cy="3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sp>
        <p:nvSpPr>
          <p:cNvPr id="24585" name="Text Box 93"/>
          <p:cNvSpPr txBox="1">
            <a:spLocks noChangeArrowheads="1"/>
          </p:cNvSpPr>
          <p:nvPr/>
        </p:nvSpPr>
        <p:spPr bwMode="auto">
          <a:xfrm>
            <a:off x="866775" y="3562350"/>
            <a:ext cx="1360488"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wrap="none">
            <a:spAutoFit/>
          </a:bodyPr>
          <a:lstStyle>
            <a:lvl1pPr>
              <a:defRPr sz="1400">
                <a:solidFill>
                  <a:schemeClr val="tx1"/>
                </a:solidFill>
                <a:latin typeface="Times New Roman" charset="0"/>
                <a:ea typeface="ＭＳ Ｐゴシック" charset="0"/>
                <a:cs typeface="ＭＳ Ｐゴシック" charset="0"/>
              </a:defRPr>
            </a:lvl1pPr>
            <a:lvl2pPr marL="37931725" indent="-37474525">
              <a:defRPr sz="1400">
                <a:solidFill>
                  <a:schemeClr val="tx1"/>
                </a:solidFill>
                <a:latin typeface="Times New Roman" charset="0"/>
                <a:ea typeface="ＭＳ Ｐゴシック" charset="0"/>
              </a:defRPr>
            </a:lvl2pPr>
            <a:lvl3pPr>
              <a:defRPr sz="1400">
                <a:solidFill>
                  <a:schemeClr val="tx1"/>
                </a:solidFill>
                <a:latin typeface="Times New Roman" charset="0"/>
                <a:ea typeface="ＭＳ Ｐゴシック" charset="0"/>
              </a:defRPr>
            </a:lvl3pPr>
            <a:lvl4pPr>
              <a:defRPr sz="1400">
                <a:solidFill>
                  <a:schemeClr val="tx1"/>
                </a:solidFill>
                <a:latin typeface="Times New Roman" charset="0"/>
                <a:ea typeface="ＭＳ Ｐゴシック" charset="0"/>
              </a:defRPr>
            </a:lvl4pPr>
            <a:lvl5pPr>
              <a:defRPr sz="1400">
                <a:solidFill>
                  <a:schemeClr val="tx1"/>
                </a:solidFill>
                <a:latin typeface="Times New Roman" charset="0"/>
                <a:ea typeface="ＭＳ Ｐゴシック" charset="0"/>
              </a:defRPr>
            </a:lvl5pPr>
            <a:lvl6pPr marL="457200" eaLnBrk="0" fontAlgn="base" hangingPunct="0">
              <a:spcBef>
                <a:spcPct val="30000"/>
              </a:spcBef>
              <a:spcAft>
                <a:spcPct val="0"/>
              </a:spcAft>
              <a:defRPr sz="1400">
                <a:solidFill>
                  <a:schemeClr val="tx1"/>
                </a:solidFill>
                <a:latin typeface="Times New Roman" charset="0"/>
                <a:ea typeface="ＭＳ Ｐゴシック" charset="0"/>
              </a:defRPr>
            </a:lvl6pPr>
            <a:lvl7pPr marL="914400" eaLnBrk="0" fontAlgn="base" hangingPunct="0">
              <a:spcBef>
                <a:spcPct val="30000"/>
              </a:spcBef>
              <a:spcAft>
                <a:spcPct val="0"/>
              </a:spcAft>
              <a:defRPr sz="1400">
                <a:solidFill>
                  <a:schemeClr val="tx1"/>
                </a:solidFill>
                <a:latin typeface="Times New Roman" charset="0"/>
                <a:ea typeface="ＭＳ Ｐゴシック" charset="0"/>
              </a:defRPr>
            </a:lvl7pPr>
            <a:lvl8pPr marL="1371600" eaLnBrk="0" fontAlgn="base" hangingPunct="0">
              <a:spcBef>
                <a:spcPct val="30000"/>
              </a:spcBef>
              <a:spcAft>
                <a:spcPct val="0"/>
              </a:spcAft>
              <a:defRPr sz="1400">
                <a:solidFill>
                  <a:schemeClr val="tx1"/>
                </a:solidFill>
                <a:latin typeface="Times New Roman" charset="0"/>
                <a:ea typeface="ＭＳ Ｐゴシック" charset="0"/>
              </a:defRPr>
            </a:lvl8pPr>
            <a:lvl9pPr marL="1828800" eaLnBrk="0" fontAlgn="base" hangingPunct="0">
              <a:spcBef>
                <a:spcPct val="30000"/>
              </a:spcBef>
              <a:spcAft>
                <a:spcPct val="0"/>
              </a:spcAft>
              <a:defRPr sz="1400">
                <a:solidFill>
                  <a:schemeClr val="tx1"/>
                </a:solidFill>
                <a:latin typeface="Times New Roman" charset="0"/>
                <a:ea typeface="ＭＳ Ｐゴシック" charset="0"/>
              </a:defRPr>
            </a:lvl9pPr>
          </a:lstStyle>
          <a:p>
            <a:pPr>
              <a:spcBef>
                <a:spcPct val="0"/>
              </a:spcBef>
            </a:pPr>
            <a:r>
              <a:rPr lang="en-US" sz="2000" b="1" i="1"/>
              <a:t>homes.com</a:t>
            </a:r>
            <a:endParaRPr lang="en-US" sz="2000" i="1"/>
          </a:p>
        </p:txBody>
      </p:sp>
      <p:sp>
        <p:nvSpPr>
          <p:cNvPr id="24586" name="Rectangle 94"/>
          <p:cNvSpPr>
            <a:spLocks noChangeArrowheads="1"/>
          </p:cNvSpPr>
          <p:nvPr/>
        </p:nvSpPr>
        <p:spPr bwMode="auto">
          <a:xfrm>
            <a:off x="2695575" y="3600450"/>
            <a:ext cx="4505325" cy="333375"/>
          </a:xfrm>
          <a:prstGeom prst="rect">
            <a:avLst/>
          </a:prstGeom>
          <a:solidFill>
            <a:srgbClr val="CCFFFF"/>
          </a:solidFill>
          <a:ln w="12700" cap="sq">
            <a:solidFill>
              <a:schemeClr val="tx1"/>
            </a:solidFill>
            <a:miter lim="800000"/>
            <a:headEnd type="none" w="sm" len="sm"/>
            <a:tailEnd/>
          </a:ln>
        </p:spPr>
        <p:txBody>
          <a:bodyPr wrap="none" anchor="ctr"/>
          <a:lstStyle/>
          <a:p>
            <a:endParaRPr lang="en-US"/>
          </a:p>
        </p:txBody>
      </p:sp>
      <p:sp>
        <p:nvSpPr>
          <p:cNvPr id="24587" name="Text Box 95"/>
          <p:cNvSpPr txBox="1">
            <a:spLocks noChangeArrowheads="1"/>
          </p:cNvSpPr>
          <p:nvPr/>
        </p:nvSpPr>
        <p:spPr bwMode="auto">
          <a:xfrm>
            <a:off x="2841625" y="3571875"/>
            <a:ext cx="429260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a14:hiddenLine>
            </a:ext>
          </a:extLst>
        </p:spPr>
        <p:txBody>
          <a:bodyPr wrap="none">
            <a:spAutoFit/>
          </a:bodyPr>
          <a:lstStyle>
            <a:lvl1pPr>
              <a:defRPr sz="1400">
                <a:solidFill>
                  <a:schemeClr val="tx1"/>
                </a:solidFill>
                <a:latin typeface="Times New Roman" charset="0"/>
                <a:ea typeface="ＭＳ Ｐゴシック" charset="0"/>
                <a:cs typeface="ＭＳ Ｐゴシック" charset="0"/>
              </a:defRPr>
            </a:lvl1pPr>
            <a:lvl2pPr marL="37931725" indent="-37474525">
              <a:defRPr sz="1400">
                <a:solidFill>
                  <a:schemeClr val="tx1"/>
                </a:solidFill>
                <a:latin typeface="Times New Roman" charset="0"/>
                <a:ea typeface="ＭＳ Ｐゴシック" charset="0"/>
              </a:defRPr>
            </a:lvl2pPr>
            <a:lvl3pPr>
              <a:defRPr sz="1400">
                <a:solidFill>
                  <a:schemeClr val="tx1"/>
                </a:solidFill>
                <a:latin typeface="Times New Roman" charset="0"/>
                <a:ea typeface="ＭＳ Ｐゴシック" charset="0"/>
              </a:defRPr>
            </a:lvl3pPr>
            <a:lvl4pPr>
              <a:defRPr sz="1400">
                <a:solidFill>
                  <a:schemeClr val="tx1"/>
                </a:solidFill>
                <a:latin typeface="Times New Roman" charset="0"/>
                <a:ea typeface="ＭＳ Ｐゴシック" charset="0"/>
              </a:defRPr>
            </a:lvl4pPr>
            <a:lvl5pPr>
              <a:defRPr sz="1400">
                <a:solidFill>
                  <a:schemeClr val="tx1"/>
                </a:solidFill>
                <a:latin typeface="Times New Roman" charset="0"/>
                <a:ea typeface="ＭＳ Ｐゴシック" charset="0"/>
              </a:defRPr>
            </a:lvl5pPr>
            <a:lvl6pPr marL="457200" eaLnBrk="0" fontAlgn="base" hangingPunct="0">
              <a:spcBef>
                <a:spcPct val="30000"/>
              </a:spcBef>
              <a:spcAft>
                <a:spcPct val="0"/>
              </a:spcAft>
              <a:defRPr sz="1400">
                <a:solidFill>
                  <a:schemeClr val="tx1"/>
                </a:solidFill>
                <a:latin typeface="Times New Roman" charset="0"/>
                <a:ea typeface="ＭＳ Ｐゴシック" charset="0"/>
              </a:defRPr>
            </a:lvl6pPr>
            <a:lvl7pPr marL="914400" eaLnBrk="0" fontAlgn="base" hangingPunct="0">
              <a:spcBef>
                <a:spcPct val="30000"/>
              </a:spcBef>
              <a:spcAft>
                <a:spcPct val="0"/>
              </a:spcAft>
              <a:defRPr sz="1400">
                <a:solidFill>
                  <a:schemeClr val="tx1"/>
                </a:solidFill>
                <a:latin typeface="Times New Roman" charset="0"/>
                <a:ea typeface="ＭＳ Ｐゴシック" charset="0"/>
              </a:defRPr>
            </a:lvl7pPr>
            <a:lvl8pPr marL="1371600" eaLnBrk="0" fontAlgn="base" hangingPunct="0">
              <a:spcBef>
                <a:spcPct val="30000"/>
              </a:spcBef>
              <a:spcAft>
                <a:spcPct val="0"/>
              </a:spcAft>
              <a:defRPr sz="1400">
                <a:solidFill>
                  <a:schemeClr val="tx1"/>
                </a:solidFill>
                <a:latin typeface="Times New Roman" charset="0"/>
                <a:ea typeface="ＭＳ Ｐゴシック" charset="0"/>
              </a:defRPr>
            </a:lvl8pPr>
            <a:lvl9pPr marL="1828800" eaLnBrk="0" fontAlgn="base" hangingPunct="0">
              <a:spcBef>
                <a:spcPct val="30000"/>
              </a:spcBef>
              <a:spcAft>
                <a:spcPct val="0"/>
              </a:spcAft>
              <a:defRPr sz="1400">
                <a:solidFill>
                  <a:schemeClr val="tx1"/>
                </a:solidFill>
                <a:latin typeface="Times New Roman" charset="0"/>
                <a:ea typeface="ＭＳ Ｐゴシック" charset="0"/>
              </a:defRPr>
            </a:lvl9pPr>
          </a:lstStyle>
          <a:p>
            <a:pPr>
              <a:spcBef>
                <a:spcPct val="0"/>
              </a:spcBef>
            </a:pPr>
            <a:r>
              <a:rPr lang="en-US" sz="1800">
                <a:solidFill>
                  <a:srgbClr val="0000DC"/>
                </a:solidFill>
              </a:rPr>
              <a:t>listed-price     contact-name         city     state</a:t>
            </a:r>
            <a:endParaRPr lang="en-US" sz="1800"/>
          </a:p>
        </p:txBody>
      </p:sp>
      <p:sp>
        <p:nvSpPr>
          <p:cNvPr id="24588" name="Line 98"/>
          <p:cNvSpPr>
            <a:spLocks noChangeShapeType="1"/>
          </p:cNvSpPr>
          <p:nvPr/>
        </p:nvSpPr>
        <p:spPr bwMode="auto">
          <a:xfrm>
            <a:off x="5562600" y="1990725"/>
            <a:ext cx="0" cy="381000"/>
          </a:xfrm>
          <a:prstGeom prst="line">
            <a:avLst/>
          </a:prstGeom>
          <a:noFill/>
          <a:ln w="12700" cap="sq">
            <a:solidFill>
              <a:schemeClr val="tx1"/>
            </a:solidFill>
            <a:round/>
            <a:headEnd type="none" w="sm" len="sm"/>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24589" name="Line 99"/>
          <p:cNvSpPr>
            <a:spLocks noChangeShapeType="1"/>
          </p:cNvSpPr>
          <p:nvPr/>
        </p:nvSpPr>
        <p:spPr bwMode="auto">
          <a:xfrm>
            <a:off x="4257675" y="1990725"/>
            <a:ext cx="0" cy="381000"/>
          </a:xfrm>
          <a:prstGeom prst="line">
            <a:avLst/>
          </a:prstGeom>
          <a:noFill/>
          <a:ln w="12700" cap="sq">
            <a:solidFill>
              <a:schemeClr val="tx1"/>
            </a:solidFill>
            <a:round/>
            <a:headEnd type="none" w="sm" len="sm"/>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24590" name="Line 101"/>
          <p:cNvSpPr>
            <a:spLocks noChangeShapeType="1"/>
          </p:cNvSpPr>
          <p:nvPr/>
        </p:nvSpPr>
        <p:spPr bwMode="auto">
          <a:xfrm>
            <a:off x="5676900" y="3600450"/>
            <a:ext cx="0" cy="314325"/>
          </a:xfrm>
          <a:prstGeom prst="line">
            <a:avLst/>
          </a:prstGeom>
          <a:noFill/>
          <a:ln w="12700" cap="sq">
            <a:solidFill>
              <a:schemeClr val="tx1"/>
            </a:solidFill>
            <a:round/>
            <a:headEnd type="none" w="sm" len="sm"/>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24591" name="Line 102"/>
          <p:cNvSpPr>
            <a:spLocks noChangeShapeType="1"/>
          </p:cNvSpPr>
          <p:nvPr/>
        </p:nvSpPr>
        <p:spPr bwMode="auto">
          <a:xfrm>
            <a:off x="4057650" y="3600450"/>
            <a:ext cx="0" cy="314325"/>
          </a:xfrm>
          <a:prstGeom prst="line">
            <a:avLst/>
          </a:prstGeom>
          <a:noFill/>
          <a:ln w="12700" cap="sq">
            <a:solidFill>
              <a:schemeClr val="tx1"/>
            </a:solidFill>
            <a:round/>
            <a:headEnd type="none" w="sm" len="sm"/>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24592" name="Text Box 103"/>
          <p:cNvSpPr txBox="1">
            <a:spLocks noChangeArrowheads="1"/>
          </p:cNvSpPr>
          <p:nvPr/>
        </p:nvSpPr>
        <p:spPr bwMode="auto">
          <a:xfrm>
            <a:off x="3432175" y="1614488"/>
            <a:ext cx="2028825"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a14:hiddenLine>
            </a:ext>
          </a:extLst>
        </p:spPr>
        <p:txBody>
          <a:bodyPr wrap="none">
            <a:spAutoFit/>
          </a:bodyPr>
          <a:lstStyle>
            <a:lvl1pPr>
              <a:defRPr sz="1400">
                <a:solidFill>
                  <a:schemeClr val="tx1"/>
                </a:solidFill>
                <a:latin typeface="Times New Roman" charset="0"/>
                <a:ea typeface="ＭＳ Ｐゴシック" charset="0"/>
                <a:cs typeface="ＭＳ Ｐゴシック" charset="0"/>
              </a:defRPr>
            </a:lvl1pPr>
            <a:lvl2pPr marL="37931725" indent="-37474525">
              <a:defRPr sz="1400">
                <a:solidFill>
                  <a:schemeClr val="tx1"/>
                </a:solidFill>
                <a:latin typeface="Times New Roman" charset="0"/>
                <a:ea typeface="ＭＳ Ｐゴシック" charset="0"/>
              </a:defRPr>
            </a:lvl2pPr>
            <a:lvl3pPr>
              <a:defRPr sz="1400">
                <a:solidFill>
                  <a:schemeClr val="tx1"/>
                </a:solidFill>
                <a:latin typeface="Times New Roman" charset="0"/>
                <a:ea typeface="ＭＳ Ｐゴシック" charset="0"/>
              </a:defRPr>
            </a:lvl3pPr>
            <a:lvl4pPr>
              <a:defRPr sz="1400">
                <a:solidFill>
                  <a:schemeClr val="tx1"/>
                </a:solidFill>
                <a:latin typeface="Times New Roman" charset="0"/>
                <a:ea typeface="ＭＳ Ｐゴシック" charset="0"/>
              </a:defRPr>
            </a:lvl4pPr>
            <a:lvl5pPr>
              <a:defRPr sz="1400">
                <a:solidFill>
                  <a:schemeClr val="tx1"/>
                </a:solidFill>
                <a:latin typeface="Times New Roman" charset="0"/>
                <a:ea typeface="ＭＳ Ｐゴシック" charset="0"/>
              </a:defRPr>
            </a:lvl5pPr>
            <a:lvl6pPr marL="457200" eaLnBrk="0" fontAlgn="base" hangingPunct="0">
              <a:spcBef>
                <a:spcPct val="30000"/>
              </a:spcBef>
              <a:spcAft>
                <a:spcPct val="0"/>
              </a:spcAft>
              <a:defRPr sz="1400">
                <a:solidFill>
                  <a:schemeClr val="tx1"/>
                </a:solidFill>
                <a:latin typeface="Times New Roman" charset="0"/>
                <a:ea typeface="ＭＳ Ｐゴシック" charset="0"/>
              </a:defRPr>
            </a:lvl6pPr>
            <a:lvl7pPr marL="914400" eaLnBrk="0" fontAlgn="base" hangingPunct="0">
              <a:spcBef>
                <a:spcPct val="30000"/>
              </a:spcBef>
              <a:spcAft>
                <a:spcPct val="0"/>
              </a:spcAft>
              <a:defRPr sz="1400">
                <a:solidFill>
                  <a:schemeClr val="tx1"/>
                </a:solidFill>
                <a:latin typeface="Times New Roman" charset="0"/>
                <a:ea typeface="ＭＳ Ｐゴシック" charset="0"/>
              </a:defRPr>
            </a:lvl7pPr>
            <a:lvl8pPr marL="1371600" eaLnBrk="0" fontAlgn="base" hangingPunct="0">
              <a:spcBef>
                <a:spcPct val="30000"/>
              </a:spcBef>
              <a:spcAft>
                <a:spcPct val="0"/>
              </a:spcAft>
              <a:defRPr sz="1400">
                <a:solidFill>
                  <a:schemeClr val="tx1"/>
                </a:solidFill>
                <a:latin typeface="Times New Roman" charset="0"/>
                <a:ea typeface="ＭＳ Ｐゴシック" charset="0"/>
              </a:defRPr>
            </a:lvl8pPr>
            <a:lvl9pPr marL="1828800" eaLnBrk="0" fontAlgn="base" hangingPunct="0">
              <a:spcBef>
                <a:spcPct val="30000"/>
              </a:spcBef>
              <a:spcAft>
                <a:spcPct val="0"/>
              </a:spcAft>
              <a:defRPr sz="1400">
                <a:solidFill>
                  <a:schemeClr val="tx1"/>
                </a:solidFill>
                <a:latin typeface="Times New Roman" charset="0"/>
                <a:ea typeface="ＭＳ Ｐゴシック" charset="0"/>
              </a:defRPr>
            </a:lvl9pPr>
          </a:lstStyle>
          <a:p>
            <a:pPr>
              <a:spcBef>
                <a:spcPct val="0"/>
              </a:spcBef>
            </a:pPr>
            <a:r>
              <a:rPr lang="en-US" sz="2000" b="1" i="1"/>
              <a:t>Mediated-schema</a:t>
            </a:r>
            <a:endParaRPr lang="en-US" sz="1600" b="1" i="1"/>
          </a:p>
        </p:txBody>
      </p:sp>
      <p:sp>
        <p:nvSpPr>
          <p:cNvPr id="24593" name="Line 106"/>
          <p:cNvSpPr>
            <a:spLocks noChangeShapeType="1"/>
          </p:cNvSpPr>
          <p:nvPr/>
        </p:nvSpPr>
        <p:spPr bwMode="auto">
          <a:xfrm>
            <a:off x="6543675" y="3609975"/>
            <a:ext cx="0" cy="314325"/>
          </a:xfrm>
          <a:prstGeom prst="line">
            <a:avLst/>
          </a:prstGeom>
          <a:noFill/>
          <a:ln w="12700" cap="sq">
            <a:solidFill>
              <a:schemeClr val="tx1"/>
            </a:solidFill>
            <a:round/>
            <a:headEnd type="none" w="sm" len="sm"/>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24594" name="Rectangle 108"/>
          <p:cNvSpPr>
            <a:spLocks noChangeArrowheads="1"/>
          </p:cNvSpPr>
          <p:nvPr/>
        </p:nvSpPr>
        <p:spPr bwMode="auto">
          <a:xfrm>
            <a:off x="2695575" y="3981450"/>
            <a:ext cx="4514850" cy="762000"/>
          </a:xfrm>
          <a:prstGeom prst="rect">
            <a:avLst/>
          </a:prstGeom>
          <a:solidFill>
            <a:schemeClr val="bg1"/>
          </a:solidFill>
          <a:ln w="12700" cap="sq">
            <a:solidFill>
              <a:schemeClr val="tx1"/>
            </a:solidFill>
            <a:miter lim="800000"/>
            <a:headEnd type="none" w="sm" len="sm"/>
            <a:tailEnd/>
          </a:ln>
        </p:spPr>
        <p:txBody>
          <a:bodyPr wrap="none" anchor="ctr"/>
          <a:lstStyle/>
          <a:p>
            <a:endParaRPr lang="en-US"/>
          </a:p>
        </p:txBody>
      </p:sp>
      <p:sp>
        <p:nvSpPr>
          <p:cNvPr id="24595" name="Text Box 109"/>
          <p:cNvSpPr txBox="1">
            <a:spLocks noChangeArrowheads="1"/>
          </p:cNvSpPr>
          <p:nvPr/>
        </p:nvSpPr>
        <p:spPr bwMode="auto">
          <a:xfrm>
            <a:off x="2765425" y="3971925"/>
            <a:ext cx="4381500" cy="641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a14:hiddenLine>
            </a:ext>
          </a:extLst>
        </p:spPr>
        <p:txBody>
          <a:bodyPr wrap="none">
            <a:spAutoFit/>
          </a:bodyPr>
          <a:lstStyle>
            <a:lvl1pPr>
              <a:defRPr sz="1400">
                <a:solidFill>
                  <a:schemeClr val="tx1"/>
                </a:solidFill>
                <a:latin typeface="Times New Roman" charset="0"/>
                <a:ea typeface="ＭＳ Ｐゴシック" charset="0"/>
                <a:cs typeface="ＭＳ Ｐゴシック" charset="0"/>
              </a:defRPr>
            </a:lvl1pPr>
            <a:lvl2pPr marL="37931725" indent="-37474525">
              <a:defRPr sz="1400">
                <a:solidFill>
                  <a:schemeClr val="tx1"/>
                </a:solidFill>
                <a:latin typeface="Times New Roman" charset="0"/>
                <a:ea typeface="ＭＳ Ｐゴシック" charset="0"/>
              </a:defRPr>
            </a:lvl2pPr>
            <a:lvl3pPr>
              <a:defRPr sz="1400">
                <a:solidFill>
                  <a:schemeClr val="tx1"/>
                </a:solidFill>
                <a:latin typeface="Times New Roman" charset="0"/>
                <a:ea typeface="ＭＳ Ｐゴシック" charset="0"/>
              </a:defRPr>
            </a:lvl3pPr>
            <a:lvl4pPr>
              <a:defRPr sz="1400">
                <a:solidFill>
                  <a:schemeClr val="tx1"/>
                </a:solidFill>
                <a:latin typeface="Times New Roman" charset="0"/>
                <a:ea typeface="ＭＳ Ｐゴシック" charset="0"/>
              </a:defRPr>
            </a:lvl4pPr>
            <a:lvl5pPr>
              <a:defRPr sz="1400">
                <a:solidFill>
                  <a:schemeClr val="tx1"/>
                </a:solidFill>
                <a:latin typeface="Times New Roman" charset="0"/>
                <a:ea typeface="ＭＳ Ｐゴシック" charset="0"/>
              </a:defRPr>
            </a:lvl5pPr>
            <a:lvl6pPr marL="457200" eaLnBrk="0" fontAlgn="base" hangingPunct="0">
              <a:spcBef>
                <a:spcPct val="30000"/>
              </a:spcBef>
              <a:spcAft>
                <a:spcPct val="0"/>
              </a:spcAft>
              <a:defRPr sz="1400">
                <a:solidFill>
                  <a:schemeClr val="tx1"/>
                </a:solidFill>
                <a:latin typeface="Times New Roman" charset="0"/>
                <a:ea typeface="ＭＳ Ｐゴシック" charset="0"/>
              </a:defRPr>
            </a:lvl6pPr>
            <a:lvl7pPr marL="914400" eaLnBrk="0" fontAlgn="base" hangingPunct="0">
              <a:spcBef>
                <a:spcPct val="30000"/>
              </a:spcBef>
              <a:spcAft>
                <a:spcPct val="0"/>
              </a:spcAft>
              <a:defRPr sz="1400">
                <a:solidFill>
                  <a:schemeClr val="tx1"/>
                </a:solidFill>
                <a:latin typeface="Times New Roman" charset="0"/>
                <a:ea typeface="ＭＳ Ｐゴシック" charset="0"/>
              </a:defRPr>
            </a:lvl7pPr>
            <a:lvl8pPr marL="1371600" eaLnBrk="0" fontAlgn="base" hangingPunct="0">
              <a:spcBef>
                <a:spcPct val="30000"/>
              </a:spcBef>
              <a:spcAft>
                <a:spcPct val="0"/>
              </a:spcAft>
              <a:defRPr sz="1400">
                <a:solidFill>
                  <a:schemeClr val="tx1"/>
                </a:solidFill>
                <a:latin typeface="Times New Roman" charset="0"/>
                <a:ea typeface="ＭＳ Ｐゴシック" charset="0"/>
              </a:defRPr>
            </a:lvl8pPr>
            <a:lvl9pPr marL="1828800" eaLnBrk="0" fontAlgn="base" hangingPunct="0">
              <a:spcBef>
                <a:spcPct val="30000"/>
              </a:spcBef>
              <a:spcAft>
                <a:spcPct val="0"/>
              </a:spcAft>
              <a:defRPr sz="1400">
                <a:solidFill>
                  <a:schemeClr val="tx1"/>
                </a:solidFill>
                <a:latin typeface="Times New Roman" charset="0"/>
                <a:ea typeface="ＭＳ Ｐゴシック" charset="0"/>
              </a:defRPr>
            </a:lvl9pPr>
          </a:lstStyle>
          <a:p>
            <a:pPr>
              <a:spcBef>
                <a:spcPct val="0"/>
              </a:spcBef>
            </a:pPr>
            <a:r>
              <a:rPr lang="en-US" sz="1800"/>
              <a:t>320K                Jane Brown        Seattle    WA</a:t>
            </a:r>
          </a:p>
          <a:p>
            <a:pPr>
              <a:spcBef>
                <a:spcPct val="0"/>
              </a:spcBef>
            </a:pPr>
            <a:r>
              <a:rPr lang="en-US" sz="1800"/>
              <a:t>240K                Mike Smith        Miami     FL </a:t>
            </a:r>
          </a:p>
        </p:txBody>
      </p:sp>
      <p:sp>
        <p:nvSpPr>
          <p:cNvPr id="24596" name="Line 110"/>
          <p:cNvSpPr>
            <a:spLocks noChangeShapeType="1"/>
          </p:cNvSpPr>
          <p:nvPr/>
        </p:nvSpPr>
        <p:spPr bwMode="auto">
          <a:xfrm>
            <a:off x="4057650" y="3971925"/>
            <a:ext cx="0" cy="771525"/>
          </a:xfrm>
          <a:prstGeom prst="line">
            <a:avLst/>
          </a:prstGeom>
          <a:noFill/>
          <a:ln w="12700" cap="sq">
            <a:solidFill>
              <a:schemeClr val="tx1"/>
            </a:solidFill>
            <a:round/>
            <a:headEnd type="none" w="sm" len="sm"/>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24597" name="Line 111"/>
          <p:cNvSpPr>
            <a:spLocks noChangeShapeType="1"/>
          </p:cNvSpPr>
          <p:nvPr/>
        </p:nvSpPr>
        <p:spPr bwMode="auto">
          <a:xfrm>
            <a:off x="5686425" y="3981450"/>
            <a:ext cx="0" cy="771525"/>
          </a:xfrm>
          <a:prstGeom prst="line">
            <a:avLst/>
          </a:prstGeom>
          <a:noFill/>
          <a:ln w="12700" cap="sq">
            <a:solidFill>
              <a:schemeClr val="tx1"/>
            </a:solidFill>
            <a:round/>
            <a:headEnd type="none" w="sm" len="sm"/>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24598" name="Line 112"/>
          <p:cNvSpPr>
            <a:spLocks noChangeShapeType="1"/>
          </p:cNvSpPr>
          <p:nvPr/>
        </p:nvSpPr>
        <p:spPr bwMode="auto">
          <a:xfrm>
            <a:off x="6543675" y="3971925"/>
            <a:ext cx="0" cy="771525"/>
          </a:xfrm>
          <a:prstGeom prst="line">
            <a:avLst/>
          </a:prstGeom>
          <a:noFill/>
          <a:ln w="12700" cap="sq">
            <a:solidFill>
              <a:schemeClr val="tx1"/>
            </a:solidFill>
            <a:round/>
            <a:headEnd type="none" w="sm" len="sm"/>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24599" name="Line 115"/>
          <p:cNvSpPr>
            <a:spLocks noChangeShapeType="1"/>
          </p:cNvSpPr>
          <p:nvPr/>
        </p:nvSpPr>
        <p:spPr bwMode="auto">
          <a:xfrm>
            <a:off x="2879725" y="4629150"/>
            <a:ext cx="304800" cy="0"/>
          </a:xfrm>
          <a:prstGeom prst="line">
            <a:avLst/>
          </a:prstGeom>
          <a:noFill/>
          <a:ln w="28575">
            <a:solidFill>
              <a:schemeClr val="tx1"/>
            </a:solidFill>
            <a:prstDash val="sysDot"/>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24600" name="Line 116"/>
          <p:cNvSpPr>
            <a:spLocks noChangeShapeType="1"/>
          </p:cNvSpPr>
          <p:nvPr/>
        </p:nvSpPr>
        <p:spPr bwMode="auto">
          <a:xfrm>
            <a:off x="4318000" y="4629150"/>
            <a:ext cx="304800" cy="0"/>
          </a:xfrm>
          <a:prstGeom prst="line">
            <a:avLst/>
          </a:prstGeom>
          <a:noFill/>
          <a:ln w="28575">
            <a:solidFill>
              <a:schemeClr val="tx1"/>
            </a:solidFill>
            <a:prstDash val="sysDot"/>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24601" name="Line 117"/>
          <p:cNvSpPr>
            <a:spLocks noChangeShapeType="1"/>
          </p:cNvSpPr>
          <p:nvPr/>
        </p:nvSpPr>
        <p:spPr bwMode="auto">
          <a:xfrm>
            <a:off x="5842000" y="4629150"/>
            <a:ext cx="304800" cy="0"/>
          </a:xfrm>
          <a:prstGeom prst="line">
            <a:avLst/>
          </a:prstGeom>
          <a:noFill/>
          <a:ln w="28575">
            <a:solidFill>
              <a:schemeClr val="tx1"/>
            </a:solidFill>
            <a:prstDash val="sysDot"/>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24602" name="Line 118"/>
          <p:cNvSpPr>
            <a:spLocks noChangeShapeType="1"/>
          </p:cNvSpPr>
          <p:nvPr/>
        </p:nvSpPr>
        <p:spPr bwMode="auto">
          <a:xfrm>
            <a:off x="6708775" y="4629150"/>
            <a:ext cx="304800" cy="0"/>
          </a:xfrm>
          <a:prstGeom prst="line">
            <a:avLst/>
          </a:prstGeom>
          <a:noFill/>
          <a:ln w="28575">
            <a:solidFill>
              <a:schemeClr val="tx1"/>
            </a:solidFill>
            <a:prstDash val="sysDot"/>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24603" name="Line 121"/>
          <p:cNvSpPr>
            <a:spLocks noChangeShapeType="1"/>
          </p:cNvSpPr>
          <p:nvPr/>
        </p:nvSpPr>
        <p:spPr bwMode="auto">
          <a:xfrm flipH="1">
            <a:off x="3343275" y="2371725"/>
            <a:ext cx="495300" cy="1190625"/>
          </a:xfrm>
          <a:prstGeom prst="line">
            <a:avLst/>
          </a:prstGeom>
          <a:noFill/>
          <a:ln w="38100" cap="sq">
            <a:solidFill>
              <a:srgbClr val="008000"/>
            </a:solidFill>
            <a:round/>
            <a:headEnd type="triangle" w="med" len="me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24604" name="Line 125"/>
          <p:cNvSpPr>
            <a:spLocks noChangeShapeType="1"/>
          </p:cNvSpPr>
          <p:nvPr/>
        </p:nvSpPr>
        <p:spPr bwMode="auto">
          <a:xfrm flipV="1">
            <a:off x="6219825" y="2371725"/>
            <a:ext cx="0" cy="857250"/>
          </a:xfrm>
          <a:prstGeom prst="line">
            <a:avLst/>
          </a:prstGeom>
          <a:noFill/>
          <a:ln w="34925" cap="sq">
            <a:solidFill>
              <a:srgbClr val="008000"/>
            </a:solidFill>
            <a:round/>
            <a:headEnd type="none" w="sm" len="sm"/>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24605" name="Line 126"/>
          <p:cNvSpPr>
            <a:spLocks noChangeShapeType="1"/>
          </p:cNvSpPr>
          <p:nvPr/>
        </p:nvSpPr>
        <p:spPr bwMode="auto">
          <a:xfrm flipH="1">
            <a:off x="5915025" y="3219450"/>
            <a:ext cx="314325" cy="390525"/>
          </a:xfrm>
          <a:prstGeom prst="line">
            <a:avLst/>
          </a:prstGeom>
          <a:noFill/>
          <a:ln w="34925" cap="sq">
            <a:solidFill>
              <a:srgbClr val="008000"/>
            </a:solidFill>
            <a:round/>
            <a:headEnd type="none" w="sm" len="sm"/>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24606" name="Line 127"/>
          <p:cNvSpPr>
            <a:spLocks noChangeShapeType="1"/>
          </p:cNvSpPr>
          <p:nvPr/>
        </p:nvSpPr>
        <p:spPr bwMode="auto">
          <a:xfrm>
            <a:off x="6219825" y="3238500"/>
            <a:ext cx="600075" cy="333375"/>
          </a:xfrm>
          <a:prstGeom prst="line">
            <a:avLst/>
          </a:prstGeom>
          <a:noFill/>
          <a:ln w="34925" cap="sq">
            <a:solidFill>
              <a:srgbClr val="008000"/>
            </a:solidFill>
            <a:round/>
            <a:headEnd type="none" w="sm" len="sm"/>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58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60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458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460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460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460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82" grpId="0"/>
      <p:bldP spid="24583" grpId="0"/>
      <p:bldP spid="24603" grpId="0" animBg="1"/>
      <p:bldP spid="24604" grpId="0" animBg="1"/>
      <p:bldP spid="24605" grpId="0" animBg="1"/>
      <p:bldP spid="24606"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7" name="Rectangle 2"/>
          <p:cNvSpPr>
            <a:spLocks noGrp="1" noChangeArrowheads="1"/>
          </p:cNvSpPr>
          <p:nvPr>
            <p:ph type="title"/>
          </p:nvPr>
        </p:nvSpPr>
        <p:spPr>
          <a:xfrm>
            <a:off x="665163" y="506413"/>
            <a:ext cx="7772400" cy="561975"/>
          </a:xfrm>
        </p:spPr>
        <p:txBody>
          <a:bodyPr/>
          <a:lstStyle/>
          <a:p>
            <a:pPr eaLnBrk="1" hangingPunct="1"/>
            <a:r>
              <a:rPr lang="en-US">
                <a:latin typeface="Arial" charset="0"/>
              </a:rPr>
              <a:t>Horizontal partitioning</a:t>
            </a:r>
          </a:p>
        </p:txBody>
      </p:sp>
      <p:sp>
        <p:nvSpPr>
          <p:cNvPr id="137218" name="Text Box 3"/>
          <p:cNvSpPr txBox="1">
            <a:spLocks noChangeArrowheads="1"/>
          </p:cNvSpPr>
          <p:nvPr/>
        </p:nvSpPr>
        <p:spPr bwMode="auto">
          <a:xfrm>
            <a:off x="231775" y="1624013"/>
            <a:ext cx="1368425" cy="5191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lgn="r" eaLnBrk="0" hangingPunct="0">
              <a:defRPr sz="2400">
                <a:solidFill>
                  <a:schemeClr val="tx1"/>
                </a:solidFill>
                <a:latin typeface="Times New Roman" charset="0"/>
                <a:ea typeface="ＭＳ Ｐゴシック" charset="0"/>
              </a:defRPr>
            </a:lvl1pPr>
            <a:lvl2pPr marL="742950" indent="-285750" algn="r" eaLnBrk="0" hangingPunct="0">
              <a:defRPr sz="2400">
                <a:solidFill>
                  <a:schemeClr val="tx1"/>
                </a:solidFill>
                <a:latin typeface="Times New Roman" charset="0"/>
                <a:ea typeface="ＭＳ Ｐゴシック" charset="0"/>
              </a:defRPr>
            </a:lvl2pPr>
            <a:lvl3pPr marL="1143000" indent="-228600" algn="r" eaLnBrk="0" hangingPunct="0">
              <a:defRPr sz="2400">
                <a:solidFill>
                  <a:schemeClr val="tx1"/>
                </a:solidFill>
                <a:latin typeface="Times New Roman" charset="0"/>
                <a:ea typeface="ＭＳ Ｐゴシック" charset="0"/>
              </a:defRPr>
            </a:lvl3pPr>
            <a:lvl4pPr marL="1600200" indent="-228600" algn="r" eaLnBrk="0" hangingPunct="0">
              <a:defRPr sz="2400">
                <a:solidFill>
                  <a:schemeClr val="tx1"/>
                </a:solidFill>
                <a:latin typeface="Times New Roman" charset="0"/>
                <a:ea typeface="ＭＳ Ｐゴシック" charset="0"/>
              </a:defRPr>
            </a:lvl4pPr>
            <a:lvl5pPr marL="2057400" indent="-228600" algn="r" eaLnBrk="0" hangingPunct="0">
              <a:defRPr sz="2400">
                <a:solidFill>
                  <a:schemeClr val="tx1"/>
                </a:solidFill>
                <a:latin typeface="Times New Roman" charset="0"/>
                <a:ea typeface="ＭＳ Ｐゴシック" charset="0"/>
              </a:defRPr>
            </a:lvl5pPr>
            <a:lvl6pPr marL="2514600" indent="-228600" algn="r"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algn="r"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algn="r"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algn="r" eaLnBrk="0" fontAlgn="base" hangingPunct="0">
              <a:spcBef>
                <a:spcPct val="0"/>
              </a:spcBef>
              <a:spcAft>
                <a:spcPct val="0"/>
              </a:spcAft>
              <a:defRPr sz="2400">
                <a:solidFill>
                  <a:schemeClr val="tx1"/>
                </a:solidFill>
                <a:latin typeface="Times New Roman" charset="0"/>
                <a:ea typeface="ＭＳ Ｐゴシック" charset="0"/>
              </a:defRPr>
            </a:lvl9pPr>
          </a:lstStyle>
          <a:p>
            <a:pPr algn="l"/>
            <a:r>
              <a:rPr lang="en-US" sz="2800">
                <a:solidFill>
                  <a:srgbClr val="000000"/>
                </a:solidFill>
                <a:latin typeface="Gill Sans" charset="0"/>
                <a:ea typeface="MS PGothic" charset="0"/>
                <a:cs typeface="MS PGothic" charset="0"/>
              </a:rPr>
              <a:t>Address</a:t>
            </a:r>
            <a:endParaRPr lang="en-US" sz="2800">
              <a:solidFill>
                <a:srgbClr val="000000"/>
              </a:solidFill>
              <a:latin typeface="Arial" charset="0"/>
              <a:ea typeface="MS PGothic" charset="0"/>
              <a:cs typeface="MS PGothic" charset="0"/>
            </a:endParaRPr>
          </a:p>
        </p:txBody>
      </p:sp>
      <p:sp>
        <p:nvSpPr>
          <p:cNvPr id="137219" name="Rectangle 4"/>
          <p:cNvSpPr>
            <a:spLocks noChangeArrowheads="1"/>
          </p:cNvSpPr>
          <p:nvPr/>
        </p:nvSpPr>
        <p:spPr bwMode="auto">
          <a:xfrm>
            <a:off x="1908175" y="1635125"/>
            <a:ext cx="2590800" cy="495300"/>
          </a:xfrm>
          <a:prstGeom prst="rect">
            <a:avLst/>
          </a:prstGeom>
          <a:solidFill>
            <a:srgbClr val="CCFFCC"/>
          </a:solidFill>
          <a:ln w="6350">
            <a:solidFill>
              <a:schemeClr val="tx1"/>
            </a:solidFill>
            <a:miter lim="800000"/>
            <a:headEnd/>
            <a:tailEnd/>
          </a:ln>
        </p:spPr>
        <p:txBody>
          <a:bodyPr wrap="none" anchor="ctr"/>
          <a:lstStyle/>
          <a:p>
            <a:pPr eaLnBrk="0" hangingPunct="0"/>
            <a:endParaRPr lang="en-GB" sz="3200">
              <a:solidFill>
                <a:srgbClr val="000000"/>
              </a:solidFill>
              <a:latin typeface="Arial" charset="0"/>
              <a:ea typeface="MS PGothic" charset="0"/>
              <a:cs typeface="MS PGothic" charset="0"/>
            </a:endParaRPr>
          </a:p>
        </p:txBody>
      </p:sp>
      <p:sp>
        <p:nvSpPr>
          <p:cNvPr id="137220" name="Text Box 5"/>
          <p:cNvSpPr txBox="1">
            <a:spLocks noChangeArrowheads="1"/>
          </p:cNvSpPr>
          <p:nvPr/>
        </p:nvSpPr>
        <p:spPr bwMode="auto">
          <a:xfrm>
            <a:off x="3355975" y="1673225"/>
            <a:ext cx="914400" cy="457200"/>
          </a:xfrm>
          <a:prstGeom prst="rect">
            <a:avLst/>
          </a:prstGeom>
          <a:solidFill>
            <a:srgbClr val="CCFFCC"/>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lgn="r" eaLnBrk="0" hangingPunct="0">
              <a:defRPr sz="2400">
                <a:solidFill>
                  <a:schemeClr val="tx1"/>
                </a:solidFill>
                <a:latin typeface="Times New Roman" charset="0"/>
                <a:ea typeface="ＭＳ Ｐゴシック" charset="0"/>
              </a:defRPr>
            </a:lvl1pPr>
            <a:lvl2pPr marL="742950" indent="-285750" algn="r" eaLnBrk="0" hangingPunct="0">
              <a:defRPr sz="2400">
                <a:solidFill>
                  <a:schemeClr val="tx1"/>
                </a:solidFill>
                <a:latin typeface="Times New Roman" charset="0"/>
                <a:ea typeface="ＭＳ Ｐゴシック" charset="0"/>
              </a:defRPr>
            </a:lvl2pPr>
            <a:lvl3pPr marL="1143000" indent="-228600" algn="r" eaLnBrk="0" hangingPunct="0">
              <a:defRPr sz="2400">
                <a:solidFill>
                  <a:schemeClr val="tx1"/>
                </a:solidFill>
                <a:latin typeface="Times New Roman" charset="0"/>
                <a:ea typeface="ＭＳ Ｐゴシック" charset="0"/>
              </a:defRPr>
            </a:lvl3pPr>
            <a:lvl4pPr marL="1600200" indent="-228600" algn="r" eaLnBrk="0" hangingPunct="0">
              <a:defRPr sz="2400">
                <a:solidFill>
                  <a:schemeClr val="tx1"/>
                </a:solidFill>
                <a:latin typeface="Times New Roman" charset="0"/>
                <a:ea typeface="ＭＳ Ｐゴシック" charset="0"/>
              </a:defRPr>
            </a:lvl4pPr>
            <a:lvl5pPr marL="2057400" indent="-228600" algn="r" eaLnBrk="0" hangingPunct="0">
              <a:defRPr sz="2400">
                <a:solidFill>
                  <a:schemeClr val="tx1"/>
                </a:solidFill>
                <a:latin typeface="Times New Roman" charset="0"/>
                <a:ea typeface="ＭＳ Ｐゴシック" charset="0"/>
              </a:defRPr>
            </a:lvl5pPr>
            <a:lvl6pPr marL="2514600" indent="-228600" algn="r"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algn="r"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algn="r"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algn="r" eaLnBrk="0" fontAlgn="base" hangingPunct="0">
              <a:spcBef>
                <a:spcPct val="0"/>
              </a:spcBef>
              <a:spcAft>
                <a:spcPct val="0"/>
              </a:spcAft>
              <a:defRPr sz="2400">
                <a:solidFill>
                  <a:schemeClr val="tx1"/>
                </a:solidFill>
                <a:latin typeface="Times New Roman" charset="0"/>
                <a:ea typeface="ＭＳ Ｐゴシック" charset="0"/>
              </a:defRPr>
            </a:lvl9pPr>
          </a:lstStyle>
          <a:p>
            <a:pPr algn="l"/>
            <a:r>
              <a:rPr lang="en-US">
                <a:solidFill>
                  <a:srgbClr val="000000"/>
                </a:solidFill>
                <a:latin typeface="Arial" charset="0"/>
                <a:ea typeface="MS PGothic" charset="0"/>
                <a:cs typeface="MS PGothic" charset="0"/>
              </a:rPr>
              <a:t>Addr</a:t>
            </a:r>
            <a:endParaRPr lang="en-US" sz="3200">
              <a:solidFill>
                <a:srgbClr val="000000"/>
              </a:solidFill>
              <a:latin typeface="Arial" charset="0"/>
              <a:ea typeface="MS PGothic" charset="0"/>
              <a:cs typeface="MS PGothic" charset="0"/>
            </a:endParaRPr>
          </a:p>
        </p:txBody>
      </p:sp>
      <p:sp>
        <p:nvSpPr>
          <p:cNvPr id="137221" name="Text Box 6"/>
          <p:cNvSpPr txBox="1">
            <a:spLocks noChangeArrowheads="1"/>
          </p:cNvSpPr>
          <p:nvPr/>
        </p:nvSpPr>
        <p:spPr bwMode="auto">
          <a:xfrm>
            <a:off x="2289175" y="1673225"/>
            <a:ext cx="420688" cy="457200"/>
          </a:xfrm>
          <a:prstGeom prst="rect">
            <a:avLst/>
          </a:prstGeom>
          <a:solidFill>
            <a:srgbClr val="CCFFCC"/>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lgn="r" eaLnBrk="0" hangingPunct="0">
              <a:defRPr sz="2400">
                <a:solidFill>
                  <a:schemeClr val="tx1"/>
                </a:solidFill>
                <a:latin typeface="Times New Roman" charset="0"/>
                <a:ea typeface="ＭＳ Ｐゴシック" charset="0"/>
              </a:defRPr>
            </a:lvl1pPr>
            <a:lvl2pPr marL="742950" indent="-285750" algn="r" eaLnBrk="0" hangingPunct="0">
              <a:defRPr sz="2400">
                <a:solidFill>
                  <a:schemeClr val="tx1"/>
                </a:solidFill>
                <a:latin typeface="Times New Roman" charset="0"/>
                <a:ea typeface="ＭＳ Ｐゴシック" charset="0"/>
              </a:defRPr>
            </a:lvl2pPr>
            <a:lvl3pPr marL="1143000" indent="-228600" algn="r" eaLnBrk="0" hangingPunct="0">
              <a:defRPr sz="2400">
                <a:solidFill>
                  <a:schemeClr val="tx1"/>
                </a:solidFill>
                <a:latin typeface="Times New Roman" charset="0"/>
                <a:ea typeface="ＭＳ Ｐゴシック" charset="0"/>
              </a:defRPr>
            </a:lvl3pPr>
            <a:lvl4pPr marL="1600200" indent="-228600" algn="r" eaLnBrk="0" hangingPunct="0">
              <a:defRPr sz="2400">
                <a:solidFill>
                  <a:schemeClr val="tx1"/>
                </a:solidFill>
                <a:latin typeface="Times New Roman" charset="0"/>
                <a:ea typeface="ＭＳ Ｐゴシック" charset="0"/>
              </a:defRPr>
            </a:lvl4pPr>
            <a:lvl5pPr marL="2057400" indent="-228600" algn="r" eaLnBrk="0" hangingPunct="0">
              <a:defRPr sz="2400">
                <a:solidFill>
                  <a:schemeClr val="tx1"/>
                </a:solidFill>
                <a:latin typeface="Times New Roman" charset="0"/>
                <a:ea typeface="ＭＳ Ｐゴシック" charset="0"/>
              </a:defRPr>
            </a:lvl5pPr>
            <a:lvl6pPr marL="2514600" indent="-228600" algn="r"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algn="r"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algn="r"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algn="r" eaLnBrk="0" fontAlgn="base" hangingPunct="0">
              <a:spcBef>
                <a:spcPct val="0"/>
              </a:spcBef>
              <a:spcAft>
                <a:spcPct val="0"/>
              </a:spcAft>
              <a:defRPr sz="2400">
                <a:solidFill>
                  <a:schemeClr val="tx1"/>
                </a:solidFill>
                <a:latin typeface="Times New Roman" charset="0"/>
                <a:ea typeface="ＭＳ Ｐゴシック" charset="0"/>
              </a:defRPr>
            </a:lvl9pPr>
          </a:lstStyle>
          <a:p>
            <a:pPr algn="l"/>
            <a:r>
              <a:rPr lang="en-US">
                <a:solidFill>
                  <a:srgbClr val="000000"/>
                </a:solidFill>
                <a:latin typeface="Arial" charset="0"/>
                <a:ea typeface="MS PGothic" charset="0"/>
                <a:cs typeface="MS PGothic" charset="0"/>
              </a:rPr>
              <a:t>id</a:t>
            </a:r>
            <a:endParaRPr lang="en-US" sz="3200">
              <a:solidFill>
                <a:srgbClr val="000000"/>
              </a:solidFill>
              <a:latin typeface="Arial" charset="0"/>
              <a:ea typeface="MS PGothic" charset="0"/>
              <a:cs typeface="MS PGothic" charset="0"/>
            </a:endParaRPr>
          </a:p>
        </p:txBody>
      </p:sp>
      <p:sp>
        <p:nvSpPr>
          <p:cNvPr id="137222" name="Line 7"/>
          <p:cNvSpPr>
            <a:spLocks noChangeShapeType="1"/>
          </p:cNvSpPr>
          <p:nvPr/>
        </p:nvSpPr>
        <p:spPr bwMode="auto">
          <a:xfrm>
            <a:off x="3203575" y="1644650"/>
            <a:ext cx="0" cy="512763"/>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37223" name="Text Box 8"/>
          <p:cNvSpPr txBox="1">
            <a:spLocks noChangeArrowheads="1"/>
          </p:cNvSpPr>
          <p:nvPr/>
        </p:nvSpPr>
        <p:spPr bwMode="auto">
          <a:xfrm>
            <a:off x="231775" y="2295525"/>
            <a:ext cx="1571625" cy="519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lgn="r" eaLnBrk="0" hangingPunct="0">
              <a:defRPr sz="2400">
                <a:solidFill>
                  <a:schemeClr val="tx1"/>
                </a:solidFill>
                <a:latin typeface="Times New Roman" charset="0"/>
                <a:ea typeface="ＭＳ Ｐゴシック" charset="0"/>
              </a:defRPr>
            </a:lvl1pPr>
            <a:lvl2pPr marL="742950" indent="-285750" algn="r" eaLnBrk="0" hangingPunct="0">
              <a:defRPr sz="2400">
                <a:solidFill>
                  <a:schemeClr val="tx1"/>
                </a:solidFill>
                <a:latin typeface="Times New Roman" charset="0"/>
                <a:ea typeface="ＭＳ Ｐゴシック" charset="0"/>
              </a:defRPr>
            </a:lvl2pPr>
            <a:lvl3pPr marL="1143000" indent="-228600" algn="r" eaLnBrk="0" hangingPunct="0">
              <a:defRPr sz="2400">
                <a:solidFill>
                  <a:schemeClr val="tx1"/>
                </a:solidFill>
                <a:latin typeface="Times New Roman" charset="0"/>
                <a:ea typeface="ＭＳ Ｐゴシック" charset="0"/>
              </a:defRPr>
            </a:lvl3pPr>
            <a:lvl4pPr marL="1600200" indent="-228600" algn="r" eaLnBrk="0" hangingPunct="0">
              <a:defRPr sz="2400">
                <a:solidFill>
                  <a:schemeClr val="tx1"/>
                </a:solidFill>
                <a:latin typeface="Times New Roman" charset="0"/>
                <a:ea typeface="ＭＳ Ｐゴシック" charset="0"/>
              </a:defRPr>
            </a:lvl4pPr>
            <a:lvl5pPr marL="2057400" indent="-228600" algn="r" eaLnBrk="0" hangingPunct="0">
              <a:defRPr sz="2400">
                <a:solidFill>
                  <a:schemeClr val="tx1"/>
                </a:solidFill>
                <a:latin typeface="Times New Roman" charset="0"/>
                <a:ea typeface="ＭＳ Ｐゴシック" charset="0"/>
              </a:defRPr>
            </a:lvl5pPr>
            <a:lvl6pPr marL="2514600" indent="-228600" algn="r"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algn="r"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algn="r"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algn="r" eaLnBrk="0" fontAlgn="base" hangingPunct="0">
              <a:spcBef>
                <a:spcPct val="0"/>
              </a:spcBef>
              <a:spcAft>
                <a:spcPct val="0"/>
              </a:spcAft>
              <a:defRPr sz="2400">
                <a:solidFill>
                  <a:schemeClr val="tx1"/>
                </a:solidFill>
                <a:latin typeface="Times New Roman" charset="0"/>
                <a:ea typeface="ＭＳ Ｐゴシック" charset="0"/>
              </a:defRPr>
            </a:lvl9pPr>
          </a:lstStyle>
          <a:p>
            <a:pPr algn="l"/>
            <a:r>
              <a:rPr lang="en-US" sz="2800">
                <a:solidFill>
                  <a:srgbClr val="000000"/>
                </a:solidFill>
                <a:latin typeface="Gill Sans" charset="0"/>
                <a:ea typeface="MS PGothic" charset="0"/>
                <a:cs typeface="MS PGothic" charset="0"/>
              </a:rPr>
              <a:t>Professor</a:t>
            </a:r>
          </a:p>
        </p:txBody>
      </p:sp>
      <p:sp>
        <p:nvSpPr>
          <p:cNvPr id="137224" name="Rectangle 9"/>
          <p:cNvSpPr>
            <a:spLocks noChangeArrowheads="1"/>
          </p:cNvSpPr>
          <p:nvPr/>
        </p:nvSpPr>
        <p:spPr bwMode="auto">
          <a:xfrm>
            <a:off x="1908175" y="2359025"/>
            <a:ext cx="2895600" cy="533400"/>
          </a:xfrm>
          <a:prstGeom prst="rect">
            <a:avLst/>
          </a:prstGeom>
          <a:solidFill>
            <a:srgbClr val="CCFFCC"/>
          </a:solidFill>
          <a:ln w="6350">
            <a:solidFill>
              <a:schemeClr val="tx1"/>
            </a:solidFill>
            <a:miter lim="800000"/>
            <a:headEnd/>
            <a:tailEnd/>
          </a:ln>
        </p:spPr>
        <p:txBody>
          <a:bodyPr wrap="none" anchor="ctr"/>
          <a:lstStyle/>
          <a:p>
            <a:pPr eaLnBrk="0" hangingPunct="0"/>
            <a:endParaRPr lang="en-GB" sz="3200">
              <a:solidFill>
                <a:srgbClr val="000000"/>
              </a:solidFill>
              <a:latin typeface="Arial" charset="0"/>
              <a:ea typeface="MS PGothic" charset="0"/>
              <a:cs typeface="MS PGothic" charset="0"/>
            </a:endParaRPr>
          </a:p>
        </p:txBody>
      </p:sp>
      <p:sp>
        <p:nvSpPr>
          <p:cNvPr id="137225" name="Text Box 10"/>
          <p:cNvSpPr txBox="1">
            <a:spLocks noChangeArrowheads="1"/>
          </p:cNvSpPr>
          <p:nvPr/>
        </p:nvSpPr>
        <p:spPr bwMode="auto">
          <a:xfrm>
            <a:off x="2670175" y="2390775"/>
            <a:ext cx="946150" cy="457200"/>
          </a:xfrm>
          <a:prstGeom prst="rect">
            <a:avLst/>
          </a:prstGeom>
          <a:solidFill>
            <a:srgbClr val="CCFFCC"/>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lgn="r" eaLnBrk="0" hangingPunct="0">
              <a:defRPr sz="2400">
                <a:solidFill>
                  <a:schemeClr val="tx1"/>
                </a:solidFill>
                <a:latin typeface="Times New Roman" charset="0"/>
                <a:ea typeface="ＭＳ Ｐゴシック" charset="0"/>
              </a:defRPr>
            </a:lvl1pPr>
            <a:lvl2pPr marL="742950" indent="-285750" algn="r" eaLnBrk="0" hangingPunct="0">
              <a:defRPr sz="2400">
                <a:solidFill>
                  <a:schemeClr val="tx1"/>
                </a:solidFill>
                <a:latin typeface="Times New Roman" charset="0"/>
                <a:ea typeface="ＭＳ Ｐゴシック" charset="0"/>
              </a:defRPr>
            </a:lvl2pPr>
            <a:lvl3pPr marL="1143000" indent="-228600" algn="r" eaLnBrk="0" hangingPunct="0">
              <a:defRPr sz="2400">
                <a:solidFill>
                  <a:schemeClr val="tx1"/>
                </a:solidFill>
                <a:latin typeface="Times New Roman" charset="0"/>
                <a:ea typeface="ＭＳ Ｐゴシック" charset="0"/>
              </a:defRPr>
            </a:lvl3pPr>
            <a:lvl4pPr marL="1600200" indent="-228600" algn="r" eaLnBrk="0" hangingPunct="0">
              <a:defRPr sz="2400">
                <a:solidFill>
                  <a:schemeClr val="tx1"/>
                </a:solidFill>
                <a:latin typeface="Times New Roman" charset="0"/>
                <a:ea typeface="ＭＳ Ｐゴシック" charset="0"/>
              </a:defRPr>
            </a:lvl4pPr>
            <a:lvl5pPr marL="2057400" indent="-228600" algn="r" eaLnBrk="0" hangingPunct="0">
              <a:defRPr sz="2400">
                <a:solidFill>
                  <a:schemeClr val="tx1"/>
                </a:solidFill>
                <a:latin typeface="Times New Roman" charset="0"/>
                <a:ea typeface="ＭＳ Ｐゴシック" charset="0"/>
              </a:defRPr>
            </a:lvl5pPr>
            <a:lvl6pPr marL="2514600" indent="-228600" algn="r"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algn="r"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algn="r"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algn="r" eaLnBrk="0" fontAlgn="base" hangingPunct="0">
              <a:spcBef>
                <a:spcPct val="0"/>
              </a:spcBef>
              <a:spcAft>
                <a:spcPct val="0"/>
              </a:spcAft>
              <a:defRPr sz="2400">
                <a:solidFill>
                  <a:schemeClr val="tx1"/>
                </a:solidFill>
                <a:latin typeface="Times New Roman" charset="0"/>
                <a:ea typeface="ＭＳ Ｐゴシック" charset="0"/>
              </a:defRPr>
            </a:lvl9pPr>
          </a:lstStyle>
          <a:p>
            <a:pPr algn="l"/>
            <a:r>
              <a:rPr lang="en-US">
                <a:solidFill>
                  <a:srgbClr val="000000"/>
                </a:solidFill>
                <a:latin typeface="Arial" charset="0"/>
                <a:ea typeface="MS PGothic" charset="0"/>
                <a:cs typeface="MS PGothic" charset="0"/>
              </a:rPr>
              <a:t>name</a:t>
            </a:r>
            <a:endParaRPr lang="en-US" sz="3200">
              <a:solidFill>
                <a:srgbClr val="000000"/>
              </a:solidFill>
              <a:latin typeface="Arial" charset="0"/>
              <a:ea typeface="MS PGothic" charset="0"/>
              <a:cs typeface="MS PGothic" charset="0"/>
            </a:endParaRPr>
          </a:p>
        </p:txBody>
      </p:sp>
      <p:sp>
        <p:nvSpPr>
          <p:cNvPr id="137226" name="Text Box 11"/>
          <p:cNvSpPr txBox="1">
            <a:spLocks noChangeArrowheads="1"/>
          </p:cNvSpPr>
          <p:nvPr/>
        </p:nvSpPr>
        <p:spPr bwMode="auto">
          <a:xfrm>
            <a:off x="2060575" y="2390775"/>
            <a:ext cx="420688" cy="457200"/>
          </a:xfrm>
          <a:prstGeom prst="rect">
            <a:avLst/>
          </a:prstGeom>
          <a:solidFill>
            <a:srgbClr val="CCFFCC"/>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lgn="r" eaLnBrk="0" hangingPunct="0">
              <a:defRPr sz="2400">
                <a:solidFill>
                  <a:schemeClr val="tx1"/>
                </a:solidFill>
                <a:latin typeface="Times New Roman" charset="0"/>
                <a:ea typeface="ＭＳ Ｐゴシック" charset="0"/>
              </a:defRPr>
            </a:lvl1pPr>
            <a:lvl2pPr marL="742950" indent="-285750" algn="r" eaLnBrk="0" hangingPunct="0">
              <a:defRPr sz="2400">
                <a:solidFill>
                  <a:schemeClr val="tx1"/>
                </a:solidFill>
                <a:latin typeface="Times New Roman" charset="0"/>
                <a:ea typeface="ＭＳ Ｐゴシック" charset="0"/>
              </a:defRPr>
            </a:lvl2pPr>
            <a:lvl3pPr marL="1143000" indent="-228600" algn="r" eaLnBrk="0" hangingPunct="0">
              <a:defRPr sz="2400">
                <a:solidFill>
                  <a:schemeClr val="tx1"/>
                </a:solidFill>
                <a:latin typeface="Times New Roman" charset="0"/>
                <a:ea typeface="ＭＳ Ｐゴシック" charset="0"/>
              </a:defRPr>
            </a:lvl3pPr>
            <a:lvl4pPr marL="1600200" indent="-228600" algn="r" eaLnBrk="0" hangingPunct="0">
              <a:defRPr sz="2400">
                <a:solidFill>
                  <a:schemeClr val="tx1"/>
                </a:solidFill>
                <a:latin typeface="Times New Roman" charset="0"/>
                <a:ea typeface="ＭＳ Ｐゴシック" charset="0"/>
              </a:defRPr>
            </a:lvl4pPr>
            <a:lvl5pPr marL="2057400" indent="-228600" algn="r" eaLnBrk="0" hangingPunct="0">
              <a:defRPr sz="2400">
                <a:solidFill>
                  <a:schemeClr val="tx1"/>
                </a:solidFill>
                <a:latin typeface="Times New Roman" charset="0"/>
                <a:ea typeface="ＭＳ Ｐゴシック" charset="0"/>
              </a:defRPr>
            </a:lvl5pPr>
            <a:lvl6pPr marL="2514600" indent="-228600" algn="r"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algn="r"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algn="r"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algn="r" eaLnBrk="0" fontAlgn="base" hangingPunct="0">
              <a:spcBef>
                <a:spcPct val="0"/>
              </a:spcBef>
              <a:spcAft>
                <a:spcPct val="0"/>
              </a:spcAft>
              <a:defRPr sz="2400">
                <a:solidFill>
                  <a:schemeClr val="tx1"/>
                </a:solidFill>
                <a:latin typeface="Times New Roman" charset="0"/>
                <a:ea typeface="ＭＳ Ｐゴシック" charset="0"/>
              </a:defRPr>
            </a:lvl9pPr>
          </a:lstStyle>
          <a:p>
            <a:pPr algn="l"/>
            <a:r>
              <a:rPr lang="en-US">
                <a:solidFill>
                  <a:srgbClr val="000000"/>
                </a:solidFill>
                <a:latin typeface="Arial" charset="0"/>
                <a:ea typeface="MS PGothic" charset="0"/>
                <a:cs typeface="MS PGothic" charset="0"/>
              </a:rPr>
              <a:t>id</a:t>
            </a:r>
            <a:endParaRPr lang="en-US" sz="3200">
              <a:solidFill>
                <a:srgbClr val="000000"/>
              </a:solidFill>
              <a:latin typeface="Arial" charset="0"/>
              <a:ea typeface="MS PGothic" charset="0"/>
              <a:cs typeface="MS PGothic" charset="0"/>
            </a:endParaRPr>
          </a:p>
        </p:txBody>
      </p:sp>
      <p:sp>
        <p:nvSpPr>
          <p:cNvPr id="137227" name="Text Box 12"/>
          <p:cNvSpPr txBox="1">
            <a:spLocks noChangeArrowheads="1"/>
          </p:cNvSpPr>
          <p:nvPr/>
        </p:nvSpPr>
        <p:spPr bwMode="auto">
          <a:xfrm>
            <a:off x="3736975" y="2390775"/>
            <a:ext cx="996950" cy="457200"/>
          </a:xfrm>
          <a:prstGeom prst="rect">
            <a:avLst/>
          </a:prstGeom>
          <a:solidFill>
            <a:srgbClr val="CCFFCC"/>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lgn="r" eaLnBrk="0" hangingPunct="0">
              <a:defRPr sz="2400">
                <a:solidFill>
                  <a:schemeClr val="tx1"/>
                </a:solidFill>
                <a:latin typeface="Times New Roman" charset="0"/>
                <a:ea typeface="ＭＳ Ｐゴシック" charset="0"/>
              </a:defRPr>
            </a:lvl1pPr>
            <a:lvl2pPr marL="742950" indent="-285750" algn="r" eaLnBrk="0" hangingPunct="0">
              <a:defRPr sz="2400">
                <a:solidFill>
                  <a:schemeClr val="tx1"/>
                </a:solidFill>
                <a:latin typeface="Times New Roman" charset="0"/>
                <a:ea typeface="ＭＳ Ｐゴシック" charset="0"/>
              </a:defRPr>
            </a:lvl2pPr>
            <a:lvl3pPr marL="1143000" indent="-228600" algn="r" eaLnBrk="0" hangingPunct="0">
              <a:defRPr sz="2400">
                <a:solidFill>
                  <a:schemeClr val="tx1"/>
                </a:solidFill>
                <a:latin typeface="Times New Roman" charset="0"/>
                <a:ea typeface="ＭＳ Ｐゴシック" charset="0"/>
              </a:defRPr>
            </a:lvl3pPr>
            <a:lvl4pPr marL="1600200" indent="-228600" algn="r" eaLnBrk="0" hangingPunct="0">
              <a:defRPr sz="2400">
                <a:solidFill>
                  <a:schemeClr val="tx1"/>
                </a:solidFill>
                <a:latin typeface="Times New Roman" charset="0"/>
                <a:ea typeface="ＭＳ Ｐゴシック" charset="0"/>
              </a:defRPr>
            </a:lvl4pPr>
            <a:lvl5pPr marL="2057400" indent="-228600" algn="r" eaLnBrk="0" hangingPunct="0">
              <a:defRPr sz="2400">
                <a:solidFill>
                  <a:schemeClr val="tx1"/>
                </a:solidFill>
                <a:latin typeface="Times New Roman" charset="0"/>
                <a:ea typeface="ＭＳ Ｐゴシック" charset="0"/>
              </a:defRPr>
            </a:lvl5pPr>
            <a:lvl6pPr marL="2514600" indent="-228600" algn="r"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algn="r"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algn="r"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algn="r" eaLnBrk="0" fontAlgn="base" hangingPunct="0">
              <a:spcBef>
                <a:spcPct val="0"/>
              </a:spcBef>
              <a:spcAft>
                <a:spcPct val="0"/>
              </a:spcAft>
              <a:defRPr sz="2400">
                <a:solidFill>
                  <a:schemeClr val="tx1"/>
                </a:solidFill>
                <a:latin typeface="Times New Roman" charset="0"/>
                <a:ea typeface="ＭＳ Ｐゴシック" charset="0"/>
              </a:defRPr>
            </a:lvl9pPr>
          </a:lstStyle>
          <a:p>
            <a:pPr algn="l"/>
            <a:r>
              <a:rPr lang="en-US">
                <a:solidFill>
                  <a:srgbClr val="000000"/>
                </a:solidFill>
                <a:latin typeface="Arial" charset="0"/>
                <a:ea typeface="MS PGothic" charset="0"/>
                <a:cs typeface="MS PGothic" charset="0"/>
              </a:rPr>
              <a:t>salary</a:t>
            </a:r>
            <a:endParaRPr lang="en-US" sz="3200">
              <a:solidFill>
                <a:srgbClr val="000000"/>
              </a:solidFill>
              <a:latin typeface="Arial" charset="0"/>
              <a:ea typeface="MS PGothic" charset="0"/>
              <a:cs typeface="MS PGothic" charset="0"/>
            </a:endParaRPr>
          </a:p>
        </p:txBody>
      </p:sp>
      <p:sp>
        <p:nvSpPr>
          <p:cNvPr id="137228" name="Line 13"/>
          <p:cNvSpPr>
            <a:spLocks noChangeShapeType="1"/>
          </p:cNvSpPr>
          <p:nvPr/>
        </p:nvSpPr>
        <p:spPr bwMode="auto">
          <a:xfrm>
            <a:off x="3660775" y="2359025"/>
            <a:ext cx="0" cy="5334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37229" name="Text Box 14"/>
          <p:cNvSpPr txBox="1">
            <a:spLocks noChangeArrowheads="1"/>
          </p:cNvSpPr>
          <p:nvPr/>
        </p:nvSpPr>
        <p:spPr bwMode="auto">
          <a:xfrm>
            <a:off x="231775" y="3057525"/>
            <a:ext cx="1290638" cy="519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lgn="r" eaLnBrk="0" hangingPunct="0">
              <a:defRPr sz="2400">
                <a:solidFill>
                  <a:schemeClr val="tx1"/>
                </a:solidFill>
                <a:latin typeface="Times New Roman" charset="0"/>
                <a:ea typeface="ＭＳ Ｐゴシック" charset="0"/>
              </a:defRPr>
            </a:lvl1pPr>
            <a:lvl2pPr marL="742950" indent="-285750" algn="r" eaLnBrk="0" hangingPunct="0">
              <a:defRPr sz="2400">
                <a:solidFill>
                  <a:schemeClr val="tx1"/>
                </a:solidFill>
                <a:latin typeface="Times New Roman" charset="0"/>
                <a:ea typeface="ＭＳ Ｐゴシック" charset="0"/>
              </a:defRPr>
            </a:lvl2pPr>
            <a:lvl3pPr marL="1143000" indent="-228600" algn="r" eaLnBrk="0" hangingPunct="0">
              <a:defRPr sz="2400">
                <a:solidFill>
                  <a:schemeClr val="tx1"/>
                </a:solidFill>
                <a:latin typeface="Times New Roman" charset="0"/>
                <a:ea typeface="ＭＳ Ｐゴシック" charset="0"/>
              </a:defRPr>
            </a:lvl3pPr>
            <a:lvl4pPr marL="1600200" indent="-228600" algn="r" eaLnBrk="0" hangingPunct="0">
              <a:defRPr sz="2400">
                <a:solidFill>
                  <a:schemeClr val="tx1"/>
                </a:solidFill>
                <a:latin typeface="Times New Roman" charset="0"/>
                <a:ea typeface="ＭＳ Ｐゴシック" charset="0"/>
              </a:defRPr>
            </a:lvl4pPr>
            <a:lvl5pPr marL="2057400" indent="-228600" algn="r" eaLnBrk="0" hangingPunct="0">
              <a:defRPr sz="2400">
                <a:solidFill>
                  <a:schemeClr val="tx1"/>
                </a:solidFill>
                <a:latin typeface="Times New Roman" charset="0"/>
                <a:ea typeface="ＭＳ Ｐゴシック" charset="0"/>
              </a:defRPr>
            </a:lvl5pPr>
            <a:lvl6pPr marL="2514600" indent="-228600" algn="r"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algn="r"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algn="r"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algn="r" eaLnBrk="0" fontAlgn="base" hangingPunct="0">
              <a:spcBef>
                <a:spcPct val="0"/>
              </a:spcBef>
              <a:spcAft>
                <a:spcPct val="0"/>
              </a:spcAft>
              <a:defRPr sz="2400">
                <a:solidFill>
                  <a:schemeClr val="tx1"/>
                </a:solidFill>
                <a:latin typeface="Times New Roman" charset="0"/>
                <a:ea typeface="ＭＳ Ｐゴシック" charset="0"/>
              </a:defRPr>
            </a:lvl9pPr>
          </a:lstStyle>
          <a:p>
            <a:pPr algn="l"/>
            <a:r>
              <a:rPr lang="en-US" sz="2800">
                <a:solidFill>
                  <a:srgbClr val="000000"/>
                </a:solidFill>
                <a:latin typeface="Gill Sans" charset="0"/>
                <a:ea typeface="MS PGothic" charset="0"/>
                <a:cs typeface="MS PGothic" charset="0"/>
              </a:rPr>
              <a:t>Student</a:t>
            </a:r>
          </a:p>
        </p:txBody>
      </p:sp>
      <p:sp>
        <p:nvSpPr>
          <p:cNvPr id="137230" name="Rectangle 15"/>
          <p:cNvSpPr>
            <a:spLocks noChangeArrowheads="1"/>
          </p:cNvSpPr>
          <p:nvPr/>
        </p:nvSpPr>
        <p:spPr bwMode="auto">
          <a:xfrm>
            <a:off x="1908175" y="3095625"/>
            <a:ext cx="3200400" cy="527050"/>
          </a:xfrm>
          <a:prstGeom prst="rect">
            <a:avLst/>
          </a:prstGeom>
          <a:solidFill>
            <a:srgbClr val="CCFFCC"/>
          </a:solidFill>
          <a:ln w="9525">
            <a:solidFill>
              <a:schemeClr val="tx1"/>
            </a:solidFill>
            <a:miter lim="800000"/>
            <a:headEnd/>
            <a:tailEnd/>
          </a:ln>
        </p:spPr>
        <p:txBody>
          <a:bodyPr wrap="none" anchor="ctr"/>
          <a:lstStyle/>
          <a:p>
            <a:pPr eaLnBrk="0" hangingPunct="0"/>
            <a:endParaRPr lang="en-GB" sz="3200">
              <a:solidFill>
                <a:srgbClr val="000000"/>
              </a:solidFill>
              <a:latin typeface="Arial" charset="0"/>
              <a:ea typeface="MS PGothic" charset="0"/>
              <a:cs typeface="MS PGothic" charset="0"/>
            </a:endParaRPr>
          </a:p>
        </p:txBody>
      </p:sp>
      <p:sp>
        <p:nvSpPr>
          <p:cNvPr id="137231" name="Text Box 16"/>
          <p:cNvSpPr txBox="1">
            <a:spLocks noChangeArrowheads="1"/>
          </p:cNvSpPr>
          <p:nvPr/>
        </p:nvSpPr>
        <p:spPr bwMode="auto">
          <a:xfrm>
            <a:off x="3051175" y="3121025"/>
            <a:ext cx="827088" cy="457200"/>
          </a:xfrm>
          <a:prstGeom prst="rect">
            <a:avLst/>
          </a:prstGeom>
          <a:solidFill>
            <a:srgbClr val="CCFFCC"/>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lgn="r" eaLnBrk="0" hangingPunct="0">
              <a:defRPr sz="2400">
                <a:solidFill>
                  <a:schemeClr val="tx1"/>
                </a:solidFill>
                <a:latin typeface="Times New Roman" charset="0"/>
                <a:ea typeface="ＭＳ Ｐゴシック" charset="0"/>
              </a:defRPr>
            </a:lvl1pPr>
            <a:lvl2pPr marL="742950" indent="-285750" algn="r" eaLnBrk="0" hangingPunct="0">
              <a:defRPr sz="2400">
                <a:solidFill>
                  <a:schemeClr val="tx1"/>
                </a:solidFill>
                <a:latin typeface="Times New Roman" charset="0"/>
                <a:ea typeface="ＭＳ Ｐゴシック" charset="0"/>
              </a:defRPr>
            </a:lvl2pPr>
            <a:lvl3pPr marL="1143000" indent="-228600" algn="r" eaLnBrk="0" hangingPunct="0">
              <a:defRPr sz="2400">
                <a:solidFill>
                  <a:schemeClr val="tx1"/>
                </a:solidFill>
                <a:latin typeface="Times New Roman" charset="0"/>
                <a:ea typeface="ＭＳ Ｐゴシック" charset="0"/>
              </a:defRPr>
            </a:lvl3pPr>
            <a:lvl4pPr marL="1600200" indent="-228600" algn="r" eaLnBrk="0" hangingPunct="0">
              <a:defRPr sz="2400">
                <a:solidFill>
                  <a:schemeClr val="tx1"/>
                </a:solidFill>
                <a:latin typeface="Times New Roman" charset="0"/>
                <a:ea typeface="ＭＳ Ｐゴシック" charset="0"/>
              </a:defRPr>
            </a:lvl4pPr>
            <a:lvl5pPr marL="2057400" indent="-228600" algn="r" eaLnBrk="0" hangingPunct="0">
              <a:defRPr sz="2400">
                <a:solidFill>
                  <a:schemeClr val="tx1"/>
                </a:solidFill>
                <a:latin typeface="Times New Roman" charset="0"/>
                <a:ea typeface="ＭＳ Ｐゴシック" charset="0"/>
              </a:defRPr>
            </a:lvl5pPr>
            <a:lvl6pPr marL="2514600" indent="-228600" algn="r"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algn="r"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algn="r"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algn="r" eaLnBrk="0" fontAlgn="base" hangingPunct="0">
              <a:spcBef>
                <a:spcPct val="0"/>
              </a:spcBef>
              <a:spcAft>
                <a:spcPct val="0"/>
              </a:spcAft>
              <a:defRPr sz="2400">
                <a:solidFill>
                  <a:schemeClr val="tx1"/>
                </a:solidFill>
                <a:latin typeface="Times New Roman" charset="0"/>
                <a:ea typeface="ＭＳ Ｐゴシック" charset="0"/>
              </a:defRPr>
            </a:lvl9pPr>
          </a:lstStyle>
          <a:p>
            <a:pPr algn="l"/>
            <a:r>
              <a:rPr lang="en-US">
                <a:solidFill>
                  <a:srgbClr val="000000"/>
                </a:solidFill>
                <a:latin typeface="Arial" charset="0"/>
                <a:ea typeface="MS PGothic" charset="0"/>
                <a:cs typeface="MS PGothic" charset="0"/>
              </a:rPr>
              <a:t>GPA</a:t>
            </a:r>
            <a:endParaRPr lang="en-US" sz="3200">
              <a:solidFill>
                <a:srgbClr val="000000"/>
              </a:solidFill>
              <a:latin typeface="Arial" charset="0"/>
              <a:ea typeface="MS PGothic" charset="0"/>
              <a:cs typeface="MS PGothic" charset="0"/>
            </a:endParaRPr>
          </a:p>
        </p:txBody>
      </p:sp>
      <p:sp>
        <p:nvSpPr>
          <p:cNvPr id="137232" name="Text Box 17"/>
          <p:cNvSpPr txBox="1">
            <a:spLocks noChangeArrowheads="1"/>
          </p:cNvSpPr>
          <p:nvPr/>
        </p:nvSpPr>
        <p:spPr bwMode="auto">
          <a:xfrm>
            <a:off x="1908175" y="3121025"/>
            <a:ext cx="1022350" cy="457200"/>
          </a:xfrm>
          <a:prstGeom prst="rect">
            <a:avLst/>
          </a:prstGeom>
          <a:solidFill>
            <a:srgbClr val="CCFFCC"/>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lgn="r" eaLnBrk="0" hangingPunct="0">
              <a:defRPr sz="2400">
                <a:solidFill>
                  <a:schemeClr val="tx1"/>
                </a:solidFill>
                <a:latin typeface="Times New Roman" charset="0"/>
                <a:ea typeface="ＭＳ Ｐゴシック" charset="0"/>
              </a:defRPr>
            </a:lvl1pPr>
            <a:lvl2pPr marL="742950" indent="-285750" algn="r" eaLnBrk="0" hangingPunct="0">
              <a:defRPr sz="2400">
                <a:solidFill>
                  <a:schemeClr val="tx1"/>
                </a:solidFill>
                <a:latin typeface="Times New Roman" charset="0"/>
                <a:ea typeface="ＭＳ Ｐゴシック" charset="0"/>
              </a:defRPr>
            </a:lvl2pPr>
            <a:lvl3pPr marL="1143000" indent="-228600" algn="r" eaLnBrk="0" hangingPunct="0">
              <a:defRPr sz="2400">
                <a:solidFill>
                  <a:schemeClr val="tx1"/>
                </a:solidFill>
                <a:latin typeface="Times New Roman" charset="0"/>
                <a:ea typeface="ＭＳ Ｐゴシック" charset="0"/>
              </a:defRPr>
            </a:lvl3pPr>
            <a:lvl4pPr marL="1600200" indent="-228600" algn="r" eaLnBrk="0" hangingPunct="0">
              <a:defRPr sz="2400">
                <a:solidFill>
                  <a:schemeClr val="tx1"/>
                </a:solidFill>
                <a:latin typeface="Times New Roman" charset="0"/>
                <a:ea typeface="ＭＳ Ｐゴシック" charset="0"/>
              </a:defRPr>
            </a:lvl4pPr>
            <a:lvl5pPr marL="2057400" indent="-228600" algn="r" eaLnBrk="0" hangingPunct="0">
              <a:defRPr sz="2400">
                <a:solidFill>
                  <a:schemeClr val="tx1"/>
                </a:solidFill>
                <a:latin typeface="Times New Roman" charset="0"/>
                <a:ea typeface="ＭＳ Ｐゴシック" charset="0"/>
              </a:defRPr>
            </a:lvl5pPr>
            <a:lvl6pPr marL="2514600" indent="-228600" algn="r"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algn="r"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algn="r"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algn="r" eaLnBrk="0" fontAlgn="base" hangingPunct="0">
              <a:spcBef>
                <a:spcPct val="0"/>
              </a:spcBef>
              <a:spcAft>
                <a:spcPct val="0"/>
              </a:spcAft>
              <a:defRPr sz="2400">
                <a:solidFill>
                  <a:schemeClr val="tx1"/>
                </a:solidFill>
                <a:latin typeface="Times New Roman" charset="0"/>
                <a:ea typeface="ＭＳ Ｐゴシック" charset="0"/>
              </a:defRPr>
            </a:lvl9pPr>
          </a:lstStyle>
          <a:p>
            <a:pPr algn="l"/>
            <a:r>
              <a:rPr lang="en-US">
                <a:solidFill>
                  <a:srgbClr val="000000"/>
                </a:solidFill>
                <a:latin typeface="Arial" charset="0"/>
                <a:ea typeface="MS PGothic" charset="0"/>
                <a:cs typeface="MS PGothic" charset="0"/>
              </a:rPr>
              <a:t>name</a:t>
            </a:r>
            <a:endParaRPr lang="en-US" sz="3200">
              <a:solidFill>
                <a:srgbClr val="000000"/>
              </a:solidFill>
              <a:latin typeface="Arial" charset="0"/>
              <a:ea typeface="MS PGothic" charset="0"/>
              <a:cs typeface="MS PGothic" charset="0"/>
            </a:endParaRPr>
          </a:p>
        </p:txBody>
      </p:sp>
      <p:sp>
        <p:nvSpPr>
          <p:cNvPr id="137233" name="Line 18"/>
          <p:cNvSpPr>
            <a:spLocks noChangeShapeType="1"/>
          </p:cNvSpPr>
          <p:nvPr/>
        </p:nvSpPr>
        <p:spPr bwMode="auto">
          <a:xfrm>
            <a:off x="2898775" y="3089275"/>
            <a:ext cx="0" cy="5334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37234" name="Text Box 19"/>
          <p:cNvSpPr txBox="1">
            <a:spLocks noChangeArrowheads="1"/>
          </p:cNvSpPr>
          <p:nvPr/>
        </p:nvSpPr>
        <p:spPr bwMode="auto">
          <a:xfrm>
            <a:off x="4270375" y="3121025"/>
            <a:ext cx="488950" cy="457200"/>
          </a:xfrm>
          <a:prstGeom prst="rect">
            <a:avLst/>
          </a:prstGeom>
          <a:solidFill>
            <a:srgbClr val="CCFFCC"/>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lgn="r" eaLnBrk="0" hangingPunct="0">
              <a:defRPr sz="2400">
                <a:solidFill>
                  <a:schemeClr val="tx1"/>
                </a:solidFill>
                <a:latin typeface="Times New Roman" charset="0"/>
                <a:ea typeface="ＭＳ Ｐゴシック" charset="0"/>
              </a:defRPr>
            </a:lvl1pPr>
            <a:lvl2pPr marL="742950" indent="-285750" algn="r" eaLnBrk="0" hangingPunct="0">
              <a:defRPr sz="2400">
                <a:solidFill>
                  <a:schemeClr val="tx1"/>
                </a:solidFill>
                <a:latin typeface="Times New Roman" charset="0"/>
                <a:ea typeface="ＭＳ Ｐゴシック" charset="0"/>
              </a:defRPr>
            </a:lvl2pPr>
            <a:lvl3pPr marL="1143000" indent="-228600" algn="r" eaLnBrk="0" hangingPunct="0">
              <a:defRPr sz="2400">
                <a:solidFill>
                  <a:schemeClr val="tx1"/>
                </a:solidFill>
                <a:latin typeface="Times New Roman" charset="0"/>
                <a:ea typeface="ＭＳ Ｐゴシック" charset="0"/>
              </a:defRPr>
            </a:lvl3pPr>
            <a:lvl4pPr marL="1600200" indent="-228600" algn="r" eaLnBrk="0" hangingPunct="0">
              <a:defRPr sz="2400">
                <a:solidFill>
                  <a:schemeClr val="tx1"/>
                </a:solidFill>
                <a:latin typeface="Times New Roman" charset="0"/>
                <a:ea typeface="ＭＳ Ｐゴシック" charset="0"/>
              </a:defRPr>
            </a:lvl4pPr>
            <a:lvl5pPr marL="2057400" indent="-228600" algn="r" eaLnBrk="0" hangingPunct="0">
              <a:defRPr sz="2400">
                <a:solidFill>
                  <a:schemeClr val="tx1"/>
                </a:solidFill>
                <a:latin typeface="Times New Roman" charset="0"/>
                <a:ea typeface="ＭＳ Ｐゴシック" charset="0"/>
              </a:defRPr>
            </a:lvl5pPr>
            <a:lvl6pPr marL="2514600" indent="-228600" algn="r"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algn="r"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algn="r"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algn="r" eaLnBrk="0" fontAlgn="base" hangingPunct="0">
              <a:spcBef>
                <a:spcPct val="0"/>
              </a:spcBef>
              <a:spcAft>
                <a:spcPct val="0"/>
              </a:spcAft>
              <a:defRPr sz="2400">
                <a:solidFill>
                  <a:schemeClr val="tx1"/>
                </a:solidFill>
                <a:latin typeface="Times New Roman" charset="0"/>
                <a:ea typeface="ＭＳ Ｐゴシック" charset="0"/>
              </a:defRPr>
            </a:lvl9pPr>
          </a:lstStyle>
          <a:p>
            <a:pPr algn="l"/>
            <a:r>
              <a:rPr lang="en-US">
                <a:solidFill>
                  <a:srgbClr val="000000"/>
                </a:solidFill>
                <a:latin typeface="Arial" charset="0"/>
                <a:ea typeface="MS PGothic" charset="0"/>
                <a:cs typeface="MS PGothic" charset="0"/>
              </a:rPr>
              <a:t>Yr</a:t>
            </a:r>
            <a:endParaRPr lang="en-US" sz="3200">
              <a:solidFill>
                <a:srgbClr val="000000"/>
              </a:solidFill>
              <a:latin typeface="Arial" charset="0"/>
              <a:ea typeface="MS PGothic" charset="0"/>
              <a:cs typeface="MS PGothic" charset="0"/>
            </a:endParaRPr>
          </a:p>
        </p:txBody>
      </p:sp>
      <p:sp>
        <p:nvSpPr>
          <p:cNvPr id="137235" name="Text Box 20"/>
          <p:cNvSpPr txBox="1">
            <a:spLocks noChangeArrowheads="1"/>
          </p:cNvSpPr>
          <p:nvPr/>
        </p:nvSpPr>
        <p:spPr bwMode="auto">
          <a:xfrm>
            <a:off x="231775" y="4479925"/>
            <a:ext cx="1670050" cy="519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lgn="r" eaLnBrk="0" hangingPunct="0">
              <a:defRPr sz="2400">
                <a:solidFill>
                  <a:schemeClr val="tx1"/>
                </a:solidFill>
                <a:latin typeface="Times New Roman" charset="0"/>
                <a:ea typeface="ＭＳ Ｐゴシック" charset="0"/>
              </a:defRPr>
            </a:lvl1pPr>
            <a:lvl2pPr marL="742950" indent="-285750" algn="r" eaLnBrk="0" hangingPunct="0">
              <a:defRPr sz="2400">
                <a:solidFill>
                  <a:schemeClr val="tx1"/>
                </a:solidFill>
                <a:latin typeface="Times New Roman" charset="0"/>
                <a:ea typeface="ＭＳ Ｐゴシック" charset="0"/>
              </a:defRPr>
            </a:lvl2pPr>
            <a:lvl3pPr marL="1143000" indent="-228600" algn="r" eaLnBrk="0" hangingPunct="0">
              <a:defRPr sz="2400">
                <a:solidFill>
                  <a:schemeClr val="tx1"/>
                </a:solidFill>
                <a:latin typeface="Times New Roman" charset="0"/>
                <a:ea typeface="ＭＳ Ｐゴシック" charset="0"/>
              </a:defRPr>
            </a:lvl3pPr>
            <a:lvl4pPr marL="1600200" indent="-228600" algn="r" eaLnBrk="0" hangingPunct="0">
              <a:defRPr sz="2400">
                <a:solidFill>
                  <a:schemeClr val="tx1"/>
                </a:solidFill>
                <a:latin typeface="Times New Roman" charset="0"/>
                <a:ea typeface="ＭＳ Ｐゴシック" charset="0"/>
              </a:defRPr>
            </a:lvl4pPr>
            <a:lvl5pPr marL="2057400" indent="-228600" algn="r" eaLnBrk="0" hangingPunct="0">
              <a:defRPr sz="2400">
                <a:solidFill>
                  <a:schemeClr val="tx1"/>
                </a:solidFill>
                <a:latin typeface="Times New Roman" charset="0"/>
                <a:ea typeface="ＭＳ Ｐゴシック" charset="0"/>
              </a:defRPr>
            </a:lvl5pPr>
            <a:lvl6pPr marL="2514600" indent="-228600" algn="r"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algn="r"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algn="r"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algn="r" eaLnBrk="0" fontAlgn="base" hangingPunct="0">
              <a:spcBef>
                <a:spcPct val="0"/>
              </a:spcBef>
              <a:spcAft>
                <a:spcPct val="0"/>
              </a:spcAft>
              <a:defRPr sz="2400">
                <a:solidFill>
                  <a:schemeClr val="tx1"/>
                </a:solidFill>
                <a:latin typeface="Times New Roman" charset="0"/>
                <a:ea typeface="ＭＳ Ｐゴシック" charset="0"/>
              </a:defRPr>
            </a:lvl9pPr>
          </a:lstStyle>
          <a:p>
            <a:pPr algn="l"/>
            <a:r>
              <a:rPr lang="en-US" sz="2800">
                <a:solidFill>
                  <a:srgbClr val="000000"/>
                </a:solidFill>
                <a:latin typeface="Gill Sans" charset="0"/>
                <a:ea typeface="MS PGothic" charset="0"/>
                <a:cs typeface="MS PGothic" charset="0"/>
              </a:rPr>
              <a:t>WorksOn</a:t>
            </a:r>
          </a:p>
        </p:txBody>
      </p:sp>
      <p:sp>
        <p:nvSpPr>
          <p:cNvPr id="137236" name="Rectangle 21"/>
          <p:cNvSpPr>
            <a:spLocks noChangeArrowheads="1"/>
          </p:cNvSpPr>
          <p:nvPr/>
        </p:nvSpPr>
        <p:spPr bwMode="auto">
          <a:xfrm>
            <a:off x="1908175" y="4479925"/>
            <a:ext cx="3886200" cy="523875"/>
          </a:xfrm>
          <a:prstGeom prst="rect">
            <a:avLst/>
          </a:prstGeom>
          <a:solidFill>
            <a:srgbClr val="CCFFCC"/>
          </a:solidFill>
          <a:ln w="9525">
            <a:solidFill>
              <a:schemeClr val="tx1"/>
            </a:solidFill>
            <a:miter lim="800000"/>
            <a:headEnd/>
            <a:tailEnd/>
          </a:ln>
        </p:spPr>
        <p:txBody>
          <a:bodyPr wrap="none" anchor="ctr"/>
          <a:lstStyle/>
          <a:p>
            <a:pPr eaLnBrk="0" hangingPunct="0"/>
            <a:endParaRPr lang="en-GB" sz="3200">
              <a:solidFill>
                <a:srgbClr val="000000"/>
              </a:solidFill>
              <a:latin typeface="Arial" charset="0"/>
              <a:ea typeface="MS PGothic" charset="0"/>
              <a:cs typeface="MS PGothic" charset="0"/>
            </a:endParaRPr>
          </a:p>
        </p:txBody>
      </p:sp>
      <p:sp>
        <p:nvSpPr>
          <p:cNvPr id="137237" name="Text Box 22"/>
          <p:cNvSpPr txBox="1">
            <a:spLocks noChangeArrowheads="1"/>
          </p:cNvSpPr>
          <p:nvPr/>
        </p:nvSpPr>
        <p:spPr bwMode="auto">
          <a:xfrm>
            <a:off x="2974975" y="4530725"/>
            <a:ext cx="725488" cy="457200"/>
          </a:xfrm>
          <a:prstGeom prst="rect">
            <a:avLst/>
          </a:prstGeom>
          <a:solidFill>
            <a:srgbClr val="CCFFCC"/>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lgn="r" eaLnBrk="0" hangingPunct="0">
              <a:defRPr sz="2400">
                <a:solidFill>
                  <a:schemeClr val="tx1"/>
                </a:solidFill>
                <a:latin typeface="Times New Roman" charset="0"/>
                <a:ea typeface="ＭＳ Ｐゴシック" charset="0"/>
              </a:defRPr>
            </a:lvl1pPr>
            <a:lvl2pPr marL="742950" indent="-285750" algn="r" eaLnBrk="0" hangingPunct="0">
              <a:defRPr sz="2400">
                <a:solidFill>
                  <a:schemeClr val="tx1"/>
                </a:solidFill>
                <a:latin typeface="Times New Roman" charset="0"/>
                <a:ea typeface="ＭＳ Ｐゴシック" charset="0"/>
              </a:defRPr>
            </a:lvl2pPr>
            <a:lvl3pPr marL="1143000" indent="-228600" algn="r" eaLnBrk="0" hangingPunct="0">
              <a:defRPr sz="2400">
                <a:solidFill>
                  <a:schemeClr val="tx1"/>
                </a:solidFill>
                <a:latin typeface="Times New Roman" charset="0"/>
                <a:ea typeface="ＭＳ Ｐゴシック" charset="0"/>
              </a:defRPr>
            </a:lvl3pPr>
            <a:lvl4pPr marL="1600200" indent="-228600" algn="r" eaLnBrk="0" hangingPunct="0">
              <a:defRPr sz="2400">
                <a:solidFill>
                  <a:schemeClr val="tx1"/>
                </a:solidFill>
                <a:latin typeface="Times New Roman" charset="0"/>
                <a:ea typeface="ＭＳ Ｐゴシック" charset="0"/>
              </a:defRPr>
            </a:lvl4pPr>
            <a:lvl5pPr marL="2057400" indent="-228600" algn="r" eaLnBrk="0" hangingPunct="0">
              <a:defRPr sz="2400">
                <a:solidFill>
                  <a:schemeClr val="tx1"/>
                </a:solidFill>
                <a:latin typeface="Times New Roman" charset="0"/>
                <a:ea typeface="ＭＳ Ｐゴシック" charset="0"/>
              </a:defRPr>
            </a:lvl5pPr>
            <a:lvl6pPr marL="2514600" indent="-228600" algn="r"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algn="r"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algn="r"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algn="r" eaLnBrk="0" fontAlgn="base" hangingPunct="0">
              <a:spcBef>
                <a:spcPct val="0"/>
              </a:spcBef>
              <a:spcAft>
                <a:spcPct val="0"/>
              </a:spcAft>
              <a:defRPr sz="2400">
                <a:solidFill>
                  <a:schemeClr val="tx1"/>
                </a:solidFill>
                <a:latin typeface="Times New Roman" charset="0"/>
                <a:ea typeface="ＭＳ Ｐゴシック" charset="0"/>
              </a:defRPr>
            </a:lvl9pPr>
          </a:lstStyle>
          <a:p>
            <a:pPr algn="l"/>
            <a:r>
              <a:rPr lang="en-US">
                <a:solidFill>
                  <a:srgbClr val="000000"/>
                </a:solidFill>
                <a:latin typeface="Arial" charset="0"/>
                <a:ea typeface="MS PGothic" charset="0"/>
                <a:cs typeface="MS PGothic" charset="0"/>
              </a:rPr>
              <a:t>Proj</a:t>
            </a:r>
            <a:endParaRPr lang="en-US" sz="3200">
              <a:solidFill>
                <a:srgbClr val="000000"/>
              </a:solidFill>
              <a:latin typeface="Arial" charset="0"/>
              <a:ea typeface="MS PGothic" charset="0"/>
              <a:cs typeface="MS PGothic" charset="0"/>
            </a:endParaRPr>
          </a:p>
        </p:txBody>
      </p:sp>
      <p:sp>
        <p:nvSpPr>
          <p:cNvPr id="137238" name="Text Box 23"/>
          <p:cNvSpPr txBox="1">
            <a:spLocks noChangeArrowheads="1"/>
          </p:cNvSpPr>
          <p:nvPr/>
        </p:nvSpPr>
        <p:spPr bwMode="auto">
          <a:xfrm>
            <a:off x="1984375" y="4530725"/>
            <a:ext cx="946150" cy="457200"/>
          </a:xfrm>
          <a:prstGeom prst="rect">
            <a:avLst/>
          </a:prstGeom>
          <a:solidFill>
            <a:srgbClr val="CCFFCC"/>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lgn="r" eaLnBrk="0" hangingPunct="0">
              <a:defRPr sz="2400">
                <a:solidFill>
                  <a:schemeClr val="tx1"/>
                </a:solidFill>
                <a:latin typeface="Times New Roman" charset="0"/>
                <a:ea typeface="ＭＳ Ｐゴシック" charset="0"/>
              </a:defRPr>
            </a:lvl1pPr>
            <a:lvl2pPr marL="742950" indent="-285750" algn="r" eaLnBrk="0" hangingPunct="0">
              <a:defRPr sz="2400">
                <a:solidFill>
                  <a:schemeClr val="tx1"/>
                </a:solidFill>
                <a:latin typeface="Times New Roman" charset="0"/>
                <a:ea typeface="ＭＳ Ｐゴシック" charset="0"/>
              </a:defRPr>
            </a:lvl2pPr>
            <a:lvl3pPr marL="1143000" indent="-228600" algn="r" eaLnBrk="0" hangingPunct="0">
              <a:defRPr sz="2400">
                <a:solidFill>
                  <a:schemeClr val="tx1"/>
                </a:solidFill>
                <a:latin typeface="Times New Roman" charset="0"/>
                <a:ea typeface="ＭＳ Ｐゴシック" charset="0"/>
              </a:defRPr>
            </a:lvl3pPr>
            <a:lvl4pPr marL="1600200" indent="-228600" algn="r" eaLnBrk="0" hangingPunct="0">
              <a:defRPr sz="2400">
                <a:solidFill>
                  <a:schemeClr val="tx1"/>
                </a:solidFill>
                <a:latin typeface="Times New Roman" charset="0"/>
                <a:ea typeface="ＭＳ Ｐゴシック" charset="0"/>
              </a:defRPr>
            </a:lvl4pPr>
            <a:lvl5pPr marL="2057400" indent="-228600" algn="r" eaLnBrk="0" hangingPunct="0">
              <a:defRPr sz="2400">
                <a:solidFill>
                  <a:schemeClr val="tx1"/>
                </a:solidFill>
                <a:latin typeface="Times New Roman" charset="0"/>
                <a:ea typeface="ＭＳ Ｐゴシック" charset="0"/>
              </a:defRPr>
            </a:lvl5pPr>
            <a:lvl6pPr marL="2514600" indent="-228600" algn="r"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algn="r"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algn="r"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algn="r" eaLnBrk="0" fontAlgn="base" hangingPunct="0">
              <a:spcBef>
                <a:spcPct val="0"/>
              </a:spcBef>
              <a:spcAft>
                <a:spcPct val="0"/>
              </a:spcAft>
              <a:defRPr sz="2400">
                <a:solidFill>
                  <a:schemeClr val="tx1"/>
                </a:solidFill>
                <a:latin typeface="Times New Roman" charset="0"/>
                <a:ea typeface="ＭＳ Ｐゴシック" charset="0"/>
              </a:defRPr>
            </a:lvl9pPr>
          </a:lstStyle>
          <a:p>
            <a:pPr algn="l"/>
            <a:r>
              <a:rPr lang="en-US">
                <a:solidFill>
                  <a:srgbClr val="000000"/>
                </a:solidFill>
                <a:latin typeface="Arial" charset="0"/>
                <a:ea typeface="MS PGothic" charset="0"/>
                <a:cs typeface="MS PGothic" charset="0"/>
              </a:rPr>
              <a:t>name</a:t>
            </a:r>
            <a:endParaRPr lang="en-US" sz="3200">
              <a:solidFill>
                <a:srgbClr val="000000"/>
              </a:solidFill>
              <a:latin typeface="Arial" charset="0"/>
              <a:ea typeface="MS PGothic" charset="0"/>
              <a:cs typeface="MS PGothic" charset="0"/>
            </a:endParaRPr>
          </a:p>
        </p:txBody>
      </p:sp>
      <p:sp>
        <p:nvSpPr>
          <p:cNvPr id="137239" name="Text Box 24"/>
          <p:cNvSpPr txBox="1">
            <a:spLocks noChangeArrowheads="1"/>
          </p:cNvSpPr>
          <p:nvPr/>
        </p:nvSpPr>
        <p:spPr bwMode="auto">
          <a:xfrm>
            <a:off x="3660775" y="4530725"/>
            <a:ext cx="608013" cy="457200"/>
          </a:xfrm>
          <a:prstGeom prst="rect">
            <a:avLst/>
          </a:prstGeom>
          <a:solidFill>
            <a:srgbClr val="CCFFCC"/>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lgn="r" eaLnBrk="0" hangingPunct="0">
              <a:defRPr sz="2400">
                <a:solidFill>
                  <a:schemeClr val="tx1"/>
                </a:solidFill>
                <a:latin typeface="Times New Roman" charset="0"/>
                <a:ea typeface="ＭＳ Ｐゴシック" charset="0"/>
              </a:defRPr>
            </a:lvl1pPr>
            <a:lvl2pPr marL="742950" indent="-285750" algn="r" eaLnBrk="0" hangingPunct="0">
              <a:defRPr sz="2400">
                <a:solidFill>
                  <a:schemeClr val="tx1"/>
                </a:solidFill>
                <a:latin typeface="Times New Roman" charset="0"/>
                <a:ea typeface="ＭＳ Ｐゴシック" charset="0"/>
              </a:defRPr>
            </a:lvl2pPr>
            <a:lvl3pPr marL="1143000" indent="-228600" algn="r" eaLnBrk="0" hangingPunct="0">
              <a:defRPr sz="2400">
                <a:solidFill>
                  <a:schemeClr val="tx1"/>
                </a:solidFill>
                <a:latin typeface="Times New Roman" charset="0"/>
                <a:ea typeface="ＭＳ Ｐゴシック" charset="0"/>
              </a:defRPr>
            </a:lvl3pPr>
            <a:lvl4pPr marL="1600200" indent="-228600" algn="r" eaLnBrk="0" hangingPunct="0">
              <a:defRPr sz="2400">
                <a:solidFill>
                  <a:schemeClr val="tx1"/>
                </a:solidFill>
                <a:latin typeface="Times New Roman" charset="0"/>
                <a:ea typeface="ＭＳ Ｐゴシック" charset="0"/>
              </a:defRPr>
            </a:lvl4pPr>
            <a:lvl5pPr marL="2057400" indent="-228600" algn="r" eaLnBrk="0" hangingPunct="0">
              <a:defRPr sz="2400">
                <a:solidFill>
                  <a:schemeClr val="tx1"/>
                </a:solidFill>
                <a:latin typeface="Times New Roman" charset="0"/>
                <a:ea typeface="ＭＳ Ｐゴシック" charset="0"/>
              </a:defRPr>
            </a:lvl5pPr>
            <a:lvl6pPr marL="2514600" indent="-228600" algn="r"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algn="r"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algn="r"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algn="r" eaLnBrk="0" fontAlgn="base" hangingPunct="0">
              <a:spcBef>
                <a:spcPct val="0"/>
              </a:spcBef>
              <a:spcAft>
                <a:spcPct val="0"/>
              </a:spcAft>
              <a:defRPr sz="2400">
                <a:solidFill>
                  <a:schemeClr val="tx1"/>
                </a:solidFill>
                <a:latin typeface="Times New Roman" charset="0"/>
                <a:ea typeface="ＭＳ Ｐゴシック" charset="0"/>
              </a:defRPr>
            </a:lvl9pPr>
          </a:lstStyle>
          <a:p>
            <a:pPr algn="l"/>
            <a:r>
              <a:rPr lang="en-US">
                <a:solidFill>
                  <a:srgbClr val="000000"/>
                </a:solidFill>
                <a:latin typeface="Arial" charset="0"/>
                <a:ea typeface="MS PGothic" charset="0"/>
                <a:cs typeface="MS PGothic" charset="0"/>
              </a:rPr>
              <a:t>hrs</a:t>
            </a:r>
            <a:endParaRPr lang="en-US" sz="3200">
              <a:solidFill>
                <a:srgbClr val="000000"/>
              </a:solidFill>
              <a:latin typeface="Arial" charset="0"/>
              <a:ea typeface="MS PGothic" charset="0"/>
              <a:cs typeface="MS PGothic" charset="0"/>
            </a:endParaRPr>
          </a:p>
        </p:txBody>
      </p:sp>
      <p:sp>
        <p:nvSpPr>
          <p:cNvPr id="137240" name="Text Box 25"/>
          <p:cNvSpPr txBox="1">
            <a:spLocks noChangeArrowheads="1"/>
          </p:cNvSpPr>
          <p:nvPr/>
        </p:nvSpPr>
        <p:spPr bwMode="auto">
          <a:xfrm>
            <a:off x="4270375" y="4530725"/>
            <a:ext cx="1438275" cy="457200"/>
          </a:xfrm>
          <a:prstGeom prst="rect">
            <a:avLst/>
          </a:prstGeom>
          <a:solidFill>
            <a:srgbClr val="CCFFCC"/>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lgn="r" eaLnBrk="0" hangingPunct="0">
              <a:defRPr sz="2400">
                <a:solidFill>
                  <a:schemeClr val="tx1"/>
                </a:solidFill>
                <a:latin typeface="Times New Roman" charset="0"/>
                <a:ea typeface="ＭＳ Ｐゴシック" charset="0"/>
              </a:defRPr>
            </a:lvl1pPr>
            <a:lvl2pPr marL="742950" indent="-285750" algn="r" eaLnBrk="0" hangingPunct="0">
              <a:defRPr sz="2400">
                <a:solidFill>
                  <a:schemeClr val="tx1"/>
                </a:solidFill>
                <a:latin typeface="Times New Roman" charset="0"/>
                <a:ea typeface="ＭＳ Ｐゴシック" charset="0"/>
              </a:defRPr>
            </a:lvl2pPr>
            <a:lvl3pPr marL="1143000" indent="-228600" algn="r" eaLnBrk="0" hangingPunct="0">
              <a:defRPr sz="2400">
                <a:solidFill>
                  <a:schemeClr val="tx1"/>
                </a:solidFill>
                <a:latin typeface="Times New Roman" charset="0"/>
                <a:ea typeface="ＭＳ Ｐゴシック" charset="0"/>
              </a:defRPr>
            </a:lvl3pPr>
            <a:lvl4pPr marL="1600200" indent="-228600" algn="r" eaLnBrk="0" hangingPunct="0">
              <a:defRPr sz="2400">
                <a:solidFill>
                  <a:schemeClr val="tx1"/>
                </a:solidFill>
                <a:latin typeface="Times New Roman" charset="0"/>
                <a:ea typeface="ＭＳ Ｐゴシック" charset="0"/>
              </a:defRPr>
            </a:lvl4pPr>
            <a:lvl5pPr marL="2057400" indent="-228600" algn="r" eaLnBrk="0" hangingPunct="0">
              <a:defRPr sz="2400">
                <a:solidFill>
                  <a:schemeClr val="tx1"/>
                </a:solidFill>
                <a:latin typeface="Times New Roman" charset="0"/>
                <a:ea typeface="ＭＳ Ｐゴシック" charset="0"/>
              </a:defRPr>
            </a:lvl5pPr>
            <a:lvl6pPr marL="2514600" indent="-228600" algn="r"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algn="r"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algn="r"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algn="r" eaLnBrk="0" fontAlgn="base" hangingPunct="0">
              <a:spcBef>
                <a:spcPct val="0"/>
              </a:spcBef>
              <a:spcAft>
                <a:spcPct val="0"/>
              </a:spcAft>
              <a:defRPr sz="2400">
                <a:solidFill>
                  <a:schemeClr val="tx1"/>
                </a:solidFill>
                <a:latin typeface="Times New Roman" charset="0"/>
                <a:ea typeface="ＭＳ Ｐゴシック" charset="0"/>
              </a:defRPr>
            </a:lvl9pPr>
          </a:lstStyle>
          <a:p>
            <a:pPr algn="l"/>
            <a:r>
              <a:rPr lang="en-US">
                <a:solidFill>
                  <a:srgbClr val="000000"/>
                </a:solidFill>
                <a:latin typeface="Arial" charset="0"/>
                <a:ea typeface="MS PGothic" charset="0"/>
                <a:cs typeface="MS PGothic" charset="0"/>
              </a:rPr>
              <a:t>ProjRank</a:t>
            </a:r>
            <a:endParaRPr lang="en-US" sz="3200">
              <a:solidFill>
                <a:srgbClr val="000000"/>
              </a:solidFill>
              <a:latin typeface="Arial" charset="0"/>
              <a:ea typeface="MS PGothic" charset="0"/>
              <a:cs typeface="MS PGothic" charset="0"/>
            </a:endParaRPr>
          </a:p>
        </p:txBody>
      </p:sp>
      <p:sp>
        <p:nvSpPr>
          <p:cNvPr id="137241" name="Line 26"/>
          <p:cNvSpPr>
            <a:spLocks noChangeShapeType="1"/>
          </p:cNvSpPr>
          <p:nvPr/>
        </p:nvSpPr>
        <p:spPr bwMode="auto">
          <a:xfrm>
            <a:off x="2898775" y="4479925"/>
            <a:ext cx="0" cy="523875"/>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37242" name="Text Box 27"/>
          <p:cNvSpPr txBox="1">
            <a:spLocks noChangeArrowheads="1"/>
          </p:cNvSpPr>
          <p:nvPr/>
        </p:nvSpPr>
        <p:spPr bwMode="auto">
          <a:xfrm>
            <a:off x="231775" y="3730625"/>
            <a:ext cx="1328738" cy="519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lgn="r" eaLnBrk="0" hangingPunct="0">
              <a:defRPr sz="2400">
                <a:solidFill>
                  <a:schemeClr val="tx1"/>
                </a:solidFill>
                <a:latin typeface="Times New Roman" charset="0"/>
                <a:ea typeface="ＭＳ Ｐゴシック" charset="0"/>
              </a:defRPr>
            </a:lvl1pPr>
            <a:lvl2pPr marL="742950" indent="-285750" algn="r" eaLnBrk="0" hangingPunct="0">
              <a:defRPr sz="2400">
                <a:solidFill>
                  <a:schemeClr val="tx1"/>
                </a:solidFill>
                <a:latin typeface="Times New Roman" charset="0"/>
                <a:ea typeface="ＭＳ Ｐゴシック" charset="0"/>
              </a:defRPr>
            </a:lvl2pPr>
            <a:lvl3pPr marL="1143000" indent="-228600" algn="r" eaLnBrk="0" hangingPunct="0">
              <a:defRPr sz="2400">
                <a:solidFill>
                  <a:schemeClr val="tx1"/>
                </a:solidFill>
                <a:latin typeface="Times New Roman" charset="0"/>
                <a:ea typeface="ＭＳ Ｐゴシック" charset="0"/>
              </a:defRPr>
            </a:lvl3pPr>
            <a:lvl4pPr marL="1600200" indent="-228600" algn="r" eaLnBrk="0" hangingPunct="0">
              <a:defRPr sz="2400">
                <a:solidFill>
                  <a:schemeClr val="tx1"/>
                </a:solidFill>
                <a:latin typeface="Times New Roman" charset="0"/>
                <a:ea typeface="ＭＳ Ｐゴシック" charset="0"/>
              </a:defRPr>
            </a:lvl4pPr>
            <a:lvl5pPr marL="2057400" indent="-228600" algn="r" eaLnBrk="0" hangingPunct="0">
              <a:defRPr sz="2400">
                <a:solidFill>
                  <a:schemeClr val="tx1"/>
                </a:solidFill>
                <a:latin typeface="Times New Roman" charset="0"/>
                <a:ea typeface="ＭＳ Ｐゴシック" charset="0"/>
              </a:defRPr>
            </a:lvl5pPr>
            <a:lvl6pPr marL="2514600" indent="-228600" algn="r"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algn="r"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algn="r"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algn="r" eaLnBrk="0" fontAlgn="base" hangingPunct="0">
              <a:spcBef>
                <a:spcPct val="0"/>
              </a:spcBef>
              <a:spcAft>
                <a:spcPct val="0"/>
              </a:spcAft>
              <a:defRPr sz="2400">
                <a:solidFill>
                  <a:schemeClr val="tx1"/>
                </a:solidFill>
                <a:latin typeface="Times New Roman" charset="0"/>
                <a:ea typeface="ＭＳ Ｐゴシック" charset="0"/>
              </a:defRPr>
            </a:lvl9pPr>
          </a:lstStyle>
          <a:p>
            <a:pPr algn="l"/>
            <a:r>
              <a:rPr lang="en-US" sz="2800">
                <a:solidFill>
                  <a:srgbClr val="000000"/>
                </a:solidFill>
                <a:latin typeface="Gill Sans" charset="0"/>
                <a:ea typeface="MS PGothic" charset="0"/>
                <a:cs typeface="MS PGothic" charset="0"/>
              </a:rPr>
              <a:t>PayRate</a:t>
            </a:r>
          </a:p>
        </p:txBody>
      </p:sp>
      <p:sp>
        <p:nvSpPr>
          <p:cNvPr id="137243" name="Rectangle 28"/>
          <p:cNvSpPr>
            <a:spLocks noChangeArrowheads="1"/>
          </p:cNvSpPr>
          <p:nvPr/>
        </p:nvSpPr>
        <p:spPr bwMode="auto">
          <a:xfrm>
            <a:off x="1908175" y="3759200"/>
            <a:ext cx="2667000" cy="527050"/>
          </a:xfrm>
          <a:prstGeom prst="rect">
            <a:avLst/>
          </a:prstGeom>
          <a:solidFill>
            <a:srgbClr val="CCFFCC"/>
          </a:solidFill>
          <a:ln w="9525">
            <a:solidFill>
              <a:schemeClr val="tx1"/>
            </a:solidFill>
            <a:miter lim="800000"/>
            <a:headEnd/>
            <a:tailEnd/>
          </a:ln>
        </p:spPr>
        <p:txBody>
          <a:bodyPr wrap="none" anchor="ctr"/>
          <a:lstStyle/>
          <a:p>
            <a:pPr eaLnBrk="0" hangingPunct="0"/>
            <a:endParaRPr lang="en-GB" sz="3200">
              <a:solidFill>
                <a:srgbClr val="000000"/>
              </a:solidFill>
              <a:latin typeface="Arial" charset="0"/>
              <a:ea typeface="MS PGothic" charset="0"/>
              <a:cs typeface="MS PGothic" charset="0"/>
            </a:endParaRPr>
          </a:p>
        </p:txBody>
      </p:sp>
      <p:sp>
        <p:nvSpPr>
          <p:cNvPr id="137244" name="Text Box 29"/>
          <p:cNvSpPr txBox="1">
            <a:spLocks noChangeArrowheads="1"/>
          </p:cNvSpPr>
          <p:nvPr/>
        </p:nvSpPr>
        <p:spPr bwMode="auto">
          <a:xfrm>
            <a:off x="3203575" y="3794125"/>
            <a:ext cx="1149350" cy="457200"/>
          </a:xfrm>
          <a:prstGeom prst="rect">
            <a:avLst/>
          </a:prstGeom>
          <a:solidFill>
            <a:srgbClr val="CCFFCC"/>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lgn="r" eaLnBrk="0" hangingPunct="0">
              <a:defRPr sz="2400">
                <a:solidFill>
                  <a:schemeClr val="tx1"/>
                </a:solidFill>
                <a:latin typeface="Times New Roman" charset="0"/>
                <a:ea typeface="ＭＳ Ｐゴシック" charset="0"/>
              </a:defRPr>
            </a:lvl1pPr>
            <a:lvl2pPr marL="742950" indent="-285750" algn="r" eaLnBrk="0" hangingPunct="0">
              <a:defRPr sz="2400">
                <a:solidFill>
                  <a:schemeClr val="tx1"/>
                </a:solidFill>
                <a:latin typeface="Times New Roman" charset="0"/>
                <a:ea typeface="ＭＳ Ｐゴシック" charset="0"/>
              </a:defRPr>
            </a:lvl2pPr>
            <a:lvl3pPr marL="1143000" indent="-228600" algn="r" eaLnBrk="0" hangingPunct="0">
              <a:defRPr sz="2400">
                <a:solidFill>
                  <a:schemeClr val="tx1"/>
                </a:solidFill>
                <a:latin typeface="Times New Roman" charset="0"/>
                <a:ea typeface="ＭＳ Ｐゴシック" charset="0"/>
              </a:defRPr>
            </a:lvl3pPr>
            <a:lvl4pPr marL="1600200" indent="-228600" algn="r" eaLnBrk="0" hangingPunct="0">
              <a:defRPr sz="2400">
                <a:solidFill>
                  <a:schemeClr val="tx1"/>
                </a:solidFill>
                <a:latin typeface="Times New Roman" charset="0"/>
                <a:ea typeface="ＭＳ Ｐゴシック" charset="0"/>
              </a:defRPr>
            </a:lvl4pPr>
            <a:lvl5pPr marL="2057400" indent="-228600" algn="r" eaLnBrk="0" hangingPunct="0">
              <a:defRPr sz="2400">
                <a:solidFill>
                  <a:schemeClr val="tx1"/>
                </a:solidFill>
                <a:latin typeface="Times New Roman" charset="0"/>
                <a:ea typeface="ＭＳ Ｐゴシック" charset="0"/>
              </a:defRPr>
            </a:lvl5pPr>
            <a:lvl6pPr marL="2514600" indent="-228600" algn="r"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algn="r"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algn="r"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algn="r" eaLnBrk="0" fontAlgn="base" hangingPunct="0">
              <a:spcBef>
                <a:spcPct val="0"/>
              </a:spcBef>
              <a:spcAft>
                <a:spcPct val="0"/>
              </a:spcAft>
              <a:defRPr sz="2400">
                <a:solidFill>
                  <a:schemeClr val="tx1"/>
                </a:solidFill>
                <a:latin typeface="Times New Roman" charset="0"/>
                <a:ea typeface="ＭＳ Ｐゴシック" charset="0"/>
              </a:defRPr>
            </a:lvl9pPr>
          </a:lstStyle>
          <a:p>
            <a:pPr algn="l"/>
            <a:r>
              <a:rPr lang="en-US">
                <a:solidFill>
                  <a:srgbClr val="000000"/>
                </a:solidFill>
                <a:latin typeface="Arial" charset="0"/>
                <a:ea typeface="MS PGothic" charset="0"/>
                <a:cs typeface="MS PGothic" charset="0"/>
              </a:rPr>
              <a:t>HrRate</a:t>
            </a:r>
            <a:endParaRPr lang="en-US" sz="3200">
              <a:solidFill>
                <a:srgbClr val="000000"/>
              </a:solidFill>
              <a:latin typeface="Arial" charset="0"/>
              <a:ea typeface="MS PGothic" charset="0"/>
              <a:cs typeface="MS PGothic" charset="0"/>
            </a:endParaRPr>
          </a:p>
        </p:txBody>
      </p:sp>
      <p:sp>
        <p:nvSpPr>
          <p:cNvPr id="137245" name="Text Box 30"/>
          <p:cNvSpPr txBox="1">
            <a:spLocks noChangeArrowheads="1"/>
          </p:cNvSpPr>
          <p:nvPr/>
        </p:nvSpPr>
        <p:spPr bwMode="auto">
          <a:xfrm>
            <a:off x="2021248" y="3794125"/>
            <a:ext cx="895350" cy="457200"/>
          </a:xfrm>
          <a:prstGeom prst="rect">
            <a:avLst/>
          </a:prstGeom>
          <a:solidFill>
            <a:srgbClr val="CCFFCC"/>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lgn="r" eaLnBrk="0" hangingPunct="0">
              <a:defRPr sz="2400">
                <a:solidFill>
                  <a:schemeClr val="tx1"/>
                </a:solidFill>
                <a:latin typeface="Times New Roman" charset="0"/>
                <a:ea typeface="ＭＳ Ｐゴシック" charset="0"/>
              </a:defRPr>
            </a:lvl1pPr>
            <a:lvl2pPr marL="742950" indent="-285750" algn="r" eaLnBrk="0" hangingPunct="0">
              <a:defRPr sz="2400">
                <a:solidFill>
                  <a:schemeClr val="tx1"/>
                </a:solidFill>
                <a:latin typeface="Times New Roman" charset="0"/>
                <a:ea typeface="ＭＳ Ｐゴシック" charset="0"/>
              </a:defRPr>
            </a:lvl2pPr>
            <a:lvl3pPr marL="1143000" indent="-228600" algn="r" eaLnBrk="0" hangingPunct="0">
              <a:defRPr sz="2400">
                <a:solidFill>
                  <a:schemeClr val="tx1"/>
                </a:solidFill>
                <a:latin typeface="Times New Roman" charset="0"/>
                <a:ea typeface="ＭＳ Ｐゴシック" charset="0"/>
              </a:defRPr>
            </a:lvl3pPr>
            <a:lvl4pPr marL="1600200" indent="-228600" algn="r" eaLnBrk="0" hangingPunct="0">
              <a:defRPr sz="2400">
                <a:solidFill>
                  <a:schemeClr val="tx1"/>
                </a:solidFill>
                <a:latin typeface="Times New Roman" charset="0"/>
                <a:ea typeface="ＭＳ Ｐゴシック" charset="0"/>
              </a:defRPr>
            </a:lvl4pPr>
            <a:lvl5pPr marL="2057400" indent="-228600" algn="r" eaLnBrk="0" hangingPunct="0">
              <a:defRPr sz="2400">
                <a:solidFill>
                  <a:schemeClr val="tx1"/>
                </a:solidFill>
                <a:latin typeface="Times New Roman" charset="0"/>
                <a:ea typeface="ＭＳ Ｐゴシック" charset="0"/>
              </a:defRPr>
            </a:lvl5pPr>
            <a:lvl6pPr marL="2514600" indent="-228600" algn="r"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algn="r"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algn="r"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algn="r" eaLnBrk="0" fontAlgn="base" hangingPunct="0">
              <a:spcBef>
                <a:spcPct val="0"/>
              </a:spcBef>
              <a:spcAft>
                <a:spcPct val="0"/>
              </a:spcAft>
              <a:defRPr sz="2400">
                <a:solidFill>
                  <a:schemeClr val="tx1"/>
                </a:solidFill>
                <a:latin typeface="Times New Roman" charset="0"/>
                <a:ea typeface="ＭＳ Ｐゴシック" charset="0"/>
              </a:defRPr>
            </a:lvl9pPr>
          </a:lstStyle>
          <a:p>
            <a:pPr algn="l"/>
            <a:r>
              <a:rPr lang="en-US">
                <a:solidFill>
                  <a:srgbClr val="000000"/>
                </a:solidFill>
                <a:latin typeface="Arial" charset="0"/>
                <a:ea typeface="MS PGothic" charset="0"/>
                <a:cs typeface="MS PGothic" charset="0"/>
              </a:rPr>
              <a:t>Rank</a:t>
            </a:r>
            <a:endParaRPr lang="en-US" sz="3200">
              <a:solidFill>
                <a:srgbClr val="000000"/>
              </a:solidFill>
              <a:latin typeface="Arial" charset="0"/>
              <a:ea typeface="MS PGothic" charset="0"/>
              <a:cs typeface="MS PGothic" charset="0"/>
            </a:endParaRPr>
          </a:p>
        </p:txBody>
      </p:sp>
      <p:sp>
        <p:nvSpPr>
          <p:cNvPr id="137246" name="Line 31"/>
          <p:cNvSpPr>
            <a:spLocks noChangeShapeType="1"/>
          </p:cNvSpPr>
          <p:nvPr/>
        </p:nvSpPr>
        <p:spPr bwMode="auto">
          <a:xfrm>
            <a:off x="3127375" y="3756025"/>
            <a:ext cx="0" cy="5334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37247" name="Text Box 32"/>
          <p:cNvSpPr txBox="1">
            <a:spLocks noChangeArrowheads="1"/>
          </p:cNvSpPr>
          <p:nvPr/>
        </p:nvSpPr>
        <p:spPr bwMode="auto">
          <a:xfrm>
            <a:off x="7089775" y="2359025"/>
            <a:ext cx="1785938" cy="519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lgn="r" eaLnBrk="0" hangingPunct="0">
              <a:defRPr sz="2400">
                <a:solidFill>
                  <a:schemeClr val="tx1"/>
                </a:solidFill>
                <a:latin typeface="Times New Roman" charset="0"/>
                <a:ea typeface="ＭＳ Ｐゴシック" charset="0"/>
              </a:defRPr>
            </a:lvl1pPr>
            <a:lvl2pPr marL="742950" indent="-285750" algn="r" eaLnBrk="0" hangingPunct="0">
              <a:defRPr sz="2400">
                <a:solidFill>
                  <a:schemeClr val="tx1"/>
                </a:solidFill>
                <a:latin typeface="Times New Roman" charset="0"/>
                <a:ea typeface="ＭＳ Ｐゴシック" charset="0"/>
              </a:defRPr>
            </a:lvl2pPr>
            <a:lvl3pPr marL="1143000" indent="-228600" algn="r" eaLnBrk="0" hangingPunct="0">
              <a:defRPr sz="2400">
                <a:solidFill>
                  <a:schemeClr val="tx1"/>
                </a:solidFill>
                <a:latin typeface="Times New Roman" charset="0"/>
                <a:ea typeface="ＭＳ Ｐゴシック" charset="0"/>
              </a:defRPr>
            </a:lvl3pPr>
            <a:lvl4pPr marL="1600200" indent="-228600" algn="r" eaLnBrk="0" hangingPunct="0">
              <a:defRPr sz="2400">
                <a:solidFill>
                  <a:schemeClr val="tx1"/>
                </a:solidFill>
                <a:latin typeface="Times New Roman" charset="0"/>
                <a:ea typeface="ＭＳ Ｐゴシック" charset="0"/>
              </a:defRPr>
            </a:lvl4pPr>
            <a:lvl5pPr marL="2057400" indent="-228600" algn="r" eaLnBrk="0" hangingPunct="0">
              <a:defRPr sz="2400">
                <a:solidFill>
                  <a:schemeClr val="tx1"/>
                </a:solidFill>
                <a:latin typeface="Times New Roman" charset="0"/>
                <a:ea typeface="ＭＳ Ｐゴシック" charset="0"/>
              </a:defRPr>
            </a:lvl5pPr>
            <a:lvl6pPr marL="2514600" indent="-228600" algn="r"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algn="r"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algn="r"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algn="r" eaLnBrk="0" fontAlgn="base" hangingPunct="0">
              <a:spcBef>
                <a:spcPct val="0"/>
              </a:spcBef>
              <a:spcAft>
                <a:spcPct val="0"/>
              </a:spcAft>
              <a:defRPr sz="2400">
                <a:solidFill>
                  <a:schemeClr val="tx1"/>
                </a:solidFill>
                <a:latin typeface="Times New Roman" charset="0"/>
                <a:ea typeface="ＭＳ Ｐゴシック" charset="0"/>
              </a:defRPr>
            </a:lvl9pPr>
          </a:lstStyle>
          <a:p>
            <a:pPr algn="l"/>
            <a:r>
              <a:rPr lang="en-US" sz="2800">
                <a:solidFill>
                  <a:srgbClr val="000000"/>
                </a:solidFill>
                <a:latin typeface="Arial" charset="0"/>
                <a:ea typeface="MS PGothic" charset="0"/>
                <a:cs typeface="MS PGothic" charset="0"/>
              </a:rPr>
              <a:t>Personnel</a:t>
            </a:r>
            <a:endParaRPr lang="en-US" sz="3200">
              <a:solidFill>
                <a:srgbClr val="000000"/>
              </a:solidFill>
              <a:latin typeface="Arial" charset="0"/>
              <a:ea typeface="MS PGothic" charset="0"/>
              <a:cs typeface="MS PGothic" charset="0"/>
            </a:endParaRPr>
          </a:p>
        </p:txBody>
      </p:sp>
      <p:sp>
        <p:nvSpPr>
          <p:cNvPr id="137248" name="Rectangle 33"/>
          <p:cNvSpPr>
            <a:spLocks noChangeArrowheads="1"/>
          </p:cNvSpPr>
          <p:nvPr/>
        </p:nvSpPr>
        <p:spPr bwMode="auto">
          <a:xfrm>
            <a:off x="7450138" y="3044825"/>
            <a:ext cx="1066800" cy="457200"/>
          </a:xfrm>
          <a:prstGeom prst="rect">
            <a:avLst/>
          </a:prstGeom>
          <a:solidFill>
            <a:srgbClr val="CCFFFF"/>
          </a:solidFill>
          <a:ln w="9525">
            <a:solidFill>
              <a:schemeClr val="tx1"/>
            </a:solidFill>
            <a:miter lim="800000"/>
            <a:headEnd/>
            <a:tailEnd/>
          </a:ln>
        </p:spPr>
        <p:txBody>
          <a:bodyPr wrap="none" anchor="ctr"/>
          <a:lstStyle/>
          <a:p>
            <a:pPr eaLnBrk="0" hangingPunct="0"/>
            <a:endParaRPr lang="en-GB" sz="3200">
              <a:solidFill>
                <a:srgbClr val="000000"/>
              </a:solidFill>
              <a:latin typeface="Arial" charset="0"/>
              <a:ea typeface="MS PGothic" charset="0"/>
              <a:cs typeface="MS PGothic" charset="0"/>
            </a:endParaRPr>
          </a:p>
        </p:txBody>
      </p:sp>
      <p:sp>
        <p:nvSpPr>
          <p:cNvPr id="137249" name="Text Box 34"/>
          <p:cNvSpPr txBox="1">
            <a:spLocks noChangeArrowheads="1"/>
          </p:cNvSpPr>
          <p:nvPr/>
        </p:nvSpPr>
        <p:spPr bwMode="auto">
          <a:xfrm>
            <a:off x="7670800" y="3028950"/>
            <a:ext cx="625475"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lgn="r" eaLnBrk="0" hangingPunct="0">
              <a:defRPr sz="2400">
                <a:solidFill>
                  <a:schemeClr val="tx1"/>
                </a:solidFill>
                <a:latin typeface="Times New Roman" charset="0"/>
                <a:ea typeface="ＭＳ Ｐゴシック" charset="0"/>
              </a:defRPr>
            </a:lvl1pPr>
            <a:lvl2pPr marL="742950" indent="-285750" algn="r" eaLnBrk="0" hangingPunct="0">
              <a:defRPr sz="2400">
                <a:solidFill>
                  <a:schemeClr val="tx1"/>
                </a:solidFill>
                <a:latin typeface="Times New Roman" charset="0"/>
                <a:ea typeface="ＭＳ Ｐゴシック" charset="0"/>
              </a:defRPr>
            </a:lvl2pPr>
            <a:lvl3pPr marL="1143000" indent="-228600" algn="r" eaLnBrk="0" hangingPunct="0">
              <a:defRPr sz="2400">
                <a:solidFill>
                  <a:schemeClr val="tx1"/>
                </a:solidFill>
                <a:latin typeface="Times New Roman" charset="0"/>
                <a:ea typeface="ＭＳ Ｐゴシック" charset="0"/>
              </a:defRPr>
            </a:lvl3pPr>
            <a:lvl4pPr marL="1600200" indent="-228600" algn="r" eaLnBrk="0" hangingPunct="0">
              <a:defRPr sz="2400">
                <a:solidFill>
                  <a:schemeClr val="tx1"/>
                </a:solidFill>
                <a:latin typeface="Times New Roman" charset="0"/>
                <a:ea typeface="ＭＳ Ｐゴシック" charset="0"/>
              </a:defRPr>
            </a:lvl4pPr>
            <a:lvl5pPr marL="2057400" indent="-228600" algn="r" eaLnBrk="0" hangingPunct="0">
              <a:defRPr sz="2400">
                <a:solidFill>
                  <a:schemeClr val="tx1"/>
                </a:solidFill>
                <a:latin typeface="Times New Roman" charset="0"/>
                <a:ea typeface="ＭＳ Ｐゴシック" charset="0"/>
              </a:defRPr>
            </a:lvl5pPr>
            <a:lvl6pPr marL="2514600" indent="-228600" algn="r"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algn="r"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algn="r"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algn="r" eaLnBrk="0" fontAlgn="base" hangingPunct="0">
              <a:spcBef>
                <a:spcPct val="0"/>
              </a:spcBef>
              <a:spcAft>
                <a:spcPct val="0"/>
              </a:spcAft>
              <a:defRPr sz="2400">
                <a:solidFill>
                  <a:schemeClr val="tx1"/>
                </a:solidFill>
                <a:latin typeface="Times New Roman" charset="0"/>
                <a:ea typeface="ＭＳ Ｐゴシック" charset="0"/>
              </a:defRPr>
            </a:lvl9pPr>
          </a:lstStyle>
          <a:p>
            <a:pPr algn="l"/>
            <a:r>
              <a:rPr lang="en-US">
                <a:solidFill>
                  <a:srgbClr val="000000"/>
                </a:solidFill>
                <a:latin typeface="Arial" charset="0"/>
                <a:ea typeface="MS PGothic" charset="0"/>
                <a:cs typeface="MS PGothic" charset="0"/>
              </a:rPr>
              <a:t>Sal</a:t>
            </a:r>
            <a:endParaRPr lang="en-US" sz="3200">
              <a:solidFill>
                <a:srgbClr val="000000"/>
              </a:solidFill>
              <a:latin typeface="Arial" charset="0"/>
              <a:ea typeface="MS PGothic" charset="0"/>
              <a:cs typeface="MS PGothic" charset="0"/>
            </a:endParaRPr>
          </a:p>
        </p:txBody>
      </p:sp>
      <p:sp>
        <p:nvSpPr>
          <p:cNvPr id="137250" name="Line 35"/>
          <p:cNvSpPr>
            <a:spLocks noChangeShapeType="1"/>
          </p:cNvSpPr>
          <p:nvPr/>
        </p:nvSpPr>
        <p:spPr bwMode="auto">
          <a:xfrm>
            <a:off x="2593975" y="2359025"/>
            <a:ext cx="0" cy="5334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37251" name="Line 36"/>
          <p:cNvSpPr>
            <a:spLocks noChangeShapeType="1"/>
          </p:cNvSpPr>
          <p:nvPr/>
        </p:nvSpPr>
        <p:spPr bwMode="auto">
          <a:xfrm>
            <a:off x="4117975" y="3089275"/>
            <a:ext cx="0" cy="5334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37252" name="Line 37"/>
          <p:cNvSpPr>
            <a:spLocks noChangeShapeType="1"/>
          </p:cNvSpPr>
          <p:nvPr/>
        </p:nvSpPr>
        <p:spPr bwMode="auto">
          <a:xfrm>
            <a:off x="3660775" y="4470400"/>
            <a:ext cx="0" cy="523875"/>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37253" name="Line 38"/>
          <p:cNvSpPr>
            <a:spLocks noChangeShapeType="1"/>
          </p:cNvSpPr>
          <p:nvPr/>
        </p:nvSpPr>
        <p:spPr bwMode="auto">
          <a:xfrm>
            <a:off x="4270375" y="4470400"/>
            <a:ext cx="0" cy="523875"/>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37254" name="Freeform 39"/>
          <p:cNvSpPr>
            <a:spLocks/>
          </p:cNvSpPr>
          <p:nvPr/>
        </p:nvSpPr>
        <p:spPr bwMode="auto">
          <a:xfrm>
            <a:off x="4346575" y="3502025"/>
            <a:ext cx="3429000" cy="914400"/>
          </a:xfrm>
          <a:custGeom>
            <a:avLst/>
            <a:gdLst>
              <a:gd name="T0" fmla="*/ 0 w 2160"/>
              <a:gd name="T1" fmla="*/ 567559 h 696"/>
              <a:gd name="T2" fmla="*/ 1981200 w 2160"/>
              <a:gd name="T3" fmla="*/ 819807 h 696"/>
              <a:gd name="T4" fmla="*/ 3429000 w 2160"/>
              <a:gd name="T5" fmla="*/ 0 h 696"/>
              <a:gd name="T6" fmla="*/ 0 60000 65536"/>
              <a:gd name="T7" fmla="*/ 0 60000 65536"/>
              <a:gd name="T8" fmla="*/ 0 60000 65536"/>
              <a:gd name="T9" fmla="*/ 0 w 2160"/>
              <a:gd name="T10" fmla="*/ 0 h 696"/>
              <a:gd name="T11" fmla="*/ 2160 w 2160"/>
              <a:gd name="T12" fmla="*/ 696 h 696"/>
            </a:gdLst>
            <a:ahLst/>
            <a:cxnLst>
              <a:cxn ang="T6">
                <a:pos x="T0" y="T1"/>
              </a:cxn>
              <a:cxn ang="T7">
                <a:pos x="T2" y="T3"/>
              </a:cxn>
              <a:cxn ang="T8">
                <a:pos x="T4" y="T5"/>
              </a:cxn>
            </a:cxnLst>
            <a:rect l="T9" t="T10" r="T11" b="T12"/>
            <a:pathLst>
              <a:path w="2160" h="696">
                <a:moveTo>
                  <a:pt x="0" y="432"/>
                </a:moveTo>
                <a:cubicBezTo>
                  <a:pt x="444" y="564"/>
                  <a:pt x="888" y="696"/>
                  <a:pt x="1248" y="624"/>
                </a:cubicBezTo>
                <a:cubicBezTo>
                  <a:pt x="1608" y="552"/>
                  <a:pt x="2008" y="104"/>
                  <a:pt x="2160" y="0"/>
                </a:cubicBezTo>
              </a:path>
            </a:pathLst>
          </a:custGeom>
          <a:noFill/>
          <a:ln w="19050">
            <a:solidFill>
              <a:schemeClr val="tx1"/>
            </a:solidFill>
            <a:round/>
            <a:headEnd/>
            <a:tailEnd type="arrow" w="med" len="med"/>
          </a:ln>
          <a:extLst>
            <a:ext uri="{909E8E84-426E-40dd-AFC4-6F175D3DCCD1}">
              <a14:hiddenFill xmlns:a14="http://schemas.microsoft.com/office/drawing/2010/main" xmlns="">
                <a:solidFill>
                  <a:srgbClr val="FFFFFF"/>
                </a:solidFill>
              </a14:hiddenFill>
            </a:ext>
          </a:extLst>
        </p:spPr>
        <p:txBody>
          <a:bodyPr wrap="none" anchor="ctr"/>
          <a:lstStyle/>
          <a:p>
            <a:pPr eaLnBrk="0" hangingPunct="0"/>
            <a:endParaRPr lang="en-GB" sz="3200">
              <a:solidFill>
                <a:srgbClr val="000000"/>
              </a:solidFill>
              <a:latin typeface="Arial" charset="0"/>
              <a:ea typeface="MS PGothic" charset="0"/>
              <a:cs typeface="MS PGothic" charset="0"/>
            </a:endParaRPr>
          </a:p>
        </p:txBody>
      </p:sp>
      <p:sp>
        <p:nvSpPr>
          <p:cNvPr id="137255" name="Text Box 40"/>
          <p:cNvSpPr txBox="1">
            <a:spLocks noChangeArrowheads="1"/>
          </p:cNvSpPr>
          <p:nvPr/>
        </p:nvSpPr>
        <p:spPr bwMode="auto">
          <a:xfrm>
            <a:off x="1600200" y="5867400"/>
            <a:ext cx="50419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lgn="r" eaLnBrk="0" hangingPunct="0">
              <a:defRPr sz="2400">
                <a:solidFill>
                  <a:schemeClr val="tx1"/>
                </a:solidFill>
                <a:latin typeface="Times New Roman" charset="0"/>
                <a:ea typeface="ＭＳ Ｐゴシック" charset="0"/>
              </a:defRPr>
            </a:lvl1pPr>
            <a:lvl2pPr marL="742950" indent="-285750" algn="r" eaLnBrk="0" hangingPunct="0">
              <a:defRPr sz="2400">
                <a:solidFill>
                  <a:schemeClr val="tx1"/>
                </a:solidFill>
                <a:latin typeface="Times New Roman" charset="0"/>
                <a:ea typeface="ＭＳ Ｐゴシック" charset="0"/>
              </a:defRPr>
            </a:lvl2pPr>
            <a:lvl3pPr marL="1143000" indent="-228600" algn="r" eaLnBrk="0" hangingPunct="0">
              <a:defRPr sz="2400">
                <a:solidFill>
                  <a:schemeClr val="tx1"/>
                </a:solidFill>
                <a:latin typeface="Times New Roman" charset="0"/>
                <a:ea typeface="ＭＳ Ｐゴシック" charset="0"/>
              </a:defRPr>
            </a:lvl3pPr>
            <a:lvl4pPr marL="1600200" indent="-228600" algn="r" eaLnBrk="0" hangingPunct="0">
              <a:defRPr sz="2400">
                <a:solidFill>
                  <a:schemeClr val="tx1"/>
                </a:solidFill>
                <a:latin typeface="Times New Roman" charset="0"/>
                <a:ea typeface="ＭＳ Ｐゴシック" charset="0"/>
              </a:defRPr>
            </a:lvl4pPr>
            <a:lvl5pPr marL="2057400" indent="-228600" algn="r" eaLnBrk="0" hangingPunct="0">
              <a:defRPr sz="2400">
                <a:solidFill>
                  <a:schemeClr val="tx1"/>
                </a:solidFill>
                <a:latin typeface="Times New Roman" charset="0"/>
                <a:ea typeface="ＭＳ Ｐゴシック" charset="0"/>
              </a:defRPr>
            </a:lvl5pPr>
            <a:lvl6pPr marL="2514600" indent="-228600" algn="r"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algn="r"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algn="r"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algn="r" eaLnBrk="0" fontAlgn="base" hangingPunct="0">
              <a:spcBef>
                <a:spcPct val="0"/>
              </a:spcBef>
              <a:spcAft>
                <a:spcPct val="0"/>
              </a:spcAft>
              <a:defRPr sz="2400">
                <a:solidFill>
                  <a:schemeClr val="tx1"/>
                </a:solidFill>
                <a:latin typeface="Times New Roman" charset="0"/>
                <a:ea typeface="ＭＳ Ｐゴシック" charset="0"/>
              </a:defRPr>
            </a:lvl9pPr>
          </a:lstStyle>
          <a:p>
            <a:pPr algn="l"/>
            <a:r>
              <a:rPr lang="en-US" i="1" dirty="0">
                <a:solidFill>
                  <a:srgbClr val="000000"/>
                </a:solidFill>
                <a:latin typeface="Arial" charset="0"/>
                <a:ea typeface="MS PGothic" charset="0"/>
                <a:cs typeface="MS PGothic" charset="0"/>
              </a:rPr>
              <a:t>f2: Professor(Sal) </a:t>
            </a:r>
            <a:r>
              <a:rPr lang="en-US" i="1" dirty="0">
                <a:solidFill>
                  <a:srgbClr val="000000"/>
                </a:solidFill>
                <a:latin typeface="Arial" charset="0"/>
                <a:ea typeface="MS PGothic" charset="0"/>
                <a:cs typeface="MS PGothic" charset="0"/>
                <a:sym typeface="Symbol" charset="0"/>
              </a:rPr>
              <a:t> Personnel(Sal)</a:t>
            </a:r>
            <a:endParaRPr lang="en-US" i="1" dirty="0">
              <a:solidFill>
                <a:srgbClr val="000000"/>
              </a:solidFill>
              <a:latin typeface="Arial" charset="0"/>
              <a:ea typeface="MS PGothic" charset="0"/>
              <a:cs typeface="MS PGothic" charset="0"/>
            </a:endParaRPr>
          </a:p>
        </p:txBody>
      </p:sp>
      <p:sp>
        <p:nvSpPr>
          <p:cNvPr id="137256" name="Freeform 41"/>
          <p:cNvSpPr>
            <a:spLocks/>
          </p:cNvSpPr>
          <p:nvPr/>
        </p:nvSpPr>
        <p:spPr bwMode="auto">
          <a:xfrm>
            <a:off x="3965575" y="3502025"/>
            <a:ext cx="3810000" cy="1854200"/>
          </a:xfrm>
          <a:custGeom>
            <a:avLst/>
            <a:gdLst>
              <a:gd name="T0" fmla="*/ 0 w 2400"/>
              <a:gd name="T1" fmla="*/ 1524000 h 1168"/>
              <a:gd name="T2" fmla="*/ 2438400 w 2400"/>
              <a:gd name="T3" fmla="*/ 1600200 h 1168"/>
              <a:gd name="T4" fmla="*/ 3810000 w 2400"/>
              <a:gd name="T5" fmla="*/ 0 h 1168"/>
              <a:gd name="T6" fmla="*/ 0 60000 65536"/>
              <a:gd name="T7" fmla="*/ 0 60000 65536"/>
              <a:gd name="T8" fmla="*/ 0 60000 65536"/>
              <a:gd name="T9" fmla="*/ 0 w 2400"/>
              <a:gd name="T10" fmla="*/ 0 h 1168"/>
              <a:gd name="T11" fmla="*/ 2400 w 2400"/>
              <a:gd name="T12" fmla="*/ 1168 h 1168"/>
            </a:gdLst>
            <a:ahLst/>
            <a:cxnLst>
              <a:cxn ang="T6">
                <a:pos x="T0" y="T1"/>
              </a:cxn>
              <a:cxn ang="T7">
                <a:pos x="T2" y="T3"/>
              </a:cxn>
              <a:cxn ang="T8">
                <a:pos x="T4" y="T5"/>
              </a:cxn>
            </a:cxnLst>
            <a:rect l="T9" t="T10" r="T11" b="T12"/>
            <a:pathLst>
              <a:path w="2400" h="1168">
                <a:moveTo>
                  <a:pt x="0" y="960"/>
                </a:moveTo>
                <a:cubicBezTo>
                  <a:pt x="568" y="1064"/>
                  <a:pt x="1136" y="1168"/>
                  <a:pt x="1536" y="1008"/>
                </a:cubicBezTo>
                <a:cubicBezTo>
                  <a:pt x="1936" y="848"/>
                  <a:pt x="2168" y="424"/>
                  <a:pt x="2400" y="0"/>
                </a:cubicBezTo>
              </a:path>
            </a:pathLst>
          </a:custGeom>
          <a:noFill/>
          <a:ln w="19050">
            <a:solidFill>
              <a:schemeClr val="tx1"/>
            </a:solidFill>
            <a:round/>
            <a:headEnd/>
            <a:tailEnd type="arrow" w="med" len="med"/>
          </a:ln>
          <a:extLst>
            <a:ext uri="{909E8E84-426E-40dd-AFC4-6F175D3DCCD1}">
              <a14:hiddenFill xmlns:a14="http://schemas.microsoft.com/office/drawing/2010/main" xmlns="">
                <a:solidFill>
                  <a:srgbClr val="FFFFFF"/>
                </a:solidFill>
              </a14:hiddenFill>
            </a:ext>
          </a:extLst>
        </p:spPr>
        <p:txBody>
          <a:bodyPr wrap="none" anchor="ctr"/>
          <a:lstStyle/>
          <a:p>
            <a:pPr eaLnBrk="0" hangingPunct="0"/>
            <a:endParaRPr lang="en-GB" sz="3200">
              <a:solidFill>
                <a:srgbClr val="000000"/>
              </a:solidFill>
              <a:latin typeface="Arial" charset="0"/>
              <a:ea typeface="MS PGothic" charset="0"/>
              <a:cs typeface="MS PGothic" charset="0"/>
            </a:endParaRPr>
          </a:p>
        </p:txBody>
      </p:sp>
      <p:sp>
        <p:nvSpPr>
          <p:cNvPr id="137257" name="Freeform 42"/>
          <p:cNvSpPr>
            <a:spLocks/>
          </p:cNvSpPr>
          <p:nvPr/>
        </p:nvSpPr>
        <p:spPr bwMode="auto">
          <a:xfrm>
            <a:off x="4270375" y="2486025"/>
            <a:ext cx="3429000" cy="635000"/>
          </a:xfrm>
          <a:custGeom>
            <a:avLst/>
            <a:gdLst>
              <a:gd name="T0" fmla="*/ 0 w 2160"/>
              <a:gd name="T1" fmla="*/ 25400 h 400"/>
              <a:gd name="T2" fmla="*/ 1828800 w 2160"/>
              <a:gd name="T3" fmla="*/ 101600 h 400"/>
              <a:gd name="T4" fmla="*/ 3429000 w 2160"/>
              <a:gd name="T5" fmla="*/ 635000 h 400"/>
              <a:gd name="T6" fmla="*/ 0 60000 65536"/>
              <a:gd name="T7" fmla="*/ 0 60000 65536"/>
              <a:gd name="T8" fmla="*/ 0 60000 65536"/>
              <a:gd name="T9" fmla="*/ 0 w 2160"/>
              <a:gd name="T10" fmla="*/ 0 h 400"/>
              <a:gd name="T11" fmla="*/ 2160 w 2160"/>
              <a:gd name="T12" fmla="*/ 400 h 400"/>
            </a:gdLst>
            <a:ahLst/>
            <a:cxnLst>
              <a:cxn ang="T6">
                <a:pos x="T0" y="T1"/>
              </a:cxn>
              <a:cxn ang="T7">
                <a:pos x="T2" y="T3"/>
              </a:cxn>
              <a:cxn ang="T8">
                <a:pos x="T4" y="T5"/>
              </a:cxn>
            </a:cxnLst>
            <a:rect l="T9" t="T10" r="T11" b="T12"/>
            <a:pathLst>
              <a:path w="2160" h="400">
                <a:moveTo>
                  <a:pt x="0" y="16"/>
                </a:moveTo>
                <a:cubicBezTo>
                  <a:pt x="396" y="8"/>
                  <a:pt x="792" y="0"/>
                  <a:pt x="1152" y="64"/>
                </a:cubicBezTo>
                <a:cubicBezTo>
                  <a:pt x="1512" y="128"/>
                  <a:pt x="1836" y="264"/>
                  <a:pt x="2160" y="400"/>
                </a:cubicBezTo>
              </a:path>
            </a:pathLst>
          </a:custGeom>
          <a:noFill/>
          <a:ln w="15875">
            <a:solidFill>
              <a:schemeClr val="tx1"/>
            </a:solidFill>
            <a:round/>
            <a:headEnd/>
            <a:tailEnd type="arrow" w="med" len="med"/>
          </a:ln>
          <a:extLst>
            <a:ext uri="{909E8E84-426E-40dd-AFC4-6F175D3DCCD1}">
              <a14:hiddenFill xmlns:a14="http://schemas.microsoft.com/office/drawing/2010/main" xmlns="">
                <a:solidFill>
                  <a:srgbClr val="FFFFFF"/>
                </a:solidFill>
              </a14:hiddenFill>
            </a:ext>
          </a:extLst>
        </p:spPr>
        <p:txBody>
          <a:bodyPr wrap="none" anchor="ctr"/>
          <a:lstStyle/>
          <a:p>
            <a:pPr eaLnBrk="0" hangingPunct="0"/>
            <a:endParaRPr lang="en-GB" sz="3200">
              <a:solidFill>
                <a:srgbClr val="000000"/>
              </a:solidFill>
              <a:latin typeface="Arial" charset="0"/>
              <a:ea typeface="MS PGothic" charset="0"/>
              <a:cs typeface="MS PGothic" charset="0"/>
            </a:endParaRPr>
          </a:p>
        </p:txBody>
      </p:sp>
    </p:spTree>
    <p:extLst>
      <p:ext uri="{BB962C8B-B14F-4D97-AF65-F5344CB8AC3E}">
        <p14:creationId xmlns:p14="http://schemas.microsoft.com/office/powerpoint/2010/main" val="327719145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5" name="Rectangle 2"/>
          <p:cNvSpPr>
            <a:spLocks noGrp="1" noChangeArrowheads="1"/>
          </p:cNvSpPr>
          <p:nvPr>
            <p:ph type="title"/>
          </p:nvPr>
        </p:nvSpPr>
        <p:spPr>
          <a:xfrm>
            <a:off x="685800" y="342900"/>
            <a:ext cx="7772400" cy="609600"/>
          </a:xfrm>
        </p:spPr>
        <p:txBody>
          <a:bodyPr/>
          <a:lstStyle/>
          <a:p>
            <a:pPr eaLnBrk="1" hangingPunct="1"/>
            <a:r>
              <a:rPr lang="en-US">
                <a:latin typeface="Arial" charset="0"/>
              </a:rPr>
              <a:t>What Kind of Union?</a:t>
            </a:r>
          </a:p>
        </p:txBody>
      </p:sp>
      <p:sp>
        <p:nvSpPr>
          <p:cNvPr id="139266" name="Text Box 3"/>
          <p:cNvSpPr txBox="1">
            <a:spLocks noChangeArrowheads="1"/>
          </p:cNvSpPr>
          <p:nvPr/>
        </p:nvSpPr>
        <p:spPr bwMode="auto">
          <a:xfrm>
            <a:off x="575191" y="1255507"/>
            <a:ext cx="5801038" cy="37856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lgn="r" eaLnBrk="0" hangingPunct="0">
              <a:defRPr sz="2400">
                <a:solidFill>
                  <a:schemeClr val="tx1"/>
                </a:solidFill>
                <a:latin typeface="Times New Roman" charset="0"/>
                <a:ea typeface="ＭＳ Ｐゴシック" charset="0"/>
              </a:defRPr>
            </a:lvl1pPr>
            <a:lvl2pPr marL="742950" indent="-285750" algn="r" eaLnBrk="0" hangingPunct="0">
              <a:defRPr sz="2400">
                <a:solidFill>
                  <a:schemeClr val="tx1"/>
                </a:solidFill>
                <a:latin typeface="Times New Roman" charset="0"/>
                <a:ea typeface="ＭＳ Ｐゴシック" charset="0"/>
              </a:defRPr>
            </a:lvl2pPr>
            <a:lvl3pPr marL="1143000" indent="-228600" algn="r" eaLnBrk="0" hangingPunct="0">
              <a:defRPr sz="2400">
                <a:solidFill>
                  <a:schemeClr val="tx1"/>
                </a:solidFill>
                <a:latin typeface="Times New Roman" charset="0"/>
                <a:ea typeface="ＭＳ Ｐゴシック" charset="0"/>
              </a:defRPr>
            </a:lvl3pPr>
            <a:lvl4pPr marL="1600200" indent="-228600" algn="r" eaLnBrk="0" hangingPunct="0">
              <a:defRPr sz="2400">
                <a:solidFill>
                  <a:schemeClr val="tx1"/>
                </a:solidFill>
                <a:latin typeface="Times New Roman" charset="0"/>
                <a:ea typeface="ＭＳ Ｐゴシック" charset="0"/>
              </a:defRPr>
            </a:lvl4pPr>
            <a:lvl5pPr marL="2057400" indent="-228600" algn="r" eaLnBrk="0" hangingPunct="0">
              <a:defRPr sz="2400">
                <a:solidFill>
                  <a:schemeClr val="tx1"/>
                </a:solidFill>
                <a:latin typeface="Times New Roman" charset="0"/>
                <a:ea typeface="ＭＳ Ｐゴシック" charset="0"/>
              </a:defRPr>
            </a:lvl5pPr>
            <a:lvl6pPr marL="2514600" indent="-228600" algn="r"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algn="r"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algn="r"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algn="r" eaLnBrk="0" fontAlgn="base" hangingPunct="0">
              <a:spcBef>
                <a:spcPct val="0"/>
              </a:spcBef>
              <a:spcAft>
                <a:spcPct val="0"/>
              </a:spcAft>
              <a:defRPr sz="2400">
                <a:solidFill>
                  <a:schemeClr val="tx1"/>
                </a:solidFill>
                <a:latin typeface="Times New Roman" charset="0"/>
                <a:ea typeface="ＭＳ Ｐゴシック" charset="0"/>
              </a:defRPr>
            </a:lvl9pPr>
          </a:lstStyle>
          <a:p>
            <a:pPr algn="l" eaLnBrk="1" hangingPunct="1"/>
            <a:r>
              <a:rPr lang="en-US" sz="3200" dirty="0">
                <a:solidFill>
                  <a:srgbClr val="833A03"/>
                </a:solidFill>
                <a:latin typeface="Chalkboard Bold" charset="0"/>
                <a:ea typeface="MS PGothic" charset="0"/>
                <a:cs typeface="Times New Roman" charset="0"/>
              </a:rPr>
              <a:t>select</a:t>
            </a:r>
            <a:r>
              <a:rPr lang="en-US" sz="3200" dirty="0">
                <a:solidFill>
                  <a:srgbClr val="000000"/>
                </a:solidFill>
                <a:latin typeface="Comic Sans MS" charset="0"/>
                <a:ea typeface="MS PGothic" charset="0"/>
                <a:cs typeface="Times New Roman" charset="0"/>
              </a:rPr>
              <a:t> </a:t>
            </a:r>
            <a:r>
              <a:rPr lang="en-US" sz="3200" dirty="0" err="1">
                <a:solidFill>
                  <a:srgbClr val="000000"/>
                </a:solidFill>
                <a:latin typeface="Comic Sans MS" charset="0"/>
                <a:ea typeface="MS PGothic" charset="0"/>
                <a:cs typeface="Times New Roman" charset="0"/>
              </a:rPr>
              <a:t>P.HrRate</a:t>
            </a:r>
            <a:r>
              <a:rPr lang="en-US" sz="3200" dirty="0">
                <a:solidFill>
                  <a:srgbClr val="000000"/>
                </a:solidFill>
                <a:latin typeface="Comic Sans MS" charset="0"/>
                <a:ea typeface="MS PGothic" charset="0"/>
                <a:cs typeface="Times New Roman" charset="0"/>
              </a:rPr>
              <a:t> * </a:t>
            </a:r>
            <a:r>
              <a:rPr lang="en-US" sz="3200" dirty="0" err="1">
                <a:solidFill>
                  <a:srgbClr val="000000"/>
                </a:solidFill>
                <a:latin typeface="Comic Sans MS" charset="0"/>
                <a:ea typeface="MS PGothic" charset="0"/>
                <a:cs typeface="Times New Roman" charset="0"/>
              </a:rPr>
              <a:t>W.hrs</a:t>
            </a:r>
            <a:endParaRPr lang="en-US" sz="3200" dirty="0">
              <a:solidFill>
                <a:srgbClr val="000000"/>
              </a:solidFill>
              <a:latin typeface="Comic Sans MS" charset="0"/>
              <a:ea typeface="MS PGothic" charset="0"/>
              <a:cs typeface="Times New Roman" charset="0"/>
            </a:endParaRPr>
          </a:p>
          <a:p>
            <a:pPr algn="l" eaLnBrk="1" hangingPunct="1"/>
            <a:r>
              <a:rPr lang="en-US" sz="3200" dirty="0">
                <a:solidFill>
                  <a:srgbClr val="833A03"/>
                </a:solidFill>
                <a:latin typeface="Chalkboard Bold" charset="0"/>
                <a:ea typeface="MS PGothic" charset="0"/>
                <a:cs typeface="Times New Roman" charset="0"/>
              </a:rPr>
              <a:t>from</a:t>
            </a:r>
            <a:r>
              <a:rPr lang="en-US" sz="3200" dirty="0">
                <a:solidFill>
                  <a:srgbClr val="000000"/>
                </a:solidFill>
                <a:latin typeface="Comic Sans MS" charset="0"/>
                <a:ea typeface="MS PGothic" charset="0"/>
                <a:cs typeface="Times New Roman" charset="0"/>
              </a:rPr>
              <a:t> </a:t>
            </a:r>
            <a:r>
              <a:rPr lang="en-US" sz="3200" b="1" dirty="0" err="1">
                <a:solidFill>
                  <a:srgbClr val="000000"/>
                </a:solidFill>
                <a:latin typeface="Comic Sans MS" charset="0"/>
                <a:ea typeface="MS PGothic" charset="0"/>
                <a:cs typeface="Times New Roman" charset="0"/>
              </a:rPr>
              <a:t>PayRate</a:t>
            </a:r>
            <a:r>
              <a:rPr lang="en-US" sz="3200" b="1" dirty="0">
                <a:solidFill>
                  <a:srgbClr val="000000"/>
                </a:solidFill>
                <a:latin typeface="Comic Sans MS" charset="0"/>
                <a:ea typeface="MS PGothic" charset="0"/>
                <a:cs typeface="Times New Roman" charset="0"/>
              </a:rPr>
              <a:t> P</a:t>
            </a:r>
            <a:r>
              <a:rPr lang="en-US" sz="3200" dirty="0">
                <a:solidFill>
                  <a:srgbClr val="000000"/>
                </a:solidFill>
                <a:latin typeface="Comic Sans MS" charset="0"/>
                <a:ea typeface="MS PGothic" charset="0"/>
                <a:cs typeface="Times New Roman" charset="0"/>
              </a:rPr>
              <a:t>, </a:t>
            </a:r>
            <a:r>
              <a:rPr lang="en-US" sz="3200" b="1" dirty="0" err="1">
                <a:solidFill>
                  <a:srgbClr val="000000"/>
                </a:solidFill>
                <a:latin typeface="Comic Sans MS" charset="0"/>
                <a:ea typeface="MS PGothic" charset="0"/>
                <a:cs typeface="Times New Roman" charset="0"/>
              </a:rPr>
              <a:t>WorksOn</a:t>
            </a:r>
            <a:r>
              <a:rPr lang="en-US" sz="3200" b="1" dirty="0">
                <a:solidFill>
                  <a:srgbClr val="000000"/>
                </a:solidFill>
                <a:latin typeface="Comic Sans MS" charset="0"/>
                <a:ea typeface="MS PGothic" charset="0"/>
                <a:cs typeface="Times New Roman" charset="0"/>
              </a:rPr>
              <a:t> W</a:t>
            </a:r>
            <a:endParaRPr lang="en-US" sz="3200" dirty="0">
              <a:solidFill>
                <a:srgbClr val="000000"/>
              </a:solidFill>
              <a:latin typeface="Comic Sans MS" charset="0"/>
              <a:ea typeface="MS PGothic" charset="0"/>
              <a:cs typeface="Times New Roman" charset="0"/>
            </a:endParaRPr>
          </a:p>
          <a:p>
            <a:pPr algn="l" eaLnBrk="1" hangingPunct="1"/>
            <a:r>
              <a:rPr lang="en-US" sz="3200" dirty="0">
                <a:solidFill>
                  <a:srgbClr val="833A03"/>
                </a:solidFill>
                <a:latin typeface="Chalkboard Bold" charset="0"/>
                <a:ea typeface="MS PGothic" charset="0"/>
                <a:cs typeface="Times New Roman" charset="0"/>
              </a:rPr>
              <a:t>where</a:t>
            </a:r>
            <a:r>
              <a:rPr lang="en-US" sz="3200" dirty="0">
                <a:solidFill>
                  <a:srgbClr val="000000"/>
                </a:solidFill>
                <a:latin typeface="Comic Sans MS" charset="0"/>
                <a:ea typeface="MS PGothic" charset="0"/>
                <a:cs typeface="Times New Roman" charset="0"/>
              </a:rPr>
              <a:t> </a:t>
            </a:r>
            <a:r>
              <a:rPr lang="en-US" sz="3200" dirty="0" err="1">
                <a:solidFill>
                  <a:srgbClr val="000000"/>
                </a:solidFill>
                <a:latin typeface="Comic Sans MS" charset="0"/>
                <a:ea typeface="MS PGothic" charset="0"/>
                <a:cs typeface="Times New Roman" charset="0"/>
              </a:rPr>
              <a:t>P.Rank</a:t>
            </a:r>
            <a:r>
              <a:rPr lang="en-US" sz="3200" dirty="0">
                <a:solidFill>
                  <a:srgbClr val="000000"/>
                </a:solidFill>
                <a:latin typeface="Comic Sans MS" charset="0"/>
                <a:ea typeface="MS PGothic" charset="0"/>
                <a:cs typeface="Times New Roman" charset="0"/>
              </a:rPr>
              <a:t> = </a:t>
            </a:r>
            <a:r>
              <a:rPr lang="en-US" sz="3200" dirty="0" err="1">
                <a:solidFill>
                  <a:srgbClr val="000000"/>
                </a:solidFill>
                <a:latin typeface="Comic Sans MS" charset="0"/>
                <a:ea typeface="MS PGothic" charset="0"/>
                <a:cs typeface="Times New Roman" charset="0"/>
              </a:rPr>
              <a:t>W.ProjRank</a:t>
            </a:r>
            <a:endParaRPr lang="en-US" sz="3200" dirty="0">
              <a:solidFill>
                <a:srgbClr val="000000"/>
              </a:solidFill>
              <a:latin typeface="Comic Sans MS" charset="0"/>
              <a:ea typeface="MS PGothic" charset="0"/>
              <a:cs typeface="Times New Roman" charset="0"/>
            </a:endParaRPr>
          </a:p>
          <a:p>
            <a:pPr algn="l" eaLnBrk="1" hangingPunct="1"/>
            <a:r>
              <a:rPr lang="en-US" sz="3200" dirty="0">
                <a:solidFill>
                  <a:srgbClr val="000000"/>
                </a:solidFill>
                <a:latin typeface="Comic Sans MS" charset="0"/>
                <a:ea typeface="MS PGothic" charset="0"/>
                <a:cs typeface="Times New Roman" charset="0"/>
              </a:rPr>
              <a:t>UNION ALL</a:t>
            </a:r>
          </a:p>
          <a:p>
            <a:pPr algn="l" eaLnBrk="1" hangingPunct="1"/>
            <a:r>
              <a:rPr lang="en-US" sz="3200" dirty="0">
                <a:solidFill>
                  <a:srgbClr val="833A03"/>
                </a:solidFill>
                <a:latin typeface="Chalkboard Bold" charset="0"/>
                <a:ea typeface="MS PGothic" charset="0"/>
                <a:cs typeface="Times New Roman" charset="0"/>
              </a:rPr>
              <a:t>select</a:t>
            </a:r>
            <a:r>
              <a:rPr lang="en-US" sz="3200" dirty="0">
                <a:solidFill>
                  <a:srgbClr val="000000"/>
                </a:solidFill>
                <a:latin typeface="Comic Sans MS" charset="0"/>
                <a:ea typeface="MS PGothic" charset="0"/>
                <a:cs typeface="Times New Roman" charset="0"/>
              </a:rPr>
              <a:t> Sal</a:t>
            </a:r>
          </a:p>
          <a:p>
            <a:pPr algn="l" eaLnBrk="1" hangingPunct="1"/>
            <a:r>
              <a:rPr lang="en-US" sz="3200" dirty="0">
                <a:solidFill>
                  <a:srgbClr val="833A03"/>
                </a:solidFill>
                <a:latin typeface="Chalkboard Bold" charset="0"/>
                <a:ea typeface="MS PGothic" charset="0"/>
                <a:cs typeface="Times New Roman" charset="0"/>
              </a:rPr>
              <a:t>from</a:t>
            </a:r>
            <a:r>
              <a:rPr lang="en-US" sz="3200" dirty="0">
                <a:solidFill>
                  <a:srgbClr val="000000"/>
                </a:solidFill>
                <a:latin typeface="Comic Sans MS" charset="0"/>
                <a:ea typeface="MS PGothic" charset="0"/>
                <a:cs typeface="Times New Roman" charset="0"/>
              </a:rPr>
              <a:t> </a:t>
            </a:r>
            <a:r>
              <a:rPr lang="en-US" sz="3200" b="1" dirty="0">
                <a:solidFill>
                  <a:srgbClr val="000000"/>
                </a:solidFill>
                <a:latin typeface="Comic Sans MS" charset="0"/>
                <a:ea typeface="MS PGothic" charset="0"/>
                <a:cs typeface="Times New Roman" charset="0"/>
              </a:rPr>
              <a:t>Professor</a:t>
            </a:r>
            <a:endParaRPr lang="en-US" sz="3200" dirty="0">
              <a:solidFill>
                <a:srgbClr val="000000"/>
              </a:solidFill>
              <a:latin typeface="Comic Sans MS" charset="0"/>
              <a:ea typeface="MS PGothic" charset="0"/>
              <a:cs typeface="Times New Roman"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94427" y="4439265"/>
            <a:ext cx="5439746" cy="2418735"/>
          </a:xfrm>
          <a:prstGeom prst="rect">
            <a:avLst/>
          </a:prstGeom>
        </p:spPr>
      </p:pic>
    </p:spTree>
    <p:extLst>
      <p:ext uri="{BB962C8B-B14F-4D97-AF65-F5344CB8AC3E}">
        <p14:creationId xmlns:p14="http://schemas.microsoft.com/office/powerpoint/2010/main" val="124404653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09" name="Rectangle 2"/>
          <p:cNvSpPr>
            <a:spLocks noGrp="1" noChangeArrowheads="1"/>
          </p:cNvSpPr>
          <p:nvPr>
            <p:ph type="title"/>
          </p:nvPr>
        </p:nvSpPr>
        <p:spPr>
          <a:xfrm>
            <a:off x="685800" y="146050"/>
            <a:ext cx="7772400" cy="1143000"/>
          </a:xfrm>
        </p:spPr>
        <p:txBody>
          <a:bodyPr/>
          <a:lstStyle/>
          <a:p>
            <a:pPr eaLnBrk="1" hangingPunct="1"/>
            <a:r>
              <a:rPr lang="en-US">
                <a:latin typeface="Arial" charset="0"/>
              </a:rPr>
              <a:t>Selecting Covers</a:t>
            </a:r>
          </a:p>
        </p:txBody>
      </p:sp>
      <p:sp>
        <p:nvSpPr>
          <p:cNvPr id="145410" name="Rectangle 3"/>
          <p:cNvSpPr>
            <a:spLocks noGrp="1" noChangeArrowheads="1"/>
          </p:cNvSpPr>
          <p:nvPr>
            <p:ph type="body" idx="1"/>
          </p:nvPr>
        </p:nvSpPr>
        <p:spPr>
          <a:xfrm>
            <a:off x="685800" y="1336675"/>
            <a:ext cx="7772400" cy="4724400"/>
          </a:xfrm>
        </p:spPr>
        <p:txBody>
          <a:bodyPr/>
          <a:lstStyle/>
          <a:p>
            <a:pPr eaLnBrk="1" hangingPunct="1"/>
            <a:r>
              <a:rPr lang="en-US" dirty="0">
                <a:latin typeface="Arial" charset="0"/>
              </a:rPr>
              <a:t>Candidate cover: a minimal set of candidate sets (join paths) that covers all the input correspondences</a:t>
            </a:r>
          </a:p>
          <a:p>
            <a:pPr eaLnBrk="1" hangingPunct="1"/>
            <a:r>
              <a:rPr lang="en-US" dirty="0">
                <a:latin typeface="Arial" charset="0"/>
              </a:rPr>
              <a:t>Select best cover:</a:t>
            </a:r>
          </a:p>
          <a:p>
            <a:pPr lvl="1" eaLnBrk="1" hangingPunct="1"/>
            <a:r>
              <a:rPr lang="en-US" dirty="0">
                <a:latin typeface="Arial" charset="0"/>
              </a:rPr>
              <a:t>Prefer with fewest candidate paths</a:t>
            </a:r>
          </a:p>
          <a:p>
            <a:pPr lvl="1" eaLnBrk="1" hangingPunct="1"/>
            <a:r>
              <a:rPr lang="en-US" dirty="0">
                <a:latin typeface="Arial" charset="0"/>
              </a:rPr>
              <a:t>Prefer one that covers more attributes of target</a:t>
            </a:r>
          </a:p>
          <a:p>
            <a:pPr eaLnBrk="1" hangingPunct="1"/>
            <a:r>
              <a:rPr lang="en-US" dirty="0">
                <a:latin typeface="Arial" charset="0"/>
              </a:rPr>
              <a:t>Express mapping as union of candidate sets in selected cover.</a:t>
            </a:r>
          </a:p>
        </p:txBody>
      </p:sp>
    </p:spTree>
    <p:extLst>
      <p:ext uri="{BB962C8B-B14F-4D97-AF65-F5344CB8AC3E}">
        <p14:creationId xmlns:p14="http://schemas.microsoft.com/office/powerpoint/2010/main" val="144388327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6802" name="Picture 2"/>
          <p:cNvPicPr>
            <a:picLocks noGrp="1" noChangeArrowheads="1"/>
          </p:cNvPicPr>
          <p:nvPr>
            <p:ph sz="half" idx="2"/>
          </p:nvPr>
        </p:nvPicPr>
        <p:blipFill>
          <a:blip r:embed="rId4">
            <a:extLst>
              <a:ext uri="{28A0092B-C50C-407E-A947-70E740481C1C}">
                <a14:useLocalDpi xmlns:a14="http://schemas.microsoft.com/office/drawing/2010/main" val="0"/>
              </a:ext>
            </a:extLst>
          </a:blip>
          <a:srcRect/>
          <a:stretch>
            <a:fillRect/>
          </a:stretch>
        </p:blipFill>
        <p:spPr>
          <a:xfrm>
            <a:off x="3560077" y="1155238"/>
            <a:ext cx="5486400" cy="5105400"/>
          </a:xfrm>
          <a:noFill/>
        </p:spPr>
      </p:pic>
      <p:sp>
        <p:nvSpPr>
          <p:cNvPr id="716803" name="Rectangle 3"/>
          <p:cNvSpPr>
            <a:spLocks noGrp="1" noChangeArrowheads="1"/>
          </p:cNvSpPr>
          <p:nvPr>
            <p:ph type="body" sz="half" idx="1"/>
          </p:nvPr>
        </p:nvSpPr>
        <p:spPr>
          <a:xfrm>
            <a:off x="164634" y="1190040"/>
            <a:ext cx="3505200" cy="4876800"/>
          </a:xfrm>
          <a:noFill/>
        </p:spPr>
        <p:txBody>
          <a:bodyPr/>
          <a:lstStyle/>
          <a:p>
            <a:pPr>
              <a:lnSpc>
                <a:spcPct val="110000"/>
              </a:lnSpc>
            </a:pPr>
            <a:r>
              <a:rPr lang="en-US" sz="1800" dirty="0"/>
              <a:t>Supports </a:t>
            </a:r>
            <a:r>
              <a:rPr lang="en-US" sz="1800" dirty="0">
                <a:solidFill>
                  <a:srgbClr val="0033CC"/>
                </a:solidFill>
              </a:rPr>
              <a:t>nested</a:t>
            </a:r>
            <a:r>
              <a:rPr lang="en-US" sz="1800" dirty="0"/>
              <a:t> structures</a:t>
            </a:r>
          </a:p>
          <a:p>
            <a:pPr marL="742950" lvl="1" indent="-285750">
              <a:lnSpc>
                <a:spcPct val="110000"/>
              </a:lnSpc>
            </a:pPr>
            <a:r>
              <a:rPr lang="en-US" sz="1800" dirty="0"/>
              <a:t>Nested Relational Model &amp; Constraints</a:t>
            </a:r>
          </a:p>
          <a:p>
            <a:pPr marL="742950" lvl="1" indent="-285750">
              <a:lnSpc>
                <a:spcPct val="110000"/>
              </a:lnSpc>
            </a:pPr>
            <a:endParaRPr lang="en-US" sz="1800" dirty="0"/>
          </a:p>
          <a:p>
            <a:pPr>
              <a:lnSpc>
                <a:spcPct val="110000"/>
              </a:lnSpc>
            </a:pPr>
            <a:r>
              <a:rPr lang="en-US" sz="1800" dirty="0"/>
              <a:t>Interactive discovery of attribute correspondence.</a:t>
            </a:r>
          </a:p>
          <a:p>
            <a:pPr>
              <a:lnSpc>
                <a:spcPct val="110000"/>
              </a:lnSpc>
            </a:pPr>
            <a:endParaRPr lang="en-US" sz="1800" dirty="0"/>
          </a:p>
          <a:p>
            <a:pPr>
              <a:lnSpc>
                <a:spcPct val="110000"/>
              </a:lnSpc>
            </a:pPr>
            <a:r>
              <a:rPr lang="en-US" sz="1800" dirty="0"/>
              <a:t>Interactive derivation of schema mappings.</a:t>
            </a:r>
          </a:p>
          <a:p>
            <a:pPr>
              <a:lnSpc>
                <a:spcPct val="110000"/>
              </a:lnSpc>
            </a:pPr>
            <a:endParaRPr lang="en-US" sz="1800" dirty="0"/>
          </a:p>
          <a:p>
            <a:pPr>
              <a:lnSpc>
                <a:spcPct val="110000"/>
              </a:lnSpc>
            </a:pPr>
            <a:r>
              <a:rPr lang="en-US" sz="1800" dirty="0"/>
              <a:t>Performs data exchange</a:t>
            </a:r>
          </a:p>
          <a:p>
            <a:pPr>
              <a:lnSpc>
                <a:spcPct val="110000"/>
              </a:lnSpc>
            </a:pPr>
            <a:endParaRPr lang="en-US" sz="1800" dirty="0"/>
          </a:p>
          <a:p>
            <a:pPr>
              <a:lnSpc>
                <a:spcPct val="110000"/>
              </a:lnSpc>
            </a:pPr>
            <a:r>
              <a:rPr lang="en-US" sz="1800" dirty="0"/>
              <a:t>Supports composition of schema mappings</a:t>
            </a:r>
          </a:p>
        </p:txBody>
      </p:sp>
      <p:sp>
        <p:nvSpPr>
          <p:cNvPr id="716804" name="Rectangle 4"/>
          <p:cNvSpPr>
            <a:spLocks noGrp="1" noChangeArrowheads="1"/>
          </p:cNvSpPr>
          <p:nvPr>
            <p:ph type="title"/>
          </p:nvPr>
        </p:nvSpPr>
        <p:spPr>
          <a:xfrm>
            <a:off x="457200" y="277813"/>
            <a:ext cx="8229600" cy="865187"/>
          </a:xfrm>
        </p:spPr>
        <p:txBody>
          <a:bodyPr/>
          <a:lstStyle/>
          <a:p>
            <a:r>
              <a:rPr lang="en-US" dirty="0"/>
              <a:t>Features of Clio</a:t>
            </a:r>
          </a:p>
        </p:txBody>
      </p:sp>
      <p:sp>
        <p:nvSpPr>
          <p:cNvPr id="716805" name="Freeform 5"/>
          <p:cNvSpPr>
            <a:spLocks/>
          </p:cNvSpPr>
          <p:nvPr/>
        </p:nvSpPr>
        <p:spPr bwMode="auto">
          <a:xfrm>
            <a:off x="5495925" y="2949506"/>
            <a:ext cx="1484313" cy="347662"/>
          </a:xfrm>
          <a:custGeom>
            <a:avLst/>
            <a:gdLst>
              <a:gd name="T0" fmla="*/ 0 w 1296"/>
              <a:gd name="T1" fmla="*/ 8 h 112"/>
              <a:gd name="T2" fmla="*/ 288 w 1296"/>
              <a:gd name="T3" fmla="*/ 8 h 112"/>
              <a:gd name="T4" fmla="*/ 768 w 1296"/>
              <a:gd name="T5" fmla="*/ 56 h 112"/>
              <a:gd name="T6" fmla="*/ 1008 w 1296"/>
              <a:gd name="T7" fmla="*/ 104 h 112"/>
              <a:gd name="T8" fmla="*/ 1296 w 1296"/>
              <a:gd name="T9" fmla="*/ 104 h 112"/>
            </a:gdLst>
            <a:ahLst/>
            <a:cxnLst>
              <a:cxn ang="0">
                <a:pos x="T0" y="T1"/>
              </a:cxn>
              <a:cxn ang="0">
                <a:pos x="T2" y="T3"/>
              </a:cxn>
              <a:cxn ang="0">
                <a:pos x="T4" y="T5"/>
              </a:cxn>
              <a:cxn ang="0">
                <a:pos x="T6" y="T7"/>
              </a:cxn>
              <a:cxn ang="0">
                <a:pos x="T8" y="T9"/>
              </a:cxn>
            </a:cxnLst>
            <a:rect l="0" t="0" r="r" b="b"/>
            <a:pathLst>
              <a:path w="1296" h="112">
                <a:moveTo>
                  <a:pt x="0" y="8"/>
                </a:moveTo>
                <a:cubicBezTo>
                  <a:pt x="80" y="4"/>
                  <a:pt x="160" y="0"/>
                  <a:pt x="288" y="8"/>
                </a:cubicBezTo>
                <a:cubicBezTo>
                  <a:pt x="416" y="16"/>
                  <a:pt x="648" y="40"/>
                  <a:pt x="768" y="56"/>
                </a:cubicBezTo>
                <a:cubicBezTo>
                  <a:pt x="888" y="72"/>
                  <a:pt x="920" y="96"/>
                  <a:pt x="1008" y="104"/>
                </a:cubicBezTo>
                <a:cubicBezTo>
                  <a:pt x="1096" y="112"/>
                  <a:pt x="1248" y="104"/>
                  <a:pt x="1296" y="104"/>
                </a:cubicBezTo>
              </a:path>
            </a:pathLst>
          </a:custGeom>
          <a:noFill/>
          <a:ln w="9525" cap="flat" cmpd="sng">
            <a:solidFill>
              <a:schemeClr val="tx1"/>
            </a:solidFill>
            <a:prstDash val="solid"/>
            <a:round/>
            <a:headEnd/>
            <a:tailEnd type="triangl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wrap="none"/>
          <a:lstStyle/>
          <a:p>
            <a:endParaRPr lang="en-US"/>
          </a:p>
        </p:txBody>
      </p:sp>
      <p:sp>
        <p:nvSpPr>
          <p:cNvPr id="716806" name="Freeform 6"/>
          <p:cNvSpPr>
            <a:spLocks/>
          </p:cNvSpPr>
          <p:nvPr/>
        </p:nvSpPr>
        <p:spPr bwMode="auto">
          <a:xfrm>
            <a:off x="5440363" y="3105081"/>
            <a:ext cx="1597025" cy="333375"/>
          </a:xfrm>
          <a:custGeom>
            <a:avLst/>
            <a:gdLst>
              <a:gd name="T0" fmla="*/ 0 w 1296"/>
              <a:gd name="T1" fmla="*/ 8 h 112"/>
              <a:gd name="T2" fmla="*/ 288 w 1296"/>
              <a:gd name="T3" fmla="*/ 8 h 112"/>
              <a:gd name="T4" fmla="*/ 768 w 1296"/>
              <a:gd name="T5" fmla="*/ 56 h 112"/>
              <a:gd name="T6" fmla="*/ 1008 w 1296"/>
              <a:gd name="T7" fmla="*/ 104 h 112"/>
              <a:gd name="T8" fmla="*/ 1296 w 1296"/>
              <a:gd name="T9" fmla="*/ 104 h 112"/>
            </a:gdLst>
            <a:ahLst/>
            <a:cxnLst>
              <a:cxn ang="0">
                <a:pos x="T0" y="T1"/>
              </a:cxn>
              <a:cxn ang="0">
                <a:pos x="T2" y="T3"/>
              </a:cxn>
              <a:cxn ang="0">
                <a:pos x="T4" y="T5"/>
              </a:cxn>
              <a:cxn ang="0">
                <a:pos x="T6" y="T7"/>
              </a:cxn>
              <a:cxn ang="0">
                <a:pos x="T8" y="T9"/>
              </a:cxn>
            </a:cxnLst>
            <a:rect l="0" t="0" r="r" b="b"/>
            <a:pathLst>
              <a:path w="1296" h="112">
                <a:moveTo>
                  <a:pt x="0" y="8"/>
                </a:moveTo>
                <a:cubicBezTo>
                  <a:pt x="80" y="4"/>
                  <a:pt x="160" y="0"/>
                  <a:pt x="288" y="8"/>
                </a:cubicBezTo>
                <a:cubicBezTo>
                  <a:pt x="416" y="16"/>
                  <a:pt x="648" y="40"/>
                  <a:pt x="768" y="56"/>
                </a:cubicBezTo>
                <a:cubicBezTo>
                  <a:pt x="888" y="72"/>
                  <a:pt x="920" y="96"/>
                  <a:pt x="1008" y="104"/>
                </a:cubicBezTo>
                <a:cubicBezTo>
                  <a:pt x="1096" y="112"/>
                  <a:pt x="1248" y="104"/>
                  <a:pt x="1296" y="104"/>
                </a:cubicBezTo>
              </a:path>
            </a:pathLst>
          </a:custGeom>
          <a:noFill/>
          <a:ln w="9525" cap="flat" cmpd="sng">
            <a:solidFill>
              <a:schemeClr val="tx1"/>
            </a:solidFill>
            <a:prstDash val="solid"/>
            <a:round/>
            <a:headEnd/>
            <a:tailEnd type="triangl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wrap="none"/>
          <a:lstStyle/>
          <a:p>
            <a:endParaRPr lang="en-US"/>
          </a:p>
        </p:txBody>
      </p:sp>
      <p:sp>
        <p:nvSpPr>
          <p:cNvPr id="716807" name="Freeform 7"/>
          <p:cNvSpPr>
            <a:spLocks/>
          </p:cNvSpPr>
          <p:nvPr/>
        </p:nvSpPr>
        <p:spPr bwMode="auto">
          <a:xfrm>
            <a:off x="5522913" y="4092506"/>
            <a:ext cx="1484312" cy="985837"/>
          </a:xfrm>
          <a:custGeom>
            <a:avLst/>
            <a:gdLst>
              <a:gd name="T0" fmla="*/ 0 w 1152"/>
              <a:gd name="T1" fmla="*/ 16 h 456"/>
              <a:gd name="T2" fmla="*/ 336 w 1152"/>
              <a:gd name="T3" fmla="*/ 16 h 456"/>
              <a:gd name="T4" fmla="*/ 624 w 1152"/>
              <a:gd name="T5" fmla="*/ 112 h 456"/>
              <a:gd name="T6" fmla="*/ 864 w 1152"/>
              <a:gd name="T7" fmla="*/ 400 h 456"/>
              <a:gd name="T8" fmla="*/ 1152 w 1152"/>
              <a:gd name="T9" fmla="*/ 448 h 456"/>
            </a:gdLst>
            <a:ahLst/>
            <a:cxnLst>
              <a:cxn ang="0">
                <a:pos x="T0" y="T1"/>
              </a:cxn>
              <a:cxn ang="0">
                <a:pos x="T2" y="T3"/>
              </a:cxn>
              <a:cxn ang="0">
                <a:pos x="T4" y="T5"/>
              </a:cxn>
              <a:cxn ang="0">
                <a:pos x="T6" y="T7"/>
              </a:cxn>
              <a:cxn ang="0">
                <a:pos x="T8" y="T9"/>
              </a:cxn>
            </a:cxnLst>
            <a:rect l="0" t="0" r="r" b="b"/>
            <a:pathLst>
              <a:path w="1152" h="456">
                <a:moveTo>
                  <a:pt x="0" y="16"/>
                </a:moveTo>
                <a:cubicBezTo>
                  <a:pt x="116" y="8"/>
                  <a:pt x="232" y="0"/>
                  <a:pt x="336" y="16"/>
                </a:cubicBezTo>
                <a:cubicBezTo>
                  <a:pt x="440" y="32"/>
                  <a:pt x="536" y="48"/>
                  <a:pt x="624" y="112"/>
                </a:cubicBezTo>
                <a:cubicBezTo>
                  <a:pt x="712" y="176"/>
                  <a:pt x="776" y="344"/>
                  <a:pt x="864" y="400"/>
                </a:cubicBezTo>
                <a:cubicBezTo>
                  <a:pt x="952" y="456"/>
                  <a:pt x="1104" y="440"/>
                  <a:pt x="1152" y="448"/>
                </a:cubicBezTo>
              </a:path>
            </a:pathLst>
          </a:custGeom>
          <a:noFill/>
          <a:ln w="9525" cap="flat" cmpd="sng">
            <a:solidFill>
              <a:schemeClr val="tx1"/>
            </a:solidFill>
            <a:prstDash val="solid"/>
            <a:round/>
            <a:headEnd/>
            <a:tailEnd type="triangl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wrap="none"/>
          <a:lstStyle/>
          <a:p>
            <a:endParaRPr lang="en-US"/>
          </a:p>
        </p:txBody>
      </p:sp>
      <p:sp>
        <p:nvSpPr>
          <p:cNvPr id="716808" name="Oval 8"/>
          <p:cNvSpPr>
            <a:spLocks noChangeArrowheads="1"/>
          </p:cNvSpPr>
          <p:nvPr/>
        </p:nvSpPr>
        <p:spPr bwMode="auto">
          <a:xfrm>
            <a:off x="7635875" y="4203631"/>
            <a:ext cx="228600" cy="152400"/>
          </a:xfrm>
          <a:prstGeom prst="ellipse">
            <a:avLst/>
          </a:prstGeom>
          <a:noFill/>
          <a:ln w="9525">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16809" name="Oval 9"/>
          <p:cNvSpPr>
            <a:spLocks noChangeArrowheads="1"/>
          </p:cNvSpPr>
          <p:nvPr/>
        </p:nvSpPr>
        <p:spPr bwMode="auto">
          <a:xfrm>
            <a:off x="7215188" y="4837043"/>
            <a:ext cx="228600" cy="152400"/>
          </a:xfrm>
          <a:prstGeom prst="ellipse">
            <a:avLst/>
          </a:prstGeom>
          <a:noFill/>
          <a:ln w="9525">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grpSp>
        <p:nvGrpSpPr>
          <p:cNvPr id="716810" name="Group 10"/>
          <p:cNvGrpSpPr>
            <a:grpSpLocks/>
          </p:cNvGrpSpPr>
          <p:nvPr/>
        </p:nvGrpSpPr>
        <p:grpSpPr bwMode="auto">
          <a:xfrm>
            <a:off x="3967163" y="2949506"/>
            <a:ext cx="490537" cy="782638"/>
            <a:chOff x="2487" y="2018"/>
            <a:chExt cx="309" cy="493"/>
          </a:xfrm>
        </p:grpSpPr>
        <p:sp>
          <p:nvSpPr>
            <p:cNvPr id="716811" name="Line 11"/>
            <p:cNvSpPr>
              <a:spLocks noChangeShapeType="1"/>
            </p:cNvSpPr>
            <p:nvPr/>
          </p:nvSpPr>
          <p:spPr bwMode="auto">
            <a:xfrm flipH="1" flipV="1">
              <a:off x="2492" y="2018"/>
              <a:ext cx="3" cy="492"/>
            </a:xfrm>
            <a:prstGeom prst="line">
              <a:avLst/>
            </a:prstGeom>
            <a:noFill/>
            <a:ln w="25400">
              <a:solidFill>
                <a:srgbClr val="0099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endParaRPr lang="en-US"/>
            </a:p>
          </p:txBody>
        </p:sp>
        <p:sp>
          <p:nvSpPr>
            <p:cNvPr id="716812" name="Line 12"/>
            <p:cNvSpPr>
              <a:spLocks noChangeShapeType="1"/>
            </p:cNvSpPr>
            <p:nvPr/>
          </p:nvSpPr>
          <p:spPr bwMode="auto">
            <a:xfrm>
              <a:off x="2487" y="2024"/>
              <a:ext cx="305" cy="0"/>
            </a:xfrm>
            <a:prstGeom prst="line">
              <a:avLst/>
            </a:prstGeom>
            <a:noFill/>
            <a:ln w="25400">
              <a:solidFill>
                <a:srgbClr val="0099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endParaRPr lang="en-US"/>
            </a:p>
          </p:txBody>
        </p:sp>
        <p:sp>
          <p:nvSpPr>
            <p:cNvPr id="716813" name="Line 13"/>
            <p:cNvSpPr>
              <a:spLocks noChangeShapeType="1"/>
            </p:cNvSpPr>
            <p:nvPr/>
          </p:nvSpPr>
          <p:spPr bwMode="auto">
            <a:xfrm>
              <a:off x="2488" y="2510"/>
              <a:ext cx="308" cy="1"/>
            </a:xfrm>
            <a:prstGeom prst="line">
              <a:avLst/>
            </a:prstGeom>
            <a:noFill/>
            <a:ln w="25400">
              <a:solidFill>
                <a:srgbClr val="0099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endParaRPr lang="en-US"/>
            </a:p>
          </p:txBody>
        </p:sp>
      </p:grpSp>
      <p:grpSp>
        <p:nvGrpSpPr>
          <p:cNvPr id="716814" name="Group 14"/>
          <p:cNvGrpSpPr>
            <a:grpSpLocks/>
          </p:cNvGrpSpPr>
          <p:nvPr/>
        </p:nvGrpSpPr>
        <p:grpSpPr bwMode="auto">
          <a:xfrm>
            <a:off x="7832725" y="4283006"/>
            <a:ext cx="601663" cy="633412"/>
            <a:chOff x="4930" y="2798"/>
            <a:chExt cx="379" cy="399"/>
          </a:xfrm>
        </p:grpSpPr>
        <p:sp>
          <p:nvSpPr>
            <p:cNvPr id="716815" name="Line 15"/>
            <p:cNvSpPr>
              <a:spLocks noChangeShapeType="1"/>
            </p:cNvSpPr>
            <p:nvPr/>
          </p:nvSpPr>
          <p:spPr bwMode="auto">
            <a:xfrm flipV="1">
              <a:off x="5305" y="2798"/>
              <a:ext cx="2" cy="399"/>
            </a:xfrm>
            <a:prstGeom prst="line">
              <a:avLst/>
            </a:prstGeom>
            <a:noFill/>
            <a:ln w="25400">
              <a:solidFill>
                <a:srgbClr val="0099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endParaRPr lang="en-US"/>
            </a:p>
          </p:txBody>
        </p:sp>
        <p:sp>
          <p:nvSpPr>
            <p:cNvPr id="716816" name="Line 16"/>
            <p:cNvSpPr>
              <a:spLocks noChangeShapeType="1"/>
            </p:cNvSpPr>
            <p:nvPr/>
          </p:nvSpPr>
          <p:spPr bwMode="auto">
            <a:xfrm flipH="1">
              <a:off x="5166" y="2806"/>
              <a:ext cx="143" cy="0"/>
            </a:xfrm>
            <a:prstGeom prst="line">
              <a:avLst/>
            </a:prstGeom>
            <a:noFill/>
            <a:ln w="25400">
              <a:solidFill>
                <a:srgbClr val="0099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endParaRPr lang="en-US"/>
            </a:p>
          </p:txBody>
        </p:sp>
        <p:sp>
          <p:nvSpPr>
            <p:cNvPr id="716817" name="Line 17"/>
            <p:cNvSpPr>
              <a:spLocks noChangeShapeType="1"/>
            </p:cNvSpPr>
            <p:nvPr/>
          </p:nvSpPr>
          <p:spPr bwMode="auto">
            <a:xfrm flipH="1" flipV="1">
              <a:off x="4930" y="3195"/>
              <a:ext cx="379" cy="2"/>
            </a:xfrm>
            <a:prstGeom prst="line">
              <a:avLst/>
            </a:prstGeom>
            <a:noFill/>
            <a:ln w="25400">
              <a:solidFill>
                <a:srgbClr val="0099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endParaRPr lang="en-US"/>
            </a:p>
          </p:txBody>
        </p:sp>
      </p:grpSp>
      <p:sp>
        <p:nvSpPr>
          <p:cNvPr id="716818" name="Line 18"/>
          <p:cNvSpPr>
            <a:spLocks noChangeShapeType="1"/>
          </p:cNvSpPr>
          <p:nvPr/>
        </p:nvSpPr>
        <p:spPr bwMode="auto">
          <a:xfrm>
            <a:off x="5384800" y="3952806"/>
            <a:ext cx="1890713"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endParaRPr lang="en-US"/>
          </a:p>
        </p:txBody>
      </p:sp>
      <p:sp>
        <p:nvSpPr>
          <p:cNvPr id="716819" name="Freeform 19"/>
          <p:cNvSpPr>
            <a:spLocks/>
          </p:cNvSpPr>
          <p:nvPr/>
        </p:nvSpPr>
        <p:spPr bwMode="auto">
          <a:xfrm flipV="1">
            <a:off x="5486400" y="2808218"/>
            <a:ext cx="1009650" cy="504825"/>
          </a:xfrm>
          <a:custGeom>
            <a:avLst/>
            <a:gdLst>
              <a:gd name="T0" fmla="*/ 0 w 1152"/>
              <a:gd name="T1" fmla="*/ 16 h 456"/>
              <a:gd name="T2" fmla="*/ 336 w 1152"/>
              <a:gd name="T3" fmla="*/ 16 h 456"/>
              <a:gd name="T4" fmla="*/ 624 w 1152"/>
              <a:gd name="T5" fmla="*/ 112 h 456"/>
              <a:gd name="T6" fmla="*/ 864 w 1152"/>
              <a:gd name="T7" fmla="*/ 400 h 456"/>
              <a:gd name="T8" fmla="*/ 1152 w 1152"/>
              <a:gd name="T9" fmla="*/ 448 h 456"/>
            </a:gdLst>
            <a:ahLst/>
            <a:cxnLst>
              <a:cxn ang="0">
                <a:pos x="T0" y="T1"/>
              </a:cxn>
              <a:cxn ang="0">
                <a:pos x="T2" y="T3"/>
              </a:cxn>
              <a:cxn ang="0">
                <a:pos x="T4" y="T5"/>
              </a:cxn>
              <a:cxn ang="0">
                <a:pos x="T6" y="T7"/>
              </a:cxn>
              <a:cxn ang="0">
                <a:pos x="T8" y="T9"/>
              </a:cxn>
            </a:cxnLst>
            <a:rect l="0" t="0" r="r" b="b"/>
            <a:pathLst>
              <a:path w="1152" h="456">
                <a:moveTo>
                  <a:pt x="0" y="16"/>
                </a:moveTo>
                <a:cubicBezTo>
                  <a:pt x="116" y="8"/>
                  <a:pt x="232" y="0"/>
                  <a:pt x="336" y="16"/>
                </a:cubicBezTo>
                <a:cubicBezTo>
                  <a:pt x="440" y="32"/>
                  <a:pt x="536" y="48"/>
                  <a:pt x="624" y="112"/>
                </a:cubicBezTo>
                <a:cubicBezTo>
                  <a:pt x="712" y="176"/>
                  <a:pt x="776" y="344"/>
                  <a:pt x="864" y="400"/>
                </a:cubicBezTo>
                <a:cubicBezTo>
                  <a:pt x="952" y="456"/>
                  <a:pt x="1104" y="440"/>
                  <a:pt x="1152" y="448"/>
                </a:cubicBezTo>
              </a:path>
            </a:pathLst>
          </a:custGeom>
          <a:noFill/>
          <a:ln w="9525" cap="flat" cmpd="sng">
            <a:solidFill>
              <a:schemeClr val="tx1"/>
            </a:solidFill>
            <a:prstDash val="solid"/>
            <a:round/>
            <a:headEnd/>
            <a:tailEnd type="triangl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wrap="none"/>
          <a:lstStyle/>
          <a:p>
            <a:endParaRPr lang="en-US"/>
          </a:p>
        </p:txBody>
      </p:sp>
    </p:spTree>
    <p:custDataLst>
      <p:tags r:id="rId1"/>
    </p:custDataLst>
    <p:extLst>
      <p:ext uri="{BB962C8B-B14F-4D97-AF65-F5344CB8AC3E}">
        <p14:creationId xmlns:p14="http://schemas.microsoft.com/office/powerpoint/2010/main" val="2676406892"/>
      </p:ext>
    </p:extLst>
  </p:cSld>
  <p:clrMapOvr>
    <a:masterClrMapping/>
  </p:clrMapOvr>
  <p:transition advTm="134400"/>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D8607EA-3C8F-5446-978F-D6FF427345F4}" type="slidenum">
              <a:rPr lang="en-US"/>
              <a:pPr/>
              <a:t>64</a:t>
            </a:fld>
            <a:endParaRPr lang="en-US"/>
          </a:p>
        </p:txBody>
      </p:sp>
      <p:pic>
        <p:nvPicPr>
          <p:cNvPr id="7188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12713"/>
            <a:ext cx="9729788" cy="6970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spTree>
    <p:extLst>
      <p:ext uri="{BB962C8B-B14F-4D97-AF65-F5344CB8AC3E}">
        <p14:creationId xmlns:p14="http://schemas.microsoft.com/office/powerpoint/2010/main" val="208287053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F21177F2-B37C-184B-BBB1-39A71E37366D}" type="slidenum">
              <a:rPr lang="en-US" smtClean="0"/>
              <a:pPr/>
              <a:t>65</a:t>
            </a:fld>
            <a:endParaRPr lang="en-US"/>
          </a:p>
        </p:txBody>
      </p:sp>
      <p:pic>
        <p:nvPicPr>
          <p:cNvPr id="4" name="Picture 3" descr="Screen Shot 2015-03-04 at 17.21.49.png"/>
          <p:cNvPicPr>
            <a:picLocks noChangeAspect="1"/>
          </p:cNvPicPr>
          <p:nvPr/>
        </p:nvPicPr>
        <p:blipFill rotWithShape="1">
          <a:blip r:embed="rId2">
            <a:extLst>
              <a:ext uri="{28A0092B-C50C-407E-A947-70E740481C1C}">
                <a14:useLocalDpi xmlns:a14="http://schemas.microsoft.com/office/drawing/2010/main" val="0"/>
              </a:ext>
            </a:extLst>
          </a:blip>
          <a:srcRect l="24924" t="5993" r="9589"/>
          <a:stretch/>
        </p:blipFill>
        <p:spPr>
          <a:xfrm>
            <a:off x="474784" y="0"/>
            <a:ext cx="7643984" cy="6858000"/>
          </a:xfrm>
          <a:prstGeom prst="rect">
            <a:avLst/>
          </a:prstGeom>
        </p:spPr>
      </p:pic>
    </p:spTree>
    <p:extLst>
      <p:ext uri="{BB962C8B-B14F-4D97-AF65-F5344CB8AC3E}">
        <p14:creationId xmlns:p14="http://schemas.microsoft.com/office/powerpoint/2010/main" val="106018409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7" name="Rectangle 2"/>
          <p:cNvSpPr>
            <a:spLocks noGrp="1" noChangeArrowheads="1"/>
          </p:cNvSpPr>
          <p:nvPr>
            <p:ph type="title"/>
          </p:nvPr>
        </p:nvSpPr>
        <p:spPr/>
        <p:txBody>
          <a:bodyPr/>
          <a:lstStyle/>
          <a:p>
            <a:r>
              <a:rPr lang="en-US"/>
              <a:t>Summary</a:t>
            </a:r>
          </a:p>
        </p:txBody>
      </p:sp>
      <p:sp>
        <p:nvSpPr>
          <p:cNvPr id="147458" name="Rectangle 3"/>
          <p:cNvSpPr>
            <a:spLocks noGrp="1" noChangeArrowheads="1"/>
          </p:cNvSpPr>
          <p:nvPr>
            <p:ph type="body" idx="1"/>
          </p:nvPr>
        </p:nvSpPr>
        <p:spPr/>
        <p:txBody>
          <a:bodyPr/>
          <a:lstStyle/>
          <a:p>
            <a:r>
              <a:rPr lang="en-US" sz="2800" dirty="0"/>
              <a:t>Schema matching:</a:t>
            </a:r>
          </a:p>
          <a:p>
            <a:pPr lvl="1"/>
            <a:r>
              <a:rPr lang="en-US" sz="2400" dirty="0"/>
              <a:t>Use multiple matchers and combine results</a:t>
            </a:r>
          </a:p>
          <a:p>
            <a:pPr lvl="1"/>
            <a:r>
              <a:rPr lang="en-US" sz="2400" dirty="0"/>
              <a:t>Learn from the past</a:t>
            </a:r>
          </a:p>
          <a:p>
            <a:pPr lvl="1"/>
            <a:r>
              <a:rPr lang="en-US" sz="2400" dirty="0"/>
              <a:t>Incorporate constraints and user feedback</a:t>
            </a:r>
          </a:p>
          <a:p>
            <a:r>
              <a:rPr lang="en-US" sz="2800" dirty="0"/>
              <a:t>From matching to mapping:</a:t>
            </a:r>
          </a:p>
          <a:p>
            <a:pPr lvl="1"/>
            <a:r>
              <a:rPr lang="en-US" sz="2400" dirty="0"/>
              <a:t>Search through possible queries</a:t>
            </a:r>
          </a:p>
          <a:p>
            <a:pPr lvl="1"/>
            <a:r>
              <a:rPr lang="en-US" sz="2400" dirty="0"/>
              <a:t>Principles from database design guide search</a:t>
            </a:r>
          </a:p>
          <a:p>
            <a:pPr lvl="1"/>
            <a:r>
              <a:rPr lang="en-US" sz="2400" dirty="0"/>
              <a:t>User interaction is key  </a:t>
            </a:r>
          </a:p>
        </p:txBody>
      </p:sp>
    </p:spTree>
    <p:extLst>
      <p:ext uri="{BB962C8B-B14F-4D97-AF65-F5344CB8AC3E}">
        <p14:creationId xmlns:p14="http://schemas.microsoft.com/office/powerpoint/2010/main" val="97729386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Additional Slides (not </a:t>
            </a:r>
            <a:r>
              <a:rPr lang="en-US"/>
              <a:t>for test)</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670174C-A99E-1D40-8796-15D30CA0F327}" type="slidenum">
              <a:rPr lang="en-US" smtClean="0"/>
              <a:pPr/>
              <a:t>67</a:t>
            </a:fld>
            <a:endParaRPr lang="en-US"/>
          </a:p>
        </p:txBody>
      </p:sp>
    </p:spTree>
    <p:extLst>
      <p:ext uri="{BB962C8B-B14F-4D97-AF65-F5344CB8AC3E}">
        <p14:creationId xmlns:p14="http://schemas.microsoft.com/office/powerpoint/2010/main" val="130177538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5"/>
          <p:cNvSpPr>
            <a:spLocks noGrp="1" noChangeArrowheads="1"/>
          </p:cNvSpPr>
          <p:nvPr>
            <p:ph type="ctrTitle"/>
          </p:nvPr>
        </p:nvSpPr>
        <p:spPr/>
        <p:txBody>
          <a:bodyPr/>
          <a:lstStyle/>
          <a:p>
            <a:r>
              <a:rPr lang="en-GB">
                <a:latin typeface="Arial" charset="0"/>
              </a:rPr>
              <a:t>Data integration and transformation</a:t>
            </a:r>
            <a:br>
              <a:rPr lang="en-GB">
                <a:latin typeface="Arial" charset="0"/>
              </a:rPr>
            </a:br>
            <a:br>
              <a:rPr lang="en-GB">
                <a:latin typeface="Arial" charset="0"/>
              </a:rPr>
            </a:br>
            <a:r>
              <a:rPr lang="en-GB">
                <a:latin typeface="Arial" charset="0"/>
              </a:rPr>
              <a:t>3. Data Exchange</a:t>
            </a:r>
            <a:endParaRPr lang="en-US">
              <a:latin typeface="Arial" charset="0"/>
            </a:endParaRPr>
          </a:p>
        </p:txBody>
      </p:sp>
      <p:sp>
        <p:nvSpPr>
          <p:cNvPr id="2051" name="Rectangle 6"/>
          <p:cNvSpPr>
            <a:spLocks noGrp="1" noChangeArrowheads="1"/>
          </p:cNvSpPr>
          <p:nvPr>
            <p:ph type="subTitle" idx="1"/>
          </p:nvPr>
        </p:nvSpPr>
        <p:spPr/>
        <p:txBody>
          <a:bodyPr/>
          <a:lstStyle/>
          <a:p>
            <a:r>
              <a:rPr lang="en-US">
                <a:latin typeface="Arial" charset="0"/>
              </a:rPr>
              <a:t>Paolo Atzeni</a:t>
            </a:r>
            <a:r>
              <a:rPr lang="it-IT">
                <a:latin typeface="Arial" charset="0"/>
              </a:rPr>
              <a:t> </a:t>
            </a:r>
          </a:p>
          <a:p>
            <a:r>
              <a:rPr lang="en-US">
                <a:latin typeface="Arial" charset="0"/>
              </a:rPr>
              <a:t>Dipartimento di Informatica e Automazione</a:t>
            </a:r>
          </a:p>
          <a:p>
            <a:r>
              <a:rPr lang="en-US">
                <a:latin typeface="Arial" charset="0"/>
              </a:rPr>
              <a:t>Università Roma Tre</a:t>
            </a:r>
          </a:p>
          <a:p>
            <a:r>
              <a:rPr lang="it-IT">
                <a:latin typeface="Arial" charset="0"/>
              </a:rPr>
              <a:t>28/10-4/11/2009</a:t>
            </a:r>
          </a:p>
          <a:p>
            <a:endParaRPr lang="it-IT">
              <a:latin typeface="Arial" charset="0"/>
            </a:endParaRPr>
          </a:p>
          <a:p>
            <a:endParaRPr lang="en-US">
              <a:latin typeface="Arial" charset="0"/>
            </a:endParaRPr>
          </a:p>
          <a:p>
            <a:endParaRPr lang="en-US">
              <a:latin typeface="Arial" charset="0"/>
            </a:endParaRPr>
          </a:p>
        </p:txBody>
      </p:sp>
      <p:sp>
        <p:nvSpPr>
          <p:cNvPr id="2052" name="Rectangle 27"/>
          <p:cNvSpPr>
            <a:spLocks noChangeArrowheads="1"/>
          </p:cNvSpPr>
          <p:nvPr/>
        </p:nvSpPr>
        <p:spPr bwMode="auto">
          <a:xfrm>
            <a:off x="0" y="0"/>
            <a:ext cx="9144000" cy="692150"/>
          </a:xfrm>
          <a:prstGeom prst="rect">
            <a:avLst/>
          </a:prstGeom>
          <a:solidFill>
            <a:srgbClr val="000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eaLnBrk="0" hangingPunct="0"/>
            <a:endParaRPr lang="it-IT"/>
          </a:p>
        </p:txBody>
      </p:sp>
      <p:sp>
        <p:nvSpPr>
          <p:cNvPr id="2053" name="Rectangle 28"/>
          <p:cNvSpPr>
            <a:spLocks noChangeArrowheads="1"/>
          </p:cNvSpPr>
          <p:nvPr/>
        </p:nvSpPr>
        <p:spPr bwMode="auto">
          <a:xfrm>
            <a:off x="0" y="6165850"/>
            <a:ext cx="9144000" cy="692150"/>
          </a:xfrm>
          <a:prstGeom prst="rect">
            <a:avLst/>
          </a:prstGeom>
          <a:solidFill>
            <a:srgbClr val="000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eaLnBrk="0" hangingPunct="0"/>
            <a:endParaRPr lang="it-IT"/>
          </a:p>
        </p:txBody>
      </p:sp>
    </p:spTree>
    <p:extLst>
      <p:ext uri="{BB962C8B-B14F-4D97-AF65-F5344CB8AC3E}">
        <p14:creationId xmlns:p14="http://schemas.microsoft.com/office/powerpoint/2010/main" val="4076592606"/>
      </p:ext>
    </p:extLst>
  </p:cSld>
  <p:clrMapOvr>
    <a:masterClrMapping/>
  </p:clrMapOvr>
  <p:transition spd="med">
    <p:wipe dir="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olo 1"/>
          <p:cNvSpPr>
            <a:spLocks noGrp="1"/>
          </p:cNvSpPr>
          <p:nvPr>
            <p:ph type="title"/>
          </p:nvPr>
        </p:nvSpPr>
        <p:spPr/>
        <p:txBody>
          <a:bodyPr/>
          <a:lstStyle/>
          <a:p>
            <a:r>
              <a:rPr lang="it-IT">
                <a:latin typeface="Arial" charset="0"/>
              </a:rPr>
              <a:t>References</a:t>
            </a:r>
          </a:p>
        </p:txBody>
      </p:sp>
      <p:sp>
        <p:nvSpPr>
          <p:cNvPr id="3075" name="Segnaposto contenuto 2"/>
          <p:cNvSpPr>
            <a:spLocks noGrp="1"/>
          </p:cNvSpPr>
          <p:nvPr>
            <p:ph idx="1"/>
          </p:nvPr>
        </p:nvSpPr>
        <p:spPr/>
        <p:txBody>
          <a:bodyPr/>
          <a:lstStyle/>
          <a:p>
            <a:r>
              <a:rPr lang="en-US" dirty="0">
                <a:latin typeface="Arial" charset="0"/>
              </a:rPr>
              <a:t>Ronald Fagin, Laura M. Haas, Mauricio Hernandez, </a:t>
            </a:r>
            <a:r>
              <a:rPr lang="es-ES" dirty="0" err="1">
                <a:latin typeface="Arial" charset="0"/>
              </a:rPr>
              <a:t>Renee</a:t>
            </a:r>
            <a:r>
              <a:rPr lang="es-ES" dirty="0">
                <a:latin typeface="Arial" charset="0"/>
              </a:rPr>
              <a:t> J. Miller, </a:t>
            </a:r>
            <a:r>
              <a:rPr lang="es-ES" dirty="0" err="1">
                <a:latin typeface="Arial" charset="0"/>
              </a:rPr>
              <a:t>Lucian</a:t>
            </a:r>
            <a:r>
              <a:rPr lang="es-ES" dirty="0">
                <a:latin typeface="Arial" charset="0"/>
              </a:rPr>
              <a:t> Popa, and </a:t>
            </a:r>
            <a:r>
              <a:rPr lang="es-ES" dirty="0" err="1">
                <a:latin typeface="Arial" charset="0"/>
              </a:rPr>
              <a:t>Yannis</a:t>
            </a:r>
            <a:r>
              <a:rPr lang="es-ES" dirty="0">
                <a:latin typeface="Arial" charset="0"/>
              </a:rPr>
              <a:t> </a:t>
            </a:r>
            <a:r>
              <a:rPr lang="es-ES" dirty="0" err="1">
                <a:latin typeface="Arial" charset="0"/>
              </a:rPr>
              <a:t>Velegrakis</a:t>
            </a:r>
            <a:r>
              <a:rPr lang="it-IT" dirty="0">
                <a:latin typeface="Arial" charset="0"/>
              </a:rPr>
              <a:t> "</a:t>
            </a:r>
            <a:r>
              <a:rPr lang="en-US" b="1" dirty="0">
                <a:latin typeface="Arial" charset="0"/>
              </a:rPr>
              <a:t>Clio: Schema Mapping Creation and Data </a:t>
            </a:r>
            <a:r>
              <a:rPr lang="it-IT" b="1" dirty="0">
                <a:latin typeface="Arial" charset="0"/>
              </a:rPr>
              <a:t>Exchange" </a:t>
            </a:r>
            <a:r>
              <a:rPr lang="it-IT" dirty="0">
                <a:latin typeface="Arial" charset="0"/>
              </a:rPr>
              <a:t>A.T. </a:t>
            </a:r>
            <a:r>
              <a:rPr lang="it-IT" dirty="0" err="1">
                <a:latin typeface="Arial" charset="0"/>
              </a:rPr>
              <a:t>Borgida</a:t>
            </a:r>
            <a:r>
              <a:rPr lang="it-IT" dirty="0">
                <a:latin typeface="Arial" charset="0"/>
              </a:rPr>
              <a:t> et al. (</a:t>
            </a:r>
            <a:r>
              <a:rPr lang="it-IT" dirty="0" err="1">
                <a:latin typeface="Arial" charset="0"/>
              </a:rPr>
              <a:t>Eds</a:t>
            </a:r>
            <a:r>
              <a:rPr lang="it-IT" dirty="0">
                <a:latin typeface="Arial" charset="0"/>
              </a:rPr>
              <a:t>.): </a:t>
            </a:r>
            <a:r>
              <a:rPr lang="it-IT" dirty="0" err="1">
                <a:latin typeface="Arial" charset="0"/>
              </a:rPr>
              <a:t>Mylopoulos</a:t>
            </a:r>
            <a:r>
              <a:rPr lang="it-IT" dirty="0">
                <a:latin typeface="Arial" charset="0"/>
              </a:rPr>
              <a:t> </a:t>
            </a:r>
            <a:r>
              <a:rPr lang="it-IT" dirty="0" err="1">
                <a:latin typeface="Arial" charset="0"/>
              </a:rPr>
              <a:t>Festschrift</a:t>
            </a:r>
            <a:r>
              <a:rPr lang="it-IT" dirty="0">
                <a:latin typeface="Arial" charset="0"/>
              </a:rPr>
              <a:t>, LNCS 5600, </a:t>
            </a:r>
            <a:r>
              <a:rPr lang="de-DE" dirty="0">
                <a:latin typeface="Arial" charset="0"/>
              </a:rPr>
              <a:t>Springer-Verlag Berlin Heidelberg, 2009, </a:t>
            </a:r>
            <a:r>
              <a:rPr lang="it-IT" dirty="0">
                <a:latin typeface="Arial" charset="0"/>
              </a:rPr>
              <a:t>pp. 198–236. </a:t>
            </a:r>
            <a:br>
              <a:rPr lang="it-IT" dirty="0">
                <a:latin typeface="Arial" charset="0"/>
              </a:rPr>
            </a:br>
            <a:endParaRPr lang="it-IT" dirty="0">
              <a:latin typeface="Arial" charset="0"/>
            </a:endParaRPr>
          </a:p>
          <a:p>
            <a:pPr>
              <a:buFontTx/>
              <a:buNone/>
            </a:pPr>
            <a:r>
              <a:rPr lang="it-IT" b="1" dirty="0">
                <a:latin typeface="Arial" charset="0"/>
              </a:rPr>
              <a:t>	</a:t>
            </a:r>
            <a:r>
              <a:rPr lang="it-IT" dirty="0">
                <a:latin typeface="Arial" charset="0"/>
              </a:rPr>
              <a:t>and </a:t>
            </a:r>
            <a:r>
              <a:rPr lang="it-IT" dirty="0" err="1">
                <a:latin typeface="Arial" charset="0"/>
              </a:rPr>
              <a:t>other</a:t>
            </a:r>
            <a:r>
              <a:rPr lang="it-IT" dirty="0">
                <a:latin typeface="Arial" charset="0"/>
              </a:rPr>
              <a:t> </a:t>
            </a:r>
            <a:r>
              <a:rPr lang="it-IT" dirty="0" err="1">
                <a:latin typeface="Arial" charset="0"/>
              </a:rPr>
              <a:t>papers</a:t>
            </a:r>
            <a:r>
              <a:rPr lang="it-IT" dirty="0">
                <a:latin typeface="Arial" charset="0"/>
              </a:rPr>
              <a:t> </a:t>
            </a:r>
            <a:r>
              <a:rPr lang="it-IT" dirty="0" err="1">
                <a:latin typeface="Arial" charset="0"/>
              </a:rPr>
              <a:t>cited</a:t>
            </a:r>
            <a:r>
              <a:rPr lang="it-IT" dirty="0">
                <a:latin typeface="Arial" charset="0"/>
              </a:rPr>
              <a:t> in </a:t>
            </a:r>
            <a:r>
              <a:rPr lang="it-IT" dirty="0" err="1">
                <a:latin typeface="Arial" charset="0"/>
              </a:rPr>
              <a:t>it</a:t>
            </a:r>
            <a:endParaRPr lang="it-IT" dirty="0">
              <a:latin typeface="Arial" charset="0"/>
            </a:endParaRPr>
          </a:p>
        </p:txBody>
      </p:sp>
      <p:sp>
        <p:nvSpPr>
          <p:cNvPr id="4" name="Segnaposto data 3"/>
          <p:cNvSpPr>
            <a:spLocks noGrp="1"/>
          </p:cNvSpPr>
          <p:nvPr>
            <p:ph type="dt" sz="quarter" idx="10"/>
          </p:nvPr>
        </p:nvSpPr>
        <p:spPr/>
        <p:txBody>
          <a:bodyPr/>
          <a:lstStyle/>
          <a:p>
            <a:pPr>
              <a:defRPr/>
            </a:pPr>
            <a:r>
              <a:rPr lang="it-IT"/>
              <a:t>P. Atzeni</a:t>
            </a:r>
            <a:endParaRPr lang="it-IT" dirty="0"/>
          </a:p>
        </p:txBody>
      </p:sp>
      <p:sp>
        <p:nvSpPr>
          <p:cNvPr id="5" name="Segnaposto piè di pagina 4"/>
          <p:cNvSpPr>
            <a:spLocks noGrp="1"/>
          </p:cNvSpPr>
          <p:nvPr>
            <p:ph type="ftr" sz="quarter" idx="11"/>
          </p:nvPr>
        </p:nvSpPr>
        <p:spPr/>
        <p:txBody>
          <a:bodyPr/>
          <a:lstStyle/>
          <a:p>
            <a:pPr>
              <a:defRPr/>
            </a:pPr>
            <a:r>
              <a:rPr lang="it-IT"/>
              <a:t>ITD - 3 - 28/10-4/11/2009</a:t>
            </a:r>
          </a:p>
        </p:txBody>
      </p:sp>
      <p:sp>
        <p:nvSpPr>
          <p:cNvPr id="6" name="Segnaposto numero diapositiva 5"/>
          <p:cNvSpPr>
            <a:spLocks noGrp="1"/>
          </p:cNvSpPr>
          <p:nvPr>
            <p:ph type="sldNum" sz="quarter" idx="12"/>
          </p:nvPr>
        </p:nvSpPr>
        <p:spPr/>
        <p:txBody>
          <a:bodyPr/>
          <a:lstStyle>
            <a:lvl1pPr eaLnBrk="0" hangingPunct="0">
              <a:defRPr sz="2400">
                <a:solidFill>
                  <a:schemeClr val="tx1"/>
                </a:solidFill>
                <a:latin typeface="Times New Roman" charset="0"/>
                <a:ea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8647003A-3A76-5A47-88A6-67E44179F292}" type="slidenum">
              <a:rPr lang="it-IT" sz="1200">
                <a:solidFill>
                  <a:srgbClr val="FFFFFF"/>
                </a:solidFill>
                <a:latin typeface="Arial" charset="0"/>
              </a:rPr>
              <a:pPr/>
              <a:t>69</a:t>
            </a:fld>
            <a:endParaRPr lang="it-IT" sz="1200">
              <a:solidFill>
                <a:srgbClr val="FFFFFF"/>
              </a:solidFill>
              <a:latin typeface="Arial" charset="0"/>
            </a:endParaRPr>
          </a:p>
        </p:txBody>
      </p:sp>
    </p:spTree>
    <p:extLst>
      <p:ext uri="{BB962C8B-B14F-4D97-AF65-F5344CB8AC3E}">
        <p14:creationId xmlns:p14="http://schemas.microsoft.com/office/powerpoint/2010/main" val="93865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Rectangle 5"/>
          <p:cNvSpPr>
            <a:spLocks noGrp="1" noChangeArrowheads="1"/>
          </p:cNvSpPr>
          <p:nvPr>
            <p:ph type="title"/>
          </p:nvPr>
        </p:nvSpPr>
        <p:spPr>
          <a:xfrm>
            <a:off x="0" y="304800"/>
            <a:ext cx="9058275" cy="685800"/>
          </a:xfrm>
        </p:spPr>
        <p:txBody>
          <a:bodyPr/>
          <a:lstStyle/>
          <a:p>
            <a:pPr eaLnBrk="1" hangingPunct="1"/>
            <a:r>
              <a:rPr lang="en-US" dirty="0">
                <a:latin typeface="Arial" charset="0"/>
              </a:rPr>
              <a:t>E</a:t>
            </a:r>
            <a:r>
              <a:rPr lang="en-US" sz="3600" dirty="0">
                <a:latin typeface="Arial" charset="0"/>
              </a:rPr>
              <a:t>xploit Multiple Types of Information</a:t>
            </a:r>
            <a:endParaRPr lang="en-US" dirty="0">
              <a:latin typeface="Arial" charset="0"/>
            </a:endParaRPr>
          </a:p>
        </p:txBody>
      </p:sp>
      <p:sp>
        <p:nvSpPr>
          <p:cNvPr id="70658" name="Rectangle 14"/>
          <p:cNvSpPr>
            <a:spLocks noChangeArrowheads="1"/>
          </p:cNvSpPr>
          <p:nvPr/>
        </p:nvSpPr>
        <p:spPr bwMode="auto">
          <a:xfrm>
            <a:off x="846138" y="2151063"/>
            <a:ext cx="7667625" cy="790575"/>
          </a:xfrm>
          <a:prstGeom prst="rect">
            <a:avLst/>
          </a:prstGeom>
          <a:solidFill>
            <a:schemeClr val="bg1"/>
          </a:solidFill>
          <a:ln w="12700" cap="sq">
            <a:solidFill>
              <a:schemeClr val="tx1"/>
            </a:solidFill>
            <a:miter lim="800000"/>
            <a:headEnd type="none" w="sm" len="sm"/>
            <a:tailEnd/>
          </a:ln>
        </p:spPr>
        <p:txBody>
          <a:bodyPr wrap="none" anchor="ctr"/>
          <a:lstStyle/>
          <a:p>
            <a:pPr eaLnBrk="0" hangingPunct="0"/>
            <a:endParaRPr lang="en-GB" sz="3200">
              <a:solidFill>
                <a:srgbClr val="000000"/>
              </a:solidFill>
              <a:latin typeface="Arial" charset="0"/>
              <a:ea typeface="MS PGothic" charset="0"/>
              <a:cs typeface="MS PGothic" charset="0"/>
            </a:endParaRPr>
          </a:p>
        </p:txBody>
      </p:sp>
      <p:sp>
        <p:nvSpPr>
          <p:cNvPr id="70659" name="Text Box 15"/>
          <p:cNvSpPr txBox="1">
            <a:spLocks noChangeArrowheads="1"/>
          </p:cNvSpPr>
          <p:nvPr/>
        </p:nvSpPr>
        <p:spPr bwMode="auto">
          <a:xfrm>
            <a:off x="830263" y="2122488"/>
            <a:ext cx="7632700" cy="9159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lgn="r" eaLnBrk="0" hangingPunct="0">
              <a:defRPr sz="2400">
                <a:solidFill>
                  <a:schemeClr val="tx1"/>
                </a:solidFill>
                <a:latin typeface="Times New Roman" charset="0"/>
                <a:ea typeface="ＭＳ Ｐゴシック" charset="0"/>
              </a:defRPr>
            </a:lvl1pPr>
            <a:lvl2pPr marL="742950" indent="-285750" algn="r" eaLnBrk="0" hangingPunct="0">
              <a:defRPr sz="2400">
                <a:solidFill>
                  <a:schemeClr val="tx1"/>
                </a:solidFill>
                <a:latin typeface="Times New Roman" charset="0"/>
                <a:ea typeface="ＭＳ Ｐゴシック" charset="0"/>
              </a:defRPr>
            </a:lvl2pPr>
            <a:lvl3pPr marL="1143000" indent="-228600" algn="r" eaLnBrk="0" hangingPunct="0">
              <a:defRPr sz="2400">
                <a:solidFill>
                  <a:schemeClr val="tx1"/>
                </a:solidFill>
                <a:latin typeface="Times New Roman" charset="0"/>
                <a:ea typeface="ＭＳ Ｐゴシック" charset="0"/>
              </a:defRPr>
            </a:lvl3pPr>
            <a:lvl4pPr marL="1600200" indent="-228600" algn="r" eaLnBrk="0" hangingPunct="0">
              <a:defRPr sz="2400">
                <a:solidFill>
                  <a:schemeClr val="tx1"/>
                </a:solidFill>
                <a:latin typeface="Times New Roman" charset="0"/>
                <a:ea typeface="ＭＳ Ｐゴシック" charset="0"/>
              </a:defRPr>
            </a:lvl4pPr>
            <a:lvl5pPr marL="2057400" indent="-228600" algn="r" eaLnBrk="0" hangingPunct="0">
              <a:defRPr sz="2400">
                <a:solidFill>
                  <a:schemeClr val="tx1"/>
                </a:solidFill>
                <a:latin typeface="Times New Roman" charset="0"/>
                <a:ea typeface="ＭＳ Ｐゴシック" charset="0"/>
              </a:defRPr>
            </a:lvl5pPr>
            <a:lvl6pPr marL="2514600" indent="-228600" algn="r"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algn="r"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algn="r"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algn="r" eaLnBrk="0" fontAlgn="base" hangingPunct="0">
              <a:spcBef>
                <a:spcPct val="0"/>
              </a:spcBef>
              <a:spcAft>
                <a:spcPct val="0"/>
              </a:spcAft>
              <a:defRPr sz="2400">
                <a:solidFill>
                  <a:schemeClr val="tx1"/>
                </a:solidFill>
                <a:latin typeface="Times New Roman" charset="0"/>
                <a:ea typeface="ＭＳ Ｐゴシック" charset="0"/>
              </a:defRPr>
            </a:lvl9pPr>
          </a:lstStyle>
          <a:p>
            <a:pPr algn="l"/>
            <a:r>
              <a:rPr lang="en-US" sz="1800">
                <a:solidFill>
                  <a:srgbClr val="000000"/>
                </a:solidFill>
                <a:ea typeface="MS PGothic" charset="0"/>
                <a:cs typeface="MS PGothic" charset="0"/>
              </a:rPr>
              <a:t>   $250K          James Smith      (305) 729 0831   (305) 616 1822   Fantastic house</a:t>
            </a:r>
          </a:p>
          <a:p>
            <a:pPr algn="l"/>
            <a:r>
              <a:rPr lang="en-US" sz="1800">
                <a:solidFill>
                  <a:srgbClr val="000000"/>
                </a:solidFill>
                <a:ea typeface="MS PGothic" charset="0"/>
                <a:cs typeface="MS PGothic" charset="0"/>
              </a:rPr>
              <a:t>   $320K          Mike Doan        (617) 253 1429   (617) 112 2315   Great location</a:t>
            </a:r>
          </a:p>
          <a:p>
            <a:pPr algn="l"/>
            <a:endParaRPr lang="en-US" sz="1800">
              <a:solidFill>
                <a:srgbClr val="000000"/>
              </a:solidFill>
              <a:ea typeface="MS PGothic" charset="0"/>
              <a:cs typeface="MS PGothic" charset="0"/>
            </a:endParaRPr>
          </a:p>
        </p:txBody>
      </p:sp>
      <p:sp>
        <p:nvSpPr>
          <p:cNvPr id="70660" name="Rectangle 16"/>
          <p:cNvSpPr>
            <a:spLocks noChangeArrowheads="1"/>
          </p:cNvSpPr>
          <p:nvPr/>
        </p:nvSpPr>
        <p:spPr bwMode="auto">
          <a:xfrm>
            <a:off x="846138" y="1684338"/>
            <a:ext cx="7648575" cy="381000"/>
          </a:xfrm>
          <a:prstGeom prst="rect">
            <a:avLst/>
          </a:prstGeom>
          <a:solidFill>
            <a:srgbClr val="CCFFFF"/>
          </a:solidFill>
          <a:ln w="12700" cap="sq">
            <a:solidFill>
              <a:schemeClr val="tx1"/>
            </a:solidFill>
            <a:miter lim="800000"/>
            <a:headEnd type="none" w="sm" len="sm"/>
            <a:tailEnd/>
          </a:ln>
        </p:spPr>
        <p:txBody>
          <a:bodyPr wrap="none" anchor="ctr"/>
          <a:lstStyle/>
          <a:p>
            <a:pPr eaLnBrk="0" hangingPunct="0"/>
            <a:endParaRPr lang="en-GB" sz="3200">
              <a:solidFill>
                <a:srgbClr val="000000"/>
              </a:solidFill>
              <a:latin typeface="Arial" charset="0"/>
              <a:ea typeface="MS PGothic" charset="0"/>
              <a:cs typeface="MS PGothic" charset="0"/>
            </a:endParaRPr>
          </a:p>
        </p:txBody>
      </p:sp>
      <p:sp>
        <p:nvSpPr>
          <p:cNvPr id="70661" name="Line 17"/>
          <p:cNvSpPr>
            <a:spLocks noChangeShapeType="1"/>
          </p:cNvSpPr>
          <p:nvPr/>
        </p:nvSpPr>
        <p:spPr bwMode="auto">
          <a:xfrm>
            <a:off x="1150938" y="2798763"/>
            <a:ext cx="323850" cy="0"/>
          </a:xfrm>
          <a:prstGeom prst="line">
            <a:avLst/>
          </a:prstGeom>
          <a:noFill/>
          <a:ln w="25400">
            <a:solidFill>
              <a:schemeClr val="tx1"/>
            </a:solidFill>
            <a:prstDash val="sysDot"/>
            <a:round/>
            <a:headEnd type="none" w="sm" len="sm"/>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70662" name="Line 18"/>
          <p:cNvSpPr>
            <a:spLocks noChangeShapeType="1"/>
          </p:cNvSpPr>
          <p:nvPr/>
        </p:nvSpPr>
        <p:spPr bwMode="auto">
          <a:xfrm>
            <a:off x="2360613" y="2798763"/>
            <a:ext cx="323850" cy="0"/>
          </a:xfrm>
          <a:prstGeom prst="line">
            <a:avLst/>
          </a:prstGeom>
          <a:noFill/>
          <a:ln w="25400">
            <a:solidFill>
              <a:schemeClr val="tx1"/>
            </a:solidFill>
            <a:prstDash val="sysDot"/>
            <a:round/>
            <a:headEnd type="none" w="sm" len="sm"/>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70663" name="Text Box 19"/>
          <p:cNvSpPr txBox="1">
            <a:spLocks noChangeArrowheads="1"/>
          </p:cNvSpPr>
          <p:nvPr/>
        </p:nvSpPr>
        <p:spPr bwMode="auto">
          <a:xfrm>
            <a:off x="935038" y="1693863"/>
            <a:ext cx="7097712"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lgn="r" eaLnBrk="0" hangingPunct="0">
              <a:defRPr sz="2400">
                <a:solidFill>
                  <a:schemeClr val="tx1"/>
                </a:solidFill>
                <a:latin typeface="Times New Roman" charset="0"/>
                <a:ea typeface="ＭＳ Ｐゴシック" charset="0"/>
              </a:defRPr>
            </a:lvl1pPr>
            <a:lvl2pPr marL="742950" indent="-285750" algn="r" eaLnBrk="0" hangingPunct="0">
              <a:defRPr sz="2400">
                <a:solidFill>
                  <a:schemeClr val="tx1"/>
                </a:solidFill>
                <a:latin typeface="Times New Roman" charset="0"/>
                <a:ea typeface="ＭＳ Ｐゴシック" charset="0"/>
              </a:defRPr>
            </a:lvl2pPr>
            <a:lvl3pPr marL="1143000" indent="-228600" algn="r" eaLnBrk="0" hangingPunct="0">
              <a:defRPr sz="2400">
                <a:solidFill>
                  <a:schemeClr val="tx1"/>
                </a:solidFill>
                <a:latin typeface="Times New Roman" charset="0"/>
                <a:ea typeface="ＭＳ Ｐゴシック" charset="0"/>
              </a:defRPr>
            </a:lvl3pPr>
            <a:lvl4pPr marL="1600200" indent="-228600" algn="r" eaLnBrk="0" hangingPunct="0">
              <a:defRPr sz="2400">
                <a:solidFill>
                  <a:schemeClr val="tx1"/>
                </a:solidFill>
                <a:latin typeface="Times New Roman" charset="0"/>
                <a:ea typeface="ＭＳ Ｐゴシック" charset="0"/>
              </a:defRPr>
            </a:lvl4pPr>
            <a:lvl5pPr marL="2057400" indent="-228600" algn="r" eaLnBrk="0" hangingPunct="0">
              <a:defRPr sz="2400">
                <a:solidFill>
                  <a:schemeClr val="tx1"/>
                </a:solidFill>
                <a:latin typeface="Times New Roman" charset="0"/>
                <a:ea typeface="ＭＳ Ｐゴシック" charset="0"/>
              </a:defRPr>
            </a:lvl5pPr>
            <a:lvl6pPr marL="2514600" indent="-228600" algn="r"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algn="r"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algn="r"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algn="r" eaLnBrk="0" fontAlgn="base" hangingPunct="0">
              <a:spcBef>
                <a:spcPct val="0"/>
              </a:spcBef>
              <a:spcAft>
                <a:spcPct val="0"/>
              </a:spcAft>
              <a:defRPr sz="2400">
                <a:solidFill>
                  <a:schemeClr val="tx1"/>
                </a:solidFill>
                <a:latin typeface="Times New Roman" charset="0"/>
                <a:ea typeface="ＭＳ Ｐゴシック" charset="0"/>
              </a:defRPr>
            </a:lvl9pPr>
          </a:lstStyle>
          <a:p>
            <a:pPr algn="l"/>
            <a:r>
              <a:rPr lang="en-US" sz="1800">
                <a:solidFill>
                  <a:srgbClr val="0000DC"/>
                </a:solidFill>
                <a:ea typeface="MS PGothic" charset="0"/>
                <a:cs typeface="MS PGothic" charset="0"/>
              </a:rPr>
              <a:t>listed-price     contact-name   contact-phone       office                  comments</a:t>
            </a:r>
            <a:endParaRPr lang="en-US" sz="1600">
              <a:solidFill>
                <a:srgbClr val="000000"/>
              </a:solidFill>
              <a:ea typeface="MS PGothic" charset="0"/>
              <a:cs typeface="MS PGothic" charset="0"/>
            </a:endParaRPr>
          </a:p>
        </p:txBody>
      </p:sp>
      <p:sp>
        <p:nvSpPr>
          <p:cNvPr id="70664" name="Line 20"/>
          <p:cNvSpPr>
            <a:spLocks noChangeShapeType="1"/>
          </p:cNvSpPr>
          <p:nvPr/>
        </p:nvSpPr>
        <p:spPr bwMode="auto">
          <a:xfrm>
            <a:off x="3836988" y="2798763"/>
            <a:ext cx="323850" cy="0"/>
          </a:xfrm>
          <a:prstGeom prst="line">
            <a:avLst/>
          </a:prstGeom>
          <a:noFill/>
          <a:ln w="25400">
            <a:solidFill>
              <a:schemeClr val="tx1"/>
            </a:solidFill>
            <a:prstDash val="sysDot"/>
            <a:round/>
            <a:headEnd type="none" w="sm" len="sm"/>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70665" name="Line 21"/>
          <p:cNvSpPr>
            <a:spLocks noChangeShapeType="1"/>
          </p:cNvSpPr>
          <p:nvPr/>
        </p:nvSpPr>
        <p:spPr bwMode="auto">
          <a:xfrm>
            <a:off x="5408613" y="2798763"/>
            <a:ext cx="323850" cy="0"/>
          </a:xfrm>
          <a:prstGeom prst="line">
            <a:avLst/>
          </a:prstGeom>
          <a:noFill/>
          <a:ln w="25400">
            <a:solidFill>
              <a:schemeClr val="tx1"/>
            </a:solidFill>
            <a:prstDash val="sysDot"/>
            <a:round/>
            <a:headEnd type="none" w="sm" len="sm"/>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70666" name="Line 22"/>
          <p:cNvSpPr>
            <a:spLocks noChangeShapeType="1"/>
          </p:cNvSpPr>
          <p:nvPr/>
        </p:nvSpPr>
        <p:spPr bwMode="auto">
          <a:xfrm>
            <a:off x="7027863" y="2798763"/>
            <a:ext cx="323850" cy="0"/>
          </a:xfrm>
          <a:prstGeom prst="line">
            <a:avLst/>
          </a:prstGeom>
          <a:noFill/>
          <a:ln w="25400">
            <a:solidFill>
              <a:schemeClr val="tx1"/>
            </a:solidFill>
            <a:prstDash val="sysDot"/>
            <a:round/>
            <a:headEnd type="none" w="sm" len="sm"/>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70667" name="Line 23"/>
          <p:cNvSpPr>
            <a:spLocks noChangeShapeType="1"/>
          </p:cNvSpPr>
          <p:nvPr/>
        </p:nvSpPr>
        <p:spPr bwMode="auto">
          <a:xfrm>
            <a:off x="3665538" y="1674813"/>
            <a:ext cx="0" cy="381000"/>
          </a:xfrm>
          <a:prstGeom prst="line">
            <a:avLst/>
          </a:prstGeom>
          <a:noFill/>
          <a:ln w="12700" cap="sq">
            <a:solidFill>
              <a:schemeClr val="tx1"/>
            </a:solidFill>
            <a:round/>
            <a:headEnd type="none" w="sm" len="sm"/>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70668" name="Line 24"/>
          <p:cNvSpPr>
            <a:spLocks noChangeShapeType="1"/>
          </p:cNvSpPr>
          <p:nvPr/>
        </p:nvSpPr>
        <p:spPr bwMode="auto">
          <a:xfrm>
            <a:off x="3665538" y="2151063"/>
            <a:ext cx="0" cy="790575"/>
          </a:xfrm>
          <a:prstGeom prst="line">
            <a:avLst/>
          </a:prstGeom>
          <a:noFill/>
          <a:ln w="12700" cap="sq">
            <a:solidFill>
              <a:schemeClr val="tx1"/>
            </a:solidFill>
            <a:round/>
            <a:headEnd type="none" w="sm" len="sm"/>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70669" name="Line 25"/>
          <p:cNvSpPr>
            <a:spLocks noChangeShapeType="1"/>
          </p:cNvSpPr>
          <p:nvPr/>
        </p:nvSpPr>
        <p:spPr bwMode="auto">
          <a:xfrm>
            <a:off x="5265738" y="2141538"/>
            <a:ext cx="0" cy="790575"/>
          </a:xfrm>
          <a:prstGeom prst="line">
            <a:avLst/>
          </a:prstGeom>
          <a:noFill/>
          <a:ln w="12700" cap="sq">
            <a:solidFill>
              <a:schemeClr val="tx1"/>
            </a:solidFill>
            <a:round/>
            <a:headEnd type="none" w="sm" len="sm"/>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70670" name="Line 26"/>
          <p:cNvSpPr>
            <a:spLocks noChangeShapeType="1"/>
          </p:cNvSpPr>
          <p:nvPr/>
        </p:nvSpPr>
        <p:spPr bwMode="auto">
          <a:xfrm>
            <a:off x="6846888" y="2151063"/>
            <a:ext cx="0" cy="790575"/>
          </a:xfrm>
          <a:prstGeom prst="line">
            <a:avLst/>
          </a:prstGeom>
          <a:noFill/>
          <a:ln w="12700" cap="sq">
            <a:solidFill>
              <a:schemeClr val="tx1"/>
            </a:solidFill>
            <a:round/>
            <a:headEnd type="none" w="sm" len="sm"/>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70671" name="Line 27"/>
          <p:cNvSpPr>
            <a:spLocks noChangeShapeType="1"/>
          </p:cNvSpPr>
          <p:nvPr/>
        </p:nvSpPr>
        <p:spPr bwMode="auto">
          <a:xfrm>
            <a:off x="2093913" y="2151063"/>
            <a:ext cx="0" cy="790575"/>
          </a:xfrm>
          <a:prstGeom prst="line">
            <a:avLst/>
          </a:prstGeom>
          <a:noFill/>
          <a:ln w="12700" cap="sq">
            <a:solidFill>
              <a:schemeClr val="tx1"/>
            </a:solidFill>
            <a:round/>
            <a:headEnd type="none" w="sm" len="sm"/>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70672" name="Line 28"/>
          <p:cNvSpPr>
            <a:spLocks noChangeShapeType="1"/>
          </p:cNvSpPr>
          <p:nvPr/>
        </p:nvSpPr>
        <p:spPr bwMode="auto">
          <a:xfrm>
            <a:off x="5275263" y="1674813"/>
            <a:ext cx="0" cy="381000"/>
          </a:xfrm>
          <a:prstGeom prst="line">
            <a:avLst/>
          </a:prstGeom>
          <a:noFill/>
          <a:ln w="12700" cap="sq">
            <a:solidFill>
              <a:schemeClr val="tx1"/>
            </a:solidFill>
            <a:round/>
            <a:headEnd type="none" w="sm" len="sm"/>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70673" name="Line 29"/>
          <p:cNvSpPr>
            <a:spLocks noChangeShapeType="1"/>
          </p:cNvSpPr>
          <p:nvPr/>
        </p:nvSpPr>
        <p:spPr bwMode="auto">
          <a:xfrm>
            <a:off x="6837363" y="1674813"/>
            <a:ext cx="0" cy="381000"/>
          </a:xfrm>
          <a:prstGeom prst="line">
            <a:avLst/>
          </a:prstGeom>
          <a:noFill/>
          <a:ln w="12700" cap="sq">
            <a:solidFill>
              <a:schemeClr val="tx1"/>
            </a:solidFill>
            <a:round/>
            <a:headEnd type="none" w="sm" len="sm"/>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70674" name="Line 30"/>
          <p:cNvSpPr>
            <a:spLocks noChangeShapeType="1"/>
          </p:cNvSpPr>
          <p:nvPr/>
        </p:nvSpPr>
        <p:spPr bwMode="auto">
          <a:xfrm>
            <a:off x="2103438" y="1674813"/>
            <a:ext cx="0" cy="381000"/>
          </a:xfrm>
          <a:prstGeom prst="line">
            <a:avLst/>
          </a:prstGeom>
          <a:noFill/>
          <a:ln w="12700" cap="sq">
            <a:solidFill>
              <a:schemeClr val="tx1"/>
            </a:solidFill>
            <a:round/>
            <a:headEnd type="none" w="sm" len="sm"/>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70675" name="Text Box 31"/>
          <p:cNvSpPr txBox="1">
            <a:spLocks noChangeArrowheads="1"/>
          </p:cNvSpPr>
          <p:nvPr/>
        </p:nvSpPr>
        <p:spPr bwMode="auto">
          <a:xfrm>
            <a:off x="754063" y="1284288"/>
            <a:ext cx="1536700"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lgn="r" eaLnBrk="0" hangingPunct="0">
              <a:defRPr sz="2400">
                <a:solidFill>
                  <a:schemeClr val="tx1"/>
                </a:solidFill>
                <a:latin typeface="Times New Roman" charset="0"/>
                <a:ea typeface="ＭＳ Ｐゴシック" charset="0"/>
              </a:defRPr>
            </a:lvl1pPr>
            <a:lvl2pPr marL="742950" indent="-285750" algn="r" eaLnBrk="0" hangingPunct="0">
              <a:defRPr sz="2400">
                <a:solidFill>
                  <a:schemeClr val="tx1"/>
                </a:solidFill>
                <a:latin typeface="Times New Roman" charset="0"/>
                <a:ea typeface="ＭＳ Ｐゴシック" charset="0"/>
              </a:defRPr>
            </a:lvl2pPr>
            <a:lvl3pPr marL="1143000" indent="-228600" algn="r" eaLnBrk="0" hangingPunct="0">
              <a:defRPr sz="2400">
                <a:solidFill>
                  <a:schemeClr val="tx1"/>
                </a:solidFill>
                <a:latin typeface="Times New Roman" charset="0"/>
                <a:ea typeface="ＭＳ Ｐゴシック" charset="0"/>
              </a:defRPr>
            </a:lvl3pPr>
            <a:lvl4pPr marL="1600200" indent="-228600" algn="r" eaLnBrk="0" hangingPunct="0">
              <a:defRPr sz="2400">
                <a:solidFill>
                  <a:schemeClr val="tx1"/>
                </a:solidFill>
                <a:latin typeface="Times New Roman" charset="0"/>
                <a:ea typeface="ＭＳ Ｐゴシック" charset="0"/>
              </a:defRPr>
            </a:lvl4pPr>
            <a:lvl5pPr marL="2057400" indent="-228600" algn="r" eaLnBrk="0" hangingPunct="0">
              <a:defRPr sz="2400">
                <a:solidFill>
                  <a:schemeClr val="tx1"/>
                </a:solidFill>
                <a:latin typeface="Times New Roman" charset="0"/>
                <a:ea typeface="ＭＳ Ｐゴシック" charset="0"/>
              </a:defRPr>
            </a:lvl5pPr>
            <a:lvl6pPr marL="2514600" indent="-228600" algn="r"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algn="r"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algn="r"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algn="r" eaLnBrk="0" fontAlgn="base" hangingPunct="0">
              <a:spcBef>
                <a:spcPct val="0"/>
              </a:spcBef>
              <a:spcAft>
                <a:spcPct val="0"/>
              </a:spcAft>
              <a:defRPr sz="2400">
                <a:solidFill>
                  <a:schemeClr val="tx1"/>
                </a:solidFill>
                <a:latin typeface="Times New Roman" charset="0"/>
                <a:ea typeface="ＭＳ Ｐゴシック" charset="0"/>
              </a:defRPr>
            </a:lvl9pPr>
          </a:lstStyle>
          <a:p>
            <a:pPr algn="l"/>
            <a:r>
              <a:rPr lang="en-US" sz="1800" b="1" i="1">
                <a:solidFill>
                  <a:srgbClr val="000000"/>
                </a:solidFill>
                <a:ea typeface="MS PGothic" charset="0"/>
                <a:cs typeface="MS PGothic" charset="0"/>
              </a:rPr>
              <a:t>realestate.com</a:t>
            </a:r>
            <a:endParaRPr lang="en-US" sz="1600" b="1" i="1">
              <a:solidFill>
                <a:srgbClr val="000000"/>
              </a:solidFill>
              <a:ea typeface="MS PGothic" charset="0"/>
              <a:cs typeface="MS PGothic" charset="0"/>
            </a:endParaRPr>
          </a:p>
        </p:txBody>
      </p:sp>
      <p:sp>
        <p:nvSpPr>
          <p:cNvPr id="70676" name="Rectangle 33"/>
          <p:cNvSpPr>
            <a:spLocks noChangeArrowheads="1"/>
          </p:cNvSpPr>
          <p:nvPr/>
        </p:nvSpPr>
        <p:spPr bwMode="auto">
          <a:xfrm>
            <a:off x="4129088" y="3627438"/>
            <a:ext cx="4524375" cy="333375"/>
          </a:xfrm>
          <a:prstGeom prst="rect">
            <a:avLst/>
          </a:prstGeom>
          <a:solidFill>
            <a:srgbClr val="CCFFFF"/>
          </a:solidFill>
          <a:ln w="12700" cap="sq">
            <a:solidFill>
              <a:schemeClr val="tx1"/>
            </a:solidFill>
            <a:miter lim="800000"/>
            <a:headEnd type="none" w="sm" len="sm"/>
            <a:tailEnd/>
          </a:ln>
        </p:spPr>
        <p:txBody>
          <a:bodyPr wrap="none" anchor="ctr"/>
          <a:lstStyle/>
          <a:p>
            <a:pPr eaLnBrk="0" hangingPunct="0"/>
            <a:endParaRPr lang="en-GB" sz="3200">
              <a:solidFill>
                <a:srgbClr val="000000"/>
              </a:solidFill>
              <a:latin typeface="Arial" charset="0"/>
              <a:ea typeface="MS PGothic" charset="0"/>
              <a:cs typeface="MS PGothic" charset="0"/>
            </a:endParaRPr>
          </a:p>
        </p:txBody>
      </p:sp>
      <p:sp>
        <p:nvSpPr>
          <p:cNvPr id="70677" name="Rectangle 34"/>
          <p:cNvSpPr>
            <a:spLocks noChangeArrowheads="1"/>
          </p:cNvSpPr>
          <p:nvPr/>
        </p:nvSpPr>
        <p:spPr bwMode="auto">
          <a:xfrm>
            <a:off x="4138613" y="4027488"/>
            <a:ext cx="4524375" cy="666750"/>
          </a:xfrm>
          <a:prstGeom prst="rect">
            <a:avLst/>
          </a:prstGeom>
          <a:solidFill>
            <a:schemeClr val="bg1"/>
          </a:solidFill>
          <a:ln w="12700" cap="sq">
            <a:solidFill>
              <a:schemeClr val="tx1"/>
            </a:solidFill>
            <a:miter lim="800000"/>
            <a:headEnd type="none" w="sm" len="sm"/>
            <a:tailEnd/>
          </a:ln>
        </p:spPr>
        <p:txBody>
          <a:bodyPr wrap="none" anchor="ctr"/>
          <a:lstStyle/>
          <a:p>
            <a:pPr eaLnBrk="0" hangingPunct="0"/>
            <a:endParaRPr lang="en-GB" sz="3200">
              <a:solidFill>
                <a:srgbClr val="000000"/>
              </a:solidFill>
              <a:latin typeface="Arial" charset="0"/>
              <a:ea typeface="MS PGothic" charset="0"/>
              <a:cs typeface="MS PGothic" charset="0"/>
            </a:endParaRPr>
          </a:p>
        </p:txBody>
      </p:sp>
      <p:sp>
        <p:nvSpPr>
          <p:cNvPr id="70678" name="Text Box 35"/>
          <p:cNvSpPr txBox="1">
            <a:spLocks noChangeArrowheads="1"/>
          </p:cNvSpPr>
          <p:nvPr/>
        </p:nvSpPr>
        <p:spPr bwMode="auto">
          <a:xfrm>
            <a:off x="4217988" y="3598863"/>
            <a:ext cx="4081462"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lgn="r" eaLnBrk="0" hangingPunct="0">
              <a:defRPr sz="2400">
                <a:solidFill>
                  <a:schemeClr val="tx1"/>
                </a:solidFill>
                <a:latin typeface="Times New Roman" charset="0"/>
                <a:ea typeface="ＭＳ Ｐゴシック" charset="0"/>
              </a:defRPr>
            </a:lvl1pPr>
            <a:lvl2pPr marL="742950" indent="-285750" algn="r" eaLnBrk="0" hangingPunct="0">
              <a:defRPr sz="2400">
                <a:solidFill>
                  <a:schemeClr val="tx1"/>
                </a:solidFill>
                <a:latin typeface="Times New Roman" charset="0"/>
                <a:ea typeface="ＭＳ Ｐゴシック" charset="0"/>
              </a:defRPr>
            </a:lvl2pPr>
            <a:lvl3pPr marL="1143000" indent="-228600" algn="r" eaLnBrk="0" hangingPunct="0">
              <a:defRPr sz="2400">
                <a:solidFill>
                  <a:schemeClr val="tx1"/>
                </a:solidFill>
                <a:latin typeface="Times New Roman" charset="0"/>
                <a:ea typeface="ＭＳ Ｐゴシック" charset="0"/>
              </a:defRPr>
            </a:lvl3pPr>
            <a:lvl4pPr marL="1600200" indent="-228600" algn="r" eaLnBrk="0" hangingPunct="0">
              <a:defRPr sz="2400">
                <a:solidFill>
                  <a:schemeClr val="tx1"/>
                </a:solidFill>
                <a:latin typeface="Times New Roman" charset="0"/>
                <a:ea typeface="ＭＳ Ｐゴシック" charset="0"/>
              </a:defRPr>
            </a:lvl4pPr>
            <a:lvl5pPr marL="2057400" indent="-228600" algn="r" eaLnBrk="0" hangingPunct="0">
              <a:defRPr sz="2400">
                <a:solidFill>
                  <a:schemeClr val="tx1"/>
                </a:solidFill>
                <a:latin typeface="Times New Roman" charset="0"/>
                <a:ea typeface="ＭＳ Ｐゴシック" charset="0"/>
              </a:defRPr>
            </a:lvl5pPr>
            <a:lvl6pPr marL="2514600" indent="-228600" algn="r"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algn="r"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algn="r"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algn="r" eaLnBrk="0" fontAlgn="base" hangingPunct="0">
              <a:spcBef>
                <a:spcPct val="0"/>
              </a:spcBef>
              <a:spcAft>
                <a:spcPct val="0"/>
              </a:spcAft>
              <a:defRPr sz="2400">
                <a:solidFill>
                  <a:schemeClr val="tx1"/>
                </a:solidFill>
                <a:latin typeface="Times New Roman" charset="0"/>
                <a:ea typeface="ＭＳ Ｐゴシック" charset="0"/>
              </a:defRPr>
            </a:lvl9pPr>
          </a:lstStyle>
          <a:p>
            <a:pPr algn="l"/>
            <a:r>
              <a:rPr lang="en-US" sz="1800">
                <a:solidFill>
                  <a:srgbClr val="0000DC"/>
                </a:solidFill>
                <a:ea typeface="MS PGothic" charset="0"/>
                <a:cs typeface="MS PGothic" charset="0"/>
              </a:rPr>
              <a:t>sold-at           contact-agent         extra-info</a:t>
            </a:r>
            <a:endParaRPr lang="en-US" sz="1800">
              <a:solidFill>
                <a:srgbClr val="000000"/>
              </a:solidFill>
              <a:ea typeface="MS PGothic" charset="0"/>
              <a:cs typeface="MS PGothic" charset="0"/>
            </a:endParaRPr>
          </a:p>
        </p:txBody>
      </p:sp>
      <p:sp>
        <p:nvSpPr>
          <p:cNvPr id="70679" name="Text Box 36"/>
          <p:cNvSpPr txBox="1">
            <a:spLocks noChangeArrowheads="1"/>
          </p:cNvSpPr>
          <p:nvPr/>
        </p:nvSpPr>
        <p:spPr bwMode="auto">
          <a:xfrm>
            <a:off x="4179888" y="4027488"/>
            <a:ext cx="4508500" cy="9159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lgn="r" eaLnBrk="0" hangingPunct="0">
              <a:defRPr sz="2400">
                <a:solidFill>
                  <a:schemeClr val="tx1"/>
                </a:solidFill>
                <a:latin typeface="Times New Roman" charset="0"/>
                <a:ea typeface="ＭＳ Ｐゴシック" charset="0"/>
              </a:defRPr>
            </a:lvl1pPr>
            <a:lvl2pPr marL="742950" indent="-285750" algn="r" eaLnBrk="0" hangingPunct="0">
              <a:defRPr sz="2400">
                <a:solidFill>
                  <a:schemeClr val="tx1"/>
                </a:solidFill>
                <a:latin typeface="Times New Roman" charset="0"/>
                <a:ea typeface="ＭＳ Ｐゴシック" charset="0"/>
              </a:defRPr>
            </a:lvl2pPr>
            <a:lvl3pPr marL="1143000" indent="-228600" algn="r" eaLnBrk="0" hangingPunct="0">
              <a:defRPr sz="2400">
                <a:solidFill>
                  <a:schemeClr val="tx1"/>
                </a:solidFill>
                <a:latin typeface="Times New Roman" charset="0"/>
                <a:ea typeface="ＭＳ Ｐゴシック" charset="0"/>
              </a:defRPr>
            </a:lvl3pPr>
            <a:lvl4pPr marL="1600200" indent="-228600" algn="r" eaLnBrk="0" hangingPunct="0">
              <a:defRPr sz="2400">
                <a:solidFill>
                  <a:schemeClr val="tx1"/>
                </a:solidFill>
                <a:latin typeface="Times New Roman" charset="0"/>
                <a:ea typeface="ＭＳ Ｐゴシック" charset="0"/>
              </a:defRPr>
            </a:lvl4pPr>
            <a:lvl5pPr marL="2057400" indent="-228600" algn="r" eaLnBrk="0" hangingPunct="0">
              <a:defRPr sz="2400">
                <a:solidFill>
                  <a:schemeClr val="tx1"/>
                </a:solidFill>
                <a:latin typeface="Times New Roman" charset="0"/>
                <a:ea typeface="ＭＳ Ｐゴシック" charset="0"/>
              </a:defRPr>
            </a:lvl5pPr>
            <a:lvl6pPr marL="2514600" indent="-228600" algn="r"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algn="r"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algn="r"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algn="r" eaLnBrk="0" fontAlgn="base" hangingPunct="0">
              <a:spcBef>
                <a:spcPct val="0"/>
              </a:spcBef>
              <a:spcAft>
                <a:spcPct val="0"/>
              </a:spcAft>
              <a:defRPr sz="2400">
                <a:solidFill>
                  <a:schemeClr val="tx1"/>
                </a:solidFill>
                <a:latin typeface="Times New Roman" charset="0"/>
                <a:ea typeface="ＭＳ Ｐゴシック" charset="0"/>
              </a:defRPr>
            </a:lvl9pPr>
          </a:lstStyle>
          <a:p>
            <a:pPr algn="l"/>
            <a:r>
              <a:rPr lang="en-US" sz="1800">
                <a:solidFill>
                  <a:srgbClr val="000000"/>
                </a:solidFill>
                <a:ea typeface="MS PGothic" charset="0"/>
                <a:cs typeface="MS PGothic" charset="0"/>
              </a:rPr>
              <a:t>  $350K          (206) 634 9435   Beautiful yard</a:t>
            </a:r>
          </a:p>
          <a:p>
            <a:pPr algn="l"/>
            <a:r>
              <a:rPr lang="en-US" sz="1800">
                <a:solidFill>
                  <a:srgbClr val="000000"/>
                </a:solidFill>
                <a:ea typeface="MS PGothic" charset="0"/>
                <a:cs typeface="MS PGothic" charset="0"/>
              </a:rPr>
              <a:t>  $230K          (617) 335 4243   Close to Seattle</a:t>
            </a:r>
          </a:p>
          <a:p>
            <a:pPr algn="l"/>
            <a:r>
              <a:rPr lang="en-US" sz="1800">
                <a:solidFill>
                  <a:srgbClr val="000000"/>
                </a:solidFill>
                <a:ea typeface="MS PGothic" charset="0"/>
                <a:cs typeface="MS PGothic" charset="0"/>
              </a:rPr>
              <a:t>   </a:t>
            </a:r>
          </a:p>
        </p:txBody>
      </p:sp>
      <p:sp>
        <p:nvSpPr>
          <p:cNvPr id="70680" name="Line 37"/>
          <p:cNvSpPr>
            <a:spLocks noChangeShapeType="1"/>
          </p:cNvSpPr>
          <p:nvPr/>
        </p:nvSpPr>
        <p:spPr bwMode="auto">
          <a:xfrm>
            <a:off x="5462588" y="4027488"/>
            <a:ext cx="0" cy="676275"/>
          </a:xfrm>
          <a:prstGeom prst="line">
            <a:avLst/>
          </a:prstGeom>
          <a:noFill/>
          <a:ln w="12700" cap="sq">
            <a:solidFill>
              <a:schemeClr val="tx1"/>
            </a:solidFill>
            <a:round/>
            <a:headEnd type="none" w="sm" len="sm"/>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70681" name="Line 38"/>
          <p:cNvSpPr>
            <a:spLocks noChangeShapeType="1"/>
          </p:cNvSpPr>
          <p:nvPr/>
        </p:nvSpPr>
        <p:spPr bwMode="auto">
          <a:xfrm>
            <a:off x="7062788" y="4027488"/>
            <a:ext cx="0" cy="676275"/>
          </a:xfrm>
          <a:prstGeom prst="line">
            <a:avLst/>
          </a:prstGeom>
          <a:noFill/>
          <a:ln w="12700" cap="sq">
            <a:solidFill>
              <a:schemeClr val="tx1"/>
            </a:solidFill>
            <a:round/>
            <a:headEnd type="none" w="sm" len="sm"/>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70682" name="Line 39"/>
          <p:cNvSpPr>
            <a:spLocks noChangeShapeType="1"/>
          </p:cNvSpPr>
          <p:nvPr/>
        </p:nvSpPr>
        <p:spPr bwMode="auto">
          <a:xfrm>
            <a:off x="7062788" y="3627438"/>
            <a:ext cx="0" cy="314325"/>
          </a:xfrm>
          <a:prstGeom prst="line">
            <a:avLst/>
          </a:prstGeom>
          <a:noFill/>
          <a:ln w="12700" cap="sq">
            <a:solidFill>
              <a:schemeClr val="tx1"/>
            </a:solidFill>
            <a:round/>
            <a:headEnd type="none" w="sm" len="sm"/>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70683" name="Line 40"/>
          <p:cNvSpPr>
            <a:spLocks noChangeShapeType="1"/>
          </p:cNvSpPr>
          <p:nvPr/>
        </p:nvSpPr>
        <p:spPr bwMode="auto">
          <a:xfrm>
            <a:off x="5462588" y="3627438"/>
            <a:ext cx="0" cy="314325"/>
          </a:xfrm>
          <a:prstGeom prst="line">
            <a:avLst/>
          </a:prstGeom>
          <a:noFill/>
          <a:ln w="12700" cap="sq">
            <a:solidFill>
              <a:schemeClr val="tx1"/>
            </a:solidFill>
            <a:round/>
            <a:headEnd type="none" w="sm" len="sm"/>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70684" name="Line 41"/>
          <p:cNvSpPr>
            <a:spLocks noChangeShapeType="1"/>
          </p:cNvSpPr>
          <p:nvPr/>
        </p:nvSpPr>
        <p:spPr bwMode="auto">
          <a:xfrm>
            <a:off x="5462588" y="3617913"/>
            <a:ext cx="0" cy="314325"/>
          </a:xfrm>
          <a:prstGeom prst="line">
            <a:avLst/>
          </a:prstGeom>
          <a:noFill/>
          <a:ln w="12700" cap="sq">
            <a:solidFill>
              <a:schemeClr val="tx1"/>
            </a:solidFill>
            <a:round/>
            <a:headEnd type="none" w="sm" len="sm"/>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70685" name="Text Box 42"/>
          <p:cNvSpPr txBox="1">
            <a:spLocks noChangeArrowheads="1"/>
          </p:cNvSpPr>
          <p:nvPr/>
        </p:nvSpPr>
        <p:spPr bwMode="auto">
          <a:xfrm>
            <a:off x="4065588" y="3236913"/>
            <a:ext cx="1244600"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lgn="r" eaLnBrk="0" hangingPunct="0">
              <a:defRPr sz="2400">
                <a:solidFill>
                  <a:schemeClr val="tx1"/>
                </a:solidFill>
                <a:latin typeface="Times New Roman" charset="0"/>
                <a:ea typeface="ＭＳ Ｐゴシック" charset="0"/>
              </a:defRPr>
            </a:lvl1pPr>
            <a:lvl2pPr marL="742950" indent="-285750" algn="r" eaLnBrk="0" hangingPunct="0">
              <a:defRPr sz="2400">
                <a:solidFill>
                  <a:schemeClr val="tx1"/>
                </a:solidFill>
                <a:latin typeface="Times New Roman" charset="0"/>
                <a:ea typeface="ＭＳ Ｐゴシック" charset="0"/>
              </a:defRPr>
            </a:lvl2pPr>
            <a:lvl3pPr marL="1143000" indent="-228600" algn="r" eaLnBrk="0" hangingPunct="0">
              <a:defRPr sz="2400">
                <a:solidFill>
                  <a:schemeClr val="tx1"/>
                </a:solidFill>
                <a:latin typeface="Times New Roman" charset="0"/>
                <a:ea typeface="ＭＳ Ｐゴシック" charset="0"/>
              </a:defRPr>
            </a:lvl3pPr>
            <a:lvl4pPr marL="1600200" indent="-228600" algn="r" eaLnBrk="0" hangingPunct="0">
              <a:defRPr sz="2400">
                <a:solidFill>
                  <a:schemeClr val="tx1"/>
                </a:solidFill>
                <a:latin typeface="Times New Roman" charset="0"/>
                <a:ea typeface="ＭＳ Ｐゴシック" charset="0"/>
              </a:defRPr>
            </a:lvl4pPr>
            <a:lvl5pPr marL="2057400" indent="-228600" algn="r" eaLnBrk="0" hangingPunct="0">
              <a:defRPr sz="2400">
                <a:solidFill>
                  <a:schemeClr val="tx1"/>
                </a:solidFill>
                <a:latin typeface="Times New Roman" charset="0"/>
                <a:ea typeface="ＭＳ Ｐゴシック" charset="0"/>
              </a:defRPr>
            </a:lvl5pPr>
            <a:lvl6pPr marL="2514600" indent="-228600" algn="r"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algn="r"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algn="r"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algn="r" eaLnBrk="0" fontAlgn="base" hangingPunct="0">
              <a:spcBef>
                <a:spcPct val="0"/>
              </a:spcBef>
              <a:spcAft>
                <a:spcPct val="0"/>
              </a:spcAft>
              <a:defRPr sz="2400">
                <a:solidFill>
                  <a:schemeClr val="tx1"/>
                </a:solidFill>
                <a:latin typeface="Times New Roman" charset="0"/>
                <a:ea typeface="ＭＳ Ｐゴシック" charset="0"/>
              </a:defRPr>
            </a:lvl9pPr>
          </a:lstStyle>
          <a:p>
            <a:pPr algn="l"/>
            <a:r>
              <a:rPr lang="en-US" sz="1800" b="1" i="1">
                <a:solidFill>
                  <a:srgbClr val="000000"/>
                </a:solidFill>
                <a:ea typeface="MS PGothic" charset="0"/>
                <a:cs typeface="MS PGothic" charset="0"/>
              </a:rPr>
              <a:t>homes.com</a:t>
            </a:r>
            <a:endParaRPr lang="en-US" sz="1600" b="1" i="1">
              <a:solidFill>
                <a:srgbClr val="000000"/>
              </a:solidFill>
              <a:ea typeface="MS PGothic" charset="0"/>
              <a:cs typeface="MS PGothic" charset="0"/>
            </a:endParaRPr>
          </a:p>
        </p:txBody>
      </p:sp>
      <p:sp>
        <p:nvSpPr>
          <p:cNvPr id="70686" name="Freeform 44"/>
          <p:cNvSpPr>
            <a:spLocks/>
          </p:cNvSpPr>
          <p:nvPr/>
        </p:nvSpPr>
        <p:spPr bwMode="auto">
          <a:xfrm>
            <a:off x="5345113" y="3313113"/>
            <a:ext cx="727075" cy="1087437"/>
          </a:xfrm>
          <a:custGeom>
            <a:avLst/>
            <a:gdLst>
              <a:gd name="T0" fmla="*/ 727075 w 458"/>
              <a:gd name="T1" fmla="*/ 0 h 685"/>
              <a:gd name="T2" fmla="*/ 412750 w 458"/>
              <a:gd name="T3" fmla="*/ 95250 h 685"/>
              <a:gd name="T4" fmla="*/ 184150 w 458"/>
              <a:gd name="T5" fmla="*/ 371475 h 685"/>
              <a:gd name="T6" fmla="*/ 60325 w 458"/>
              <a:gd name="T7" fmla="*/ 1028700 h 685"/>
              <a:gd name="T8" fmla="*/ 546100 w 458"/>
              <a:gd name="T9" fmla="*/ 19050 h 685"/>
              <a:gd name="T10" fmla="*/ 0 60000 65536"/>
              <a:gd name="T11" fmla="*/ 0 60000 65536"/>
              <a:gd name="T12" fmla="*/ 0 60000 65536"/>
              <a:gd name="T13" fmla="*/ 0 60000 65536"/>
              <a:gd name="T14" fmla="*/ 0 60000 65536"/>
              <a:gd name="T15" fmla="*/ 0 w 458"/>
              <a:gd name="T16" fmla="*/ 0 h 685"/>
              <a:gd name="T17" fmla="*/ 458 w 458"/>
              <a:gd name="T18" fmla="*/ 685 h 685"/>
            </a:gdLst>
            <a:ahLst/>
            <a:cxnLst>
              <a:cxn ang="T10">
                <a:pos x="T0" y="T1"/>
              </a:cxn>
              <a:cxn ang="T11">
                <a:pos x="T2" y="T3"/>
              </a:cxn>
              <a:cxn ang="T12">
                <a:pos x="T4" y="T5"/>
              </a:cxn>
              <a:cxn ang="T13">
                <a:pos x="T6" y="T7"/>
              </a:cxn>
              <a:cxn ang="T14">
                <a:pos x="T8" y="T9"/>
              </a:cxn>
            </a:cxnLst>
            <a:rect l="T15" t="T16" r="T17" b="T18"/>
            <a:pathLst>
              <a:path w="458" h="685">
                <a:moveTo>
                  <a:pt x="458" y="0"/>
                </a:moveTo>
                <a:cubicBezTo>
                  <a:pt x="387" y="10"/>
                  <a:pt x="317" y="21"/>
                  <a:pt x="260" y="60"/>
                </a:cubicBezTo>
                <a:cubicBezTo>
                  <a:pt x="203" y="99"/>
                  <a:pt x="153" y="136"/>
                  <a:pt x="116" y="234"/>
                </a:cubicBezTo>
                <a:cubicBezTo>
                  <a:pt x="79" y="332"/>
                  <a:pt x="0" y="685"/>
                  <a:pt x="38" y="648"/>
                </a:cubicBezTo>
                <a:cubicBezTo>
                  <a:pt x="76" y="611"/>
                  <a:pt x="210" y="311"/>
                  <a:pt x="344" y="12"/>
                </a:cubicBez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282" tIns="45643" rIns="91282" bIns="45643" anchor="ctr"/>
          <a:lstStyle/>
          <a:p>
            <a:pPr eaLnBrk="0" hangingPunct="0"/>
            <a:endParaRPr lang="en-GB" sz="3200">
              <a:solidFill>
                <a:srgbClr val="000000"/>
              </a:solidFill>
              <a:latin typeface="Arial" charset="0"/>
              <a:ea typeface="MS PGothic" charset="0"/>
              <a:cs typeface="MS PGothic" charset="0"/>
            </a:endParaRPr>
          </a:p>
        </p:txBody>
      </p:sp>
      <p:sp>
        <p:nvSpPr>
          <p:cNvPr id="70687" name="Freeform 45"/>
          <p:cNvSpPr>
            <a:spLocks/>
          </p:cNvSpPr>
          <p:nvPr/>
        </p:nvSpPr>
        <p:spPr bwMode="auto">
          <a:xfrm>
            <a:off x="5435600" y="3341688"/>
            <a:ext cx="855663" cy="398462"/>
          </a:xfrm>
          <a:custGeom>
            <a:avLst/>
            <a:gdLst>
              <a:gd name="T0" fmla="*/ 855662 w 539"/>
              <a:gd name="T1" fmla="*/ 0 h 251"/>
              <a:gd name="T2" fmla="*/ 74612 w 539"/>
              <a:gd name="T3" fmla="*/ 371475 h 251"/>
              <a:gd name="T4" fmla="*/ 407987 w 539"/>
              <a:gd name="T5" fmla="*/ 161925 h 251"/>
              <a:gd name="T6" fmla="*/ 0 60000 65536"/>
              <a:gd name="T7" fmla="*/ 0 60000 65536"/>
              <a:gd name="T8" fmla="*/ 0 60000 65536"/>
              <a:gd name="T9" fmla="*/ 0 w 539"/>
              <a:gd name="T10" fmla="*/ 0 h 251"/>
              <a:gd name="T11" fmla="*/ 539 w 539"/>
              <a:gd name="T12" fmla="*/ 251 h 251"/>
            </a:gdLst>
            <a:ahLst/>
            <a:cxnLst>
              <a:cxn ang="T6">
                <a:pos x="T0" y="T1"/>
              </a:cxn>
              <a:cxn ang="T7">
                <a:pos x="T2" y="T3"/>
              </a:cxn>
              <a:cxn ang="T8">
                <a:pos x="T4" y="T5"/>
              </a:cxn>
            </a:cxnLst>
            <a:rect l="T9" t="T10" r="T11" b="T12"/>
            <a:pathLst>
              <a:path w="539" h="251">
                <a:moveTo>
                  <a:pt x="539" y="0"/>
                </a:moveTo>
                <a:cubicBezTo>
                  <a:pt x="316" y="108"/>
                  <a:pt x="94" y="217"/>
                  <a:pt x="47" y="234"/>
                </a:cubicBezTo>
                <a:cubicBezTo>
                  <a:pt x="0" y="251"/>
                  <a:pt x="128" y="176"/>
                  <a:pt x="257" y="102"/>
                </a:cubicBez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282" tIns="45643" rIns="91282" bIns="45643" anchor="ctr"/>
          <a:lstStyle/>
          <a:p>
            <a:pPr eaLnBrk="0" hangingPunct="0"/>
            <a:endParaRPr lang="en-GB" sz="3200">
              <a:solidFill>
                <a:srgbClr val="000000"/>
              </a:solidFill>
              <a:latin typeface="Arial" charset="0"/>
              <a:ea typeface="MS PGothic" charset="0"/>
              <a:cs typeface="MS PGothic" charset="0"/>
            </a:endParaRPr>
          </a:p>
        </p:txBody>
      </p:sp>
      <p:sp>
        <p:nvSpPr>
          <p:cNvPr id="70688" name="Freeform 46"/>
          <p:cNvSpPr>
            <a:spLocks/>
          </p:cNvSpPr>
          <p:nvPr/>
        </p:nvSpPr>
        <p:spPr bwMode="auto">
          <a:xfrm>
            <a:off x="5346700" y="3076575"/>
            <a:ext cx="1801813" cy="2020888"/>
          </a:xfrm>
          <a:custGeom>
            <a:avLst/>
            <a:gdLst>
              <a:gd name="T0" fmla="*/ 725487 w 1135"/>
              <a:gd name="T1" fmla="*/ 106362 h 1273"/>
              <a:gd name="T2" fmla="*/ 496887 w 1135"/>
              <a:gd name="T3" fmla="*/ 163512 h 1273"/>
              <a:gd name="T4" fmla="*/ 354012 w 1135"/>
              <a:gd name="T5" fmla="*/ 287337 h 1273"/>
              <a:gd name="T6" fmla="*/ 306387 w 1135"/>
              <a:gd name="T7" fmla="*/ 325437 h 1273"/>
              <a:gd name="T8" fmla="*/ 173037 w 1135"/>
              <a:gd name="T9" fmla="*/ 496887 h 1273"/>
              <a:gd name="T10" fmla="*/ 106362 w 1135"/>
              <a:gd name="T11" fmla="*/ 630237 h 1273"/>
              <a:gd name="T12" fmla="*/ 49212 w 1135"/>
              <a:gd name="T13" fmla="*/ 782637 h 1273"/>
              <a:gd name="T14" fmla="*/ 11112 w 1135"/>
              <a:gd name="T15" fmla="*/ 925512 h 1273"/>
              <a:gd name="T16" fmla="*/ 68262 w 1135"/>
              <a:gd name="T17" fmla="*/ 1335087 h 1273"/>
              <a:gd name="T18" fmla="*/ 134937 w 1135"/>
              <a:gd name="T19" fmla="*/ 1477962 h 1273"/>
              <a:gd name="T20" fmla="*/ 230187 w 1135"/>
              <a:gd name="T21" fmla="*/ 1649412 h 1273"/>
              <a:gd name="T22" fmla="*/ 401637 w 1135"/>
              <a:gd name="T23" fmla="*/ 1887537 h 1273"/>
              <a:gd name="T24" fmla="*/ 506412 w 1135"/>
              <a:gd name="T25" fmla="*/ 1944687 h 1273"/>
              <a:gd name="T26" fmla="*/ 658812 w 1135"/>
              <a:gd name="T27" fmla="*/ 1992312 h 1273"/>
              <a:gd name="T28" fmla="*/ 735012 w 1135"/>
              <a:gd name="T29" fmla="*/ 2011362 h 1273"/>
              <a:gd name="T30" fmla="*/ 773112 w 1135"/>
              <a:gd name="T31" fmla="*/ 2020887 h 1273"/>
              <a:gd name="T32" fmla="*/ 1382712 w 1135"/>
              <a:gd name="T33" fmla="*/ 1973262 h 1273"/>
              <a:gd name="T34" fmla="*/ 1611312 w 1135"/>
              <a:gd name="T35" fmla="*/ 1811337 h 1273"/>
              <a:gd name="T36" fmla="*/ 1630362 w 1135"/>
              <a:gd name="T37" fmla="*/ 1773237 h 1273"/>
              <a:gd name="T38" fmla="*/ 1658937 w 1135"/>
              <a:gd name="T39" fmla="*/ 1735137 h 1273"/>
              <a:gd name="T40" fmla="*/ 1725612 w 1135"/>
              <a:gd name="T41" fmla="*/ 1144587 h 1273"/>
              <a:gd name="T42" fmla="*/ 1544637 w 1135"/>
              <a:gd name="T43" fmla="*/ 306387 h 1273"/>
              <a:gd name="T44" fmla="*/ 1230312 w 1135"/>
              <a:gd name="T45" fmla="*/ 125412 h 1273"/>
              <a:gd name="T46" fmla="*/ 1125537 w 1135"/>
              <a:gd name="T47" fmla="*/ 87312 h 1273"/>
              <a:gd name="T48" fmla="*/ 725487 w 1135"/>
              <a:gd name="T49" fmla="*/ 106362 h 127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135"/>
              <a:gd name="T76" fmla="*/ 0 h 1273"/>
              <a:gd name="T77" fmla="*/ 1135 w 1135"/>
              <a:gd name="T78" fmla="*/ 1273 h 1273"/>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135" h="1273">
                <a:moveTo>
                  <a:pt x="457" y="67"/>
                </a:moveTo>
                <a:cubicBezTo>
                  <a:pt x="399" y="72"/>
                  <a:pt x="365" y="86"/>
                  <a:pt x="313" y="103"/>
                </a:cubicBezTo>
                <a:cubicBezTo>
                  <a:pt x="281" y="127"/>
                  <a:pt x="257" y="158"/>
                  <a:pt x="223" y="181"/>
                </a:cubicBezTo>
                <a:cubicBezTo>
                  <a:pt x="189" y="233"/>
                  <a:pt x="234" y="172"/>
                  <a:pt x="193" y="205"/>
                </a:cubicBezTo>
                <a:cubicBezTo>
                  <a:pt x="161" y="230"/>
                  <a:pt x="140" y="282"/>
                  <a:pt x="109" y="313"/>
                </a:cubicBezTo>
                <a:cubicBezTo>
                  <a:pt x="99" y="342"/>
                  <a:pt x="81" y="370"/>
                  <a:pt x="67" y="397"/>
                </a:cubicBezTo>
                <a:cubicBezTo>
                  <a:pt x="51" y="428"/>
                  <a:pt x="51" y="463"/>
                  <a:pt x="31" y="493"/>
                </a:cubicBezTo>
                <a:cubicBezTo>
                  <a:pt x="23" y="523"/>
                  <a:pt x="15" y="553"/>
                  <a:pt x="7" y="583"/>
                </a:cubicBezTo>
                <a:cubicBezTo>
                  <a:pt x="10" y="646"/>
                  <a:pt x="0" y="776"/>
                  <a:pt x="43" y="841"/>
                </a:cubicBezTo>
                <a:cubicBezTo>
                  <a:pt x="51" y="874"/>
                  <a:pt x="66" y="903"/>
                  <a:pt x="85" y="931"/>
                </a:cubicBezTo>
                <a:cubicBezTo>
                  <a:pt x="96" y="973"/>
                  <a:pt x="124" y="1002"/>
                  <a:pt x="145" y="1039"/>
                </a:cubicBezTo>
                <a:cubicBezTo>
                  <a:pt x="174" y="1090"/>
                  <a:pt x="211" y="1147"/>
                  <a:pt x="253" y="1189"/>
                </a:cubicBezTo>
                <a:cubicBezTo>
                  <a:pt x="264" y="1200"/>
                  <a:pt x="319" y="1225"/>
                  <a:pt x="319" y="1225"/>
                </a:cubicBezTo>
                <a:cubicBezTo>
                  <a:pt x="350" y="1240"/>
                  <a:pt x="381" y="1246"/>
                  <a:pt x="415" y="1255"/>
                </a:cubicBezTo>
                <a:cubicBezTo>
                  <a:pt x="431" y="1259"/>
                  <a:pt x="447" y="1263"/>
                  <a:pt x="463" y="1267"/>
                </a:cubicBezTo>
                <a:cubicBezTo>
                  <a:pt x="471" y="1269"/>
                  <a:pt x="487" y="1273"/>
                  <a:pt x="487" y="1273"/>
                </a:cubicBezTo>
                <a:cubicBezTo>
                  <a:pt x="663" y="1269"/>
                  <a:pt x="732" y="1271"/>
                  <a:pt x="871" y="1243"/>
                </a:cubicBezTo>
                <a:cubicBezTo>
                  <a:pt x="913" y="1222"/>
                  <a:pt x="987" y="1180"/>
                  <a:pt x="1015" y="1141"/>
                </a:cubicBezTo>
                <a:cubicBezTo>
                  <a:pt x="1020" y="1134"/>
                  <a:pt x="1022" y="1125"/>
                  <a:pt x="1027" y="1117"/>
                </a:cubicBezTo>
                <a:cubicBezTo>
                  <a:pt x="1032" y="1109"/>
                  <a:pt x="1039" y="1101"/>
                  <a:pt x="1045" y="1093"/>
                </a:cubicBezTo>
                <a:cubicBezTo>
                  <a:pt x="1075" y="972"/>
                  <a:pt x="1063" y="843"/>
                  <a:pt x="1087" y="721"/>
                </a:cubicBezTo>
                <a:cubicBezTo>
                  <a:pt x="1098" y="561"/>
                  <a:pt x="1135" y="301"/>
                  <a:pt x="973" y="193"/>
                </a:cubicBezTo>
                <a:cubicBezTo>
                  <a:pt x="930" y="128"/>
                  <a:pt x="849" y="98"/>
                  <a:pt x="775" y="79"/>
                </a:cubicBezTo>
                <a:cubicBezTo>
                  <a:pt x="756" y="66"/>
                  <a:pt x="709" y="55"/>
                  <a:pt x="709" y="55"/>
                </a:cubicBezTo>
                <a:cubicBezTo>
                  <a:pt x="448" y="61"/>
                  <a:pt x="390" y="0"/>
                  <a:pt x="457" y="67"/>
                </a:cubicBezTo>
                <a:close/>
              </a:path>
            </a:pathLst>
          </a:custGeom>
          <a:noFill/>
          <a:ln w="41275" cap="sq">
            <a:solidFill>
              <a:srgbClr val="FF00FF"/>
            </a:solidFill>
            <a:round/>
            <a:headEnd/>
            <a:tailEnd/>
          </a:ln>
          <a:extLst>
            <a:ext uri="{909E8E84-426E-40dd-AFC4-6F175D3DCCD1}">
              <a14:hiddenFill xmlns:a14="http://schemas.microsoft.com/office/drawing/2010/main" xmlns="">
                <a:solidFill>
                  <a:srgbClr val="FFFFFF"/>
                </a:solidFill>
              </a14:hiddenFill>
            </a:ext>
          </a:extLst>
        </p:spPr>
        <p:txBody>
          <a:bodyPr wrap="none" lIns="91282" tIns="45643" rIns="91282" bIns="45643" anchor="ctr"/>
          <a:lstStyle/>
          <a:p>
            <a:pPr eaLnBrk="0" hangingPunct="0"/>
            <a:endParaRPr lang="en-GB" sz="3200">
              <a:solidFill>
                <a:srgbClr val="000000"/>
              </a:solidFill>
              <a:latin typeface="Arial" charset="0"/>
              <a:ea typeface="MS PGothic" charset="0"/>
              <a:cs typeface="MS PGothic" charset="0"/>
            </a:endParaRPr>
          </a:p>
        </p:txBody>
      </p:sp>
      <p:sp>
        <p:nvSpPr>
          <p:cNvPr id="70689" name="Content Placeholder 2"/>
          <p:cNvSpPr>
            <a:spLocks noGrp="1"/>
          </p:cNvSpPr>
          <p:nvPr>
            <p:ph idx="1"/>
          </p:nvPr>
        </p:nvSpPr>
        <p:spPr>
          <a:xfrm>
            <a:off x="211138" y="3371850"/>
            <a:ext cx="8813800" cy="1346200"/>
          </a:xfrm>
        </p:spPr>
        <p:txBody>
          <a:bodyPr/>
          <a:lstStyle/>
          <a:p>
            <a:pPr eaLnBrk="1" hangingPunct="1"/>
            <a:r>
              <a:rPr lang="en-US" sz="2400">
                <a:latin typeface="Arial" charset="0"/>
              </a:rPr>
              <a:t>If use only names</a:t>
            </a:r>
          </a:p>
          <a:p>
            <a:pPr lvl="1" eaLnBrk="1" hangingPunct="1"/>
            <a:r>
              <a:rPr lang="en-US" sz="1800">
                <a:latin typeface="Arial" charset="0"/>
              </a:rPr>
              <a:t>contact-agent matches </a:t>
            </a:r>
            <a:br>
              <a:rPr lang="en-US" sz="1800">
                <a:latin typeface="Arial" charset="0"/>
              </a:rPr>
            </a:br>
            <a:r>
              <a:rPr lang="en-US" sz="1800">
                <a:latin typeface="Arial" charset="0"/>
              </a:rPr>
              <a:t>either contact-name </a:t>
            </a:r>
            <a:br>
              <a:rPr lang="en-US" sz="1800">
                <a:latin typeface="Arial" charset="0"/>
              </a:rPr>
            </a:br>
            <a:r>
              <a:rPr lang="en-US" sz="1800">
                <a:latin typeface="Arial" charset="0"/>
              </a:rPr>
              <a:t>or contact-phone</a:t>
            </a:r>
          </a:p>
          <a:p>
            <a:pPr eaLnBrk="1" hangingPunct="1"/>
            <a:r>
              <a:rPr lang="en-US" sz="2200">
                <a:latin typeface="Arial" charset="0"/>
              </a:rPr>
              <a:t>If use only data values</a:t>
            </a:r>
          </a:p>
          <a:p>
            <a:pPr lvl="1" eaLnBrk="1" hangingPunct="1"/>
            <a:r>
              <a:rPr lang="en-US" sz="1800">
                <a:latin typeface="Arial" charset="0"/>
              </a:rPr>
              <a:t>contact-agent matches either contact-phone or office</a:t>
            </a:r>
          </a:p>
          <a:p>
            <a:pPr eaLnBrk="1" hangingPunct="1"/>
            <a:r>
              <a:rPr lang="en-US" sz="2200">
                <a:latin typeface="Arial" charset="0"/>
              </a:rPr>
              <a:t>If use both names and data values</a:t>
            </a:r>
          </a:p>
          <a:p>
            <a:pPr lvl="1" eaLnBrk="1" hangingPunct="1"/>
            <a:r>
              <a:rPr lang="en-US" sz="1800">
                <a:latin typeface="Arial" charset="0"/>
              </a:rPr>
              <a:t>contact-agent matches contact-phone</a:t>
            </a:r>
          </a:p>
        </p:txBody>
      </p:sp>
    </p:spTree>
    <p:extLst>
      <p:ext uri="{BB962C8B-B14F-4D97-AF65-F5344CB8AC3E}">
        <p14:creationId xmlns:p14="http://schemas.microsoft.com/office/powerpoint/2010/main" val="415755481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Segnaposto data 2"/>
          <p:cNvSpPr>
            <a:spLocks noGrp="1"/>
          </p:cNvSpPr>
          <p:nvPr>
            <p:ph type="dt" sz="quarter" idx="10"/>
          </p:nvPr>
        </p:nvSpPr>
        <p:spPr/>
        <p:txBody>
          <a:bodyPr/>
          <a:lstStyle/>
          <a:p>
            <a:pPr>
              <a:defRPr/>
            </a:pPr>
            <a:r>
              <a:rPr lang="it-IT">
                <a:latin typeface="Arial"/>
              </a:rPr>
              <a:t>P. Atzeni</a:t>
            </a:r>
            <a:endParaRPr lang="it-IT" dirty="0">
              <a:latin typeface="Arial"/>
            </a:endParaRPr>
          </a:p>
        </p:txBody>
      </p:sp>
      <p:sp>
        <p:nvSpPr>
          <p:cNvPr id="21" name="Segnaposto piè di pagina 3"/>
          <p:cNvSpPr>
            <a:spLocks noGrp="1"/>
          </p:cNvSpPr>
          <p:nvPr>
            <p:ph type="ftr" sz="quarter" idx="11"/>
          </p:nvPr>
        </p:nvSpPr>
        <p:spPr/>
        <p:txBody>
          <a:bodyPr/>
          <a:lstStyle/>
          <a:p>
            <a:pPr>
              <a:defRPr/>
            </a:pPr>
            <a:r>
              <a:rPr lang="it-IT">
                <a:latin typeface="Arial"/>
              </a:rPr>
              <a:t>ITD - 3 - 28/10-4/11/2009</a:t>
            </a:r>
            <a:endParaRPr lang="it-IT" dirty="0">
              <a:latin typeface="Arial"/>
            </a:endParaRPr>
          </a:p>
        </p:txBody>
      </p:sp>
      <p:sp>
        <p:nvSpPr>
          <p:cNvPr id="22" name="Segnaposto numero diapositiva 4"/>
          <p:cNvSpPr>
            <a:spLocks noGrp="1"/>
          </p:cNvSpPr>
          <p:nvPr>
            <p:ph type="sldNum" sz="quarter" idx="12"/>
          </p:nvPr>
        </p:nvSpPr>
        <p:spPr/>
        <p:txBody>
          <a:bodyPr/>
          <a:lstStyle>
            <a:lvl1pPr eaLnBrk="0" hangingPunct="0">
              <a:defRPr sz="2400">
                <a:solidFill>
                  <a:schemeClr val="tx1"/>
                </a:solidFill>
                <a:latin typeface="Times New Roman" charset="0"/>
                <a:ea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3CA2103F-2F99-D644-8E59-91E8479C838C}" type="slidenum">
              <a:rPr lang="it-IT" sz="1200">
                <a:solidFill>
                  <a:srgbClr val="FFFFFF"/>
                </a:solidFill>
                <a:latin typeface="Arial" charset="0"/>
              </a:rPr>
              <a:pPr/>
              <a:t>70</a:t>
            </a:fld>
            <a:endParaRPr lang="it-IT" sz="1200">
              <a:solidFill>
                <a:srgbClr val="FFFFFF"/>
              </a:solidFill>
              <a:latin typeface="Arial" charset="0"/>
            </a:endParaRPr>
          </a:p>
        </p:txBody>
      </p:sp>
      <p:sp>
        <p:nvSpPr>
          <p:cNvPr id="5125" name="Rectangle 2"/>
          <p:cNvSpPr>
            <a:spLocks noGrp="1" noChangeArrowheads="1"/>
          </p:cNvSpPr>
          <p:nvPr>
            <p:ph type="title"/>
          </p:nvPr>
        </p:nvSpPr>
        <p:spPr/>
        <p:txBody>
          <a:bodyPr/>
          <a:lstStyle/>
          <a:p>
            <a:r>
              <a:rPr lang="it-IT">
                <a:latin typeface="Arial" charset="0"/>
              </a:rPr>
              <a:t>Data exchange, a typical approach </a:t>
            </a:r>
            <a:br>
              <a:rPr lang="it-IT">
                <a:latin typeface="Arial" charset="0"/>
              </a:rPr>
            </a:br>
            <a:r>
              <a:rPr lang="it-IT">
                <a:latin typeface="Arial" charset="0"/>
              </a:rPr>
              <a:t>(the Clio project)</a:t>
            </a:r>
          </a:p>
        </p:txBody>
      </p:sp>
      <p:sp>
        <p:nvSpPr>
          <p:cNvPr id="447492" name="Rectangle 4"/>
          <p:cNvSpPr>
            <a:spLocks noChangeArrowheads="1"/>
          </p:cNvSpPr>
          <p:nvPr/>
        </p:nvSpPr>
        <p:spPr bwMode="auto">
          <a:xfrm>
            <a:off x="3276600" y="1557338"/>
            <a:ext cx="1944688" cy="720725"/>
          </a:xfrm>
          <a:prstGeom prst="rect">
            <a:avLst/>
          </a:prstGeom>
          <a:solidFill>
            <a:srgbClr val="C0C0C0"/>
          </a:solidFill>
          <a:ln w="9525">
            <a:solidFill>
              <a:schemeClr val="tx1"/>
            </a:solidFill>
            <a:miter lim="800000"/>
            <a:headEnd/>
            <a:tailEnd/>
          </a:ln>
        </p:spPr>
        <p:txBody>
          <a:bodyPr wrap="none" anchor="ctr"/>
          <a:lstStyle/>
          <a:p>
            <a:pPr algn="ctr">
              <a:spcBef>
                <a:spcPct val="0"/>
              </a:spcBef>
            </a:pPr>
            <a:r>
              <a:rPr lang="it-IT" sz="2000">
                <a:solidFill>
                  <a:srgbClr val="000000"/>
                </a:solidFill>
                <a:latin typeface="Arial" charset="0"/>
                <a:cs typeface="+mn-cs"/>
              </a:rPr>
              <a:t>Schema Match</a:t>
            </a:r>
          </a:p>
        </p:txBody>
      </p:sp>
      <p:sp>
        <p:nvSpPr>
          <p:cNvPr id="447493" name="Rectangle 5"/>
          <p:cNvSpPr>
            <a:spLocks noChangeArrowheads="1"/>
          </p:cNvSpPr>
          <p:nvPr/>
        </p:nvSpPr>
        <p:spPr bwMode="auto">
          <a:xfrm>
            <a:off x="3289300" y="2997200"/>
            <a:ext cx="1944688" cy="792163"/>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spcBef>
                <a:spcPct val="0"/>
              </a:spcBef>
            </a:pPr>
            <a:r>
              <a:rPr lang="it-IT" sz="2000">
                <a:solidFill>
                  <a:srgbClr val="000000"/>
                </a:solidFill>
                <a:latin typeface="Arial" charset="0"/>
                <a:cs typeface="+mn-cs"/>
              </a:rPr>
              <a:t>Mapping </a:t>
            </a:r>
          </a:p>
          <a:p>
            <a:pPr algn="ctr">
              <a:spcBef>
                <a:spcPct val="0"/>
              </a:spcBef>
            </a:pPr>
            <a:r>
              <a:rPr lang="it-IT" sz="2000">
                <a:solidFill>
                  <a:srgbClr val="000000"/>
                </a:solidFill>
                <a:latin typeface="Arial" charset="0"/>
                <a:cs typeface="+mn-cs"/>
              </a:rPr>
              <a:t>generation</a:t>
            </a:r>
          </a:p>
        </p:txBody>
      </p:sp>
      <p:sp>
        <p:nvSpPr>
          <p:cNvPr id="447494" name="Rectangle 6"/>
          <p:cNvSpPr>
            <a:spLocks noChangeArrowheads="1"/>
          </p:cNvSpPr>
          <p:nvPr/>
        </p:nvSpPr>
        <p:spPr bwMode="auto">
          <a:xfrm>
            <a:off x="3348038" y="4508500"/>
            <a:ext cx="1944687" cy="792163"/>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spcBef>
                <a:spcPct val="0"/>
              </a:spcBef>
            </a:pPr>
            <a:r>
              <a:rPr lang="it-IT" sz="2000">
                <a:solidFill>
                  <a:srgbClr val="000000"/>
                </a:solidFill>
                <a:latin typeface="Arial" charset="0"/>
                <a:cs typeface="+mn-cs"/>
              </a:rPr>
              <a:t>Query </a:t>
            </a:r>
          </a:p>
          <a:p>
            <a:pPr algn="ctr">
              <a:spcBef>
                <a:spcPct val="0"/>
              </a:spcBef>
            </a:pPr>
            <a:r>
              <a:rPr lang="it-IT" sz="2000">
                <a:solidFill>
                  <a:srgbClr val="000000"/>
                </a:solidFill>
                <a:latin typeface="Arial" charset="0"/>
                <a:cs typeface="+mn-cs"/>
              </a:rPr>
              <a:t>generation</a:t>
            </a:r>
          </a:p>
        </p:txBody>
      </p:sp>
      <p:sp>
        <p:nvSpPr>
          <p:cNvPr id="447497" name="AutoShape 9"/>
          <p:cNvSpPr>
            <a:spLocks noChangeArrowheads="1"/>
          </p:cNvSpPr>
          <p:nvPr/>
        </p:nvSpPr>
        <p:spPr bwMode="auto">
          <a:xfrm>
            <a:off x="6300788" y="3573463"/>
            <a:ext cx="1943100" cy="720725"/>
          </a:xfrm>
          <a:prstGeom prst="parallelogram">
            <a:avLst>
              <a:gd name="adj" fmla="val 0"/>
            </a:avLst>
          </a:prstGeom>
          <a:solidFill>
            <a:schemeClr val="accent1"/>
          </a:solidFill>
          <a:ln w="9525">
            <a:solidFill>
              <a:schemeClr val="tx1"/>
            </a:solidFill>
            <a:miter lim="800000"/>
            <a:headEnd/>
            <a:tailEnd/>
          </a:ln>
        </p:spPr>
        <p:txBody>
          <a:bodyPr wrap="none" anchor="ctr"/>
          <a:lstStyle/>
          <a:p>
            <a:pPr algn="ctr">
              <a:spcBef>
                <a:spcPct val="0"/>
              </a:spcBef>
            </a:pPr>
            <a:r>
              <a:rPr lang="it-IT" sz="2000">
                <a:solidFill>
                  <a:srgbClr val="000000"/>
                </a:solidFill>
                <a:latin typeface="Arial" charset="0"/>
                <a:cs typeface="+mn-cs"/>
              </a:rPr>
              <a:t>Target </a:t>
            </a:r>
          </a:p>
          <a:p>
            <a:pPr algn="ctr">
              <a:spcBef>
                <a:spcPct val="0"/>
              </a:spcBef>
            </a:pPr>
            <a:r>
              <a:rPr lang="it-IT" sz="2000">
                <a:solidFill>
                  <a:srgbClr val="000000"/>
                </a:solidFill>
                <a:latin typeface="Arial" charset="0"/>
                <a:cs typeface="+mn-cs"/>
              </a:rPr>
              <a:t>schema</a:t>
            </a:r>
          </a:p>
        </p:txBody>
      </p:sp>
      <p:sp>
        <p:nvSpPr>
          <p:cNvPr id="5130" name="AutoShape 8"/>
          <p:cNvSpPr>
            <a:spLocks noChangeArrowheads="1"/>
          </p:cNvSpPr>
          <p:nvPr/>
        </p:nvSpPr>
        <p:spPr bwMode="auto">
          <a:xfrm>
            <a:off x="468313" y="3571875"/>
            <a:ext cx="1943100" cy="720725"/>
          </a:xfrm>
          <a:prstGeom prst="parallelogram">
            <a:avLst>
              <a:gd name="adj" fmla="val 0"/>
            </a:avLst>
          </a:prstGeom>
          <a:solidFill>
            <a:schemeClr val="accent1"/>
          </a:solidFill>
          <a:ln w="9525">
            <a:solidFill>
              <a:schemeClr val="tx1"/>
            </a:solidFill>
            <a:miter lim="800000"/>
            <a:headEnd/>
            <a:tailEnd/>
          </a:ln>
        </p:spPr>
        <p:txBody>
          <a:bodyPr wrap="none" anchor="ctr"/>
          <a:lstStyle/>
          <a:p>
            <a:pPr algn="ctr">
              <a:spcBef>
                <a:spcPct val="0"/>
              </a:spcBef>
            </a:pPr>
            <a:r>
              <a:rPr lang="it-IT" sz="2000">
                <a:solidFill>
                  <a:srgbClr val="000000"/>
                </a:solidFill>
                <a:latin typeface="Arial" charset="0"/>
                <a:cs typeface="+mn-cs"/>
              </a:rPr>
              <a:t>Source </a:t>
            </a:r>
          </a:p>
          <a:p>
            <a:pPr algn="ctr">
              <a:spcBef>
                <a:spcPct val="0"/>
              </a:spcBef>
            </a:pPr>
            <a:r>
              <a:rPr lang="it-IT" sz="2000">
                <a:solidFill>
                  <a:srgbClr val="000000"/>
                </a:solidFill>
                <a:latin typeface="Arial" charset="0"/>
                <a:cs typeface="+mn-cs"/>
              </a:rPr>
              <a:t>schema</a:t>
            </a:r>
          </a:p>
        </p:txBody>
      </p:sp>
      <p:sp>
        <p:nvSpPr>
          <p:cNvPr id="5131" name="AutoShape 10"/>
          <p:cNvSpPr>
            <a:spLocks noChangeArrowheads="1"/>
          </p:cNvSpPr>
          <p:nvPr/>
        </p:nvSpPr>
        <p:spPr bwMode="auto">
          <a:xfrm>
            <a:off x="1044575" y="5084763"/>
            <a:ext cx="792163" cy="1008062"/>
          </a:xfrm>
          <a:prstGeom prst="can">
            <a:avLst>
              <a:gd name="adj" fmla="val 31814"/>
            </a:avLst>
          </a:prstGeom>
          <a:solidFill>
            <a:schemeClr val="accent1"/>
          </a:solidFill>
          <a:ln w="9525">
            <a:solidFill>
              <a:schemeClr val="tx1"/>
            </a:solidFill>
            <a:miter lim="800000"/>
            <a:headEnd/>
            <a:tailEnd/>
          </a:ln>
        </p:spPr>
        <p:txBody>
          <a:bodyPr wrap="none" anchor="ctr"/>
          <a:lstStyle/>
          <a:p>
            <a:pPr>
              <a:spcBef>
                <a:spcPct val="0"/>
              </a:spcBef>
            </a:pPr>
            <a:endParaRPr lang="it-IT" sz="2400">
              <a:solidFill>
                <a:srgbClr val="000000"/>
              </a:solidFill>
              <a:cs typeface="+mn-cs"/>
            </a:endParaRPr>
          </a:p>
        </p:txBody>
      </p:sp>
      <p:sp>
        <p:nvSpPr>
          <p:cNvPr id="447499" name="AutoShape 11"/>
          <p:cNvSpPr>
            <a:spLocks noChangeArrowheads="1"/>
          </p:cNvSpPr>
          <p:nvPr/>
        </p:nvSpPr>
        <p:spPr bwMode="auto">
          <a:xfrm>
            <a:off x="6875463" y="5084763"/>
            <a:ext cx="792162" cy="1008062"/>
          </a:xfrm>
          <a:prstGeom prst="can">
            <a:avLst>
              <a:gd name="adj" fmla="val 31814"/>
            </a:avLst>
          </a:prstGeom>
          <a:solidFill>
            <a:schemeClr val="accent1"/>
          </a:solidFill>
          <a:ln w="9525">
            <a:solidFill>
              <a:schemeClr val="tx1"/>
            </a:solidFill>
            <a:miter lim="800000"/>
            <a:headEnd/>
            <a:tailEnd/>
          </a:ln>
        </p:spPr>
        <p:txBody>
          <a:bodyPr wrap="none" anchor="ctr"/>
          <a:lstStyle/>
          <a:p>
            <a:pPr>
              <a:spcBef>
                <a:spcPct val="0"/>
              </a:spcBef>
            </a:pPr>
            <a:endParaRPr lang="it-IT" sz="2400">
              <a:solidFill>
                <a:srgbClr val="000000"/>
              </a:solidFill>
              <a:cs typeface="+mn-cs"/>
            </a:endParaRPr>
          </a:p>
        </p:txBody>
      </p:sp>
      <p:sp>
        <p:nvSpPr>
          <p:cNvPr id="447502" name="Freeform 14"/>
          <p:cNvSpPr>
            <a:spLocks/>
          </p:cNvSpPr>
          <p:nvPr/>
        </p:nvSpPr>
        <p:spPr bwMode="auto">
          <a:xfrm>
            <a:off x="1514475" y="2708275"/>
            <a:ext cx="5903913" cy="865188"/>
          </a:xfrm>
          <a:custGeom>
            <a:avLst/>
            <a:gdLst>
              <a:gd name="T0" fmla="*/ 0 w 3719"/>
              <a:gd name="T1" fmla="*/ 2147483647 h 681"/>
              <a:gd name="T2" fmla="*/ 2147483647 w 3719"/>
              <a:gd name="T3" fmla="*/ 2147483647 h 681"/>
              <a:gd name="T4" fmla="*/ 2147483647 w 3719"/>
              <a:gd name="T5" fmla="*/ 0 h 681"/>
              <a:gd name="T6" fmla="*/ 2147483647 w 3719"/>
              <a:gd name="T7" fmla="*/ 2147483647 h 681"/>
              <a:gd name="T8" fmla="*/ 2147483647 w 3719"/>
              <a:gd name="T9" fmla="*/ 2147483647 h 681"/>
              <a:gd name="T10" fmla="*/ 0 60000 65536"/>
              <a:gd name="T11" fmla="*/ 0 60000 65536"/>
              <a:gd name="T12" fmla="*/ 0 60000 65536"/>
              <a:gd name="T13" fmla="*/ 0 60000 65536"/>
              <a:gd name="T14" fmla="*/ 0 60000 65536"/>
              <a:gd name="T15" fmla="*/ 0 w 3719"/>
              <a:gd name="T16" fmla="*/ 0 h 681"/>
              <a:gd name="T17" fmla="*/ 3719 w 3719"/>
              <a:gd name="T18" fmla="*/ 681 h 681"/>
            </a:gdLst>
            <a:ahLst/>
            <a:cxnLst>
              <a:cxn ang="T10">
                <a:pos x="T0" y="T1"/>
              </a:cxn>
              <a:cxn ang="T11">
                <a:pos x="T2" y="T3"/>
              </a:cxn>
              <a:cxn ang="T12">
                <a:pos x="T4" y="T5"/>
              </a:cxn>
              <a:cxn ang="T13">
                <a:pos x="T6" y="T7"/>
              </a:cxn>
              <a:cxn ang="T14">
                <a:pos x="T8" y="T9"/>
              </a:cxn>
            </a:cxnLst>
            <a:rect l="T15" t="T16" r="T17" b="T18"/>
            <a:pathLst>
              <a:path w="3719" h="681">
                <a:moveTo>
                  <a:pt x="0" y="681"/>
                </a:moveTo>
                <a:cubicBezTo>
                  <a:pt x="106" y="465"/>
                  <a:pt x="212" y="250"/>
                  <a:pt x="499" y="136"/>
                </a:cubicBezTo>
                <a:cubicBezTo>
                  <a:pt x="786" y="22"/>
                  <a:pt x="1255" y="0"/>
                  <a:pt x="1724" y="0"/>
                </a:cubicBezTo>
                <a:cubicBezTo>
                  <a:pt x="2193" y="0"/>
                  <a:pt x="2978" y="22"/>
                  <a:pt x="3311" y="136"/>
                </a:cubicBezTo>
                <a:cubicBezTo>
                  <a:pt x="3644" y="250"/>
                  <a:pt x="3651" y="590"/>
                  <a:pt x="3719" y="681"/>
                </a:cubicBezTo>
              </a:path>
            </a:pathLst>
          </a:custGeom>
          <a:noFill/>
          <a:ln w="22225">
            <a:solidFill>
              <a:schemeClr val="tx1"/>
            </a:solidFill>
            <a:prstDash val="dash"/>
            <a:miter lim="800000"/>
            <a:headEnd type="stealth" w="lg" len="lg"/>
            <a:tailEnd type="stealth" w="lg" len="lg"/>
          </a:ln>
          <a:extLst>
            <a:ext uri="{909E8E84-426E-40dd-AFC4-6F175D3DCCD1}">
              <a14:hiddenFill xmlns:a14="http://schemas.microsoft.com/office/drawing/2010/main" xmlns="">
                <a:solidFill>
                  <a:srgbClr val="FFFFFF"/>
                </a:solidFill>
              </a14:hiddenFill>
            </a:ext>
          </a:extLst>
        </p:spPr>
        <p:txBody>
          <a:bodyPr/>
          <a:lstStyle/>
          <a:p>
            <a:pPr>
              <a:spcBef>
                <a:spcPct val="0"/>
              </a:spcBef>
            </a:pPr>
            <a:endParaRPr lang="it-IT" sz="2400">
              <a:solidFill>
                <a:srgbClr val="000000"/>
              </a:solidFill>
              <a:cs typeface="+mn-cs"/>
            </a:endParaRPr>
          </a:p>
        </p:txBody>
      </p:sp>
      <p:cxnSp>
        <p:nvCxnSpPr>
          <p:cNvPr id="447503" name="AutoShape 15"/>
          <p:cNvCxnSpPr>
            <a:cxnSpLocks noChangeShapeType="1"/>
            <a:stCxn id="447492" idx="2"/>
            <a:endCxn id="447502" idx="2"/>
          </p:cNvCxnSpPr>
          <p:nvPr/>
        </p:nvCxnSpPr>
        <p:spPr bwMode="auto">
          <a:xfrm>
            <a:off x="4249738" y="2278063"/>
            <a:ext cx="1587" cy="419100"/>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xmlns="">
                <a:noFill/>
              </a14:hiddenFill>
            </a:ext>
          </a:extLst>
        </p:spPr>
      </p:cxnSp>
      <p:sp>
        <p:nvSpPr>
          <p:cNvPr id="447506" name="Line 18"/>
          <p:cNvSpPr>
            <a:spLocks noChangeShapeType="1"/>
          </p:cNvSpPr>
          <p:nvPr/>
        </p:nvSpPr>
        <p:spPr bwMode="auto">
          <a:xfrm>
            <a:off x="4249738" y="2708275"/>
            <a:ext cx="0" cy="288925"/>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xmlns="">
                <a:noFill/>
              </a14:hiddenFill>
            </a:ext>
          </a:extLst>
        </p:spPr>
        <p:txBody>
          <a:bodyPr/>
          <a:lstStyle/>
          <a:p>
            <a:pPr eaLnBrk="1" hangingPunct="1">
              <a:spcBef>
                <a:spcPct val="0"/>
              </a:spcBef>
            </a:pPr>
            <a:endParaRPr lang="en-US" sz="2400">
              <a:solidFill>
                <a:srgbClr val="000000"/>
              </a:solidFill>
              <a:cs typeface="+mn-cs"/>
            </a:endParaRPr>
          </a:p>
        </p:txBody>
      </p:sp>
      <p:cxnSp>
        <p:nvCxnSpPr>
          <p:cNvPr id="447507" name="AutoShape 19"/>
          <p:cNvCxnSpPr>
            <a:cxnSpLocks noChangeShapeType="1"/>
          </p:cNvCxnSpPr>
          <p:nvPr/>
        </p:nvCxnSpPr>
        <p:spPr bwMode="auto">
          <a:xfrm>
            <a:off x="4237038" y="3776663"/>
            <a:ext cx="0" cy="300037"/>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xmlns="">
                <a:noFill/>
              </a14:hiddenFill>
            </a:ext>
          </a:extLst>
        </p:spPr>
      </p:cxnSp>
      <p:cxnSp>
        <p:nvCxnSpPr>
          <p:cNvPr id="447508" name="AutoShape 20"/>
          <p:cNvCxnSpPr>
            <a:cxnSpLocks noChangeShapeType="1"/>
          </p:cNvCxnSpPr>
          <p:nvPr/>
        </p:nvCxnSpPr>
        <p:spPr bwMode="auto">
          <a:xfrm>
            <a:off x="4237038" y="4208463"/>
            <a:ext cx="0" cy="300037"/>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xmlns="">
                <a:noFill/>
              </a14:hiddenFill>
            </a:ext>
          </a:extLst>
        </p:spPr>
      </p:cxnSp>
      <p:cxnSp>
        <p:nvCxnSpPr>
          <p:cNvPr id="447509" name="AutoShape 21"/>
          <p:cNvCxnSpPr>
            <a:cxnSpLocks noChangeShapeType="1"/>
          </p:cNvCxnSpPr>
          <p:nvPr/>
        </p:nvCxnSpPr>
        <p:spPr bwMode="auto">
          <a:xfrm>
            <a:off x="2028825" y="4135438"/>
            <a:ext cx="4375150" cy="1587"/>
          </a:xfrm>
          <a:prstGeom prst="bentConnector3">
            <a:avLst>
              <a:gd name="adj1" fmla="val 50000"/>
            </a:avLst>
          </a:prstGeom>
          <a:noFill/>
          <a:ln w="31750">
            <a:solidFill>
              <a:srgbClr val="000000"/>
            </a:solidFill>
            <a:prstDash val="dashDot"/>
            <a:miter lim="800000"/>
            <a:headEnd/>
            <a:tailEnd type="triangle" w="med" len="med"/>
          </a:ln>
          <a:extLst>
            <a:ext uri="{909E8E84-426E-40dd-AFC4-6F175D3DCCD1}">
              <a14:hiddenFill xmlns:a14="http://schemas.microsoft.com/office/drawing/2010/main" xmlns="">
                <a:noFill/>
              </a14:hiddenFill>
            </a:ext>
          </a:extLst>
        </p:spPr>
      </p:cxnSp>
      <p:cxnSp>
        <p:nvCxnSpPr>
          <p:cNvPr id="447510" name="AutoShape 22"/>
          <p:cNvCxnSpPr>
            <a:cxnSpLocks noChangeShapeType="1"/>
            <a:stCxn id="5130" idx="4"/>
            <a:endCxn id="5131" idx="1"/>
          </p:cNvCxnSpPr>
          <p:nvPr/>
        </p:nvCxnSpPr>
        <p:spPr bwMode="auto">
          <a:xfrm>
            <a:off x="1439863" y="4292600"/>
            <a:ext cx="1587" cy="792163"/>
          </a:xfrm>
          <a:prstGeom prst="straightConnector1">
            <a:avLst/>
          </a:prstGeom>
          <a:noFill/>
          <a:ln w="9525">
            <a:solidFill>
              <a:schemeClr val="tx1"/>
            </a:solidFill>
            <a:miter lim="800000"/>
            <a:headEnd/>
            <a:tailEnd/>
          </a:ln>
          <a:extLst>
            <a:ext uri="{909E8E84-426E-40dd-AFC4-6F175D3DCCD1}">
              <a14:hiddenFill xmlns:a14="http://schemas.microsoft.com/office/drawing/2010/main" xmlns="">
                <a:noFill/>
              </a14:hiddenFill>
            </a:ext>
          </a:extLst>
        </p:spPr>
      </p:cxnSp>
      <p:cxnSp>
        <p:nvCxnSpPr>
          <p:cNvPr id="447511" name="AutoShape 23"/>
          <p:cNvCxnSpPr>
            <a:cxnSpLocks noChangeShapeType="1"/>
            <a:stCxn id="447497" idx="4"/>
            <a:endCxn id="447499" idx="1"/>
          </p:cNvCxnSpPr>
          <p:nvPr/>
        </p:nvCxnSpPr>
        <p:spPr bwMode="auto">
          <a:xfrm>
            <a:off x="7272338" y="4294188"/>
            <a:ext cx="0" cy="790575"/>
          </a:xfrm>
          <a:prstGeom prst="straightConnector1">
            <a:avLst/>
          </a:prstGeom>
          <a:noFill/>
          <a:ln w="9525">
            <a:solidFill>
              <a:schemeClr val="tx1"/>
            </a:solidFill>
            <a:miter lim="800000"/>
            <a:headEnd/>
            <a:tailEnd/>
          </a:ln>
          <a:extLst>
            <a:ext uri="{909E8E84-426E-40dd-AFC4-6F175D3DCCD1}">
              <a14:hiddenFill xmlns:a14="http://schemas.microsoft.com/office/drawing/2010/main" xmlns="">
                <a:noFill/>
              </a14:hiddenFill>
            </a:ext>
          </a:extLst>
        </p:spPr>
      </p:cxnSp>
      <p:cxnSp>
        <p:nvCxnSpPr>
          <p:cNvPr id="447512" name="AutoShape 24"/>
          <p:cNvCxnSpPr>
            <a:cxnSpLocks noChangeShapeType="1"/>
            <a:stCxn id="5131" idx="4"/>
            <a:endCxn id="447499" idx="2"/>
          </p:cNvCxnSpPr>
          <p:nvPr/>
        </p:nvCxnSpPr>
        <p:spPr bwMode="auto">
          <a:xfrm>
            <a:off x="1836738" y="5589588"/>
            <a:ext cx="5038725" cy="0"/>
          </a:xfrm>
          <a:prstGeom prst="straightConnector1">
            <a:avLst/>
          </a:prstGeom>
          <a:noFill/>
          <a:ln w="31750">
            <a:solidFill>
              <a:srgbClr val="000000"/>
            </a:solidFill>
            <a:prstDash val="dashDot"/>
            <a:miter lim="800000"/>
            <a:headEnd/>
            <a:tailEnd type="triangle" w="med" len="med"/>
          </a:ln>
          <a:extLst>
            <a:ext uri="{909E8E84-426E-40dd-AFC4-6F175D3DCCD1}">
              <a14:hiddenFill xmlns:a14="http://schemas.microsoft.com/office/drawing/2010/main" xmlns="">
                <a:noFill/>
              </a14:hiddenFill>
            </a:ext>
          </a:extLst>
        </p:spPr>
      </p:cxnSp>
      <p:cxnSp>
        <p:nvCxnSpPr>
          <p:cNvPr id="447513" name="AutoShape 25"/>
          <p:cNvCxnSpPr>
            <a:cxnSpLocks noChangeShapeType="1"/>
          </p:cNvCxnSpPr>
          <p:nvPr/>
        </p:nvCxnSpPr>
        <p:spPr bwMode="auto">
          <a:xfrm>
            <a:off x="4237038" y="5289550"/>
            <a:ext cx="0" cy="300038"/>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xmlns="">
                <a:noFill/>
              </a14:hiddenFill>
            </a:ext>
          </a:extLst>
        </p:spPr>
      </p:cxn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withEffect">
                                  <p:stCondLst>
                                    <p:cond delay="0"/>
                                  </p:stCondLst>
                                  <p:childTnLst>
                                    <p:set>
                                      <p:cBhvr>
                                        <p:cTn id="6" dur="1" fill="hold">
                                          <p:stCondLst>
                                            <p:cond delay="0"/>
                                          </p:stCondLst>
                                        </p:cTn>
                                        <p:tgtEl>
                                          <p:spTgt spid="44751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4749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4749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47503"/>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47502"/>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4750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47493"/>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47507"/>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nodeType="clickEffect">
                                  <p:stCondLst>
                                    <p:cond delay="0"/>
                                  </p:stCondLst>
                                  <p:childTnLst>
                                    <p:set>
                                      <p:cBhvr>
                                        <p:cTn id="32" dur="1" fill="hold">
                                          <p:stCondLst>
                                            <p:cond delay="0"/>
                                          </p:stCondLst>
                                        </p:cTn>
                                        <p:tgtEl>
                                          <p:spTgt spid="447509"/>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nodeType="clickEffect">
                                  <p:stCondLst>
                                    <p:cond delay="0"/>
                                  </p:stCondLst>
                                  <p:childTnLst>
                                    <p:set>
                                      <p:cBhvr>
                                        <p:cTn id="36" dur="1" fill="hold">
                                          <p:stCondLst>
                                            <p:cond delay="0"/>
                                          </p:stCondLst>
                                        </p:cTn>
                                        <p:tgtEl>
                                          <p:spTgt spid="44750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4749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47513"/>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nodeType="clickEffect">
                                  <p:stCondLst>
                                    <p:cond delay="0"/>
                                  </p:stCondLst>
                                  <p:childTnLst>
                                    <p:set>
                                      <p:cBhvr>
                                        <p:cTn id="44" dur="1" fill="hold">
                                          <p:stCondLst>
                                            <p:cond delay="0"/>
                                          </p:stCondLst>
                                        </p:cTn>
                                        <p:tgtEl>
                                          <p:spTgt spid="447512"/>
                                        </p:tgtEl>
                                        <p:attrNameLst>
                                          <p:attrName>style.visibility</p:attrName>
                                        </p:attrNameLst>
                                      </p:cBhvr>
                                      <p:to>
                                        <p:strVal val="visible"/>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447499"/>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4475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7492" grpId="0" animBg="1"/>
      <p:bldP spid="447493" grpId="0" animBg="1"/>
      <p:bldP spid="447494" grpId="0" animBg="1"/>
      <p:bldP spid="447497" grpId="0" animBg="1"/>
      <p:bldP spid="447499" grpId="0" animBg="1"/>
      <p:bldP spid="447502" grpId="0" animBg="1"/>
      <p:bldP spid="447506"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olo 1"/>
          <p:cNvSpPr>
            <a:spLocks noGrp="1"/>
          </p:cNvSpPr>
          <p:nvPr>
            <p:ph type="title"/>
          </p:nvPr>
        </p:nvSpPr>
        <p:spPr/>
        <p:txBody>
          <a:bodyPr/>
          <a:lstStyle/>
          <a:p>
            <a:r>
              <a:rPr lang="it-IT">
                <a:latin typeface="Arial" charset="0"/>
              </a:rPr>
              <a:t>Simple example</a:t>
            </a:r>
          </a:p>
        </p:txBody>
      </p:sp>
      <p:sp>
        <p:nvSpPr>
          <p:cNvPr id="11" name="Segnaposto contenuto 10"/>
          <p:cNvSpPr>
            <a:spLocks noGrp="1"/>
          </p:cNvSpPr>
          <p:nvPr>
            <p:ph idx="1"/>
          </p:nvPr>
        </p:nvSpPr>
        <p:spPr/>
        <p:txBody>
          <a:bodyPr>
            <a:normAutofit lnSpcReduction="10000"/>
          </a:bodyPr>
          <a:lstStyle/>
          <a:p>
            <a:pPr>
              <a:buFontTx/>
              <a:buNone/>
              <a:defRPr/>
            </a:pPr>
            <a:r>
              <a:rPr lang="it-IT" dirty="0" err="1">
                <a:solidFill>
                  <a:srgbClr val="C00000"/>
                </a:solidFill>
                <a:ea typeface="+mn-ea"/>
              </a:rPr>
              <a:t>Dept</a:t>
            </a:r>
            <a:r>
              <a:rPr lang="it-IT" dirty="0">
                <a:solidFill>
                  <a:srgbClr val="C00000"/>
                </a:solidFill>
                <a:ea typeface="+mn-ea"/>
              </a:rPr>
              <a:t>(</a:t>
            </a:r>
            <a:r>
              <a:rPr lang="it-IT" u="sng" dirty="0" err="1">
                <a:solidFill>
                  <a:srgbClr val="C00000"/>
                </a:solidFill>
                <a:ea typeface="+mn-ea"/>
              </a:rPr>
              <a:t>Id</a:t>
            </a:r>
            <a:r>
              <a:rPr lang="it-IT" dirty="0">
                <a:solidFill>
                  <a:srgbClr val="C00000"/>
                </a:solidFill>
                <a:ea typeface="+mn-ea"/>
              </a:rPr>
              <a:t>,</a:t>
            </a:r>
            <a:r>
              <a:rPr lang="it-IT" dirty="0" err="1">
                <a:solidFill>
                  <a:srgbClr val="C00000"/>
                </a:solidFill>
                <a:ea typeface="+mn-ea"/>
              </a:rPr>
              <a:t>DeptName</a:t>
            </a:r>
            <a:r>
              <a:rPr lang="it-IT" dirty="0">
                <a:solidFill>
                  <a:srgbClr val="C00000"/>
                </a:solidFill>
                <a:ea typeface="+mn-ea"/>
              </a:rPr>
              <a:t>)</a:t>
            </a:r>
            <a:r>
              <a:rPr lang="it-IT" dirty="0">
                <a:ea typeface="+mn-ea"/>
              </a:rPr>
              <a:t>	</a:t>
            </a:r>
            <a:r>
              <a:rPr lang="it-IT" dirty="0">
                <a:solidFill>
                  <a:srgbClr val="000000"/>
                </a:solidFill>
                <a:ea typeface="+mn-ea"/>
              </a:rPr>
              <a:t>	</a:t>
            </a:r>
            <a:r>
              <a:rPr lang="it-IT" dirty="0" err="1">
                <a:solidFill>
                  <a:srgbClr val="00B050"/>
                </a:solidFill>
                <a:ea typeface="+mn-ea"/>
              </a:rPr>
              <a:t>Emp</a:t>
            </a:r>
            <a:r>
              <a:rPr lang="it-IT" dirty="0">
                <a:solidFill>
                  <a:srgbClr val="00B050"/>
                </a:solidFill>
                <a:ea typeface="+mn-ea"/>
              </a:rPr>
              <a:t>(</a:t>
            </a:r>
            <a:r>
              <a:rPr lang="it-IT" u="sng" dirty="0">
                <a:solidFill>
                  <a:srgbClr val="00B050"/>
                </a:solidFill>
                <a:ea typeface="+mn-ea"/>
              </a:rPr>
              <a:t>Code</a:t>
            </a:r>
            <a:r>
              <a:rPr lang="it-IT" dirty="0">
                <a:solidFill>
                  <a:srgbClr val="00B050"/>
                </a:solidFill>
                <a:ea typeface="+mn-ea"/>
              </a:rPr>
              <a:t>,</a:t>
            </a:r>
            <a:r>
              <a:rPr lang="it-IT" dirty="0" err="1">
                <a:solidFill>
                  <a:srgbClr val="00B050"/>
                </a:solidFill>
                <a:ea typeface="+mn-ea"/>
              </a:rPr>
              <a:t>EmpName</a:t>
            </a:r>
            <a:r>
              <a:rPr lang="it-IT" dirty="0">
                <a:solidFill>
                  <a:srgbClr val="00B050"/>
                </a:solidFill>
                <a:ea typeface="+mn-ea"/>
              </a:rPr>
              <a:t>,</a:t>
            </a:r>
            <a:r>
              <a:rPr lang="it-IT" dirty="0" err="1">
                <a:solidFill>
                  <a:srgbClr val="00B050"/>
                </a:solidFill>
                <a:ea typeface="+mn-ea"/>
              </a:rPr>
              <a:t>Dept</a:t>
            </a:r>
            <a:r>
              <a:rPr lang="it-IT" dirty="0">
                <a:solidFill>
                  <a:srgbClr val="00B050"/>
                </a:solidFill>
                <a:ea typeface="+mn-ea"/>
              </a:rPr>
              <a:t>)</a:t>
            </a:r>
          </a:p>
          <a:p>
            <a:pPr>
              <a:buFontTx/>
              <a:buNone/>
              <a:defRPr/>
            </a:pPr>
            <a:r>
              <a:rPr lang="it-IT" dirty="0" err="1">
                <a:solidFill>
                  <a:srgbClr val="C00000"/>
                </a:solidFill>
                <a:ea typeface="+mn-ea"/>
              </a:rPr>
              <a:t>Employee</a:t>
            </a:r>
            <a:r>
              <a:rPr lang="it-IT" dirty="0">
                <a:solidFill>
                  <a:srgbClr val="C00000"/>
                </a:solidFill>
                <a:ea typeface="+mn-ea"/>
              </a:rPr>
              <a:t>(</a:t>
            </a:r>
            <a:r>
              <a:rPr lang="it-IT" u="sng" dirty="0" err="1">
                <a:solidFill>
                  <a:srgbClr val="C00000"/>
                </a:solidFill>
                <a:ea typeface="+mn-ea"/>
              </a:rPr>
              <a:t>Id</a:t>
            </a:r>
            <a:r>
              <a:rPr lang="it-IT" dirty="0">
                <a:solidFill>
                  <a:srgbClr val="C00000"/>
                </a:solidFill>
                <a:ea typeface="+mn-ea"/>
              </a:rPr>
              <a:t>,</a:t>
            </a:r>
            <a:r>
              <a:rPr lang="it-IT" dirty="0" err="1">
                <a:solidFill>
                  <a:srgbClr val="C00000"/>
                </a:solidFill>
                <a:ea typeface="+mn-ea"/>
              </a:rPr>
              <a:t>Name</a:t>
            </a:r>
            <a:r>
              <a:rPr lang="it-IT" dirty="0">
                <a:solidFill>
                  <a:srgbClr val="C00000"/>
                </a:solidFill>
                <a:ea typeface="+mn-ea"/>
              </a:rPr>
              <a:t>,</a:t>
            </a:r>
            <a:r>
              <a:rPr lang="it-IT" dirty="0" err="1">
                <a:solidFill>
                  <a:srgbClr val="C00000"/>
                </a:solidFill>
                <a:ea typeface="+mn-ea"/>
              </a:rPr>
              <a:t>DeptId</a:t>
            </a:r>
            <a:r>
              <a:rPr lang="it-IT" dirty="0">
                <a:solidFill>
                  <a:srgbClr val="C00000"/>
                </a:solidFill>
                <a:ea typeface="+mn-ea"/>
              </a:rPr>
              <a:t>)</a:t>
            </a:r>
          </a:p>
          <a:p>
            <a:pPr>
              <a:buFontTx/>
              <a:buNone/>
              <a:defRPr/>
            </a:pPr>
            <a:r>
              <a:rPr lang="it-IT" dirty="0">
                <a:solidFill>
                  <a:srgbClr val="C00000"/>
                </a:solidFill>
                <a:ea typeface="+mn-ea"/>
              </a:rPr>
              <a:t>	</a:t>
            </a:r>
            <a:r>
              <a:rPr lang="it-IT" dirty="0">
                <a:ea typeface="+mn-ea"/>
              </a:rPr>
              <a:t>(</a:t>
            </a:r>
            <a:r>
              <a:rPr lang="it-IT" dirty="0" err="1">
                <a:ea typeface="+mn-ea"/>
              </a:rPr>
              <a:t>with</a:t>
            </a:r>
            <a:r>
              <a:rPr lang="it-IT" dirty="0">
                <a:ea typeface="+mn-ea"/>
              </a:rPr>
              <a:t> FK </a:t>
            </a:r>
            <a:r>
              <a:rPr lang="it-IT" dirty="0" err="1">
                <a:ea typeface="+mn-ea"/>
              </a:rPr>
              <a:t>from</a:t>
            </a:r>
            <a:r>
              <a:rPr lang="it-IT" dirty="0">
                <a:ea typeface="+mn-ea"/>
              </a:rPr>
              <a:t> </a:t>
            </a:r>
            <a:r>
              <a:rPr lang="it-IT" dirty="0" err="1">
                <a:solidFill>
                  <a:srgbClr val="C00000"/>
                </a:solidFill>
                <a:ea typeface="+mn-ea"/>
              </a:rPr>
              <a:t>DeptId</a:t>
            </a:r>
            <a:r>
              <a:rPr lang="it-IT" dirty="0">
                <a:solidFill>
                  <a:srgbClr val="C00000"/>
                </a:solidFill>
                <a:ea typeface="+mn-ea"/>
              </a:rPr>
              <a:t> </a:t>
            </a:r>
            <a:r>
              <a:rPr lang="it-IT" dirty="0" err="1">
                <a:ea typeface="+mn-ea"/>
              </a:rPr>
              <a:t>to</a:t>
            </a:r>
            <a:r>
              <a:rPr lang="it-IT" dirty="0">
                <a:ea typeface="+mn-ea"/>
              </a:rPr>
              <a:t> </a:t>
            </a:r>
            <a:r>
              <a:rPr lang="it-IT" dirty="0" err="1">
                <a:solidFill>
                  <a:srgbClr val="C00000"/>
                </a:solidFill>
                <a:ea typeface="+mn-ea"/>
              </a:rPr>
              <a:t>Dept.</a:t>
            </a:r>
            <a:r>
              <a:rPr lang="it-IT" u="sng" dirty="0" err="1">
                <a:solidFill>
                  <a:srgbClr val="C00000"/>
                </a:solidFill>
                <a:ea typeface="+mn-ea"/>
              </a:rPr>
              <a:t>Id</a:t>
            </a:r>
            <a:r>
              <a:rPr lang="it-IT" dirty="0">
                <a:ea typeface="+mn-ea"/>
              </a:rPr>
              <a:t>)</a:t>
            </a:r>
          </a:p>
          <a:p>
            <a:pPr>
              <a:buFontTx/>
              <a:buNone/>
              <a:defRPr/>
            </a:pPr>
            <a:endParaRPr lang="it-IT" dirty="0">
              <a:ea typeface="+mn-ea"/>
            </a:endParaRPr>
          </a:p>
          <a:p>
            <a:pPr>
              <a:buFontTx/>
              <a:buNone/>
              <a:defRPr/>
            </a:pPr>
            <a:r>
              <a:rPr lang="it-IT" dirty="0">
                <a:ea typeface="+mn-ea"/>
              </a:rPr>
              <a:t>Assume </a:t>
            </a:r>
            <a:r>
              <a:rPr lang="it-IT" dirty="0" err="1">
                <a:ea typeface="+mn-ea"/>
              </a:rPr>
              <a:t>we</a:t>
            </a:r>
            <a:r>
              <a:rPr lang="it-IT" dirty="0">
                <a:ea typeface="+mn-ea"/>
              </a:rPr>
              <a:t> </a:t>
            </a:r>
            <a:r>
              <a:rPr lang="it-IT" dirty="0" err="1">
                <a:ea typeface="+mn-ea"/>
              </a:rPr>
              <a:t>know</a:t>
            </a:r>
            <a:r>
              <a:rPr lang="it-IT" dirty="0">
                <a:ea typeface="+mn-ea"/>
              </a:rPr>
              <a:t> </a:t>
            </a:r>
            <a:r>
              <a:rPr lang="it-IT" dirty="0" err="1">
                <a:ea typeface="+mn-ea"/>
              </a:rPr>
              <a:t>that</a:t>
            </a:r>
            <a:r>
              <a:rPr lang="it-IT" dirty="0">
                <a:ea typeface="+mn-ea"/>
              </a:rPr>
              <a:t> </a:t>
            </a:r>
          </a:p>
          <a:p>
            <a:pPr>
              <a:buFontTx/>
              <a:buNone/>
              <a:defRPr/>
            </a:pPr>
            <a:r>
              <a:rPr lang="it-IT" dirty="0">
                <a:solidFill>
                  <a:srgbClr val="C00000"/>
                </a:solidFill>
                <a:ea typeface="+mn-ea"/>
              </a:rPr>
              <a:t>	</a:t>
            </a:r>
            <a:r>
              <a:rPr lang="it-IT" dirty="0" err="1">
                <a:solidFill>
                  <a:srgbClr val="C00000"/>
                </a:solidFill>
                <a:ea typeface="+mn-ea"/>
              </a:rPr>
              <a:t>Employee.Id</a:t>
            </a:r>
            <a:r>
              <a:rPr lang="it-IT" dirty="0">
                <a:solidFill>
                  <a:srgbClr val="C00000"/>
                </a:solidFill>
                <a:ea typeface="+mn-ea"/>
              </a:rPr>
              <a:t> </a:t>
            </a:r>
            <a:r>
              <a:rPr lang="it-IT" dirty="0" err="1">
                <a:ea typeface="+mn-ea"/>
              </a:rPr>
              <a:t>corresponds</a:t>
            </a:r>
            <a:r>
              <a:rPr lang="it-IT" dirty="0">
                <a:ea typeface="+mn-ea"/>
              </a:rPr>
              <a:t> </a:t>
            </a:r>
            <a:r>
              <a:rPr lang="it-IT" dirty="0" err="1">
                <a:ea typeface="+mn-ea"/>
              </a:rPr>
              <a:t>to</a:t>
            </a:r>
            <a:r>
              <a:rPr lang="it-IT" dirty="0">
                <a:ea typeface="+mn-ea"/>
              </a:rPr>
              <a:t> </a:t>
            </a:r>
            <a:r>
              <a:rPr lang="it-IT" dirty="0">
                <a:solidFill>
                  <a:srgbClr val="00B050"/>
                </a:solidFill>
                <a:ea typeface="+mn-ea"/>
              </a:rPr>
              <a:t>Code</a:t>
            </a:r>
            <a:r>
              <a:rPr lang="it-IT" dirty="0">
                <a:ea typeface="+mn-ea"/>
              </a:rPr>
              <a:t>				</a:t>
            </a:r>
            <a:endParaRPr lang="it-IT" dirty="0">
              <a:solidFill>
                <a:srgbClr val="000000"/>
              </a:solidFill>
              <a:ea typeface="+mn-ea"/>
            </a:endParaRPr>
          </a:p>
          <a:p>
            <a:pPr>
              <a:buFontTx/>
              <a:buNone/>
              <a:defRPr/>
            </a:pPr>
            <a:r>
              <a:rPr lang="it-IT" dirty="0">
                <a:ea typeface="+mn-ea"/>
              </a:rPr>
              <a:t>	</a:t>
            </a:r>
            <a:r>
              <a:rPr lang="it-IT" dirty="0" err="1">
                <a:solidFill>
                  <a:srgbClr val="C00000"/>
                </a:solidFill>
                <a:ea typeface="+mn-ea"/>
              </a:rPr>
              <a:t>Name</a:t>
            </a:r>
            <a:r>
              <a:rPr lang="it-IT" dirty="0">
                <a:solidFill>
                  <a:srgbClr val="C00000"/>
                </a:solidFill>
                <a:ea typeface="+mn-ea"/>
              </a:rPr>
              <a:t> </a:t>
            </a:r>
            <a:r>
              <a:rPr lang="it-IT" dirty="0" err="1">
                <a:ea typeface="+mn-ea"/>
              </a:rPr>
              <a:t>corresponds</a:t>
            </a:r>
            <a:r>
              <a:rPr lang="it-IT" dirty="0">
                <a:ea typeface="+mn-ea"/>
              </a:rPr>
              <a:t> </a:t>
            </a:r>
            <a:r>
              <a:rPr lang="it-IT" dirty="0" err="1">
                <a:ea typeface="+mn-ea"/>
              </a:rPr>
              <a:t>to</a:t>
            </a:r>
            <a:r>
              <a:rPr lang="it-IT" dirty="0">
                <a:ea typeface="+mn-ea"/>
              </a:rPr>
              <a:t> </a:t>
            </a:r>
            <a:r>
              <a:rPr lang="it-IT" dirty="0" err="1">
                <a:solidFill>
                  <a:srgbClr val="00B050"/>
                </a:solidFill>
                <a:ea typeface="+mn-ea"/>
              </a:rPr>
              <a:t>EmpName</a:t>
            </a:r>
            <a:endParaRPr lang="it-IT" dirty="0">
              <a:solidFill>
                <a:srgbClr val="00B050"/>
              </a:solidFill>
              <a:ea typeface="+mn-ea"/>
            </a:endParaRPr>
          </a:p>
          <a:p>
            <a:pPr>
              <a:buFontTx/>
              <a:buNone/>
              <a:defRPr/>
            </a:pPr>
            <a:r>
              <a:rPr lang="it-IT" dirty="0">
                <a:ea typeface="+mn-ea"/>
              </a:rPr>
              <a:t>	</a:t>
            </a:r>
            <a:r>
              <a:rPr lang="it-IT" dirty="0" err="1">
                <a:solidFill>
                  <a:srgbClr val="C00000"/>
                </a:solidFill>
                <a:ea typeface="+mn-ea"/>
              </a:rPr>
              <a:t>DeptName</a:t>
            </a:r>
            <a:r>
              <a:rPr lang="it-IT" dirty="0">
                <a:solidFill>
                  <a:srgbClr val="C00000"/>
                </a:solidFill>
                <a:ea typeface="+mn-ea"/>
              </a:rPr>
              <a:t> </a:t>
            </a:r>
            <a:r>
              <a:rPr lang="it-IT" dirty="0" err="1">
                <a:ea typeface="+mn-ea"/>
              </a:rPr>
              <a:t>corresponds</a:t>
            </a:r>
            <a:r>
              <a:rPr lang="it-IT" dirty="0">
                <a:ea typeface="+mn-ea"/>
              </a:rPr>
              <a:t> </a:t>
            </a:r>
            <a:r>
              <a:rPr lang="it-IT" dirty="0" err="1">
                <a:ea typeface="+mn-ea"/>
              </a:rPr>
              <a:t>to</a:t>
            </a:r>
            <a:r>
              <a:rPr lang="it-IT" dirty="0">
                <a:ea typeface="+mn-ea"/>
              </a:rPr>
              <a:t> </a:t>
            </a:r>
            <a:r>
              <a:rPr lang="it-IT" dirty="0" err="1">
                <a:solidFill>
                  <a:srgbClr val="00B050"/>
                </a:solidFill>
                <a:ea typeface="+mn-ea"/>
              </a:rPr>
              <a:t>Dept</a:t>
            </a:r>
            <a:endParaRPr lang="it-IT" dirty="0">
              <a:solidFill>
                <a:srgbClr val="00B050"/>
              </a:solidFill>
              <a:ea typeface="+mn-ea"/>
            </a:endParaRPr>
          </a:p>
          <a:p>
            <a:pPr>
              <a:buFontTx/>
              <a:buNone/>
              <a:defRPr/>
            </a:pPr>
            <a:endParaRPr lang="it-IT" dirty="0">
              <a:ea typeface="+mn-ea"/>
            </a:endParaRPr>
          </a:p>
          <a:p>
            <a:pPr>
              <a:buFontTx/>
              <a:buNone/>
              <a:defRPr/>
            </a:pPr>
            <a:r>
              <a:rPr lang="it-IT" dirty="0" err="1">
                <a:ea typeface="+mn-ea"/>
              </a:rPr>
              <a:t>We</a:t>
            </a:r>
            <a:r>
              <a:rPr lang="it-IT" dirty="0">
                <a:ea typeface="+mn-ea"/>
              </a:rPr>
              <a:t> </a:t>
            </a:r>
            <a:r>
              <a:rPr lang="it-IT" dirty="0" err="1">
                <a:ea typeface="+mn-ea"/>
              </a:rPr>
              <a:t>would</a:t>
            </a:r>
            <a:r>
              <a:rPr lang="it-IT" dirty="0">
                <a:ea typeface="+mn-ea"/>
              </a:rPr>
              <a:t> </a:t>
            </a:r>
            <a:r>
              <a:rPr lang="it-IT" dirty="0" err="1">
                <a:ea typeface="+mn-ea"/>
              </a:rPr>
              <a:t>like</a:t>
            </a:r>
            <a:r>
              <a:rPr lang="it-IT" dirty="0">
                <a:ea typeface="+mn-ea"/>
              </a:rPr>
              <a:t> </a:t>
            </a:r>
            <a:r>
              <a:rPr lang="it-IT" dirty="0" err="1">
                <a:ea typeface="+mn-ea"/>
              </a:rPr>
              <a:t>to</a:t>
            </a:r>
            <a:r>
              <a:rPr lang="it-IT" dirty="0">
                <a:ea typeface="+mn-ea"/>
              </a:rPr>
              <a:t> </a:t>
            </a:r>
            <a:r>
              <a:rPr lang="it-IT" dirty="0" err="1">
                <a:ea typeface="+mn-ea"/>
              </a:rPr>
              <a:t>obtain</a:t>
            </a:r>
            <a:r>
              <a:rPr lang="it-IT" dirty="0">
                <a:ea typeface="+mn-ea"/>
              </a:rPr>
              <a:t> a </a:t>
            </a:r>
            <a:r>
              <a:rPr lang="it-IT" dirty="0" err="1">
                <a:ea typeface="+mn-ea"/>
              </a:rPr>
              <a:t>query</a:t>
            </a:r>
            <a:r>
              <a:rPr lang="it-IT" dirty="0">
                <a:ea typeface="+mn-ea"/>
              </a:rPr>
              <a:t> </a:t>
            </a:r>
            <a:r>
              <a:rPr lang="it-IT" dirty="0" err="1">
                <a:ea typeface="+mn-ea"/>
              </a:rPr>
              <a:t>that</a:t>
            </a:r>
            <a:r>
              <a:rPr lang="it-IT" dirty="0">
                <a:ea typeface="+mn-ea"/>
              </a:rPr>
              <a:t> </a:t>
            </a:r>
            <a:r>
              <a:rPr lang="it-IT" dirty="0" err="1">
                <a:ea typeface="+mn-ea"/>
              </a:rPr>
              <a:t>populates</a:t>
            </a:r>
            <a:r>
              <a:rPr lang="it-IT" dirty="0">
                <a:ea typeface="+mn-ea"/>
              </a:rPr>
              <a:t> </a:t>
            </a:r>
            <a:r>
              <a:rPr lang="it-IT" dirty="0" err="1">
                <a:solidFill>
                  <a:srgbClr val="00B050"/>
                </a:solidFill>
                <a:ea typeface="+mn-ea"/>
              </a:rPr>
              <a:t>Emp</a:t>
            </a:r>
            <a:endParaRPr lang="it-IT" dirty="0">
              <a:ea typeface="+mn-ea"/>
            </a:endParaRPr>
          </a:p>
          <a:p>
            <a:pPr lvl="1">
              <a:buFontTx/>
              <a:buNone/>
              <a:defRPr/>
            </a:pPr>
            <a:r>
              <a:rPr lang="en-US" sz="1800" dirty="0"/>
              <a:t>SELECT </a:t>
            </a:r>
            <a:r>
              <a:rPr lang="en-US" dirty="0">
                <a:solidFill>
                  <a:srgbClr val="C00000"/>
                </a:solidFill>
                <a:ea typeface="+mn-ea"/>
                <a:cs typeface="+mn-cs"/>
              </a:rPr>
              <a:t>Id</a:t>
            </a:r>
            <a:r>
              <a:rPr lang="en-US" sz="1800" dirty="0"/>
              <a:t> as </a:t>
            </a:r>
            <a:r>
              <a:rPr lang="en-US" sz="1800" dirty="0">
                <a:solidFill>
                  <a:srgbClr val="009900"/>
                </a:solidFill>
              </a:rPr>
              <a:t>Code</a:t>
            </a:r>
            <a:r>
              <a:rPr lang="en-US" sz="1800" dirty="0"/>
              <a:t>, </a:t>
            </a:r>
            <a:r>
              <a:rPr lang="it-IT" sz="1800" dirty="0" err="1">
                <a:solidFill>
                  <a:srgbClr val="C00000"/>
                </a:solidFill>
              </a:rPr>
              <a:t>Name</a:t>
            </a:r>
            <a:r>
              <a:rPr lang="it-IT" sz="1800" dirty="0"/>
              <a:t> AS </a:t>
            </a:r>
            <a:r>
              <a:rPr lang="it-IT" sz="1800" dirty="0" err="1">
                <a:solidFill>
                  <a:srgbClr val="009900"/>
                </a:solidFill>
              </a:rPr>
              <a:t>EmpName</a:t>
            </a:r>
            <a:r>
              <a:rPr lang="it-IT" sz="1800" dirty="0"/>
              <a:t>, </a:t>
            </a:r>
            <a:r>
              <a:rPr lang="it-IT" sz="1800" dirty="0" err="1">
                <a:solidFill>
                  <a:srgbClr val="C00000"/>
                </a:solidFill>
              </a:rPr>
              <a:t>DeptName</a:t>
            </a:r>
            <a:r>
              <a:rPr lang="it-IT" sz="1800" dirty="0"/>
              <a:t> AS </a:t>
            </a:r>
            <a:r>
              <a:rPr lang="it-IT" sz="1800" dirty="0" err="1">
                <a:solidFill>
                  <a:srgbClr val="009900"/>
                </a:solidFill>
              </a:rPr>
              <a:t>Dept</a:t>
            </a:r>
            <a:endParaRPr lang="en-US" sz="1800" dirty="0">
              <a:solidFill>
                <a:srgbClr val="009900"/>
              </a:solidFill>
            </a:endParaRPr>
          </a:p>
          <a:p>
            <a:pPr lvl="1">
              <a:buFontTx/>
              <a:buNone/>
              <a:defRPr/>
            </a:pPr>
            <a:r>
              <a:rPr lang="en-US" sz="1800" dirty="0"/>
              <a:t>FROM </a:t>
            </a:r>
            <a:r>
              <a:rPr lang="en-US" sz="1800" dirty="0">
                <a:solidFill>
                  <a:srgbClr val="C00000"/>
                </a:solidFill>
              </a:rPr>
              <a:t>Employee</a:t>
            </a:r>
            <a:r>
              <a:rPr lang="en-US" sz="1800" dirty="0"/>
              <a:t> JOIN </a:t>
            </a:r>
            <a:r>
              <a:rPr lang="en-US" sz="1800" dirty="0">
                <a:solidFill>
                  <a:srgbClr val="C00000"/>
                </a:solidFill>
              </a:rPr>
              <a:t>Dept</a:t>
            </a:r>
            <a:r>
              <a:rPr lang="en-US" sz="1800" dirty="0"/>
              <a:t> ON </a:t>
            </a:r>
            <a:r>
              <a:rPr lang="en-US" sz="1800" dirty="0">
                <a:solidFill>
                  <a:srgbClr val="C00000"/>
                </a:solidFill>
              </a:rPr>
              <a:t>DeptId</a:t>
            </a:r>
            <a:r>
              <a:rPr lang="en-US" sz="1800" dirty="0"/>
              <a:t> = </a:t>
            </a:r>
            <a:r>
              <a:rPr lang="en-US" sz="1800" dirty="0">
                <a:solidFill>
                  <a:srgbClr val="C00000"/>
                </a:solidFill>
              </a:rPr>
              <a:t>Dept.Id</a:t>
            </a:r>
          </a:p>
          <a:p>
            <a:pPr>
              <a:buFontTx/>
              <a:buNone/>
              <a:defRPr/>
            </a:pPr>
            <a:r>
              <a:rPr lang="it-IT" dirty="0">
                <a:solidFill>
                  <a:srgbClr val="00B050"/>
                </a:solidFill>
                <a:ea typeface="+mn-ea"/>
              </a:rPr>
              <a:t>	</a:t>
            </a:r>
            <a:endParaRPr lang="it-IT" dirty="0">
              <a:ea typeface="+mn-ea"/>
            </a:endParaRPr>
          </a:p>
        </p:txBody>
      </p:sp>
      <p:sp>
        <p:nvSpPr>
          <p:cNvPr id="4" name="Segnaposto data 3"/>
          <p:cNvSpPr>
            <a:spLocks noGrp="1"/>
          </p:cNvSpPr>
          <p:nvPr>
            <p:ph type="dt" sz="quarter" idx="10"/>
          </p:nvPr>
        </p:nvSpPr>
        <p:spPr/>
        <p:txBody>
          <a:bodyPr/>
          <a:lstStyle/>
          <a:p>
            <a:pPr>
              <a:defRPr/>
            </a:pPr>
            <a:r>
              <a:rPr lang="it-IT">
                <a:latin typeface="Arial"/>
              </a:rPr>
              <a:t>P. Atzeni</a:t>
            </a:r>
          </a:p>
        </p:txBody>
      </p:sp>
      <p:sp>
        <p:nvSpPr>
          <p:cNvPr id="5" name="Segnaposto piè di pagina 4"/>
          <p:cNvSpPr>
            <a:spLocks noGrp="1"/>
          </p:cNvSpPr>
          <p:nvPr>
            <p:ph type="ftr" sz="quarter" idx="11"/>
          </p:nvPr>
        </p:nvSpPr>
        <p:spPr/>
        <p:txBody>
          <a:bodyPr/>
          <a:lstStyle/>
          <a:p>
            <a:pPr>
              <a:defRPr/>
            </a:pPr>
            <a:r>
              <a:rPr lang="it-IT">
                <a:latin typeface="Arial"/>
              </a:rPr>
              <a:t>ITD - 3 - 28/10-4/11/2009</a:t>
            </a:r>
          </a:p>
        </p:txBody>
      </p:sp>
      <p:sp>
        <p:nvSpPr>
          <p:cNvPr id="6" name="Segnaposto numero diapositiva 5"/>
          <p:cNvSpPr>
            <a:spLocks noGrp="1"/>
          </p:cNvSpPr>
          <p:nvPr>
            <p:ph type="sldNum" sz="quarter" idx="12"/>
          </p:nvPr>
        </p:nvSpPr>
        <p:spPr/>
        <p:txBody>
          <a:bodyPr/>
          <a:lstStyle>
            <a:lvl1pPr eaLnBrk="0" hangingPunct="0">
              <a:defRPr sz="2400">
                <a:solidFill>
                  <a:schemeClr val="tx1"/>
                </a:solidFill>
                <a:latin typeface="Times New Roman" charset="0"/>
                <a:ea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377C4300-83C6-1C43-8CCA-B5744F09ADA1}" type="slidenum">
              <a:rPr lang="it-IT" sz="1200">
                <a:solidFill>
                  <a:srgbClr val="FFFFFF"/>
                </a:solidFill>
                <a:latin typeface="Arial" charset="0"/>
              </a:rPr>
              <a:pPr/>
              <a:t>71</a:t>
            </a:fld>
            <a:endParaRPr lang="it-IT" sz="1200">
              <a:solidFill>
                <a:srgbClr val="FFFFFF"/>
              </a:solidFill>
              <a:latin typeface="Arial" charset="0"/>
            </a:endParaRPr>
          </a:p>
        </p:txBody>
      </p:sp>
    </p:spTree>
  </p:cSld>
  <p:clrMapOvr>
    <a:masterClrMapping/>
  </p:clrMapOvr>
  <p:transition spd="slow">
    <p:wipe dir="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olo 1"/>
          <p:cNvSpPr>
            <a:spLocks noGrp="1"/>
          </p:cNvSpPr>
          <p:nvPr>
            <p:ph type="title"/>
          </p:nvPr>
        </p:nvSpPr>
        <p:spPr/>
        <p:txBody>
          <a:bodyPr/>
          <a:lstStyle/>
          <a:p>
            <a:r>
              <a:rPr lang="it-IT">
                <a:latin typeface="Arial" charset="0"/>
              </a:rPr>
              <a:t>Better visualization</a:t>
            </a:r>
          </a:p>
        </p:txBody>
      </p:sp>
      <p:sp>
        <p:nvSpPr>
          <p:cNvPr id="7171" name="Segnaposto contenuto 10"/>
          <p:cNvSpPr>
            <a:spLocks noGrp="1"/>
          </p:cNvSpPr>
          <p:nvPr>
            <p:ph sz="half" idx="1"/>
          </p:nvPr>
        </p:nvSpPr>
        <p:spPr/>
        <p:txBody>
          <a:bodyPr/>
          <a:lstStyle/>
          <a:p>
            <a:pPr>
              <a:buFontTx/>
              <a:buNone/>
            </a:pPr>
            <a:r>
              <a:rPr lang="it-IT" sz="1600">
                <a:solidFill>
                  <a:srgbClr val="C00000"/>
                </a:solidFill>
                <a:latin typeface="Arial" charset="0"/>
              </a:rPr>
              <a:t>Employee</a:t>
            </a:r>
          </a:p>
          <a:p>
            <a:pPr>
              <a:buFontTx/>
              <a:buNone/>
            </a:pPr>
            <a:r>
              <a:rPr lang="it-IT" sz="1600">
                <a:solidFill>
                  <a:srgbClr val="C00000"/>
                </a:solidFill>
                <a:latin typeface="Arial" charset="0"/>
              </a:rPr>
              <a:t>	</a:t>
            </a:r>
            <a:r>
              <a:rPr lang="it-IT" sz="1600" u="sng">
                <a:solidFill>
                  <a:srgbClr val="C00000"/>
                </a:solidFill>
                <a:latin typeface="Arial" charset="0"/>
              </a:rPr>
              <a:t>Id</a:t>
            </a:r>
            <a:endParaRPr lang="it-IT" sz="1600">
              <a:solidFill>
                <a:srgbClr val="C00000"/>
              </a:solidFill>
              <a:latin typeface="Arial" charset="0"/>
            </a:endParaRPr>
          </a:p>
          <a:p>
            <a:pPr>
              <a:buFontTx/>
              <a:buNone/>
            </a:pPr>
            <a:r>
              <a:rPr lang="it-IT" sz="1600">
                <a:solidFill>
                  <a:srgbClr val="C00000"/>
                </a:solidFill>
                <a:latin typeface="Arial" charset="0"/>
              </a:rPr>
              <a:t>	Name</a:t>
            </a:r>
          </a:p>
          <a:p>
            <a:pPr>
              <a:buFontTx/>
              <a:buNone/>
            </a:pPr>
            <a:r>
              <a:rPr lang="it-IT" sz="1600">
                <a:solidFill>
                  <a:srgbClr val="C00000"/>
                </a:solidFill>
                <a:latin typeface="Arial" charset="0"/>
              </a:rPr>
              <a:t>	DeptId</a:t>
            </a:r>
          </a:p>
          <a:p>
            <a:pPr>
              <a:buFontTx/>
              <a:buNone/>
            </a:pPr>
            <a:r>
              <a:rPr lang="it-IT" sz="1600">
                <a:solidFill>
                  <a:srgbClr val="C00000"/>
                </a:solidFill>
                <a:latin typeface="Arial" charset="0"/>
              </a:rPr>
              <a:t>	</a:t>
            </a:r>
            <a:endParaRPr lang="it-IT" sz="1600">
              <a:latin typeface="Arial" charset="0"/>
            </a:endParaRPr>
          </a:p>
          <a:p>
            <a:pPr>
              <a:buFontTx/>
              <a:buNone/>
            </a:pPr>
            <a:r>
              <a:rPr lang="it-IT" sz="1600">
                <a:solidFill>
                  <a:srgbClr val="C00000"/>
                </a:solidFill>
                <a:latin typeface="Arial" charset="0"/>
              </a:rPr>
              <a:t>Dept</a:t>
            </a:r>
          </a:p>
          <a:p>
            <a:pPr>
              <a:buFontTx/>
              <a:buNone/>
            </a:pPr>
            <a:r>
              <a:rPr lang="it-IT" sz="1600">
                <a:solidFill>
                  <a:srgbClr val="C00000"/>
                </a:solidFill>
                <a:latin typeface="Arial" charset="0"/>
              </a:rPr>
              <a:t>	</a:t>
            </a:r>
            <a:r>
              <a:rPr lang="it-IT" sz="1600" u="sng">
                <a:solidFill>
                  <a:srgbClr val="C00000"/>
                </a:solidFill>
                <a:latin typeface="Arial" charset="0"/>
              </a:rPr>
              <a:t>Id</a:t>
            </a:r>
            <a:endParaRPr lang="it-IT" sz="1600">
              <a:solidFill>
                <a:srgbClr val="C00000"/>
              </a:solidFill>
              <a:latin typeface="Arial" charset="0"/>
            </a:endParaRPr>
          </a:p>
          <a:p>
            <a:pPr>
              <a:buFontTx/>
              <a:buNone/>
            </a:pPr>
            <a:r>
              <a:rPr lang="it-IT" sz="1600">
                <a:solidFill>
                  <a:srgbClr val="C00000"/>
                </a:solidFill>
                <a:latin typeface="Arial" charset="0"/>
              </a:rPr>
              <a:t>	DeptName</a:t>
            </a:r>
          </a:p>
          <a:p>
            <a:pPr>
              <a:buFontTx/>
              <a:buNone/>
            </a:pPr>
            <a:r>
              <a:rPr lang="it-IT" sz="1600">
                <a:latin typeface="Arial" charset="0"/>
              </a:rPr>
              <a:t>	</a:t>
            </a:r>
            <a:r>
              <a:rPr lang="it-IT" sz="1600">
                <a:solidFill>
                  <a:srgbClr val="000000"/>
                </a:solidFill>
                <a:latin typeface="Arial" charset="0"/>
              </a:rPr>
              <a:t>	</a:t>
            </a:r>
            <a:endParaRPr lang="it-IT" sz="1600">
              <a:solidFill>
                <a:srgbClr val="00B050"/>
              </a:solidFill>
              <a:latin typeface="Arial" charset="0"/>
            </a:endParaRPr>
          </a:p>
        </p:txBody>
      </p:sp>
      <p:sp>
        <p:nvSpPr>
          <p:cNvPr id="7172" name="Segnaposto contenuto 6"/>
          <p:cNvSpPr>
            <a:spLocks noGrp="1"/>
          </p:cNvSpPr>
          <p:nvPr>
            <p:ph sz="half" idx="2"/>
          </p:nvPr>
        </p:nvSpPr>
        <p:spPr/>
        <p:txBody>
          <a:bodyPr/>
          <a:lstStyle/>
          <a:p>
            <a:pPr>
              <a:buFontTx/>
              <a:buNone/>
            </a:pPr>
            <a:endParaRPr lang="it-IT" sz="1600">
              <a:solidFill>
                <a:srgbClr val="00B050"/>
              </a:solidFill>
              <a:latin typeface="Arial" charset="0"/>
            </a:endParaRPr>
          </a:p>
          <a:p>
            <a:pPr>
              <a:buFontTx/>
              <a:buNone/>
            </a:pPr>
            <a:r>
              <a:rPr lang="it-IT" sz="1600">
                <a:solidFill>
                  <a:srgbClr val="00B050"/>
                </a:solidFill>
                <a:latin typeface="Arial" charset="0"/>
              </a:rPr>
              <a:t>Emp</a:t>
            </a:r>
          </a:p>
          <a:p>
            <a:pPr>
              <a:buFontTx/>
              <a:buNone/>
            </a:pPr>
            <a:r>
              <a:rPr lang="it-IT" sz="1600">
                <a:solidFill>
                  <a:srgbClr val="00B050"/>
                </a:solidFill>
                <a:latin typeface="Arial" charset="0"/>
              </a:rPr>
              <a:t>	Code</a:t>
            </a:r>
          </a:p>
          <a:p>
            <a:pPr>
              <a:buFontTx/>
              <a:buNone/>
            </a:pPr>
            <a:r>
              <a:rPr lang="it-IT" sz="1600">
                <a:solidFill>
                  <a:srgbClr val="00B050"/>
                </a:solidFill>
                <a:latin typeface="Arial" charset="0"/>
              </a:rPr>
              <a:t>	EmpName</a:t>
            </a:r>
          </a:p>
          <a:p>
            <a:pPr>
              <a:buFontTx/>
              <a:buNone/>
            </a:pPr>
            <a:r>
              <a:rPr lang="it-IT" sz="1600">
                <a:solidFill>
                  <a:srgbClr val="00B050"/>
                </a:solidFill>
                <a:latin typeface="Arial" charset="0"/>
              </a:rPr>
              <a:t>	Dept</a:t>
            </a:r>
          </a:p>
        </p:txBody>
      </p:sp>
      <p:sp>
        <p:nvSpPr>
          <p:cNvPr id="4" name="Segnaposto data 3"/>
          <p:cNvSpPr>
            <a:spLocks noGrp="1"/>
          </p:cNvSpPr>
          <p:nvPr>
            <p:ph type="dt" sz="quarter" idx="10"/>
          </p:nvPr>
        </p:nvSpPr>
        <p:spPr/>
        <p:txBody>
          <a:bodyPr/>
          <a:lstStyle/>
          <a:p>
            <a:pPr>
              <a:defRPr/>
            </a:pPr>
            <a:r>
              <a:rPr lang="it-IT"/>
              <a:t>P. Atzeni</a:t>
            </a:r>
          </a:p>
        </p:txBody>
      </p:sp>
      <p:sp>
        <p:nvSpPr>
          <p:cNvPr id="5" name="Segnaposto piè di pagina 4"/>
          <p:cNvSpPr>
            <a:spLocks noGrp="1"/>
          </p:cNvSpPr>
          <p:nvPr>
            <p:ph type="ftr" sz="quarter" idx="11"/>
          </p:nvPr>
        </p:nvSpPr>
        <p:spPr/>
        <p:txBody>
          <a:bodyPr/>
          <a:lstStyle/>
          <a:p>
            <a:pPr>
              <a:defRPr/>
            </a:pPr>
            <a:r>
              <a:rPr lang="it-IT"/>
              <a:t>ITD - 3 - 28/10-4/11/2009</a:t>
            </a:r>
          </a:p>
        </p:txBody>
      </p:sp>
      <p:sp>
        <p:nvSpPr>
          <p:cNvPr id="6" name="Segnaposto numero diapositiva 5"/>
          <p:cNvSpPr>
            <a:spLocks noGrp="1"/>
          </p:cNvSpPr>
          <p:nvPr>
            <p:ph type="sldNum" sz="quarter" idx="12"/>
          </p:nvPr>
        </p:nvSpPr>
        <p:spPr/>
        <p:txBody>
          <a:bodyPr/>
          <a:lstStyle>
            <a:lvl1pPr eaLnBrk="0" hangingPunct="0">
              <a:defRPr sz="2400">
                <a:solidFill>
                  <a:schemeClr val="tx1"/>
                </a:solidFill>
                <a:latin typeface="Times New Roman" charset="0"/>
                <a:ea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BAEDC2D6-CA11-694C-94B3-F03FAEC4771D}" type="slidenum">
              <a:rPr lang="it-IT" sz="1200">
                <a:solidFill>
                  <a:srgbClr val="FFFFFF"/>
                </a:solidFill>
                <a:latin typeface="Arial" charset="0"/>
              </a:rPr>
              <a:pPr/>
              <a:t>72</a:t>
            </a:fld>
            <a:endParaRPr lang="it-IT" sz="1200">
              <a:solidFill>
                <a:srgbClr val="FFFFFF"/>
              </a:solidFill>
              <a:latin typeface="Arial" charset="0"/>
            </a:endParaRPr>
          </a:p>
        </p:txBody>
      </p:sp>
      <p:cxnSp>
        <p:nvCxnSpPr>
          <p:cNvPr id="7176" name="Connettore 2 8"/>
          <p:cNvCxnSpPr>
            <a:cxnSpLocks noChangeShapeType="1"/>
          </p:cNvCxnSpPr>
          <p:nvPr/>
        </p:nvCxnSpPr>
        <p:spPr bwMode="auto">
          <a:xfrm>
            <a:off x="1500188" y="1928813"/>
            <a:ext cx="3571875" cy="285750"/>
          </a:xfrm>
          <a:prstGeom prst="straightConnector1">
            <a:avLst/>
          </a:prstGeom>
          <a:noFill/>
          <a:ln w="9525">
            <a:solidFill>
              <a:schemeClr val="tx1"/>
            </a:solidFill>
            <a:prstDash val="dash"/>
            <a:miter lim="800000"/>
            <a:headEnd/>
            <a:tailEnd type="arrow" w="med" len="med"/>
          </a:ln>
          <a:extLst>
            <a:ext uri="{909E8E84-426E-40dd-AFC4-6F175D3DCCD1}">
              <a14:hiddenFill xmlns:a14="http://schemas.microsoft.com/office/drawing/2010/main" xmlns="">
                <a:noFill/>
              </a14:hiddenFill>
            </a:ext>
          </a:extLst>
        </p:spPr>
      </p:cxnSp>
      <p:cxnSp>
        <p:nvCxnSpPr>
          <p:cNvPr id="7177" name="Connettore 2 9"/>
          <p:cNvCxnSpPr>
            <a:cxnSpLocks noChangeShapeType="1"/>
          </p:cNvCxnSpPr>
          <p:nvPr/>
        </p:nvCxnSpPr>
        <p:spPr bwMode="auto">
          <a:xfrm flipV="1">
            <a:off x="2286000" y="2786063"/>
            <a:ext cx="2857500" cy="928687"/>
          </a:xfrm>
          <a:prstGeom prst="straightConnector1">
            <a:avLst/>
          </a:prstGeom>
          <a:noFill/>
          <a:ln w="9525">
            <a:solidFill>
              <a:schemeClr val="tx1"/>
            </a:solidFill>
            <a:prstDash val="dash"/>
            <a:miter lim="800000"/>
            <a:headEnd/>
            <a:tailEnd type="arrow" w="med" len="med"/>
          </a:ln>
          <a:extLst>
            <a:ext uri="{909E8E84-426E-40dd-AFC4-6F175D3DCCD1}">
              <a14:hiddenFill xmlns:a14="http://schemas.microsoft.com/office/drawing/2010/main" xmlns="">
                <a:noFill/>
              </a14:hiddenFill>
            </a:ext>
          </a:extLst>
        </p:spPr>
      </p:cxnSp>
      <p:cxnSp>
        <p:nvCxnSpPr>
          <p:cNvPr id="7178" name="Connettore 2 13"/>
          <p:cNvCxnSpPr>
            <a:cxnSpLocks noChangeShapeType="1"/>
          </p:cNvCxnSpPr>
          <p:nvPr/>
        </p:nvCxnSpPr>
        <p:spPr bwMode="auto">
          <a:xfrm>
            <a:off x="1785938" y="2214563"/>
            <a:ext cx="3286125" cy="285750"/>
          </a:xfrm>
          <a:prstGeom prst="straightConnector1">
            <a:avLst/>
          </a:prstGeom>
          <a:noFill/>
          <a:ln w="9525">
            <a:solidFill>
              <a:schemeClr val="tx1"/>
            </a:solidFill>
            <a:prstDash val="dash"/>
            <a:miter lim="800000"/>
            <a:headEnd/>
            <a:tailEnd type="arrow" w="med" len="med"/>
          </a:ln>
          <a:extLst>
            <a:ext uri="{909E8E84-426E-40dd-AFC4-6F175D3DCCD1}">
              <a14:hiddenFill xmlns:a14="http://schemas.microsoft.com/office/drawing/2010/main" xmlns="">
                <a:noFill/>
              </a14:hiddenFill>
            </a:ext>
          </a:extLst>
        </p:spPr>
      </p:cxnSp>
      <p:grpSp>
        <p:nvGrpSpPr>
          <p:cNvPr id="7179" name="Gruppo 39"/>
          <p:cNvGrpSpPr>
            <a:grpSpLocks/>
          </p:cNvGrpSpPr>
          <p:nvPr/>
        </p:nvGrpSpPr>
        <p:grpSpPr bwMode="auto">
          <a:xfrm>
            <a:off x="571500" y="2513013"/>
            <a:ext cx="571500" cy="915987"/>
            <a:chOff x="357158" y="2500306"/>
            <a:chExt cx="785818" cy="1144596"/>
          </a:xfrm>
        </p:grpSpPr>
        <p:cxnSp>
          <p:nvCxnSpPr>
            <p:cNvPr id="7181" name="Connettore 4 31"/>
            <p:cNvCxnSpPr>
              <a:cxnSpLocks noChangeShapeType="1"/>
            </p:cNvCxnSpPr>
            <p:nvPr/>
          </p:nvCxnSpPr>
          <p:spPr bwMode="auto">
            <a:xfrm rot="10800000">
              <a:off x="357158" y="2500306"/>
              <a:ext cx="785818" cy="1588"/>
            </a:xfrm>
            <a:prstGeom prst="bentConnector3">
              <a:avLst>
                <a:gd name="adj1" fmla="val 50000"/>
              </a:avLst>
            </a:prstGeom>
            <a:noFill/>
            <a:ln w="9525">
              <a:solidFill>
                <a:schemeClr val="tx1"/>
              </a:solidFill>
              <a:miter lim="800000"/>
              <a:headEnd/>
              <a:tailEnd/>
            </a:ln>
            <a:extLst>
              <a:ext uri="{909E8E84-426E-40dd-AFC4-6F175D3DCCD1}">
                <a14:hiddenFill xmlns:a14="http://schemas.microsoft.com/office/drawing/2010/main" xmlns="">
                  <a:noFill/>
                </a14:hiddenFill>
              </a:ext>
            </a:extLst>
          </p:spPr>
        </p:cxnSp>
        <p:cxnSp>
          <p:nvCxnSpPr>
            <p:cNvPr id="7182" name="Connettore 4 34"/>
            <p:cNvCxnSpPr>
              <a:cxnSpLocks noChangeShapeType="1"/>
            </p:cNvCxnSpPr>
            <p:nvPr/>
          </p:nvCxnSpPr>
          <p:spPr bwMode="auto">
            <a:xfrm rot="5400000">
              <a:off x="-213552" y="3071810"/>
              <a:ext cx="1142214" cy="794"/>
            </a:xfrm>
            <a:prstGeom prst="bentConnector3">
              <a:avLst>
                <a:gd name="adj1" fmla="val 50000"/>
              </a:avLst>
            </a:prstGeom>
            <a:noFill/>
            <a:ln w="9525">
              <a:solidFill>
                <a:schemeClr val="tx1"/>
              </a:solidFill>
              <a:miter lim="800000"/>
              <a:headEnd/>
              <a:tailEnd/>
            </a:ln>
            <a:extLst>
              <a:ext uri="{909E8E84-426E-40dd-AFC4-6F175D3DCCD1}">
                <a14:hiddenFill xmlns:a14="http://schemas.microsoft.com/office/drawing/2010/main" xmlns="">
                  <a:noFill/>
                </a14:hiddenFill>
              </a:ext>
            </a:extLst>
          </p:spPr>
        </p:cxnSp>
        <p:cxnSp>
          <p:nvCxnSpPr>
            <p:cNvPr id="7183" name="Connettore 2 37"/>
            <p:cNvCxnSpPr>
              <a:cxnSpLocks noChangeShapeType="1"/>
            </p:cNvCxnSpPr>
            <p:nvPr/>
          </p:nvCxnSpPr>
          <p:spPr bwMode="auto">
            <a:xfrm>
              <a:off x="357158" y="3643314"/>
              <a:ext cx="785818" cy="1588"/>
            </a:xfrm>
            <a:prstGeom prst="straightConnector1">
              <a:avLst/>
            </a:prstGeom>
            <a:noFill/>
            <a:ln w="9525">
              <a:solidFill>
                <a:schemeClr val="tx1"/>
              </a:solidFill>
              <a:miter lim="800000"/>
              <a:headEnd/>
              <a:tailEnd type="arrow" w="med" len="med"/>
            </a:ln>
            <a:extLst>
              <a:ext uri="{909E8E84-426E-40dd-AFC4-6F175D3DCCD1}">
                <a14:hiddenFill xmlns:a14="http://schemas.microsoft.com/office/drawing/2010/main" xmlns="">
                  <a:noFill/>
                </a14:hiddenFill>
              </a:ext>
            </a:extLst>
          </p:spPr>
        </p:cxnSp>
      </p:grpSp>
      <p:sp>
        <p:nvSpPr>
          <p:cNvPr id="42" name="Segnaposto contenuto 10"/>
          <p:cNvSpPr txBox="1">
            <a:spLocks/>
          </p:cNvSpPr>
          <p:nvPr/>
        </p:nvSpPr>
        <p:spPr bwMode="auto">
          <a:xfrm>
            <a:off x="785813" y="3929063"/>
            <a:ext cx="7772400" cy="2664339"/>
          </a:xfrm>
          <a:prstGeom prst="rect">
            <a:avLst/>
          </a:prstGeom>
          <a:noFill/>
          <a:ln w="9525">
            <a:noFill/>
            <a:miter lim="800000"/>
            <a:headEnd/>
            <a:tailEnd/>
          </a:ln>
        </p:spPr>
        <p:txBody>
          <a:bodyPr>
            <a:normAutofit lnSpcReduction="10000"/>
          </a:bodyPr>
          <a:lstStyle>
            <a:lvl1pPr marL="342900" indent="-342900" eaLnBrk="0" hangingPunct="0">
              <a:defRPr sz="2400">
                <a:solidFill>
                  <a:schemeClr val="tx1"/>
                </a:solidFill>
                <a:latin typeface="Times New Roman" charset="0"/>
                <a:ea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lnSpc>
                <a:spcPct val="80000"/>
              </a:lnSpc>
              <a:spcBef>
                <a:spcPct val="20000"/>
              </a:spcBef>
            </a:pPr>
            <a:r>
              <a:rPr lang="it-IT" sz="1400" dirty="0" err="1">
                <a:latin typeface="Arial" charset="0"/>
              </a:rPr>
              <a:t>We</a:t>
            </a:r>
            <a:r>
              <a:rPr lang="it-IT" sz="1400" dirty="0">
                <a:latin typeface="Arial" charset="0"/>
              </a:rPr>
              <a:t> </a:t>
            </a:r>
            <a:r>
              <a:rPr lang="it-IT" sz="1400" dirty="0" err="1">
                <a:latin typeface="Arial" charset="0"/>
              </a:rPr>
              <a:t>want</a:t>
            </a:r>
            <a:r>
              <a:rPr lang="it-IT" sz="1400" dirty="0">
                <a:latin typeface="Arial" charset="0"/>
              </a:rPr>
              <a:t> to </a:t>
            </a:r>
            <a:r>
              <a:rPr lang="it-IT" sz="1400" dirty="0" err="1">
                <a:latin typeface="Arial" charset="0"/>
              </a:rPr>
              <a:t>obtain</a:t>
            </a:r>
            <a:endParaRPr lang="it-IT" sz="1400" dirty="0">
              <a:latin typeface="Arial" charset="0"/>
            </a:endParaRPr>
          </a:p>
          <a:p>
            <a:pPr lvl="1">
              <a:lnSpc>
                <a:spcPct val="80000"/>
              </a:lnSpc>
              <a:spcBef>
                <a:spcPct val="20000"/>
              </a:spcBef>
            </a:pPr>
            <a:r>
              <a:rPr lang="en-US" sz="1400" dirty="0">
                <a:latin typeface="Arial" charset="0"/>
              </a:rPr>
              <a:t>SELECT </a:t>
            </a:r>
            <a:r>
              <a:rPr lang="en-US" sz="1400" dirty="0">
                <a:solidFill>
                  <a:srgbClr val="C00000"/>
                </a:solidFill>
                <a:latin typeface="Arial" charset="0"/>
              </a:rPr>
              <a:t>Id</a:t>
            </a:r>
            <a:r>
              <a:rPr lang="en-US" sz="1400" dirty="0">
                <a:latin typeface="Arial" charset="0"/>
              </a:rPr>
              <a:t> as </a:t>
            </a:r>
            <a:r>
              <a:rPr lang="en-US" sz="1400" dirty="0">
                <a:solidFill>
                  <a:srgbClr val="009900"/>
                </a:solidFill>
                <a:latin typeface="Arial" charset="0"/>
              </a:rPr>
              <a:t>Code</a:t>
            </a:r>
            <a:r>
              <a:rPr lang="en-US" sz="1400" dirty="0">
                <a:latin typeface="Arial" charset="0"/>
              </a:rPr>
              <a:t>, </a:t>
            </a:r>
            <a:r>
              <a:rPr lang="it-IT" sz="1400" dirty="0" err="1">
                <a:solidFill>
                  <a:srgbClr val="C00000"/>
                </a:solidFill>
                <a:latin typeface="Arial" charset="0"/>
              </a:rPr>
              <a:t>Name</a:t>
            </a:r>
            <a:r>
              <a:rPr lang="it-IT" sz="1400" dirty="0">
                <a:latin typeface="Arial" charset="0"/>
              </a:rPr>
              <a:t> AS </a:t>
            </a:r>
            <a:r>
              <a:rPr lang="it-IT" sz="1400" dirty="0" err="1">
                <a:solidFill>
                  <a:srgbClr val="009900"/>
                </a:solidFill>
                <a:latin typeface="Arial" charset="0"/>
              </a:rPr>
              <a:t>EmpName</a:t>
            </a:r>
            <a:r>
              <a:rPr lang="it-IT" sz="1400" dirty="0">
                <a:latin typeface="Arial" charset="0"/>
              </a:rPr>
              <a:t>, </a:t>
            </a:r>
            <a:r>
              <a:rPr lang="it-IT" sz="1400" dirty="0" err="1">
                <a:solidFill>
                  <a:srgbClr val="C00000"/>
                </a:solidFill>
                <a:latin typeface="Arial" charset="0"/>
              </a:rPr>
              <a:t>DeptName</a:t>
            </a:r>
            <a:r>
              <a:rPr lang="it-IT" sz="1400" dirty="0">
                <a:latin typeface="Arial" charset="0"/>
              </a:rPr>
              <a:t> AS </a:t>
            </a:r>
            <a:r>
              <a:rPr lang="it-IT" sz="1400" dirty="0" err="1">
                <a:solidFill>
                  <a:srgbClr val="009900"/>
                </a:solidFill>
                <a:latin typeface="Arial" charset="0"/>
              </a:rPr>
              <a:t>Dept</a:t>
            </a:r>
            <a:endParaRPr lang="en-US" sz="1400" dirty="0">
              <a:solidFill>
                <a:srgbClr val="009900"/>
              </a:solidFill>
              <a:latin typeface="Arial" charset="0"/>
            </a:endParaRPr>
          </a:p>
          <a:p>
            <a:pPr lvl="1">
              <a:lnSpc>
                <a:spcPct val="80000"/>
              </a:lnSpc>
              <a:spcBef>
                <a:spcPct val="20000"/>
              </a:spcBef>
            </a:pPr>
            <a:r>
              <a:rPr lang="en-US" sz="1400" dirty="0">
                <a:latin typeface="Arial" charset="0"/>
              </a:rPr>
              <a:t>FROM </a:t>
            </a:r>
            <a:r>
              <a:rPr lang="en-US" sz="1400" dirty="0">
                <a:solidFill>
                  <a:srgbClr val="C00000"/>
                </a:solidFill>
                <a:latin typeface="Arial" charset="0"/>
              </a:rPr>
              <a:t>Employee</a:t>
            </a:r>
            <a:r>
              <a:rPr lang="en-US" sz="1400" dirty="0">
                <a:latin typeface="Arial" charset="0"/>
              </a:rPr>
              <a:t> JOIN </a:t>
            </a:r>
            <a:r>
              <a:rPr lang="en-US" sz="1400" dirty="0" err="1">
                <a:solidFill>
                  <a:srgbClr val="C00000"/>
                </a:solidFill>
                <a:latin typeface="Arial" charset="0"/>
              </a:rPr>
              <a:t>Dept</a:t>
            </a:r>
            <a:r>
              <a:rPr lang="en-US" sz="1400" dirty="0">
                <a:latin typeface="Arial" charset="0"/>
              </a:rPr>
              <a:t> ON </a:t>
            </a:r>
            <a:r>
              <a:rPr lang="en-US" sz="1400" dirty="0" err="1">
                <a:solidFill>
                  <a:srgbClr val="C00000"/>
                </a:solidFill>
                <a:latin typeface="Arial" charset="0"/>
              </a:rPr>
              <a:t>DeptId</a:t>
            </a:r>
            <a:r>
              <a:rPr lang="en-US" sz="1400" dirty="0">
                <a:latin typeface="Arial" charset="0"/>
              </a:rPr>
              <a:t> = </a:t>
            </a:r>
            <a:r>
              <a:rPr lang="en-US" sz="1400" dirty="0" err="1">
                <a:solidFill>
                  <a:srgbClr val="C00000"/>
                </a:solidFill>
                <a:latin typeface="Arial" charset="0"/>
              </a:rPr>
              <a:t>Dept.Id</a:t>
            </a:r>
            <a:endParaRPr lang="en-US" sz="1400" dirty="0">
              <a:solidFill>
                <a:srgbClr val="C00000"/>
              </a:solidFill>
              <a:latin typeface="Arial" charset="0"/>
            </a:endParaRPr>
          </a:p>
          <a:p>
            <a:pPr lvl="1">
              <a:lnSpc>
                <a:spcPct val="80000"/>
              </a:lnSpc>
              <a:spcBef>
                <a:spcPct val="20000"/>
              </a:spcBef>
            </a:pPr>
            <a:endParaRPr lang="en-US" sz="1400" dirty="0">
              <a:solidFill>
                <a:srgbClr val="C00000"/>
              </a:solidFill>
              <a:latin typeface="Arial" charset="0"/>
            </a:endParaRPr>
          </a:p>
          <a:p>
            <a:pPr>
              <a:lnSpc>
                <a:spcPct val="80000"/>
              </a:lnSpc>
              <a:spcBef>
                <a:spcPct val="20000"/>
              </a:spcBef>
            </a:pPr>
            <a:r>
              <a:rPr lang="en-US" sz="1400" dirty="0">
                <a:latin typeface="Arial" charset="0"/>
              </a:rPr>
              <a:t>and not</a:t>
            </a:r>
          </a:p>
          <a:p>
            <a:pPr lvl="1">
              <a:lnSpc>
                <a:spcPct val="80000"/>
              </a:lnSpc>
              <a:spcBef>
                <a:spcPct val="20000"/>
              </a:spcBef>
            </a:pPr>
            <a:r>
              <a:rPr lang="en-US" sz="1400" dirty="0">
                <a:solidFill>
                  <a:srgbClr val="000000"/>
                </a:solidFill>
                <a:latin typeface="Arial" charset="0"/>
              </a:rPr>
              <a:t>SELECT </a:t>
            </a:r>
            <a:r>
              <a:rPr lang="en-US" sz="1400" dirty="0">
                <a:solidFill>
                  <a:srgbClr val="C00000"/>
                </a:solidFill>
                <a:latin typeface="Arial" charset="0"/>
              </a:rPr>
              <a:t>Id</a:t>
            </a:r>
            <a:r>
              <a:rPr lang="en-US" sz="1400" dirty="0">
                <a:solidFill>
                  <a:srgbClr val="000000"/>
                </a:solidFill>
                <a:latin typeface="Arial" charset="0"/>
              </a:rPr>
              <a:t> as </a:t>
            </a:r>
            <a:r>
              <a:rPr lang="en-US" sz="1400" dirty="0">
                <a:solidFill>
                  <a:srgbClr val="009900"/>
                </a:solidFill>
                <a:latin typeface="Arial" charset="0"/>
              </a:rPr>
              <a:t>Code</a:t>
            </a:r>
            <a:r>
              <a:rPr lang="en-US" sz="1400" dirty="0">
                <a:solidFill>
                  <a:srgbClr val="000000"/>
                </a:solidFill>
                <a:latin typeface="Arial" charset="0"/>
              </a:rPr>
              <a:t>, </a:t>
            </a:r>
            <a:r>
              <a:rPr lang="it-IT" sz="1400" dirty="0" err="1">
                <a:solidFill>
                  <a:srgbClr val="C00000"/>
                </a:solidFill>
                <a:latin typeface="Arial" charset="0"/>
              </a:rPr>
              <a:t>Name</a:t>
            </a:r>
            <a:r>
              <a:rPr lang="it-IT" sz="1400" dirty="0">
                <a:solidFill>
                  <a:srgbClr val="000000"/>
                </a:solidFill>
                <a:latin typeface="Arial" charset="0"/>
              </a:rPr>
              <a:t> AS </a:t>
            </a:r>
            <a:r>
              <a:rPr lang="it-IT" sz="1400" dirty="0" err="1">
                <a:solidFill>
                  <a:srgbClr val="009900"/>
                </a:solidFill>
                <a:latin typeface="Arial" charset="0"/>
              </a:rPr>
              <a:t>EmpName</a:t>
            </a:r>
            <a:r>
              <a:rPr lang="it-IT" sz="1400" dirty="0">
                <a:solidFill>
                  <a:srgbClr val="000000"/>
                </a:solidFill>
                <a:latin typeface="Arial" charset="0"/>
              </a:rPr>
              <a:t>, </a:t>
            </a:r>
            <a:r>
              <a:rPr lang="it-IT" sz="1400" dirty="0">
                <a:latin typeface="Arial" charset="0"/>
              </a:rPr>
              <a:t>NULL</a:t>
            </a:r>
            <a:r>
              <a:rPr lang="it-IT" sz="1400" dirty="0">
                <a:solidFill>
                  <a:srgbClr val="000000"/>
                </a:solidFill>
                <a:latin typeface="Arial" charset="0"/>
              </a:rPr>
              <a:t> AS </a:t>
            </a:r>
            <a:r>
              <a:rPr lang="it-IT" sz="1400" dirty="0" err="1">
                <a:solidFill>
                  <a:srgbClr val="009900"/>
                </a:solidFill>
                <a:latin typeface="Arial" charset="0"/>
              </a:rPr>
              <a:t>Dept</a:t>
            </a:r>
            <a:r>
              <a:rPr lang="en-US" sz="1400" dirty="0">
                <a:solidFill>
                  <a:srgbClr val="009900"/>
                </a:solidFill>
                <a:latin typeface="Arial" charset="0"/>
              </a:rPr>
              <a:t> </a:t>
            </a:r>
            <a:r>
              <a:rPr lang="en-US" sz="1400" dirty="0">
                <a:solidFill>
                  <a:srgbClr val="000000"/>
                </a:solidFill>
                <a:latin typeface="Arial" charset="0"/>
              </a:rPr>
              <a:t>FROM </a:t>
            </a:r>
            <a:r>
              <a:rPr lang="en-US" sz="1400" dirty="0">
                <a:solidFill>
                  <a:srgbClr val="C00000"/>
                </a:solidFill>
                <a:latin typeface="Arial" charset="0"/>
              </a:rPr>
              <a:t>Employee</a:t>
            </a:r>
            <a:r>
              <a:rPr lang="en-US" sz="1400" dirty="0">
                <a:solidFill>
                  <a:srgbClr val="000000"/>
                </a:solidFill>
                <a:latin typeface="Arial" charset="0"/>
              </a:rPr>
              <a:t> </a:t>
            </a:r>
          </a:p>
          <a:p>
            <a:pPr lvl="1">
              <a:lnSpc>
                <a:spcPct val="80000"/>
              </a:lnSpc>
              <a:spcBef>
                <a:spcPct val="20000"/>
              </a:spcBef>
            </a:pPr>
            <a:r>
              <a:rPr lang="en-US" sz="1400" dirty="0">
                <a:solidFill>
                  <a:srgbClr val="000000"/>
                </a:solidFill>
                <a:latin typeface="Arial" charset="0"/>
              </a:rPr>
              <a:t>UNION</a:t>
            </a:r>
          </a:p>
          <a:p>
            <a:pPr lvl="1">
              <a:lnSpc>
                <a:spcPct val="80000"/>
              </a:lnSpc>
              <a:spcBef>
                <a:spcPct val="20000"/>
              </a:spcBef>
            </a:pPr>
            <a:r>
              <a:rPr lang="en-US" sz="1400" dirty="0">
                <a:solidFill>
                  <a:srgbClr val="000000"/>
                </a:solidFill>
                <a:latin typeface="Arial" charset="0"/>
              </a:rPr>
              <a:t>SELECT </a:t>
            </a:r>
            <a:r>
              <a:rPr lang="it-IT" sz="1400" dirty="0">
                <a:latin typeface="Arial" charset="0"/>
              </a:rPr>
              <a:t>NULL </a:t>
            </a:r>
            <a:r>
              <a:rPr lang="en-US" sz="1400" dirty="0">
                <a:solidFill>
                  <a:srgbClr val="000000"/>
                </a:solidFill>
                <a:latin typeface="Arial" charset="0"/>
              </a:rPr>
              <a:t>as </a:t>
            </a:r>
            <a:r>
              <a:rPr lang="en-US" sz="1400" dirty="0">
                <a:solidFill>
                  <a:srgbClr val="009900"/>
                </a:solidFill>
                <a:latin typeface="Arial" charset="0"/>
              </a:rPr>
              <a:t>Code</a:t>
            </a:r>
            <a:r>
              <a:rPr lang="en-US" sz="1400" dirty="0">
                <a:solidFill>
                  <a:srgbClr val="000000"/>
                </a:solidFill>
                <a:latin typeface="Arial" charset="0"/>
              </a:rPr>
              <a:t>, </a:t>
            </a:r>
            <a:r>
              <a:rPr lang="it-IT" sz="1400" dirty="0">
                <a:latin typeface="Arial" charset="0"/>
              </a:rPr>
              <a:t>NULL </a:t>
            </a:r>
            <a:r>
              <a:rPr lang="it-IT" sz="1400" dirty="0">
                <a:solidFill>
                  <a:srgbClr val="000000"/>
                </a:solidFill>
                <a:latin typeface="Arial" charset="0"/>
              </a:rPr>
              <a:t>AS </a:t>
            </a:r>
            <a:r>
              <a:rPr lang="it-IT" sz="1400" dirty="0" err="1">
                <a:solidFill>
                  <a:srgbClr val="009900"/>
                </a:solidFill>
                <a:latin typeface="Arial" charset="0"/>
              </a:rPr>
              <a:t>EmpName</a:t>
            </a:r>
            <a:r>
              <a:rPr lang="it-IT" sz="1400" dirty="0">
                <a:solidFill>
                  <a:srgbClr val="000000"/>
                </a:solidFill>
                <a:latin typeface="Arial" charset="0"/>
              </a:rPr>
              <a:t>, </a:t>
            </a:r>
            <a:r>
              <a:rPr lang="it-IT" sz="1400" dirty="0" err="1">
                <a:solidFill>
                  <a:srgbClr val="C00000"/>
                </a:solidFill>
                <a:latin typeface="Arial" charset="0"/>
              </a:rPr>
              <a:t>DeptName</a:t>
            </a:r>
            <a:r>
              <a:rPr lang="it-IT" sz="1400" dirty="0">
                <a:solidFill>
                  <a:srgbClr val="C00000"/>
                </a:solidFill>
                <a:latin typeface="Arial" charset="0"/>
              </a:rPr>
              <a:t> </a:t>
            </a:r>
            <a:r>
              <a:rPr lang="it-IT" sz="1400" dirty="0">
                <a:solidFill>
                  <a:srgbClr val="000000"/>
                </a:solidFill>
                <a:latin typeface="Arial" charset="0"/>
              </a:rPr>
              <a:t>AS </a:t>
            </a:r>
            <a:r>
              <a:rPr lang="it-IT" sz="1400" dirty="0" err="1">
                <a:solidFill>
                  <a:srgbClr val="009900"/>
                </a:solidFill>
                <a:latin typeface="Arial" charset="0"/>
              </a:rPr>
              <a:t>Dept</a:t>
            </a:r>
            <a:r>
              <a:rPr lang="en-US" sz="1400" dirty="0">
                <a:solidFill>
                  <a:srgbClr val="009900"/>
                </a:solidFill>
                <a:latin typeface="Arial" charset="0"/>
              </a:rPr>
              <a:t> </a:t>
            </a:r>
            <a:r>
              <a:rPr lang="en-US" sz="1400" dirty="0">
                <a:solidFill>
                  <a:srgbClr val="000000"/>
                </a:solidFill>
                <a:latin typeface="Arial" charset="0"/>
              </a:rPr>
              <a:t>FROM </a:t>
            </a:r>
            <a:r>
              <a:rPr lang="en-US" sz="1400" dirty="0" err="1">
                <a:solidFill>
                  <a:srgbClr val="C00000"/>
                </a:solidFill>
                <a:latin typeface="Arial" charset="0"/>
              </a:rPr>
              <a:t>Dept</a:t>
            </a:r>
            <a:endParaRPr lang="en-US" sz="1400" dirty="0">
              <a:solidFill>
                <a:srgbClr val="C00000"/>
              </a:solidFill>
              <a:latin typeface="Arial" charset="0"/>
            </a:endParaRPr>
          </a:p>
          <a:p>
            <a:pPr lvl="1">
              <a:lnSpc>
                <a:spcPct val="80000"/>
              </a:lnSpc>
              <a:spcBef>
                <a:spcPct val="20000"/>
              </a:spcBef>
            </a:pPr>
            <a:endParaRPr lang="en-US" sz="1400" dirty="0">
              <a:solidFill>
                <a:srgbClr val="C00000"/>
              </a:solidFill>
              <a:latin typeface="Arial" charset="0"/>
            </a:endParaRPr>
          </a:p>
          <a:p>
            <a:pPr>
              <a:lnSpc>
                <a:spcPct val="80000"/>
              </a:lnSpc>
              <a:spcBef>
                <a:spcPct val="20000"/>
              </a:spcBef>
            </a:pPr>
            <a:r>
              <a:rPr lang="en-US" sz="1400" dirty="0">
                <a:solidFill>
                  <a:srgbClr val="000000"/>
                </a:solidFill>
                <a:latin typeface="Arial" charset="0"/>
              </a:rPr>
              <a:t>nor</a:t>
            </a:r>
          </a:p>
          <a:p>
            <a:pPr lvl="1">
              <a:lnSpc>
                <a:spcPct val="80000"/>
              </a:lnSpc>
              <a:spcBef>
                <a:spcPct val="20000"/>
              </a:spcBef>
            </a:pPr>
            <a:r>
              <a:rPr lang="en-US" sz="1400" dirty="0">
                <a:solidFill>
                  <a:srgbClr val="000000"/>
                </a:solidFill>
                <a:latin typeface="Arial" charset="0"/>
              </a:rPr>
              <a:t>SELECT </a:t>
            </a:r>
            <a:r>
              <a:rPr lang="en-US" sz="1400" dirty="0">
                <a:solidFill>
                  <a:srgbClr val="C00000"/>
                </a:solidFill>
                <a:latin typeface="Arial" charset="0"/>
              </a:rPr>
              <a:t>Id</a:t>
            </a:r>
            <a:r>
              <a:rPr lang="en-US" sz="1400" dirty="0">
                <a:solidFill>
                  <a:srgbClr val="000000"/>
                </a:solidFill>
                <a:latin typeface="Arial" charset="0"/>
              </a:rPr>
              <a:t> as </a:t>
            </a:r>
            <a:r>
              <a:rPr lang="en-US" sz="1400" dirty="0">
                <a:solidFill>
                  <a:srgbClr val="009900"/>
                </a:solidFill>
                <a:latin typeface="Arial" charset="0"/>
              </a:rPr>
              <a:t>Code</a:t>
            </a:r>
            <a:r>
              <a:rPr lang="en-US" sz="1400" dirty="0">
                <a:solidFill>
                  <a:srgbClr val="000000"/>
                </a:solidFill>
                <a:latin typeface="Arial" charset="0"/>
              </a:rPr>
              <a:t>, </a:t>
            </a:r>
            <a:r>
              <a:rPr lang="it-IT" sz="1400" dirty="0">
                <a:latin typeface="Arial" charset="0"/>
              </a:rPr>
              <a:t>NULL</a:t>
            </a:r>
            <a:r>
              <a:rPr lang="it-IT" sz="1400" dirty="0">
                <a:solidFill>
                  <a:srgbClr val="C00000"/>
                </a:solidFill>
                <a:latin typeface="Arial" charset="0"/>
              </a:rPr>
              <a:t> </a:t>
            </a:r>
            <a:r>
              <a:rPr lang="it-IT" sz="1400" dirty="0">
                <a:solidFill>
                  <a:srgbClr val="000000"/>
                </a:solidFill>
                <a:latin typeface="Arial" charset="0"/>
              </a:rPr>
              <a:t>AS </a:t>
            </a:r>
            <a:r>
              <a:rPr lang="it-IT" sz="1400" dirty="0" err="1">
                <a:solidFill>
                  <a:srgbClr val="009900"/>
                </a:solidFill>
                <a:latin typeface="Arial" charset="0"/>
              </a:rPr>
              <a:t>EmpName</a:t>
            </a:r>
            <a:r>
              <a:rPr lang="it-IT" sz="1400" dirty="0">
                <a:solidFill>
                  <a:srgbClr val="000000"/>
                </a:solidFill>
                <a:latin typeface="Arial" charset="0"/>
              </a:rPr>
              <a:t>, </a:t>
            </a:r>
            <a:r>
              <a:rPr lang="it-IT" sz="1400" dirty="0">
                <a:latin typeface="Arial" charset="0"/>
              </a:rPr>
              <a:t>NULL</a:t>
            </a:r>
            <a:r>
              <a:rPr lang="it-IT" sz="1400" dirty="0">
                <a:solidFill>
                  <a:srgbClr val="000000"/>
                </a:solidFill>
                <a:latin typeface="Arial" charset="0"/>
              </a:rPr>
              <a:t> AS </a:t>
            </a:r>
            <a:r>
              <a:rPr lang="it-IT" sz="1400" dirty="0" err="1">
                <a:solidFill>
                  <a:srgbClr val="009900"/>
                </a:solidFill>
                <a:latin typeface="Arial" charset="0"/>
              </a:rPr>
              <a:t>Dept</a:t>
            </a:r>
            <a:r>
              <a:rPr lang="en-US" sz="1400" dirty="0">
                <a:solidFill>
                  <a:srgbClr val="009900"/>
                </a:solidFill>
                <a:latin typeface="Arial" charset="0"/>
              </a:rPr>
              <a:t> </a:t>
            </a:r>
            <a:r>
              <a:rPr lang="en-US" sz="1400" dirty="0">
                <a:solidFill>
                  <a:srgbClr val="000000"/>
                </a:solidFill>
                <a:latin typeface="Arial" charset="0"/>
              </a:rPr>
              <a:t>FROM </a:t>
            </a:r>
            <a:r>
              <a:rPr lang="en-US" sz="1400" dirty="0">
                <a:solidFill>
                  <a:srgbClr val="C00000"/>
                </a:solidFill>
                <a:latin typeface="Arial" charset="0"/>
              </a:rPr>
              <a:t>Employee</a:t>
            </a:r>
            <a:r>
              <a:rPr lang="en-US" sz="1400" dirty="0">
                <a:solidFill>
                  <a:srgbClr val="000000"/>
                </a:solidFill>
                <a:latin typeface="Arial" charset="0"/>
              </a:rPr>
              <a:t> </a:t>
            </a:r>
          </a:p>
          <a:p>
            <a:pPr lvl="1">
              <a:lnSpc>
                <a:spcPct val="80000"/>
              </a:lnSpc>
              <a:spcBef>
                <a:spcPct val="20000"/>
              </a:spcBef>
            </a:pPr>
            <a:r>
              <a:rPr lang="en-US" sz="1400" dirty="0">
                <a:solidFill>
                  <a:srgbClr val="000000"/>
                </a:solidFill>
                <a:latin typeface="Arial" charset="0"/>
              </a:rPr>
              <a:t>UNION</a:t>
            </a:r>
          </a:p>
          <a:p>
            <a:pPr lvl="1">
              <a:lnSpc>
                <a:spcPct val="80000"/>
              </a:lnSpc>
              <a:spcBef>
                <a:spcPct val="20000"/>
              </a:spcBef>
            </a:pPr>
            <a:r>
              <a:rPr lang="it-IT" sz="1400" dirty="0">
                <a:solidFill>
                  <a:srgbClr val="000000"/>
                </a:solidFill>
                <a:latin typeface="Arial" charset="0"/>
              </a:rPr>
              <a:t>…</a:t>
            </a:r>
            <a:endParaRPr lang="en-US" sz="1400" dirty="0">
              <a:solidFill>
                <a:srgbClr val="C00000"/>
              </a:solidFill>
              <a:latin typeface="Arial" charset="0"/>
            </a:endParaRPr>
          </a:p>
          <a:p>
            <a:pPr lvl="1">
              <a:lnSpc>
                <a:spcPct val="80000"/>
              </a:lnSpc>
              <a:spcBef>
                <a:spcPct val="20000"/>
              </a:spcBef>
            </a:pPr>
            <a:endParaRPr lang="en-US" sz="1300" dirty="0">
              <a:solidFill>
                <a:srgbClr val="000000"/>
              </a:solidFill>
              <a:latin typeface="Arial" charset="0"/>
            </a:endParaRPr>
          </a:p>
          <a:p>
            <a:pPr lvl="1">
              <a:lnSpc>
                <a:spcPct val="80000"/>
              </a:lnSpc>
              <a:spcBef>
                <a:spcPct val="20000"/>
              </a:spcBef>
            </a:pPr>
            <a:endParaRPr lang="it-IT" sz="1300" dirty="0">
              <a:latin typeface="Arial" charset="0"/>
            </a:endParaRPr>
          </a:p>
        </p:txBody>
      </p:sp>
    </p:spTree>
    <p:extLst>
      <p:ext uri="{BB962C8B-B14F-4D97-AF65-F5344CB8AC3E}">
        <p14:creationId xmlns:p14="http://schemas.microsoft.com/office/powerpoint/2010/main" val="2322573754"/>
      </p:ext>
    </p:extLst>
  </p:cSld>
  <p:clrMapOvr>
    <a:masterClrMapping/>
  </p:clrMapOvr>
  <p:transition spd="slow">
    <p:wipe dir="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olo 7"/>
          <p:cNvSpPr>
            <a:spLocks noGrp="1"/>
          </p:cNvSpPr>
          <p:nvPr>
            <p:ph type="title"/>
          </p:nvPr>
        </p:nvSpPr>
        <p:spPr/>
        <p:txBody>
          <a:bodyPr/>
          <a:lstStyle/>
          <a:p>
            <a:r>
              <a:rPr lang="it-IT">
                <a:latin typeface="Arial" charset="0"/>
              </a:rPr>
              <a:t>The main issue</a:t>
            </a:r>
          </a:p>
        </p:txBody>
      </p:sp>
      <p:sp>
        <p:nvSpPr>
          <p:cNvPr id="8195" name="Segnaposto contenuto 8"/>
          <p:cNvSpPr>
            <a:spLocks noGrp="1"/>
          </p:cNvSpPr>
          <p:nvPr>
            <p:ph idx="1"/>
          </p:nvPr>
        </p:nvSpPr>
        <p:spPr/>
        <p:txBody>
          <a:bodyPr/>
          <a:lstStyle/>
          <a:p>
            <a:r>
              <a:rPr lang="it-IT">
                <a:latin typeface="Arial" charset="0"/>
              </a:rPr>
              <a:t>How do we discover we should use a join and not one or two unions?</a:t>
            </a:r>
          </a:p>
          <a:p>
            <a:r>
              <a:rPr lang="it-IT">
                <a:latin typeface="Arial" charset="0"/>
              </a:rPr>
              <a:t>Attributes that appear together in a relation</a:t>
            </a:r>
          </a:p>
          <a:p>
            <a:pPr lvl="1"/>
            <a:r>
              <a:rPr lang="it-IT">
                <a:solidFill>
                  <a:srgbClr val="C00000"/>
                </a:solidFill>
                <a:latin typeface="Arial" charset="0"/>
              </a:rPr>
              <a:t>Id,Name</a:t>
            </a:r>
            <a:r>
              <a:rPr lang="it-IT">
                <a:latin typeface="Arial" charset="0"/>
              </a:rPr>
              <a:t> in the source and </a:t>
            </a:r>
            <a:r>
              <a:rPr lang="it-IT">
                <a:solidFill>
                  <a:srgbClr val="00B050"/>
                </a:solidFill>
                <a:latin typeface="Arial" charset="0"/>
              </a:rPr>
              <a:t>Code,EmpName</a:t>
            </a:r>
            <a:r>
              <a:rPr lang="it-IT">
                <a:latin typeface="Arial" charset="0"/>
              </a:rPr>
              <a:t> in the target</a:t>
            </a:r>
          </a:p>
          <a:p>
            <a:r>
              <a:rPr lang="it-IT">
                <a:latin typeface="Arial" charset="0"/>
              </a:rPr>
              <a:t>The foreign key</a:t>
            </a:r>
          </a:p>
        </p:txBody>
      </p:sp>
      <p:sp>
        <p:nvSpPr>
          <p:cNvPr id="5" name="Segnaposto data 4"/>
          <p:cNvSpPr>
            <a:spLocks noGrp="1"/>
          </p:cNvSpPr>
          <p:nvPr>
            <p:ph type="dt" sz="quarter" idx="10"/>
          </p:nvPr>
        </p:nvSpPr>
        <p:spPr/>
        <p:txBody>
          <a:bodyPr/>
          <a:lstStyle/>
          <a:p>
            <a:pPr>
              <a:defRPr/>
            </a:pPr>
            <a:r>
              <a:rPr lang="it-IT">
                <a:latin typeface="Arial"/>
              </a:rPr>
              <a:t>P. Atzeni</a:t>
            </a:r>
          </a:p>
        </p:txBody>
      </p:sp>
      <p:sp>
        <p:nvSpPr>
          <p:cNvPr id="6" name="Segnaposto piè di pagina 5"/>
          <p:cNvSpPr>
            <a:spLocks noGrp="1"/>
          </p:cNvSpPr>
          <p:nvPr>
            <p:ph type="ftr" sz="quarter" idx="11"/>
          </p:nvPr>
        </p:nvSpPr>
        <p:spPr/>
        <p:txBody>
          <a:bodyPr/>
          <a:lstStyle/>
          <a:p>
            <a:pPr>
              <a:defRPr/>
            </a:pPr>
            <a:r>
              <a:rPr lang="it-IT">
                <a:latin typeface="Arial"/>
              </a:rPr>
              <a:t>ITD - 3 - 28/10-4/11/2009</a:t>
            </a:r>
          </a:p>
        </p:txBody>
      </p:sp>
      <p:sp>
        <p:nvSpPr>
          <p:cNvPr id="7" name="Segnaposto numero diapositiva 6"/>
          <p:cNvSpPr>
            <a:spLocks noGrp="1"/>
          </p:cNvSpPr>
          <p:nvPr>
            <p:ph type="sldNum" sz="quarter" idx="12"/>
          </p:nvPr>
        </p:nvSpPr>
        <p:spPr/>
        <p:txBody>
          <a:bodyPr/>
          <a:lstStyle>
            <a:lvl1pPr eaLnBrk="0" hangingPunct="0">
              <a:defRPr sz="2400">
                <a:solidFill>
                  <a:schemeClr val="tx1"/>
                </a:solidFill>
                <a:latin typeface="Times New Roman" charset="0"/>
                <a:ea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16A0A2C0-F89B-F546-8407-E561D8B0B3E8}" type="slidenum">
              <a:rPr lang="it-IT" sz="1200">
                <a:solidFill>
                  <a:srgbClr val="FFFFFF"/>
                </a:solidFill>
                <a:latin typeface="Arial" charset="0"/>
              </a:rPr>
              <a:pPr/>
              <a:t>73</a:t>
            </a:fld>
            <a:endParaRPr lang="it-IT" sz="1200">
              <a:solidFill>
                <a:srgbClr val="FFFFFF"/>
              </a:solidFill>
              <a:latin typeface="Arial" charset="0"/>
            </a:endParaRPr>
          </a:p>
        </p:txBody>
      </p:sp>
    </p:spTree>
  </p:cSld>
  <p:clrMapOvr>
    <a:masterClrMapping/>
  </p:clrMapOvr>
  <p:transition spd="slow">
    <p:wipe dir="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Segnaposto data 4"/>
          <p:cNvSpPr>
            <a:spLocks noGrp="1"/>
          </p:cNvSpPr>
          <p:nvPr>
            <p:ph type="dt" sz="quarter" idx="10"/>
          </p:nvPr>
        </p:nvSpPr>
        <p:spPr/>
        <p:txBody>
          <a:bodyPr/>
          <a:lstStyle/>
          <a:p>
            <a:pPr>
              <a:defRPr/>
            </a:pPr>
            <a:r>
              <a:rPr lang="it-IT">
                <a:latin typeface="Arial"/>
              </a:rPr>
              <a:t>P. Atzeni</a:t>
            </a:r>
          </a:p>
        </p:txBody>
      </p:sp>
      <p:sp>
        <p:nvSpPr>
          <p:cNvPr id="28" name="Segnaposto piè di pagina 5"/>
          <p:cNvSpPr>
            <a:spLocks noGrp="1"/>
          </p:cNvSpPr>
          <p:nvPr>
            <p:ph type="ftr" sz="quarter" idx="11"/>
          </p:nvPr>
        </p:nvSpPr>
        <p:spPr/>
        <p:txBody>
          <a:bodyPr/>
          <a:lstStyle/>
          <a:p>
            <a:pPr>
              <a:defRPr/>
            </a:pPr>
            <a:r>
              <a:rPr lang="it-IT">
                <a:latin typeface="Arial"/>
              </a:rPr>
              <a:t>ITD - 3 - 28/10-4/11/2009</a:t>
            </a:r>
          </a:p>
        </p:txBody>
      </p:sp>
      <p:sp>
        <p:nvSpPr>
          <p:cNvPr id="29" name="Segnaposto numero diapositiva 6"/>
          <p:cNvSpPr>
            <a:spLocks noGrp="1"/>
          </p:cNvSpPr>
          <p:nvPr>
            <p:ph type="sldNum" sz="quarter" idx="12"/>
          </p:nvPr>
        </p:nvSpPr>
        <p:spPr/>
        <p:txBody>
          <a:bodyPr/>
          <a:lstStyle>
            <a:lvl1pPr eaLnBrk="0" hangingPunct="0">
              <a:defRPr sz="2400">
                <a:solidFill>
                  <a:schemeClr val="tx1"/>
                </a:solidFill>
                <a:latin typeface="Times New Roman" charset="0"/>
                <a:ea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6AA14F4D-89C0-3944-9210-0D78BA2454CA}" type="slidenum">
              <a:rPr lang="it-IT" sz="1200">
                <a:solidFill>
                  <a:srgbClr val="FFFFFF"/>
                </a:solidFill>
                <a:latin typeface="Arial" charset="0"/>
              </a:rPr>
              <a:pPr/>
              <a:t>74</a:t>
            </a:fld>
            <a:endParaRPr lang="it-IT" sz="1200">
              <a:solidFill>
                <a:srgbClr val="FFFFFF"/>
              </a:solidFill>
              <a:latin typeface="Arial" charset="0"/>
            </a:endParaRPr>
          </a:p>
        </p:txBody>
      </p:sp>
      <p:sp>
        <p:nvSpPr>
          <p:cNvPr id="9221" name="Rectangle 2"/>
          <p:cNvSpPr>
            <a:spLocks noGrp="1" noChangeArrowheads="1"/>
          </p:cNvSpPr>
          <p:nvPr>
            <p:ph type="title"/>
          </p:nvPr>
        </p:nvSpPr>
        <p:spPr/>
        <p:txBody>
          <a:bodyPr/>
          <a:lstStyle/>
          <a:p>
            <a:r>
              <a:rPr lang="it-IT">
                <a:latin typeface="Arial" charset="0"/>
              </a:rPr>
              <a:t>Data exchange, another example</a:t>
            </a:r>
          </a:p>
        </p:txBody>
      </p:sp>
      <p:sp>
        <p:nvSpPr>
          <p:cNvPr id="9222" name="Text Box 3"/>
          <p:cNvSpPr txBox="1">
            <a:spLocks noChangeArrowheads="1"/>
          </p:cNvSpPr>
          <p:nvPr/>
        </p:nvSpPr>
        <p:spPr bwMode="auto">
          <a:xfrm>
            <a:off x="395288" y="5734050"/>
            <a:ext cx="18415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charset="0"/>
                <a:ea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spcBef>
                <a:spcPct val="0"/>
              </a:spcBef>
            </a:pPr>
            <a:endParaRPr lang="it-IT">
              <a:solidFill>
                <a:srgbClr val="000000"/>
              </a:solidFill>
              <a:cs typeface="+mn-cs"/>
            </a:endParaRPr>
          </a:p>
        </p:txBody>
      </p:sp>
      <p:sp>
        <p:nvSpPr>
          <p:cNvPr id="9223" name="Rectangle 12"/>
          <p:cNvSpPr>
            <a:spLocks noChangeArrowheads="1"/>
          </p:cNvSpPr>
          <p:nvPr/>
        </p:nvSpPr>
        <p:spPr bwMode="auto">
          <a:xfrm>
            <a:off x="323850" y="2992438"/>
            <a:ext cx="3384550" cy="4460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a:spcBef>
                <a:spcPct val="0"/>
              </a:spcBef>
            </a:pPr>
            <a:r>
              <a:rPr lang="it-IT" sz="2400">
                <a:solidFill>
                  <a:srgbClr val="CC3300"/>
                </a:solidFill>
                <a:latin typeface="Arial" charset="0"/>
                <a:cs typeface="+mn-cs"/>
              </a:rPr>
              <a:t>PayRate ( </a:t>
            </a:r>
            <a:r>
              <a:rPr lang="it-IT" sz="2400" u="sng">
                <a:solidFill>
                  <a:srgbClr val="CC3300"/>
                </a:solidFill>
                <a:latin typeface="Arial" charset="0"/>
                <a:cs typeface="+mn-cs"/>
              </a:rPr>
              <a:t>Rank</a:t>
            </a:r>
            <a:r>
              <a:rPr lang="it-IT" sz="2400">
                <a:solidFill>
                  <a:srgbClr val="CC3300"/>
                </a:solidFill>
                <a:latin typeface="Arial" charset="0"/>
                <a:cs typeface="+mn-cs"/>
              </a:rPr>
              <a:t> HrRate )</a:t>
            </a:r>
          </a:p>
        </p:txBody>
      </p:sp>
      <p:sp>
        <p:nvSpPr>
          <p:cNvPr id="9224" name="Rectangle 13"/>
          <p:cNvSpPr>
            <a:spLocks noChangeArrowheads="1"/>
          </p:cNvSpPr>
          <p:nvPr/>
        </p:nvSpPr>
        <p:spPr bwMode="auto">
          <a:xfrm>
            <a:off x="323850" y="1851025"/>
            <a:ext cx="3384550" cy="444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a:spcBef>
                <a:spcPct val="0"/>
              </a:spcBef>
            </a:pPr>
            <a:r>
              <a:rPr lang="it-IT" sz="2400">
                <a:solidFill>
                  <a:srgbClr val="CC3300"/>
                </a:solidFill>
                <a:latin typeface="Arial" charset="0"/>
                <a:cs typeface="+mn-cs"/>
              </a:rPr>
              <a:t>Professor ( </a:t>
            </a:r>
            <a:r>
              <a:rPr lang="it-IT" sz="2400" u="sng">
                <a:solidFill>
                  <a:srgbClr val="CC3300"/>
                </a:solidFill>
                <a:latin typeface="Arial" charset="0"/>
                <a:cs typeface="+mn-cs"/>
              </a:rPr>
              <a:t>Id</a:t>
            </a:r>
            <a:r>
              <a:rPr lang="it-IT" sz="2400">
                <a:solidFill>
                  <a:srgbClr val="CC3300"/>
                </a:solidFill>
                <a:latin typeface="Arial" charset="0"/>
                <a:cs typeface="+mn-cs"/>
              </a:rPr>
              <a:t> Name Sal )</a:t>
            </a:r>
          </a:p>
        </p:txBody>
      </p:sp>
      <p:sp>
        <p:nvSpPr>
          <p:cNvPr id="9225" name="Rectangle 14"/>
          <p:cNvSpPr>
            <a:spLocks noChangeArrowheads="1"/>
          </p:cNvSpPr>
          <p:nvPr/>
        </p:nvSpPr>
        <p:spPr bwMode="auto">
          <a:xfrm>
            <a:off x="323850" y="2422525"/>
            <a:ext cx="3384550" cy="444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a:spcBef>
                <a:spcPct val="0"/>
              </a:spcBef>
            </a:pPr>
            <a:r>
              <a:rPr lang="it-IT" sz="2400">
                <a:solidFill>
                  <a:srgbClr val="CC3300"/>
                </a:solidFill>
                <a:latin typeface="Arial" charset="0"/>
                <a:cs typeface="+mn-cs"/>
              </a:rPr>
              <a:t>Student ( </a:t>
            </a:r>
            <a:r>
              <a:rPr lang="it-IT" sz="2400" u="sng">
                <a:solidFill>
                  <a:srgbClr val="CC3300"/>
                </a:solidFill>
                <a:latin typeface="Arial" charset="0"/>
                <a:cs typeface="+mn-cs"/>
              </a:rPr>
              <a:t>Name</a:t>
            </a:r>
            <a:r>
              <a:rPr lang="it-IT" sz="2400">
                <a:solidFill>
                  <a:srgbClr val="CC3300"/>
                </a:solidFill>
                <a:latin typeface="Arial" charset="0"/>
                <a:cs typeface="+mn-cs"/>
              </a:rPr>
              <a:t> GPA Yr )</a:t>
            </a:r>
          </a:p>
        </p:txBody>
      </p:sp>
      <p:sp>
        <p:nvSpPr>
          <p:cNvPr id="9226" name="Rectangle 15"/>
          <p:cNvSpPr>
            <a:spLocks noChangeArrowheads="1"/>
          </p:cNvSpPr>
          <p:nvPr/>
        </p:nvSpPr>
        <p:spPr bwMode="auto">
          <a:xfrm>
            <a:off x="323850" y="3565525"/>
            <a:ext cx="3384550" cy="444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a:spcBef>
                <a:spcPct val="0"/>
              </a:spcBef>
            </a:pPr>
            <a:r>
              <a:rPr lang="it-IT" sz="2400">
                <a:solidFill>
                  <a:srgbClr val="CC3300"/>
                </a:solidFill>
                <a:latin typeface="Arial" charset="0"/>
                <a:cs typeface="+mn-cs"/>
              </a:rPr>
              <a:t>WorksOn ( </a:t>
            </a:r>
            <a:r>
              <a:rPr lang="it-IT" sz="2400" u="sng">
                <a:solidFill>
                  <a:srgbClr val="CC3300"/>
                </a:solidFill>
                <a:latin typeface="Arial" charset="0"/>
                <a:cs typeface="+mn-cs"/>
              </a:rPr>
              <a:t>Name</a:t>
            </a:r>
            <a:r>
              <a:rPr lang="it-IT" sz="2400">
                <a:solidFill>
                  <a:srgbClr val="CC3300"/>
                </a:solidFill>
                <a:latin typeface="Arial" charset="0"/>
                <a:cs typeface="+mn-cs"/>
              </a:rPr>
              <a:t> Proj Hrs ProjRank )</a:t>
            </a:r>
          </a:p>
        </p:txBody>
      </p:sp>
      <p:sp>
        <p:nvSpPr>
          <p:cNvPr id="9227" name="Rectangle 16"/>
          <p:cNvSpPr>
            <a:spLocks noChangeArrowheads="1"/>
          </p:cNvSpPr>
          <p:nvPr/>
        </p:nvSpPr>
        <p:spPr bwMode="auto">
          <a:xfrm>
            <a:off x="4122738" y="2709863"/>
            <a:ext cx="4608512"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spcBef>
                <a:spcPct val="0"/>
              </a:spcBef>
            </a:pPr>
            <a:r>
              <a:rPr lang="it-IT" sz="2400">
                <a:solidFill>
                  <a:srgbClr val="006600"/>
                </a:solidFill>
                <a:latin typeface="Arial" charset="0"/>
                <a:cs typeface="+mn-cs"/>
              </a:rPr>
              <a:t>Personnel ( Id Name Sal  Addr )</a:t>
            </a:r>
          </a:p>
        </p:txBody>
      </p:sp>
      <p:sp>
        <p:nvSpPr>
          <p:cNvPr id="9228" name="Rectangle 17"/>
          <p:cNvSpPr>
            <a:spLocks noChangeArrowheads="1"/>
          </p:cNvSpPr>
          <p:nvPr/>
        </p:nvSpPr>
        <p:spPr bwMode="auto">
          <a:xfrm>
            <a:off x="323850" y="1341438"/>
            <a:ext cx="3384550" cy="444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a:spcBef>
                <a:spcPct val="0"/>
              </a:spcBef>
            </a:pPr>
            <a:r>
              <a:rPr lang="it-IT" sz="2400">
                <a:solidFill>
                  <a:srgbClr val="CC3300"/>
                </a:solidFill>
                <a:latin typeface="Arial" charset="0"/>
                <a:cs typeface="+mn-cs"/>
              </a:rPr>
              <a:t>Address ( </a:t>
            </a:r>
            <a:r>
              <a:rPr lang="it-IT" sz="2400" u="sng">
                <a:solidFill>
                  <a:srgbClr val="CC3300"/>
                </a:solidFill>
                <a:latin typeface="Arial" charset="0"/>
                <a:cs typeface="+mn-cs"/>
              </a:rPr>
              <a:t>Id</a:t>
            </a:r>
            <a:r>
              <a:rPr lang="it-IT" sz="2400">
                <a:solidFill>
                  <a:srgbClr val="CC3300"/>
                </a:solidFill>
                <a:latin typeface="Arial" charset="0"/>
                <a:cs typeface="+mn-cs"/>
              </a:rPr>
              <a:t> Addr )</a:t>
            </a:r>
          </a:p>
        </p:txBody>
      </p:sp>
      <p:sp>
        <p:nvSpPr>
          <p:cNvPr id="30" name="Segnaposto testo 29"/>
          <p:cNvSpPr>
            <a:spLocks noGrp="1"/>
          </p:cNvSpPr>
          <p:nvPr>
            <p:ph type="body" sz="half" idx="2"/>
          </p:nvPr>
        </p:nvSpPr>
        <p:spPr>
          <a:xfrm>
            <a:off x="762000" y="4071938"/>
            <a:ext cx="7772400" cy="1871662"/>
          </a:xfrm>
        </p:spPr>
        <p:txBody>
          <a:bodyPr/>
          <a:lstStyle/>
          <a:p>
            <a:pPr>
              <a:defRPr/>
            </a:pPr>
            <a:r>
              <a:rPr lang="it-IT" dirty="0" err="1">
                <a:ea typeface="+mn-ea"/>
              </a:rPr>
              <a:t>Foreign</a:t>
            </a:r>
            <a:r>
              <a:rPr lang="it-IT" dirty="0">
                <a:ea typeface="+mn-ea"/>
              </a:rPr>
              <a:t> </a:t>
            </a:r>
            <a:r>
              <a:rPr lang="it-IT" dirty="0" err="1">
                <a:ea typeface="+mn-ea"/>
              </a:rPr>
              <a:t>keys</a:t>
            </a:r>
            <a:r>
              <a:rPr lang="it-IT" dirty="0">
                <a:ea typeface="+mn-ea"/>
              </a:rPr>
              <a:t> </a:t>
            </a:r>
          </a:p>
          <a:p>
            <a:pPr lvl="1">
              <a:defRPr/>
            </a:pPr>
            <a:r>
              <a:rPr lang="it-IT" dirty="0" err="1"/>
              <a:t>between</a:t>
            </a:r>
            <a:r>
              <a:rPr lang="it-IT" dirty="0"/>
              <a:t> the </a:t>
            </a:r>
            <a:r>
              <a:rPr lang="it-IT" dirty="0" err="1"/>
              <a:t>two</a:t>
            </a:r>
            <a:r>
              <a:rPr lang="it-IT" dirty="0"/>
              <a:t> </a:t>
            </a:r>
            <a:r>
              <a:rPr lang="it-IT" sz="2400" kern="1200" dirty="0" err="1">
                <a:solidFill>
                  <a:schemeClr val="accent2"/>
                </a:solidFill>
                <a:ea typeface="+mn-ea"/>
                <a:cs typeface="+mn-cs"/>
              </a:rPr>
              <a:t>Id</a:t>
            </a:r>
            <a:endParaRPr lang="it-IT" sz="2400" kern="1200" dirty="0">
              <a:solidFill>
                <a:schemeClr val="accent2"/>
              </a:solidFill>
              <a:ea typeface="+mn-ea"/>
              <a:cs typeface="+mn-cs"/>
            </a:endParaRPr>
          </a:p>
          <a:p>
            <a:pPr lvl="1">
              <a:defRPr/>
            </a:pPr>
            <a:r>
              <a:rPr lang="it-IT" dirty="0" err="1"/>
              <a:t>between</a:t>
            </a:r>
            <a:r>
              <a:rPr lang="it-IT" sz="2400" kern="1200" dirty="0">
                <a:solidFill>
                  <a:schemeClr val="accent2"/>
                </a:solidFill>
                <a:ea typeface="+mn-ea"/>
                <a:cs typeface="+mn-cs"/>
              </a:rPr>
              <a:t> </a:t>
            </a:r>
            <a:r>
              <a:rPr lang="it-IT" sz="2400" dirty="0" err="1">
                <a:solidFill>
                  <a:schemeClr val="accent2"/>
                </a:solidFill>
              </a:rPr>
              <a:t>ProjRank</a:t>
            </a:r>
            <a:r>
              <a:rPr lang="it-IT" sz="2400" dirty="0">
                <a:solidFill>
                  <a:schemeClr val="accent2"/>
                </a:solidFill>
              </a:rPr>
              <a:t> </a:t>
            </a:r>
            <a:r>
              <a:rPr lang="it-IT" sz="2400" kern="1200" dirty="0">
                <a:ea typeface="+mn-ea"/>
                <a:cs typeface="+mn-cs"/>
              </a:rPr>
              <a:t>and</a:t>
            </a:r>
            <a:r>
              <a:rPr lang="it-IT" sz="2400" kern="1200" dirty="0">
                <a:solidFill>
                  <a:schemeClr val="accent2"/>
                </a:solidFill>
                <a:ea typeface="+mn-ea"/>
                <a:cs typeface="+mn-cs"/>
              </a:rPr>
              <a:t> </a:t>
            </a:r>
            <a:r>
              <a:rPr lang="it-IT" sz="2400" dirty="0" err="1">
                <a:solidFill>
                  <a:schemeClr val="accent2"/>
                </a:solidFill>
              </a:rPr>
              <a:t>Rank</a:t>
            </a:r>
            <a:endParaRPr lang="it-IT" sz="2400" dirty="0">
              <a:solidFill>
                <a:schemeClr val="accent2"/>
              </a:solidFill>
            </a:endParaRPr>
          </a:p>
          <a:p>
            <a:pPr lvl="1">
              <a:defRPr/>
            </a:pPr>
            <a:r>
              <a:rPr lang="it-IT" dirty="0" err="1"/>
              <a:t>between</a:t>
            </a:r>
            <a:r>
              <a:rPr lang="it-IT" dirty="0"/>
              <a:t> the </a:t>
            </a:r>
            <a:r>
              <a:rPr lang="it-IT" dirty="0" err="1"/>
              <a:t>two</a:t>
            </a:r>
            <a:r>
              <a:rPr lang="it-IT" dirty="0"/>
              <a:t> </a:t>
            </a:r>
            <a:r>
              <a:rPr lang="it-IT" sz="2400" kern="1200" dirty="0" err="1">
                <a:solidFill>
                  <a:schemeClr val="accent2"/>
                </a:solidFill>
              </a:rPr>
              <a:t>Name</a:t>
            </a:r>
            <a:endParaRPr lang="it-IT" sz="2400" kern="1200" dirty="0">
              <a:solidFill>
                <a:schemeClr val="accent2"/>
              </a:solidFill>
            </a:endParaRPr>
          </a:p>
        </p:txBody>
      </p:sp>
    </p:spTree>
  </p:cSld>
  <p:clrMapOvr>
    <a:masterClrMapping/>
  </p:clrMapOvr>
  <p:transition spd="slow">
    <p:wipe dir="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Segnaposto data 4"/>
          <p:cNvSpPr>
            <a:spLocks noGrp="1"/>
          </p:cNvSpPr>
          <p:nvPr>
            <p:ph type="dt" sz="quarter" idx="10"/>
          </p:nvPr>
        </p:nvSpPr>
        <p:spPr/>
        <p:txBody>
          <a:bodyPr/>
          <a:lstStyle/>
          <a:p>
            <a:pPr>
              <a:defRPr/>
            </a:pPr>
            <a:r>
              <a:rPr lang="it-IT">
                <a:latin typeface="Arial"/>
              </a:rPr>
              <a:t>P. Atzeni</a:t>
            </a:r>
          </a:p>
        </p:txBody>
      </p:sp>
      <p:sp>
        <p:nvSpPr>
          <p:cNvPr id="28" name="Segnaposto piè di pagina 5"/>
          <p:cNvSpPr>
            <a:spLocks noGrp="1"/>
          </p:cNvSpPr>
          <p:nvPr>
            <p:ph type="ftr" sz="quarter" idx="11"/>
          </p:nvPr>
        </p:nvSpPr>
        <p:spPr/>
        <p:txBody>
          <a:bodyPr/>
          <a:lstStyle/>
          <a:p>
            <a:pPr>
              <a:defRPr/>
            </a:pPr>
            <a:r>
              <a:rPr lang="it-IT">
                <a:latin typeface="Arial"/>
              </a:rPr>
              <a:t>ITD - 3 - 28/10-4/11/2009</a:t>
            </a:r>
          </a:p>
        </p:txBody>
      </p:sp>
      <p:sp>
        <p:nvSpPr>
          <p:cNvPr id="29" name="Segnaposto numero diapositiva 6"/>
          <p:cNvSpPr>
            <a:spLocks noGrp="1"/>
          </p:cNvSpPr>
          <p:nvPr>
            <p:ph type="sldNum" sz="quarter" idx="12"/>
          </p:nvPr>
        </p:nvSpPr>
        <p:spPr/>
        <p:txBody>
          <a:bodyPr/>
          <a:lstStyle>
            <a:lvl1pPr eaLnBrk="0" hangingPunct="0">
              <a:defRPr sz="2400">
                <a:solidFill>
                  <a:schemeClr val="tx1"/>
                </a:solidFill>
                <a:latin typeface="Times New Roman" charset="0"/>
                <a:ea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A2A45250-EDF9-0145-8948-BB145D6905B0}" type="slidenum">
              <a:rPr lang="it-IT" sz="1200">
                <a:solidFill>
                  <a:srgbClr val="FFFFFF"/>
                </a:solidFill>
                <a:latin typeface="Arial" charset="0"/>
              </a:rPr>
              <a:pPr/>
              <a:t>75</a:t>
            </a:fld>
            <a:endParaRPr lang="it-IT" sz="1200">
              <a:solidFill>
                <a:srgbClr val="FFFFFF"/>
              </a:solidFill>
              <a:latin typeface="Arial" charset="0"/>
            </a:endParaRPr>
          </a:p>
        </p:txBody>
      </p:sp>
      <p:sp>
        <p:nvSpPr>
          <p:cNvPr id="10245" name="Rectangle 2"/>
          <p:cNvSpPr>
            <a:spLocks noGrp="1" noChangeArrowheads="1"/>
          </p:cNvSpPr>
          <p:nvPr>
            <p:ph type="title"/>
          </p:nvPr>
        </p:nvSpPr>
        <p:spPr/>
        <p:txBody>
          <a:bodyPr/>
          <a:lstStyle/>
          <a:p>
            <a:r>
              <a:rPr lang="it-IT">
                <a:latin typeface="Arial" charset="0"/>
              </a:rPr>
              <a:t>Data exchange, example</a:t>
            </a:r>
          </a:p>
        </p:txBody>
      </p:sp>
      <p:sp>
        <p:nvSpPr>
          <p:cNvPr id="10246" name="Text Box 3"/>
          <p:cNvSpPr txBox="1">
            <a:spLocks noChangeArrowheads="1"/>
          </p:cNvSpPr>
          <p:nvPr/>
        </p:nvSpPr>
        <p:spPr bwMode="auto">
          <a:xfrm>
            <a:off x="395288" y="5734050"/>
            <a:ext cx="18415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charset="0"/>
                <a:ea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spcBef>
                <a:spcPct val="0"/>
              </a:spcBef>
            </a:pPr>
            <a:endParaRPr lang="it-IT">
              <a:solidFill>
                <a:srgbClr val="000000"/>
              </a:solidFill>
              <a:cs typeface="+mn-cs"/>
            </a:endParaRPr>
          </a:p>
        </p:txBody>
      </p:sp>
      <p:sp>
        <p:nvSpPr>
          <p:cNvPr id="10247" name="Oval 5"/>
          <p:cNvSpPr>
            <a:spLocks noChangeArrowheads="1"/>
          </p:cNvSpPr>
          <p:nvPr/>
        </p:nvSpPr>
        <p:spPr bwMode="auto">
          <a:xfrm>
            <a:off x="2987675" y="1827213"/>
            <a:ext cx="935038" cy="495300"/>
          </a:xfrm>
          <a:prstGeom prst="ellipse">
            <a:avLst/>
          </a:prstGeom>
          <a:noFill/>
          <a:ln w="38100">
            <a:solidFill>
              <a:srgbClr val="993366"/>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spcBef>
                <a:spcPct val="0"/>
              </a:spcBef>
            </a:pPr>
            <a:endParaRPr lang="it-IT" sz="2400">
              <a:solidFill>
                <a:srgbClr val="000000"/>
              </a:solidFill>
              <a:cs typeface="+mn-cs"/>
            </a:endParaRPr>
          </a:p>
        </p:txBody>
      </p:sp>
      <p:sp>
        <p:nvSpPr>
          <p:cNvPr id="10248" name="Freeform 6"/>
          <p:cNvSpPr>
            <a:spLocks/>
          </p:cNvSpPr>
          <p:nvPr/>
        </p:nvSpPr>
        <p:spPr bwMode="auto">
          <a:xfrm>
            <a:off x="3922713" y="2047875"/>
            <a:ext cx="3386137" cy="750888"/>
          </a:xfrm>
          <a:custGeom>
            <a:avLst/>
            <a:gdLst>
              <a:gd name="T0" fmla="*/ 0 w 2041"/>
              <a:gd name="T1" fmla="*/ 2147483647 h 545"/>
              <a:gd name="T2" fmla="*/ 2147483647 w 2041"/>
              <a:gd name="T3" fmla="*/ 2147483647 h 545"/>
              <a:gd name="T4" fmla="*/ 2147483647 w 2041"/>
              <a:gd name="T5" fmla="*/ 2147483647 h 545"/>
              <a:gd name="T6" fmla="*/ 0 60000 65536"/>
              <a:gd name="T7" fmla="*/ 0 60000 65536"/>
              <a:gd name="T8" fmla="*/ 0 60000 65536"/>
              <a:gd name="T9" fmla="*/ 0 w 2041"/>
              <a:gd name="T10" fmla="*/ 0 h 545"/>
              <a:gd name="T11" fmla="*/ 2041 w 2041"/>
              <a:gd name="T12" fmla="*/ 545 h 545"/>
            </a:gdLst>
            <a:ahLst/>
            <a:cxnLst>
              <a:cxn ang="T6">
                <a:pos x="T0" y="T1"/>
              </a:cxn>
              <a:cxn ang="T7">
                <a:pos x="T2" y="T3"/>
              </a:cxn>
              <a:cxn ang="T8">
                <a:pos x="T4" y="T5"/>
              </a:cxn>
            </a:cxnLst>
            <a:rect l="T9" t="T10" r="T11" b="T12"/>
            <a:pathLst>
              <a:path w="2041" h="545">
                <a:moveTo>
                  <a:pt x="0" y="1"/>
                </a:moveTo>
                <a:cubicBezTo>
                  <a:pt x="374" y="0"/>
                  <a:pt x="749" y="0"/>
                  <a:pt x="1089" y="91"/>
                </a:cubicBezTo>
                <a:cubicBezTo>
                  <a:pt x="1429" y="182"/>
                  <a:pt x="1882" y="469"/>
                  <a:pt x="2041" y="545"/>
                </a:cubicBezTo>
              </a:path>
            </a:pathLst>
          </a:custGeom>
          <a:noFill/>
          <a:ln w="38100">
            <a:solidFill>
              <a:srgbClr val="993366"/>
            </a:solidFill>
            <a:miter lim="800000"/>
            <a:headEnd/>
            <a:tailEnd type="stealth" w="lg" len="lg"/>
          </a:ln>
          <a:extLst>
            <a:ext uri="{909E8E84-426E-40dd-AFC4-6F175D3DCCD1}">
              <a14:hiddenFill xmlns:a14="http://schemas.microsoft.com/office/drawing/2010/main" xmlns="">
                <a:solidFill>
                  <a:srgbClr val="FFFFFF"/>
                </a:solidFill>
              </a14:hiddenFill>
            </a:ext>
          </a:extLst>
        </p:spPr>
        <p:txBody>
          <a:bodyPr/>
          <a:lstStyle/>
          <a:p>
            <a:pPr>
              <a:spcBef>
                <a:spcPct val="0"/>
              </a:spcBef>
            </a:pPr>
            <a:endParaRPr lang="it-IT" sz="2400">
              <a:solidFill>
                <a:srgbClr val="000000"/>
              </a:solidFill>
              <a:cs typeface="+mn-cs"/>
            </a:endParaRPr>
          </a:p>
        </p:txBody>
      </p:sp>
      <p:sp>
        <p:nvSpPr>
          <p:cNvPr id="10249" name="Freeform 7"/>
          <p:cNvSpPr>
            <a:spLocks/>
          </p:cNvSpPr>
          <p:nvPr/>
        </p:nvSpPr>
        <p:spPr bwMode="auto">
          <a:xfrm>
            <a:off x="3924300" y="3433763"/>
            <a:ext cx="503238" cy="198437"/>
          </a:xfrm>
          <a:custGeom>
            <a:avLst/>
            <a:gdLst>
              <a:gd name="T0" fmla="*/ 0 w 317"/>
              <a:gd name="T1" fmla="*/ 2147483647 h 182"/>
              <a:gd name="T2" fmla="*/ 2147483647 w 317"/>
              <a:gd name="T3" fmla="*/ 0 h 182"/>
              <a:gd name="T4" fmla="*/ 0 60000 65536"/>
              <a:gd name="T5" fmla="*/ 0 60000 65536"/>
              <a:gd name="T6" fmla="*/ 0 w 317"/>
              <a:gd name="T7" fmla="*/ 0 h 182"/>
              <a:gd name="T8" fmla="*/ 317 w 317"/>
              <a:gd name="T9" fmla="*/ 182 h 182"/>
            </a:gdLst>
            <a:ahLst/>
            <a:cxnLst>
              <a:cxn ang="T4">
                <a:pos x="T0" y="T1"/>
              </a:cxn>
              <a:cxn ang="T5">
                <a:pos x="T2" y="T3"/>
              </a:cxn>
            </a:cxnLst>
            <a:rect l="T6" t="T7" r="T8" b="T9"/>
            <a:pathLst>
              <a:path w="317" h="182">
                <a:moveTo>
                  <a:pt x="0" y="182"/>
                </a:moveTo>
                <a:cubicBezTo>
                  <a:pt x="132" y="106"/>
                  <a:pt x="264" y="30"/>
                  <a:pt x="317" y="0"/>
                </a:cubicBezTo>
              </a:path>
            </a:pathLst>
          </a:custGeom>
          <a:noFill/>
          <a:ln w="38100">
            <a:solidFill>
              <a:schemeClr val="tx2"/>
            </a:solidFill>
            <a:miter lim="800000"/>
            <a:headEnd/>
            <a:tailEnd/>
          </a:ln>
          <a:extLst>
            <a:ext uri="{909E8E84-426E-40dd-AFC4-6F175D3DCCD1}">
              <a14:hiddenFill xmlns:a14="http://schemas.microsoft.com/office/drawing/2010/main" xmlns="">
                <a:solidFill>
                  <a:srgbClr val="FFFFFF"/>
                </a:solidFill>
              </a14:hiddenFill>
            </a:ext>
          </a:extLst>
        </p:spPr>
        <p:txBody>
          <a:bodyPr/>
          <a:lstStyle/>
          <a:p>
            <a:pPr>
              <a:spcBef>
                <a:spcPct val="0"/>
              </a:spcBef>
            </a:pPr>
            <a:endParaRPr lang="it-IT" sz="2400">
              <a:solidFill>
                <a:srgbClr val="000000"/>
              </a:solidFill>
              <a:cs typeface="+mn-cs"/>
            </a:endParaRPr>
          </a:p>
        </p:txBody>
      </p:sp>
      <p:sp>
        <p:nvSpPr>
          <p:cNvPr id="10250" name="Oval 8"/>
          <p:cNvSpPr>
            <a:spLocks noChangeArrowheads="1"/>
          </p:cNvSpPr>
          <p:nvPr/>
        </p:nvSpPr>
        <p:spPr bwMode="auto">
          <a:xfrm>
            <a:off x="2555875" y="2940050"/>
            <a:ext cx="1079500" cy="493713"/>
          </a:xfrm>
          <a:prstGeom prst="ellipse">
            <a:avLst/>
          </a:prstGeom>
          <a:noFill/>
          <a:ln w="38100">
            <a:solidFill>
              <a:schemeClr val="tx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spcBef>
                <a:spcPct val="0"/>
              </a:spcBef>
            </a:pPr>
            <a:endParaRPr lang="it-IT" sz="2400">
              <a:solidFill>
                <a:srgbClr val="000000"/>
              </a:solidFill>
              <a:cs typeface="+mn-cs"/>
            </a:endParaRPr>
          </a:p>
        </p:txBody>
      </p:sp>
      <p:sp>
        <p:nvSpPr>
          <p:cNvPr id="10251" name="Oval 9"/>
          <p:cNvSpPr>
            <a:spLocks noChangeArrowheads="1"/>
          </p:cNvSpPr>
          <p:nvPr/>
        </p:nvSpPr>
        <p:spPr bwMode="auto">
          <a:xfrm>
            <a:off x="3348038" y="3582988"/>
            <a:ext cx="719137" cy="493712"/>
          </a:xfrm>
          <a:prstGeom prst="ellipse">
            <a:avLst/>
          </a:prstGeom>
          <a:noFill/>
          <a:ln w="38100">
            <a:solidFill>
              <a:schemeClr val="tx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spcBef>
                <a:spcPct val="0"/>
              </a:spcBef>
            </a:pPr>
            <a:endParaRPr lang="it-IT" sz="2400">
              <a:solidFill>
                <a:srgbClr val="000000"/>
              </a:solidFill>
              <a:cs typeface="+mn-cs"/>
            </a:endParaRPr>
          </a:p>
        </p:txBody>
      </p:sp>
      <p:sp>
        <p:nvSpPr>
          <p:cNvPr id="10252" name="Freeform 10"/>
          <p:cNvSpPr>
            <a:spLocks/>
          </p:cNvSpPr>
          <p:nvPr/>
        </p:nvSpPr>
        <p:spPr bwMode="auto">
          <a:xfrm>
            <a:off x="3563938" y="3235325"/>
            <a:ext cx="792162" cy="296863"/>
          </a:xfrm>
          <a:custGeom>
            <a:avLst/>
            <a:gdLst>
              <a:gd name="T0" fmla="*/ 0 w 726"/>
              <a:gd name="T1" fmla="*/ 0 h 310"/>
              <a:gd name="T2" fmla="*/ 2147483647 w 726"/>
              <a:gd name="T3" fmla="*/ 2147483647 h 310"/>
              <a:gd name="T4" fmla="*/ 2147483647 w 726"/>
              <a:gd name="T5" fmla="*/ 2147483647 h 310"/>
              <a:gd name="T6" fmla="*/ 0 60000 65536"/>
              <a:gd name="T7" fmla="*/ 0 60000 65536"/>
              <a:gd name="T8" fmla="*/ 0 60000 65536"/>
              <a:gd name="T9" fmla="*/ 0 w 726"/>
              <a:gd name="T10" fmla="*/ 0 h 310"/>
              <a:gd name="T11" fmla="*/ 726 w 726"/>
              <a:gd name="T12" fmla="*/ 310 h 310"/>
            </a:gdLst>
            <a:ahLst/>
            <a:cxnLst>
              <a:cxn ang="T6">
                <a:pos x="T0" y="T1"/>
              </a:cxn>
              <a:cxn ang="T7">
                <a:pos x="T2" y="T3"/>
              </a:cxn>
              <a:cxn ang="T8">
                <a:pos x="T4" y="T5"/>
              </a:cxn>
            </a:cxnLst>
            <a:rect l="T9" t="T10" r="T11" b="T12"/>
            <a:pathLst>
              <a:path w="726" h="310">
                <a:moveTo>
                  <a:pt x="0" y="0"/>
                </a:moveTo>
                <a:cubicBezTo>
                  <a:pt x="143" y="117"/>
                  <a:pt x="287" y="234"/>
                  <a:pt x="408" y="272"/>
                </a:cubicBezTo>
                <a:cubicBezTo>
                  <a:pt x="529" y="310"/>
                  <a:pt x="665" y="235"/>
                  <a:pt x="726" y="227"/>
                </a:cubicBezTo>
              </a:path>
            </a:pathLst>
          </a:custGeom>
          <a:noFill/>
          <a:ln w="38100">
            <a:solidFill>
              <a:schemeClr val="tx2"/>
            </a:solidFill>
            <a:miter lim="800000"/>
            <a:headEnd/>
            <a:tailEnd/>
          </a:ln>
          <a:extLst>
            <a:ext uri="{909E8E84-426E-40dd-AFC4-6F175D3DCCD1}">
              <a14:hiddenFill xmlns:a14="http://schemas.microsoft.com/office/drawing/2010/main" xmlns="">
                <a:solidFill>
                  <a:srgbClr val="FFFFFF"/>
                </a:solidFill>
              </a14:hiddenFill>
            </a:ext>
          </a:extLst>
        </p:spPr>
        <p:txBody>
          <a:bodyPr/>
          <a:lstStyle/>
          <a:p>
            <a:pPr>
              <a:spcBef>
                <a:spcPct val="0"/>
              </a:spcBef>
            </a:pPr>
            <a:endParaRPr lang="it-IT" sz="2400">
              <a:solidFill>
                <a:srgbClr val="000000"/>
              </a:solidFill>
              <a:cs typeface="+mn-cs"/>
            </a:endParaRPr>
          </a:p>
        </p:txBody>
      </p:sp>
      <p:sp>
        <p:nvSpPr>
          <p:cNvPr id="10253" name="Freeform 11"/>
          <p:cNvSpPr>
            <a:spLocks/>
          </p:cNvSpPr>
          <p:nvPr/>
        </p:nvSpPr>
        <p:spPr bwMode="auto">
          <a:xfrm>
            <a:off x="4427538" y="3087688"/>
            <a:ext cx="2808287" cy="346075"/>
          </a:xfrm>
          <a:custGeom>
            <a:avLst/>
            <a:gdLst>
              <a:gd name="T0" fmla="*/ 0 w 1769"/>
              <a:gd name="T1" fmla="*/ 2147483647 h 317"/>
              <a:gd name="T2" fmla="*/ 2147483647 w 1769"/>
              <a:gd name="T3" fmla="*/ 2147483647 h 317"/>
              <a:gd name="T4" fmla="*/ 2147483647 w 1769"/>
              <a:gd name="T5" fmla="*/ 2147483647 h 317"/>
              <a:gd name="T6" fmla="*/ 2147483647 w 1769"/>
              <a:gd name="T7" fmla="*/ 0 h 317"/>
              <a:gd name="T8" fmla="*/ 0 60000 65536"/>
              <a:gd name="T9" fmla="*/ 0 60000 65536"/>
              <a:gd name="T10" fmla="*/ 0 60000 65536"/>
              <a:gd name="T11" fmla="*/ 0 60000 65536"/>
              <a:gd name="T12" fmla="*/ 0 w 1769"/>
              <a:gd name="T13" fmla="*/ 0 h 317"/>
              <a:gd name="T14" fmla="*/ 1769 w 1769"/>
              <a:gd name="T15" fmla="*/ 317 h 317"/>
            </a:gdLst>
            <a:ahLst/>
            <a:cxnLst>
              <a:cxn ang="T8">
                <a:pos x="T0" y="T1"/>
              </a:cxn>
              <a:cxn ang="T9">
                <a:pos x="T2" y="T3"/>
              </a:cxn>
              <a:cxn ang="T10">
                <a:pos x="T4" y="T5"/>
              </a:cxn>
              <a:cxn ang="T11">
                <a:pos x="T6" y="T7"/>
              </a:cxn>
            </a:cxnLst>
            <a:rect l="T12" t="T13" r="T14" b="T15"/>
            <a:pathLst>
              <a:path w="1769" h="317">
                <a:moveTo>
                  <a:pt x="0" y="317"/>
                </a:moveTo>
                <a:cubicBezTo>
                  <a:pt x="155" y="192"/>
                  <a:pt x="311" y="68"/>
                  <a:pt x="545" y="45"/>
                </a:cubicBezTo>
                <a:cubicBezTo>
                  <a:pt x="779" y="22"/>
                  <a:pt x="1202" y="189"/>
                  <a:pt x="1406" y="181"/>
                </a:cubicBezTo>
                <a:cubicBezTo>
                  <a:pt x="1610" y="173"/>
                  <a:pt x="1709" y="30"/>
                  <a:pt x="1769" y="0"/>
                </a:cubicBezTo>
              </a:path>
            </a:pathLst>
          </a:custGeom>
          <a:noFill/>
          <a:ln w="38100">
            <a:solidFill>
              <a:schemeClr val="tx2"/>
            </a:solidFill>
            <a:miter lim="800000"/>
            <a:headEnd/>
            <a:tailEnd type="stealth" w="lg" len="lg"/>
          </a:ln>
          <a:extLst>
            <a:ext uri="{909E8E84-426E-40dd-AFC4-6F175D3DCCD1}">
              <a14:hiddenFill xmlns:a14="http://schemas.microsoft.com/office/drawing/2010/main" xmlns="">
                <a:solidFill>
                  <a:srgbClr val="FFFFFF"/>
                </a:solidFill>
              </a14:hiddenFill>
            </a:ext>
          </a:extLst>
        </p:spPr>
        <p:txBody>
          <a:bodyPr/>
          <a:lstStyle/>
          <a:p>
            <a:pPr>
              <a:spcBef>
                <a:spcPct val="0"/>
              </a:spcBef>
            </a:pPr>
            <a:endParaRPr lang="it-IT" sz="2400">
              <a:solidFill>
                <a:srgbClr val="000000"/>
              </a:solidFill>
              <a:cs typeface="+mn-cs"/>
            </a:endParaRPr>
          </a:p>
        </p:txBody>
      </p:sp>
      <p:sp>
        <p:nvSpPr>
          <p:cNvPr id="10254" name="Rectangle 12"/>
          <p:cNvSpPr>
            <a:spLocks noChangeArrowheads="1"/>
          </p:cNvSpPr>
          <p:nvPr/>
        </p:nvSpPr>
        <p:spPr bwMode="auto">
          <a:xfrm>
            <a:off x="323850" y="2992438"/>
            <a:ext cx="3384550" cy="4460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a:spcBef>
                <a:spcPct val="0"/>
              </a:spcBef>
            </a:pPr>
            <a:r>
              <a:rPr lang="it-IT" sz="2400">
                <a:solidFill>
                  <a:srgbClr val="CC3300"/>
                </a:solidFill>
                <a:latin typeface="Arial" charset="0"/>
                <a:cs typeface="+mn-cs"/>
              </a:rPr>
              <a:t>PayRate ( </a:t>
            </a:r>
            <a:r>
              <a:rPr lang="it-IT" sz="2400" u="sng">
                <a:solidFill>
                  <a:srgbClr val="CC3300"/>
                </a:solidFill>
                <a:latin typeface="Arial" charset="0"/>
                <a:cs typeface="+mn-cs"/>
              </a:rPr>
              <a:t>Rank</a:t>
            </a:r>
            <a:r>
              <a:rPr lang="it-IT" sz="2400">
                <a:solidFill>
                  <a:srgbClr val="CC3300"/>
                </a:solidFill>
                <a:latin typeface="Arial" charset="0"/>
                <a:cs typeface="+mn-cs"/>
              </a:rPr>
              <a:t> HrRate )</a:t>
            </a:r>
          </a:p>
        </p:txBody>
      </p:sp>
      <p:sp>
        <p:nvSpPr>
          <p:cNvPr id="10255" name="Rectangle 13"/>
          <p:cNvSpPr>
            <a:spLocks noChangeArrowheads="1"/>
          </p:cNvSpPr>
          <p:nvPr/>
        </p:nvSpPr>
        <p:spPr bwMode="auto">
          <a:xfrm>
            <a:off x="323850" y="1851025"/>
            <a:ext cx="3384550" cy="444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a:spcBef>
                <a:spcPct val="0"/>
              </a:spcBef>
            </a:pPr>
            <a:r>
              <a:rPr lang="it-IT" sz="2400">
                <a:solidFill>
                  <a:srgbClr val="CC3300"/>
                </a:solidFill>
                <a:latin typeface="Arial" charset="0"/>
                <a:cs typeface="+mn-cs"/>
              </a:rPr>
              <a:t>Professor ( </a:t>
            </a:r>
            <a:r>
              <a:rPr lang="it-IT" sz="2400" u="sng">
                <a:solidFill>
                  <a:srgbClr val="CC3300"/>
                </a:solidFill>
                <a:latin typeface="Arial" charset="0"/>
                <a:cs typeface="+mn-cs"/>
              </a:rPr>
              <a:t>Id</a:t>
            </a:r>
            <a:r>
              <a:rPr lang="it-IT" sz="2400">
                <a:solidFill>
                  <a:srgbClr val="CC3300"/>
                </a:solidFill>
                <a:latin typeface="Arial" charset="0"/>
                <a:cs typeface="+mn-cs"/>
              </a:rPr>
              <a:t> Name Sal )</a:t>
            </a:r>
          </a:p>
        </p:txBody>
      </p:sp>
      <p:sp>
        <p:nvSpPr>
          <p:cNvPr id="10256" name="Rectangle 14"/>
          <p:cNvSpPr>
            <a:spLocks noChangeArrowheads="1"/>
          </p:cNvSpPr>
          <p:nvPr/>
        </p:nvSpPr>
        <p:spPr bwMode="auto">
          <a:xfrm>
            <a:off x="323850" y="2422525"/>
            <a:ext cx="3384550" cy="444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a:spcBef>
                <a:spcPct val="0"/>
              </a:spcBef>
            </a:pPr>
            <a:r>
              <a:rPr lang="it-IT" sz="2400">
                <a:solidFill>
                  <a:srgbClr val="CC3300"/>
                </a:solidFill>
                <a:latin typeface="Arial" charset="0"/>
                <a:cs typeface="+mn-cs"/>
              </a:rPr>
              <a:t>Student ( </a:t>
            </a:r>
            <a:r>
              <a:rPr lang="it-IT" sz="2400" u="sng">
                <a:solidFill>
                  <a:srgbClr val="CC3300"/>
                </a:solidFill>
                <a:latin typeface="Arial" charset="0"/>
                <a:cs typeface="+mn-cs"/>
              </a:rPr>
              <a:t>Name</a:t>
            </a:r>
            <a:r>
              <a:rPr lang="it-IT" sz="2400">
                <a:solidFill>
                  <a:srgbClr val="CC3300"/>
                </a:solidFill>
                <a:latin typeface="Arial" charset="0"/>
                <a:cs typeface="+mn-cs"/>
              </a:rPr>
              <a:t> GPA Yr )</a:t>
            </a:r>
          </a:p>
        </p:txBody>
      </p:sp>
      <p:sp>
        <p:nvSpPr>
          <p:cNvPr id="10257" name="Rectangle 15"/>
          <p:cNvSpPr>
            <a:spLocks noChangeArrowheads="1"/>
          </p:cNvSpPr>
          <p:nvPr/>
        </p:nvSpPr>
        <p:spPr bwMode="auto">
          <a:xfrm>
            <a:off x="323850" y="3565525"/>
            <a:ext cx="3384550" cy="444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a:spcBef>
                <a:spcPct val="0"/>
              </a:spcBef>
            </a:pPr>
            <a:r>
              <a:rPr lang="it-IT" sz="2400">
                <a:solidFill>
                  <a:srgbClr val="CC3300"/>
                </a:solidFill>
                <a:latin typeface="Arial" charset="0"/>
                <a:cs typeface="+mn-cs"/>
              </a:rPr>
              <a:t>WorksOn ( </a:t>
            </a:r>
            <a:r>
              <a:rPr lang="it-IT" sz="2400" u="sng">
                <a:solidFill>
                  <a:srgbClr val="CC3300"/>
                </a:solidFill>
                <a:latin typeface="Arial" charset="0"/>
                <a:cs typeface="+mn-cs"/>
              </a:rPr>
              <a:t>Name</a:t>
            </a:r>
            <a:r>
              <a:rPr lang="it-IT" sz="2400">
                <a:solidFill>
                  <a:srgbClr val="CC3300"/>
                </a:solidFill>
                <a:latin typeface="Arial" charset="0"/>
                <a:cs typeface="+mn-cs"/>
              </a:rPr>
              <a:t> Proj Hrs ProjRank )</a:t>
            </a:r>
          </a:p>
        </p:txBody>
      </p:sp>
      <p:sp>
        <p:nvSpPr>
          <p:cNvPr id="10258" name="Rectangle 16"/>
          <p:cNvSpPr>
            <a:spLocks noChangeArrowheads="1"/>
          </p:cNvSpPr>
          <p:nvPr/>
        </p:nvSpPr>
        <p:spPr bwMode="auto">
          <a:xfrm>
            <a:off x="4122738" y="2709863"/>
            <a:ext cx="4608512"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spcBef>
                <a:spcPct val="0"/>
              </a:spcBef>
            </a:pPr>
            <a:r>
              <a:rPr lang="it-IT" sz="2400">
                <a:solidFill>
                  <a:srgbClr val="006600"/>
                </a:solidFill>
                <a:latin typeface="Arial" charset="0"/>
                <a:cs typeface="+mn-cs"/>
              </a:rPr>
              <a:t>Personnel ( Id Name Sal  Addr )</a:t>
            </a:r>
          </a:p>
        </p:txBody>
      </p:sp>
      <p:sp>
        <p:nvSpPr>
          <p:cNvPr id="10259" name="Rectangle 17"/>
          <p:cNvSpPr>
            <a:spLocks noChangeArrowheads="1"/>
          </p:cNvSpPr>
          <p:nvPr/>
        </p:nvSpPr>
        <p:spPr bwMode="auto">
          <a:xfrm>
            <a:off x="323850" y="1341438"/>
            <a:ext cx="3384550" cy="444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a:spcBef>
                <a:spcPct val="0"/>
              </a:spcBef>
            </a:pPr>
            <a:r>
              <a:rPr lang="it-IT" sz="2400">
                <a:solidFill>
                  <a:srgbClr val="CC3300"/>
                </a:solidFill>
                <a:latin typeface="Arial" charset="0"/>
                <a:cs typeface="+mn-cs"/>
              </a:rPr>
              <a:t>Address ( </a:t>
            </a:r>
            <a:r>
              <a:rPr lang="it-IT" sz="2400" u="sng">
                <a:solidFill>
                  <a:srgbClr val="CC3300"/>
                </a:solidFill>
                <a:latin typeface="Arial" charset="0"/>
                <a:cs typeface="+mn-cs"/>
              </a:rPr>
              <a:t>Id</a:t>
            </a:r>
            <a:r>
              <a:rPr lang="it-IT" sz="2400">
                <a:solidFill>
                  <a:srgbClr val="CC3300"/>
                </a:solidFill>
                <a:latin typeface="Arial" charset="0"/>
                <a:cs typeface="+mn-cs"/>
              </a:rPr>
              <a:t> Addr )</a:t>
            </a:r>
          </a:p>
        </p:txBody>
      </p:sp>
      <p:sp>
        <p:nvSpPr>
          <p:cNvPr id="10260" name="Oval 18"/>
          <p:cNvSpPr>
            <a:spLocks noChangeArrowheads="1"/>
          </p:cNvSpPr>
          <p:nvPr/>
        </p:nvSpPr>
        <p:spPr bwMode="auto">
          <a:xfrm>
            <a:off x="1979613" y="1341438"/>
            <a:ext cx="935037" cy="493712"/>
          </a:xfrm>
          <a:prstGeom prst="ellipse">
            <a:avLst/>
          </a:prstGeom>
          <a:noFill/>
          <a:ln w="38100">
            <a:solidFill>
              <a:srgbClr val="00FFFF"/>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spcBef>
                <a:spcPct val="0"/>
              </a:spcBef>
            </a:pPr>
            <a:endParaRPr lang="it-IT" sz="2400">
              <a:solidFill>
                <a:srgbClr val="000000"/>
              </a:solidFill>
              <a:cs typeface="+mn-cs"/>
            </a:endParaRPr>
          </a:p>
        </p:txBody>
      </p:sp>
      <p:sp>
        <p:nvSpPr>
          <p:cNvPr id="10261" name="Freeform 19"/>
          <p:cNvSpPr>
            <a:spLocks/>
          </p:cNvSpPr>
          <p:nvPr/>
        </p:nvSpPr>
        <p:spPr bwMode="auto">
          <a:xfrm>
            <a:off x="2916238" y="1585913"/>
            <a:ext cx="5111750" cy="1152525"/>
          </a:xfrm>
          <a:custGeom>
            <a:avLst/>
            <a:gdLst>
              <a:gd name="T0" fmla="*/ 0 w 2041"/>
              <a:gd name="T1" fmla="*/ 2147483647 h 545"/>
              <a:gd name="T2" fmla="*/ 2147483647 w 2041"/>
              <a:gd name="T3" fmla="*/ 2147483647 h 545"/>
              <a:gd name="T4" fmla="*/ 2147483647 w 2041"/>
              <a:gd name="T5" fmla="*/ 2147483647 h 545"/>
              <a:gd name="T6" fmla="*/ 0 60000 65536"/>
              <a:gd name="T7" fmla="*/ 0 60000 65536"/>
              <a:gd name="T8" fmla="*/ 0 60000 65536"/>
              <a:gd name="T9" fmla="*/ 0 w 2041"/>
              <a:gd name="T10" fmla="*/ 0 h 545"/>
              <a:gd name="T11" fmla="*/ 2041 w 2041"/>
              <a:gd name="T12" fmla="*/ 545 h 545"/>
            </a:gdLst>
            <a:ahLst/>
            <a:cxnLst>
              <a:cxn ang="T6">
                <a:pos x="T0" y="T1"/>
              </a:cxn>
              <a:cxn ang="T7">
                <a:pos x="T2" y="T3"/>
              </a:cxn>
              <a:cxn ang="T8">
                <a:pos x="T4" y="T5"/>
              </a:cxn>
            </a:cxnLst>
            <a:rect l="T9" t="T10" r="T11" b="T12"/>
            <a:pathLst>
              <a:path w="2041" h="545">
                <a:moveTo>
                  <a:pt x="0" y="1"/>
                </a:moveTo>
                <a:cubicBezTo>
                  <a:pt x="374" y="0"/>
                  <a:pt x="749" y="0"/>
                  <a:pt x="1089" y="91"/>
                </a:cubicBezTo>
                <a:cubicBezTo>
                  <a:pt x="1429" y="182"/>
                  <a:pt x="1882" y="469"/>
                  <a:pt x="2041" y="545"/>
                </a:cubicBezTo>
              </a:path>
            </a:pathLst>
          </a:custGeom>
          <a:noFill/>
          <a:ln w="38100">
            <a:solidFill>
              <a:srgbClr val="00FFFF"/>
            </a:solidFill>
            <a:miter lim="800000"/>
            <a:headEnd/>
            <a:tailEnd type="stealth" w="lg" len="lg"/>
          </a:ln>
          <a:extLst>
            <a:ext uri="{909E8E84-426E-40dd-AFC4-6F175D3DCCD1}">
              <a14:hiddenFill xmlns:a14="http://schemas.microsoft.com/office/drawing/2010/main" xmlns="">
                <a:solidFill>
                  <a:srgbClr val="FFFFFF"/>
                </a:solidFill>
              </a14:hiddenFill>
            </a:ext>
          </a:extLst>
        </p:spPr>
        <p:txBody>
          <a:bodyPr wrap="none" anchor="ctr"/>
          <a:lstStyle/>
          <a:p>
            <a:pPr>
              <a:spcBef>
                <a:spcPct val="0"/>
              </a:spcBef>
            </a:pPr>
            <a:endParaRPr lang="it-IT" sz="2400">
              <a:solidFill>
                <a:srgbClr val="000000"/>
              </a:solidFill>
              <a:cs typeface="+mn-cs"/>
            </a:endParaRPr>
          </a:p>
        </p:txBody>
      </p:sp>
      <p:sp>
        <p:nvSpPr>
          <p:cNvPr id="10262" name="Oval 20"/>
          <p:cNvSpPr>
            <a:spLocks noChangeArrowheads="1"/>
          </p:cNvSpPr>
          <p:nvPr/>
        </p:nvSpPr>
        <p:spPr bwMode="auto">
          <a:xfrm>
            <a:off x="1835150" y="1889125"/>
            <a:ext cx="647700" cy="493713"/>
          </a:xfrm>
          <a:prstGeom prst="ellipse">
            <a:avLst/>
          </a:prstGeom>
          <a:noFill/>
          <a:ln w="38100">
            <a:solidFill>
              <a:srgbClr val="FFCC00"/>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spcBef>
                <a:spcPct val="0"/>
              </a:spcBef>
            </a:pPr>
            <a:endParaRPr lang="it-IT" sz="2400">
              <a:solidFill>
                <a:srgbClr val="000000"/>
              </a:solidFill>
              <a:cs typeface="+mn-cs"/>
            </a:endParaRPr>
          </a:p>
        </p:txBody>
      </p:sp>
      <p:sp>
        <p:nvSpPr>
          <p:cNvPr id="10263" name="Freeform 21"/>
          <p:cNvSpPr>
            <a:spLocks/>
          </p:cNvSpPr>
          <p:nvPr/>
        </p:nvSpPr>
        <p:spPr bwMode="auto">
          <a:xfrm>
            <a:off x="2484438" y="2192338"/>
            <a:ext cx="3527425" cy="606425"/>
          </a:xfrm>
          <a:custGeom>
            <a:avLst/>
            <a:gdLst>
              <a:gd name="T0" fmla="*/ 0 w 2041"/>
              <a:gd name="T1" fmla="*/ 2147483647 h 545"/>
              <a:gd name="T2" fmla="*/ 2147483647 w 2041"/>
              <a:gd name="T3" fmla="*/ 2147483647 h 545"/>
              <a:gd name="T4" fmla="*/ 2147483647 w 2041"/>
              <a:gd name="T5" fmla="*/ 2147483647 h 545"/>
              <a:gd name="T6" fmla="*/ 0 60000 65536"/>
              <a:gd name="T7" fmla="*/ 0 60000 65536"/>
              <a:gd name="T8" fmla="*/ 0 60000 65536"/>
              <a:gd name="T9" fmla="*/ 0 w 2041"/>
              <a:gd name="T10" fmla="*/ 0 h 545"/>
              <a:gd name="T11" fmla="*/ 2041 w 2041"/>
              <a:gd name="T12" fmla="*/ 545 h 545"/>
            </a:gdLst>
            <a:ahLst/>
            <a:cxnLst>
              <a:cxn ang="T6">
                <a:pos x="T0" y="T1"/>
              </a:cxn>
              <a:cxn ang="T7">
                <a:pos x="T2" y="T3"/>
              </a:cxn>
              <a:cxn ang="T8">
                <a:pos x="T4" y="T5"/>
              </a:cxn>
            </a:cxnLst>
            <a:rect l="T9" t="T10" r="T11" b="T12"/>
            <a:pathLst>
              <a:path w="2041" h="545">
                <a:moveTo>
                  <a:pt x="0" y="1"/>
                </a:moveTo>
                <a:cubicBezTo>
                  <a:pt x="374" y="0"/>
                  <a:pt x="749" y="0"/>
                  <a:pt x="1089" y="91"/>
                </a:cubicBezTo>
                <a:cubicBezTo>
                  <a:pt x="1429" y="182"/>
                  <a:pt x="1882" y="469"/>
                  <a:pt x="2041" y="545"/>
                </a:cubicBezTo>
              </a:path>
            </a:pathLst>
          </a:custGeom>
          <a:noFill/>
          <a:ln w="38100">
            <a:solidFill>
              <a:srgbClr val="FFCC00"/>
            </a:solidFill>
            <a:miter lim="800000"/>
            <a:headEnd/>
            <a:tailEnd type="stealth" w="lg" len="lg"/>
          </a:ln>
          <a:extLst>
            <a:ext uri="{909E8E84-426E-40dd-AFC4-6F175D3DCCD1}">
              <a14:hiddenFill xmlns:a14="http://schemas.microsoft.com/office/drawing/2010/main" xmlns="">
                <a:solidFill>
                  <a:srgbClr val="FFFFFF"/>
                </a:solidFill>
              </a14:hiddenFill>
            </a:ext>
          </a:extLst>
        </p:spPr>
        <p:txBody>
          <a:bodyPr wrap="none" anchor="ctr"/>
          <a:lstStyle/>
          <a:p>
            <a:pPr>
              <a:spcBef>
                <a:spcPct val="0"/>
              </a:spcBef>
            </a:pPr>
            <a:endParaRPr lang="it-IT" sz="2400">
              <a:solidFill>
                <a:srgbClr val="000000"/>
              </a:solidFill>
              <a:cs typeface="+mn-cs"/>
            </a:endParaRPr>
          </a:p>
        </p:txBody>
      </p:sp>
      <p:sp>
        <p:nvSpPr>
          <p:cNvPr id="10264" name="Oval 22"/>
          <p:cNvSpPr>
            <a:spLocks noChangeArrowheads="1"/>
          </p:cNvSpPr>
          <p:nvPr/>
        </p:nvSpPr>
        <p:spPr bwMode="auto">
          <a:xfrm>
            <a:off x="2268538" y="1889125"/>
            <a:ext cx="935037" cy="493713"/>
          </a:xfrm>
          <a:prstGeom prst="ellipse">
            <a:avLst/>
          </a:prstGeom>
          <a:noFill/>
          <a:ln w="38100">
            <a:solidFill>
              <a:srgbClr val="FF00FF"/>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spcBef>
                <a:spcPct val="0"/>
              </a:spcBef>
            </a:pPr>
            <a:endParaRPr lang="it-IT" sz="2400">
              <a:solidFill>
                <a:srgbClr val="000000"/>
              </a:solidFill>
              <a:cs typeface="+mn-cs"/>
            </a:endParaRPr>
          </a:p>
        </p:txBody>
      </p:sp>
      <p:sp>
        <p:nvSpPr>
          <p:cNvPr id="10265" name="Freeform 23"/>
          <p:cNvSpPr>
            <a:spLocks/>
          </p:cNvSpPr>
          <p:nvPr/>
        </p:nvSpPr>
        <p:spPr bwMode="auto">
          <a:xfrm>
            <a:off x="3205163" y="2133600"/>
            <a:ext cx="3311525" cy="666750"/>
          </a:xfrm>
          <a:custGeom>
            <a:avLst/>
            <a:gdLst>
              <a:gd name="T0" fmla="*/ 0 w 2041"/>
              <a:gd name="T1" fmla="*/ 2147483647 h 545"/>
              <a:gd name="T2" fmla="*/ 2147483647 w 2041"/>
              <a:gd name="T3" fmla="*/ 2147483647 h 545"/>
              <a:gd name="T4" fmla="*/ 2147483647 w 2041"/>
              <a:gd name="T5" fmla="*/ 2147483647 h 545"/>
              <a:gd name="T6" fmla="*/ 0 60000 65536"/>
              <a:gd name="T7" fmla="*/ 0 60000 65536"/>
              <a:gd name="T8" fmla="*/ 0 60000 65536"/>
              <a:gd name="T9" fmla="*/ 0 w 2041"/>
              <a:gd name="T10" fmla="*/ 0 h 545"/>
              <a:gd name="T11" fmla="*/ 2041 w 2041"/>
              <a:gd name="T12" fmla="*/ 545 h 545"/>
            </a:gdLst>
            <a:ahLst/>
            <a:cxnLst>
              <a:cxn ang="T6">
                <a:pos x="T0" y="T1"/>
              </a:cxn>
              <a:cxn ang="T7">
                <a:pos x="T2" y="T3"/>
              </a:cxn>
              <a:cxn ang="T8">
                <a:pos x="T4" y="T5"/>
              </a:cxn>
            </a:cxnLst>
            <a:rect l="T9" t="T10" r="T11" b="T12"/>
            <a:pathLst>
              <a:path w="2041" h="545">
                <a:moveTo>
                  <a:pt x="0" y="1"/>
                </a:moveTo>
                <a:cubicBezTo>
                  <a:pt x="374" y="0"/>
                  <a:pt x="749" y="0"/>
                  <a:pt x="1089" y="91"/>
                </a:cubicBezTo>
                <a:cubicBezTo>
                  <a:pt x="1429" y="182"/>
                  <a:pt x="1882" y="469"/>
                  <a:pt x="2041" y="545"/>
                </a:cubicBezTo>
              </a:path>
            </a:pathLst>
          </a:custGeom>
          <a:noFill/>
          <a:ln w="38100">
            <a:solidFill>
              <a:srgbClr val="FF00FF"/>
            </a:solidFill>
            <a:miter lim="800000"/>
            <a:headEnd/>
            <a:tailEnd type="stealth" w="lg" len="lg"/>
          </a:ln>
          <a:extLst>
            <a:ext uri="{909E8E84-426E-40dd-AFC4-6F175D3DCCD1}">
              <a14:hiddenFill xmlns:a14="http://schemas.microsoft.com/office/drawing/2010/main" xmlns="">
                <a:solidFill>
                  <a:srgbClr val="FFFFFF"/>
                </a:solidFill>
              </a14:hiddenFill>
            </a:ext>
          </a:extLst>
        </p:spPr>
        <p:txBody>
          <a:bodyPr wrap="none" anchor="ctr"/>
          <a:lstStyle/>
          <a:p>
            <a:pPr>
              <a:spcBef>
                <a:spcPct val="0"/>
              </a:spcBef>
            </a:pPr>
            <a:endParaRPr lang="it-IT" sz="2400">
              <a:solidFill>
                <a:srgbClr val="000000"/>
              </a:solidFill>
              <a:cs typeface="+mn-cs"/>
            </a:endParaRPr>
          </a:p>
        </p:txBody>
      </p:sp>
      <p:sp>
        <p:nvSpPr>
          <p:cNvPr id="10266" name="Oval 24"/>
          <p:cNvSpPr>
            <a:spLocks noChangeArrowheads="1"/>
          </p:cNvSpPr>
          <p:nvPr/>
        </p:nvSpPr>
        <p:spPr bwMode="auto">
          <a:xfrm>
            <a:off x="1692275" y="2374900"/>
            <a:ext cx="935038" cy="493713"/>
          </a:xfrm>
          <a:prstGeom prst="ellipse">
            <a:avLst/>
          </a:prstGeom>
          <a:noFill/>
          <a:ln w="38100">
            <a:solidFill>
              <a:srgbClr val="99CCFF"/>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spcBef>
                <a:spcPct val="0"/>
              </a:spcBef>
            </a:pPr>
            <a:endParaRPr lang="it-IT" sz="2400">
              <a:solidFill>
                <a:srgbClr val="000000"/>
              </a:solidFill>
              <a:cs typeface="+mn-cs"/>
            </a:endParaRPr>
          </a:p>
        </p:txBody>
      </p:sp>
      <p:sp>
        <p:nvSpPr>
          <p:cNvPr id="10267" name="Freeform 25"/>
          <p:cNvSpPr>
            <a:spLocks/>
          </p:cNvSpPr>
          <p:nvPr/>
        </p:nvSpPr>
        <p:spPr bwMode="auto">
          <a:xfrm>
            <a:off x="2555875" y="2212975"/>
            <a:ext cx="4103688" cy="585788"/>
          </a:xfrm>
          <a:custGeom>
            <a:avLst/>
            <a:gdLst>
              <a:gd name="T0" fmla="*/ 0 w 2707"/>
              <a:gd name="T1" fmla="*/ 2147483647 h 461"/>
              <a:gd name="T2" fmla="*/ 2147483647 w 2707"/>
              <a:gd name="T3" fmla="*/ 2147483647 h 461"/>
              <a:gd name="T4" fmla="*/ 2147483647 w 2707"/>
              <a:gd name="T5" fmla="*/ 2147483647 h 461"/>
              <a:gd name="T6" fmla="*/ 2147483647 w 2707"/>
              <a:gd name="T7" fmla="*/ 2147483647 h 461"/>
              <a:gd name="T8" fmla="*/ 0 60000 65536"/>
              <a:gd name="T9" fmla="*/ 0 60000 65536"/>
              <a:gd name="T10" fmla="*/ 0 60000 65536"/>
              <a:gd name="T11" fmla="*/ 0 60000 65536"/>
              <a:gd name="T12" fmla="*/ 0 w 2707"/>
              <a:gd name="T13" fmla="*/ 0 h 461"/>
              <a:gd name="T14" fmla="*/ 2707 w 2707"/>
              <a:gd name="T15" fmla="*/ 461 h 461"/>
            </a:gdLst>
            <a:ahLst/>
            <a:cxnLst>
              <a:cxn ang="T8">
                <a:pos x="T0" y="T1"/>
              </a:cxn>
              <a:cxn ang="T9">
                <a:pos x="T2" y="T3"/>
              </a:cxn>
              <a:cxn ang="T10">
                <a:pos x="T4" y="T5"/>
              </a:cxn>
              <a:cxn ang="T11">
                <a:pos x="T6" y="T7"/>
              </a:cxn>
            </a:cxnLst>
            <a:rect l="T12" t="T13" r="T14" b="T15"/>
            <a:pathLst>
              <a:path w="2707" h="461">
                <a:moveTo>
                  <a:pt x="0" y="211"/>
                </a:moveTo>
                <a:cubicBezTo>
                  <a:pt x="472" y="105"/>
                  <a:pt x="945" y="0"/>
                  <a:pt x="1361" y="30"/>
                </a:cubicBezTo>
                <a:cubicBezTo>
                  <a:pt x="1777" y="60"/>
                  <a:pt x="2283" y="325"/>
                  <a:pt x="2495" y="393"/>
                </a:cubicBezTo>
                <a:cubicBezTo>
                  <a:pt x="2707" y="461"/>
                  <a:pt x="2669" y="449"/>
                  <a:pt x="2631" y="438"/>
                </a:cubicBezTo>
              </a:path>
            </a:pathLst>
          </a:custGeom>
          <a:noFill/>
          <a:ln w="38100">
            <a:solidFill>
              <a:srgbClr val="99CCFF"/>
            </a:solidFill>
            <a:miter lim="800000"/>
            <a:headEnd/>
            <a:tailEnd type="stealth" w="lg" len="lg"/>
          </a:ln>
          <a:extLst>
            <a:ext uri="{909E8E84-426E-40dd-AFC4-6F175D3DCCD1}">
              <a14:hiddenFill xmlns:a14="http://schemas.microsoft.com/office/drawing/2010/main" xmlns="">
                <a:solidFill>
                  <a:srgbClr val="FFFFFF"/>
                </a:solidFill>
              </a14:hiddenFill>
            </a:ext>
          </a:extLst>
        </p:spPr>
        <p:txBody>
          <a:bodyPr wrap="none" anchor="ctr"/>
          <a:lstStyle/>
          <a:p>
            <a:pPr>
              <a:spcBef>
                <a:spcPct val="0"/>
              </a:spcBef>
            </a:pPr>
            <a:endParaRPr lang="it-IT" sz="2400">
              <a:solidFill>
                <a:srgbClr val="000000"/>
              </a:solidFill>
              <a:cs typeface="+mn-cs"/>
            </a:endParaRPr>
          </a:p>
        </p:txBody>
      </p:sp>
      <p:sp>
        <p:nvSpPr>
          <p:cNvPr id="10268" name="Segnaposto testo 29"/>
          <p:cNvSpPr>
            <a:spLocks noGrp="1"/>
          </p:cNvSpPr>
          <p:nvPr>
            <p:ph type="body" sz="half" idx="2"/>
          </p:nvPr>
        </p:nvSpPr>
        <p:spPr>
          <a:xfrm>
            <a:off x="571500" y="4286250"/>
            <a:ext cx="7962900" cy="1657350"/>
          </a:xfrm>
        </p:spPr>
        <p:txBody>
          <a:bodyPr/>
          <a:lstStyle/>
          <a:p>
            <a:r>
              <a:rPr lang="it-IT">
                <a:latin typeface="Arial" charset="0"/>
              </a:rPr>
              <a:t>Assume we are given correspondences, which involve functions:</a:t>
            </a:r>
          </a:p>
          <a:p>
            <a:pPr lvl="1"/>
            <a:r>
              <a:rPr lang="it-IT">
                <a:latin typeface="Arial" charset="0"/>
              </a:rPr>
              <a:t>Usually identity</a:t>
            </a:r>
          </a:p>
          <a:p>
            <a:pPr lvl="1"/>
            <a:r>
              <a:rPr lang="it-IT">
                <a:latin typeface="Arial" charset="0"/>
              </a:rPr>
              <a:t>PayRate(HrRate)*WorksOn(Hrs) → Personnel(Sal)</a:t>
            </a:r>
          </a:p>
        </p:txBody>
      </p:sp>
    </p:spTree>
  </p:cSld>
  <p:clrMapOvr>
    <a:masterClrMapping/>
  </p:clrMapOvr>
  <p:transition spd="slow">
    <p:wipe dir="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Segnaposto data 4"/>
          <p:cNvSpPr>
            <a:spLocks noGrp="1"/>
          </p:cNvSpPr>
          <p:nvPr>
            <p:ph type="dt" sz="quarter" idx="10"/>
          </p:nvPr>
        </p:nvSpPr>
        <p:spPr/>
        <p:txBody>
          <a:bodyPr/>
          <a:lstStyle/>
          <a:p>
            <a:pPr>
              <a:defRPr/>
            </a:pPr>
            <a:r>
              <a:rPr lang="it-IT">
                <a:latin typeface="Arial"/>
              </a:rPr>
              <a:t>P. Atzeni</a:t>
            </a:r>
          </a:p>
        </p:txBody>
      </p:sp>
      <p:sp>
        <p:nvSpPr>
          <p:cNvPr id="28" name="Segnaposto piè di pagina 5"/>
          <p:cNvSpPr>
            <a:spLocks noGrp="1"/>
          </p:cNvSpPr>
          <p:nvPr>
            <p:ph type="ftr" sz="quarter" idx="11"/>
          </p:nvPr>
        </p:nvSpPr>
        <p:spPr/>
        <p:txBody>
          <a:bodyPr/>
          <a:lstStyle/>
          <a:p>
            <a:pPr>
              <a:defRPr/>
            </a:pPr>
            <a:r>
              <a:rPr lang="it-IT">
                <a:latin typeface="Arial"/>
              </a:rPr>
              <a:t>ITD - 3 - 28/10-4/11/2009</a:t>
            </a:r>
          </a:p>
        </p:txBody>
      </p:sp>
      <p:sp>
        <p:nvSpPr>
          <p:cNvPr id="29" name="Segnaposto numero diapositiva 6"/>
          <p:cNvSpPr>
            <a:spLocks noGrp="1"/>
          </p:cNvSpPr>
          <p:nvPr>
            <p:ph type="sldNum" sz="quarter" idx="12"/>
          </p:nvPr>
        </p:nvSpPr>
        <p:spPr/>
        <p:txBody>
          <a:bodyPr/>
          <a:lstStyle>
            <a:lvl1pPr eaLnBrk="0" hangingPunct="0">
              <a:defRPr sz="2400">
                <a:solidFill>
                  <a:schemeClr val="tx1"/>
                </a:solidFill>
                <a:latin typeface="Times New Roman" charset="0"/>
                <a:ea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F8BC15B5-A91A-1D46-B458-2F5233E6835C}" type="slidenum">
              <a:rPr lang="it-IT" sz="1200">
                <a:solidFill>
                  <a:srgbClr val="FFFFFF"/>
                </a:solidFill>
                <a:latin typeface="Arial" charset="0"/>
              </a:rPr>
              <a:pPr/>
              <a:t>76</a:t>
            </a:fld>
            <a:endParaRPr lang="it-IT" sz="1200">
              <a:solidFill>
                <a:srgbClr val="FFFFFF"/>
              </a:solidFill>
              <a:latin typeface="Arial" charset="0"/>
            </a:endParaRPr>
          </a:p>
        </p:txBody>
      </p:sp>
      <p:sp>
        <p:nvSpPr>
          <p:cNvPr id="11269" name="Rectangle 2"/>
          <p:cNvSpPr>
            <a:spLocks noGrp="1" noChangeArrowheads="1"/>
          </p:cNvSpPr>
          <p:nvPr>
            <p:ph type="title"/>
          </p:nvPr>
        </p:nvSpPr>
        <p:spPr/>
        <p:txBody>
          <a:bodyPr/>
          <a:lstStyle/>
          <a:p>
            <a:r>
              <a:rPr lang="it-IT">
                <a:latin typeface="Arial" charset="0"/>
              </a:rPr>
              <a:t>Data exchange, example</a:t>
            </a:r>
          </a:p>
        </p:txBody>
      </p:sp>
      <p:sp>
        <p:nvSpPr>
          <p:cNvPr id="11270" name="Text Box 3"/>
          <p:cNvSpPr txBox="1">
            <a:spLocks noChangeArrowheads="1"/>
          </p:cNvSpPr>
          <p:nvPr/>
        </p:nvSpPr>
        <p:spPr bwMode="auto">
          <a:xfrm>
            <a:off x="395288" y="5734050"/>
            <a:ext cx="18415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charset="0"/>
                <a:ea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spcBef>
                <a:spcPct val="0"/>
              </a:spcBef>
            </a:pPr>
            <a:endParaRPr lang="it-IT">
              <a:solidFill>
                <a:srgbClr val="000000"/>
              </a:solidFill>
              <a:cs typeface="+mn-cs"/>
            </a:endParaRPr>
          </a:p>
        </p:txBody>
      </p:sp>
      <p:sp>
        <p:nvSpPr>
          <p:cNvPr id="11271" name="Oval 5"/>
          <p:cNvSpPr>
            <a:spLocks noChangeArrowheads="1"/>
          </p:cNvSpPr>
          <p:nvPr/>
        </p:nvSpPr>
        <p:spPr bwMode="auto">
          <a:xfrm>
            <a:off x="2987675" y="1827213"/>
            <a:ext cx="935038" cy="495300"/>
          </a:xfrm>
          <a:prstGeom prst="ellipse">
            <a:avLst/>
          </a:prstGeom>
          <a:noFill/>
          <a:ln w="38100">
            <a:solidFill>
              <a:srgbClr val="993366"/>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spcBef>
                <a:spcPct val="0"/>
              </a:spcBef>
            </a:pPr>
            <a:endParaRPr lang="it-IT" sz="2400">
              <a:solidFill>
                <a:srgbClr val="000000"/>
              </a:solidFill>
              <a:cs typeface="+mn-cs"/>
            </a:endParaRPr>
          </a:p>
        </p:txBody>
      </p:sp>
      <p:sp>
        <p:nvSpPr>
          <p:cNvPr id="11272" name="Freeform 6"/>
          <p:cNvSpPr>
            <a:spLocks/>
          </p:cNvSpPr>
          <p:nvPr/>
        </p:nvSpPr>
        <p:spPr bwMode="auto">
          <a:xfrm>
            <a:off x="3922713" y="2047875"/>
            <a:ext cx="3386137" cy="750888"/>
          </a:xfrm>
          <a:custGeom>
            <a:avLst/>
            <a:gdLst>
              <a:gd name="T0" fmla="*/ 0 w 2041"/>
              <a:gd name="T1" fmla="*/ 2147483647 h 545"/>
              <a:gd name="T2" fmla="*/ 2147483647 w 2041"/>
              <a:gd name="T3" fmla="*/ 2147483647 h 545"/>
              <a:gd name="T4" fmla="*/ 2147483647 w 2041"/>
              <a:gd name="T5" fmla="*/ 2147483647 h 545"/>
              <a:gd name="T6" fmla="*/ 0 60000 65536"/>
              <a:gd name="T7" fmla="*/ 0 60000 65536"/>
              <a:gd name="T8" fmla="*/ 0 60000 65536"/>
              <a:gd name="T9" fmla="*/ 0 w 2041"/>
              <a:gd name="T10" fmla="*/ 0 h 545"/>
              <a:gd name="T11" fmla="*/ 2041 w 2041"/>
              <a:gd name="T12" fmla="*/ 545 h 545"/>
            </a:gdLst>
            <a:ahLst/>
            <a:cxnLst>
              <a:cxn ang="T6">
                <a:pos x="T0" y="T1"/>
              </a:cxn>
              <a:cxn ang="T7">
                <a:pos x="T2" y="T3"/>
              </a:cxn>
              <a:cxn ang="T8">
                <a:pos x="T4" y="T5"/>
              </a:cxn>
            </a:cxnLst>
            <a:rect l="T9" t="T10" r="T11" b="T12"/>
            <a:pathLst>
              <a:path w="2041" h="545">
                <a:moveTo>
                  <a:pt x="0" y="1"/>
                </a:moveTo>
                <a:cubicBezTo>
                  <a:pt x="374" y="0"/>
                  <a:pt x="749" y="0"/>
                  <a:pt x="1089" y="91"/>
                </a:cubicBezTo>
                <a:cubicBezTo>
                  <a:pt x="1429" y="182"/>
                  <a:pt x="1882" y="469"/>
                  <a:pt x="2041" y="545"/>
                </a:cubicBezTo>
              </a:path>
            </a:pathLst>
          </a:custGeom>
          <a:noFill/>
          <a:ln w="38100">
            <a:solidFill>
              <a:srgbClr val="993366"/>
            </a:solidFill>
            <a:miter lim="800000"/>
            <a:headEnd/>
            <a:tailEnd type="stealth" w="lg" len="lg"/>
          </a:ln>
          <a:extLst>
            <a:ext uri="{909E8E84-426E-40dd-AFC4-6F175D3DCCD1}">
              <a14:hiddenFill xmlns:a14="http://schemas.microsoft.com/office/drawing/2010/main" xmlns="">
                <a:solidFill>
                  <a:srgbClr val="FFFFFF"/>
                </a:solidFill>
              </a14:hiddenFill>
            </a:ext>
          </a:extLst>
        </p:spPr>
        <p:txBody>
          <a:bodyPr/>
          <a:lstStyle/>
          <a:p>
            <a:pPr>
              <a:spcBef>
                <a:spcPct val="0"/>
              </a:spcBef>
            </a:pPr>
            <a:endParaRPr lang="it-IT" sz="2400">
              <a:solidFill>
                <a:srgbClr val="000000"/>
              </a:solidFill>
              <a:cs typeface="+mn-cs"/>
            </a:endParaRPr>
          </a:p>
        </p:txBody>
      </p:sp>
      <p:sp>
        <p:nvSpPr>
          <p:cNvPr id="11273" name="Freeform 7"/>
          <p:cNvSpPr>
            <a:spLocks/>
          </p:cNvSpPr>
          <p:nvPr/>
        </p:nvSpPr>
        <p:spPr bwMode="auto">
          <a:xfrm>
            <a:off x="3924300" y="3433763"/>
            <a:ext cx="503238" cy="198437"/>
          </a:xfrm>
          <a:custGeom>
            <a:avLst/>
            <a:gdLst>
              <a:gd name="T0" fmla="*/ 0 w 317"/>
              <a:gd name="T1" fmla="*/ 2147483647 h 182"/>
              <a:gd name="T2" fmla="*/ 2147483647 w 317"/>
              <a:gd name="T3" fmla="*/ 0 h 182"/>
              <a:gd name="T4" fmla="*/ 0 60000 65536"/>
              <a:gd name="T5" fmla="*/ 0 60000 65536"/>
              <a:gd name="T6" fmla="*/ 0 w 317"/>
              <a:gd name="T7" fmla="*/ 0 h 182"/>
              <a:gd name="T8" fmla="*/ 317 w 317"/>
              <a:gd name="T9" fmla="*/ 182 h 182"/>
            </a:gdLst>
            <a:ahLst/>
            <a:cxnLst>
              <a:cxn ang="T4">
                <a:pos x="T0" y="T1"/>
              </a:cxn>
              <a:cxn ang="T5">
                <a:pos x="T2" y="T3"/>
              </a:cxn>
            </a:cxnLst>
            <a:rect l="T6" t="T7" r="T8" b="T9"/>
            <a:pathLst>
              <a:path w="317" h="182">
                <a:moveTo>
                  <a:pt x="0" y="182"/>
                </a:moveTo>
                <a:cubicBezTo>
                  <a:pt x="132" y="106"/>
                  <a:pt x="264" y="30"/>
                  <a:pt x="317" y="0"/>
                </a:cubicBezTo>
              </a:path>
            </a:pathLst>
          </a:custGeom>
          <a:noFill/>
          <a:ln w="38100">
            <a:solidFill>
              <a:schemeClr val="tx2"/>
            </a:solidFill>
            <a:miter lim="800000"/>
            <a:headEnd/>
            <a:tailEnd/>
          </a:ln>
          <a:extLst>
            <a:ext uri="{909E8E84-426E-40dd-AFC4-6F175D3DCCD1}">
              <a14:hiddenFill xmlns:a14="http://schemas.microsoft.com/office/drawing/2010/main" xmlns="">
                <a:solidFill>
                  <a:srgbClr val="FFFFFF"/>
                </a:solidFill>
              </a14:hiddenFill>
            </a:ext>
          </a:extLst>
        </p:spPr>
        <p:txBody>
          <a:bodyPr/>
          <a:lstStyle/>
          <a:p>
            <a:pPr>
              <a:spcBef>
                <a:spcPct val="0"/>
              </a:spcBef>
            </a:pPr>
            <a:endParaRPr lang="it-IT" sz="2400">
              <a:solidFill>
                <a:srgbClr val="000000"/>
              </a:solidFill>
              <a:cs typeface="+mn-cs"/>
            </a:endParaRPr>
          </a:p>
        </p:txBody>
      </p:sp>
      <p:sp>
        <p:nvSpPr>
          <p:cNvPr id="11274" name="Oval 8"/>
          <p:cNvSpPr>
            <a:spLocks noChangeArrowheads="1"/>
          </p:cNvSpPr>
          <p:nvPr/>
        </p:nvSpPr>
        <p:spPr bwMode="auto">
          <a:xfrm>
            <a:off x="2555875" y="2940050"/>
            <a:ext cx="1079500" cy="493713"/>
          </a:xfrm>
          <a:prstGeom prst="ellipse">
            <a:avLst/>
          </a:prstGeom>
          <a:noFill/>
          <a:ln w="38100">
            <a:solidFill>
              <a:schemeClr val="tx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spcBef>
                <a:spcPct val="0"/>
              </a:spcBef>
            </a:pPr>
            <a:endParaRPr lang="it-IT" sz="2400">
              <a:solidFill>
                <a:srgbClr val="000000"/>
              </a:solidFill>
              <a:cs typeface="+mn-cs"/>
            </a:endParaRPr>
          </a:p>
        </p:txBody>
      </p:sp>
      <p:sp>
        <p:nvSpPr>
          <p:cNvPr id="11275" name="Oval 9"/>
          <p:cNvSpPr>
            <a:spLocks noChangeArrowheads="1"/>
          </p:cNvSpPr>
          <p:nvPr/>
        </p:nvSpPr>
        <p:spPr bwMode="auto">
          <a:xfrm>
            <a:off x="3348038" y="3582988"/>
            <a:ext cx="719137" cy="493712"/>
          </a:xfrm>
          <a:prstGeom prst="ellipse">
            <a:avLst/>
          </a:prstGeom>
          <a:noFill/>
          <a:ln w="38100">
            <a:solidFill>
              <a:schemeClr val="tx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spcBef>
                <a:spcPct val="0"/>
              </a:spcBef>
            </a:pPr>
            <a:endParaRPr lang="it-IT" sz="2400">
              <a:solidFill>
                <a:srgbClr val="000000"/>
              </a:solidFill>
              <a:cs typeface="+mn-cs"/>
            </a:endParaRPr>
          </a:p>
        </p:txBody>
      </p:sp>
      <p:sp>
        <p:nvSpPr>
          <p:cNvPr id="11276" name="Freeform 10"/>
          <p:cNvSpPr>
            <a:spLocks/>
          </p:cNvSpPr>
          <p:nvPr/>
        </p:nvSpPr>
        <p:spPr bwMode="auto">
          <a:xfrm>
            <a:off x="3563938" y="3235325"/>
            <a:ext cx="792162" cy="296863"/>
          </a:xfrm>
          <a:custGeom>
            <a:avLst/>
            <a:gdLst>
              <a:gd name="T0" fmla="*/ 0 w 726"/>
              <a:gd name="T1" fmla="*/ 0 h 310"/>
              <a:gd name="T2" fmla="*/ 2147483647 w 726"/>
              <a:gd name="T3" fmla="*/ 2147483647 h 310"/>
              <a:gd name="T4" fmla="*/ 2147483647 w 726"/>
              <a:gd name="T5" fmla="*/ 2147483647 h 310"/>
              <a:gd name="T6" fmla="*/ 0 60000 65536"/>
              <a:gd name="T7" fmla="*/ 0 60000 65536"/>
              <a:gd name="T8" fmla="*/ 0 60000 65536"/>
              <a:gd name="T9" fmla="*/ 0 w 726"/>
              <a:gd name="T10" fmla="*/ 0 h 310"/>
              <a:gd name="T11" fmla="*/ 726 w 726"/>
              <a:gd name="T12" fmla="*/ 310 h 310"/>
            </a:gdLst>
            <a:ahLst/>
            <a:cxnLst>
              <a:cxn ang="T6">
                <a:pos x="T0" y="T1"/>
              </a:cxn>
              <a:cxn ang="T7">
                <a:pos x="T2" y="T3"/>
              </a:cxn>
              <a:cxn ang="T8">
                <a:pos x="T4" y="T5"/>
              </a:cxn>
            </a:cxnLst>
            <a:rect l="T9" t="T10" r="T11" b="T12"/>
            <a:pathLst>
              <a:path w="726" h="310">
                <a:moveTo>
                  <a:pt x="0" y="0"/>
                </a:moveTo>
                <a:cubicBezTo>
                  <a:pt x="143" y="117"/>
                  <a:pt x="287" y="234"/>
                  <a:pt x="408" y="272"/>
                </a:cubicBezTo>
                <a:cubicBezTo>
                  <a:pt x="529" y="310"/>
                  <a:pt x="665" y="235"/>
                  <a:pt x="726" y="227"/>
                </a:cubicBezTo>
              </a:path>
            </a:pathLst>
          </a:custGeom>
          <a:noFill/>
          <a:ln w="38100">
            <a:solidFill>
              <a:schemeClr val="tx2"/>
            </a:solidFill>
            <a:miter lim="800000"/>
            <a:headEnd/>
            <a:tailEnd/>
          </a:ln>
          <a:extLst>
            <a:ext uri="{909E8E84-426E-40dd-AFC4-6F175D3DCCD1}">
              <a14:hiddenFill xmlns:a14="http://schemas.microsoft.com/office/drawing/2010/main" xmlns="">
                <a:solidFill>
                  <a:srgbClr val="FFFFFF"/>
                </a:solidFill>
              </a14:hiddenFill>
            </a:ext>
          </a:extLst>
        </p:spPr>
        <p:txBody>
          <a:bodyPr/>
          <a:lstStyle/>
          <a:p>
            <a:pPr>
              <a:spcBef>
                <a:spcPct val="0"/>
              </a:spcBef>
            </a:pPr>
            <a:endParaRPr lang="it-IT" sz="2400">
              <a:solidFill>
                <a:srgbClr val="000000"/>
              </a:solidFill>
              <a:cs typeface="+mn-cs"/>
            </a:endParaRPr>
          </a:p>
        </p:txBody>
      </p:sp>
      <p:sp>
        <p:nvSpPr>
          <p:cNvPr id="11277" name="Freeform 11"/>
          <p:cNvSpPr>
            <a:spLocks/>
          </p:cNvSpPr>
          <p:nvPr/>
        </p:nvSpPr>
        <p:spPr bwMode="auto">
          <a:xfrm>
            <a:off x="4427538" y="3087688"/>
            <a:ext cx="2808287" cy="346075"/>
          </a:xfrm>
          <a:custGeom>
            <a:avLst/>
            <a:gdLst>
              <a:gd name="T0" fmla="*/ 0 w 1769"/>
              <a:gd name="T1" fmla="*/ 2147483647 h 317"/>
              <a:gd name="T2" fmla="*/ 2147483647 w 1769"/>
              <a:gd name="T3" fmla="*/ 2147483647 h 317"/>
              <a:gd name="T4" fmla="*/ 2147483647 w 1769"/>
              <a:gd name="T5" fmla="*/ 2147483647 h 317"/>
              <a:gd name="T6" fmla="*/ 2147483647 w 1769"/>
              <a:gd name="T7" fmla="*/ 0 h 317"/>
              <a:gd name="T8" fmla="*/ 0 60000 65536"/>
              <a:gd name="T9" fmla="*/ 0 60000 65536"/>
              <a:gd name="T10" fmla="*/ 0 60000 65536"/>
              <a:gd name="T11" fmla="*/ 0 60000 65536"/>
              <a:gd name="T12" fmla="*/ 0 w 1769"/>
              <a:gd name="T13" fmla="*/ 0 h 317"/>
              <a:gd name="T14" fmla="*/ 1769 w 1769"/>
              <a:gd name="T15" fmla="*/ 317 h 317"/>
            </a:gdLst>
            <a:ahLst/>
            <a:cxnLst>
              <a:cxn ang="T8">
                <a:pos x="T0" y="T1"/>
              </a:cxn>
              <a:cxn ang="T9">
                <a:pos x="T2" y="T3"/>
              </a:cxn>
              <a:cxn ang="T10">
                <a:pos x="T4" y="T5"/>
              </a:cxn>
              <a:cxn ang="T11">
                <a:pos x="T6" y="T7"/>
              </a:cxn>
            </a:cxnLst>
            <a:rect l="T12" t="T13" r="T14" b="T15"/>
            <a:pathLst>
              <a:path w="1769" h="317">
                <a:moveTo>
                  <a:pt x="0" y="317"/>
                </a:moveTo>
                <a:cubicBezTo>
                  <a:pt x="155" y="192"/>
                  <a:pt x="311" y="68"/>
                  <a:pt x="545" y="45"/>
                </a:cubicBezTo>
                <a:cubicBezTo>
                  <a:pt x="779" y="22"/>
                  <a:pt x="1202" y="189"/>
                  <a:pt x="1406" y="181"/>
                </a:cubicBezTo>
                <a:cubicBezTo>
                  <a:pt x="1610" y="173"/>
                  <a:pt x="1709" y="30"/>
                  <a:pt x="1769" y="0"/>
                </a:cubicBezTo>
              </a:path>
            </a:pathLst>
          </a:custGeom>
          <a:noFill/>
          <a:ln w="38100">
            <a:solidFill>
              <a:schemeClr val="tx2"/>
            </a:solidFill>
            <a:miter lim="800000"/>
            <a:headEnd/>
            <a:tailEnd type="stealth" w="lg" len="lg"/>
          </a:ln>
          <a:extLst>
            <a:ext uri="{909E8E84-426E-40dd-AFC4-6F175D3DCCD1}">
              <a14:hiddenFill xmlns:a14="http://schemas.microsoft.com/office/drawing/2010/main" xmlns="">
                <a:solidFill>
                  <a:srgbClr val="FFFFFF"/>
                </a:solidFill>
              </a14:hiddenFill>
            </a:ext>
          </a:extLst>
        </p:spPr>
        <p:txBody>
          <a:bodyPr/>
          <a:lstStyle/>
          <a:p>
            <a:pPr>
              <a:spcBef>
                <a:spcPct val="0"/>
              </a:spcBef>
            </a:pPr>
            <a:endParaRPr lang="it-IT" sz="2400">
              <a:solidFill>
                <a:srgbClr val="000000"/>
              </a:solidFill>
              <a:cs typeface="+mn-cs"/>
            </a:endParaRPr>
          </a:p>
        </p:txBody>
      </p:sp>
      <p:sp>
        <p:nvSpPr>
          <p:cNvPr id="11278" name="Rectangle 12"/>
          <p:cNvSpPr>
            <a:spLocks noChangeArrowheads="1"/>
          </p:cNvSpPr>
          <p:nvPr/>
        </p:nvSpPr>
        <p:spPr bwMode="auto">
          <a:xfrm>
            <a:off x="323850" y="2992438"/>
            <a:ext cx="3384550" cy="4460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a:spcBef>
                <a:spcPct val="0"/>
              </a:spcBef>
            </a:pPr>
            <a:r>
              <a:rPr lang="it-IT" sz="2400">
                <a:solidFill>
                  <a:srgbClr val="CC3300"/>
                </a:solidFill>
                <a:latin typeface="Arial" charset="0"/>
                <a:cs typeface="+mn-cs"/>
              </a:rPr>
              <a:t>PayRate ( </a:t>
            </a:r>
            <a:r>
              <a:rPr lang="it-IT" sz="2400" u="sng">
                <a:solidFill>
                  <a:srgbClr val="CC3300"/>
                </a:solidFill>
                <a:latin typeface="Arial" charset="0"/>
                <a:cs typeface="+mn-cs"/>
              </a:rPr>
              <a:t>Rank </a:t>
            </a:r>
            <a:r>
              <a:rPr lang="it-IT" sz="2400">
                <a:solidFill>
                  <a:srgbClr val="CC3300"/>
                </a:solidFill>
                <a:latin typeface="Arial" charset="0"/>
                <a:cs typeface="+mn-cs"/>
              </a:rPr>
              <a:t>HrRate )</a:t>
            </a:r>
          </a:p>
        </p:txBody>
      </p:sp>
      <p:sp>
        <p:nvSpPr>
          <p:cNvPr id="11279" name="Rectangle 13"/>
          <p:cNvSpPr>
            <a:spLocks noChangeArrowheads="1"/>
          </p:cNvSpPr>
          <p:nvPr/>
        </p:nvSpPr>
        <p:spPr bwMode="auto">
          <a:xfrm>
            <a:off x="323850" y="1851025"/>
            <a:ext cx="3384550" cy="444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a:spcBef>
                <a:spcPct val="0"/>
              </a:spcBef>
            </a:pPr>
            <a:r>
              <a:rPr lang="it-IT" sz="2400">
                <a:solidFill>
                  <a:srgbClr val="CC3300"/>
                </a:solidFill>
                <a:latin typeface="Arial" charset="0"/>
                <a:cs typeface="+mn-cs"/>
              </a:rPr>
              <a:t>Professor ( </a:t>
            </a:r>
            <a:r>
              <a:rPr lang="it-IT" sz="2400" u="sng">
                <a:solidFill>
                  <a:srgbClr val="CC3300"/>
                </a:solidFill>
                <a:latin typeface="Arial" charset="0"/>
                <a:cs typeface="+mn-cs"/>
              </a:rPr>
              <a:t>Id</a:t>
            </a:r>
            <a:r>
              <a:rPr lang="it-IT" sz="2400">
                <a:solidFill>
                  <a:srgbClr val="CC3300"/>
                </a:solidFill>
                <a:latin typeface="Arial" charset="0"/>
                <a:cs typeface="+mn-cs"/>
              </a:rPr>
              <a:t> Name Sal )</a:t>
            </a:r>
          </a:p>
        </p:txBody>
      </p:sp>
      <p:sp>
        <p:nvSpPr>
          <p:cNvPr id="11280" name="Rectangle 14"/>
          <p:cNvSpPr>
            <a:spLocks noChangeArrowheads="1"/>
          </p:cNvSpPr>
          <p:nvPr/>
        </p:nvSpPr>
        <p:spPr bwMode="auto">
          <a:xfrm>
            <a:off x="323850" y="2422525"/>
            <a:ext cx="3384550" cy="444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a:spcBef>
                <a:spcPct val="0"/>
              </a:spcBef>
            </a:pPr>
            <a:r>
              <a:rPr lang="it-IT" sz="2400">
                <a:solidFill>
                  <a:srgbClr val="CC3300"/>
                </a:solidFill>
                <a:latin typeface="Arial" charset="0"/>
                <a:cs typeface="+mn-cs"/>
              </a:rPr>
              <a:t>Student ( </a:t>
            </a:r>
            <a:r>
              <a:rPr lang="it-IT" sz="2400" u="sng">
                <a:solidFill>
                  <a:srgbClr val="CC3300"/>
                </a:solidFill>
                <a:latin typeface="Arial" charset="0"/>
                <a:cs typeface="+mn-cs"/>
              </a:rPr>
              <a:t>Name</a:t>
            </a:r>
            <a:r>
              <a:rPr lang="it-IT" sz="2400">
                <a:solidFill>
                  <a:srgbClr val="CC3300"/>
                </a:solidFill>
                <a:latin typeface="Arial" charset="0"/>
                <a:cs typeface="+mn-cs"/>
              </a:rPr>
              <a:t> GPA Yr )</a:t>
            </a:r>
          </a:p>
        </p:txBody>
      </p:sp>
      <p:sp>
        <p:nvSpPr>
          <p:cNvPr id="11281" name="Rectangle 15"/>
          <p:cNvSpPr>
            <a:spLocks noChangeArrowheads="1"/>
          </p:cNvSpPr>
          <p:nvPr/>
        </p:nvSpPr>
        <p:spPr bwMode="auto">
          <a:xfrm>
            <a:off x="323850" y="3565525"/>
            <a:ext cx="3384550" cy="444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a:spcBef>
                <a:spcPct val="0"/>
              </a:spcBef>
            </a:pPr>
            <a:r>
              <a:rPr lang="it-IT" sz="2400">
                <a:solidFill>
                  <a:srgbClr val="CC3300"/>
                </a:solidFill>
                <a:latin typeface="Arial" charset="0"/>
                <a:cs typeface="+mn-cs"/>
              </a:rPr>
              <a:t>WorksOn ( </a:t>
            </a:r>
            <a:r>
              <a:rPr lang="it-IT" sz="2400" u="sng">
                <a:solidFill>
                  <a:srgbClr val="CC3300"/>
                </a:solidFill>
                <a:latin typeface="Arial" charset="0"/>
                <a:cs typeface="+mn-cs"/>
              </a:rPr>
              <a:t>Name</a:t>
            </a:r>
            <a:r>
              <a:rPr lang="it-IT" sz="2400">
                <a:solidFill>
                  <a:srgbClr val="CC3300"/>
                </a:solidFill>
                <a:latin typeface="Arial" charset="0"/>
                <a:cs typeface="+mn-cs"/>
              </a:rPr>
              <a:t> Proj Hrs ProjRank )</a:t>
            </a:r>
          </a:p>
        </p:txBody>
      </p:sp>
      <p:sp>
        <p:nvSpPr>
          <p:cNvPr id="11282" name="Rectangle 16"/>
          <p:cNvSpPr>
            <a:spLocks noChangeArrowheads="1"/>
          </p:cNvSpPr>
          <p:nvPr/>
        </p:nvSpPr>
        <p:spPr bwMode="auto">
          <a:xfrm>
            <a:off x="4122738" y="2709863"/>
            <a:ext cx="4608512"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spcBef>
                <a:spcPct val="0"/>
              </a:spcBef>
            </a:pPr>
            <a:r>
              <a:rPr lang="it-IT" sz="2400">
                <a:solidFill>
                  <a:srgbClr val="006600"/>
                </a:solidFill>
                <a:latin typeface="Arial" charset="0"/>
                <a:cs typeface="+mn-cs"/>
              </a:rPr>
              <a:t>Personnel ( Id Name Sal  Addr )</a:t>
            </a:r>
          </a:p>
        </p:txBody>
      </p:sp>
      <p:sp>
        <p:nvSpPr>
          <p:cNvPr id="11283" name="Rectangle 17"/>
          <p:cNvSpPr>
            <a:spLocks noChangeArrowheads="1"/>
          </p:cNvSpPr>
          <p:nvPr/>
        </p:nvSpPr>
        <p:spPr bwMode="auto">
          <a:xfrm>
            <a:off x="323850" y="1341438"/>
            <a:ext cx="3384550" cy="444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a:spcBef>
                <a:spcPct val="0"/>
              </a:spcBef>
            </a:pPr>
            <a:r>
              <a:rPr lang="it-IT" sz="2400">
                <a:solidFill>
                  <a:srgbClr val="CC3300"/>
                </a:solidFill>
                <a:latin typeface="Arial" charset="0"/>
                <a:cs typeface="+mn-cs"/>
              </a:rPr>
              <a:t>Address ( </a:t>
            </a:r>
            <a:r>
              <a:rPr lang="it-IT" sz="2400" u="sng">
                <a:solidFill>
                  <a:srgbClr val="CC3300"/>
                </a:solidFill>
                <a:latin typeface="Arial" charset="0"/>
                <a:cs typeface="+mn-cs"/>
              </a:rPr>
              <a:t>Id</a:t>
            </a:r>
            <a:r>
              <a:rPr lang="it-IT" sz="2400">
                <a:solidFill>
                  <a:srgbClr val="CC3300"/>
                </a:solidFill>
                <a:latin typeface="Arial" charset="0"/>
                <a:cs typeface="+mn-cs"/>
              </a:rPr>
              <a:t> Addr )</a:t>
            </a:r>
          </a:p>
        </p:txBody>
      </p:sp>
      <p:sp>
        <p:nvSpPr>
          <p:cNvPr id="11284" name="Oval 18"/>
          <p:cNvSpPr>
            <a:spLocks noChangeArrowheads="1"/>
          </p:cNvSpPr>
          <p:nvPr/>
        </p:nvSpPr>
        <p:spPr bwMode="auto">
          <a:xfrm>
            <a:off x="1979613" y="1341438"/>
            <a:ext cx="935037" cy="493712"/>
          </a:xfrm>
          <a:prstGeom prst="ellipse">
            <a:avLst/>
          </a:prstGeom>
          <a:noFill/>
          <a:ln w="38100">
            <a:solidFill>
              <a:srgbClr val="00FFFF"/>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spcBef>
                <a:spcPct val="0"/>
              </a:spcBef>
            </a:pPr>
            <a:endParaRPr lang="it-IT" sz="2400">
              <a:solidFill>
                <a:srgbClr val="000000"/>
              </a:solidFill>
              <a:cs typeface="+mn-cs"/>
            </a:endParaRPr>
          </a:p>
        </p:txBody>
      </p:sp>
      <p:sp>
        <p:nvSpPr>
          <p:cNvPr id="11285" name="Freeform 19"/>
          <p:cNvSpPr>
            <a:spLocks/>
          </p:cNvSpPr>
          <p:nvPr/>
        </p:nvSpPr>
        <p:spPr bwMode="auto">
          <a:xfrm>
            <a:off x="2916238" y="1585913"/>
            <a:ext cx="5111750" cy="1152525"/>
          </a:xfrm>
          <a:custGeom>
            <a:avLst/>
            <a:gdLst>
              <a:gd name="T0" fmla="*/ 0 w 2041"/>
              <a:gd name="T1" fmla="*/ 2147483647 h 545"/>
              <a:gd name="T2" fmla="*/ 2147483647 w 2041"/>
              <a:gd name="T3" fmla="*/ 2147483647 h 545"/>
              <a:gd name="T4" fmla="*/ 2147483647 w 2041"/>
              <a:gd name="T5" fmla="*/ 2147483647 h 545"/>
              <a:gd name="T6" fmla="*/ 0 60000 65536"/>
              <a:gd name="T7" fmla="*/ 0 60000 65536"/>
              <a:gd name="T8" fmla="*/ 0 60000 65536"/>
              <a:gd name="T9" fmla="*/ 0 w 2041"/>
              <a:gd name="T10" fmla="*/ 0 h 545"/>
              <a:gd name="T11" fmla="*/ 2041 w 2041"/>
              <a:gd name="T12" fmla="*/ 545 h 545"/>
            </a:gdLst>
            <a:ahLst/>
            <a:cxnLst>
              <a:cxn ang="T6">
                <a:pos x="T0" y="T1"/>
              </a:cxn>
              <a:cxn ang="T7">
                <a:pos x="T2" y="T3"/>
              </a:cxn>
              <a:cxn ang="T8">
                <a:pos x="T4" y="T5"/>
              </a:cxn>
            </a:cxnLst>
            <a:rect l="T9" t="T10" r="T11" b="T12"/>
            <a:pathLst>
              <a:path w="2041" h="545">
                <a:moveTo>
                  <a:pt x="0" y="1"/>
                </a:moveTo>
                <a:cubicBezTo>
                  <a:pt x="374" y="0"/>
                  <a:pt x="749" y="0"/>
                  <a:pt x="1089" y="91"/>
                </a:cubicBezTo>
                <a:cubicBezTo>
                  <a:pt x="1429" y="182"/>
                  <a:pt x="1882" y="469"/>
                  <a:pt x="2041" y="545"/>
                </a:cubicBezTo>
              </a:path>
            </a:pathLst>
          </a:custGeom>
          <a:noFill/>
          <a:ln w="38100">
            <a:solidFill>
              <a:srgbClr val="00FFFF"/>
            </a:solidFill>
            <a:miter lim="800000"/>
            <a:headEnd/>
            <a:tailEnd type="stealth" w="lg" len="lg"/>
          </a:ln>
          <a:extLst>
            <a:ext uri="{909E8E84-426E-40dd-AFC4-6F175D3DCCD1}">
              <a14:hiddenFill xmlns:a14="http://schemas.microsoft.com/office/drawing/2010/main" xmlns="">
                <a:solidFill>
                  <a:srgbClr val="FFFFFF"/>
                </a:solidFill>
              </a14:hiddenFill>
            </a:ext>
          </a:extLst>
        </p:spPr>
        <p:txBody>
          <a:bodyPr wrap="none" anchor="ctr"/>
          <a:lstStyle/>
          <a:p>
            <a:pPr>
              <a:spcBef>
                <a:spcPct val="0"/>
              </a:spcBef>
            </a:pPr>
            <a:endParaRPr lang="it-IT" sz="2400">
              <a:solidFill>
                <a:srgbClr val="000000"/>
              </a:solidFill>
              <a:cs typeface="+mn-cs"/>
            </a:endParaRPr>
          </a:p>
        </p:txBody>
      </p:sp>
      <p:sp>
        <p:nvSpPr>
          <p:cNvPr id="11286" name="Oval 20"/>
          <p:cNvSpPr>
            <a:spLocks noChangeArrowheads="1"/>
          </p:cNvSpPr>
          <p:nvPr/>
        </p:nvSpPr>
        <p:spPr bwMode="auto">
          <a:xfrm>
            <a:off x="1835150" y="1889125"/>
            <a:ext cx="647700" cy="493713"/>
          </a:xfrm>
          <a:prstGeom prst="ellipse">
            <a:avLst/>
          </a:prstGeom>
          <a:noFill/>
          <a:ln w="38100">
            <a:solidFill>
              <a:srgbClr val="FFCC00"/>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spcBef>
                <a:spcPct val="0"/>
              </a:spcBef>
            </a:pPr>
            <a:endParaRPr lang="it-IT" sz="2400">
              <a:solidFill>
                <a:srgbClr val="000000"/>
              </a:solidFill>
              <a:cs typeface="+mn-cs"/>
            </a:endParaRPr>
          </a:p>
        </p:txBody>
      </p:sp>
      <p:sp>
        <p:nvSpPr>
          <p:cNvPr id="11287" name="Freeform 21"/>
          <p:cNvSpPr>
            <a:spLocks/>
          </p:cNvSpPr>
          <p:nvPr/>
        </p:nvSpPr>
        <p:spPr bwMode="auto">
          <a:xfrm>
            <a:off x="2484438" y="2192338"/>
            <a:ext cx="3527425" cy="606425"/>
          </a:xfrm>
          <a:custGeom>
            <a:avLst/>
            <a:gdLst>
              <a:gd name="T0" fmla="*/ 0 w 2041"/>
              <a:gd name="T1" fmla="*/ 2147483647 h 545"/>
              <a:gd name="T2" fmla="*/ 2147483647 w 2041"/>
              <a:gd name="T3" fmla="*/ 2147483647 h 545"/>
              <a:gd name="T4" fmla="*/ 2147483647 w 2041"/>
              <a:gd name="T5" fmla="*/ 2147483647 h 545"/>
              <a:gd name="T6" fmla="*/ 0 60000 65536"/>
              <a:gd name="T7" fmla="*/ 0 60000 65536"/>
              <a:gd name="T8" fmla="*/ 0 60000 65536"/>
              <a:gd name="T9" fmla="*/ 0 w 2041"/>
              <a:gd name="T10" fmla="*/ 0 h 545"/>
              <a:gd name="T11" fmla="*/ 2041 w 2041"/>
              <a:gd name="T12" fmla="*/ 545 h 545"/>
            </a:gdLst>
            <a:ahLst/>
            <a:cxnLst>
              <a:cxn ang="T6">
                <a:pos x="T0" y="T1"/>
              </a:cxn>
              <a:cxn ang="T7">
                <a:pos x="T2" y="T3"/>
              </a:cxn>
              <a:cxn ang="T8">
                <a:pos x="T4" y="T5"/>
              </a:cxn>
            </a:cxnLst>
            <a:rect l="T9" t="T10" r="T11" b="T12"/>
            <a:pathLst>
              <a:path w="2041" h="545">
                <a:moveTo>
                  <a:pt x="0" y="1"/>
                </a:moveTo>
                <a:cubicBezTo>
                  <a:pt x="374" y="0"/>
                  <a:pt x="749" y="0"/>
                  <a:pt x="1089" y="91"/>
                </a:cubicBezTo>
                <a:cubicBezTo>
                  <a:pt x="1429" y="182"/>
                  <a:pt x="1882" y="469"/>
                  <a:pt x="2041" y="545"/>
                </a:cubicBezTo>
              </a:path>
            </a:pathLst>
          </a:custGeom>
          <a:noFill/>
          <a:ln w="38100">
            <a:solidFill>
              <a:srgbClr val="FFCC00"/>
            </a:solidFill>
            <a:miter lim="800000"/>
            <a:headEnd/>
            <a:tailEnd type="stealth" w="lg" len="lg"/>
          </a:ln>
          <a:extLst>
            <a:ext uri="{909E8E84-426E-40dd-AFC4-6F175D3DCCD1}">
              <a14:hiddenFill xmlns:a14="http://schemas.microsoft.com/office/drawing/2010/main" xmlns="">
                <a:solidFill>
                  <a:srgbClr val="FFFFFF"/>
                </a:solidFill>
              </a14:hiddenFill>
            </a:ext>
          </a:extLst>
        </p:spPr>
        <p:txBody>
          <a:bodyPr wrap="none" anchor="ctr"/>
          <a:lstStyle/>
          <a:p>
            <a:pPr>
              <a:spcBef>
                <a:spcPct val="0"/>
              </a:spcBef>
            </a:pPr>
            <a:endParaRPr lang="it-IT" sz="2400">
              <a:solidFill>
                <a:srgbClr val="000000"/>
              </a:solidFill>
              <a:cs typeface="+mn-cs"/>
            </a:endParaRPr>
          </a:p>
        </p:txBody>
      </p:sp>
      <p:sp>
        <p:nvSpPr>
          <p:cNvPr id="11288" name="Oval 22"/>
          <p:cNvSpPr>
            <a:spLocks noChangeArrowheads="1"/>
          </p:cNvSpPr>
          <p:nvPr/>
        </p:nvSpPr>
        <p:spPr bwMode="auto">
          <a:xfrm>
            <a:off x="2268538" y="1889125"/>
            <a:ext cx="935037" cy="493713"/>
          </a:xfrm>
          <a:prstGeom prst="ellipse">
            <a:avLst/>
          </a:prstGeom>
          <a:noFill/>
          <a:ln w="38100">
            <a:solidFill>
              <a:srgbClr val="FF00FF"/>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spcBef>
                <a:spcPct val="0"/>
              </a:spcBef>
            </a:pPr>
            <a:endParaRPr lang="it-IT" sz="2400">
              <a:solidFill>
                <a:srgbClr val="000000"/>
              </a:solidFill>
              <a:cs typeface="+mn-cs"/>
            </a:endParaRPr>
          </a:p>
        </p:txBody>
      </p:sp>
      <p:sp>
        <p:nvSpPr>
          <p:cNvPr id="11289" name="Freeform 23"/>
          <p:cNvSpPr>
            <a:spLocks/>
          </p:cNvSpPr>
          <p:nvPr/>
        </p:nvSpPr>
        <p:spPr bwMode="auto">
          <a:xfrm>
            <a:off x="3205163" y="2133600"/>
            <a:ext cx="3311525" cy="666750"/>
          </a:xfrm>
          <a:custGeom>
            <a:avLst/>
            <a:gdLst>
              <a:gd name="T0" fmla="*/ 0 w 2041"/>
              <a:gd name="T1" fmla="*/ 2147483647 h 545"/>
              <a:gd name="T2" fmla="*/ 2147483647 w 2041"/>
              <a:gd name="T3" fmla="*/ 2147483647 h 545"/>
              <a:gd name="T4" fmla="*/ 2147483647 w 2041"/>
              <a:gd name="T5" fmla="*/ 2147483647 h 545"/>
              <a:gd name="T6" fmla="*/ 0 60000 65536"/>
              <a:gd name="T7" fmla="*/ 0 60000 65536"/>
              <a:gd name="T8" fmla="*/ 0 60000 65536"/>
              <a:gd name="T9" fmla="*/ 0 w 2041"/>
              <a:gd name="T10" fmla="*/ 0 h 545"/>
              <a:gd name="T11" fmla="*/ 2041 w 2041"/>
              <a:gd name="T12" fmla="*/ 545 h 545"/>
            </a:gdLst>
            <a:ahLst/>
            <a:cxnLst>
              <a:cxn ang="T6">
                <a:pos x="T0" y="T1"/>
              </a:cxn>
              <a:cxn ang="T7">
                <a:pos x="T2" y="T3"/>
              </a:cxn>
              <a:cxn ang="T8">
                <a:pos x="T4" y="T5"/>
              </a:cxn>
            </a:cxnLst>
            <a:rect l="T9" t="T10" r="T11" b="T12"/>
            <a:pathLst>
              <a:path w="2041" h="545">
                <a:moveTo>
                  <a:pt x="0" y="1"/>
                </a:moveTo>
                <a:cubicBezTo>
                  <a:pt x="374" y="0"/>
                  <a:pt x="749" y="0"/>
                  <a:pt x="1089" y="91"/>
                </a:cubicBezTo>
                <a:cubicBezTo>
                  <a:pt x="1429" y="182"/>
                  <a:pt x="1882" y="469"/>
                  <a:pt x="2041" y="545"/>
                </a:cubicBezTo>
              </a:path>
            </a:pathLst>
          </a:custGeom>
          <a:noFill/>
          <a:ln w="38100">
            <a:solidFill>
              <a:srgbClr val="FF00FF"/>
            </a:solidFill>
            <a:miter lim="800000"/>
            <a:headEnd/>
            <a:tailEnd type="stealth" w="lg" len="lg"/>
          </a:ln>
          <a:extLst>
            <a:ext uri="{909E8E84-426E-40dd-AFC4-6F175D3DCCD1}">
              <a14:hiddenFill xmlns:a14="http://schemas.microsoft.com/office/drawing/2010/main" xmlns="">
                <a:solidFill>
                  <a:srgbClr val="FFFFFF"/>
                </a:solidFill>
              </a14:hiddenFill>
            </a:ext>
          </a:extLst>
        </p:spPr>
        <p:txBody>
          <a:bodyPr wrap="none" anchor="ctr"/>
          <a:lstStyle/>
          <a:p>
            <a:pPr>
              <a:spcBef>
                <a:spcPct val="0"/>
              </a:spcBef>
            </a:pPr>
            <a:endParaRPr lang="it-IT" sz="2400">
              <a:solidFill>
                <a:srgbClr val="000000"/>
              </a:solidFill>
              <a:cs typeface="+mn-cs"/>
            </a:endParaRPr>
          </a:p>
        </p:txBody>
      </p:sp>
      <p:sp>
        <p:nvSpPr>
          <p:cNvPr id="11290" name="Oval 24"/>
          <p:cNvSpPr>
            <a:spLocks noChangeArrowheads="1"/>
          </p:cNvSpPr>
          <p:nvPr/>
        </p:nvSpPr>
        <p:spPr bwMode="auto">
          <a:xfrm>
            <a:off x="1692275" y="2374900"/>
            <a:ext cx="935038" cy="493713"/>
          </a:xfrm>
          <a:prstGeom prst="ellipse">
            <a:avLst/>
          </a:prstGeom>
          <a:noFill/>
          <a:ln w="38100">
            <a:solidFill>
              <a:srgbClr val="99CCFF"/>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spcBef>
                <a:spcPct val="0"/>
              </a:spcBef>
            </a:pPr>
            <a:endParaRPr lang="it-IT" sz="2400">
              <a:solidFill>
                <a:srgbClr val="000000"/>
              </a:solidFill>
              <a:cs typeface="+mn-cs"/>
            </a:endParaRPr>
          </a:p>
        </p:txBody>
      </p:sp>
      <p:sp>
        <p:nvSpPr>
          <p:cNvPr id="11291" name="Freeform 25"/>
          <p:cNvSpPr>
            <a:spLocks/>
          </p:cNvSpPr>
          <p:nvPr/>
        </p:nvSpPr>
        <p:spPr bwMode="auto">
          <a:xfrm>
            <a:off x="2555875" y="2212975"/>
            <a:ext cx="4103688" cy="585788"/>
          </a:xfrm>
          <a:custGeom>
            <a:avLst/>
            <a:gdLst>
              <a:gd name="T0" fmla="*/ 0 w 2707"/>
              <a:gd name="T1" fmla="*/ 2147483647 h 461"/>
              <a:gd name="T2" fmla="*/ 2147483647 w 2707"/>
              <a:gd name="T3" fmla="*/ 2147483647 h 461"/>
              <a:gd name="T4" fmla="*/ 2147483647 w 2707"/>
              <a:gd name="T5" fmla="*/ 2147483647 h 461"/>
              <a:gd name="T6" fmla="*/ 2147483647 w 2707"/>
              <a:gd name="T7" fmla="*/ 2147483647 h 461"/>
              <a:gd name="T8" fmla="*/ 0 60000 65536"/>
              <a:gd name="T9" fmla="*/ 0 60000 65536"/>
              <a:gd name="T10" fmla="*/ 0 60000 65536"/>
              <a:gd name="T11" fmla="*/ 0 60000 65536"/>
              <a:gd name="T12" fmla="*/ 0 w 2707"/>
              <a:gd name="T13" fmla="*/ 0 h 461"/>
              <a:gd name="T14" fmla="*/ 2707 w 2707"/>
              <a:gd name="T15" fmla="*/ 461 h 461"/>
            </a:gdLst>
            <a:ahLst/>
            <a:cxnLst>
              <a:cxn ang="T8">
                <a:pos x="T0" y="T1"/>
              </a:cxn>
              <a:cxn ang="T9">
                <a:pos x="T2" y="T3"/>
              </a:cxn>
              <a:cxn ang="T10">
                <a:pos x="T4" y="T5"/>
              </a:cxn>
              <a:cxn ang="T11">
                <a:pos x="T6" y="T7"/>
              </a:cxn>
            </a:cxnLst>
            <a:rect l="T12" t="T13" r="T14" b="T15"/>
            <a:pathLst>
              <a:path w="2707" h="461">
                <a:moveTo>
                  <a:pt x="0" y="211"/>
                </a:moveTo>
                <a:cubicBezTo>
                  <a:pt x="472" y="105"/>
                  <a:pt x="945" y="0"/>
                  <a:pt x="1361" y="30"/>
                </a:cubicBezTo>
                <a:cubicBezTo>
                  <a:pt x="1777" y="60"/>
                  <a:pt x="2283" y="325"/>
                  <a:pt x="2495" y="393"/>
                </a:cubicBezTo>
                <a:cubicBezTo>
                  <a:pt x="2707" y="461"/>
                  <a:pt x="2669" y="449"/>
                  <a:pt x="2631" y="438"/>
                </a:cubicBezTo>
              </a:path>
            </a:pathLst>
          </a:custGeom>
          <a:noFill/>
          <a:ln w="38100">
            <a:solidFill>
              <a:srgbClr val="99CCFF"/>
            </a:solidFill>
            <a:miter lim="800000"/>
            <a:headEnd/>
            <a:tailEnd type="stealth" w="lg" len="lg"/>
          </a:ln>
          <a:extLst>
            <a:ext uri="{909E8E84-426E-40dd-AFC4-6F175D3DCCD1}">
              <a14:hiddenFill xmlns:a14="http://schemas.microsoft.com/office/drawing/2010/main" xmlns="">
                <a:solidFill>
                  <a:srgbClr val="FFFFFF"/>
                </a:solidFill>
              </a14:hiddenFill>
            </a:ext>
          </a:extLst>
        </p:spPr>
        <p:txBody>
          <a:bodyPr wrap="none" anchor="ctr"/>
          <a:lstStyle/>
          <a:p>
            <a:pPr>
              <a:spcBef>
                <a:spcPct val="0"/>
              </a:spcBef>
            </a:pPr>
            <a:endParaRPr lang="it-IT" sz="2400">
              <a:solidFill>
                <a:srgbClr val="000000"/>
              </a:solidFill>
              <a:cs typeface="+mn-cs"/>
            </a:endParaRPr>
          </a:p>
        </p:txBody>
      </p:sp>
      <p:sp>
        <p:nvSpPr>
          <p:cNvPr id="11292" name="Segnaposto testo 29"/>
          <p:cNvSpPr>
            <a:spLocks noGrp="1"/>
          </p:cNvSpPr>
          <p:nvPr>
            <p:ph type="body" sz="half" idx="2"/>
          </p:nvPr>
        </p:nvSpPr>
        <p:spPr>
          <a:xfrm>
            <a:off x="762000" y="4214813"/>
            <a:ext cx="7772400" cy="1728787"/>
          </a:xfrm>
        </p:spPr>
        <p:txBody>
          <a:bodyPr/>
          <a:lstStyle/>
          <a:p>
            <a:r>
              <a:rPr lang="it-IT">
                <a:latin typeface="Arial" charset="0"/>
              </a:rPr>
              <a:t>How do we combine HrRate and Hrs?</a:t>
            </a:r>
          </a:p>
          <a:p>
            <a:pPr lvl="1"/>
            <a:r>
              <a:rPr lang="it-IT">
                <a:latin typeface="Arial" charset="0"/>
              </a:rPr>
              <a:t>Via a join suggested by foreign keys</a:t>
            </a:r>
          </a:p>
          <a:p>
            <a:r>
              <a:rPr lang="it-IT">
                <a:latin typeface="Arial" charset="0"/>
              </a:rPr>
              <a:t>Foreign key between </a:t>
            </a:r>
            <a:r>
              <a:rPr lang="it-IT">
                <a:solidFill>
                  <a:schemeClr val="accent2"/>
                </a:solidFill>
                <a:latin typeface="Arial" charset="0"/>
              </a:rPr>
              <a:t>ProjRank </a:t>
            </a:r>
            <a:r>
              <a:rPr lang="it-IT">
                <a:latin typeface="Arial" charset="0"/>
              </a:rPr>
              <a:t>and</a:t>
            </a:r>
            <a:r>
              <a:rPr lang="it-IT">
                <a:solidFill>
                  <a:schemeClr val="accent2"/>
                </a:solidFill>
                <a:latin typeface="Arial" charset="0"/>
              </a:rPr>
              <a:t> ProjRank </a:t>
            </a:r>
            <a:r>
              <a:rPr lang="it-IT">
                <a:latin typeface="Arial" charset="0"/>
              </a:rPr>
              <a:t>suggests a join</a:t>
            </a:r>
          </a:p>
          <a:p>
            <a:r>
              <a:rPr lang="it-IT">
                <a:latin typeface="Arial" charset="0"/>
              </a:rPr>
              <a:t>Foreign keys over </a:t>
            </a:r>
            <a:r>
              <a:rPr lang="it-IT">
                <a:solidFill>
                  <a:schemeClr val="accent2"/>
                </a:solidFill>
                <a:latin typeface="Arial" charset="0"/>
              </a:rPr>
              <a:t>Name</a:t>
            </a:r>
            <a:r>
              <a:rPr lang="it-IT">
                <a:solidFill>
                  <a:srgbClr val="FF0000"/>
                </a:solidFill>
                <a:latin typeface="Arial" charset="0"/>
              </a:rPr>
              <a:t> </a:t>
            </a:r>
            <a:r>
              <a:rPr lang="it-IT">
                <a:latin typeface="Arial" charset="0"/>
              </a:rPr>
              <a:t>and between </a:t>
            </a:r>
            <a:r>
              <a:rPr lang="it-IT">
                <a:solidFill>
                  <a:schemeClr val="accent2"/>
                </a:solidFill>
                <a:latin typeface="Arial" charset="0"/>
              </a:rPr>
              <a:t>Yr  </a:t>
            </a:r>
            <a:r>
              <a:rPr lang="it-IT">
                <a:latin typeface="Arial" charset="0"/>
              </a:rPr>
              <a:t>and </a:t>
            </a:r>
            <a:r>
              <a:rPr lang="it-IT">
                <a:solidFill>
                  <a:schemeClr val="accent2"/>
                </a:solidFill>
                <a:latin typeface="Arial" charset="0"/>
              </a:rPr>
              <a:t>Rank</a:t>
            </a:r>
            <a:r>
              <a:rPr lang="it-IT" u="sng">
                <a:solidFill>
                  <a:schemeClr val="accent2"/>
                </a:solidFill>
                <a:latin typeface="Arial" charset="0"/>
              </a:rPr>
              <a:t> </a:t>
            </a:r>
            <a:r>
              <a:rPr lang="it-IT">
                <a:latin typeface="Arial" charset="0"/>
              </a:rPr>
              <a:t>suggest another</a:t>
            </a:r>
          </a:p>
        </p:txBody>
      </p:sp>
    </p:spTree>
  </p:cSld>
  <p:clrMapOvr>
    <a:masterClrMapping/>
  </p:clrMapOvr>
  <p:transition spd="slow">
    <p:wipe dir="r"/>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olo 7"/>
          <p:cNvSpPr>
            <a:spLocks noGrp="1"/>
          </p:cNvSpPr>
          <p:nvPr>
            <p:ph type="title"/>
          </p:nvPr>
        </p:nvSpPr>
        <p:spPr/>
        <p:txBody>
          <a:bodyPr/>
          <a:lstStyle/>
          <a:p>
            <a:r>
              <a:rPr lang="it-IT">
                <a:latin typeface="Arial" charset="0"/>
              </a:rPr>
              <a:t>Heuristic</a:t>
            </a:r>
          </a:p>
        </p:txBody>
      </p:sp>
      <p:sp>
        <p:nvSpPr>
          <p:cNvPr id="12291" name="Segnaposto contenuto 8"/>
          <p:cNvSpPr>
            <a:spLocks noGrp="1"/>
          </p:cNvSpPr>
          <p:nvPr>
            <p:ph idx="1"/>
          </p:nvPr>
        </p:nvSpPr>
        <p:spPr/>
        <p:txBody>
          <a:bodyPr/>
          <a:lstStyle/>
          <a:p>
            <a:r>
              <a:rPr lang="it-IT">
                <a:latin typeface="Arial" charset="0"/>
              </a:rPr>
              <a:t>We have many correspondences</a:t>
            </a:r>
          </a:p>
          <a:p>
            <a:r>
              <a:rPr lang="it-IT">
                <a:latin typeface="Arial" charset="0"/>
              </a:rPr>
              <a:t>Group correspondences in such a way that each set contains at most one correspondence for each attribute in the target</a:t>
            </a:r>
          </a:p>
          <a:p>
            <a:r>
              <a:rPr lang="it-IT">
                <a:latin typeface="Arial" charset="0"/>
              </a:rPr>
              <a:t>We are interested in sets where the source attribute are either in the same relations or in relations whose join is meaningful</a:t>
            </a:r>
          </a:p>
        </p:txBody>
      </p:sp>
      <p:sp>
        <p:nvSpPr>
          <p:cNvPr id="5" name="Segnaposto data 4"/>
          <p:cNvSpPr>
            <a:spLocks noGrp="1"/>
          </p:cNvSpPr>
          <p:nvPr>
            <p:ph type="dt" sz="quarter" idx="10"/>
          </p:nvPr>
        </p:nvSpPr>
        <p:spPr/>
        <p:txBody>
          <a:bodyPr/>
          <a:lstStyle/>
          <a:p>
            <a:pPr>
              <a:defRPr/>
            </a:pPr>
            <a:r>
              <a:rPr lang="it-IT">
                <a:latin typeface="Arial"/>
              </a:rPr>
              <a:t>P. Atzeni</a:t>
            </a:r>
          </a:p>
        </p:txBody>
      </p:sp>
      <p:sp>
        <p:nvSpPr>
          <p:cNvPr id="6" name="Segnaposto piè di pagina 5"/>
          <p:cNvSpPr>
            <a:spLocks noGrp="1"/>
          </p:cNvSpPr>
          <p:nvPr>
            <p:ph type="ftr" sz="quarter" idx="11"/>
          </p:nvPr>
        </p:nvSpPr>
        <p:spPr/>
        <p:txBody>
          <a:bodyPr/>
          <a:lstStyle/>
          <a:p>
            <a:pPr>
              <a:defRPr/>
            </a:pPr>
            <a:r>
              <a:rPr lang="it-IT">
                <a:latin typeface="Arial"/>
              </a:rPr>
              <a:t>ITD - 3 - 28/10-4/11/2009</a:t>
            </a:r>
          </a:p>
        </p:txBody>
      </p:sp>
      <p:sp>
        <p:nvSpPr>
          <p:cNvPr id="7" name="Segnaposto numero diapositiva 6"/>
          <p:cNvSpPr>
            <a:spLocks noGrp="1"/>
          </p:cNvSpPr>
          <p:nvPr>
            <p:ph type="sldNum" sz="quarter" idx="12"/>
          </p:nvPr>
        </p:nvSpPr>
        <p:spPr/>
        <p:txBody>
          <a:bodyPr/>
          <a:lstStyle>
            <a:lvl1pPr eaLnBrk="0" hangingPunct="0">
              <a:defRPr sz="2400">
                <a:solidFill>
                  <a:schemeClr val="tx1"/>
                </a:solidFill>
                <a:latin typeface="Times New Roman" charset="0"/>
                <a:ea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835AD2B4-1448-3744-8FA4-5AD01522E1BD}" type="slidenum">
              <a:rPr lang="it-IT" sz="1200">
                <a:solidFill>
                  <a:srgbClr val="FFFFFF"/>
                </a:solidFill>
                <a:latin typeface="Arial" charset="0"/>
              </a:rPr>
              <a:pPr/>
              <a:t>77</a:t>
            </a:fld>
            <a:endParaRPr lang="it-IT" sz="1200">
              <a:solidFill>
                <a:srgbClr val="FFFFFF"/>
              </a:solidFill>
              <a:latin typeface="Arial" charset="0"/>
            </a:endParaRPr>
          </a:p>
        </p:txBody>
      </p:sp>
    </p:spTree>
  </p:cSld>
  <p:clrMapOvr>
    <a:masterClrMapping/>
  </p:clrMapOvr>
  <p:transition spd="slow">
    <p:wipe dir="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314" name="Group 4"/>
          <p:cNvGrpSpPr>
            <a:grpSpLocks/>
          </p:cNvGrpSpPr>
          <p:nvPr/>
        </p:nvGrpSpPr>
        <p:grpSpPr bwMode="auto">
          <a:xfrm>
            <a:off x="323850" y="1341438"/>
            <a:ext cx="8407400" cy="2735262"/>
            <a:chOff x="204" y="845"/>
            <a:chExt cx="5296" cy="2042"/>
          </a:xfrm>
        </p:grpSpPr>
        <p:sp>
          <p:nvSpPr>
            <p:cNvPr id="13322" name="Rectangle 13"/>
            <p:cNvSpPr>
              <a:spLocks noChangeArrowheads="1"/>
            </p:cNvSpPr>
            <p:nvPr/>
          </p:nvSpPr>
          <p:spPr bwMode="auto">
            <a:xfrm>
              <a:off x="204" y="1225"/>
              <a:ext cx="2132" cy="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a:spcBef>
                  <a:spcPct val="0"/>
                </a:spcBef>
              </a:pPr>
              <a:r>
                <a:rPr lang="it-IT" sz="2400">
                  <a:solidFill>
                    <a:srgbClr val="CC3300"/>
                  </a:solidFill>
                  <a:latin typeface="Arial" charset="0"/>
                  <a:cs typeface="+mn-cs"/>
                </a:rPr>
                <a:t>Professor ( </a:t>
              </a:r>
              <a:r>
                <a:rPr lang="it-IT" sz="2400" u="sng">
                  <a:solidFill>
                    <a:srgbClr val="CC3300"/>
                  </a:solidFill>
                  <a:latin typeface="Arial" charset="0"/>
                  <a:cs typeface="+mn-cs"/>
                </a:rPr>
                <a:t>Id</a:t>
              </a:r>
              <a:r>
                <a:rPr lang="it-IT" sz="2400">
                  <a:solidFill>
                    <a:srgbClr val="CC3300"/>
                  </a:solidFill>
                  <a:latin typeface="Arial" charset="0"/>
                  <a:cs typeface="+mn-cs"/>
                </a:rPr>
                <a:t> Name Sal )</a:t>
              </a:r>
            </a:p>
          </p:txBody>
        </p:sp>
        <p:sp>
          <p:nvSpPr>
            <p:cNvPr id="13323" name="Oval 5"/>
            <p:cNvSpPr>
              <a:spLocks noChangeArrowheads="1"/>
            </p:cNvSpPr>
            <p:nvPr/>
          </p:nvSpPr>
          <p:spPr bwMode="auto">
            <a:xfrm>
              <a:off x="1882" y="1208"/>
              <a:ext cx="589" cy="369"/>
            </a:xfrm>
            <a:prstGeom prst="ellipse">
              <a:avLst/>
            </a:prstGeom>
            <a:noFill/>
            <a:ln w="38100">
              <a:solidFill>
                <a:srgbClr val="00B050"/>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spcBef>
                  <a:spcPct val="0"/>
                </a:spcBef>
              </a:pPr>
              <a:endParaRPr lang="it-IT" sz="2400">
                <a:solidFill>
                  <a:srgbClr val="00B050"/>
                </a:solidFill>
                <a:cs typeface="+mn-cs"/>
              </a:endParaRPr>
            </a:p>
          </p:txBody>
        </p:sp>
        <p:sp>
          <p:nvSpPr>
            <p:cNvPr id="13324" name="Freeform 6"/>
            <p:cNvSpPr>
              <a:spLocks/>
            </p:cNvSpPr>
            <p:nvPr/>
          </p:nvSpPr>
          <p:spPr bwMode="auto">
            <a:xfrm>
              <a:off x="2471" y="1372"/>
              <a:ext cx="2133" cy="561"/>
            </a:xfrm>
            <a:custGeom>
              <a:avLst/>
              <a:gdLst>
                <a:gd name="T0" fmla="*/ 0 w 2041"/>
                <a:gd name="T1" fmla="*/ 1 h 545"/>
                <a:gd name="T2" fmla="*/ 1550 w 2041"/>
                <a:gd name="T3" fmla="*/ 115 h 545"/>
                <a:gd name="T4" fmla="*/ 2904 w 2041"/>
                <a:gd name="T5" fmla="*/ 686 h 545"/>
                <a:gd name="T6" fmla="*/ 0 60000 65536"/>
                <a:gd name="T7" fmla="*/ 0 60000 65536"/>
                <a:gd name="T8" fmla="*/ 0 60000 65536"/>
                <a:gd name="T9" fmla="*/ 0 w 2041"/>
                <a:gd name="T10" fmla="*/ 0 h 545"/>
                <a:gd name="T11" fmla="*/ 2041 w 2041"/>
                <a:gd name="T12" fmla="*/ 545 h 545"/>
              </a:gdLst>
              <a:ahLst/>
              <a:cxnLst>
                <a:cxn ang="T6">
                  <a:pos x="T0" y="T1"/>
                </a:cxn>
                <a:cxn ang="T7">
                  <a:pos x="T2" y="T3"/>
                </a:cxn>
                <a:cxn ang="T8">
                  <a:pos x="T4" y="T5"/>
                </a:cxn>
              </a:cxnLst>
              <a:rect l="T9" t="T10" r="T11" b="T12"/>
              <a:pathLst>
                <a:path w="2041" h="545">
                  <a:moveTo>
                    <a:pt x="0" y="1"/>
                  </a:moveTo>
                  <a:cubicBezTo>
                    <a:pt x="374" y="0"/>
                    <a:pt x="749" y="0"/>
                    <a:pt x="1089" y="91"/>
                  </a:cubicBezTo>
                  <a:cubicBezTo>
                    <a:pt x="1429" y="182"/>
                    <a:pt x="1882" y="469"/>
                    <a:pt x="2041" y="545"/>
                  </a:cubicBezTo>
                </a:path>
              </a:pathLst>
            </a:custGeom>
            <a:noFill/>
            <a:ln w="38100">
              <a:solidFill>
                <a:srgbClr val="00B050"/>
              </a:solidFill>
              <a:miter lim="800000"/>
              <a:headEnd/>
              <a:tailEnd type="stealth" w="lg" len="lg"/>
            </a:ln>
            <a:extLst>
              <a:ext uri="{909E8E84-426E-40dd-AFC4-6F175D3DCCD1}">
                <a14:hiddenFill xmlns:a14="http://schemas.microsoft.com/office/drawing/2010/main" xmlns="">
                  <a:solidFill>
                    <a:srgbClr val="FFFFFF"/>
                  </a:solidFill>
                </a14:hiddenFill>
              </a:ext>
            </a:extLst>
          </p:spPr>
          <p:txBody>
            <a:bodyPr/>
            <a:lstStyle/>
            <a:p>
              <a:pPr>
                <a:spcBef>
                  <a:spcPct val="0"/>
                </a:spcBef>
              </a:pPr>
              <a:endParaRPr lang="it-IT" sz="2400">
                <a:solidFill>
                  <a:srgbClr val="000000"/>
                </a:solidFill>
                <a:cs typeface="+mn-cs"/>
              </a:endParaRPr>
            </a:p>
          </p:txBody>
        </p:sp>
        <p:sp>
          <p:nvSpPr>
            <p:cNvPr id="13325" name="Freeform 7"/>
            <p:cNvSpPr>
              <a:spLocks/>
            </p:cNvSpPr>
            <p:nvPr/>
          </p:nvSpPr>
          <p:spPr bwMode="auto">
            <a:xfrm>
              <a:off x="2472" y="2407"/>
              <a:ext cx="317" cy="148"/>
            </a:xfrm>
            <a:custGeom>
              <a:avLst/>
              <a:gdLst>
                <a:gd name="T0" fmla="*/ 0 w 317"/>
                <a:gd name="T1" fmla="*/ 35 h 182"/>
                <a:gd name="T2" fmla="*/ 317 w 317"/>
                <a:gd name="T3" fmla="*/ 0 h 182"/>
                <a:gd name="T4" fmla="*/ 0 60000 65536"/>
                <a:gd name="T5" fmla="*/ 0 60000 65536"/>
                <a:gd name="T6" fmla="*/ 0 w 317"/>
                <a:gd name="T7" fmla="*/ 0 h 182"/>
                <a:gd name="T8" fmla="*/ 317 w 317"/>
                <a:gd name="T9" fmla="*/ 182 h 182"/>
              </a:gdLst>
              <a:ahLst/>
              <a:cxnLst>
                <a:cxn ang="T4">
                  <a:pos x="T0" y="T1"/>
                </a:cxn>
                <a:cxn ang="T5">
                  <a:pos x="T2" y="T3"/>
                </a:cxn>
              </a:cxnLst>
              <a:rect l="T6" t="T7" r="T8" b="T9"/>
              <a:pathLst>
                <a:path w="317" h="182">
                  <a:moveTo>
                    <a:pt x="0" y="182"/>
                  </a:moveTo>
                  <a:cubicBezTo>
                    <a:pt x="132" y="106"/>
                    <a:pt x="264" y="30"/>
                    <a:pt x="317" y="0"/>
                  </a:cubicBezTo>
                </a:path>
              </a:pathLst>
            </a:custGeom>
            <a:noFill/>
            <a:ln w="38100">
              <a:solidFill>
                <a:srgbClr val="00B0F0"/>
              </a:solidFill>
              <a:miter lim="800000"/>
              <a:headEnd/>
              <a:tailEnd/>
            </a:ln>
            <a:extLst>
              <a:ext uri="{909E8E84-426E-40dd-AFC4-6F175D3DCCD1}">
                <a14:hiddenFill xmlns:a14="http://schemas.microsoft.com/office/drawing/2010/main" xmlns="">
                  <a:solidFill>
                    <a:srgbClr val="FFFFFF"/>
                  </a:solidFill>
                </a14:hiddenFill>
              </a:ext>
            </a:extLst>
          </p:spPr>
          <p:txBody>
            <a:bodyPr/>
            <a:lstStyle/>
            <a:p>
              <a:pPr>
                <a:spcBef>
                  <a:spcPct val="0"/>
                </a:spcBef>
              </a:pPr>
              <a:endParaRPr lang="it-IT" sz="2400">
                <a:solidFill>
                  <a:srgbClr val="000000"/>
                </a:solidFill>
                <a:cs typeface="+mn-cs"/>
              </a:endParaRPr>
            </a:p>
          </p:txBody>
        </p:sp>
        <p:sp>
          <p:nvSpPr>
            <p:cNvPr id="13326" name="Oval 8"/>
            <p:cNvSpPr>
              <a:spLocks noChangeArrowheads="1"/>
            </p:cNvSpPr>
            <p:nvPr/>
          </p:nvSpPr>
          <p:spPr bwMode="auto">
            <a:xfrm>
              <a:off x="1610" y="2038"/>
              <a:ext cx="680" cy="369"/>
            </a:xfrm>
            <a:prstGeom prst="ellipse">
              <a:avLst/>
            </a:prstGeom>
            <a:noFill/>
            <a:ln w="38100">
              <a:solidFill>
                <a:srgbClr val="00B0F0"/>
              </a:solidFill>
              <a:miter lim="800000"/>
              <a:headEnd/>
              <a:tailEnd/>
            </a:ln>
            <a:extLst>
              <a:ext uri="{909E8E84-426E-40dd-AFC4-6F175D3DCCD1}">
                <a14:hiddenFill xmlns:a14="http://schemas.microsoft.com/office/drawing/2010/main" xmlns="">
                  <a:solidFill>
                    <a:srgbClr val="FFFFFF"/>
                  </a:solidFill>
                </a14:hiddenFill>
              </a:ext>
            </a:extLst>
          </p:spPr>
          <p:txBody>
            <a:bodyPr/>
            <a:lstStyle/>
            <a:p>
              <a:pPr>
                <a:spcBef>
                  <a:spcPct val="0"/>
                </a:spcBef>
              </a:pPr>
              <a:endParaRPr lang="it-IT" sz="2400">
                <a:solidFill>
                  <a:srgbClr val="000000"/>
                </a:solidFill>
                <a:cs typeface="+mn-cs"/>
              </a:endParaRPr>
            </a:p>
          </p:txBody>
        </p:sp>
        <p:sp>
          <p:nvSpPr>
            <p:cNvPr id="13327" name="Oval 9"/>
            <p:cNvSpPr>
              <a:spLocks noChangeArrowheads="1"/>
            </p:cNvSpPr>
            <p:nvPr/>
          </p:nvSpPr>
          <p:spPr bwMode="auto">
            <a:xfrm>
              <a:off x="2109" y="2518"/>
              <a:ext cx="453" cy="369"/>
            </a:xfrm>
            <a:prstGeom prst="ellipse">
              <a:avLst/>
            </a:prstGeom>
            <a:noFill/>
            <a:ln w="38100">
              <a:solidFill>
                <a:srgbClr val="00B0F0"/>
              </a:solidFill>
              <a:miter lim="800000"/>
              <a:headEnd/>
              <a:tailEnd/>
            </a:ln>
            <a:extLst>
              <a:ext uri="{909E8E84-426E-40dd-AFC4-6F175D3DCCD1}">
                <a14:hiddenFill xmlns:a14="http://schemas.microsoft.com/office/drawing/2010/main" xmlns="">
                  <a:solidFill>
                    <a:srgbClr val="FFFFFF"/>
                  </a:solidFill>
                </a14:hiddenFill>
              </a:ext>
            </a:extLst>
          </p:spPr>
          <p:txBody>
            <a:bodyPr/>
            <a:lstStyle/>
            <a:p>
              <a:pPr>
                <a:spcBef>
                  <a:spcPct val="0"/>
                </a:spcBef>
              </a:pPr>
              <a:endParaRPr lang="it-IT" sz="2400">
                <a:solidFill>
                  <a:srgbClr val="000000"/>
                </a:solidFill>
                <a:cs typeface="+mn-cs"/>
              </a:endParaRPr>
            </a:p>
          </p:txBody>
        </p:sp>
        <p:sp>
          <p:nvSpPr>
            <p:cNvPr id="13328" name="Freeform 10"/>
            <p:cNvSpPr>
              <a:spLocks/>
            </p:cNvSpPr>
            <p:nvPr/>
          </p:nvSpPr>
          <p:spPr bwMode="auto">
            <a:xfrm>
              <a:off x="2245" y="2259"/>
              <a:ext cx="499" cy="222"/>
            </a:xfrm>
            <a:custGeom>
              <a:avLst/>
              <a:gdLst>
                <a:gd name="T0" fmla="*/ 0 w 726"/>
                <a:gd name="T1" fmla="*/ 0 h 310"/>
                <a:gd name="T2" fmla="*/ 21 w 726"/>
                <a:gd name="T3" fmla="*/ 19 h 310"/>
                <a:gd name="T4" fmla="*/ 36 w 726"/>
                <a:gd name="T5" fmla="*/ 16 h 310"/>
                <a:gd name="T6" fmla="*/ 0 60000 65536"/>
                <a:gd name="T7" fmla="*/ 0 60000 65536"/>
                <a:gd name="T8" fmla="*/ 0 60000 65536"/>
                <a:gd name="T9" fmla="*/ 0 w 726"/>
                <a:gd name="T10" fmla="*/ 0 h 310"/>
                <a:gd name="T11" fmla="*/ 726 w 726"/>
                <a:gd name="T12" fmla="*/ 310 h 310"/>
              </a:gdLst>
              <a:ahLst/>
              <a:cxnLst>
                <a:cxn ang="T6">
                  <a:pos x="T0" y="T1"/>
                </a:cxn>
                <a:cxn ang="T7">
                  <a:pos x="T2" y="T3"/>
                </a:cxn>
                <a:cxn ang="T8">
                  <a:pos x="T4" y="T5"/>
                </a:cxn>
              </a:cxnLst>
              <a:rect l="T9" t="T10" r="T11" b="T12"/>
              <a:pathLst>
                <a:path w="726" h="310">
                  <a:moveTo>
                    <a:pt x="0" y="0"/>
                  </a:moveTo>
                  <a:cubicBezTo>
                    <a:pt x="143" y="117"/>
                    <a:pt x="287" y="234"/>
                    <a:pt x="408" y="272"/>
                  </a:cubicBezTo>
                  <a:cubicBezTo>
                    <a:pt x="529" y="310"/>
                    <a:pt x="665" y="235"/>
                    <a:pt x="726" y="227"/>
                  </a:cubicBezTo>
                </a:path>
              </a:pathLst>
            </a:custGeom>
            <a:noFill/>
            <a:ln w="38100">
              <a:solidFill>
                <a:srgbClr val="00B0F0"/>
              </a:solidFill>
              <a:miter lim="800000"/>
              <a:headEnd/>
              <a:tailEnd/>
            </a:ln>
            <a:extLst>
              <a:ext uri="{909E8E84-426E-40dd-AFC4-6F175D3DCCD1}">
                <a14:hiddenFill xmlns:a14="http://schemas.microsoft.com/office/drawing/2010/main" xmlns="">
                  <a:solidFill>
                    <a:srgbClr val="FFFFFF"/>
                  </a:solidFill>
                </a14:hiddenFill>
              </a:ext>
            </a:extLst>
          </p:spPr>
          <p:txBody>
            <a:bodyPr/>
            <a:lstStyle/>
            <a:p>
              <a:pPr>
                <a:spcBef>
                  <a:spcPct val="0"/>
                </a:spcBef>
              </a:pPr>
              <a:endParaRPr lang="it-IT" sz="2400">
                <a:solidFill>
                  <a:srgbClr val="000000"/>
                </a:solidFill>
                <a:cs typeface="+mn-cs"/>
              </a:endParaRPr>
            </a:p>
          </p:txBody>
        </p:sp>
        <p:sp>
          <p:nvSpPr>
            <p:cNvPr id="13329" name="Freeform 11"/>
            <p:cNvSpPr>
              <a:spLocks/>
            </p:cNvSpPr>
            <p:nvPr/>
          </p:nvSpPr>
          <p:spPr bwMode="auto">
            <a:xfrm>
              <a:off x="2789" y="2149"/>
              <a:ext cx="1769" cy="258"/>
            </a:xfrm>
            <a:custGeom>
              <a:avLst/>
              <a:gdLst>
                <a:gd name="T0" fmla="*/ 0 w 1769"/>
                <a:gd name="T1" fmla="*/ 61 h 317"/>
                <a:gd name="T2" fmla="*/ 545 w 1769"/>
                <a:gd name="T3" fmla="*/ 9 h 317"/>
                <a:gd name="T4" fmla="*/ 1406 w 1769"/>
                <a:gd name="T5" fmla="*/ 35 h 317"/>
                <a:gd name="T6" fmla="*/ 1769 w 1769"/>
                <a:gd name="T7" fmla="*/ 0 h 317"/>
                <a:gd name="T8" fmla="*/ 0 60000 65536"/>
                <a:gd name="T9" fmla="*/ 0 60000 65536"/>
                <a:gd name="T10" fmla="*/ 0 60000 65536"/>
                <a:gd name="T11" fmla="*/ 0 60000 65536"/>
                <a:gd name="T12" fmla="*/ 0 w 1769"/>
                <a:gd name="T13" fmla="*/ 0 h 317"/>
                <a:gd name="T14" fmla="*/ 1769 w 1769"/>
                <a:gd name="T15" fmla="*/ 317 h 317"/>
              </a:gdLst>
              <a:ahLst/>
              <a:cxnLst>
                <a:cxn ang="T8">
                  <a:pos x="T0" y="T1"/>
                </a:cxn>
                <a:cxn ang="T9">
                  <a:pos x="T2" y="T3"/>
                </a:cxn>
                <a:cxn ang="T10">
                  <a:pos x="T4" y="T5"/>
                </a:cxn>
                <a:cxn ang="T11">
                  <a:pos x="T6" y="T7"/>
                </a:cxn>
              </a:cxnLst>
              <a:rect l="T12" t="T13" r="T14" b="T15"/>
              <a:pathLst>
                <a:path w="1769" h="317">
                  <a:moveTo>
                    <a:pt x="0" y="317"/>
                  </a:moveTo>
                  <a:cubicBezTo>
                    <a:pt x="155" y="192"/>
                    <a:pt x="311" y="68"/>
                    <a:pt x="545" y="45"/>
                  </a:cubicBezTo>
                  <a:cubicBezTo>
                    <a:pt x="779" y="22"/>
                    <a:pt x="1202" y="189"/>
                    <a:pt x="1406" y="181"/>
                  </a:cubicBezTo>
                  <a:cubicBezTo>
                    <a:pt x="1610" y="173"/>
                    <a:pt x="1709" y="30"/>
                    <a:pt x="1769" y="0"/>
                  </a:cubicBezTo>
                </a:path>
              </a:pathLst>
            </a:custGeom>
            <a:noFill/>
            <a:ln w="38100">
              <a:solidFill>
                <a:srgbClr val="00B0F0"/>
              </a:solidFill>
              <a:miter lim="800000"/>
              <a:headEnd/>
              <a:tailEnd type="stealth" w="med" len="med"/>
            </a:ln>
            <a:extLst>
              <a:ext uri="{909E8E84-426E-40dd-AFC4-6F175D3DCCD1}">
                <a14:hiddenFill xmlns:a14="http://schemas.microsoft.com/office/drawing/2010/main" xmlns="">
                  <a:solidFill>
                    <a:srgbClr val="FFFFFF"/>
                  </a:solidFill>
                </a14:hiddenFill>
              </a:ext>
            </a:extLst>
          </p:spPr>
          <p:txBody>
            <a:bodyPr/>
            <a:lstStyle/>
            <a:p>
              <a:pPr>
                <a:spcBef>
                  <a:spcPct val="0"/>
                </a:spcBef>
              </a:pPr>
              <a:endParaRPr lang="it-IT" sz="2400">
                <a:solidFill>
                  <a:srgbClr val="000000"/>
                </a:solidFill>
                <a:cs typeface="+mn-cs"/>
              </a:endParaRPr>
            </a:p>
          </p:txBody>
        </p:sp>
        <p:sp>
          <p:nvSpPr>
            <p:cNvPr id="13330" name="Rectangle 12"/>
            <p:cNvSpPr>
              <a:spLocks noChangeArrowheads="1"/>
            </p:cNvSpPr>
            <p:nvPr/>
          </p:nvSpPr>
          <p:spPr bwMode="auto">
            <a:xfrm>
              <a:off x="204" y="2078"/>
              <a:ext cx="2132" cy="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a:spcBef>
                  <a:spcPct val="0"/>
                </a:spcBef>
              </a:pPr>
              <a:r>
                <a:rPr lang="it-IT" sz="2400">
                  <a:solidFill>
                    <a:srgbClr val="CC3300"/>
                  </a:solidFill>
                  <a:latin typeface="Arial" charset="0"/>
                  <a:cs typeface="+mn-cs"/>
                </a:rPr>
                <a:t>PayRate ( </a:t>
              </a:r>
              <a:r>
                <a:rPr lang="it-IT" sz="2400" u="sng">
                  <a:solidFill>
                    <a:srgbClr val="CC3300"/>
                  </a:solidFill>
                  <a:latin typeface="Arial" charset="0"/>
                  <a:cs typeface="+mn-cs"/>
                </a:rPr>
                <a:t>Rank</a:t>
              </a:r>
              <a:r>
                <a:rPr lang="it-IT" sz="2400">
                  <a:solidFill>
                    <a:srgbClr val="CC3300"/>
                  </a:solidFill>
                  <a:latin typeface="Arial" charset="0"/>
                  <a:cs typeface="+mn-cs"/>
                </a:rPr>
                <a:t> HrRate )</a:t>
              </a:r>
            </a:p>
          </p:txBody>
        </p:sp>
        <p:sp>
          <p:nvSpPr>
            <p:cNvPr id="13331" name="Rectangle 14"/>
            <p:cNvSpPr>
              <a:spLocks noChangeArrowheads="1"/>
            </p:cNvSpPr>
            <p:nvPr/>
          </p:nvSpPr>
          <p:spPr bwMode="auto">
            <a:xfrm>
              <a:off x="204" y="1652"/>
              <a:ext cx="2132" cy="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a:spcBef>
                  <a:spcPct val="0"/>
                </a:spcBef>
              </a:pPr>
              <a:r>
                <a:rPr lang="it-IT" sz="2400">
                  <a:solidFill>
                    <a:srgbClr val="CC3300"/>
                  </a:solidFill>
                  <a:latin typeface="Arial" charset="0"/>
                  <a:cs typeface="+mn-cs"/>
                </a:rPr>
                <a:t>Student ( </a:t>
              </a:r>
              <a:r>
                <a:rPr lang="it-IT" sz="2400" u="sng">
                  <a:solidFill>
                    <a:srgbClr val="CC3300"/>
                  </a:solidFill>
                  <a:latin typeface="Arial" charset="0"/>
                  <a:cs typeface="+mn-cs"/>
                </a:rPr>
                <a:t>Name</a:t>
              </a:r>
              <a:r>
                <a:rPr lang="it-IT" sz="2400">
                  <a:solidFill>
                    <a:srgbClr val="CC3300"/>
                  </a:solidFill>
                  <a:latin typeface="Arial" charset="0"/>
                  <a:cs typeface="+mn-cs"/>
                </a:rPr>
                <a:t> GPA Yr )</a:t>
              </a:r>
            </a:p>
          </p:txBody>
        </p:sp>
        <p:sp>
          <p:nvSpPr>
            <p:cNvPr id="13332" name="Rectangle 15"/>
            <p:cNvSpPr>
              <a:spLocks noChangeArrowheads="1"/>
            </p:cNvSpPr>
            <p:nvPr/>
          </p:nvSpPr>
          <p:spPr bwMode="auto">
            <a:xfrm>
              <a:off x="204" y="2505"/>
              <a:ext cx="2132" cy="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a:spcBef>
                  <a:spcPct val="0"/>
                </a:spcBef>
              </a:pPr>
              <a:r>
                <a:rPr lang="it-IT" sz="2400">
                  <a:solidFill>
                    <a:srgbClr val="CC3300"/>
                  </a:solidFill>
                  <a:latin typeface="Arial" charset="0"/>
                  <a:cs typeface="+mn-cs"/>
                </a:rPr>
                <a:t>WorksOn ( </a:t>
              </a:r>
              <a:r>
                <a:rPr lang="it-IT" sz="2400" u="sng">
                  <a:solidFill>
                    <a:srgbClr val="CC3300"/>
                  </a:solidFill>
                  <a:latin typeface="Arial" charset="0"/>
                  <a:cs typeface="+mn-cs"/>
                </a:rPr>
                <a:t>Name</a:t>
              </a:r>
              <a:r>
                <a:rPr lang="it-IT" sz="2400">
                  <a:solidFill>
                    <a:srgbClr val="CC3300"/>
                  </a:solidFill>
                  <a:latin typeface="Arial" charset="0"/>
                  <a:cs typeface="+mn-cs"/>
                </a:rPr>
                <a:t> Proj Hrs ProjRank )</a:t>
              </a:r>
            </a:p>
          </p:txBody>
        </p:sp>
        <p:sp>
          <p:nvSpPr>
            <p:cNvPr id="13333" name="Rectangle 16"/>
            <p:cNvSpPr>
              <a:spLocks noChangeArrowheads="1"/>
            </p:cNvSpPr>
            <p:nvPr/>
          </p:nvSpPr>
          <p:spPr bwMode="auto">
            <a:xfrm>
              <a:off x="2597" y="1867"/>
              <a:ext cx="2903" cy="34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spcBef>
                  <a:spcPct val="0"/>
                </a:spcBef>
              </a:pPr>
              <a:r>
                <a:rPr lang="it-IT" sz="2400">
                  <a:solidFill>
                    <a:srgbClr val="006600"/>
                  </a:solidFill>
                  <a:latin typeface="Arial" charset="0"/>
                  <a:cs typeface="+mn-cs"/>
                </a:rPr>
                <a:t>Personnel ( Id Name Sal  Addr )</a:t>
              </a:r>
            </a:p>
          </p:txBody>
        </p:sp>
        <p:sp>
          <p:nvSpPr>
            <p:cNvPr id="13334" name="Rectangle 17"/>
            <p:cNvSpPr>
              <a:spLocks noChangeArrowheads="1"/>
            </p:cNvSpPr>
            <p:nvPr/>
          </p:nvSpPr>
          <p:spPr bwMode="auto">
            <a:xfrm>
              <a:off x="204" y="845"/>
              <a:ext cx="2132" cy="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a:spcBef>
                  <a:spcPct val="0"/>
                </a:spcBef>
              </a:pPr>
              <a:r>
                <a:rPr lang="it-IT" sz="2400">
                  <a:solidFill>
                    <a:srgbClr val="CC3300"/>
                  </a:solidFill>
                  <a:latin typeface="Arial" charset="0"/>
                  <a:cs typeface="+mn-cs"/>
                </a:rPr>
                <a:t>Address ( </a:t>
              </a:r>
              <a:r>
                <a:rPr lang="it-IT" sz="2400" u="sng">
                  <a:solidFill>
                    <a:srgbClr val="CC3300"/>
                  </a:solidFill>
                  <a:latin typeface="Arial" charset="0"/>
                  <a:cs typeface="+mn-cs"/>
                </a:rPr>
                <a:t>Id</a:t>
              </a:r>
              <a:r>
                <a:rPr lang="it-IT" sz="2400">
                  <a:solidFill>
                    <a:srgbClr val="CC3300"/>
                  </a:solidFill>
                  <a:latin typeface="Arial" charset="0"/>
                  <a:cs typeface="+mn-cs"/>
                </a:rPr>
                <a:t> Addr )</a:t>
              </a:r>
            </a:p>
          </p:txBody>
        </p:sp>
        <p:sp>
          <p:nvSpPr>
            <p:cNvPr id="13335" name="Oval 18"/>
            <p:cNvSpPr>
              <a:spLocks noChangeArrowheads="1"/>
            </p:cNvSpPr>
            <p:nvPr/>
          </p:nvSpPr>
          <p:spPr bwMode="auto">
            <a:xfrm>
              <a:off x="1247" y="845"/>
              <a:ext cx="589" cy="369"/>
            </a:xfrm>
            <a:prstGeom prst="ellipse">
              <a:avLst/>
            </a:prstGeom>
            <a:noFill/>
            <a:ln w="38100">
              <a:solidFill>
                <a:srgbClr val="00B050"/>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spcBef>
                  <a:spcPct val="0"/>
                </a:spcBef>
              </a:pPr>
              <a:endParaRPr lang="it-IT" sz="2400">
                <a:solidFill>
                  <a:srgbClr val="000000"/>
                </a:solidFill>
                <a:cs typeface="+mn-cs"/>
              </a:endParaRPr>
            </a:p>
          </p:txBody>
        </p:sp>
        <p:sp>
          <p:nvSpPr>
            <p:cNvPr id="13336" name="Freeform 19"/>
            <p:cNvSpPr>
              <a:spLocks/>
            </p:cNvSpPr>
            <p:nvPr/>
          </p:nvSpPr>
          <p:spPr bwMode="auto">
            <a:xfrm>
              <a:off x="1837" y="1027"/>
              <a:ext cx="3220" cy="861"/>
            </a:xfrm>
            <a:custGeom>
              <a:avLst/>
              <a:gdLst>
                <a:gd name="T0" fmla="*/ 0 w 2041"/>
                <a:gd name="T1" fmla="*/ 52 h 545"/>
                <a:gd name="T2" fmla="*/ 41781 w 2041"/>
                <a:gd name="T3" fmla="*/ 3534 h 545"/>
                <a:gd name="T4" fmla="*/ 78337 w 2041"/>
                <a:gd name="T5" fmla="*/ 21147 h 545"/>
                <a:gd name="T6" fmla="*/ 0 60000 65536"/>
                <a:gd name="T7" fmla="*/ 0 60000 65536"/>
                <a:gd name="T8" fmla="*/ 0 60000 65536"/>
                <a:gd name="T9" fmla="*/ 0 w 2041"/>
                <a:gd name="T10" fmla="*/ 0 h 545"/>
                <a:gd name="T11" fmla="*/ 2041 w 2041"/>
                <a:gd name="T12" fmla="*/ 545 h 545"/>
              </a:gdLst>
              <a:ahLst/>
              <a:cxnLst>
                <a:cxn ang="T6">
                  <a:pos x="T0" y="T1"/>
                </a:cxn>
                <a:cxn ang="T7">
                  <a:pos x="T2" y="T3"/>
                </a:cxn>
                <a:cxn ang="T8">
                  <a:pos x="T4" y="T5"/>
                </a:cxn>
              </a:cxnLst>
              <a:rect l="T9" t="T10" r="T11" b="T12"/>
              <a:pathLst>
                <a:path w="2041" h="545">
                  <a:moveTo>
                    <a:pt x="0" y="1"/>
                  </a:moveTo>
                  <a:cubicBezTo>
                    <a:pt x="374" y="0"/>
                    <a:pt x="749" y="0"/>
                    <a:pt x="1089" y="91"/>
                  </a:cubicBezTo>
                  <a:cubicBezTo>
                    <a:pt x="1429" y="182"/>
                    <a:pt x="1882" y="469"/>
                    <a:pt x="2041" y="545"/>
                  </a:cubicBezTo>
                </a:path>
              </a:pathLst>
            </a:custGeom>
            <a:noFill/>
            <a:ln w="38100">
              <a:solidFill>
                <a:srgbClr val="00B050"/>
              </a:solidFill>
              <a:miter lim="800000"/>
              <a:headEnd/>
              <a:tailEnd type="stealth" w="lg" len="lg"/>
            </a:ln>
            <a:extLst>
              <a:ext uri="{909E8E84-426E-40dd-AFC4-6F175D3DCCD1}">
                <a14:hiddenFill xmlns:a14="http://schemas.microsoft.com/office/drawing/2010/main" xmlns="">
                  <a:solidFill>
                    <a:srgbClr val="FFFFFF"/>
                  </a:solidFill>
                </a14:hiddenFill>
              </a:ext>
            </a:extLst>
          </p:spPr>
          <p:txBody>
            <a:bodyPr wrap="none" anchor="ctr"/>
            <a:lstStyle/>
            <a:p>
              <a:pPr>
                <a:spcBef>
                  <a:spcPct val="0"/>
                </a:spcBef>
              </a:pPr>
              <a:endParaRPr lang="it-IT" sz="2400">
                <a:solidFill>
                  <a:srgbClr val="00B050"/>
                </a:solidFill>
                <a:cs typeface="+mn-cs"/>
              </a:endParaRPr>
            </a:p>
          </p:txBody>
        </p:sp>
        <p:sp>
          <p:nvSpPr>
            <p:cNvPr id="13337" name="Oval 20"/>
            <p:cNvSpPr>
              <a:spLocks noChangeArrowheads="1"/>
            </p:cNvSpPr>
            <p:nvPr/>
          </p:nvSpPr>
          <p:spPr bwMode="auto">
            <a:xfrm>
              <a:off x="1156" y="1254"/>
              <a:ext cx="408" cy="369"/>
            </a:xfrm>
            <a:prstGeom prst="ellipse">
              <a:avLst/>
            </a:prstGeom>
            <a:noFill/>
            <a:ln w="38100">
              <a:solidFill>
                <a:srgbClr val="00B050"/>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spcBef>
                  <a:spcPct val="0"/>
                </a:spcBef>
              </a:pPr>
              <a:endParaRPr lang="it-IT" sz="2400">
                <a:solidFill>
                  <a:srgbClr val="000000"/>
                </a:solidFill>
                <a:cs typeface="+mn-cs"/>
              </a:endParaRPr>
            </a:p>
          </p:txBody>
        </p:sp>
        <p:sp>
          <p:nvSpPr>
            <p:cNvPr id="13338" name="Freeform 21"/>
            <p:cNvSpPr>
              <a:spLocks/>
            </p:cNvSpPr>
            <p:nvPr/>
          </p:nvSpPr>
          <p:spPr bwMode="auto">
            <a:xfrm>
              <a:off x="1565" y="1480"/>
              <a:ext cx="2222" cy="453"/>
            </a:xfrm>
            <a:custGeom>
              <a:avLst/>
              <a:gdLst>
                <a:gd name="T0" fmla="*/ 0 w 2041"/>
                <a:gd name="T1" fmla="*/ 1 h 545"/>
                <a:gd name="T2" fmla="*/ 2150 w 2041"/>
                <a:gd name="T3" fmla="*/ 21 h 545"/>
                <a:gd name="T4" fmla="*/ 4028 w 2041"/>
                <a:gd name="T5" fmla="*/ 125 h 545"/>
                <a:gd name="T6" fmla="*/ 0 60000 65536"/>
                <a:gd name="T7" fmla="*/ 0 60000 65536"/>
                <a:gd name="T8" fmla="*/ 0 60000 65536"/>
                <a:gd name="T9" fmla="*/ 0 w 2041"/>
                <a:gd name="T10" fmla="*/ 0 h 545"/>
                <a:gd name="T11" fmla="*/ 2041 w 2041"/>
                <a:gd name="T12" fmla="*/ 545 h 545"/>
              </a:gdLst>
              <a:ahLst/>
              <a:cxnLst>
                <a:cxn ang="T6">
                  <a:pos x="T0" y="T1"/>
                </a:cxn>
                <a:cxn ang="T7">
                  <a:pos x="T2" y="T3"/>
                </a:cxn>
                <a:cxn ang="T8">
                  <a:pos x="T4" y="T5"/>
                </a:cxn>
              </a:cxnLst>
              <a:rect l="T9" t="T10" r="T11" b="T12"/>
              <a:pathLst>
                <a:path w="2041" h="545">
                  <a:moveTo>
                    <a:pt x="0" y="1"/>
                  </a:moveTo>
                  <a:cubicBezTo>
                    <a:pt x="374" y="0"/>
                    <a:pt x="749" y="0"/>
                    <a:pt x="1089" y="91"/>
                  </a:cubicBezTo>
                  <a:cubicBezTo>
                    <a:pt x="1429" y="182"/>
                    <a:pt x="1882" y="469"/>
                    <a:pt x="2041" y="545"/>
                  </a:cubicBezTo>
                </a:path>
              </a:pathLst>
            </a:custGeom>
            <a:noFill/>
            <a:ln w="38100">
              <a:solidFill>
                <a:srgbClr val="00B050"/>
              </a:solidFill>
              <a:miter lim="800000"/>
              <a:headEnd/>
              <a:tailEnd type="stealth" w="lg" len="lg"/>
            </a:ln>
            <a:extLst>
              <a:ext uri="{909E8E84-426E-40dd-AFC4-6F175D3DCCD1}">
                <a14:hiddenFill xmlns:a14="http://schemas.microsoft.com/office/drawing/2010/main" xmlns="">
                  <a:solidFill>
                    <a:srgbClr val="FFFFFF"/>
                  </a:solidFill>
                </a14:hiddenFill>
              </a:ext>
            </a:extLst>
          </p:spPr>
          <p:txBody>
            <a:bodyPr wrap="none" anchor="ctr"/>
            <a:lstStyle/>
            <a:p>
              <a:pPr>
                <a:spcBef>
                  <a:spcPct val="0"/>
                </a:spcBef>
              </a:pPr>
              <a:endParaRPr lang="it-IT" sz="2400">
                <a:solidFill>
                  <a:srgbClr val="000000"/>
                </a:solidFill>
                <a:cs typeface="+mn-cs"/>
              </a:endParaRPr>
            </a:p>
          </p:txBody>
        </p:sp>
        <p:sp>
          <p:nvSpPr>
            <p:cNvPr id="13339" name="Oval 22"/>
            <p:cNvSpPr>
              <a:spLocks noChangeArrowheads="1"/>
            </p:cNvSpPr>
            <p:nvPr/>
          </p:nvSpPr>
          <p:spPr bwMode="auto">
            <a:xfrm>
              <a:off x="1429" y="1254"/>
              <a:ext cx="589" cy="369"/>
            </a:xfrm>
            <a:prstGeom prst="ellipse">
              <a:avLst/>
            </a:prstGeom>
            <a:noFill/>
            <a:ln w="38100">
              <a:solidFill>
                <a:srgbClr val="00B050"/>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spcBef>
                  <a:spcPct val="0"/>
                </a:spcBef>
              </a:pPr>
              <a:endParaRPr lang="it-IT" sz="2400">
                <a:solidFill>
                  <a:srgbClr val="000000"/>
                </a:solidFill>
                <a:cs typeface="+mn-cs"/>
              </a:endParaRPr>
            </a:p>
          </p:txBody>
        </p:sp>
        <p:sp>
          <p:nvSpPr>
            <p:cNvPr id="13340" name="Freeform 23"/>
            <p:cNvSpPr>
              <a:spLocks/>
            </p:cNvSpPr>
            <p:nvPr/>
          </p:nvSpPr>
          <p:spPr bwMode="auto">
            <a:xfrm>
              <a:off x="2019" y="1436"/>
              <a:ext cx="2086" cy="498"/>
            </a:xfrm>
            <a:custGeom>
              <a:avLst/>
              <a:gdLst>
                <a:gd name="T0" fmla="*/ 0 w 2041"/>
                <a:gd name="T1" fmla="*/ 1 h 545"/>
                <a:gd name="T2" fmla="*/ 1297 w 2041"/>
                <a:gd name="T3" fmla="*/ 44 h 545"/>
                <a:gd name="T4" fmla="*/ 2429 w 2041"/>
                <a:gd name="T5" fmla="*/ 265 h 545"/>
                <a:gd name="T6" fmla="*/ 0 60000 65536"/>
                <a:gd name="T7" fmla="*/ 0 60000 65536"/>
                <a:gd name="T8" fmla="*/ 0 60000 65536"/>
                <a:gd name="T9" fmla="*/ 0 w 2041"/>
                <a:gd name="T10" fmla="*/ 0 h 545"/>
                <a:gd name="T11" fmla="*/ 2041 w 2041"/>
                <a:gd name="T12" fmla="*/ 545 h 545"/>
              </a:gdLst>
              <a:ahLst/>
              <a:cxnLst>
                <a:cxn ang="T6">
                  <a:pos x="T0" y="T1"/>
                </a:cxn>
                <a:cxn ang="T7">
                  <a:pos x="T2" y="T3"/>
                </a:cxn>
                <a:cxn ang="T8">
                  <a:pos x="T4" y="T5"/>
                </a:cxn>
              </a:cxnLst>
              <a:rect l="T9" t="T10" r="T11" b="T12"/>
              <a:pathLst>
                <a:path w="2041" h="545">
                  <a:moveTo>
                    <a:pt x="0" y="1"/>
                  </a:moveTo>
                  <a:cubicBezTo>
                    <a:pt x="374" y="0"/>
                    <a:pt x="749" y="0"/>
                    <a:pt x="1089" y="91"/>
                  </a:cubicBezTo>
                  <a:cubicBezTo>
                    <a:pt x="1429" y="182"/>
                    <a:pt x="1882" y="469"/>
                    <a:pt x="2041" y="545"/>
                  </a:cubicBezTo>
                </a:path>
              </a:pathLst>
            </a:custGeom>
            <a:noFill/>
            <a:ln w="38100">
              <a:solidFill>
                <a:srgbClr val="00B050"/>
              </a:solidFill>
              <a:miter lim="800000"/>
              <a:headEnd/>
              <a:tailEnd type="stealth" w="lg" len="lg"/>
            </a:ln>
            <a:extLst>
              <a:ext uri="{909E8E84-426E-40dd-AFC4-6F175D3DCCD1}">
                <a14:hiddenFill xmlns:a14="http://schemas.microsoft.com/office/drawing/2010/main" xmlns="">
                  <a:solidFill>
                    <a:srgbClr val="FFFFFF"/>
                  </a:solidFill>
                </a14:hiddenFill>
              </a:ext>
            </a:extLst>
          </p:spPr>
          <p:txBody>
            <a:bodyPr wrap="none" anchor="ctr"/>
            <a:lstStyle/>
            <a:p>
              <a:pPr>
                <a:spcBef>
                  <a:spcPct val="0"/>
                </a:spcBef>
              </a:pPr>
              <a:endParaRPr lang="it-IT" sz="2400">
                <a:solidFill>
                  <a:srgbClr val="000000"/>
                </a:solidFill>
                <a:cs typeface="+mn-cs"/>
              </a:endParaRPr>
            </a:p>
          </p:txBody>
        </p:sp>
        <p:sp>
          <p:nvSpPr>
            <p:cNvPr id="13341" name="Oval 24"/>
            <p:cNvSpPr>
              <a:spLocks noChangeArrowheads="1"/>
            </p:cNvSpPr>
            <p:nvPr/>
          </p:nvSpPr>
          <p:spPr bwMode="auto">
            <a:xfrm>
              <a:off x="1066" y="1616"/>
              <a:ext cx="589" cy="369"/>
            </a:xfrm>
            <a:prstGeom prst="ellipse">
              <a:avLst/>
            </a:prstGeom>
            <a:noFill/>
            <a:ln w="38100">
              <a:solidFill>
                <a:srgbClr val="00B0F0"/>
              </a:solidFill>
              <a:miter lim="800000"/>
              <a:headEnd/>
              <a:tailEnd/>
            </a:ln>
            <a:extLst>
              <a:ext uri="{909E8E84-426E-40dd-AFC4-6F175D3DCCD1}">
                <a14:hiddenFill xmlns:a14="http://schemas.microsoft.com/office/drawing/2010/main" xmlns="">
                  <a:solidFill>
                    <a:srgbClr val="FFFFFF"/>
                  </a:solidFill>
                </a14:hiddenFill>
              </a:ext>
            </a:extLst>
          </p:spPr>
          <p:txBody>
            <a:bodyPr/>
            <a:lstStyle/>
            <a:p>
              <a:pPr>
                <a:spcBef>
                  <a:spcPct val="0"/>
                </a:spcBef>
              </a:pPr>
              <a:endParaRPr lang="it-IT" sz="2400">
                <a:solidFill>
                  <a:srgbClr val="000000"/>
                </a:solidFill>
                <a:cs typeface="+mn-cs"/>
              </a:endParaRPr>
            </a:p>
          </p:txBody>
        </p:sp>
        <p:sp>
          <p:nvSpPr>
            <p:cNvPr id="13342" name="Freeform 25"/>
            <p:cNvSpPr>
              <a:spLocks/>
            </p:cNvSpPr>
            <p:nvPr/>
          </p:nvSpPr>
          <p:spPr bwMode="auto">
            <a:xfrm>
              <a:off x="1610" y="1496"/>
              <a:ext cx="2585" cy="437"/>
            </a:xfrm>
            <a:custGeom>
              <a:avLst/>
              <a:gdLst>
                <a:gd name="T0" fmla="*/ 0 w 2707"/>
                <a:gd name="T1" fmla="*/ 138 h 461"/>
                <a:gd name="T2" fmla="*/ 941 w 2707"/>
                <a:gd name="T3" fmla="*/ 21 h 461"/>
                <a:gd name="T4" fmla="*/ 1726 w 2707"/>
                <a:gd name="T5" fmla="*/ 257 h 461"/>
                <a:gd name="T6" fmla="*/ 1819 w 2707"/>
                <a:gd name="T7" fmla="*/ 286 h 461"/>
                <a:gd name="T8" fmla="*/ 0 60000 65536"/>
                <a:gd name="T9" fmla="*/ 0 60000 65536"/>
                <a:gd name="T10" fmla="*/ 0 60000 65536"/>
                <a:gd name="T11" fmla="*/ 0 60000 65536"/>
                <a:gd name="T12" fmla="*/ 0 w 2707"/>
                <a:gd name="T13" fmla="*/ 0 h 461"/>
                <a:gd name="T14" fmla="*/ 2707 w 2707"/>
                <a:gd name="T15" fmla="*/ 461 h 461"/>
              </a:gdLst>
              <a:ahLst/>
              <a:cxnLst>
                <a:cxn ang="T8">
                  <a:pos x="T0" y="T1"/>
                </a:cxn>
                <a:cxn ang="T9">
                  <a:pos x="T2" y="T3"/>
                </a:cxn>
                <a:cxn ang="T10">
                  <a:pos x="T4" y="T5"/>
                </a:cxn>
                <a:cxn ang="T11">
                  <a:pos x="T6" y="T7"/>
                </a:cxn>
              </a:cxnLst>
              <a:rect l="T12" t="T13" r="T14" b="T15"/>
              <a:pathLst>
                <a:path w="2707" h="461">
                  <a:moveTo>
                    <a:pt x="0" y="211"/>
                  </a:moveTo>
                  <a:cubicBezTo>
                    <a:pt x="472" y="105"/>
                    <a:pt x="945" y="0"/>
                    <a:pt x="1361" y="30"/>
                  </a:cubicBezTo>
                  <a:cubicBezTo>
                    <a:pt x="1777" y="60"/>
                    <a:pt x="2283" y="325"/>
                    <a:pt x="2495" y="393"/>
                  </a:cubicBezTo>
                  <a:cubicBezTo>
                    <a:pt x="2707" y="461"/>
                    <a:pt x="2669" y="449"/>
                    <a:pt x="2631" y="438"/>
                  </a:cubicBezTo>
                </a:path>
              </a:pathLst>
            </a:custGeom>
            <a:noFill/>
            <a:ln w="38100">
              <a:solidFill>
                <a:srgbClr val="00B0F0"/>
              </a:solidFill>
              <a:miter lim="800000"/>
              <a:headEnd/>
              <a:tailEnd type="stealth" w="med" len="med"/>
            </a:ln>
            <a:extLst>
              <a:ext uri="{909E8E84-426E-40dd-AFC4-6F175D3DCCD1}">
                <a14:hiddenFill xmlns:a14="http://schemas.microsoft.com/office/drawing/2010/main" xmlns="">
                  <a:solidFill>
                    <a:srgbClr val="FFFFFF"/>
                  </a:solidFill>
                </a14:hiddenFill>
              </a:ext>
            </a:extLst>
          </p:spPr>
          <p:txBody>
            <a:bodyPr/>
            <a:lstStyle/>
            <a:p>
              <a:pPr>
                <a:spcBef>
                  <a:spcPct val="0"/>
                </a:spcBef>
              </a:pPr>
              <a:endParaRPr lang="it-IT" sz="2400">
                <a:solidFill>
                  <a:srgbClr val="000000"/>
                </a:solidFill>
                <a:cs typeface="+mn-cs"/>
              </a:endParaRPr>
            </a:p>
          </p:txBody>
        </p:sp>
      </p:grpSp>
      <p:sp>
        <p:nvSpPr>
          <p:cNvPr id="27" name="Segnaposto data 4"/>
          <p:cNvSpPr>
            <a:spLocks noGrp="1"/>
          </p:cNvSpPr>
          <p:nvPr>
            <p:ph type="dt" sz="quarter" idx="10"/>
          </p:nvPr>
        </p:nvSpPr>
        <p:spPr/>
        <p:txBody>
          <a:bodyPr/>
          <a:lstStyle/>
          <a:p>
            <a:pPr>
              <a:defRPr/>
            </a:pPr>
            <a:r>
              <a:rPr lang="it-IT">
                <a:latin typeface="Arial"/>
              </a:rPr>
              <a:t>P. Atzeni</a:t>
            </a:r>
          </a:p>
        </p:txBody>
      </p:sp>
      <p:sp>
        <p:nvSpPr>
          <p:cNvPr id="28" name="Segnaposto piè di pagina 5"/>
          <p:cNvSpPr>
            <a:spLocks noGrp="1"/>
          </p:cNvSpPr>
          <p:nvPr>
            <p:ph type="ftr" sz="quarter" idx="11"/>
          </p:nvPr>
        </p:nvSpPr>
        <p:spPr/>
        <p:txBody>
          <a:bodyPr/>
          <a:lstStyle/>
          <a:p>
            <a:pPr>
              <a:defRPr/>
            </a:pPr>
            <a:r>
              <a:rPr lang="it-IT">
                <a:latin typeface="Arial"/>
              </a:rPr>
              <a:t>ITD - 3 - 28/10-4/11/2009</a:t>
            </a:r>
          </a:p>
        </p:txBody>
      </p:sp>
      <p:sp>
        <p:nvSpPr>
          <p:cNvPr id="29" name="Segnaposto numero diapositiva 6"/>
          <p:cNvSpPr>
            <a:spLocks noGrp="1"/>
          </p:cNvSpPr>
          <p:nvPr>
            <p:ph type="sldNum" sz="quarter" idx="12"/>
          </p:nvPr>
        </p:nvSpPr>
        <p:spPr/>
        <p:txBody>
          <a:bodyPr/>
          <a:lstStyle>
            <a:lvl1pPr eaLnBrk="0" hangingPunct="0">
              <a:defRPr sz="2400">
                <a:solidFill>
                  <a:schemeClr val="tx1"/>
                </a:solidFill>
                <a:latin typeface="Times New Roman" charset="0"/>
                <a:ea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C2CFBC03-AC79-874E-952A-90796AB6FF7F}" type="slidenum">
              <a:rPr lang="it-IT" sz="1200">
                <a:solidFill>
                  <a:srgbClr val="FFFFFF"/>
                </a:solidFill>
                <a:latin typeface="Arial" charset="0"/>
              </a:rPr>
              <a:pPr/>
              <a:t>78</a:t>
            </a:fld>
            <a:endParaRPr lang="it-IT" sz="1200">
              <a:solidFill>
                <a:srgbClr val="FFFFFF"/>
              </a:solidFill>
              <a:latin typeface="Arial" charset="0"/>
            </a:endParaRPr>
          </a:p>
        </p:txBody>
      </p:sp>
      <p:sp>
        <p:nvSpPr>
          <p:cNvPr id="13318" name="Rectangle 2"/>
          <p:cNvSpPr>
            <a:spLocks noGrp="1" noChangeArrowheads="1"/>
          </p:cNvSpPr>
          <p:nvPr>
            <p:ph type="title"/>
          </p:nvPr>
        </p:nvSpPr>
        <p:spPr/>
        <p:txBody>
          <a:bodyPr/>
          <a:lstStyle/>
          <a:p>
            <a:r>
              <a:rPr lang="it-IT">
                <a:latin typeface="Arial" charset="0"/>
              </a:rPr>
              <a:t>Partition the correspondences</a:t>
            </a:r>
          </a:p>
        </p:txBody>
      </p:sp>
      <p:sp>
        <p:nvSpPr>
          <p:cNvPr id="13319" name="Text Box 3"/>
          <p:cNvSpPr txBox="1">
            <a:spLocks noChangeArrowheads="1"/>
          </p:cNvSpPr>
          <p:nvPr/>
        </p:nvSpPr>
        <p:spPr bwMode="auto">
          <a:xfrm>
            <a:off x="395288" y="5734050"/>
            <a:ext cx="18415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charset="0"/>
                <a:ea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spcBef>
                <a:spcPct val="0"/>
              </a:spcBef>
            </a:pPr>
            <a:endParaRPr lang="it-IT">
              <a:solidFill>
                <a:srgbClr val="000000"/>
              </a:solidFill>
              <a:cs typeface="+mn-cs"/>
            </a:endParaRPr>
          </a:p>
        </p:txBody>
      </p:sp>
      <p:sp>
        <p:nvSpPr>
          <p:cNvPr id="13320" name="Rectangle 26"/>
          <p:cNvSpPr>
            <a:spLocks noGrp="1" noChangeArrowheads="1"/>
          </p:cNvSpPr>
          <p:nvPr>
            <p:ph type="body" sz="half" idx="2"/>
          </p:nvPr>
        </p:nvSpPr>
        <p:spPr>
          <a:xfrm>
            <a:off x="395288" y="4292600"/>
            <a:ext cx="8642350" cy="1944688"/>
          </a:xfrm>
        </p:spPr>
        <p:txBody>
          <a:bodyPr/>
          <a:lstStyle/>
          <a:p>
            <a:pPr>
              <a:lnSpc>
                <a:spcPct val="80000"/>
              </a:lnSpc>
              <a:buFontTx/>
              <a:buNone/>
            </a:pPr>
            <a:r>
              <a:rPr lang="it-IT" sz="1600" b="1">
                <a:latin typeface="Courier New" charset="0"/>
              </a:rPr>
              <a:t>	</a:t>
            </a:r>
          </a:p>
        </p:txBody>
      </p:sp>
      <p:sp>
        <p:nvSpPr>
          <p:cNvPr id="31" name="Segnaposto testo 29"/>
          <p:cNvSpPr txBox="1">
            <a:spLocks/>
          </p:cNvSpPr>
          <p:nvPr/>
        </p:nvSpPr>
        <p:spPr bwMode="auto">
          <a:xfrm>
            <a:off x="762000" y="4214813"/>
            <a:ext cx="7772400" cy="1728787"/>
          </a:xfrm>
          <a:prstGeom prst="rect">
            <a:avLst/>
          </a:prstGeom>
          <a:noFill/>
          <a:ln w="9525">
            <a:noFill/>
            <a:miter lim="800000"/>
            <a:headEnd/>
            <a:tailEnd/>
          </a:ln>
        </p:spPr>
        <p:txBody>
          <a:bodyPr/>
          <a:lstStyle>
            <a:lvl1pPr marL="342900" indent="-342900" eaLnBrk="0" hangingPunct="0">
              <a:defRPr sz="2400">
                <a:solidFill>
                  <a:schemeClr val="tx1"/>
                </a:solidFill>
                <a:latin typeface="Times New Roman" charset="0"/>
                <a:ea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spcBef>
                <a:spcPct val="20000"/>
              </a:spcBef>
              <a:buFontTx/>
              <a:buChar char="•"/>
            </a:pPr>
            <a:r>
              <a:rPr lang="it-IT" sz="2000">
                <a:solidFill>
                  <a:srgbClr val="000000"/>
                </a:solidFill>
                <a:latin typeface="Arial" charset="0"/>
                <a:cs typeface="+mn-cs"/>
              </a:rPr>
              <a:t>… and for each partition the joins are meaningful</a:t>
            </a:r>
          </a:p>
        </p:txBody>
      </p:sp>
    </p:spTree>
  </p:cSld>
  <p:clrMapOvr>
    <a:masterClrMapping/>
  </p:clrMapOvr>
  <p:transition spd="slow">
    <p:wipe dir="r"/>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Segnaposto data 4"/>
          <p:cNvSpPr>
            <a:spLocks noGrp="1"/>
          </p:cNvSpPr>
          <p:nvPr>
            <p:ph type="dt" sz="quarter" idx="10"/>
          </p:nvPr>
        </p:nvSpPr>
        <p:spPr/>
        <p:txBody>
          <a:bodyPr/>
          <a:lstStyle/>
          <a:p>
            <a:pPr>
              <a:defRPr/>
            </a:pPr>
            <a:r>
              <a:rPr lang="it-IT">
                <a:latin typeface="Arial"/>
              </a:rPr>
              <a:t>P. Atzeni</a:t>
            </a:r>
          </a:p>
        </p:txBody>
      </p:sp>
      <p:sp>
        <p:nvSpPr>
          <p:cNvPr id="28" name="Segnaposto piè di pagina 5"/>
          <p:cNvSpPr>
            <a:spLocks noGrp="1"/>
          </p:cNvSpPr>
          <p:nvPr>
            <p:ph type="ftr" sz="quarter" idx="11"/>
          </p:nvPr>
        </p:nvSpPr>
        <p:spPr/>
        <p:txBody>
          <a:bodyPr/>
          <a:lstStyle/>
          <a:p>
            <a:pPr>
              <a:defRPr/>
            </a:pPr>
            <a:r>
              <a:rPr lang="it-IT">
                <a:latin typeface="Arial"/>
              </a:rPr>
              <a:t>ITD - 3 - 28/10-4/11/2009</a:t>
            </a:r>
          </a:p>
        </p:txBody>
      </p:sp>
      <p:sp>
        <p:nvSpPr>
          <p:cNvPr id="29" name="Segnaposto numero diapositiva 6"/>
          <p:cNvSpPr>
            <a:spLocks noGrp="1"/>
          </p:cNvSpPr>
          <p:nvPr>
            <p:ph type="sldNum" sz="quarter" idx="12"/>
          </p:nvPr>
        </p:nvSpPr>
        <p:spPr/>
        <p:txBody>
          <a:bodyPr/>
          <a:lstStyle>
            <a:lvl1pPr eaLnBrk="0" hangingPunct="0">
              <a:defRPr sz="2400">
                <a:solidFill>
                  <a:schemeClr val="tx1"/>
                </a:solidFill>
                <a:latin typeface="Times New Roman" charset="0"/>
                <a:ea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DE9CC002-012C-A547-9CED-8E5FD32427E4}" type="slidenum">
              <a:rPr lang="it-IT" sz="1200">
                <a:solidFill>
                  <a:srgbClr val="FFFFFF"/>
                </a:solidFill>
                <a:latin typeface="Arial" charset="0"/>
              </a:rPr>
              <a:pPr/>
              <a:t>79</a:t>
            </a:fld>
            <a:endParaRPr lang="it-IT" sz="1200">
              <a:solidFill>
                <a:srgbClr val="FFFFFF"/>
              </a:solidFill>
              <a:latin typeface="Arial" charset="0"/>
            </a:endParaRPr>
          </a:p>
        </p:txBody>
      </p:sp>
      <p:sp>
        <p:nvSpPr>
          <p:cNvPr id="14341" name="Rectangle 2"/>
          <p:cNvSpPr>
            <a:spLocks noGrp="1" noChangeArrowheads="1"/>
          </p:cNvSpPr>
          <p:nvPr>
            <p:ph type="title"/>
          </p:nvPr>
        </p:nvSpPr>
        <p:spPr/>
        <p:txBody>
          <a:bodyPr/>
          <a:lstStyle/>
          <a:p>
            <a:r>
              <a:rPr lang="it-IT">
                <a:latin typeface="Arial" charset="0"/>
              </a:rPr>
              <a:t>The process, example</a:t>
            </a:r>
          </a:p>
        </p:txBody>
      </p:sp>
      <p:sp>
        <p:nvSpPr>
          <p:cNvPr id="14342" name="Text Box 3"/>
          <p:cNvSpPr txBox="1">
            <a:spLocks noChangeArrowheads="1"/>
          </p:cNvSpPr>
          <p:nvPr/>
        </p:nvSpPr>
        <p:spPr bwMode="auto">
          <a:xfrm>
            <a:off x="395288" y="5734050"/>
            <a:ext cx="18415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charset="0"/>
                <a:ea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spcBef>
                <a:spcPct val="0"/>
              </a:spcBef>
            </a:pPr>
            <a:endParaRPr lang="it-IT">
              <a:solidFill>
                <a:srgbClr val="000000"/>
              </a:solidFill>
              <a:cs typeface="+mn-cs"/>
            </a:endParaRPr>
          </a:p>
        </p:txBody>
      </p:sp>
      <p:sp>
        <p:nvSpPr>
          <p:cNvPr id="14343" name="Rectangle 26"/>
          <p:cNvSpPr>
            <a:spLocks noGrp="1" noChangeArrowheads="1"/>
          </p:cNvSpPr>
          <p:nvPr>
            <p:ph type="body" sz="half" idx="2"/>
          </p:nvPr>
        </p:nvSpPr>
        <p:spPr>
          <a:xfrm>
            <a:off x="395288" y="4292600"/>
            <a:ext cx="8642350" cy="1944688"/>
          </a:xfrm>
        </p:spPr>
        <p:txBody>
          <a:bodyPr/>
          <a:lstStyle/>
          <a:p>
            <a:pPr>
              <a:lnSpc>
                <a:spcPct val="80000"/>
              </a:lnSpc>
              <a:buFontTx/>
              <a:buNone/>
            </a:pPr>
            <a:r>
              <a:rPr lang="it-IT" sz="1600" b="1">
                <a:latin typeface="Courier New" charset="0"/>
              </a:rPr>
              <a:t>	</a:t>
            </a:r>
            <a:r>
              <a:rPr lang="it-IT" sz="1600" b="1">
                <a:solidFill>
                  <a:srgbClr val="009900"/>
                </a:solidFill>
                <a:latin typeface="Courier New" charset="0"/>
              </a:rPr>
              <a:t>SELECT P.Id, P.Name, P.Sal, A.Addr</a:t>
            </a:r>
            <a:br>
              <a:rPr lang="it-IT" sz="1600" b="1">
                <a:solidFill>
                  <a:srgbClr val="009900"/>
                </a:solidFill>
                <a:latin typeface="Courier New" charset="0"/>
              </a:rPr>
            </a:br>
            <a:r>
              <a:rPr lang="it-IT" sz="1600" b="1">
                <a:solidFill>
                  <a:srgbClr val="009900"/>
                </a:solidFill>
                <a:latin typeface="Courier New" charset="0"/>
              </a:rPr>
              <a:t>FROM Professor P, Address A</a:t>
            </a:r>
          </a:p>
          <a:p>
            <a:pPr>
              <a:lnSpc>
                <a:spcPct val="80000"/>
              </a:lnSpc>
              <a:buFontTx/>
              <a:buNone/>
            </a:pPr>
            <a:r>
              <a:rPr lang="it-IT" sz="1600" b="1">
                <a:solidFill>
                  <a:srgbClr val="009900"/>
                </a:solidFill>
                <a:latin typeface="Courier New" charset="0"/>
              </a:rPr>
              <a:t>	WHERE A.Id = P.Id</a:t>
            </a:r>
          </a:p>
          <a:p>
            <a:pPr>
              <a:lnSpc>
                <a:spcPct val="80000"/>
              </a:lnSpc>
              <a:buFontTx/>
              <a:buNone/>
            </a:pPr>
            <a:r>
              <a:rPr lang="it-IT" sz="1600" b="1">
                <a:latin typeface="Courier New" charset="0"/>
              </a:rPr>
              <a:t>	UNION ALL</a:t>
            </a:r>
          </a:p>
          <a:p>
            <a:pPr>
              <a:lnSpc>
                <a:spcPct val="80000"/>
              </a:lnSpc>
              <a:buFontTx/>
              <a:buNone/>
            </a:pPr>
            <a:r>
              <a:rPr lang="it-IT" sz="1600" b="1">
                <a:solidFill>
                  <a:srgbClr val="00B0F0"/>
                </a:solidFill>
                <a:latin typeface="Courier New" charset="0"/>
              </a:rPr>
              <a:t>	SELECT NULL AS Id, S.Name, p.HrRate * W.Hrs, NULL AS Addr</a:t>
            </a:r>
            <a:br>
              <a:rPr lang="it-IT" sz="1600" b="1">
                <a:solidFill>
                  <a:srgbClr val="00B0F0"/>
                </a:solidFill>
                <a:latin typeface="Courier New" charset="0"/>
              </a:rPr>
            </a:br>
            <a:r>
              <a:rPr lang="it-IT" sz="1600" b="1">
                <a:solidFill>
                  <a:srgbClr val="00B0F0"/>
                </a:solidFill>
                <a:latin typeface="Courier New" charset="0"/>
              </a:rPr>
              <a:t>FROM PayRate P, Student S, WorksOn W</a:t>
            </a:r>
            <a:br>
              <a:rPr lang="it-IT" sz="1600" b="1">
                <a:solidFill>
                  <a:srgbClr val="00B0F0"/>
                </a:solidFill>
                <a:latin typeface="Courier New" charset="0"/>
              </a:rPr>
            </a:br>
            <a:r>
              <a:rPr lang="it-IT" sz="1600" b="1">
                <a:solidFill>
                  <a:srgbClr val="00B0F0"/>
                </a:solidFill>
                <a:latin typeface="Courier New" charset="0"/>
              </a:rPr>
              <a:t>WHERE W.Name = S.Name AND S.Yr = P.Rank</a:t>
            </a:r>
          </a:p>
        </p:txBody>
      </p:sp>
      <p:grpSp>
        <p:nvGrpSpPr>
          <p:cNvPr id="14344" name="Group 4"/>
          <p:cNvGrpSpPr>
            <a:grpSpLocks/>
          </p:cNvGrpSpPr>
          <p:nvPr/>
        </p:nvGrpSpPr>
        <p:grpSpPr bwMode="auto">
          <a:xfrm>
            <a:off x="323850" y="1341438"/>
            <a:ext cx="8407400" cy="2735262"/>
            <a:chOff x="204" y="845"/>
            <a:chExt cx="5296" cy="2042"/>
          </a:xfrm>
        </p:grpSpPr>
        <p:sp>
          <p:nvSpPr>
            <p:cNvPr id="14345" name="Rectangle 13"/>
            <p:cNvSpPr>
              <a:spLocks noChangeArrowheads="1"/>
            </p:cNvSpPr>
            <p:nvPr/>
          </p:nvSpPr>
          <p:spPr bwMode="auto">
            <a:xfrm>
              <a:off x="204" y="1225"/>
              <a:ext cx="2132" cy="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a:spcBef>
                  <a:spcPct val="0"/>
                </a:spcBef>
              </a:pPr>
              <a:r>
                <a:rPr lang="it-IT" sz="2400">
                  <a:solidFill>
                    <a:srgbClr val="CC3300"/>
                  </a:solidFill>
                  <a:latin typeface="Arial" charset="0"/>
                  <a:cs typeface="+mn-cs"/>
                </a:rPr>
                <a:t>Professor ( </a:t>
              </a:r>
              <a:r>
                <a:rPr lang="it-IT" sz="2400" u="sng">
                  <a:solidFill>
                    <a:srgbClr val="CC3300"/>
                  </a:solidFill>
                  <a:latin typeface="Arial" charset="0"/>
                  <a:cs typeface="+mn-cs"/>
                </a:rPr>
                <a:t>Id</a:t>
              </a:r>
              <a:r>
                <a:rPr lang="it-IT" sz="2400">
                  <a:solidFill>
                    <a:srgbClr val="CC3300"/>
                  </a:solidFill>
                  <a:latin typeface="Arial" charset="0"/>
                  <a:cs typeface="+mn-cs"/>
                </a:rPr>
                <a:t> Name Sal )</a:t>
              </a:r>
            </a:p>
          </p:txBody>
        </p:sp>
        <p:sp>
          <p:nvSpPr>
            <p:cNvPr id="14346" name="Oval 5"/>
            <p:cNvSpPr>
              <a:spLocks noChangeArrowheads="1"/>
            </p:cNvSpPr>
            <p:nvPr/>
          </p:nvSpPr>
          <p:spPr bwMode="auto">
            <a:xfrm>
              <a:off x="1882" y="1208"/>
              <a:ext cx="589" cy="369"/>
            </a:xfrm>
            <a:prstGeom prst="ellipse">
              <a:avLst/>
            </a:prstGeom>
            <a:noFill/>
            <a:ln w="38100">
              <a:solidFill>
                <a:srgbClr val="00B050"/>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spcBef>
                  <a:spcPct val="0"/>
                </a:spcBef>
              </a:pPr>
              <a:endParaRPr lang="it-IT" sz="2400">
                <a:solidFill>
                  <a:srgbClr val="00B050"/>
                </a:solidFill>
                <a:cs typeface="+mn-cs"/>
              </a:endParaRPr>
            </a:p>
          </p:txBody>
        </p:sp>
        <p:sp>
          <p:nvSpPr>
            <p:cNvPr id="14347" name="Freeform 6"/>
            <p:cNvSpPr>
              <a:spLocks/>
            </p:cNvSpPr>
            <p:nvPr/>
          </p:nvSpPr>
          <p:spPr bwMode="auto">
            <a:xfrm>
              <a:off x="2471" y="1372"/>
              <a:ext cx="2133" cy="561"/>
            </a:xfrm>
            <a:custGeom>
              <a:avLst/>
              <a:gdLst>
                <a:gd name="T0" fmla="*/ 0 w 2041"/>
                <a:gd name="T1" fmla="*/ 1 h 545"/>
                <a:gd name="T2" fmla="*/ 1550 w 2041"/>
                <a:gd name="T3" fmla="*/ 115 h 545"/>
                <a:gd name="T4" fmla="*/ 2904 w 2041"/>
                <a:gd name="T5" fmla="*/ 686 h 545"/>
                <a:gd name="T6" fmla="*/ 0 60000 65536"/>
                <a:gd name="T7" fmla="*/ 0 60000 65536"/>
                <a:gd name="T8" fmla="*/ 0 60000 65536"/>
                <a:gd name="T9" fmla="*/ 0 w 2041"/>
                <a:gd name="T10" fmla="*/ 0 h 545"/>
                <a:gd name="T11" fmla="*/ 2041 w 2041"/>
                <a:gd name="T12" fmla="*/ 545 h 545"/>
              </a:gdLst>
              <a:ahLst/>
              <a:cxnLst>
                <a:cxn ang="T6">
                  <a:pos x="T0" y="T1"/>
                </a:cxn>
                <a:cxn ang="T7">
                  <a:pos x="T2" y="T3"/>
                </a:cxn>
                <a:cxn ang="T8">
                  <a:pos x="T4" y="T5"/>
                </a:cxn>
              </a:cxnLst>
              <a:rect l="T9" t="T10" r="T11" b="T12"/>
              <a:pathLst>
                <a:path w="2041" h="545">
                  <a:moveTo>
                    <a:pt x="0" y="1"/>
                  </a:moveTo>
                  <a:cubicBezTo>
                    <a:pt x="374" y="0"/>
                    <a:pt x="749" y="0"/>
                    <a:pt x="1089" y="91"/>
                  </a:cubicBezTo>
                  <a:cubicBezTo>
                    <a:pt x="1429" y="182"/>
                    <a:pt x="1882" y="469"/>
                    <a:pt x="2041" y="545"/>
                  </a:cubicBezTo>
                </a:path>
              </a:pathLst>
            </a:custGeom>
            <a:noFill/>
            <a:ln w="38100">
              <a:solidFill>
                <a:srgbClr val="00B050"/>
              </a:solidFill>
              <a:miter lim="800000"/>
              <a:headEnd/>
              <a:tailEnd type="stealth" w="lg" len="lg"/>
            </a:ln>
            <a:extLst>
              <a:ext uri="{909E8E84-426E-40dd-AFC4-6F175D3DCCD1}">
                <a14:hiddenFill xmlns:a14="http://schemas.microsoft.com/office/drawing/2010/main" xmlns="">
                  <a:solidFill>
                    <a:srgbClr val="FFFFFF"/>
                  </a:solidFill>
                </a14:hiddenFill>
              </a:ext>
            </a:extLst>
          </p:spPr>
          <p:txBody>
            <a:bodyPr/>
            <a:lstStyle/>
            <a:p>
              <a:pPr>
                <a:spcBef>
                  <a:spcPct val="0"/>
                </a:spcBef>
              </a:pPr>
              <a:endParaRPr lang="it-IT" sz="2400">
                <a:solidFill>
                  <a:srgbClr val="000000"/>
                </a:solidFill>
                <a:cs typeface="+mn-cs"/>
              </a:endParaRPr>
            </a:p>
          </p:txBody>
        </p:sp>
        <p:sp>
          <p:nvSpPr>
            <p:cNvPr id="14348" name="Freeform 7"/>
            <p:cNvSpPr>
              <a:spLocks/>
            </p:cNvSpPr>
            <p:nvPr/>
          </p:nvSpPr>
          <p:spPr bwMode="auto">
            <a:xfrm>
              <a:off x="2472" y="2407"/>
              <a:ext cx="317" cy="148"/>
            </a:xfrm>
            <a:custGeom>
              <a:avLst/>
              <a:gdLst>
                <a:gd name="T0" fmla="*/ 0 w 317"/>
                <a:gd name="T1" fmla="*/ 35 h 182"/>
                <a:gd name="T2" fmla="*/ 317 w 317"/>
                <a:gd name="T3" fmla="*/ 0 h 182"/>
                <a:gd name="T4" fmla="*/ 0 60000 65536"/>
                <a:gd name="T5" fmla="*/ 0 60000 65536"/>
                <a:gd name="T6" fmla="*/ 0 w 317"/>
                <a:gd name="T7" fmla="*/ 0 h 182"/>
                <a:gd name="T8" fmla="*/ 317 w 317"/>
                <a:gd name="T9" fmla="*/ 182 h 182"/>
              </a:gdLst>
              <a:ahLst/>
              <a:cxnLst>
                <a:cxn ang="T4">
                  <a:pos x="T0" y="T1"/>
                </a:cxn>
                <a:cxn ang="T5">
                  <a:pos x="T2" y="T3"/>
                </a:cxn>
              </a:cxnLst>
              <a:rect l="T6" t="T7" r="T8" b="T9"/>
              <a:pathLst>
                <a:path w="317" h="182">
                  <a:moveTo>
                    <a:pt x="0" y="182"/>
                  </a:moveTo>
                  <a:cubicBezTo>
                    <a:pt x="132" y="106"/>
                    <a:pt x="264" y="30"/>
                    <a:pt x="317" y="0"/>
                  </a:cubicBezTo>
                </a:path>
              </a:pathLst>
            </a:custGeom>
            <a:noFill/>
            <a:ln w="38100">
              <a:solidFill>
                <a:srgbClr val="00B0F0"/>
              </a:solidFill>
              <a:miter lim="800000"/>
              <a:headEnd/>
              <a:tailEnd/>
            </a:ln>
            <a:extLst>
              <a:ext uri="{909E8E84-426E-40dd-AFC4-6F175D3DCCD1}">
                <a14:hiddenFill xmlns:a14="http://schemas.microsoft.com/office/drawing/2010/main" xmlns="">
                  <a:solidFill>
                    <a:srgbClr val="FFFFFF"/>
                  </a:solidFill>
                </a14:hiddenFill>
              </a:ext>
            </a:extLst>
          </p:spPr>
          <p:txBody>
            <a:bodyPr/>
            <a:lstStyle/>
            <a:p>
              <a:pPr>
                <a:spcBef>
                  <a:spcPct val="0"/>
                </a:spcBef>
              </a:pPr>
              <a:endParaRPr lang="it-IT" sz="2400">
                <a:solidFill>
                  <a:srgbClr val="000000"/>
                </a:solidFill>
                <a:cs typeface="+mn-cs"/>
              </a:endParaRPr>
            </a:p>
          </p:txBody>
        </p:sp>
        <p:sp>
          <p:nvSpPr>
            <p:cNvPr id="14349" name="Oval 8"/>
            <p:cNvSpPr>
              <a:spLocks noChangeArrowheads="1"/>
            </p:cNvSpPr>
            <p:nvPr/>
          </p:nvSpPr>
          <p:spPr bwMode="auto">
            <a:xfrm>
              <a:off x="1610" y="2038"/>
              <a:ext cx="680" cy="369"/>
            </a:xfrm>
            <a:prstGeom prst="ellipse">
              <a:avLst/>
            </a:prstGeom>
            <a:noFill/>
            <a:ln w="38100">
              <a:solidFill>
                <a:srgbClr val="00B0F0"/>
              </a:solidFill>
              <a:miter lim="800000"/>
              <a:headEnd/>
              <a:tailEnd/>
            </a:ln>
            <a:extLst>
              <a:ext uri="{909E8E84-426E-40dd-AFC4-6F175D3DCCD1}">
                <a14:hiddenFill xmlns:a14="http://schemas.microsoft.com/office/drawing/2010/main" xmlns="">
                  <a:solidFill>
                    <a:srgbClr val="FFFFFF"/>
                  </a:solidFill>
                </a14:hiddenFill>
              </a:ext>
            </a:extLst>
          </p:spPr>
          <p:txBody>
            <a:bodyPr/>
            <a:lstStyle/>
            <a:p>
              <a:pPr>
                <a:spcBef>
                  <a:spcPct val="0"/>
                </a:spcBef>
              </a:pPr>
              <a:endParaRPr lang="it-IT" sz="2400">
                <a:solidFill>
                  <a:srgbClr val="000000"/>
                </a:solidFill>
                <a:cs typeface="+mn-cs"/>
              </a:endParaRPr>
            </a:p>
          </p:txBody>
        </p:sp>
        <p:sp>
          <p:nvSpPr>
            <p:cNvPr id="14350" name="Oval 9"/>
            <p:cNvSpPr>
              <a:spLocks noChangeArrowheads="1"/>
            </p:cNvSpPr>
            <p:nvPr/>
          </p:nvSpPr>
          <p:spPr bwMode="auto">
            <a:xfrm>
              <a:off x="2109" y="2518"/>
              <a:ext cx="453" cy="369"/>
            </a:xfrm>
            <a:prstGeom prst="ellipse">
              <a:avLst/>
            </a:prstGeom>
            <a:noFill/>
            <a:ln w="38100">
              <a:solidFill>
                <a:srgbClr val="00B0F0"/>
              </a:solidFill>
              <a:miter lim="800000"/>
              <a:headEnd/>
              <a:tailEnd/>
            </a:ln>
            <a:extLst>
              <a:ext uri="{909E8E84-426E-40dd-AFC4-6F175D3DCCD1}">
                <a14:hiddenFill xmlns:a14="http://schemas.microsoft.com/office/drawing/2010/main" xmlns="">
                  <a:solidFill>
                    <a:srgbClr val="FFFFFF"/>
                  </a:solidFill>
                </a14:hiddenFill>
              </a:ext>
            </a:extLst>
          </p:spPr>
          <p:txBody>
            <a:bodyPr/>
            <a:lstStyle/>
            <a:p>
              <a:pPr>
                <a:spcBef>
                  <a:spcPct val="0"/>
                </a:spcBef>
              </a:pPr>
              <a:endParaRPr lang="it-IT" sz="2400">
                <a:solidFill>
                  <a:srgbClr val="000000"/>
                </a:solidFill>
                <a:cs typeface="+mn-cs"/>
              </a:endParaRPr>
            </a:p>
          </p:txBody>
        </p:sp>
        <p:sp>
          <p:nvSpPr>
            <p:cNvPr id="14351" name="Freeform 10"/>
            <p:cNvSpPr>
              <a:spLocks/>
            </p:cNvSpPr>
            <p:nvPr/>
          </p:nvSpPr>
          <p:spPr bwMode="auto">
            <a:xfrm>
              <a:off x="2245" y="2259"/>
              <a:ext cx="499" cy="222"/>
            </a:xfrm>
            <a:custGeom>
              <a:avLst/>
              <a:gdLst>
                <a:gd name="T0" fmla="*/ 0 w 726"/>
                <a:gd name="T1" fmla="*/ 0 h 310"/>
                <a:gd name="T2" fmla="*/ 21 w 726"/>
                <a:gd name="T3" fmla="*/ 19 h 310"/>
                <a:gd name="T4" fmla="*/ 36 w 726"/>
                <a:gd name="T5" fmla="*/ 16 h 310"/>
                <a:gd name="T6" fmla="*/ 0 60000 65536"/>
                <a:gd name="T7" fmla="*/ 0 60000 65536"/>
                <a:gd name="T8" fmla="*/ 0 60000 65536"/>
                <a:gd name="T9" fmla="*/ 0 w 726"/>
                <a:gd name="T10" fmla="*/ 0 h 310"/>
                <a:gd name="T11" fmla="*/ 726 w 726"/>
                <a:gd name="T12" fmla="*/ 310 h 310"/>
              </a:gdLst>
              <a:ahLst/>
              <a:cxnLst>
                <a:cxn ang="T6">
                  <a:pos x="T0" y="T1"/>
                </a:cxn>
                <a:cxn ang="T7">
                  <a:pos x="T2" y="T3"/>
                </a:cxn>
                <a:cxn ang="T8">
                  <a:pos x="T4" y="T5"/>
                </a:cxn>
              </a:cxnLst>
              <a:rect l="T9" t="T10" r="T11" b="T12"/>
              <a:pathLst>
                <a:path w="726" h="310">
                  <a:moveTo>
                    <a:pt x="0" y="0"/>
                  </a:moveTo>
                  <a:cubicBezTo>
                    <a:pt x="143" y="117"/>
                    <a:pt x="287" y="234"/>
                    <a:pt x="408" y="272"/>
                  </a:cubicBezTo>
                  <a:cubicBezTo>
                    <a:pt x="529" y="310"/>
                    <a:pt x="665" y="235"/>
                    <a:pt x="726" y="227"/>
                  </a:cubicBezTo>
                </a:path>
              </a:pathLst>
            </a:custGeom>
            <a:noFill/>
            <a:ln w="38100">
              <a:solidFill>
                <a:srgbClr val="00B0F0"/>
              </a:solidFill>
              <a:miter lim="800000"/>
              <a:headEnd/>
              <a:tailEnd/>
            </a:ln>
            <a:extLst>
              <a:ext uri="{909E8E84-426E-40dd-AFC4-6F175D3DCCD1}">
                <a14:hiddenFill xmlns:a14="http://schemas.microsoft.com/office/drawing/2010/main" xmlns="">
                  <a:solidFill>
                    <a:srgbClr val="FFFFFF"/>
                  </a:solidFill>
                </a14:hiddenFill>
              </a:ext>
            </a:extLst>
          </p:spPr>
          <p:txBody>
            <a:bodyPr/>
            <a:lstStyle/>
            <a:p>
              <a:pPr>
                <a:spcBef>
                  <a:spcPct val="0"/>
                </a:spcBef>
              </a:pPr>
              <a:endParaRPr lang="it-IT" sz="2400">
                <a:solidFill>
                  <a:srgbClr val="000000"/>
                </a:solidFill>
                <a:cs typeface="+mn-cs"/>
              </a:endParaRPr>
            </a:p>
          </p:txBody>
        </p:sp>
        <p:sp>
          <p:nvSpPr>
            <p:cNvPr id="14352" name="Freeform 11"/>
            <p:cNvSpPr>
              <a:spLocks/>
            </p:cNvSpPr>
            <p:nvPr/>
          </p:nvSpPr>
          <p:spPr bwMode="auto">
            <a:xfrm>
              <a:off x="2789" y="2149"/>
              <a:ext cx="1769" cy="258"/>
            </a:xfrm>
            <a:custGeom>
              <a:avLst/>
              <a:gdLst>
                <a:gd name="T0" fmla="*/ 0 w 1769"/>
                <a:gd name="T1" fmla="*/ 61 h 317"/>
                <a:gd name="T2" fmla="*/ 545 w 1769"/>
                <a:gd name="T3" fmla="*/ 9 h 317"/>
                <a:gd name="T4" fmla="*/ 1406 w 1769"/>
                <a:gd name="T5" fmla="*/ 35 h 317"/>
                <a:gd name="T6" fmla="*/ 1769 w 1769"/>
                <a:gd name="T7" fmla="*/ 0 h 317"/>
                <a:gd name="T8" fmla="*/ 0 60000 65536"/>
                <a:gd name="T9" fmla="*/ 0 60000 65536"/>
                <a:gd name="T10" fmla="*/ 0 60000 65536"/>
                <a:gd name="T11" fmla="*/ 0 60000 65536"/>
                <a:gd name="T12" fmla="*/ 0 w 1769"/>
                <a:gd name="T13" fmla="*/ 0 h 317"/>
                <a:gd name="T14" fmla="*/ 1769 w 1769"/>
                <a:gd name="T15" fmla="*/ 317 h 317"/>
              </a:gdLst>
              <a:ahLst/>
              <a:cxnLst>
                <a:cxn ang="T8">
                  <a:pos x="T0" y="T1"/>
                </a:cxn>
                <a:cxn ang="T9">
                  <a:pos x="T2" y="T3"/>
                </a:cxn>
                <a:cxn ang="T10">
                  <a:pos x="T4" y="T5"/>
                </a:cxn>
                <a:cxn ang="T11">
                  <a:pos x="T6" y="T7"/>
                </a:cxn>
              </a:cxnLst>
              <a:rect l="T12" t="T13" r="T14" b="T15"/>
              <a:pathLst>
                <a:path w="1769" h="317">
                  <a:moveTo>
                    <a:pt x="0" y="317"/>
                  </a:moveTo>
                  <a:cubicBezTo>
                    <a:pt x="155" y="192"/>
                    <a:pt x="311" y="68"/>
                    <a:pt x="545" y="45"/>
                  </a:cubicBezTo>
                  <a:cubicBezTo>
                    <a:pt x="779" y="22"/>
                    <a:pt x="1202" y="189"/>
                    <a:pt x="1406" y="181"/>
                  </a:cubicBezTo>
                  <a:cubicBezTo>
                    <a:pt x="1610" y="173"/>
                    <a:pt x="1709" y="30"/>
                    <a:pt x="1769" y="0"/>
                  </a:cubicBezTo>
                </a:path>
              </a:pathLst>
            </a:custGeom>
            <a:noFill/>
            <a:ln w="38100">
              <a:solidFill>
                <a:srgbClr val="00B0F0"/>
              </a:solidFill>
              <a:miter lim="800000"/>
              <a:headEnd/>
              <a:tailEnd type="stealth" w="med" len="med"/>
            </a:ln>
            <a:extLst>
              <a:ext uri="{909E8E84-426E-40dd-AFC4-6F175D3DCCD1}">
                <a14:hiddenFill xmlns:a14="http://schemas.microsoft.com/office/drawing/2010/main" xmlns="">
                  <a:solidFill>
                    <a:srgbClr val="FFFFFF"/>
                  </a:solidFill>
                </a14:hiddenFill>
              </a:ext>
            </a:extLst>
          </p:spPr>
          <p:txBody>
            <a:bodyPr/>
            <a:lstStyle/>
            <a:p>
              <a:pPr>
                <a:spcBef>
                  <a:spcPct val="0"/>
                </a:spcBef>
              </a:pPr>
              <a:endParaRPr lang="it-IT" sz="2400">
                <a:solidFill>
                  <a:srgbClr val="000000"/>
                </a:solidFill>
                <a:cs typeface="+mn-cs"/>
              </a:endParaRPr>
            </a:p>
          </p:txBody>
        </p:sp>
        <p:sp>
          <p:nvSpPr>
            <p:cNvPr id="14353" name="Rectangle 12"/>
            <p:cNvSpPr>
              <a:spLocks noChangeArrowheads="1"/>
            </p:cNvSpPr>
            <p:nvPr/>
          </p:nvSpPr>
          <p:spPr bwMode="auto">
            <a:xfrm>
              <a:off x="204" y="2078"/>
              <a:ext cx="2132" cy="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a:spcBef>
                  <a:spcPct val="0"/>
                </a:spcBef>
              </a:pPr>
              <a:r>
                <a:rPr lang="it-IT" sz="2400">
                  <a:solidFill>
                    <a:srgbClr val="CC3300"/>
                  </a:solidFill>
                  <a:latin typeface="Arial" charset="0"/>
                  <a:cs typeface="+mn-cs"/>
                </a:rPr>
                <a:t>PayRate ( </a:t>
              </a:r>
              <a:r>
                <a:rPr lang="it-IT" sz="2400" u="sng">
                  <a:solidFill>
                    <a:srgbClr val="CC3300"/>
                  </a:solidFill>
                  <a:latin typeface="Arial" charset="0"/>
                  <a:cs typeface="+mn-cs"/>
                </a:rPr>
                <a:t>Rank</a:t>
              </a:r>
              <a:r>
                <a:rPr lang="it-IT" sz="2400">
                  <a:solidFill>
                    <a:srgbClr val="CC3300"/>
                  </a:solidFill>
                  <a:latin typeface="Arial" charset="0"/>
                  <a:cs typeface="+mn-cs"/>
                </a:rPr>
                <a:t> HrRate )</a:t>
              </a:r>
            </a:p>
          </p:txBody>
        </p:sp>
        <p:sp>
          <p:nvSpPr>
            <p:cNvPr id="14354" name="Rectangle 14"/>
            <p:cNvSpPr>
              <a:spLocks noChangeArrowheads="1"/>
            </p:cNvSpPr>
            <p:nvPr/>
          </p:nvSpPr>
          <p:spPr bwMode="auto">
            <a:xfrm>
              <a:off x="204" y="1652"/>
              <a:ext cx="2132" cy="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a:spcBef>
                  <a:spcPct val="0"/>
                </a:spcBef>
              </a:pPr>
              <a:r>
                <a:rPr lang="it-IT" sz="2400">
                  <a:solidFill>
                    <a:srgbClr val="CC3300"/>
                  </a:solidFill>
                  <a:latin typeface="Arial" charset="0"/>
                  <a:cs typeface="+mn-cs"/>
                </a:rPr>
                <a:t>Student ( </a:t>
              </a:r>
              <a:r>
                <a:rPr lang="it-IT" sz="2400" u="sng">
                  <a:solidFill>
                    <a:srgbClr val="CC3300"/>
                  </a:solidFill>
                  <a:latin typeface="Arial" charset="0"/>
                  <a:cs typeface="+mn-cs"/>
                </a:rPr>
                <a:t>Name</a:t>
              </a:r>
              <a:r>
                <a:rPr lang="it-IT" sz="2400">
                  <a:solidFill>
                    <a:srgbClr val="CC3300"/>
                  </a:solidFill>
                  <a:latin typeface="Arial" charset="0"/>
                  <a:cs typeface="+mn-cs"/>
                </a:rPr>
                <a:t> GPA Yr )</a:t>
              </a:r>
            </a:p>
          </p:txBody>
        </p:sp>
        <p:sp>
          <p:nvSpPr>
            <p:cNvPr id="14355" name="Rectangle 15"/>
            <p:cNvSpPr>
              <a:spLocks noChangeArrowheads="1"/>
            </p:cNvSpPr>
            <p:nvPr/>
          </p:nvSpPr>
          <p:spPr bwMode="auto">
            <a:xfrm>
              <a:off x="204" y="2505"/>
              <a:ext cx="2132" cy="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a:spcBef>
                  <a:spcPct val="0"/>
                </a:spcBef>
              </a:pPr>
              <a:r>
                <a:rPr lang="it-IT" sz="2400">
                  <a:solidFill>
                    <a:srgbClr val="CC3300"/>
                  </a:solidFill>
                  <a:latin typeface="Arial" charset="0"/>
                  <a:cs typeface="+mn-cs"/>
                </a:rPr>
                <a:t>WorksOn ( </a:t>
              </a:r>
              <a:r>
                <a:rPr lang="it-IT" sz="2400" u="sng">
                  <a:solidFill>
                    <a:srgbClr val="CC3300"/>
                  </a:solidFill>
                  <a:latin typeface="Arial" charset="0"/>
                  <a:cs typeface="+mn-cs"/>
                </a:rPr>
                <a:t>Name</a:t>
              </a:r>
              <a:r>
                <a:rPr lang="it-IT" sz="2400">
                  <a:solidFill>
                    <a:srgbClr val="CC3300"/>
                  </a:solidFill>
                  <a:latin typeface="Arial" charset="0"/>
                  <a:cs typeface="+mn-cs"/>
                </a:rPr>
                <a:t> Proj Hrs ProjRank )</a:t>
              </a:r>
            </a:p>
          </p:txBody>
        </p:sp>
        <p:sp>
          <p:nvSpPr>
            <p:cNvPr id="14356" name="Rectangle 16"/>
            <p:cNvSpPr>
              <a:spLocks noChangeArrowheads="1"/>
            </p:cNvSpPr>
            <p:nvPr/>
          </p:nvSpPr>
          <p:spPr bwMode="auto">
            <a:xfrm>
              <a:off x="2597" y="1867"/>
              <a:ext cx="2903" cy="34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spcBef>
                  <a:spcPct val="0"/>
                </a:spcBef>
              </a:pPr>
              <a:r>
                <a:rPr lang="it-IT" sz="2400">
                  <a:solidFill>
                    <a:srgbClr val="006600"/>
                  </a:solidFill>
                  <a:latin typeface="Arial" charset="0"/>
                  <a:cs typeface="+mn-cs"/>
                </a:rPr>
                <a:t>Personnel ( Id Name Sal  Addr )</a:t>
              </a:r>
            </a:p>
          </p:txBody>
        </p:sp>
        <p:sp>
          <p:nvSpPr>
            <p:cNvPr id="14357" name="Rectangle 17"/>
            <p:cNvSpPr>
              <a:spLocks noChangeArrowheads="1"/>
            </p:cNvSpPr>
            <p:nvPr/>
          </p:nvSpPr>
          <p:spPr bwMode="auto">
            <a:xfrm>
              <a:off x="204" y="845"/>
              <a:ext cx="2132" cy="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a:spcBef>
                  <a:spcPct val="0"/>
                </a:spcBef>
              </a:pPr>
              <a:r>
                <a:rPr lang="it-IT" sz="2400">
                  <a:solidFill>
                    <a:srgbClr val="CC3300"/>
                  </a:solidFill>
                  <a:latin typeface="Arial" charset="0"/>
                  <a:cs typeface="+mn-cs"/>
                </a:rPr>
                <a:t>Address ( </a:t>
              </a:r>
              <a:r>
                <a:rPr lang="it-IT" sz="2400" u="sng">
                  <a:solidFill>
                    <a:srgbClr val="CC3300"/>
                  </a:solidFill>
                  <a:latin typeface="Arial" charset="0"/>
                  <a:cs typeface="+mn-cs"/>
                </a:rPr>
                <a:t>Id</a:t>
              </a:r>
              <a:r>
                <a:rPr lang="it-IT" sz="2400">
                  <a:solidFill>
                    <a:srgbClr val="CC3300"/>
                  </a:solidFill>
                  <a:latin typeface="Arial" charset="0"/>
                  <a:cs typeface="+mn-cs"/>
                </a:rPr>
                <a:t> Addr )</a:t>
              </a:r>
            </a:p>
          </p:txBody>
        </p:sp>
        <p:sp>
          <p:nvSpPr>
            <p:cNvPr id="14358" name="Oval 18"/>
            <p:cNvSpPr>
              <a:spLocks noChangeArrowheads="1"/>
            </p:cNvSpPr>
            <p:nvPr/>
          </p:nvSpPr>
          <p:spPr bwMode="auto">
            <a:xfrm>
              <a:off x="1247" y="845"/>
              <a:ext cx="589" cy="369"/>
            </a:xfrm>
            <a:prstGeom prst="ellipse">
              <a:avLst/>
            </a:prstGeom>
            <a:noFill/>
            <a:ln w="38100">
              <a:solidFill>
                <a:srgbClr val="00B050"/>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spcBef>
                  <a:spcPct val="0"/>
                </a:spcBef>
              </a:pPr>
              <a:endParaRPr lang="it-IT" sz="2400">
                <a:solidFill>
                  <a:srgbClr val="000000"/>
                </a:solidFill>
                <a:cs typeface="+mn-cs"/>
              </a:endParaRPr>
            </a:p>
          </p:txBody>
        </p:sp>
        <p:sp>
          <p:nvSpPr>
            <p:cNvPr id="14359" name="Freeform 19"/>
            <p:cNvSpPr>
              <a:spLocks/>
            </p:cNvSpPr>
            <p:nvPr/>
          </p:nvSpPr>
          <p:spPr bwMode="auto">
            <a:xfrm>
              <a:off x="1837" y="1027"/>
              <a:ext cx="3220" cy="861"/>
            </a:xfrm>
            <a:custGeom>
              <a:avLst/>
              <a:gdLst>
                <a:gd name="T0" fmla="*/ 0 w 2041"/>
                <a:gd name="T1" fmla="*/ 52 h 545"/>
                <a:gd name="T2" fmla="*/ 41781 w 2041"/>
                <a:gd name="T3" fmla="*/ 3534 h 545"/>
                <a:gd name="T4" fmla="*/ 78337 w 2041"/>
                <a:gd name="T5" fmla="*/ 21147 h 545"/>
                <a:gd name="T6" fmla="*/ 0 60000 65536"/>
                <a:gd name="T7" fmla="*/ 0 60000 65536"/>
                <a:gd name="T8" fmla="*/ 0 60000 65536"/>
                <a:gd name="T9" fmla="*/ 0 w 2041"/>
                <a:gd name="T10" fmla="*/ 0 h 545"/>
                <a:gd name="T11" fmla="*/ 2041 w 2041"/>
                <a:gd name="T12" fmla="*/ 545 h 545"/>
              </a:gdLst>
              <a:ahLst/>
              <a:cxnLst>
                <a:cxn ang="T6">
                  <a:pos x="T0" y="T1"/>
                </a:cxn>
                <a:cxn ang="T7">
                  <a:pos x="T2" y="T3"/>
                </a:cxn>
                <a:cxn ang="T8">
                  <a:pos x="T4" y="T5"/>
                </a:cxn>
              </a:cxnLst>
              <a:rect l="T9" t="T10" r="T11" b="T12"/>
              <a:pathLst>
                <a:path w="2041" h="545">
                  <a:moveTo>
                    <a:pt x="0" y="1"/>
                  </a:moveTo>
                  <a:cubicBezTo>
                    <a:pt x="374" y="0"/>
                    <a:pt x="749" y="0"/>
                    <a:pt x="1089" y="91"/>
                  </a:cubicBezTo>
                  <a:cubicBezTo>
                    <a:pt x="1429" y="182"/>
                    <a:pt x="1882" y="469"/>
                    <a:pt x="2041" y="545"/>
                  </a:cubicBezTo>
                </a:path>
              </a:pathLst>
            </a:custGeom>
            <a:noFill/>
            <a:ln w="38100">
              <a:solidFill>
                <a:srgbClr val="00B050"/>
              </a:solidFill>
              <a:miter lim="800000"/>
              <a:headEnd/>
              <a:tailEnd type="stealth" w="lg" len="lg"/>
            </a:ln>
            <a:extLst>
              <a:ext uri="{909E8E84-426E-40dd-AFC4-6F175D3DCCD1}">
                <a14:hiddenFill xmlns:a14="http://schemas.microsoft.com/office/drawing/2010/main" xmlns="">
                  <a:solidFill>
                    <a:srgbClr val="FFFFFF"/>
                  </a:solidFill>
                </a14:hiddenFill>
              </a:ext>
            </a:extLst>
          </p:spPr>
          <p:txBody>
            <a:bodyPr wrap="none" anchor="ctr"/>
            <a:lstStyle/>
            <a:p>
              <a:pPr>
                <a:spcBef>
                  <a:spcPct val="0"/>
                </a:spcBef>
              </a:pPr>
              <a:endParaRPr lang="it-IT" sz="2400">
                <a:solidFill>
                  <a:srgbClr val="00B050"/>
                </a:solidFill>
                <a:cs typeface="+mn-cs"/>
              </a:endParaRPr>
            </a:p>
          </p:txBody>
        </p:sp>
        <p:sp>
          <p:nvSpPr>
            <p:cNvPr id="14360" name="Oval 20"/>
            <p:cNvSpPr>
              <a:spLocks noChangeArrowheads="1"/>
            </p:cNvSpPr>
            <p:nvPr/>
          </p:nvSpPr>
          <p:spPr bwMode="auto">
            <a:xfrm>
              <a:off x="1156" y="1254"/>
              <a:ext cx="408" cy="369"/>
            </a:xfrm>
            <a:prstGeom prst="ellipse">
              <a:avLst/>
            </a:prstGeom>
            <a:noFill/>
            <a:ln w="38100">
              <a:solidFill>
                <a:srgbClr val="00B050"/>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spcBef>
                  <a:spcPct val="0"/>
                </a:spcBef>
              </a:pPr>
              <a:endParaRPr lang="it-IT" sz="2400">
                <a:solidFill>
                  <a:srgbClr val="000000"/>
                </a:solidFill>
                <a:cs typeface="+mn-cs"/>
              </a:endParaRPr>
            </a:p>
          </p:txBody>
        </p:sp>
        <p:sp>
          <p:nvSpPr>
            <p:cNvPr id="14361" name="Freeform 21"/>
            <p:cNvSpPr>
              <a:spLocks/>
            </p:cNvSpPr>
            <p:nvPr/>
          </p:nvSpPr>
          <p:spPr bwMode="auto">
            <a:xfrm>
              <a:off x="1565" y="1480"/>
              <a:ext cx="2222" cy="453"/>
            </a:xfrm>
            <a:custGeom>
              <a:avLst/>
              <a:gdLst>
                <a:gd name="T0" fmla="*/ 0 w 2041"/>
                <a:gd name="T1" fmla="*/ 1 h 545"/>
                <a:gd name="T2" fmla="*/ 2150 w 2041"/>
                <a:gd name="T3" fmla="*/ 21 h 545"/>
                <a:gd name="T4" fmla="*/ 4028 w 2041"/>
                <a:gd name="T5" fmla="*/ 125 h 545"/>
                <a:gd name="T6" fmla="*/ 0 60000 65536"/>
                <a:gd name="T7" fmla="*/ 0 60000 65536"/>
                <a:gd name="T8" fmla="*/ 0 60000 65536"/>
                <a:gd name="T9" fmla="*/ 0 w 2041"/>
                <a:gd name="T10" fmla="*/ 0 h 545"/>
                <a:gd name="T11" fmla="*/ 2041 w 2041"/>
                <a:gd name="T12" fmla="*/ 545 h 545"/>
              </a:gdLst>
              <a:ahLst/>
              <a:cxnLst>
                <a:cxn ang="T6">
                  <a:pos x="T0" y="T1"/>
                </a:cxn>
                <a:cxn ang="T7">
                  <a:pos x="T2" y="T3"/>
                </a:cxn>
                <a:cxn ang="T8">
                  <a:pos x="T4" y="T5"/>
                </a:cxn>
              </a:cxnLst>
              <a:rect l="T9" t="T10" r="T11" b="T12"/>
              <a:pathLst>
                <a:path w="2041" h="545">
                  <a:moveTo>
                    <a:pt x="0" y="1"/>
                  </a:moveTo>
                  <a:cubicBezTo>
                    <a:pt x="374" y="0"/>
                    <a:pt x="749" y="0"/>
                    <a:pt x="1089" y="91"/>
                  </a:cubicBezTo>
                  <a:cubicBezTo>
                    <a:pt x="1429" y="182"/>
                    <a:pt x="1882" y="469"/>
                    <a:pt x="2041" y="545"/>
                  </a:cubicBezTo>
                </a:path>
              </a:pathLst>
            </a:custGeom>
            <a:noFill/>
            <a:ln w="38100">
              <a:solidFill>
                <a:srgbClr val="00B050"/>
              </a:solidFill>
              <a:miter lim="800000"/>
              <a:headEnd/>
              <a:tailEnd type="stealth" w="lg" len="lg"/>
            </a:ln>
            <a:extLst>
              <a:ext uri="{909E8E84-426E-40dd-AFC4-6F175D3DCCD1}">
                <a14:hiddenFill xmlns:a14="http://schemas.microsoft.com/office/drawing/2010/main" xmlns="">
                  <a:solidFill>
                    <a:srgbClr val="FFFFFF"/>
                  </a:solidFill>
                </a14:hiddenFill>
              </a:ext>
            </a:extLst>
          </p:spPr>
          <p:txBody>
            <a:bodyPr wrap="none" anchor="ctr"/>
            <a:lstStyle/>
            <a:p>
              <a:pPr>
                <a:spcBef>
                  <a:spcPct val="0"/>
                </a:spcBef>
              </a:pPr>
              <a:endParaRPr lang="it-IT" sz="2400">
                <a:solidFill>
                  <a:srgbClr val="000000"/>
                </a:solidFill>
                <a:cs typeface="+mn-cs"/>
              </a:endParaRPr>
            </a:p>
          </p:txBody>
        </p:sp>
        <p:sp>
          <p:nvSpPr>
            <p:cNvPr id="14362" name="Oval 22"/>
            <p:cNvSpPr>
              <a:spLocks noChangeArrowheads="1"/>
            </p:cNvSpPr>
            <p:nvPr/>
          </p:nvSpPr>
          <p:spPr bwMode="auto">
            <a:xfrm>
              <a:off x="1429" y="1254"/>
              <a:ext cx="589" cy="369"/>
            </a:xfrm>
            <a:prstGeom prst="ellipse">
              <a:avLst/>
            </a:prstGeom>
            <a:noFill/>
            <a:ln w="38100">
              <a:solidFill>
                <a:srgbClr val="00B050"/>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spcBef>
                  <a:spcPct val="0"/>
                </a:spcBef>
              </a:pPr>
              <a:endParaRPr lang="it-IT" sz="2400">
                <a:solidFill>
                  <a:srgbClr val="000000"/>
                </a:solidFill>
                <a:cs typeface="+mn-cs"/>
              </a:endParaRPr>
            </a:p>
          </p:txBody>
        </p:sp>
        <p:sp>
          <p:nvSpPr>
            <p:cNvPr id="14363" name="Freeform 23"/>
            <p:cNvSpPr>
              <a:spLocks/>
            </p:cNvSpPr>
            <p:nvPr/>
          </p:nvSpPr>
          <p:spPr bwMode="auto">
            <a:xfrm>
              <a:off x="2019" y="1436"/>
              <a:ext cx="2086" cy="498"/>
            </a:xfrm>
            <a:custGeom>
              <a:avLst/>
              <a:gdLst>
                <a:gd name="T0" fmla="*/ 0 w 2041"/>
                <a:gd name="T1" fmla="*/ 1 h 545"/>
                <a:gd name="T2" fmla="*/ 1297 w 2041"/>
                <a:gd name="T3" fmla="*/ 44 h 545"/>
                <a:gd name="T4" fmla="*/ 2429 w 2041"/>
                <a:gd name="T5" fmla="*/ 265 h 545"/>
                <a:gd name="T6" fmla="*/ 0 60000 65536"/>
                <a:gd name="T7" fmla="*/ 0 60000 65536"/>
                <a:gd name="T8" fmla="*/ 0 60000 65536"/>
                <a:gd name="T9" fmla="*/ 0 w 2041"/>
                <a:gd name="T10" fmla="*/ 0 h 545"/>
                <a:gd name="T11" fmla="*/ 2041 w 2041"/>
                <a:gd name="T12" fmla="*/ 545 h 545"/>
              </a:gdLst>
              <a:ahLst/>
              <a:cxnLst>
                <a:cxn ang="T6">
                  <a:pos x="T0" y="T1"/>
                </a:cxn>
                <a:cxn ang="T7">
                  <a:pos x="T2" y="T3"/>
                </a:cxn>
                <a:cxn ang="T8">
                  <a:pos x="T4" y="T5"/>
                </a:cxn>
              </a:cxnLst>
              <a:rect l="T9" t="T10" r="T11" b="T12"/>
              <a:pathLst>
                <a:path w="2041" h="545">
                  <a:moveTo>
                    <a:pt x="0" y="1"/>
                  </a:moveTo>
                  <a:cubicBezTo>
                    <a:pt x="374" y="0"/>
                    <a:pt x="749" y="0"/>
                    <a:pt x="1089" y="91"/>
                  </a:cubicBezTo>
                  <a:cubicBezTo>
                    <a:pt x="1429" y="182"/>
                    <a:pt x="1882" y="469"/>
                    <a:pt x="2041" y="545"/>
                  </a:cubicBezTo>
                </a:path>
              </a:pathLst>
            </a:custGeom>
            <a:noFill/>
            <a:ln w="38100">
              <a:solidFill>
                <a:srgbClr val="00B050"/>
              </a:solidFill>
              <a:miter lim="800000"/>
              <a:headEnd/>
              <a:tailEnd type="stealth" w="lg" len="lg"/>
            </a:ln>
            <a:extLst>
              <a:ext uri="{909E8E84-426E-40dd-AFC4-6F175D3DCCD1}">
                <a14:hiddenFill xmlns:a14="http://schemas.microsoft.com/office/drawing/2010/main" xmlns="">
                  <a:solidFill>
                    <a:srgbClr val="FFFFFF"/>
                  </a:solidFill>
                </a14:hiddenFill>
              </a:ext>
            </a:extLst>
          </p:spPr>
          <p:txBody>
            <a:bodyPr wrap="none" anchor="ctr"/>
            <a:lstStyle/>
            <a:p>
              <a:pPr>
                <a:spcBef>
                  <a:spcPct val="0"/>
                </a:spcBef>
              </a:pPr>
              <a:endParaRPr lang="it-IT" sz="2400">
                <a:solidFill>
                  <a:srgbClr val="000000"/>
                </a:solidFill>
                <a:cs typeface="+mn-cs"/>
              </a:endParaRPr>
            </a:p>
          </p:txBody>
        </p:sp>
        <p:sp>
          <p:nvSpPr>
            <p:cNvPr id="14364" name="Oval 24"/>
            <p:cNvSpPr>
              <a:spLocks noChangeArrowheads="1"/>
            </p:cNvSpPr>
            <p:nvPr/>
          </p:nvSpPr>
          <p:spPr bwMode="auto">
            <a:xfrm>
              <a:off x="1066" y="1616"/>
              <a:ext cx="589" cy="369"/>
            </a:xfrm>
            <a:prstGeom prst="ellipse">
              <a:avLst/>
            </a:prstGeom>
            <a:noFill/>
            <a:ln w="38100">
              <a:solidFill>
                <a:srgbClr val="00B0F0"/>
              </a:solidFill>
              <a:miter lim="800000"/>
              <a:headEnd/>
              <a:tailEnd/>
            </a:ln>
            <a:extLst>
              <a:ext uri="{909E8E84-426E-40dd-AFC4-6F175D3DCCD1}">
                <a14:hiddenFill xmlns:a14="http://schemas.microsoft.com/office/drawing/2010/main" xmlns="">
                  <a:solidFill>
                    <a:srgbClr val="FFFFFF"/>
                  </a:solidFill>
                </a14:hiddenFill>
              </a:ext>
            </a:extLst>
          </p:spPr>
          <p:txBody>
            <a:bodyPr/>
            <a:lstStyle/>
            <a:p>
              <a:pPr>
                <a:spcBef>
                  <a:spcPct val="0"/>
                </a:spcBef>
              </a:pPr>
              <a:endParaRPr lang="it-IT" sz="2400">
                <a:solidFill>
                  <a:srgbClr val="000000"/>
                </a:solidFill>
                <a:cs typeface="+mn-cs"/>
              </a:endParaRPr>
            </a:p>
          </p:txBody>
        </p:sp>
        <p:sp>
          <p:nvSpPr>
            <p:cNvPr id="14365" name="Freeform 25"/>
            <p:cNvSpPr>
              <a:spLocks/>
            </p:cNvSpPr>
            <p:nvPr/>
          </p:nvSpPr>
          <p:spPr bwMode="auto">
            <a:xfrm>
              <a:off x="1610" y="1496"/>
              <a:ext cx="2585" cy="437"/>
            </a:xfrm>
            <a:custGeom>
              <a:avLst/>
              <a:gdLst>
                <a:gd name="T0" fmla="*/ 0 w 2707"/>
                <a:gd name="T1" fmla="*/ 138 h 461"/>
                <a:gd name="T2" fmla="*/ 941 w 2707"/>
                <a:gd name="T3" fmla="*/ 21 h 461"/>
                <a:gd name="T4" fmla="*/ 1726 w 2707"/>
                <a:gd name="T5" fmla="*/ 257 h 461"/>
                <a:gd name="T6" fmla="*/ 1819 w 2707"/>
                <a:gd name="T7" fmla="*/ 286 h 461"/>
                <a:gd name="T8" fmla="*/ 0 60000 65536"/>
                <a:gd name="T9" fmla="*/ 0 60000 65536"/>
                <a:gd name="T10" fmla="*/ 0 60000 65536"/>
                <a:gd name="T11" fmla="*/ 0 60000 65536"/>
                <a:gd name="T12" fmla="*/ 0 w 2707"/>
                <a:gd name="T13" fmla="*/ 0 h 461"/>
                <a:gd name="T14" fmla="*/ 2707 w 2707"/>
                <a:gd name="T15" fmla="*/ 461 h 461"/>
              </a:gdLst>
              <a:ahLst/>
              <a:cxnLst>
                <a:cxn ang="T8">
                  <a:pos x="T0" y="T1"/>
                </a:cxn>
                <a:cxn ang="T9">
                  <a:pos x="T2" y="T3"/>
                </a:cxn>
                <a:cxn ang="T10">
                  <a:pos x="T4" y="T5"/>
                </a:cxn>
                <a:cxn ang="T11">
                  <a:pos x="T6" y="T7"/>
                </a:cxn>
              </a:cxnLst>
              <a:rect l="T12" t="T13" r="T14" b="T15"/>
              <a:pathLst>
                <a:path w="2707" h="461">
                  <a:moveTo>
                    <a:pt x="0" y="211"/>
                  </a:moveTo>
                  <a:cubicBezTo>
                    <a:pt x="472" y="105"/>
                    <a:pt x="945" y="0"/>
                    <a:pt x="1361" y="30"/>
                  </a:cubicBezTo>
                  <a:cubicBezTo>
                    <a:pt x="1777" y="60"/>
                    <a:pt x="2283" y="325"/>
                    <a:pt x="2495" y="393"/>
                  </a:cubicBezTo>
                  <a:cubicBezTo>
                    <a:pt x="2707" y="461"/>
                    <a:pt x="2669" y="449"/>
                    <a:pt x="2631" y="438"/>
                  </a:cubicBezTo>
                </a:path>
              </a:pathLst>
            </a:custGeom>
            <a:noFill/>
            <a:ln w="38100">
              <a:solidFill>
                <a:srgbClr val="00B0F0"/>
              </a:solidFill>
              <a:miter lim="800000"/>
              <a:headEnd/>
              <a:tailEnd type="stealth" w="med" len="med"/>
            </a:ln>
            <a:extLst>
              <a:ext uri="{909E8E84-426E-40dd-AFC4-6F175D3DCCD1}">
                <a14:hiddenFill xmlns:a14="http://schemas.microsoft.com/office/drawing/2010/main" xmlns="">
                  <a:solidFill>
                    <a:srgbClr val="FFFFFF"/>
                  </a:solidFill>
                </a14:hiddenFill>
              </a:ext>
            </a:extLst>
          </p:spPr>
          <p:txBody>
            <a:bodyPr/>
            <a:lstStyle/>
            <a:p>
              <a:pPr>
                <a:spcBef>
                  <a:spcPct val="0"/>
                </a:spcBef>
              </a:pPr>
              <a:endParaRPr lang="it-IT" sz="2400">
                <a:solidFill>
                  <a:srgbClr val="000000"/>
                </a:solidFill>
                <a:cs typeface="+mn-cs"/>
              </a:endParaRPr>
            </a:p>
          </p:txBody>
        </p:sp>
      </p:grpSp>
    </p:spTree>
  </p:cSld>
  <p:clrMapOvr>
    <a:masterClrMapping/>
  </p:clrMapOvr>
  <p:transition spd="slow">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900" y="63500"/>
            <a:ext cx="8902700" cy="1044575"/>
          </a:xfrm>
        </p:spPr>
        <p:txBody>
          <a:bodyPr/>
          <a:lstStyle/>
          <a:p>
            <a:pPr>
              <a:defRPr/>
            </a:pPr>
            <a:r>
              <a:rPr lang="en-US">
                <a:ea typeface="+mj-ea"/>
              </a:rPr>
              <a:t>Semantic Matches</a:t>
            </a:r>
          </a:p>
        </p:txBody>
      </p:sp>
      <p:sp>
        <p:nvSpPr>
          <p:cNvPr id="64514" name="Content Placeholder 2"/>
          <p:cNvSpPr>
            <a:spLocks noGrp="1"/>
          </p:cNvSpPr>
          <p:nvPr>
            <p:ph idx="1"/>
          </p:nvPr>
        </p:nvSpPr>
        <p:spPr>
          <a:xfrm>
            <a:off x="165100" y="1306513"/>
            <a:ext cx="8813800" cy="4660900"/>
          </a:xfrm>
        </p:spPr>
        <p:txBody>
          <a:bodyPr/>
          <a:lstStyle/>
          <a:p>
            <a:r>
              <a:rPr lang="en-US" dirty="0">
                <a:latin typeface="Calibri" charset="0"/>
              </a:rPr>
              <a:t>Semantic match: relates elements of schema S to elements of schema T without specifying in detail (SQL) the exact nature of relationship </a:t>
            </a:r>
          </a:p>
          <a:p>
            <a:r>
              <a:rPr lang="en-US" dirty="0">
                <a:latin typeface="Calibri" charset="0"/>
              </a:rPr>
              <a:t>One-to-one matches</a:t>
            </a:r>
          </a:p>
          <a:p>
            <a:pPr lvl="1"/>
            <a:r>
              <a:rPr lang="en-US" dirty="0" err="1">
                <a:latin typeface="Calibri" charset="0"/>
              </a:rPr>
              <a:t>Movies.title</a:t>
            </a:r>
            <a:r>
              <a:rPr lang="en-US" dirty="0">
                <a:latin typeface="Calibri" charset="0"/>
              </a:rPr>
              <a:t> = </a:t>
            </a:r>
            <a:r>
              <a:rPr lang="en-US" dirty="0" err="1">
                <a:latin typeface="Calibri" charset="0"/>
              </a:rPr>
              <a:t>Items.name</a:t>
            </a:r>
            <a:endParaRPr lang="en-US" dirty="0">
              <a:latin typeface="Calibri" charset="0"/>
            </a:endParaRPr>
          </a:p>
          <a:p>
            <a:pPr lvl="1"/>
            <a:r>
              <a:rPr lang="en-US" dirty="0" err="1">
                <a:latin typeface="Calibri" charset="0"/>
              </a:rPr>
              <a:t>Products.rating</a:t>
            </a:r>
            <a:r>
              <a:rPr lang="en-US" dirty="0">
                <a:latin typeface="Calibri" charset="0"/>
              </a:rPr>
              <a:t> = </a:t>
            </a:r>
            <a:r>
              <a:rPr lang="en-US" dirty="0" err="1">
                <a:latin typeface="Calibri" charset="0"/>
              </a:rPr>
              <a:t>Items.classification</a:t>
            </a:r>
            <a:endParaRPr lang="en-US" dirty="0">
              <a:latin typeface="Calibri" charset="0"/>
            </a:endParaRPr>
          </a:p>
          <a:p>
            <a:r>
              <a:rPr lang="en-US" dirty="0">
                <a:latin typeface="Calibri" charset="0"/>
              </a:rPr>
              <a:t>One-to-many matches</a:t>
            </a:r>
          </a:p>
          <a:p>
            <a:pPr lvl="1"/>
            <a:r>
              <a:rPr lang="en-US" dirty="0" err="1">
                <a:latin typeface="Calibri" charset="0"/>
              </a:rPr>
              <a:t>Items.price</a:t>
            </a:r>
            <a:r>
              <a:rPr lang="en-US" dirty="0">
                <a:latin typeface="Calibri" charset="0"/>
              </a:rPr>
              <a:t> = </a:t>
            </a:r>
            <a:r>
              <a:rPr lang="en-US" dirty="0" err="1">
                <a:latin typeface="Calibri" charset="0"/>
              </a:rPr>
              <a:t>Products.basePrice</a:t>
            </a:r>
            <a:r>
              <a:rPr lang="en-US" dirty="0">
                <a:latin typeface="Calibri" charset="0"/>
              </a:rPr>
              <a:t> * (1 + </a:t>
            </a:r>
            <a:r>
              <a:rPr lang="en-US" dirty="0" err="1">
                <a:latin typeface="Calibri" charset="0"/>
              </a:rPr>
              <a:t>Locations.taxRate</a:t>
            </a:r>
            <a:r>
              <a:rPr lang="en-US" dirty="0">
                <a:latin typeface="Calibri" charset="0"/>
              </a:rPr>
              <a:t>)</a:t>
            </a:r>
          </a:p>
          <a:p>
            <a:pPr lvl="1"/>
            <a:r>
              <a:rPr lang="en-US" dirty="0" err="1">
                <a:latin typeface="Calibri" charset="0"/>
              </a:rPr>
              <a:t>m.address</a:t>
            </a:r>
            <a:r>
              <a:rPr lang="en-US" dirty="0">
                <a:latin typeface="Calibri" charset="0"/>
              </a:rPr>
              <a:t> = </a:t>
            </a:r>
            <a:r>
              <a:rPr lang="en-US" dirty="0" err="1">
                <a:latin typeface="Calibri" charset="0"/>
              </a:rPr>
              <a:t>concat</a:t>
            </a:r>
            <a:r>
              <a:rPr lang="en-US" dirty="0">
                <a:latin typeface="Calibri" charset="0"/>
              </a:rPr>
              <a:t>(s1.city, s1.state)</a:t>
            </a:r>
          </a:p>
          <a:p>
            <a:r>
              <a:rPr lang="en-US" dirty="0">
                <a:latin typeface="Calibri" charset="0"/>
              </a:rPr>
              <a:t>Many-to-many</a:t>
            </a:r>
          </a:p>
          <a:p>
            <a:pPr lvl="1"/>
            <a:r>
              <a:rPr lang="en-US" dirty="0" err="1">
                <a:latin typeface="Calibri" charset="0"/>
              </a:rPr>
              <a:t>s.address</a:t>
            </a:r>
            <a:r>
              <a:rPr lang="en-US" dirty="0">
                <a:latin typeface="Calibri" charset="0"/>
              </a:rPr>
              <a:t>(</a:t>
            </a:r>
            <a:r>
              <a:rPr lang="en-US" dirty="0" err="1">
                <a:latin typeface="Calibri" charset="0"/>
              </a:rPr>
              <a:t>s.num</a:t>
            </a:r>
            <a:r>
              <a:rPr lang="en-US" dirty="0">
                <a:latin typeface="Calibri" charset="0"/>
              </a:rPr>
              <a:t>, </a:t>
            </a:r>
            <a:r>
              <a:rPr lang="en-US" dirty="0" err="1">
                <a:latin typeface="Calibri" charset="0"/>
              </a:rPr>
              <a:t>s.name</a:t>
            </a:r>
            <a:r>
              <a:rPr lang="en-US" dirty="0">
                <a:latin typeface="Calibri" charset="0"/>
              </a:rPr>
              <a:t>, </a:t>
            </a:r>
            <a:r>
              <a:rPr lang="en-US" dirty="0" err="1">
                <a:latin typeface="Calibri" charset="0"/>
              </a:rPr>
              <a:t>s.citystate</a:t>
            </a:r>
            <a:r>
              <a:rPr lang="en-US" dirty="0">
                <a:latin typeface="Calibri" charset="0"/>
              </a:rPr>
              <a:t>) </a:t>
            </a:r>
            <a:r>
              <a:rPr lang="en-US" dirty="0">
                <a:sym typeface="Wingdings"/>
              </a:rPr>
              <a:t>~~&gt;</a:t>
            </a:r>
            <a:r>
              <a:rPr lang="en-US" dirty="0">
                <a:latin typeface="Calibri" charset="0"/>
                <a:sym typeface="Wingdings"/>
              </a:rPr>
              <a:t> </a:t>
            </a:r>
            <a:br>
              <a:rPr lang="en-US" dirty="0">
                <a:latin typeface="Calibri" charset="0"/>
                <a:sym typeface="Wingdings"/>
              </a:rPr>
            </a:br>
            <a:r>
              <a:rPr lang="en-US" dirty="0">
                <a:latin typeface="Calibri" charset="0"/>
                <a:sym typeface="Wingdings"/>
              </a:rPr>
              <a:t>	</a:t>
            </a:r>
            <a:r>
              <a:rPr lang="en-US" dirty="0" err="1">
                <a:latin typeface="Calibri" charset="0"/>
                <a:sym typeface="Wingdings"/>
              </a:rPr>
              <a:t>m.address</a:t>
            </a:r>
            <a:r>
              <a:rPr lang="en-US" dirty="0">
                <a:latin typeface="Calibri" charset="0"/>
                <a:sym typeface="Wingdings"/>
              </a:rPr>
              <a:t>(</a:t>
            </a:r>
            <a:r>
              <a:rPr lang="en-US" dirty="0" err="1">
                <a:latin typeface="Calibri" charset="0"/>
                <a:sym typeface="Wingdings"/>
              </a:rPr>
              <a:t>concat</a:t>
            </a:r>
            <a:r>
              <a:rPr lang="en-US" dirty="0">
                <a:latin typeface="Calibri" charset="0"/>
                <a:sym typeface="Wingdings"/>
              </a:rPr>
              <a:t>(</a:t>
            </a:r>
            <a:r>
              <a:rPr lang="en-US" dirty="0" err="1">
                <a:latin typeface="Calibri" charset="0"/>
                <a:sym typeface="Wingdings"/>
              </a:rPr>
              <a:t>s.num</a:t>
            </a:r>
            <a:r>
              <a:rPr lang="en-US" dirty="0">
                <a:latin typeface="Calibri" charset="0"/>
                <a:sym typeface="Wingdings"/>
              </a:rPr>
              <a:t>, </a:t>
            </a:r>
            <a:r>
              <a:rPr lang="en-US" dirty="0" err="1">
                <a:latin typeface="Calibri" charset="0"/>
                <a:sym typeface="Wingdings"/>
              </a:rPr>
              <a:t>s.name</a:t>
            </a:r>
            <a:r>
              <a:rPr lang="en-US" dirty="0">
                <a:latin typeface="Calibri" charset="0"/>
                <a:sym typeface="Wingdings"/>
              </a:rPr>
              <a:t>) as </a:t>
            </a:r>
            <a:r>
              <a:rPr lang="en-US" dirty="0" err="1">
                <a:latin typeface="Calibri" charset="0"/>
                <a:sym typeface="Wingdings"/>
              </a:rPr>
              <a:t>s.street</a:t>
            </a:r>
            <a:r>
              <a:rPr lang="en-US" dirty="0">
                <a:latin typeface="Calibri" charset="0"/>
                <a:sym typeface="Wingdings"/>
              </a:rPr>
              <a:t>, </a:t>
            </a:r>
            <a:br>
              <a:rPr lang="en-US" dirty="0">
                <a:latin typeface="Calibri" charset="0"/>
                <a:sym typeface="Wingdings"/>
              </a:rPr>
            </a:br>
            <a:r>
              <a:rPr lang="en-US" dirty="0">
                <a:latin typeface="Calibri" charset="0"/>
                <a:sym typeface="Wingdings"/>
              </a:rPr>
              <a:t>	split(</a:t>
            </a:r>
            <a:r>
              <a:rPr lang="en-US" dirty="0" err="1">
                <a:latin typeface="Calibri" charset="0"/>
                <a:sym typeface="Wingdings"/>
              </a:rPr>
              <a:t>citystate</a:t>
            </a:r>
            <a:r>
              <a:rPr lang="en-US" dirty="0">
                <a:latin typeface="Calibri" charset="0"/>
                <a:sym typeface="Wingdings"/>
              </a:rPr>
              <a:t>)$1 as city, </a:t>
            </a:r>
            <a:br>
              <a:rPr lang="en-US" dirty="0">
                <a:latin typeface="Calibri" charset="0"/>
                <a:sym typeface="Wingdings"/>
              </a:rPr>
            </a:br>
            <a:r>
              <a:rPr lang="en-US" dirty="0">
                <a:latin typeface="Calibri" charset="0"/>
                <a:sym typeface="Wingdings"/>
              </a:rPr>
              <a:t>   split(</a:t>
            </a:r>
            <a:r>
              <a:rPr lang="en-US" dirty="0" err="1">
                <a:latin typeface="Calibri" charset="0"/>
                <a:sym typeface="Wingdings"/>
              </a:rPr>
              <a:t>citystate</a:t>
            </a:r>
            <a:r>
              <a:rPr lang="en-US" dirty="0">
                <a:latin typeface="Calibri" charset="0"/>
                <a:sym typeface="Wingdings"/>
              </a:rPr>
              <a:t>)$2 as state)</a:t>
            </a: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73416" y="2162117"/>
            <a:ext cx="4370584" cy="1301415"/>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198149554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half" idx="1"/>
          </p:nvPr>
        </p:nvSpPr>
        <p:spPr/>
        <p:txBody>
          <a:bodyPr/>
          <a:lstStyle/>
          <a:p>
            <a:endParaRPr lang="en-US"/>
          </a:p>
        </p:txBody>
      </p:sp>
      <p:sp>
        <p:nvSpPr>
          <p:cNvPr id="4" name="Text Placeholder 3"/>
          <p:cNvSpPr>
            <a:spLocks noGrp="1"/>
          </p:cNvSpPr>
          <p:nvPr>
            <p:ph type="body" sz="half" idx="2"/>
          </p:nvPr>
        </p:nvSpPr>
        <p:spPr/>
        <p:txBody>
          <a:bodyPr/>
          <a:lstStyle/>
          <a:p>
            <a:endParaRPr lang="en-US"/>
          </a:p>
        </p:txBody>
      </p:sp>
      <p:sp>
        <p:nvSpPr>
          <p:cNvPr id="5" name="Date Placeholder 4"/>
          <p:cNvSpPr>
            <a:spLocks noGrp="1"/>
          </p:cNvSpPr>
          <p:nvPr>
            <p:ph type="dt" sz="half" idx="10"/>
          </p:nvPr>
        </p:nvSpPr>
        <p:spPr/>
        <p:txBody>
          <a:bodyPr/>
          <a:lstStyle/>
          <a:p>
            <a:pPr>
              <a:defRPr/>
            </a:pPr>
            <a:r>
              <a:rPr lang="it-IT">
                <a:latin typeface="Arial"/>
              </a:rPr>
              <a:t>P. Atzeni</a:t>
            </a:r>
          </a:p>
        </p:txBody>
      </p:sp>
      <p:sp>
        <p:nvSpPr>
          <p:cNvPr id="6" name="Footer Placeholder 5"/>
          <p:cNvSpPr>
            <a:spLocks noGrp="1"/>
          </p:cNvSpPr>
          <p:nvPr>
            <p:ph type="ftr" sz="quarter" idx="11"/>
          </p:nvPr>
        </p:nvSpPr>
        <p:spPr/>
        <p:txBody>
          <a:bodyPr/>
          <a:lstStyle/>
          <a:p>
            <a:pPr>
              <a:defRPr/>
            </a:pPr>
            <a:r>
              <a:rPr lang="it-IT">
                <a:latin typeface="Arial"/>
              </a:rPr>
              <a:t>ITD - 3 - 28/10-4/11/2009</a:t>
            </a:r>
          </a:p>
        </p:txBody>
      </p:sp>
      <p:sp>
        <p:nvSpPr>
          <p:cNvPr id="7" name="Slide Number Placeholder 6"/>
          <p:cNvSpPr>
            <a:spLocks noGrp="1"/>
          </p:cNvSpPr>
          <p:nvPr>
            <p:ph type="sldNum" sz="quarter" idx="12"/>
          </p:nvPr>
        </p:nvSpPr>
        <p:spPr/>
        <p:txBody>
          <a:bodyPr/>
          <a:lstStyle/>
          <a:p>
            <a:fld id="{327A64E9-406F-0846-A762-E78368F47276}" type="slidenum">
              <a:rPr lang="it-IT" smtClean="0"/>
              <a:pPr/>
              <a:t>80</a:t>
            </a:fld>
            <a:endParaRPr lang="it-IT"/>
          </a:p>
        </p:txBody>
      </p:sp>
    </p:spTree>
    <p:extLst>
      <p:ext uri="{BB962C8B-B14F-4D97-AF65-F5344CB8AC3E}">
        <p14:creationId xmlns:p14="http://schemas.microsoft.com/office/powerpoint/2010/main" val="3093225753"/>
      </p:ext>
    </p:extLst>
  </p:cSld>
  <p:clrMapOvr>
    <a:masterClrMapping/>
  </p:clrMapOvr>
  <p:transition spd="slow">
    <p:wipe dir="r"/>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olo 1"/>
          <p:cNvSpPr>
            <a:spLocks noGrp="1"/>
          </p:cNvSpPr>
          <p:nvPr>
            <p:ph type="title"/>
          </p:nvPr>
        </p:nvSpPr>
        <p:spPr/>
        <p:txBody>
          <a:bodyPr/>
          <a:lstStyle/>
          <a:p>
            <a:r>
              <a:rPr lang="it-IT">
                <a:latin typeface="Arial" charset="0"/>
              </a:rPr>
              <a:t>More complex example (with nesting)</a:t>
            </a:r>
          </a:p>
        </p:txBody>
      </p:sp>
      <p:sp>
        <p:nvSpPr>
          <p:cNvPr id="15363" name="Segnaposto contenuto 10"/>
          <p:cNvSpPr>
            <a:spLocks noGrp="1"/>
          </p:cNvSpPr>
          <p:nvPr>
            <p:ph sz="half" idx="1"/>
          </p:nvPr>
        </p:nvSpPr>
        <p:spPr>
          <a:xfrm>
            <a:off x="833438" y="1447800"/>
            <a:ext cx="2095500" cy="4495800"/>
          </a:xfrm>
        </p:spPr>
        <p:txBody>
          <a:bodyPr/>
          <a:lstStyle/>
          <a:p>
            <a:pPr>
              <a:buFontTx/>
              <a:buNone/>
            </a:pPr>
            <a:r>
              <a:rPr lang="it-IT" sz="1600">
                <a:solidFill>
                  <a:srgbClr val="C00000"/>
                </a:solidFill>
                <a:latin typeface="Arial" charset="0"/>
              </a:rPr>
              <a:t>Companies</a:t>
            </a:r>
          </a:p>
          <a:p>
            <a:pPr>
              <a:buFontTx/>
              <a:buNone/>
            </a:pPr>
            <a:r>
              <a:rPr lang="it-IT" sz="1600">
                <a:solidFill>
                  <a:srgbClr val="C00000"/>
                </a:solidFill>
                <a:latin typeface="Arial" charset="0"/>
              </a:rPr>
              <a:t>	Name</a:t>
            </a:r>
          </a:p>
          <a:p>
            <a:pPr>
              <a:buFontTx/>
              <a:buNone/>
            </a:pPr>
            <a:r>
              <a:rPr lang="it-IT" sz="1600">
                <a:solidFill>
                  <a:srgbClr val="C00000"/>
                </a:solidFill>
                <a:latin typeface="Arial" charset="0"/>
              </a:rPr>
              <a:t>	Address</a:t>
            </a:r>
          </a:p>
          <a:p>
            <a:pPr>
              <a:buFontTx/>
              <a:buNone/>
            </a:pPr>
            <a:r>
              <a:rPr lang="it-IT" sz="1600">
                <a:solidFill>
                  <a:srgbClr val="C00000"/>
                </a:solidFill>
                <a:latin typeface="Arial" charset="0"/>
              </a:rPr>
              <a:t>	Year</a:t>
            </a:r>
          </a:p>
          <a:p>
            <a:pPr>
              <a:buFontTx/>
              <a:buNone/>
            </a:pPr>
            <a:endParaRPr lang="it-IT" sz="1600">
              <a:solidFill>
                <a:srgbClr val="C00000"/>
              </a:solidFill>
              <a:latin typeface="Arial" charset="0"/>
            </a:endParaRPr>
          </a:p>
          <a:p>
            <a:pPr>
              <a:buFontTx/>
              <a:buNone/>
            </a:pPr>
            <a:r>
              <a:rPr lang="it-IT" sz="1600">
                <a:solidFill>
                  <a:srgbClr val="C00000"/>
                </a:solidFill>
                <a:latin typeface="Arial" charset="0"/>
              </a:rPr>
              <a:t>Grants</a:t>
            </a:r>
          </a:p>
          <a:p>
            <a:pPr>
              <a:buFontTx/>
              <a:buNone/>
            </a:pPr>
            <a:r>
              <a:rPr lang="it-IT" sz="1600">
                <a:solidFill>
                  <a:srgbClr val="C00000"/>
                </a:solidFill>
                <a:latin typeface="Arial" charset="0"/>
              </a:rPr>
              <a:t>	Gid</a:t>
            </a:r>
          </a:p>
          <a:p>
            <a:pPr>
              <a:buFontTx/>
              <a:buNone/>
            </a:pPr>
            <a:r>
              <a:rPr lang="it-IT" sz="1600">
                <a:solidFill>
                  <a:srgbClr val="C00000"/>
                </a:solidFill>
                <a:latin typeface="Arial" charset="0"/>
              </a:rPr>
              <a:t>	Recipient</a:t>
            </a:r>
          </a:p>
          <a:p>
            <a:pPr>
              <a:buFontTx/>
              <a:buNone/>
            </a:pPr>
            <a:r>
              <a:rPr lang="it-IT" sz="1600">
                <a:solidFill>
                  <a:srgbClr val="C00000"/>
                </a:solidFill>
                <a:latin typeface="Arial" charset="0"/>
              </a:rPr>
              <a:t>	Amount</a:t>
            </a:r>
          </a:p>
          <a:p>
            <a:pPr>
              <a:buFontTx/>
              <a:buNone/>
            </a:pPr>
            <a:r>
              <a:rPr lang="it-IT" sz="1600">
                <a:solidFill>
                  <a:srgbClr val="C00000"/>
                </a:solidFill>
                <a:latin typeface="Arial" charset="0"/>
              </a:rPr>
              <a:t>	Supervisor</a:t>
            </a:r>
          </a:p>
          <a:p>
            <a:pPr>
              <a:buFontTx/>
              <a:buNone/>
            </a:pPr>
            <a:r>
              <a:rPr lang="it-IT" sz="1600">
                <a:solidFill>
                  <a:srgbClr val="C00000"/>
                </a:solidFill>
                <a:latin typeface="Arial" charset="0"/>
              </a:rPr>
              <a:t>	Manager</a:t>
            </a:r>
          </a:p>
          <a:p>
            <a:pPr>
              <a:buFontTx/>
              <a:buNone/>
            </a:pPr>
            <a:endParaRPr lang="it-IT" sz="1600">
              <a:solidFill>
                <a:srgbClr val="C00000"/>
              </a:solidFill>
              <a:latin typeface="Arial" charset="0"/>
            </a:endParaRPr>
          </a:p>
          <a:p>
            <a:pPr>
              <a:buFontTx/>
              <a:buNone/>
            </a:pPr>
            <a:r>
              <a:rPr lang="it-IT" sz="1600">
                <a:solidFill>
                  <a:srgbClr val="C00000"/>
                </a:solidFill>
                <a:latin typeface="Arial" charset="0"/>
              </a:rPr>
              <a:t>Contacts</a:t>
            </a:r>
          </a:p>
          <a:p>
            <a:pPr>
              <a:buFontTx/>
              <a:buNone/>
            </a:pPr>
            <a:r>
              <a:rPr lang="it-IT" sz="1600">
                <a:solidFill>
                  <a:srgbClr val="C00000"/>
                </a:solidFill>
                <a:latin typeface="Arial" charset="0"/>
              </a:rPr>
              <a:t>	Cid</a:t>
            </a:r>
          </a:p>
          <a:p>
            <a:pPr>
              <a:buFontTx/>
              <a:buNone/>
            </a:pPr>
            <a:r>
              <a:rPr lang="it-IT" sz="1600">
                <a:solidFill>
                  <a:srgbClr val="C00000"/>
                </a:solidFill>
                <a:latin typeface="Arial" charset="0"/>
              </a:rPr>
              <a:t>	Email</a:t>
            </a:r>
          </a:p>
          <a:p>
            <a:pPr>
              <a:buFontTx/>
              <a:buNone/>
            </a:pPr>
            <a:r>
              <a:rPr lang="it-IT" sz="1600">
                <a:solidFill>
                  <a:srgbClr val="C00000"/>
                </a:solidFill>
                <a:latin typeface="Arial" charset="0"/>
              </a:rPr>
              <a:t>	Phone</a:t>
            </a:r>
          </a:p>
          <a:p>
            <a:pPr>
              <a:buFontTx/>
              <a:buNone/>
            </a:pPr>
            <a:r>
              <a:rPr lang="it-IT" sz="1600">
                <a:latin typeface="Arial" charset="0"/>
              </a:rPr>
              <a:t>	</a:t>
            </a:r>
            <a:r>
              <a:rPr lang="it-IT" sz="1600">
                <a:solidFill>
                  <a:srgbClr val="000000"/>
                </a:solidFill>
                <a:latin typeface="Arial" charset="0"/>
              </a:rPr>
              <a:t>	</a:t>
            </a:r>
            <a:endParaRPr lang="it-IT" sz="1600">
              <a:solidFill>
                <a:srgbClr val="00B050"/>
              </a:solidFill>
              <a:latin typeface="Arial" charset="0"/>
            </a:endParaRPr>
          </a:p>
        </p:txBody>
      </p:sp>
      <p:sp>
        <p:nvSpPr>
          <p:cNvPr id="15364" name="Segnaposto contenuto 6"/>
          <p:cNvSpPr>
            <a:spLocks noGrp="1"/>
          </p:cNvSpPr>
          <p:nvPr>
            <p:ph sz="half" idx="2"/>
          </p:nvPr>
        </p:nvSpPr>
        <p:spPr>
          <a:xfrm>
            <a:off x="5938838" y="1447800"/>
            <a:ext cx="2133600" cy="4495800"/>
          </a:xfrm>
        </p:spPr>
        <p:txBody>
          <a:bodyPr/>
          <a:lstStyle/>
          <a:p>
            <a:pPr>
              <a:buFontTx/>
              <a:buNone/>
            </a:pPr>
            <a:endParaRPr lang="it-IT" sz="1600">
              <a:solidFill>
                <a:srgbClr val="00B050"/>
              </a:solidFill>
              <a:latin typeface="Arial" charset="0"/>
            </a:endParaRPr>
          </a:p>
          <a:p>
            <a:pPr>
              <a:buFontTx/>
              <a:buNone/>
            </a:pPr>
            <a:r>
              <a:rPr lang="it-IT" sz="1600">
                <a:solidFill>
                  <a:srgbClr val="00B050"/>
                </a:solidFill>
                <a:latin typeface="Arial" charset="0"/>
              </a:rPr>
              <a:t>Organizations</a:t>
            </a:r>
          </a:p>
          <a:p>
            <a:pPr>
              <a:buFontTx/>
              <a:buNone/>
            </a:pPr>
            <a:r>
              <a:rPr lang="it-IT" sz="1600">
                <a:solidFill>
                  <a:srgbClr val="00B050"/>
                </a:solidFill>
                <a:latin typeface="Arial" charset="0"/>
              </a:rPr>
              <a:t>	Code</a:t>
            </a:r>
          </a:p>
          <a:p>
            <a:pPr>
              <a:buFontTx/>
              <a:buNone/>
            </a:pPr>
            <a:r>
              <a:rPr lang="it-IT" sz="1600">
                <a:solidFill>
                  <a:srgbClr val="00B050"/>
                </a:solidFill>
                <a:latin typeface="Arial" charset="0"/>
              </a:rPr>
              <a:t>	Year</a:t>
            </a:r>
          </a:p>
          <a:p>
            <a:pPr>
              <a:buFontTx/>
              <a:buNone/>
            </a:pPr>
            <a:r>
              <a:rPr lang="it-IT" sz="1600">
                <a:solidFill>
                  <a:srgbClr val="00B050"/>
                </a:solidFill>
                <a:latin typeface="Arial" charset="0"/>
              </a:rPr>
              <a:t>	Fundings	</a:t>
            </a:r>
          </a:p>
          <a:p>
            <a:pPr>
              <a:buFontTx/>
              <a:buNone/>
            </a:pPr>
            <a:r>
              <a:rPr lang="it-IT" sz="1600">
                <a:solidFill>
                  <a:srgbClr val="00B050"/>
                </a:solidFill>
                <a:latin typeface="Arial" charset="0"/>
              </a:rPr>
              <a:t>		FId</a:t>
            </a:r>
          </a:p>
          <a:p>
            <a:pPr>
              <a:buFontTx/>
              <a:buNone/>
            </a:pPr>
            <a:r>
              <a:rPr lang="it-IT" sz="1600">
                <a:solidFill>
                  <a:srgbClr val="00B050"/>
                </a:solidFill>
                <a:latin typeface="Arial" charset="0"/>
              </a:rPr>
              <a:t>		FinId</a:t>
            </a:r>
          </a:p>
          <a:p>
            <a:pPr>
              <a:buFontTx/>
              <a:buNone/>
            </a:pPr>
            <a:endParaRPr lang="it-IT" sz="1600">
              <a:solidFill>
                <a:srgbClr val="00B050"/>
              </a:solidFill>
              <a:latin typeface="Arial" charset="0"/>
            </a:endParaRPr>
          </a:p>
          <a:p>
            <a:pPr>
              <a:buFontTx/>
              <a:buNone/>
            </a:pPr>
            <a:r>
              <a:rPr lang="it-IT" sz="1600">
                <a:solidFill>
                  <a:srgbClr val="00B050"/>
                </a:solidFill>
                <a:latin typeface="Arial" charset="0"/>
              </a:rPr>
              <a:t>Finances</a:t>
            </a:r>
          </a:p>
          <a:p>
            <a:pPr>
              <a:buFontTx/>
              <a:buNone/>
            </a:pPr>
            <a:r>
              <a:rPr lang="it-IT" sz="1600">
                <a:solidFill>
                  <a:srgbClr val="00B050"/>
                </a:solidFill>
                <a:latin typeface="Arial" charset="0"/>
              </a:rPr>
              <a:t>	FinId</a:t>
            </a:r>
          </a:p>
          <a:p>
            <a:pPr>
              <a:buFontTx/>
              <a:buNone/>
            </a:pPr>
            <a:r>
              <a:rPr lang="it-IT" sz="1600">
                <a:solidFill>
                  <a:srgbClr val="00B050"/>
                </a:solidFill>
                <a:latin typeface="Arial" charset="0"/>
              </a:rPr>
              <a:t>	Budget</a:t>
            </a:r>
          </a:p>
          <a:p>
            <a:pPr>
              <a:buFontTx/>
              <a:buNone/>
            </a:pPr>
            <a:r>
              <a:rPr lang="it-IT" sz="1600">
                <a:solidFill>
                  <a:srgbClr val="00B050"/>
                </a:solidFill>
                <a:latin typeface="Arial" charset="0"/>
              </a:rPr>
              <a:t>	Phone</a:t>
            </a:r>
          </a:p>
        </p:txBody>
      </p:sp>
      <p:sp>
        <p:nvSpPr>
          <p:cNvPr id="4" name="Segnaposto data 3"/>
          <p:cNvSpPr>
            <a:spLocks noGrp="1"/>
          </p:cNvSpPr>
          <p:nvPr>
            <p:ph type="dt" sz="quarter" idx="10"/>
          </p:nvPr>
        </p:nvSpPr>
        <p:spPr/>
        <p:txBody>
          <a:bodyPr/>
          <a:lstStyle/>
          <a:p>
            <a:pPr>
              <a:defRPr/>
            </a:pPr>
            <a:r>
              <a:rPr lang="it-IT">
                <a:latin typeface="Arial"/>
              </a:rPr>
              <a:t>P. Atzeni</a:t>
            </a:r>
          </a:p>
        </p:txBody>
      </p:sp>
      <p:sp>
        <p:nvSpPr>
          <p:cNvPr id="5" name="Segnaposto piè di pagina 4"/>
          <p:cNvSpPr>
            <a:spLocks noGrp="1"/>
          </p:cNvSpPr>
          <p:nvPr>
            <p:ph type="ftr" sz="quarter" idx="11"/>
          </p:nvPr>
        </p:nvSpPr>
        <p:spPr/>
        <p:txBody>
          <a:bodyPr/>
          <a:lstStyle/>
          <a:p>
            <a:pPr>
              <a:defRPr/>
            </a:pPr>
            <a:r>
              <a:rPr lang="it-IT">
                <a:latin typeface="Arial"/>
              </a:rPr>
              <a:t>ITD - 3 - 28/10-4/11/2009</a:t>
            </a:r>
          </a:p>
        </p:txBody>
      </p:sp>
      <p:sp>
        <p:nvSpPr>
          <p:cNvPr id="6" name="Segnaposto numero diapositiva 5"/>
          <p:cNvSpPr>
            <a:spLocks noGrp="1"/>
          </p:cNvSpPr>
          <p:nvPr>
            <p:ph type="sldNum" sz="quarter" idx="12"/>
          </p:nvPr>
        </p:nvSpPr>
        <p:spPr/>
        <p:txBody>
          <a:bodyPr/>
          <a:lstStyle>
            <a:lvl1pPr eaLnBrk="0" hangingPunct="0">
              <a:defRPr sz="2400">
                <a:solidFill>
                  <a:schemeClr val="tx1"/>
                </a:solidFill>
                <a:latin typeface="Times New Roman" charset="0"/>
                <a:ea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2185A5BE-A199-2C43-8AE5-66DC7BB86646}" type="slidenum">
              <a:rPr lang="it-IT" sz="1200">
                <a:solidFill>
                  <a:srgbClr val="FFFFFF"/>
                </a:solidFill>
                <a:latin typeface="Arial" charset="0"/>
              </a:rPr>
              <a:pPr/>
              <a:t>81</a:t>
            </a:fld>
            <a:endParaRPr lang="it-IT" sz="1200">
              <a:solidFill>
                <a:srgbClr val="FFFFFF"/>
              </a:solidFill>
              <a:latin typeface="Arial" charset="0"/>
            </a:endParaRPr>
          </a:p>
        </p:txBody>
      </p:sp>
      <p:grpSp>
        <p:nvGrpSpPr>
          <p:cNvPr id="15368" name="Gruppo 27"/>
          <p:cNvGrpSpPr>
            <a:grpSpLocks/>
          </p:cNvGrpSpPr>
          <p:nvPr/>
        </p:nvGrpSpPr>
        <p:grpSpPr bwMode="auto">
          <a:xfrm>
            <a:off x="641350" y="1928813"/>
            <a:ext cx="573088" cy="1714500"/>
            <a:chOff x="570678" y="1928802"/>
            <a:chExt cx="572298" cy="1429554"/>
          </a:xfrm>
        </p:grpSpPr>
        <p:cxnSp>
          <p:nvCxnSpPr>
            <p:cNvPr id="15411" name="Connettore 4 31"/>
            <p:cNvCxnSpPr>
              <a:cxnSpLocks noChangeShapeType="1"/>
            </p:cNvCxnSpPr>
            <p:nvPr/>
          </p:nvCxnSpPr>
          <p:spPr bwMode="auto">
            <a:xfrm rot="10800000">
              <a:off x="571472" y="3357562"/>
              <a:ext cx="571504" cy="2"/>
            </a:xfrm>
            <a:prstGeom prst="bentConnector3">
              <a:avLst>
                <a:gd name="adj1" fmla="val 50000"/>
              </a:avLst>
            </a:prstGeom>
            <a:noFill/>
            <a:ln w="9525">
              <a:solidFill>
                <a:schemeClr val="tx1"/>
              </a:solidFill>
              <a:miter lim="800000"/>
              <a:headEnd/>
              <a:tailEnd/>
            </a:ln>
            <a:extLst>
              <a:ext uri="{909E8E84-426E-40dd-AFC4-6F175D3DCCD1}">
                <a14:hiddenFill xmlns:a14="http://schemas.microsoft.com/office/drawing/2010/main" xmlns="">
                  <a:noFill/>
                </a14:hiddenFill>
              </a:ext>
            </a:extLst>
          </p:spPr>
        </p:cxnSp>
        <p:cxnSp>
          <p:nvCxnSpPr>
            <p:cNvPr id="15412" name="Connettore 2 37"/>
            <p:cNvCxnSpPr>
              <a:cxnSpLocks noChangeShapeType="1"/>
            </p:cNvCxnSpPr>
            <p:nvPr/>
          </p:nvCxnSpPr>
          <p:spPr bwMode="auto">
            <a:xfrm flipV="1">
              <a:off x="571472" y="1928802"/>
              <a:ext cx="571504" cy="1980"/>
            </a:xfrm>
            <a:prstGeom prst="straightConnector1">
              <a:avLst/>
            </a:prstGeom>
            <a:noFill/>
            <a:ln w="9525">
              <a:solidFill>
                <a:schemeClr val="tx1"/>
              </a:solidFill>
              <a:miter lim="800000"/>
              <a:headEnd/>
              <a:tailEnd type="arrow" w="med" len="med"/>
            </a:ln>
            <a:extLst>
              <a:ext uri="{909E8E84-426E-40dd-AFC4-6F175D3DCCD1}">
                <a14:hiddenFill xmlns:a14="http://schemas.microsoft.com/office/drawing/2010/main" xmlns="">
                  <a:noFill/>
                </a14:hiddenFill>
              </a:ext>
            </a:extLst>
          </p:spPr>
        </p:cxnSp>
        <p:cxnSp>
          <p:nvCxnSpPr>
            <p:cNvPr id="15413" name="Connettore 1 26"/>
            <p:cNvCxnSpPr>
              <a:cxnSpLocks noChangeShapeType="1"/>
            </p:cNvCxnSpPr>
            <p:nvPr/>
          </p:nvCxnSpPr>
          <p:spPr bwMode="auto">
            <a:xfrm rot="5400000">
              <a:off x="-142908" y="2643182"/>
              <a:ext cx="1428760" cy="1588"/>
            </a:xfrm>
            <a:prstGeom prst="line">
              <a:avLst/>
            </a:prstGeom>
            <a:noFill/>
            <a:ln w="9525">
              <a:solidFill>
                <a:schemeClr val="tx1"/>
              </a:solidFill>
              <a:miter lim="800000"/>
              <a:headEnd/>
              <a:tailEnd/>
            </a:ln>
            <a:extLst>
              <a:ext uri="{909E8E84-426E-40dd-AFC4-6F175D3DCCD1}">
                <a14:hiddenFill xmlns:a14="http://schemas.microsoft.com/office/drawing/2010/main" xmlns="">
                  <a:noFill/>
                </a14:hiddenFill>
              </a:ext>
            </a:extLst>
          </p:spPr>
        </p:cxnSp>
      </p:grpSp>
      <p:grpSp>
        <p:nvGrpSpPr>
          <p:cNvPr id="15369" name="Gruppo 28"/>
          <p:cNvGrpSpPr>
            <a:grpSpLocks/>
          </p:cNvGrpSpPr>
          <p:nvPr/>
        </p:nvGrpSpPr>
        <p:grpSpPr bwMode="auto">
          <a:xfrm flipV="1">
            <a:off x="793750" y="4489450"/>
            <a:ext cx="420688" cy="879475"/>
            <a:chOff x="570678" y="1928802"/>
            <a:chExt cx="572298" cy="1429554"/>
          </a:xfrm>
        </p:grpSpPr>
        <p:cxnSp>
          <p:nvCxnSpPr>
            <p:cNvPr id="15408" name="Connettore 4 29"/>
            <p:cNvCxnSpPr>
              <a:cxnSpLocks noChangeShapeType="1"/>
            </p:cNvCxnSpPr>
            <p:nvPr/>
          </p:nvCxnSpPr>
          <p:spPr bwMode="auto">
            <a:xfrm rot="10800000">
              <a:off x="571472" y="3357562"/>
              <a:ext cx="571504" cy="2"/>
            </a:xfrm>
            <a:prstGeom prst="bentConnector3">
              <a:avLst>
                <a:gd name="adj1" fmla="val 50000"/>
              </a:avLst>
            </a:prstGeom>
            <a:noFill/>
            <a:ln w="9525">
              <a:solidFill>
                <a:schemeClr val="tx1"/>
              </a:solidFill>
              <a:miter lim="800000"/>
              <a:headEnd/>
              <a:tailEnd/>
            </a:ln>
            <a:extLst>
              <a:ext uri="{909E8E84-426E-40dd-AFC4-6F175D3DCCD1}">
                <a14:hiddenFill xmlns:a14="http://schemas.microsoft.com/office/drawing/2010/main" xmlns="">
                  <a:noFill/>
                </a14:hiddenFill>
              </a:ext>
            </a:extLst>
          </p:spPr>
        </p:cxnSp>
        <p:cxnSp>
          <p:nvCxnSpPr>
            <p:cNvPr id="15409" name="Connettore 2 30"/>
            <p:cNvCxnSpPr>
              <a:cxnSpLocks noChangeShapeType="1"/>
            </p:cNvCxnSpPr>
            <p:nvPr/>
          </p:nvCxnSpPr>
          <p:spPr bwMode="auto">
            <a:xfrm flipV="1">
              <a:off x="571472" y="1928802"/>
              <a:ext cx="571504" cy="1980"/>
            </a:xfrm>
            <a:prstGeom prst="straightConnector1">
              <a:avLst/>
            </a:prstGeom>
            <a:noFill/>
            <a:ln w="9525">
              <a:solidFill>
                <a:schemeClr val="tx1"/>
              </a:solidFill>
              <a:miter lim="800000"/>
              <a:headEnd/>
              <a:tailEnd type="arrow" w="med" len="med"/>
            </a:ln>
            <a:extLst>
              <a:ext uri="{909E8E84-426E-40dd-AFC4-6F175D3DCCD1}">
                <a14:hiddenFill xmlns:a14="http://schemas.microsoft.com/office/drawing/2010/main" xmlns="">
                  <a:noFill/>
                </a14:hiddenFill>
              </a:ext>
            </a:extLst>
          </p:spPr>
        </p:cxnSp>
        <p:cxnSp>
          <p:nvCxnSpPr>
            <p:cNvPr id="15410" name="Connettore 1 32"/>
            <p:cNvCxnSpPr>
              <a:cxnSpLocks noChangeShapeType="1"/>
            </p:cNvCxnSpPr>
            <p:nvPr/>
          </p:nvCxnSpPr>
          <p:spPr bwMode="auto">
            <a:xfrm rot="5400000">
              <a:off x="-142908" y="2643182"/>
              <a:ext cx="1428760" cy="1588"/>
            </a:xfrm>
            <a:prstGeom prst="line">
              <a:avLst/>
            </a:prstGeom>
            <a:noFill/>
            <a:ln w="9525">
              <a:solidFill>
                <a:schemeClr val="tx1"/>
              </a:solidFill>
              <a:miter lim="800000"/>
              <a:headEnd/>
              <a:tailEnd/>
            </a:ln>
            <a:extLst>
              <a:ext uri="{909E8E84-426E-40dd-AFC4-6F175D3DCCD1}">
                <a14:hiddenFill xmlns:a14="http://schemas.microsoft.com/office/drawing/2010/main" xmlns="">
                  <a:noFill/>
                </a14:hiddenFill>
              </a:ext>
            </a:extLst>
          </p:spPr>
        </p:cxnSp>
      </p:grpSp>
      <p:grpSp>
        <p:nvGrpSpPr>
          <p:cNvPr id="15370" name="Gruppo 33"/>
          <p:cNvGrpSpPr>
            <a:grpSpLocks/>
          </p:cNvGrpSpPr>
          <p:nvPr/>
        </p:nvGrpSpPr>
        <p:grpSpPr bwMode="auto">
          <a:xfrm flipV="1">
            <a:off x="500063" y="4214813"/>
            <a:ext cx="714375" cy="1285875"/>
            <a:chOff x="570678" y="1928802"/>
            <a:chExt cx="572298" cy="1429554"/>
          </a:xfrm>
        </p:grpSpPr>
        <p:cxnSp>
          <p:nvCxnSpPr>
            <p:cNvPr id="15405" name="Connettore 4 35"/>
            <p:cNvCxnSpPr>
              <a:cxnSpLocks noChangeShapeType="1"/>
            </p:cNvCxnSpPr>
            <p:nvPr/>
          </p:nvCxnSpPr>
          <p:spPr bwMode="auto">
            <a:xfrm rot="10800000">
              <a:off x="571472" y="3357562"/>
              <a:ext cx="571504" cy="2"/>
            </a:xfrm>
            <a:prstGeom prst="bentConnector3">
              <a:avLst>
                <a:gd name="adj1" fmla="val 50000"/>
              </a:avLst>
            </a:prstGeom>
            <a:noFill/>
            <a:ln w="9525">
              <a:solidFill>
                <a:schemeClr val="tx1"/>
              </a:solidFill>
              <a:miter lim="800000"/>
              <a:headEnd/>
              <a:tailEnd/>
            </a:ln>
            <a:extLst>
              <a:ext uri="{909E8E84-426E-40dd-AFC4-6F175D3DCCD1}">
                <a14:hiddenFill xmlns:a14="http://schemas.microsoft.com/office/drawing/2010/main" xmlns="">
                  <a:noFill/>
                </a14:hiddenFill>
              </a:ext>
            </a:extLst>
          </p:spPr>
        </p:cxnSp>
        <p:cxnSp>
          <p:nvCxnSpPr>
            <p:cNvPr id="15406" name="Connettore 2 36"/>
            <p:cNvCxnSpPr>
              <a:cxnSpLocks noChangeShapeType="1"/>
            </p:cNvCxnSpPr>
            <p:nvPr/>
          </p:nvCxnSpPr>
          <p:spPr bwMode="auto">
            <a:xfrm flipV="1">
              <a:off x="571472" y="1928802"/>
              <a:ext cx="571504" cy="1980"/>
            </a:xfrm>
            <a:prstGeom prst="straightConnector1">
              <a:avLst/>
            </a:prstGeom>
            <a:noFill/>
            <a:ln w="9525">
              <a:solidFill>
                <a:schemeClr val="tx1"/>
              </a:solidFill>
              <a:miter lim="800000"/>
              <a:headEnd/>
              <a:tailEnd type="arrow" w="med" len="med"/>
            </a:ln>
            <a:extLst>
              <a:ext uri="{909E8E84-426E-40dd-AFC4-6F175D3DCCD1}">
                <a14:hiddenFill xmlns:a14="http://schemas.microsoft.com/office/drawing/2010/main" xmlns="">
                  <a:noFill/>
                </a14:hiddenFill>
              </a:ext>
            </a:extLst>
          </p:spPr>
        </p:cxnSp>
        <p:cxnSp>
          <p:nvCxnSpPr>
            <p:cNvPr id="15407" name="Connettore 1 38"/>
            <p:cNvCxnSpPr>
              <a:cxnSpLocks noChangeShapeType="1"/>
            </p:cNvCxnSpPr>
            <p:nvPr/>
          </p:nvCxnSpPr>
          <p:spPr bwMode="auto">
            <a:xfrm rot="5400000">
              <a:off x="-142908" y="2643182"/>
              <a:ext cx="1428760" cy="1588"/>
            </a:xfrm>
            <a:prstGeom prst="line">
              <a:avLst/>
            </a:prstGeom>
            <a:noFill/>
            <a:ln w="9525">
              <a:solidFill>
                <a:schemeClr val="tx1"/>
              </a:solidFill>
              <a:miter lim="800000"/>
              <a:headEnd/>
              <a:tailEnd/>
            </a:ln>
            <a:extLst>
              <a:ext uri="{909E8E84-426E-40dd-AFC4-6F175D3DCCD1}">
                <a14:hiddenFill xmlns:a14="http://schemas.microsoft.com/office/drawing/2010/main" xmlns="">
                  <a:noFill/>
                </a14:hiddenFill>
              </a:ext>
            </a:extLst>
          </p:spPr>
        </p:cxnSp>
      </p:grpSp>
      <p:grpSp>
        <p:nvGrpSpPr>
          <p:cNvPr id="15371" name="Gruppo 52"/>
          <p:cNvGrpSpPr>
            <a:grpSpLocks/>
          </p:cNvGrpSpPr>
          <p:nvPr/>
        </p:nvGrpSpPr>
        <p:grpSpPr bwMode="auto">
          <a:xfrm>
            <a:off x="6926263" y="3394075"/>
            <a:ext cx="574675" cy="857250"/>
            <a:chOff x="5715008" y="3429000"/>
            <a:chExt cx="574082" cy="857257"/>
          </a:xfrm>
        </p:grpSpPr>
        <p:cxnSp>
          <p:nvCxnSpPr>
            <p:cNvPr id="15402" name="Connettore 2 25"/>
            <p:cNvCxnSpPr>
              <a:cxnSpLocks noChangeShapeType="1"/>
            </p:cNvCxnSpPr>
            <p:nvPr/>
          </p:nvCxnSpPr>
          <p:spPr bwMode="auto">
            <a:xfrm rot="10800000">
              <a:off x="5715008" y="4286256"/>
              <a:ext cx="571504" cy="1"/>
            </a:xfrm>
            <a:prstGeom prst="straightConnector1">
              <a:avLst/>
            </a:prstGeom>
            <a:noFill/>
            <a:ln w="9525">
              <a:solidFill>
                <a:schemeClr val="tx1"/>
              </a:solidFill>
              <a:miter lim="800000"/>
              <a:headEnd/>
              <a:tailEnd type="arrow" w="med" len="med"/>
            </a:ln>
            <a:extLst>
              <a:ext uri="{909E8E84-426E-40dd-AFC4-6F175D3DCCD1}">
                <a14:hiddenFill xmlns:a14="http://schemas.microsoft.com/office/drawing/2010/main" xmlns="">
                  <a:noFill/>
                </a14:hiddenFill>
              </a:ext>
            </a:extLst>
          </p:spPr>
        </p:cxnSp>
        <p:cxnSp>
          <p:nvCxnSpPr>
            <p:cNvPr id="15403" name="Connettore 1 34"/>
            <p:cNvCxnSpPr>
              <a:cxnSpLocks noChangeShapeType="1"/>
            </p:cNvCxnSpPr>
            <p:nvPr/>
          </p:nvCxnSpPr>
          <p:spPr bwMode="auto">
            <a:xfrm rot="5400000" flipH="1" flipV="1">
              <a:off x="5859411" y="3856101"/>
              <a:ext cx="856780" cy="2578"/>
            </a:xfrm>
            <a:prstGeom prst="line">
              <a:avLst/>
            </a:prstGeom>
            <a:noFill/>
            <a:ln w="9525">
              <a:solidFill>
                <a:schemeClr val="tx1"/>
              </a:solidFill>
              <a:miter lim="800000"/>
              <a:headEnd/>
              <a:tailEnd/>
            </a:ln>
            <a:extLst>
              <a:ext uri="{909E8E84-426E-40dd-AFC4-6F175D3DCCD1}">
                <a14:hiddenFill xmlns:a14="http://schemas.microsoft.com/office/drawing/2010/main" xmlns="">
                  <a:noFill/>
                </a14:hiddenFill>
              </a:ext>
            </a:extLst>
          </p:spPr>
        </p:cxnSp>
        <p:cxnSp>
          <p:nvCxnSpPr>
            <p:cNvPr id="15404" name="Connettore 1 51"/>
            <p:cNvCxnSpPr>
              <a:cxnSpLocks noChangeShapeType="1"/>
            </p:cNvCxnSpPr>
            <p:nvPr/>
          </p:nvCxnSpPr>
          <p:spPr bwMode="auto">
            <a:xfrm rot="10800000">
              <a:off x="6072198" y="3429000"/>
              <a:ext cx="214314" cy="1588"/>
            </a:xfrm>
            <a:prstGeom prst="line">
              <a:avLst/>
            </a:prstGeom>
            <a:noFill/>
            <a:ln w="9525">
              <a:solidFill>
                <a:schemeClr val="tx1"/>
              </a:solidFill>
              <a:miter lim="800000"/>
              <a:headEnd/>
              <a:tailEnd/>
            </a:ln>
            <a:extLst>
              <a:ext uri="{909E8E84-426E-40dd-AFC4-6F175D3DCCD1}">
                <a14:hiddenFill xmlns:a14="http://schemas.microsoft.com/office/drawing/2010/main" xmlns="">
                  <a:noFill/>
                </a14:hiddenFill>
              </a:ext>
            </a:extLst>
          </p:spPr>
        </p:cxnSp>
      </p:grpSp>
      <p:sp>
        <p:nvSpPr>
          <p:cNvPr id="70" name="CasellaDiTesto 69"/>
          <p:cNvSpPr txBox="1"/>
          <p:nvPr/>
        </p:nvSpPr>
        <p:spPr>
          <a:xfrm>
            <a:off x="285750" y="2571750"/>
            <a:ext cx="312738" cy="276225"/>
          </a:xfrm>
          <a:prstGeom prst="rect">
            <a:avLst/>
          </a:prstGeom>
          <a:noFill/>
        </p:spPr>
        <p:txBody>
          <a:bodyPr wrap="none">
            <a:spAutoFit/>
          </a:bodyPr>
          <a:lstStyle/>
          <a:p>
            <a:pPr>
              <a:spcBef>
                <a:spcPct val="0"/>
              </a:spcBef>
              <a:defRPr/>
            </a:pPr>
            <a:r>
              <a:rPr lang="it-IT" sz="1200" dirty="0">
                <a:solidFill>
                  <a:srgbClr val="000000"/>
                </a:solidFill>
                <a:latin typeface="Arial"/>
                <a:cs typeface="+mn-cs"/>
              </a:rPr>
              <a:t>f1</a:t>
            </a:r>
          </a:p>
        </p:txBody>
      </p:sp>
      <p:sp>
        <p:nvSpPr>
          <p:cNvPr id="73" name="CasellaDiTesto 72"/>
          <p:cNvSpPr txBox="1"/>
          <p:nvPr/>
        </p:nvSpPr>
        <p:spPr>
          <a:xfrm>
            <a:off x="142875" y="4214813"/>
            <a:ext cx="312738" cy="276225"/>
          </a:xfrm>
          <a:prstGeom prst="rect">
            <a:avLst/>
          </a:prstGeom>
          <a:noFill/>
        </p:spPr>
        <p:txBody>
          <a:bodyPr wrap="none">
            <a:spAutoFit/>
          </a:bodyPr>
          <a:lstStyle/>
          <a:p>
            <a:pPr>
              <a:spcBef>
                <a:spcPct val="0"/>
              </a:spcBef>
              <a:defRPr/>
            </a:pPr>
            <a:r>
              <a:rPr lang="it-IT" sz="1200" dirty="0">
                <a:solidFill>
                  <a:srgbClr val="000000"/>
                </a:solidFill>
                <a:latin typeface="Arial"/>
                <a:cs typeface="+mn-cs"/>
              </a:rPr>
              <a:t>f2</a:t>
            </a:r>
          </a:p>
        </p:txBody>
      </p:sp>
      <p:sp>
        <p:nvSpPr>
          <p:cNvPr id="74" name="CasellaDiTesto 73"/>
          <p:cNvSpPr txBox="1"/>
          <p:nvPr/>
        </p:nvSpPr>
        <p:spPr>
          <a:xfrm>
            <a:off x="500063" y="4857750"/>
            <a:ext cx="312737" cy="276225"/>
          </a:xfrm>
          <a:prstGeom prst="rect">
            <a:avLst/>
          </a:prstGeom>
          <a:noFill/>
        </p:spPr>
        <p:txBody>
          <a:bodyPr wrap="none">
            <a:spAutoFit/>
          </a:bodyPr>
          <a:lstStyle/>
          <a:p>
            <a:pPr>
              <a:spcBef>
                <a:spcPct val="0"/>
              </a:spcBef>
              <a:defRPr/>
            </a:pPr>
            <a:r>
              <a:rPr lang="it-IT" sz="1200" dirty="0">
                <a:solidFill>
                  <a:srgbClr val="000000"/>
                </a:solidFill>
                <a:latin typeface="Arial"/>
                <a:cs typeface="+mn-cs"/>
              </a:rPr>
              <a:t>f3</a:t>
            </a:r>
          </a:p>
        </p:txBody>
      </p:sp>
      <p:sp>
        <p:nvSpPr>
          <p:cNvPr id="75" name="CasellaDiTesto 74"/>
          <p:cNvSpPr txBox="1"/>
          <p:nvPr/>
        </p:nvSpPr>
        <p:spPr>
          <a:xfrm>
            <a:off x="7500938" y="3643313"/>
            <a:ext cx="312737" cy="276225"/>
          </a:xfrm>
          <a:prstGeom prst="rect">
            <a:avLst/>
          </a:prstGeom>
          <a:noFill/>
        </p:spPr>
        <p:txBody>
          <a:bodyPr wrap="none">
            <a:spAutoFit/>
          </a:bodyPr>
          <a:lstStyle/>
          <a:p>
            <a:pPr>
              <a:spcBef>
                <a:spcPct val="0"/>
              </a:spcBef>
              <a:defRPr/>
            </a:pPr>
            <a:r>
              <a:rPr lang="it-IT" sz="1200" dirty="0">
                <a:solidFill>
                  <a:srgbClr val="000000"/>
                </a:solidFill>
                <a:latin typeface="Arial"/>
                <a:cs typeface="+mn-cs"/>
              </a:rPr>
              <a:t>f4</a:t>
            </a:r>
          </a:p>
        </p:txBody>
      </p:sp>
      <p:sp>
        <p:nvSpPr>
          <p:cNvPr id="15376" name="Rettangolo arrotondato 40"/>
          <p:cNvSpPr>
            <a:spLocks noChangeArrowheads="1"/>
          </p:cNvSpPr>
          <p:nvPr/>
        </p:nvSpPr>
        <p:spPr bwMode="auto">
          <a:xfrm>
            <a:off x="5786438" y="2643188"/>
            <a:ext cx="1857375" cy="857250"/>
          </a:xfrm>
          <a:prstGeom prst="roundRect">
            <a:avLst>
              <a:gd name="adj" fmla="val 16667"/>
            </a:avLst>
          </a:prstGeom>
          <a:noFill/>
          <a:ln w="15875">
            <a:solidFill>
              <a:schemeClr val="accent2"/>
            </a:solidFill>
            <a:miter lim="800000"/>
            <a:headEnd/>
            <a:tailEnd/>
          </a:ln>
          <a:extLst>
            <a:ext uri="{909E8E84-426E-40dd-AFC4-6F175D3DCCD1}">
              <a14:hiddenFill xmlns:a14="http://schemas.microsoft.com/office/drawing/2010/main" xmlns="">
                <a:solidFill>
                  <a:srgbClr val="FFFFFF"/>
                </a:solidFill>
              </a14:hiddenFill>
            </a:ext>
          </a:extLst>
        </p:spPr>
        <p:txBody>
          <a:bodyPr/>
          <a:lstStyle/>
          <a:p>
            <a:pPr>
              <a:spcBef>
                <a:spcPct val="0"/>
              </a:spcBef>
            </a:pPr>
            <a:endParaRPr lang="it-IT" sz="2400">
              <a:solidFill>
                <a:srgbClr val="000000"/>
              </a:solidFill>
              <a:cs typeface="+mn-cs"/>
            </a:endParaRPr>
          </a:p>
        </p:txBody>
      </p:sp>
      <p:sp>
        <p:nvSpPr>
          <p:cNvPr id="42" name="CasellaDiTesto 41"/>
          <p:cNvSpPr txBox="1"/>
          <p:nvPr/>
        </p:nvSpPr>
        <p:spPr>
          <a:xfrm>
            <a:off x="8001000" y="2786063"/>
            <a:ext cx="857250" cy="523875"/>
          </a:xfrm>
          <a:prstGeom prst="rect">
            <a:avLst/>
          </a:prstGeom>
          <a:noFill/>
        </p:spPr>
        <p:txBody>
          <a:bodyPr>
            <a:spAutoFit/>
          </a:bodyPr>
          <a:lstStyle/>
          <a:p>
            <a:pPr>
              <a:spcBef>
                <a:spcPct val="0"/>
              </a:spcBef>
              <a:defRPr/>
            </a:pPr>
            <a:r>
              <a:rPr lang="it-IT" dirty="0" err="1">
                <a:solidFill>
                  <a:srgbClr val="000000"/>
                </a:solidFill>
                <a:latin typeface="Arial"/>
                <a:cs typeface="+mn-cs"/>
              </a:rPr>
              <a:t>Nested</a:t>
            </a:r>
            <a:r>
              <a:rPr lang="it-IT" dirty="0">
                <a:solidFill>
                  <a:srgbClr val="000000"/>
                </a:solidFill>
                <a:latin typeface="Arial"/>
                <a:cs typeface="+mn-cs"/>
              </a:rPr>
              <a:t> relation</a:t>
            </a:r>
          </a:p>
        </p:txBody>
      </p:sp>
      <p:grpSp>
        <p:nvGrpSpPr>
          <p:cNvPr id="9" name="Gruppo 67"/>
          <p:cNvGrpSpPr>
            <a:grpSpLocks/>
          </p:cNvGrpSpPr>
          <p:nvPr/>
        </p:nvGrpSpPr>
        <p:grpSpPr bwMode="auto">
          <a:xfrm>
            <a:off x="5429250" y="3957638"/>
            <a:ext cx="3509963" cy="2471737"/>
            <a:chOff x="5429256" y="3957422"/>
            <a:chExt cx="3509834" cy="2471974"/>
          </a:xfrm>
        </p:grpSpPr>
        <p:sp>
          <p:nvSpPr>
            <p:cNvPr id="43" name="Rettangolo 42"/>
            <p:cNvSpPr/>
            <p:nvPr/>
          </p:nvSpPr>
          <p:spPr bwMode="auto">
            <a:xfrm>
              <a:off x="5429256" y="3957422"/>
              <a:ext cx="3500309" cy="377861"/>
            </a:xfrm>
            <a:prstGeom prst="rect">
              <a:avLst/>
            </a:prstGeom>
            <a:solidFill>
              <a:schemeClr val="accent1"/>
            </a:solidFill>
            <a:ln w="9525" cap="flat" cmpd="sng" algn="ctr">
              <a:solidFill>
                <a:schemeClr val="tx1"/>
              </a:solidFill>
              <a:prstDash val="solid"/>
              <a:miter lim="800000"/>
              <a:headEnd type="none" w="med" len="med"/>
              <a:tailEnd type="none" w="med" len="med"/>
            </a:ln>
            <a:effectLst/>
          </p:spPr>
          <p:txBody>
            <a:bodyPr anchor="ctr"/>
            <a:lstStyle/>
            <a:p>
              <a:pPr algn="ctr">
                <a:spcBef>
                  <a:spcPct val="0"/>
                </a:spcBef>
                <a:defRPr/>
              </a:pPr>
              <a:r>
                <a:rPr lang="it-IT" dirty="0" err="1">
                  <a:solidFill>
                    <a:srgbClr val="000000"/>
                  </a:solidFill>
                  <a:latin typeface="Arial"/>
                  <a:cs typeface="+mn-cs"/>
                </a:rPr>
                <a:t>Organizations</a:t>
              </a:r>
              <a:endParaRPr lang="it-IT" dirty="0">
                <a:solidFill>
                  <a:srgbClr val="000000"/>
                </a:solidFill>
                <a:latin typeface="Arial"/>
                <a:cs typeface="+mn-cs"/>
              </a:endParaRPr>
            </a:p>
          </p:txBody>
        </p:sp>
        <p:sp>
          <p:nvSpPr>
            <p:cNvPr id="44" name="Rettangolo 43"/>
            <p:cNvSpPr/>
            <p:nvPr/>
          </p:nvSpPr>
          <p:spPr bwMode="auto">
            <a:xfrm>
              <a:off x="6786519" y="4335283"/>
              <a:ext cx="2143046" cy="728732"/>
            </a:xfrm>
            <a:prstGeom prst="rect">
              <a:avLst/>
            </a:prstGeom>
            <a:solidFill>
              <a:schemeClr val="accent1"/>
            </a:solidFill>
            <a:ln w="9525" cap="flat" cmpd="sng" algn="ctr">
              <a:solidFill>
                <a:schemeClr val="tx1"/>
              </a:solidFill>
              <a:prstDash val="solid"/>
              <a:miter lim="800000"/>
              <a:headEnd type="none" w="med" len="med"/>
              <a:tailEnd type="none" w="med" len="med"/>
            </a:ln>
            <a:effectLst/>
          </p:spPr>
          <p:txBody>
            <a:bodyPr lIns="18000" rIns="18000"/>
            <a:lstStyle/>
            <a:p>
              <a:pPr algn="ctr">
                <a:spcBef>
                  <a:spcPct val="0"/>
                </a:spcBef>
                <a:defRPr/>
              </a:pPr>
              <a:r>
                <a:rPr lang="it-IT" dirty="0" err="1">
                  <a:solidFill>
                    <a:srgbClr val="000000"/>
                  </a:solidFill>
                  <a:latin typeface="Arial"/>
                  <a:cs typeface="+mn-cs"/>
                </a:rPr>
                <a:t>Fundings</a:t>
              </a:r>
              <a:endParaRPr lang="it-IT" dirty="0">
                <a:solidFill>
                  <a:srgbClr val="000000"/>
                </a:solidFill>
                <a:latin typeface="Arial"/>
                <a:cs typeface="+mn-cs"/>
              </a:endParaRPr>
            </a:p>
          </p:txBody>
        </p:sp>
        <p:sp>
          <p:nvSpPr>
            <p:cNvPr id="45" name="Rettangolo 44"/>
            <p:cNvSpPr/>
            <p:nvPr/>
          </p:nvSpPr>
          <p:spPr bwMode="auto">
            <a:xfrm>
              <a:off x="6786519" y="4992571"/>
              <a:ext cx="2143046" cy="692216"/>
            </a:xfrm>
            <a:prstGeom prst="rect">
              <a:avLst/>
            </a:prstGeom>
            <a:solidFill>
              <a:schemeClr val="accent1"/>
            </a:solidFill>
            <a:ln w="9525" cap="flat" cmpd="sng" algn="ctr">
              <a:solidFill>
                <a:schemeClr val="tx1"/>
              </a:solidFill>
              <a:prstDash val="solid"/>
              <a:miter lim="800000"/>
              <a:headEnd type="none" w="med" len="med"/>
              <a:tailEnd type="none" w="med" len="med"/>
            </a:ln>
            <a:effectLst/>
          </p:spPr>
          <p:txBody>
            <a:bodyPr lIns="18000" rIns="18000"/>
            <a:lstStyle/>
            <a:p>
              <a:pPr algn="ctr">
                <a:spcBef>
                  <a:spcPct val="0"/>
                </a:spcBef>
                <a:defRPr/>
              </a:pPr>
              <a:endParaRPr lang="it-IT" dirty="0">
                <a:solidFill>
                  <a:srgbClr val="000000"/>
                </a:solidFill>
                <a:latin typeface="Arial"/>
                <a:cs typeface="+mn-cs"/>
              </a:endParaRPr>
            </a:p>
          </p:txBody>
        </p:sp>
        <p:sp>
          <p:nvSpPr>
            <p:cNvPr id="46" name="Rettangolo 45"/>
            <p:cNvSpPr/>
            <p:nvPr/>
          </p:nvSpPr>
          <p:spPr bwMode="auto">
            <a:xfrm>
              <a:off x="5429256" y="4335283"/>
              <a:ext cx="714349" cy="657288"/>
            </a:xfrm>
            <a:prstGeom prst="rect">
              <a:avLst/>
            </a:prstGeom>
            <a:solidFill>
              <a:schemeClr val="accent1"/>
            </a:solidFill>
            <a:ln w="9525" cap="flat" cmpd="sng" algn="ctr">
              <a:solidFill>
                <a:schemeClr val="tx1"/>
              </a:solidFill>
              <a:prstDash val="solid"/>
              <a:miter lim="800000"/>
              <a:headEnd type="none" w="med" len="med"/>
              <a:tailEnd type="none" w="med" len="med"/>
            </a:ln>
            <a:effectLst/>
          </p:spPr>
          <p:txBody>
            <a:bodyPr lIns="18000" rIns="18000"/>
            <a:lstStyle/>
            <a:p>
              <a:pPr algn="ctr">
                <a:spcBef>
                  <a:spcPct val="0"/>
                </a:spcBef>
                <a:defRPr/>
              </a:pPr>
              <a:r>
                <a:rPr lang="it-IT" dirty="0">
                  <a:solidFill>
                    <a:srgbClr val="000000"/>
                  </a:solidFill>
                  <a:latin typeface="Arial"/>
                  <a:cs typeface="+mn-cs"/>
                </a:rPr>
                <a:t>Code</a:t>
              </a:r>
            </a:p>
          </p:txBody>
        </p:sp>
        <p:sp>
          <p:nvSpPr>
            <p:cNvPr id="47" name="Rettangolo 46"/>
            <p:cNvSpPr/>
            <p:nvPr/>
          </p:nvSpPr>
          <p:spPr bwMode="auto">
            <a:xfrm>
              <a:off x="5429256" y="4992571"/>
              <a:ext cx="714349" cy="692216"/>
            </a:xfrm>
            <a:prstGeom prst="rect">
              <a:avLst/>
            </a:prstGeom>
            <a:solidFill>
              <a:schemeClr val="accent1"/>
            </a:solidFill>
            <a:ln w="9525" cap="flat" cmpd="sng" algn="ctr">
              <a:solidFill>
                <a:schemeClr val="tx1"/>
              </a:solidFill>
              <a:prstDash val="solid"/>
              <a:miter lim="800000"/>
              <a:headEnd type="none" w="med" len="med"/>
              <a:tailEnd type="none" w="med" len="med"/>
            </a:ln>
            <a:effectLst/>
          </p:spPr>
          <p:txBody>
            <a:bodyPr lIns="18000" rIns="18000"/>
            <a:lstStyle/>
            <a:p>
              <a:pPr algn="ctr">
                <a:spcBef>
                  <a:spcPct val="0"/>
                </a:spcBef>
                <a:defRPr/>
              </a:pPr>
              <a:r>
                <a:rPr lang="it-IT" dirty="0">
                  <a:solidFill>
                    <a:srgbClr val="000000"/>
                  </a:solidFill>
                  <a:latin typeface="Arial"/>
                  <a:cs typeface="+mn-cs"/>
                </a:rPr>
                <a:t>HAL</a:t>
              </a:r>
            </a:p>
          </p:txBody>
        </p:sp>
        <p:sp>
          <p:nvSpPr>
            <p:cNvPr id="48" name="Rettangolo 47"/>
            <p:cNvSpPr/>
            <p:nvPr/>
          </p:nvSpPr>
          <p:spPr bwMode="auto">
            <a:xfrm>
              <a:off x="6143605" y="4335283"/>
              <a:ext cx="642914" cy="657288"/>
            </a:xfrm>
            <a:prstGeom prst="rect">
              <a:avLst/>
            </a:prstGeom>
            <a:solidFill>
              <a:schemeClr val="accent1"/>
            </a:solidFill>
            <a:ln w="9525" cap="flat" cmpd="sng" algn="ctr">
              <a:solidFill>
                <a:schemeClr val="tx1"/>
              </a:solidFill>
              <a:prstDash val="solid"/>
              <a:miter lim="800000"/>
              <a:headEnd type="none" w="med" len="med"/>
              <a:tailEnd type="none" w="med" len="med"/>
            </a:ln>
            <a:effectLst/>
          </p:spPr>
          <p:txBody>
            <a:bodyPr lIns="18000" rIns="18000"/>
            <a:lstStyle/>
            <a:p>
              <a:pPr algn="ctr">
                <a:spcBef>
                  <a:spcPct val="0"/>
                </a:spcBef>
                <a:defRPr/>
              </a:pPr>
              <a:r>
                <a:rPr lang="it-IT" dirty="0" err="1">
                  <a:solidFill>
                    <a:srgbClr val="000000"/>
                  </a:solidFill>
                  <a:latin typeface="Arial"/>
                  <a:cs typeface="+mn-cs"/>
                </a:rPr>
                <a:t>Year</a:t>
              </a:r>
              <a:endParaRPr lang="it-IT" dirty="0">
                <a:solidFill>
                  <a:srgbClr val="000000"/>
                </a:solidFill>
                <a:latin typeface="Arial"/>
                <a:cs typeface="+mn-cs"/>
              </a:endParaRPr>
            </a:p>
          </p:txBody>
        </p:sp>
        <p:sp>
          <p:nvSpPr>
            <p:cNvPr id="49" name="Rettangolo 48"/>
            <p:cNvSpPr/>
            <p:nvPr/>
          </p:nvSpPr>
          <p:spPr bwMode="auto">
            <a:xfrm>
              <a:off x="6143605" y="4992571"/>
              <a:ext cx="642914" cy="692216"/>
            </a:xfrm>
            <a:prstGeom prst="rect">
              <a:avLst/>
            </a:prstGeom>
            <a:solidFill>
              <a:schemeClr val="accent1"/>
            </a:solidFill>
            <a:ln w="9525" cap="flat" cmpd="sng" algn="ctr">
              <a:solidFill>
                <a:schemeClr val="tx1"/>
              </a:solidFill>
              <a:prstDash val="solid"/>
              <a:miter lim="800000"/>
              <a:headEnd type="none" w="med" len="med"/>
              <a:tailEnd type="none" w="med" len="med"/>
            </a:ln>
            <a:effectLst/>
          </p:spPr>
          <p:txBody>
            <a:bodyPr lIns="18000" rIns="18000"/>
            <a:lstStyle/>
            <a:p>
              <a:pPr algn="ctr">
                <a:spcBef>
                  <a:spcPct val="0"/>
                </a:spcBef>
                <a:defRPr/>
              </a:pPr>
              <a:endParaRPr lang="it-IT" dirty="0">
                <a:solidFill>
                  <a:srgbClr val="000000"/>
                </a:solidFill>
                <a:latin typeface="Arial"/>
                <a:cs typeface="+mn-cs"/>
              </a:endParaRPr>
            </a:p>
          </p:txBody>
        </p:sp>
        <p:sp>
          <p:nvSpPr>
            <p:cNvPr id="50" name="Rettangolo 49"/>
            <p:cNvSpPr/>
            <p:nvPr/>
          </p:nvSpPr>
          <p:spPr bwMode="auto">
            <a:xfrm>
              <a:off x="6857953" y="5029087"/>
              <a:ext cx="1000088" cy="314355"/>
            </a:xfrm>
            <a:prstGeom prst="rect">
              <a:avLst/>
            </a:prstGeom>
            <a:solidFill>
              <a:schemeClr val="accent1"/>
            </a:solidFill>
            <a:ln w="9525" cap="flat" cmpd="sng" algn="ctr">
              <a:solidFill>
                <a:schemeClr val="tx1"/>
              </a:solidFill>
              <a:prstDash val="solid"/>
              <a:miter lim="800000"/>
              <a:headEnd type="none" w="med" len="med"/>
              <a:tailEnd type="none" w="med" len="med"/>
            </a:ln>
            <a:effectLst/>
          </p:spPr>
          <p:txBody>
            <a:bodyPr/>
            <a:lstStyle/>
            <a:p>
              <a:pPr algn="ctr">
                <a:spcBef>
                  <a:spcPct val="0"/>
                </a:spcBef>
                <a:defRPr/>
              </a:pPr>
              <a:r>
                <a:rPr lang="it-IT" dirty="0">
                  <a:solidFill>
                    <a:srgbClr val="000000"/>
                  </a:solidFill>
                  <a:latin typeface="Arial"/>
                  <a:cs typeface="+mn-cs"/>
                </a:rPr>
                <a:t>301</a:t>
              </a:r>
            </a:p>
          </p:txBody>
        </p:sp>
        <p:sp>
          <p:nvSpPr>
            <p:cNvPr id="51" name="Rettangolo 50"/>
            <p:cNvSpPr/>
            <p:nvPr/>
          </p:nvSpPr>
          <p:spPr bwMode="auto">
            <a:xfrm>
              <a:off x="7858042" y="4678216"/>
              <a:ext cx="1071524" cy="314355"/>
            </a:xfrm>
            <a:prstGeom prst="rect">
              <a:avLst/>
            </a:prstGeom>
            <a:solidFill>
              <a:schemeClr val="accent1"/>
            </a:solidFill>
            <a:ln w="9525" cap="flat" cmpd="sng" algn="ctr">
              <a:solidFill>
                <a:schemeClr val="tx1"/>
              </a:solidFill>
              <a:prstDash val="solid"/>
              <a:miter lim="800000"/>
              <a:headEnd type="none" w="med" len="med"/>
              <a:tailEnd type="none" w="med" len="med"/>
            </a:ln>
            <a:effectLst/>
          </p:spPr>
          <p:txBody>
            <a:bodyPr lIns="18000" rIns="18000"/>
            <a:lstStyle/>
            <a:p>
              <a:pPr algn="ctr">
                <a:spcBef>
                  <a:spcPct val="0"/>
                </a:spcBef>
                <a:defRPr/>
              </a:pPr>
              <a:r>
                <a:rPr lang="it-IT" dirty="0" err="1">
                  <a:solidFill>
                    <a:srgbClr val="000000"/>
                  </a:solidFill>
                  <a:latin typeface="Arial"/>
                  <a:cs typeface="+mn-cs"/>
                </a:rPr>
                <a:t>FinId</a:t>
              </a:r>
              <a:endParaRPr lang="it-IT" dirty="0">
                <a:solidFill>
                  <a:srgbClr val="000000"/>
                </a:solidFill>
                <a:latin typeface="Arial"/>
                <a:cs typeface="+mn-cs"/>
              </a:endParaRPr>
            </a:p>
          </p:txBody>
        </p:sp>
        <p:sp>
          <p:nvSpPr>
            <p:cNvPr id="54" name="Rettangolo 53"/>
            <p:cNvSpPr/>
            <p:nvPr/>
          </p:nvSpPr>
          <p:spPr bwMode="auto">
            <a:xfrm>
              <a:off x="6786519" y="4678216"/>
              <a:ext cx="1071523" cy="314355"/>
            </a:xfrm>
            <a:prstGeom prst="rect">
              <a:avLst/>
            </a:prstGeom>
            <a:solidFill>
              <a:schemeClr val="accent1"/>
            </a:solidFill>
            <a:ln w="9525" cap="flat" cmpd="sng" algn="ctr">
              <a:solidFill>
                <a:schemeClr val="tx1"/>
              </a:solidFill>
              <a:prstDash val="solid"/>
              <a:miter lim="800000"/>
              <a:headEnd type="none" w="med" len="med"/>
              <a:tailEnd type="none" w="med" len="med"/>
            </a:ln>
            <a:effectLst/>
          </p:spPr>
          <p:txBody>
            <a:bodyPr lIns="18000" rIns="18000"/>
            <a:lstStyle/>
            <a:p>
              <a:pPr algn="ctr">
                <a:spcBef>
                  <a:spcPct val="0"/>
                </a:spcBef>
                <a:defRPr/>
              </a:pPr>
              <a:r>
                <a:rPr lang="it-IT" dirty="0" err="1">
                  <a:solidFill>
                    <a:srgbClr val="000000"/>
                  </a:solidFill>
                  <a:latin typeface="Arial"/>
                  <a:cs typeface="+mn-cs"/>
                </a:rPr>
                <a:t>FId</a:t>
              </a:r>
              <a:endParaRPr lang="it-IT" dirty="0">
                <a:solidFill>
                  <a:srgbClr val="000000"/>
                </a:solidFill>
                <a:latin typeface="Arial"/>
                <a:cs typeface="+mn-cs"/>
              </a:endParaRPr>
            </a:p>
          </p:txBody>
        </p:sp>
        <p:sp>
          <p:nvSpPr>
            <p:cNvPr id="15389" name="Rettangolo 54"/>
            <p:cNvSpPr>
              <a:spLocks noChangeArrowheads="1"/>
            </p:cNvSpPr>
            <p:nvPr/>
          </p:nvSpPr>
          <p:spPr bwMode="auto">
            <a:xfrm>
              <a:off x="7858148" y="5036575"/>
              <a:ext cx="1000132" cy="313888"/>
            </a:xfrm>
            <a:prstGeom prst="rect">
              <a:avLst/>
            </a:prstGeom>
            <a:solidFill>
              <a:schemeClr val="accent1"/>
            </a:solidFill>
            <a:ln w="9525">
              <a:solidFill>
                <a:schemeClr val="tx1"/>
              </a:solidFill>
              <a:miter lim="800000"/>
              <a:headEnd/>
              <a:tailEnd/>
            </a:ln>
          </p:spPr>
          <p:txBody>
            <a:bodyPr/>
            <a:lstStyle/>
            <a:p>
              <a:pPr>
                <a:spcBef>
                  <a:spcPct val="0"/>
                </a:spcBef>
              </a:pPr>
              <a:endParaRPr lang="it-IT" sz="2400">
                <a:solidFill>
                  <a:srgbClr val="000000"/>
                </a:solidFill>
                <a:cs typeface="+mn-cs"/>
              </a:endParaRPr>
            </a:p>
          </p:txBody>
        </p:sp>
        <p:sp>
          <p:nvSpPr>
            <p:cNvPr id="56" name="Rettangolo 55"/>
            <p:cNvSpPr/>
            <p:nvPr/>
          </p:nvSpPr>
          <p:spPr bwMode="auto">
            <a:xfrm>
              <a:off x="6786519" y="5707015"/>
              <a:ext cx="2143046" cy="379448"/>
            </a:xfrm>
            <a:prstGeom prst="rect">
              <a:avLst/>
            </a:prstGeom>
            <a:solidFill>
              <a:schemeClr val="accent1"/>
            </a:solidFill>
            <a:ln w="9525" cap="flat" cmpd="sng" algn="ctr">
              <a:solidFill>
                <a:schemeClr val="tx1"/>
              </a:solidFill>
              <a:prstDash val="solid"/>
              <a:miter lim="800000"/>
              <a:headEnd type="none" w="med" len="med"/>
              <a:tailEnd type="none" w="med" len="med"/>
            </a:ln>
            <a:effectLst/>
          </p:spPr>
          <p:txBody>
            <a:bodyPr lIns="18000" rIns="18000"/>
            <a:lstStyle/>
            <a:p>
              <a:pPr algn="ctr">
                <a:spcBef>
                  <a:spcPct val="0"/>
                </a:spcBef>
                <a:defRPr/>
              </a:pPr>
              <a:endParaRPr lang="it-IT" dirty="0">
                <a:solidFill>
                  <a:srgbClr val="000000"/>
                </a:solidFill>
                <a:latin typeface="Arial"/>
                <a:cs typeface="+mn-cs"/>
              </a:endParaRPr>
            </a:p>
          </p:txBody>
        </p:sp>
        <p:sp>
          <p:nvSpPr>
            <p:cNvPr id="57" name="Rettangolo 56"/>
            <p:cNvSpPr/>
            <p:nvPr/>
          </p:nvSpPr>
          <p:spPr bwMode="auto">
            <a:xfrm>
              <a:off x="5429256" y="5707015"/>
              <a:ext cx="714349" cy="379448"/>
            </a:xfrm>
            <a:prstGeom prst="rect">
              <a:avLst/>
            </a:prstGeom>
            <a:solidFill>
              <a:schemeClr val="accent1"/>
            </a:solidFill>
            <a:ln w="9525" cap="flat" cmpd="sng" algn="ctr">
              <a:solidFill>
                <a:schemeClr val="tx1"/>
              </a:solidFill>
              <a:prstDash val="solid"/>
              <a:miter lim="800000"/>
              <a:headEnd type="none" w="med" len="med"/>
              <a:tailEnd type="none" w="med" len="med"/>
            </a:ln>
            <a:effectLst/>
          </p:spPr>
          <p:txBody>
            <a:bodyPr lIns="18000" rIns="18000"/>
            <a:lstStyle/>
            <a:p>
              <a:pPr algn="ctr">
                <a:spcBef>
                  <a:spcPct val="0"/>
                </a:spcBef>
                <a:defRPr/>
              </a:pPr>
              <a:r>
                <a:rPr lang="it-IT" dirty="0">
                  <a:solidFill>
                    <a:srgbClr val="000000"/>
                  </a:solidFill>
                  <a:latin typeface="Arial"/>
                  <a:cs typeface="+mn-cs"/>
                </a:rPr>
                <a:t>SM</a:t>
              </a:r>
            </a:p>
          </p:txBody>
        </p:sp>
        <p:sp>
          <p:nvSpPr>
            <p:cNvPr id="58" name="Rettangolo 57"/>
            <p:cNvSpPr/>
            <p:nvPr/>
          </p:nvSpPr>
          <p:spPr bwMode="auto">
            <a:xfrm>
              <a:off x="6143605" y="5707015"/>
              <a:ext cx="642914" cy="379448"/>
            </a:xfrm>
            <a:prstGeom prst="rect">
              <a:avLst/>
            </a:prstGeom>
            <a:solidFill>
              <a:schemeClr val="accent1"/>
            </a:solidFill>
            <a:ln w="9525" cap="flat" cmpd="sng" algn="ctr">
              <a:solidFill>
                <a:schemeClr val="tx1"/>
              </a:solidFill>
              <a:prstDash val="solid"/>
              <a:miter lim="800000"/>
              <a:headEnd type="none" w="med" len="med"/>
              <a:tailEnd type="none" w="med" len="med"/>
            </a:ln>
            <a:effectLst/>
          </p:spPr>
          <p:txBody>
            <a:bodyPr lIns="18000" rIns="18000"/>
            <a:lstStyle/>
            <a:p>
              <a:pPr algn="ctr">
                <a:spcBef>
                  <a:spcPct val="0"/>
                </a:spcBef>
                <a:defRPr/>
              </a:pPr>
              <a:endParaRPr lang="it-IT" dirty="0">
                <a:solidFill>
                  <a:srgbClr val="000000"/>
                </a:solidFill>
                <a:latin typeface="Arial"/>
                <a:cs typeface="+mn-cs"/>
              </a:endParaRPr>
            </a:p>
          </p:txBody>
        </p:sp>
        <p:sp>
          <p:nvSpPr>
            <p:cNvPr id="59" name="Rettangolo 58"/>
            <p:cNvSpPr/>
            <p:nvPr/>
          </p:nvSpPr>
          <p:spPr bwMode="auto">
            <a:xfrm>
              <a:off x="6857953" y="5743530"/>
              <a:ext cx="1000088" cy="293716"/>
            </a:xfrm>
            <a:prstGeom prst="rect">
              <a:avLst/>
            </a:prstGeom>
            <a:solidFill>
              <a:schemeClr val="accent1"/>
            </a:solidFill>
            <a:ln w="9525" cap="flat" cmpd="sng" algn="ctr">
              <a:solidFill>
                <a:schemeClr val="tx1"/>
              </a:solidFill>
              <a:prstDash val="solid"/>
              <a:miter lim="800000"/>
              <a:headEnd type="none" w="med" len="med"/>
              <a:tailEnd type="none" w="med" len="med"/>
            </a:ln>
            <a:effectLst/>
          </p:spPr>
          <p:txBody>
            <a:bodyPr/>
            <a:lstStyle/>
            <a:p>
              <a:pPr algn="ctr">
                <a:spcBef>
                  <a:spcPct val="0"/>
                </a:spcBef>
                <a:defRPr/>
              </a:pPr>
              <a:endParaRPr lang="it-IT">
                <a:solidFill>
                  <a:srgbClr val="000000"/>
                </a:solidFill>
                <a:latin typeface="Arial"/>
                <a:cs typeface="+mn-cs"/>
              </a:endParaRPr>
            </a:p>
          </p:txBody>
        </p:sp>
        <p:sp>
          <p:nvSpPr>
            <p:cNvPr id="15394" name="Rettangolo 59"/>
            <p:cNvSpPr>
              <a:spLocks noChangeArrowheads="1"/>
            </p:cNvSpPr>
            <p:nvPr/>
          </p:nvSpPr>
          <p:spPr bwMode="auto">
            <a:xfrm>
              <a:off x="7858148" y="5750955"/>
              <a:ext cx="1000132" cy="292896"/>
            </a:xfrm>
            <a:prstGeom prst="rect">
              <a:avLst/>
            </a:prstGeom>
            <a:solidFill>
              <a:schemeClr val="accent1"/>
            </a:solidFill>
            <a:ln w="9525">
              <a:solidFill>
                <a:schemeClr val="tx1"/>
              </a:solidFill>
              <a:miter lim="800000"/>
              <a:headEnd/>
              <a:tailEnd/>
            </a:ln>
          </p:spPr>
          <p:txBody>
            <a:bodyPr/>
            <a:lstStyle/>
            <a:p>
              <a:pPr>
                <a:spcBef>
                  <a:spcPct val="0"/>
                </a:spcBef>
              </a:pPr>
              <a:endParaRPr lang="it-IT" sz="2400">
                <a:solidFill>
                  <a:srgbClr val="000000"/>
                </a:solidFill>
                <a:cs typeface="+mn-cs"/>
              </a:endParaRPr>
            </a:p>
          </p:txBody>
        </p:sp>
        <p:sp>
          <p:nvSpPr>
            <p:cNvPr id="61" name="Rettangolo 60"/>
            <p:cNvSpPr/>
            <p:nvPr/>
          </p:nvSpPr>
          <p:spPr bwMode="auto">
            <a:xfrm>
              <a:off x="6796044" y="6051535"/>
              <a:ext cx="2143046" cy="377861"/>
            </a:xfrm>
            <a:prstGeom prst="rect">
              <a:avLst/>
            </a:prstGeom>
            <a:solidFill>
              <a:schemeClr val="accent1"/>
            </a:solidFill>
            <a:ln w="9525" cap="flat" cmpd="sng" algn="ctr">
              <a:solidFill>
                <a:schemeClr val="tx1"/>
              </a:solidFill>
              <a:prstDash val="solid"/>
              <a:miter lim="800000"/>
              <a:headEnd type="none" w="med" len="med"/>
              <a:tailEnd type="none" w="med" len="med"/>
            </a:ln>
            <a:effectLst/>
          </p:spPr>
          <p:txBody>
            <a:bodyPr lIns="18000" rIns="18000"/>
            <a:lstStyle/>
            <a:p>
              <a:pPr algn="ctr">
                <a:spcBef>
                  <a:spcPct val="0"/>
                </a:spcBef>
                <a:defRPr/>
              </a:pPr>
              <a:endParaRPr lang="it-IT" dirty="0">
                <a:solidFill>
                  <a:srgbClr val="000000"/>
                </a:solidFill>
                <a:latin typeface="Arial"/>
                <a:cs typeface="+mn-cs"/>
              </a:endParaRPr>
            </a:p>
          </p:txBody>
        </p:sp>
        <p:sp>
          <p:nvSpPr>
            <p:cNvPr id="62" name="Rettangolo 61"/>
            <p:cNvSpPr/>
            <p:nvPr/>
          </p:nvSpPr>
          <p:spPr bwMode="auto">
            <a:xfrm>
              <a:off x="5438781" y="6051535"/>
              <a:ext cx="714349" cy="377861"/>
            </a:xfrm>
            <a:prstGeom prst="rect">
              <a:avLst/>
            </a:prstGeom>
            <a:solidFill>
              <a:schemeClr val="accent1"/>
            </a:solidFill>
            <a:ln w="9525" cap="flat" cmpd="sng" algn="ctr">
              <a:solidFill>
                <a:schemeClr val="tx1"/>
              </a:solidFill>
              <a:prstDash val="solid"/>
              <a:miter lim="800000"/>
              <a:headEnd type="none" w="med" len="med"/>
              <a:tailEnd type="none" w="med" len="med"/>
            </a:ln>
            <a:effectLst/>
          </p:spPr>
          <p:txBody>
            <a:bodyPr lIns="18000" rIns="18000"/>
            <a:lstStyle/>
            <a:p>
              <a:pPr algn="ctr">
                <a:spcBef>
                  <a:spcPct val="0"/>
                </a:spcBef>
                <a:defRPr/>
              </a:pPr>
              <a:r>
                <a:rPr lang="it-IT" dirty="0">
                  <a:solidFill>
                    <a:srgbClr val="000000"/>
                  </a:solidFill>
                  <a:latin typeface="Arial"/>
                  <a:cs typeface="+mn-cs"/>
                </a:rPr>
                <a:t>PH</a:t>
              </a:r>
            </a:p>
          </p:txBody>
        </p:sp>
        <p:sp>
          <p:nvSpPr>
            <p:cNvPr id="63" name="Rettangolo 62"/>
            <p:cNvSpPr/>
            <p:nvPr/>
          </p:nvSpPr>
          <p:spPr bwMode="auto">
            <a:xfrm>
              <a:off x="6153129" y="6051535"/>
              <a:ext cx="642914" cy="377861"/>
            </a:xfrm>
            <a:prstGeom prst="rect">
              <a:avLst/>
            </a:prstGeom>
            <a:solidFill>
              <a:schemeClr val="accent1"/>
            </a:solidFill>
            <a:ln w="9525" cap="flat" cmpd="sng" algn="ctr">
              <a:solidFill>
                <a:schemeClr val="tx1"/>
              </a:solidFill>
              <a:prstDash val="solid"/>
              <a:miter lim="800000"/>
              <a:headEnd type="none" w="med" len="med"/>
              <a:tailEnd type="none" w="med" len="med"/>
            </a:ln>
            <a:effectLst/>
          </p:spPr>
          <p:txBody>
            <a:bodyPr lIns="18000" rIns="18000"/>
            <a:lstStyle/>
            <a:p>
              <a:pPr algn="ctr">
                <a:spcBef>
                  <a:spcPct val="0"/>
                </a:spcBef>
                <a:defRPr/>
              </a:pPr>
              <a:endParaRPr lang="it-IT" dirty="0">
                <a:solidFill>
                  <a:srgbClr val="000000"/>
                </a:solidFill>
                <a:latin typeface="Arial"/>
                <a:cs typeface="+mn-cs"/>
              </a:endParaRPr>
            </a:p>
          </p:txBody>
        </p:sp>
        <p:sp>
          <p:nvSpPr>
            <p:cNvPr id="64" name="Rettangolo 63"/>
            <p:cNvSpPr/>
            <p:nvPr/>
          </p:nvSpPr>
          <p:spPr bwMode="auto">
            <a:xfrm>
              <a:off x="6867478" y="6086463"/>
              <a:ext cx="1000088" cy="293716"/>
            </a:xfrm>
            <a:prstGeom prst="rect">
              <a:avLst/>
            </a:prstGeom>
            <a:solidFill>
              <a:schemeClr val="accent1"/>
            </a:solidFill>
            <a:ln w="9525" cap="flat" cmpd="sng" algn="ctr">
              <a:solidFill>
                <a:schemeClr val="tx1"/>
              </a:solidFill>
              <a:prstDash val="solid"/>
              <a:miter lim="800000"/>
              <a:headEnd type="none" w="med" len="med"/>
              <a:tailEnd type="none" w="med" len="med"/>
            </a:ln>
            <a:effectLst/>
          </p:spPr>
          <p:txBody>
            <a:bodyPr/>
            <a:lstStyle/>
            <a:p>
              <a:pPr algn="ctr">
                <a:spcBef>
                  <a:spcPct val="0"/>
                </a:spcBef>
                <a:defRPr/>
              </a:pPr>
              <a:r>
                <a:rPr lang="it-IT" dirty="0">
                  <a:solidFill>
                    <a:srgbClr val="000000"/>
                  </a:solidFill>
                  <a:latin typeface="Arial"/>
                  <a:cs typeface="+mn-cs"/>
                </a:rPr>
                <a:t>303</a:t>
              </a:r>
            </a:p>
          </p:txBody>
        </p:sp>
        <p:sp>
          <p:nvSpPr>
            <p:cNvPr id="15399" name="Rettangolo 64"/>
            <p:cNvSpPr>
              <a:spLocks noChangeArrowheads="1"/>
            </p:cNvSpPr>
            <p:nvPr/>
          </p:nvSpPr>
          <p:spPr bwMode="auto">
            <a:xfrm>
              <a:off x="7867520" y="6094077"/>
              <a:ext cx="1000132" cy="292896"/>
            </a:xfrm>
            <a:prstGeom prst="rect">
              <a:avLst/>
            </a:prstGeom>
            <a:solidFill>
              <a:schemeClr val="accent1"/>
            </a:solidFill>
            <a:ln w="9525">
              <a:solidFill>
                <a:schemeClr val="tx1"/>
              </a:solidFill>
              <a:miter lim="800000"/>
              <a:headEnd/>
              <a:tailEnd/>
            </a:ln>
          </p:spPr>
          <p:txBody>
            <a:bodyPr/>
            <a:lstStyle/>
            <a:p>
              <a:pPr>
                <a:spcBef>
                  <a:spcPct val="0"/>
                </a:spcBef>
              </a:pPr>
              <a:endParaRPr lang="it-IT" sz="2400">
                <a:solidFill>
                  <a:srgbClr val="000000"/>
                </a:solidFill>
                <a:cs typeface="+mn-cs"/>
              </a:endParaRPr>
            </a:p>
          </p:txBody>
        </p:sp>
        <p:sp>
          <p:nvSpPr>
            <p:cNvPr id="66" name="Rettangolo 65"/>
            <p:cNvSpPr/>
            <p:nvPr/>
          </p:nvSpPr>
          <p:spPr bwMode="auto">
            <a:xfrm>
              <a:off x="6857953" y="5349792"/>
              <a:ext cx="1000088" cy="314355"/>
            </a:xfrm>
            <a:prstGeom prst="rect">
              <a:avLst/>
            </a:prstGeom>
            <a:solidFill>
              <a:schemeClr val="accent1"/>
            </a:solidFill>
            <a:ln w="9525" cap="flat" cmpd="sng" algn="ctr">
              <a:solidFill>
                <a:schemeClr val="tx1"/>
              </a:solidFill>
              <a:prstDash val="solid"/>
              <a:miter lim="800000"/>
              <a:headEnd type="none" w="med" len="med"/>
              <a:tailEnd type="none" w="med" len="med"/>
            </a:ln>
            <a:effectLst/>
          </p:spPr>
          <p:txBody>
            <a:bodyPr/>
            <a:lstStyle/>
            <a:p>
              <a:pPr algn="ctr">
                <a:spcBef>
                  <a:spcPct val="0"/>
                </a:spcBef>
                <a:defRPr/>
              </a:pPr>
              <a:r>
                <a:rPr lang="it-IT" dirty="0">
                  <a:solidFill>
                    <a:srgbClr val="000000"/>
                  </a:solidFill>
                  <a:latin typeface="Arial"/>
                  <a:cs typeface="+mn-cs"/>
                </a:rPr>
                <a:t>302</a:t>
              </a:r>
            </a:p>
          </p:txBody>
        </p:sp>
        <p:sp>
          <p:nvSpPr>
            <p:cNvPr id="15401" name="Rettangolo 66"/>
            <p:cNvSpPr>
              <a:spLocks noChangeArrowheads="1"/>
            </p:cNvSpPr>
            <p:nvPr/>
          </p:nvSpPr>
          <p:spPr bwMode="auto">
            <a:xfrm>
              <a:off x="7858148" y="5357607"/>
              <a:ext cx="1000132" cy="313888"/>
            </a:xfrm>
            <a:prstGeom prst="rect">
              <a:avLst/>
            </a:prstGeom>
            <a:solidFill>
              <a:schemeClr val="accent1"/>
            </a:solidFill>
            <a:ln w="9525">
              <a:solidFill>
                <a:schemeClr val="tx1"/>
              </a:solidFill>
              <a:miter lim="800000"/>
              <a:headEnd/>
              <a:tailEnd/>
            </a:ln>
          </p:spPr>
          <p:txBody>
            <a:bodyPr/>
            <a:lstStyle/>
            <a:p>
              <a:pPr>
                <a:spcBef>
                  <a:spcPct val="0"/>
                </a:spcBef>
              </a:pPr>
              <a:endParaRPr lang="it-IT" sz="2400">
                <a:solidFill>
                  <a:srgbClr val="000000"/>
                </a:solidFill>
                <a:cs typeface="+mn-cs"/>
              </a:endParaRPr>
            </a:p>
          </p:txBody>
        </p:sp>
      </p:gr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olo 1"/>
          <p:cNvSpPr>
            <a:spLocks noGrp="1"/>
          </p:cNvSpPr>
          <p:nvPr>
            <p:ph type="title"/>
          </p:nvPr>
        </p:nvSpPr>
        <p:spPr/>
        <p:txBody>
          <a:bodyPr/>
          <a:lstStyle/>
          <a:p>
            <a:r>
              <a:rPr lang="it-IT">
                <a:latin typeface="Arial" charset="0"/>
              </a:rPr>
              <a:t>Correspondences (given by a "schema matcher")</a:t>
            </a:r>
          </a:p>
        </p:txBody>
      </p:sp>
      <p:sp>
        <p:nvSpPr>
          <p:cNvPr id="16387" name="Segnaposto contenuto 10"/>
          <p:cNvSpPr>
            <a:spLocks noGrp="1"/>
          </p:cNvSpPr>
          <p:nvPr>
            <p:ph sz="half" idx="1"/>
          </p:nvPr>
        </p:nvSpPr>
        <p:spPr>
          <a:xfrm>
            <a:off x="833438" y="1447800"/>
            <a:ext cx="2095500" cy="4495800"/>
          </a:xfrm>
        </p:spPr>
        <p:txBody>
          <a:bodyPr/>
          <a:lstStyle/>
          <a:p>
            <a:pPr>
              <a:buFontTx/>
              <a:buNone/>
            </a:pPr>
            <a:r>
              <a:rPr lang="it-IT" sz="1600">
                <a:solidFill>
                  <a:srgbClr val="C00000"/>
                </a:solidFill>
                <a:latin typeface="Arial" charset="0"/>
              </a:rPr>
              <a:t>Companies</a:t>
            </a:r>
          </a:p>
          <a:p>
            <a:pPr>
              <a:buFontTx/>
              <a:buNone/>
            </a:pPr>
            <a:r>
              <a:rPr lang="it-IT" sz="1600">
                <a:solidFill>
                  <a:srgbClr val="C00000"/>
                </a:solidFill>
                <a:latin typeface="Arial" charset="0"/>
              </a:rPr>
              <a:t>	Name</a:t>
            </a:r>
          </a:p>
          <a:p>
            <a:pPr>
              <a:buFontTx/>
              <a:buNone/>
            </a:pPr>
            <a:r>
              <a:rPr lang="it-IT" sz="1600">
                <a:solidFill>
                  <a:srgbClr val="C00000"/>
                </a:solidFill>
                <a:latin typeface="Arial" charset="0"/>
              </a:rPr>
              <a:t>	Address</a:t>
            </a:r>
          </a:p>
          <a:p>
            <a:pPr>
              <a:buFontTx/>
              <a:buNone/>
            </a:pPr>
            <a:r>
              <a:rPr lang="it-IT" sz="1600">
                <a:solidFill>
                  <a:srgbClr val="C00000"/>
                </a:solidFill>
                <a:latin typeface="Arial" charset="0"/>
              </a:rPr>
              <a:t>	Year</a:t>
            </a:r>
          </a:p>
          <a:p>
            <a:pPr>
              <a:buFontTx/>
              <a:buNone/>
            </a:pPr>
            <a:endParaRPr lang="it-IT" sz="1600">
              <a:solidFill>
                <a:srgbClr val="C00000"/>
              </a:solidFill>
              <a:latin typeface="Arial" charset="0"/>
            </a:endParaRPr>
          </a:p>
          <a:p>
            <a:pPr>
              <a:buFontTx/>
              <a:buNone/>
            </a:pPr>
            <a:r>
              <a:rPr lang="it-IT" sz="1600">
                <a:solidFill>
                  <a:srgbClr val="C00000"/>
                </a:solidFill>
                <a:latin typeface="Arial" charset="0"/>
              </a:rPr>
              <a:t>Grants</a:t>
            </a:r>
          </a:p>
          <a:p>
            <a:pPr>
              <a:buFontTx/>
              <a:buNone/>
            </a:pPr>
            <a:r>
              <a:rPr lang="it-IT" sz="1600">
                <a:solidFill>
                  <a:srgbClr val="C00000"/>
                </a:solidFill>
                <a:latin typeface="Arial" charset="0"/>
              </a:rPr>
              <a:t>	Gid</a:t>
            </a:r>
          </a:p>
          <a:p>
            <a:pPr>
              <a:buFontTx/>
              <a:buNone/>
            </a:pPr>
            <a:r>
              <a:rPr lang="it-IT" sz="1600">
                <a:solidFill>
                  <a:srgbClr val="C00000"/>
                </a:solidFill>
                <a:latin typeface="Arial" charset="0"/>
              </a:rPr>
              <a:t>	Recipient</a:t>
            </a:r>
          </a:p>
          <a:p>
            <a:pPr>
              <a:buFontTx/>
              <a:buNone/>
            </a:pPr>
            <a:r>
              <a:rPr lang="it-IT" sz="1600">
                <a:solidFill>
                  <a:srgbClr val="C00000"/>
                </a:solidFill>
                <a:latin typeface="Arial" charset="0"/>
              </a:rPr>
              <a:t>	Amount</a:t>
            </a:r>
          </a:p>
          <a:p>
            <a:pPr>
              <a:buFontTx/>
              <a:buNone/>
            </a:pPr>
            <a:r>
              <a:rPr lang="it-IT" sz="1600">
                <a:solidFill>
                  <a:srgbClr val="C00000"/>
                </a:solidFill>
                <a:latin typeface="Arial" charset="0"/>
              </a:rPr>
              <a:t>	Supervisor</a:t>
            </a:r>
          </a:p>
          <a:p>
            <a:pPr>
              <a:buFontTx/>
              <a:buNone/>
            </a:pPr>
            <a:r>
              <a:rPr lang="it-IT" sz="1600">
                <a:solidFill>
                  <a:srgbClr val="C00000"/>
                </a:solidFill>
                <a:latin typeface="Arial" charset="0"/>
              </a:rPr>
              <a:t>	Manager</a:t>
            </a:r>
          </a:p>
          <a:p>
            <a:pPr>
              <a:buFontTx/>
              <a:buNone/>
            </a:pPr>
            <a:endParaRPr lang="it-IT" sz="1600">
              <a:solidFill>
                <a:srgbClr val="C00000"/>
              </a:solidFill>
              <a:latin typeface="Arial" charset="0"/>
            </a:endParaRPr>
          </a:p>
          <a:p>
            <a:pPr>
              <a:buFontTx/>
              <a:buNone/>
            </a:pPr>
            <a:r>
              <a:rPr lang="it-IT" sz="1600">
                <a:solidFill>
                  <a:srgbClr val="C00000"/>
                </a:solidFill>
                <a:latin typeface="Arial" charset="0"/>
              </a:rPr>
              <a:t>Contacts</a:t>
            </a:r>
          </a:p>
          <a:p>
            <a:pPr>
              <a:buFontTx/>
              <a:buNone/>
            </a:pPr>
            <a:r>
              <a:rPr lang="it-IT" sz="1600">
                <a:solidFill>
                  <a:srgbClr val="C00000"/>
                </a:solidFill>
                <a:latin typeface="Arial" charset="0"/>
              </a:rPr>
              <a:t>	Cid</a:t>
            </a:r>
          </a:p>
          <a:p>
            <a:pPr>
              <a:buFontTx/>
              <a:buNone/>
            </a:pPr>
            <a:r>
              <a:rPr lang="it-IT" sz="1600">
                <a:solidFill>
                  <a:srgbClr val="C00000"/>
                </a:solidFill>
                <a:latin typeface="Arial" charset="0"/>
              </a:rPr>
              <a:t>	Email</a:t>
            </a:r>
          </a:p>
          <a:p>
            <a:pPr>
              <a:buFontTx/>
              <a:buNone/>
            </a:pPr>
            <a:r>
              <a:rPr lang="it-IT" sz="1600">
                <a:solidFill>
                  <a:srgbClr val="C00000"/>
                </a:solidFill>
                <a:latin typeface="Arial" charset="0"/>
              </a:rPr>
              <a:t>	Phone</a:t>
            </a:r>
          </a:p>
          <a:p>
            <a:pPr>
              <a:buFontTx/>
              <a:buNone/>
            </a:pPr>
            <a:r>
              <a:rPr lang="it-IT" sz="1600">
                <a:latin typeface="Arial" charset="0"/>
              </a:rPr>
              <a:t>	</a:t>
            </a:r>
            <a:r>
              <a:rPr lang="it-IT" sz="1600">
                <a:solidFill>
                  <a:srgbClr val="000000"/>
                </a:solidFill>
                <a:latin typeface="Arial" charset="0"/>
              </a:rPr>
              <a:t>	</a:t>
            </a:r>
            <a:endParaRPr lang="it-IT" sz="1600">
              <a:solidFill>
                <a:srgbClr val="00B050"/>
              </a:solidFill>
              <a:latin typeface="Arial" charset="0"/>
            </a:endParaRPr>
          </a:p>
        </p:txBody>
      </p:sp>
      <p:sp>
        <p:nvSpPr>
          <p:cNvPr id="16388" name="Segnaposto contenuto 6"/>
          <p:cNvSpPr>
            <a:spLocks noGrp="1"/>
          </p:cNvSpPr>
          <p:nvPr>
            <p:ph sz="half" idx="2"/>
          </p:nvPr>
        </p:nvSpPr>
        <p:spPr>
          <a:xfrm>
            <a:off x="5938838" y="1447800"/>
            <a:ext cx="2133600" cy="4495800"/>
          </a:xfrm>
        </p:spPr>
        <p:txBody>
          <a:bodyPr/>
          <a:lstStyle/>
          <a:p>
            <a:pPr>
              <a:buFontTx/>
              <a:buNone/>
            </a:pPr>
            <a:endParaRPr lang="it-IT" sz="1600">
              <a:solidFill>
                <a:srgbClr val="00B050"/>
              </a:solidFill>
              <a:latin typeface="Arial" charset="0"/>
            </a:endParaRPr>
          </a:p>
          <a:p>
            <a:pPr>
              <a:buFontTx/>
              <a:buNone/>
            </a:pPr>
            <a:r>
              <a:rPr lang="it-IT" sz="1600">
                <a:solidFill>
                  <a:srgbClr val="00B050"/>
                </a:solidFill>
                <a:latin typeface="Arial" charset="0"/>
              </a:rPr>
              <a:t>Organizations</a:t>
            </a:r>
          </a:p>
          <a:p>
            <a:pPr>
              <a:buFontTx/>
              <a:buNone/>
            </a:pPr>
            <a:r>
              <a:rPr lang="it-IT" sz="1600">
                <a:solidFill>
                  <a:srgbClr val="00B050"/>
                </a:solidFill>
                <a:latin typeface="Arial" charset="0"/>
              </a:rPr>
              <a:t>	Code</a:t>
            </a:r>
          </a:p>
          <a:p>
            <a:pPr>
              <a:buFontTx/>
              <a:buNone/>
            </a:pPr>
            <a:r>
              <a:rPr lang="it-IT" sz="1600">
                <a:solidFill>
                  <a:srgbClr val="00B050"/>
                </a:solidFill>
                <a:latin typeface="Arial" charset="0"/>
              </a:rPr>
              <a:t>	Year</a:t>
            </a:r>
          </a:p>
          <a:p>
            <a:pPr>
              <a:buFontTx/>
              <a:buNone/>
            </a:pPr>
            <a:r>
              <a:rPr lang="it-IT" sz="1600">
                <a:solidFill>
                  <a:srgbClr val="00B050"/>
                </a:solidFill>
                <a:latin typeface="Arial" charset="0"/>
              </a:rPr>
              <a:t>	Fundings	</a:t>
            </a:r>
          </a:p>
          <a:p>
            <a:pPr>
              <a:buFontTx/>
              <a:buNone/>
            </a:pPr>
            <a:r>
              <a:rPr lang="it-IT" sz="1600">
                <a:solidFill>
                  <a:srgbClr val="00B050"/>
                </a:solidFill>
                <a:latin typeface="Arial" charset="0"/>
              </a:rPr>
              <a:t>		FId</a:t>
            </a:r>
          </a:p>
          <a:p>
            <a:pPr>
              <a:buFontTx/>
              <a:buNone/>
            </a:pPr>
            <a:r>
              <a:rPr lang="it-IT" sz="1600">
                <a:solidFill>
                  <a:srgbClr val="00B050"/>
                </a:solidFill>
                <a:latin typeface="Arial" charset="0"/>
              </a:rPr>
              <a:t>		FinId</a:t>
            </a:r>
          </a:p>
          <a:p>
            <a:pPr>
              <a:buFontTx/>
              <a:buNone/>
            </a:pPr>
            <a:endParaRPr lang="it-IT" sz="1600">
              <a:solidFill>
                <a:srgbClr val="00B050"/>
              </a:solidFill>
              <a:latin typeface="Arial" charset="0"/>
            </a:endParaRPr>
          </a:p>
          <a:p>
            <a:pPr>
              <a:buFontTx/>
              <a:buNone/>
            </a:pPr>
            <a:r>
              <a:rPr lang="it-IT" sz="1600">
                <a:solidFill>
                  <a:srgbClr val="00B050"/>
                </a:solidFill>
                <a:latin typeface="Arial" charset="0"/>
              </a:rPr>
              <a:t>Finances</a:t>
            </a:r>
          </a:p>
          <a:p>
            <a:pPr>
              <a:buFontTx/>
              <a:buNone/>
            </a:pPr>
            <a:r>
              <a:rPr lang="it-IT" sz="1600">
                <a:solidFill>
                  <a:srgbClr val="00B050"/>
                </a:solidFill>
                <a:latin typeface="Arial" charset="0"/>
              </a:rPr>
              <a:t>	FinId</a:t>
            </a:r>
          </a:p>
          <a:p>
            <a:pPr>
              <a:buFontTx/>
              <a:buNone/>
            </a:pPr>
            <a:r>
              <a:rPr lang="it-IT" sz="1600">
                <a:solidFill>
                  <a:srgbClr val="00B050"/>
                </a:solidFill>
                <a:latin typeface="Arial" charset="0"/>
              </a:rPr>
              <a:t>	Budget</a:t>
            </a:r>
          </a:p>
          <a:p>
            <a:pPr>
              <a:buFontTx/>
              <a:buNone/>
            </a:pPr>
            <a:r>
              <a:rPr lang="it-IT" sz="1600">
                <a:solidFill>
                  <a:srgbClr val="00B050"/>
                </a:solidFill>
                <a:latin typeface="Arial" charset="0"/>
              </a:rPr>
              <a:t>	Phone</a:t>
            </a:r>
          </a:p>
        </p:txBody>
      </p:sp>
      <p:sp>
        <p:nvSpPr>
          <p:cNvPr id="4" name="Segnaposto data 3"/>
          <p:cNvSpPr>
            <a:spLocks noGrp="1"/>
          </p:cNvSpPr>
          <p:nvPr>
            <p:ph type="dt" sz="quarter" idx="10"/>
          </p:nvPr>
        </p:nvSpPr>
        <p:spPr/>
        <p:txBody>
          <a:bodyPr/>
          <a:lstStyle/>
          <a:p>
            <a:pPr>
              <a:defRPr/>
            </a:pPr>
            <a:r>
              <a:rPr lang="it-IT">
                <a:latin typeface="Arial"/>
              </a:rPr>
              <a:t>P. Atzeni</a:t>
            </a:r>
          </a:p>
        </p:txBody>
      </p:sp>
      <p:sp>
        <p:nvSpPr>
          <p:cNvPr id="5" name="Segnaposto piè di pagina 4"/>
          <p:cNvSpPr>
            <a:spLocks noGrp="1"/>
          </p:cNvSpPr>
          <p:nvPr>
            <p:ph type="ftr" sz="quarter" idx="11"/>
          </p:nvPr>
        </p:nvSpPr>
        <p:spPr/>
        <p:txBody>
          <a:bodyPr/>
          <a:lstStyle/>
          <a:p>
            <a:pPr>
              <a:defRPr/>
            </a:pPr>
            <a:r>
              <a:rPr lang="it-IT">
                <a:latin typeface="Arial"/>
              </a:rPr>
              <a:t>ITD - 3 - 28/10-4/11/2009</a:t>
            </a:r>
          </a:p>
        </p:txBody>
      </p:sp>
      <p:sp>
        <p:nvSpPr>
          <p:cNvPr id="6" name="Segnaposto numero diapositiva 5"/>
          <p:cNvSpPr>
            <a:spLocks noGrp="1"/>
          </p:cNvSpPr>
          <p:nvPr>
            <p:ph type="sldNum" sz="quarter" idx="12"/>
          </p:nvPr>
        </p:nvSpPr>
        <p:spPr/>
        <p:txBody>
          <a:bodyPr/>
          <a:lstStyle>
            <a:lvl1pPr eaLnBrk="0" hangingPunct="0">
              <a:defRPr sz="2400">
                <a:solidFill>
                  <a:schemeClr val="tx1"/>
                </a:solidFill>
                <a:latin typeface="Times New Roman" charset="0"/>
                <a:ea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0C08F14A-AA2D-A043-885F-4DF3D183E69E}" type="slidenum">
              <a:rPr lang="it-IT" sz="1200">
                <a:solidFill>
                  <a:srgbClr val="FFFFFF"/>
                </a:solidFill>
                <a:latin typeface="Arial" charset="0"/>
              </a:rPr>
              <a:pPr/>
              <a:t>82</a:t>
            </a:fld>
            <a:endParaRPr lang="it-IT" sz="1200">
              <a:solidFill>
                <a:srgbClr val="FFFFFF"/>
              </a:solidFill>
              <a:latin typeface="Arial" charset="0"/>
            </a:endParaRPr>
          </a:p>
        </p:txBody>
      </p:sp>
      <p:cxnSp>
        <p:nvCxnSpPr>
          <p:cNvPr id="16392" name="Connettore 2 8"/>
          <p:cNvCxnSpPr>
            <a:cxnSpLocks noChangeShapeType="1"/>
          </p:cNvCxnSpPr>
          <p:nvPr/>
        </p:nvCxnSpPr>
        <p:spPr bwMode="auto">
          <a:xfrm>
            <a:off x="1857375" y="1928813"/>
            <a:ext cx="4429125" cy="285750"/>
          </a:xfrm>
          <a:prstGeom prst="straightConnector1">
            <a:avLst/>
          </a:prstGeom>
          <a:noFill/>
          <a:ln w="9525">
            <a:solidFill>
              <a:schemeClr val="tx1"/>
            </a:solidFill>
            <a:prstDash val="dash"/>
            <a:miter lim="800000"/>
            <a:headEnd/>
            <a:tailEnd type="arrow" w="med" len="med"/>
          </a:ln>
          <a:extLst>
            <a:ext uri="{909E8E84-426E-40dd-AFC4-6F175D3DCCD1}">
              <a14:hiddenFill xmlns:a14="http://schemas.microsoft.com/office/drawing/2010/main" xmlns="">
                <a:noFill/>
              </a14:hiddenFill>
            </a:ext>
          </a:extLst>
        </p:spPr>
      </p:cxnSp>
      <p:cxnSp>
        <p:nvCxnSpPr>
          <p:cNvPr id="16393" name="Connettore 2 9"/>
          <p:cNvCxnSpPr>
            <a:cxnSpLocks noChangeShapeType="1"/>
          </p:cNvCxnSpPr>
          <p:nvPr/>
        </p:nvCxnSpPr>
        <p:spPr bwMode="auto">
          <a:xfrm>
            <a:off x="2071688" y="4000500"/>
            <a:ext cx="4286250" cy="571500"/>
          </a:xfrm>
          <a:prstGeom prst="straightConnector1">
            <a:avLst/>
          </a:prstGeom>
          <a:noFill/>
          <a:ln w="9525">
            <a:solidFill>
              <a:schemeClr val="tx1"/>
            </a:solidFill>
            <a:prstDash val="dash"/>
            <a:miter lim="800000"/>
            <a:headEnd/>
            <a:tailEnd type="arrow" w="med" len="med"/>
          </a:ln>
          <a:extLst>
            <a:ext uri="{909E8E84-426E-40dd-AFC4-6F175D3DCCD1}">
              <a14:hiddenFill xmlns:a14="http://schemas.microsoft.com/office/drawing/2010/main" xmlns="">
                <a:noFill/>
              </a14:hiddenFill>
            </a:ext>
          </a:extLst>
        </p:spPr>
      </p:cxnSp>
      <p:cxnSp>
        <p:nvCxnSpPr>
          <p:cNvPr id="16394" name="Connettore 2 13"/>
          <p:cNvCxnSpPr>
            <a:cxnSpLocks noChangeShapeType="1"/>
          </p:cNvCxnSpPr>
          <p:nvPr/>
        </p:nvCxnSpPr>
        <p:spPr bwMode="auto">
          <a:xfrm flipV="1">
            <a:off x="1714500" y="3073400"/>
            <a:ext cx="5000625" cy="284163"/>
          </a:xfrm>
          <a:prstGeom prst="straightConnector1">
            <a:avLst/>
          </a:prstGeom>
          <a:noFill/>
          <a:ln w="9525">
            <a:solidFill>
              <a:schemeClr val="tx1"/>
            </a:solidFill>
            <a:prstDash val="dash"/>
            <a:miter lim="800000"/>
            <a:headEnd/>
            <a:tailEnd type="arrow" w="med" len="med"/>
          </a:ln>
          <a:extLst>
            <a:ext uri="{909E8E84-426E-40dd-AFC4-6F175D3DCCD1}">
              <a14:hiddenFill xmlns:a14="http://schemas.microsoft.com/office/drawing/2010/main" xmlns="">
                <a:noFill/>
              </a14:hiddenFill>
            </a:ext>
          </a:extLst>
        </p:spPr>
      </p:cxnSp>
      <p:grpSp>
        <p:nvGrpSpPr>
          <p:cNvPr id="16395" name="Gruppo 27"/>
          <p:cNvGrpSpPr>
            <a:grpSpLocks/>
          </p:cNvGrpSpPr>
          <p:nvPr/>
        </p:nvGrpSpPr>
        <p:grpSpPr bwMode="auto">
          <a:xfrm>
            <a:off x="641350" y="1928813"/>
            <a:ext cx="573088" cy="1714500"/>
            <a:chOff x="570678" y="1928802"/>
            <a:chExt cx="572298" cy="1429554"/>
          </a:xfrm>
        </p:grpSpPr>
        <p:cxnSp>
          <p:nvCxnSpPr>
            <p:cNvPr id="16417" name="Connettore 4 31"/>
            <p:cNvCxnSpPr>
              <a:cxnSpLocks noChangeShapeType="1"/>
            </p:cNvCxnSpPr>
            <p:nvPr/>
          </p:nvCxnSpPr>
          <p:spPr bwMode="auto">
            <a:xfrm rot="10800000">
              <a:off x="571472" y="3357562"/>
              <a:ext cx="571504" cy="2"/>
            </a:xfrm>
            <a:prstGeom prst="bentConnector3">
              <a:avLst>
                <a:gd name="adj1" fmla="val 50000"/>
              </a:avLst>
            </a:prstGeom>
            <a:noFill/>
            <a:ln w="9525">
              <a:solidFill>
                <a:schemeClr val="tx1"/>
              </a:solidFill>
              <a:miter lim="800000"/>
              <a:headEnd/>
              <a:tailEnd/>
            </a:ln>
            <a:extLst>
              <a:ext uri="{909E8E84-426E-40dd-AFC4-6F175D3DCCD1}">
                <a14:hiddenFill xmlns:a14="http://schemas.microsoft.com/office/drawing/2010/main" xmlns="">
                  <a:noFill/>
                </a14:hiddenFill>
              </a:ext>
            </a:extLst>
          </p:spPr>
        </p:cxnSp>
        <p:cxnSp>
          <p:nvCxnSpPr>
            <p:cNvPr id="16418" name="Connettore 2 37"/>
            <p:cNvCxnSpPr>
              <a:cxnSpLocks noChangeShapeType="1"/>
            </p:cNvCxnSpPr>
            <p:nvPr/>
          </p:nvCxnSpPr>
          <p:spPr bwMode="auto">
            <a:xfrm flipV="1">
              <a:off x="571472" y="1928802"/>
              <a:ext cx="571504" cy="1980"/>
            </a:xfrm>
            <a:prstGeom prst="straightConnector1">
              <a:avLst/>
            </a:prstGeom>
            <a:noFill/>
            <a:ln w="9525">
              <a:solidFill>
                <a:schemeClr val="tx1"/>
              </a:solidFill>
              <a:miter lim="800000"/>
              <a:headEnd/>
              <a:tailEnd type="arrow" w="med" len="med"/>
            </a:ln>
            <a:extLst>
              <a:ext uri="{909E8E84-426E-40dd-AFC4-6F175D3DCCD1}">
                <a14:hiddenFill xmlns:a14="http://schemas.microsoft.com/office/drawing/2010/main" xmlns="">
                  <a:noFill/>
                </a14:hiddenFill>
              </a:ext>
            </a:extLst>
          </p:spPr>
        </p:cxnSp>
        <p:cxnSp>
          <p:nvCxnSpPr>
            <p:cNvPr id="16419" name="Connettore 1 26"/>
            <p:cNvCxnSpPr>
              <a:cxnSpLocks noChangeShapeType="1"/>
            </p:cNvCxnSpPr>
            <p:nvPr/>
          </p:nvCxnSpPr>
          <p:spPr bwMode="auto">
            <a:xfrm rot="5400000">
              <a:off x="-142908" y="2643182"/>
              <a:ext cx="1428760" cy="1588"/>
            </a:xfrm>
            <a:prstGeom prst="line">
              <a:avLst/>
            </a:prstGeom>
            <a:noFill/>
            <a:ln w="9525">
              <a:solidFill>
                <a:schemeClr val="tx1"/>
              </a:solidFill>
              <a:miter lim="800000"/>
              <a:headEnd/>
              <a:tailEnd/>
            </a:ln>
            <a:extLst>
              <a:ext uri="{909E8E84-426E-40dd-AFC4-6F175D3DCCD1}">
                <a14:hiddenFill xmlns:a14="http://schemas.microsoft.com/office/drawing/2010/main" xmlns="">
                  <a:noFill/>
                </a14:hiddenFill>
              </a:ext>
            </a:extLst>
          </p:spPr>
        </p:cxnSp>
      </p:grpSp>
      <p:grpSp>
        <p:nvGrpSpPr>
          <p:cNvPr id="16396" name="Gruppo 28"/>
          <p:cNvGrpSpPr>
            <a:grpSpLocks/>
          </p:cNvGrpSpPr>
          <p:nvPr/>
        </p:nvGrpSpPr>
        <p:grpSpPr bwMode="auto">
          <a:xfrm flipV="1">
            <a:off x="793750" y="4489450"/>
            <a:ext cx="420688" cy="879475"/>
            <a:chOff x="570678" y="1928802"/>
            <a:chExt cx="572298" cy="1429554"/>
          </a:xfrm>
        </p:grpSpPr>
        <p:cxnSp>
          <p:nvCxnSpPr>
            <p:cNvPr id="16414" name="Connettore 4 29"/>
            <p:cNvCxnSpPr>
              <a:cxnSpLocks noChangeShapeType="1"/>
            </p:cNvCxnSpPr>
            <p:nvPr/>
          </p:nvCxnSpPr>
          <p:spPr bwMode="auto">
            <a:xfrm rot="10800000">
              <a:off x="571472" y="3357562"/>
              <a:ext cx="571504" cy="2"/>
            </a:xfrm>
            <a:prstGeom prst="bentConnector3">
              <a:avLst>
                <a:gd name="adj1" fmla="val 50000"/>
              </a:avLst>
            </a:prstGeom>
            <a:noFill/>
            <a:ln w="9525">
              <a:solidFill>
                <a:schemeClr val="tx1"/>
              </a:solidFill>
              <a:miter lim="800000"/>
              <a:headEnd/>
              <a:tailEnd/>
            </a:ln>
            <a:extLst>
              <a:ext uri="{909E8E84-426E-40dd-AFC4-6F175D3DCCD1}">
                <a14:hiddenFill xmlns:a14="http://schemas.microsoft.com/office/drawing/2010/main" xmlns="">
                  <a:noFill/>
                </a14:hiddenFill>
              </a:ext>
            </a:extLst>
          </p:spPr>
        </p:cxnSp>
        <p:cxnSp>
          <p:nvCxnSpPr>
            <p:cNvPr id="16415" name="Connettore 2 30"/>
            <p:cNvCxnSpPr>
              <a:cxnSpLocks noChangeShapeType="1"/>
            </p:cNvCxnSpPr>
            <p:nvPr/>
          </p:nvCxnSpPr>
          <p:spPr bwMode="auto">
            <a:xfrm flipV="1">
              <a:off x="571472" y="1928802"/>
              <a:ext cx="571504" cy="1980"/>
            </a:xfrm>
            <a:prstGeom prst="straightConnector1">
              <a:avLst/>
            </a:prstGeom>
            <a:noFill/>
            <a:ln w="9525">
              <a:solidFill>
                <a:schemeClr val="tx1"/>
              </a:solidFill>
              <a:miter lim="800000"/>
              <a:headEnd/>
              <a:tailEnd type="arrow" w="med" len="med"/>
            </a:ln>
            <a:extLst>
              <a:ext uri="{909E8E84-426E-40dd-AFC4-6F175D3DCCD1}">
                <a14:hiddenFill xmlns:a14="http://schemas.microsoft.com/office/drawing/2010/main" xmlns="">
                  <a:noFill/>
                </a14:hiddenFill>
              </a:ext>
            </a:extLst>
          </p:spPr>
        </p:cxnSp>
        <p:cxnSp>
          <p:nvCxnSpPr>
            <p:cNvPr id="16416" name="Connettore 1 32"/>
            <p:cNvCxnSpPr>
              <a:cxnSpLocks noChangeShapeType="1"/>
            </p:cNvCxnSpPr>
            <p:nvPr/>
          </p:nvCxnSpPr>
          <p:spPr bwMode="auto">
            <a:xfrm rot="5400000">
              <a:off x="-142908" y="2643182"/>
              <a:ext cx="1428760" cy="1588"/>
            </a:xfrm>
            <a:prstGeom prst="line">
              <a:avLst/>
            </a:prstGeom>
            <a:noFill/>
            <a:ln w="9525">
              <a:solidFill>
                <a:schemeClr val="tx1"/>
              </a:solidFill>
              <a:miter lim="800000"/>
              <a:headEnd/>
              <a:tailEnd/>
            </a:ln>
            <a:extLst>
              <a:ext uri="{909E8E84-426E-40dd-AFC4-6F175D3DCCD1}">
                <a14:hiddenFill xmlns:a14="http://schemas.microsoft.com/office/drawing/2010/main" xmlns="">
                  <a:noFill/>
                </a14:hiddenFill>
              </a:ext>
            </a:extLst>
          </p:spPr>
        </p:cxnSp>
      </p:grpSp>
      <p:grpSp>
        <p:nvGrpSpPr>
          <p:cNvPr id="16397" name="Gruppo 33"/>
          <p:cNvGrpSpPr>
            <a:grpSpLocks/>
          </p:cNvGrpSpPr>
          <p:nvPr/>
        </p:nvGrpSpPr>
        <p:grpSpPr bwMode="auto">
          <a:xfrm flipV="1">
            <a:off x="500063" y="4214813"/>
            <a:ext cx="714375" cy="1285875"/>
            <a:chOff x="570678" y="1928802"/>
            <a:chExt cx="572298" cy="1429554"/>
          </a:xfrm>
        </p:grpSpPr>
        <p:cxnSp>
          <p:nvCxnSpPr>
            <p:cNvPr id="16411" name="Connettore 4 35"/>
            <p:cNvCxnSpPr>
              <a:cxnSpLocks noChangeShapeType="1"/>
            </p:cNvCxnSpPr>
            <p:nvPr/>
          </p:nvCxnSpPr>
          <p:spPr bwMode="auto">
            <a:xfrm rot="10800000">
              <a:off x="571472" y="3357562"/>
              <a:ext cx="571504" cy="2"/>
            </a:xfrm>
            <a:prstGeom prst="bentConnector3">
              <a:avLst>
                <a:gd name="adj1" fmla="val 50000"/>
              </a:avLst>
            </a:prstGeom>
            <a:noFill/>
            <a:ln w="9525">
              <a:solidFill>
                <a:schemeClr val="tx1"/>
              </a:solidFill>
              <a:miter lim="800000"/>
              <a:headEnd/>
              <a:tailEnd/>
            </a:ln>
            <a:extLst>
              <a:ext uri="{909E8E84-426E-40dd-AFC4-6F175D3DCCD1}">
                <a14:hiddenFill xmlns:a14="http://schemas.microsoft.com/office/drawing/2010/main" xmlns="">
                  <a:noFill/>
                </a14:hiddenFill>
              </a:ext>
            </a:extLst>
          </p:spPr>
        </p:cxnSp>
        <p:cxnSp>
          <p:nvCxnSpPr>
            <p:cNvPr id="16412" name="Connettore 2 36"/>
            <p:cNvCxnSpPr>
              <a:cxnSpLocks noChangeShapeType="1"/>
            </p:cNvCxnSpPr>
            <p:nvPr/>
          </p:nvCxnSpPr>
          <p:spPr bwMode="auto">
            <a:xfrm flipV="1">
              <a:off x="571472" y="1928802"/>
              <a:ext cx="571504" cy="1980"/>
            </a:xfrm>
            <a:prstGeom prst="straightConnector1">
              <a:avLst/>
            </a:prstGeom>
            <a:noFill/>
            <a:ln w="9525">
              <a:solidFill>
                <a:schemeClr val="tx1"/>
              </a:solidFill>
              <a:miter lim="800000"/>
              <a:headEnd/>
              <a:tailEnd type="arrow" w="med" len="med"/>
            </a:ln>
            <a:extLst>
              <a:ext uri="{909E8E84-426E-40dd-AFC4-6F175D3DCCD1}">
                <a14:hiddenFill xmlns:a14="http://schemas.microsoft.com/office/drawing/2010/main" xmlns="">
                  <a:noFill/>
                </a14:hiddenFill>
              </a:ext>
            </a:extLst>
          </p:spPr>
        </p:cxnSp>
        <p:cxnSp>
          <p:nvCxnSpPr>
            <p:cNvPr id="16413" name="Connettore 1 38"/>
            <p:cNvCxnSpPr>
              <a:cxnSpLocks noChangeShapeType="1"/>
            </p:cNvCxnSpPr>
            <p:nvPr/>
          </p:nvCxnSpPr>
          <p:spPr bwMode="auto">
            <a:xfrm rot="5400000">
              <a:off x="-142908" y="2643182"/>
              <a:ext cx="1428760" cy="1588"/>
            </a:xfrm>
            <a:prstGeom prst="line">
              <a:avLst/>
            </a:prstGeom>
            <a:noFill/>
            <a:ln w="9525">
              <a:solidFill>
                <a:schemeClr val="tx1"/>
              </a:solidFill>
              <a:miter lim="800000"/>
              <a:headEnd/>
              <a:tailEnd/>
            </a:ln>
            <a:extLst>
              <a:ext uri="{909E8E84-426E-40dd-AFC4-6F175D3DCCD1}">
                <a14:hiddenFill xmlns:a14="http://schemas.microsoft.com/office/drawing/2010/main" xmlns="">
                  <a:noFill/>
                </a14:hiddenFill>
              </a:ext>
            </a:extLst>
          </p:spPr>
        </p:cxnSp>
      </p:grpSp>
      <p:cxnSp>
        <p:nvCxnSpPr>
          <p:cNvPr id="16398" name="Connettore 2 45"/>
          <p:cNvCxnSpPr>
            <a:cxnSpLocks noChangeShapeType="1"/>
          </p:cNvCxnSpPr>
          <p:nvPr/>
        </p:nvCxnSpPr>
        <p:spPr bwMode="auto">
          <a:xfrm flipV="1">
            <a:off x="2000250" y="4857750"/>
            <a:ext cx="4357688" cy="1143000"/>
          </a:xfrm>
          <a:prstGeom prst="straightConnector1">
            <a:avLst/>
          </a:prstGeom>
          <a:noFill/>
          <a:ln w="9525">
            <a:solidFill>
              <a:schemeClr val="tx1"/>
            </a:solidFill>
            <a:prstDash val="dash"/>
            <a:miter lim="800000"/>
            <a:headEnd/>
            <a:tailEnd type="arrow" w="med" len="med"/>
          </a:ln>
          <a:extLst>
            <a:ext uri="{909E8E84-426E-40dd-AFC4-6F175D3DCCD1}">
              <a14:hiddenFill xmlns:a14="http://schemas.microsoft.com/office/drawing/2010/main" xmlns="">
                <a:noFill/>
              </a14:hiddenFill>
            </a:ext>
          </a:extLst>
        </p:spPr>
      </p:cxnSp>
      <p:grpSp>
        <p:nvGrpSpPr>
          <p:cNvPr id="16399" name="Gruppo 52"/>
          <p:cNvGrpSpPr>
            <a:grpSpLocks/>
          </p:cNvGrpSpPr>
          <p:nvPr/>
        </p:nvGrpSpPr>
        <p:grpSpPr bwMode="auto">
          <a:xfrm>
            <a:off x="6926263" y="3394075"/>
            <a:ext cx="574675" cy="857250"/>
            <a:chOff x="5715008" y="3429000"/>
            <a:chExt cx="574082" cy="857257"/>
          </a:xfrm>
        </p:grpSpPr>
        <p:cxnSp>
          <p:nvCxnSpPr>
            <p:cNvPr id="16408" name="Connettore 2 25"/>
            <p:cNvCxnSpPr>
              <a:cxnSpLocks noChangeShapeType="1"/>
            </p:cNvCxnSpPr>
            <p:nvPr/>
          </p:nvCxnSpPr>
          <p:spPr bwMode="auto">
            <a:xfrm rot="10800000">
              <a:off x="5715008" y="4286256"/>
              <a:ext cx="571504" cy="1"/>
            </a:xfrm>
            <a:prstGeom prst="straightConnector1">
              <a:avLst/>
            </a:prstGeom>
            <a:noFill/>
            <a:ln w="9525">
              <a:solidFill>
                <a:schemeClr val="tx1"/>
              </a:solidFill>
              <a:miter lim="800000"/>
              <a:headEnd/>
              <a:tailEnd type="arrow" w="med" len="med"/>
            </a:ln>
            <a:extLst>
              <a:ext uri="{909E8E84-426E-40dd-AFC4-6F175D3DCCD1}">
                <a14:hiddenFill xmlns:a14="http://schemas.microsoft.com/office/drawing/2010/main" xmlns="">
                  <a:noFill/>
                </a14:hiddenFill>
              </a:ext>
            </a:extLst>
          </p:spPr>
        </p:cxnSp>
        <p:cxnSp>
          <p:nvCxnSpPr>
            <p:cNvPr id="16409" name="Connettore 1 34"/>
            <p:cNvCxnSpPr>
              <a:cxnSpLocks noChangeShapeType="1"/>
            </p:cNvCxnSpPr>
            <p:nvPr/>
          </p:nvCxnSpPr>
          <p:spPr bwMode="auto">
            <a:xfrm rot="5400000" flipH="1" flipV="1">
              <a:off x="5859411" y="3856101"/>
              <a:ext cx="856780" cy="2578"/>
            </a:xfrm>
            <a:prstGeom prst="line">
              <a:avLst/>
            </a:prstGeom>
            <a:noFill/>
            <a:ln w="9525">
              <a:solidFill>
                <a:schemeClr val="tx1"/>
              </a:solidFill>
              <a:miter lim="800000"/>
              <a:headEnd/>
              <a:tailEnd/>
            </a:ln>
            <a:extLst>
              <a:ext uri="{909E8E84-426E-40dd-AFC4-6F175D3DCCD1}">
                <a14:hiddenFill xmlns:a14="http://schemas.microsoft.com/office/drawing/2010/main" xmlns="">
                  <a:noFill/>
                </a14:hiddenFill>
              </a:ext>
            </a:extLst>
          </p:spPr>
        </p:cxnSp>
        <p:cxnSp>
          <p:nvCxnSpPr>
            <p:cNvPr id="16410" name="Connettore 1 51"/>
            <p:cNvCxnSpPr>
              <a:cxnSpLocks noChangeShapeType="1"/>
            </p:cNvCxnSpPr>
            <p:nvPr/>
          </p:nvCxnSpPr>
          <p:spPr bwMode="auto">
            <a:xfrm rot="10800000">
              <a:off x="6072198" y="3429000"/>
              <a:ext cx="214314" cy="1588"/>
            </a:xfrm>
            <a:prstGeom prst="line">
              <a:avLst/>
            </a:prstGeom>
            <a:noFill/>
            <a:ln w="9525">
              <a:solidFill>
                <a:schemeClr val="tx1"/>
              </a:solidFill>
              <a:miter lim="800000"/>
              <a:headEnd/>
              <a:tailEnd/>
            </a:ln>
            <a:extLst>
              <a:ext uri="{909E8E84-426E-40dd-AFC4-6F175D3DCCD1}">
                <a14:hiddenFill xmlns:a14="http://schemas.microsoft.com/office/drawing/2010/main" xmlns="">
                  <a:noFill/>
                </a14:hiddenFill>
              </a:ext>
            </a:extLst>
          </p:spPr>
        </p:cxnSp>
      </p:grpSp>
      <p:sp>
        <p:nvSpPr>
          <p:cNvPr id="66" name="CasellaDiTesto 65"/>
          <p:cNvSpPr txBox="1"/>
          <p:nvPr/>
        </p:nvSpPr>
        <p:spPr>
          <a:xfrm>
            <a:off x="3643313" y="1714500"/>
            <a:ext cx="346075" cy="276225"/>
          </a:xfrm>
          <a:prstGeom prst="rect">
            <a:avLst/>
          </a:prstGeom>
          <a:noFill/>
        </p:spPr>
        <p:txBody>
          <a:bodyPr wrap="none">
            <a:spAutoFit/>
          </a:bodyPr>
          <a:lstStyle/>
          <a:p>
            <a:pPr>
              <a:spcBef>
                <a:spcPct val="0"/>
              </a:spcBef>
              <a:defRPr/>
            </a:pPr>
            <a:r>
              <a:rPr lang="it-IT" sz="1200" dirty="0">
                <a:solidFill>
                  <a:srgbClr val="000000"/>
                </a:solidFill>
                <a:latin typeface="Arial"/>
                <a:cs typeface="+mn-cs"/>
              </a:rPr>
              <a:t>v1</a:t>
            </a:r>
          </a:p>
        </p:txBody>
      </p:sp>
      <p:sp>
        <p:nvSpPr>
          <p:cNvPr id="67" name="CasellaDiTesto 66"/>
          <p:cNvSpPr txBox="1"/>
          <p:nvPr/>
        </p:nvSpPr>
        <p:spPr>
          <a:xfrm>
            <a:off x="3643313" y="2857500"/>
            <a:ext cx="346075" cy="276225"/>
          </a:xfrm>
          <a:prstGeom prst="rect">
            <a:avLst/>
          </a:prstGeom>
          <a:noFill/>
        </p:spPr>
        <p:txBody>
          <a:bodyPr wrap="none">
            <a:spAutoFit/>
          </a:bodyPr>
          <a:lstStyle/>
          <a:p>
            <a:pPr>
              <a:spcBef>
                <a:spcPct val="0"/>
              </a:spcBef>
              <a:defRPr/>
            </a:pPr>
            <a:r>
              <a:rPr lang="it-IT" sz="1200" dirty="0">
                <a:solidFill>
                  <a:srgbClr val="000000"/>
                </a:solidFill>
                <a:latin typeface="Arial"/>
                <a:cs typeface="+mn-cs"/>
              </a:rPr>
              <a:t>v2</a:t>
            </a:r>
          </a:p>
        </p:txBody>
      </p:sp>
      <p:sp>
        <p:nvSpPr>
          <p:cNvPr id="68" name="CasellaDiTesto 67"/>
          <p:cNvSpPr txBox="1"/>
          <p:nvPr/>
        </p:nvSpPr>
        <p:spPr>
          <a:xfrm>
            <a:off x="3714750" y="3929063"/>
            <a:ext cx="346075" cy="276225"/>
          </a:xfrm>
          <a:prstGeom prst="rect">
            <a:avLst/>
          </a:prstGeom>
          <a:noFill/>
        </p:spPr>
        <p:txBody>
          <a:bodyPr wrap="none">
            <a:spAutoFit/>
          </a:bodyPr>
          <a:lstStyle/>
          <a:p>
            <a:pPr>
              <a:spcBef>
                <a:spcPct val="0"/>
              </a:spcBef>
              <a:defRPr/>
            </a:pPr>
            <a:r>
              <a:rPr lang="it-IT" sz="1200" dirty="0">
                <a:solidFill>
                  <a:srgbClr val="000000"/>
                </a:solidFill>
                <a:latin typeface="Arial"/>
                <a:cs typeface="+mn-cs"/>
              </a:rPr>
              <a:t>v3</a:t>
            </a:r>
          </a:p>
        </p:txBody>
      </p:sp>
      <p:sp>
        <p:nvSpPr>
          <p:cNvPr id="69" name="CasellaDiTesto 68"/>
          <p:cNvSpPr txBox="1"/>
          <p:nvPr/>
        </p:nvSpPr>
        <p:spPr>
          <a:xfrm>
            <a:off x="3714750" y="5143500"/>
            <a:ext cx="346075" cy="276225"/>
          </a:xfrm>
          <a:prstGeom prst="rect">
            <a:avLst/>
          </a:prstGeom>
          <a:noFill/>
        </p:spPr>
        <p:txBody>
          <a:bodyPr wrap="none">
            <a:spAutoFit/>
          </a:bodyPr>
          <a:lstStyle/>
          <a:p>
            <a:pPr>
              <a:spcBef>
                <a:spcPct val="0"/>
              </a:spcBef>
              <a:defRPr/>
            </a:pPr>
            <a:r>
              <a:rPr lang="it-IT" sz="1200" dirty="0">
                <a:solidFill>
                  <a:srgbClr val="000000"/>
                </a:solidFill>
                <a:latin typeface="Arial"/>
                <a:cs typeface="+mn-cs"/>
              </a:rPr>
              <a:t>v4</a:t>
            </a:r>
          </a:p>
        </p:txBody>
      </p:sp>
      <p:sp>
        <p:nvSpPr>
          <p:cNvPr id="70" name="CasellaDiTesto 69"/>
          <p:cNvSpPr txBox="1"/>
          <p:nvPr/>
        </p:nvSpPr>
        <p:spPr>
          <a:xfrm>
            <a:off x="285750" y="2571750"/>
            <a:ext cx="312738" cy="276225"/>
          </a:xfrm>
          <a:prstGeom prst="rect">
            <a:avLst/>
          </a:prstGeom>
          <a:noFill/>
        </p:spPr>
        <p:txBody>
          <a:bodyPr wrap="none">
            <a:spAutoFit/>
          </a:bodyPr>
          <a:lstStyle/>
          <a:p>
            <a:pPr>
              <a:spcBef>
                <a:spcPct val="0"/>
              </a:spcBef>
              <a:defRPr/>
            </a:pPr>
            <a:r>
              <a:rPr lang="it-IT" sz="1200" dirty="0">
                <a:solidFill>
                  <a:srgbClr val="000000"/>
                </a:solidFill>
                <a:latin typeface="Arial"/>
                <a:cs typeface="+mn-cs"/>
              </a:rPr>
              <a:t>f1</a:t>
            </a:r>
          </a:p>
        </p:txBody>
      </p:sp>
      <p:sp>
        <p:nvSpPr>
          <p:cNvPr id="73" name="CasellaDiTesto 72"/>
          <p:cNvSpPr txBox="1"/>
          <p:nvPr/>
        </p:nvSpPr>
        <p:spPr>
          <a:xfrm>
            <a:off x="142875" y="4214813"/>
            <a:ext cx="312738" cy="276225"/>
          </a:xfrm>
          <a:prstGeom prst="rect">
            <a:avLst/>
          </a:prstGeom>
          <a:noFill/>
        </p:spPr>
        <p:txBody>
          <a:bodyPr wrap="none">
            <a:spAutoFit/>
          </a:bodyPr>
          <a:lstStyle/>
          <a:p>
            <a:pPr>
              <a:spcBef>
                <a:spcPct val="0"/>
              </a:spcBef>
              <a:defRPr/>
            </a:pPr>
            <a:r>
              <a:rPr lang="it-IT" sz="1200" dirty="0">
                <a:solidFill>
                  <a:srgbClr val="000000"/>
                </a:solidFill>
                <a:latin typeface="Arial"/>
                <a:cs typeface="+mn-cs"/>
              </a:rPr>
              <a:t>f2</a:t>
            </a:r>
          </a:p>
        </p:txBody>
      </p:sp>
      <p:sp>
        <p:nvSpPr>
          <p:cNvPr id="74" name="CasellaDiTesto 73"/>
          <p:cNvSpPr txBox="1"/>
          <p:nvPr/>
        </p:nvSpPr>
        <p:spPr>
          <a:xfrm>
            <a:off x="500063" y="4857750"/>
            <a:ext cx="312737" cy="276225"/>
          </a:xfrm>
          <a:prstGeom prst="rect">
            <a:avLst/>
          </a:prstGeom>
          <a:noFill/>
        </p:spPr>
        <p:txBody>
          <a:bodyPr wrap="none">
            <a:spAutoFit/>
          </a:bodyPr>
          <a:lstStyle/>
          <a:p>
            <a:pPr>
              <a:spcBef>
                <a:spcPct val="0"/>
              </a:spcBef>
              <a:defRPr/>
            </a:pPr>
            <a:r>
              <a:rPr lang="it-IT" sz="1200" dirty="0">
                <a:solidFill>
                  <a:srgbClr val="000000"/>
                </a:solidFill>
                <a:latin typeface="Arial"/>
                <a:cs typeface="+mn-cs"/>
              </a:rPr>
              <a:t>f3</a:t>
            </a:r>
          </a:p>
        </p:txBody>
      </p:sp>
      <p:sp>
        <p:nvSpPr>
          <p:cNvPr id="75" name="CasellaDiTesto 74"/>
          <p:cNvSpPr txBox="1"/>
          <p:nvPr/>
        </p:nvSpPr>
        <p:spPr>
          <a:xfrm>
            <a:off x="7500938" y="3643313"/>
            <a:ext cx="312737" cy="276225"/>
          </a:xfrm>
          <a:prstGeom prst="rect">
            <a:avLst/>
          </a:prstGeom>
          <a:noFill/>
        </p:spPr>
        <p:txBody>
          <a:bodyPr wrap="none">
            <a:spAutoFit/>
          </a:bodyPr>
          <a:lstStyle/>
          <a:p>
            <a:pPr>
              <a:spcBef>
                <a:spcPct val="0"/>
              </a:spcBef>
              <a:defRPr/>
            </a:pPr>
            <a:r>
              <a:rPr lang="it-IT" sz="1200" dirty="0">
                <a:solidFill>
                  <a:srgbClr val="000000"/>
                </a:solidFill>
                <a:latin typeface="Arial"/>
                <a:cs typeface="+mn-cs"/>
              </a:rPr>
              <a:t>f4</a:t>
            </a:r>
          </a:p>
        </p:txBody>
      </p:sp>
    </p:spTree>
  </p:cSld>
  <p:clrMapOvr>
    <a:masterClrMapping/>
  </p:clrMapOvr>
  <p:transition spd="slow">
    <p:wipe dir="r"/>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olo 1"/>
          <p:cNvSpPr>
            <a:spLocks noGrp="1"/>
          </p:cNvSpPr>
          <p:nvPr>
            <p:ph type="title"/>
          </p:nvPr>
        </p:nvSpPr>
        <p:spPr/>
        <p:txBody>
          <a:bodyPr/>
          <a:lstStyle/>
          <a:p>
            <a:r>
              <a:rPr lang="it-IT">
                <a:latin typeface="Arial" charset="0"/>
              </a:rPr>
              <a:t>Let us formalize correspondences</a:t>
            </a:r>
          </a:p>
        </p:txBody>
      </p:sp>
      <p:sp>
        <p:nvSpPr>
          <p:cNvPr id="4" name="Segnaposto data 3"/>
          <p:cNvSpPr>
            <a:spLocks noGrp="1"/>
          </p:cNvSpPr>
          <p:nvPr>
            <p:ph type="dt" sz="quarter" idx="10"/>
          </p:nvPr>
        </p:nvSpPr>
        <p:spPr/>
        <p:txBody>
          <a:bodyPr/>
          <a:lstStyle/>
          <a:p>
            <a:pPr>
              <a:defRPr/>
            </a:pPr>
            <a:r>
              <a:rPr lang="it-IT">
                <a:latin typeface="Arial"/>
              </a:rPr>
              <a:t>P. Atzeni</a:t>
            </a:r>
          </a:p>
        </p:txBody>
      </p:sp>
      <p:sp>
        <p:nvSpPr>
          <p:cNvPr id="5" name="Segnaposto piè di pagina 4"/>
          <p:cNvSpPr>
            <a:spLocks noGrp="1"/>
          </p:cNvSpPr>
          <p:nvPr>
            <p:ph type="ftr" sz="quarter" idx="11"/>
          </p:nvPr>
        </p:nvSpPr>
        <p:spPr/>
        <p:txBody>
          <a:bodyPr/>
          <a:lstStyle/>
          <a:p>
            <a:pPr>
              <a:defRPr/>
            </a:pPr>
            <a:r>
              <a:rPr lang="it-IT">
                <a:latin typeface="Arial"/>
              </a:rPr>
              <a:t>ITD - 3 - 28/10-4/11/2009</a:t>
            </a:r>
          </a:p>
        </p:txBody>
      </p:sp>
      <p:sp>
        <p:nvSpPr>
          <p:cNvPr id="6" name="Segnaposto numero diapositiva 5"/>
          <p:cNvSpPr>
            <a:spLocks noGrp="1"/>
          </p:cNvSpPr>
          <p:nvPr>
            <p:ph type="sldNum" sz="quarter" idx="12"/>
          </p:nvPr>
        </p:nvSpPr>
        <p:spPr/>
        <p:txBody>
          <a:bodyPr/>
          <a:lstStyle>
            <a:lvl1pPr eaLnBrk="0" hangingPunct="0">
              <a:defRPr sz="2400">
                <a:solidFill>
                  <a:schemeClr val="tx1"/>
                </a:solidFill>
                <a:latin typeface="Times New Roman" charset="0"/>
                <a:ea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5BBCF3CB-00FE-E64D-825D-A230DC8840DF}" type="slidenum">
              <a:rPr lang="it-IT" sz="1200">
                <a:solidFill>
                  <a:srgbClr val="FFFFFF"/>
                </a:solidFill>
                <a:latin typeface="Arial" charset="0"/>
              </a:rPr>
              <a:pPr/>
              <a:t>83</a:t>
            </a:fld>
            <a:endParaRPr lang="it-IT" sz="1200">
              <a:solidFill>
                <a:srgbClr val="FFFFFF"/>
              </a:solidFill>
              <a:latin typeface="Arial" charset="0"/>
            </a:endParaRPr>
          </a:p>
        </p:txBody>
      </p:sp>
      <p:grpSp>
        <p:nvGrpSpPr>
          <p:cNvPr id="17414" name="Gruppo 56"/>
          <p:cNvGrpSpPr>
            <a:grpSpLocks/>
          </p:cNvGrpSpPr>
          <p:nvPr/>
        </p:nvGrpSpPr>
        <p:grpSpPr bwMode="auto">
          <a:xfrm>
            <a:off x="1766888" y="1714500"/>
            <a:ext cx="1646237" cy="500063"/>
            <a:chOff x="1767548" y="1714488"/>
            <a:chExt cx="1645115" cy="500066"/>
          </a:xfrm>
        </p:grpSpPr>
        <p:cxnSp>
          <p:nvCxnSpPr>
            <p:cNvPr id="17461" name="Connettore 2 8"/>
            <p:cNvCxnSpPr>
              <a:cxnSpLocks noChangeShapeType="1"/>
            </p:cNvCxnSpPr>
            <p:nvPr/>
          </p:nvCxnSpPr>
          <p:spPr bwMode="auto">
            <a:xfrm>
              <a:off x="1767548" y="1928802"/>
              <a:ext cx="1645115" cy="285752"/>
            </a:xfrm>
            <a:prstGeom prst="straightConnector1">
              <a:avLst/>
            </a:prstGeom>
            <a:noFill/>
            <a:ln w="9525">
              <a:solidFill>
                <a:schemeClr val="tx1"/>
              </a:solidFill>
              <a:prstDash val="dash"/>
              <a:miter lim="800000"/>
              <a:headEnd/>
              <a:tailEnd type="arrow" w="med" len="med"/>
            </a:ln>
            <a:extLst>
              <a:ext uri="{909E8E84-426E-40dd-AFC4-6F175D3DCCD1}">
                <a14:hiddenFill xmlns:a14="http://schemas.microsoft.com/office/drawing/2010/main" xmlns="">
                  <a:noFill/>
                </a14:hiddenFill>
              </a:ext>
            </a:extLst>
          </p:spPr>
        </p:cxnSp>
        <p:sp>
          <p:nvSpPr>
            <p:cNvPr id="66" name="CasellaDiTesto 65"/>
            <p:cNvSpPr txBox="1"/>
            <p:nvPr/>
          </p:nvSpPr>
          <p:spPr>
            <a:xfrm>
              <a:off x="2430671" y="1714488"/>
              <a:ext cx="355358" cy="285752"/>
            </a:xfrm>
            <a:prstGeom prst="rect">
              <a:avLst/>
            </a:prstGeom>
            <a:noFill/>
          </p:spPr>
          <p:txBody>
            <a:bodyPr>
              <a:spAutoFit/>
            </a:bodyPr>
            <a:lstStyle/>
            <a:p>
              <a:pPr>
                <a:spcBef>
                  <a:spcPct val="0"/>
                </a:spcBef>
                <a:defRPr/>
              </a:pPr>
              <a:r>
                <a:rPr lang="it-IT" sz="1200" dirty="0">
                  <a:solidFill>
                    <a:srgbClr val="000000"/>
                  </a:solidFill>
                  <a:latin typeface="Arial"/>
                  <a:cs typeface="+mn-cs"/>
                </a:rPr>
                <a:t>v1</a:t>
              </a:r>
            </a:p>
          </p:txBody>
        </p:sp>
      </p:grpSp>
      <p:cxnSp>
        <p:nvCxnSpPr>
          <p:cNvPr id="17415" name="Connettore 2 13"/>
          <p:cNvCxnSpPr>
            <a:cxnSpLocks noChangeShapeType="1"/>
          </p:cNvCxnSpPr>
          <p:nvPr/>
        </p:nvCxnSpPr>
        <p:spPr bwMode="auto">
          <a:xfrm flipV="1">
            <a:off x="1714500" y="3073400"/>
            <a:ext cx="1857375" cy="284163"/>
          </a:xfrm>
          <a:prstGeom prst="straightConnector1">
            <a:avLst/>
          </a:prstGeom>
          <a:noFill/>
          <a:ln w="9525">
            <a:solidFill>
              <a:schemeClr val="tx1"/>
            </a:solidFill>
            <a:prstDash val="dash"/>
            <a:miter lim="800000"/>
            <a:headEnd/>
            <a:tailEnd type="arrow" w="med" len="med"/>
          </a:ln>
          <a:extLst>
            <a:ext uri="{909E8E84-426E-40dd-AFC4-6F175D3DCCD1}">
              <a14:hiddenFill xmlns:a14="http://schemas.microsoft.com/office/drawing/2010/main" xmlns="">
                <a:noFill/>
              </a14:hiddenFill>
            </a:ext>
          </a:extLst>
        </p:spPr>
      </p:cxnSp>
      <p:sp>
        <p:nvSpPr>
          <p:cNvPr id="67" name="CasellaDiTesto 66"/>
          <p:cNvSpPr txBox="1"/>
          <p:nvPr/>
        </p:nvSpPr>
        <p:spPr>
          <a:xfrm>
            <a:off x="2430463" y="2857500"/>
            <a:ext cx="128587" cy="276225"/>
          </a:xfrm>
          <a:prstGeom prst="rect">
            <a:avLst/>
          </a:prstGeom>
          <a:noFill/>
        </p:spPr>
        <p:txBody>
          <a:bodyPr wrap="none">
            <a:spAutoFit/>
          </a:bodyPr>
          <a:lstStyle/>
          <a:p>
            <a:pPr>
              <a:spcBef>
                <a:spcPct val="0"/>
              </a:spcBef>
              <a:defRPr/>
            </a:pPr>
            <a:r>
              <a:rPr lang="it-IT" sz="1200" dirty="0">
                <a:solidFill>
                  <a:srgbClr val="000000"/>
                </a:solidFill>
                <a:latin typeface="Arial"/>
                <a:cs typeface="+mn-cs"/>
              </a:rPr>
              <a:t>v2</a:t>
            </a:r>
          </a:p>
        </p:txBody>
      </p:sp>
      <p:grpSp>
        <p:nvGrpSpPr>
          <p:cNvPr id="17417" name="Gruppo 58"/>
          <p:cNvGrpSpPr>
            <a:grpSpLocks/>
          </p:cNvGrpSpPr>
          <p:nvPr/>
        </p:nvGrpSpPr>
        <p:grpSpPr bwMode="auto">
          <a:xfrm>
            <a:off x="1847850" y="3929063"/>
            <a:ext cx="1590675" cy="642937"/>
            <a:chOff x="1847151" y="3929066"/>
            <a:chExt cx="1592047" cy="642942"/>
          </a:xfrm>
        </p:grpSpPr>
        <p:cxnSp>
          <p:nvCxnSpPr>
            <p:cNvPr id="17459" name="Connettore 2 9"/>
            <p:cNvCxnSpPr>
              <a:cxnSpLocks noChangeShapeType="1"/>
            </p:cNvCxnSpPr>
            <p:nvPr/>
          </p:nvCxnSpPr>
          <p:spPr bwMode="auto">
            <a:xfrm>
              <a:off x="1847151" y="4000504"/>
              <a:ext cx="1592047" cy="571504"/>
            </a:xfrm>
            <a:prstGeom prst="straightConnector1">
              <a:avLst/>
            </a:prstGeom>
            <a:noFill/>
            <a:ln w="9525">
              <a:solidFill>
                <a:schemeClr val="tx1"/>
              </a:solidFill>
              <a:prstDash val="dash"/>
              <a:miter lim="800000"/>
              <a:headEnd/>
              <a:tailEnd type="arrow" w="med" len="med"/>
            </a:ln>
            <a:extLst>
              <a:ext uri="{909E8E84-426E-40dd-AFC4-6F175D3DCCD1}">
                <a14:hiddenFill xmlns:a14="http://schemas.microsoft.com/office/drawing/2010/main" xmlns="">
                  <a:noFill/>
                </a14:hiddenFill>
              </a:ext>
            </a:extLst>
          </p:spPr>
        </p:cxnSp>
        <p:sp>
          <p:nvSpPr>
            <p:cNvPr id="68" name="CasellaDiTesto 67"/>
            <p:cNvSpPr txBox="1"/>
            <p:nvPr/>
          </p:nvSpPr>
          <p:spPr>
            <a:xfrm>
              <a:off x="2457277" y="3929066"/>
              <a:ext cx="128699" cy="276227"/>
            </a:xfrm>
            <a:prstGeom prst="rect">
              <a:avLst/>
            </a:prstGeom>
            <a:noFill/>
          </p:spPr>
          <p:txBody>
            <a:bodyPr wrap="none">
              <a:spAutoFit/>
            </a:bodyPr>
            <a:lstStyle/>
            <a:p>
              <a:pPr>
                <a:spcBef>
                  <a:spcPct val="0"/>
                </a:spcBef>
                <a:defRPr/>
              </a:pPr>
              <a:r>
                <a:rPr lang="it-IT" sz="1200" dirty="0">
                  <a:solidFill>
                    <a:srgbClr val="000000"/>
                  </a:solidFill>
                  <a:latin typeface="Arial"/>
                  <a:cs typeface="+mn-cs"/>
                </a:rPr>
                <a:t>v3</a:t>
              </a:r>
            </a:p>
          </p:txBody>
        </p:sp>
      </p:grpSp>
      <p:grpSp>
        <p:nvGrpSpPr>
          <p:cNvPr id="17418" name="Gruppo 59"/>
          <p:cNvGrpSpPr>
            <a:grpSpLocks/>
          </p:cNvGrpSpPr>
          <p:nvPr/>
        </p:nvGrpSpPr>
        <p:grpSpPr bwMode="auto">
          <a:xfrm>
            <a:off x="1820863" y="4857750"/>
            <a:ext cx="1617662" cy="1143000"/>
            <a:chOff x="1820616" y="4857760"/>
            <a:chExt cx="1618581" cy="1143008"/>
          </a:xfrm>
        </p:grpSpPr>
        <p:cxnSp>
          <p:nvCxnSpPr>
            <p:cNvPr id="17457" name="Connettore 2 45"/>
            <p:cNvCxnSpPr>
              <a:cxnSpLocks noChangeShapeType="1"/>
            </p:cNvCxnSpPr>
            <p:nvPr/>
          </p:nvCxnSpPr>
          <p:spPr bwMode="auto">
            <a:xfrm flipV="1">
              <a:off x="1820616" y="4857760"/>
              <a:ext cx="1618581" cy="1143008"/>
            </a:xfrm>
            <a:prstGeom prst="straightConnector1">
              <a:avLst/>
            </a:prstGeom>
            <a:noFill/>
            <a:ln w="9525">
              <a:solidFill>
                <a:schemeClr val="tx1"/>
              </a:solidFill>
              <a:prstDash val="dash"/>
              <a:miter lim="800000"/>
              <a:headEnd/>
              <a:tailEnd type="arrow" w="med" len="med"/>
            </a:ln>
            <a:extLst>
              <a:ext uri="{909E8E84-426E-40dd-AFC4-6F175D3DCCD1}">
                <a14:hiddenFill xmlns:a14="http://schemas.microsoft.com/office/drawing/2010/main" xmlns="">
                  <a:noFill/>
                </a14:hiddenFill>
              </a:ext>
            </a:extLst>
          </p:spPr>
        </p:cxnSp>
        <p:sp>
          <p:nvSpPr>
            <p:cNvPr id="69" name="CasellaDiTesto 68"/>
            <p:cNvSpPr txBox="1"/>
            <p:nvPr/>
          </p:nvSpPr>
          <p:spPr>
            <a:xfrm>
              <a:off x="2457565" y="5143512"/>
              <a:ext cx="128661" cy="276227"/>
            </a:xfrm>
            <a:prstGeom prst="rect">
              <a:avLst/>
            </a:prstGeom>
            <a:noFill/>
          </p:spPr>
          <p:txBody>
            <a:bodyPr wrap="none">
              <a:spAutoFit/>
            </a:bodyPr>
            <a:lstStyle/>
            <a:p>
              <a:pPr>
                <a:spcBef>
                  <a:spcPct val="0"/>
                </a:spcBef>
                <a:defRPr/>
              </a:pPr>
              <a:r>
                <a:rPr lang="it-IT" sz="1200" dirty="0">
                  <a:solidFill>
                    <a:srgbClr val="000000"/>
                  </a:solidFill>
                  <a:latin typeface="Arial"/>
                  <a:cs typeface="+mn-cs"/>
                </a:rPr>
                <a:t>v4</a:t>
              </a:r>
            </a:p>
          </p:txBody>
        </p:sp>
      </p:grpSp>
      <p:grpSp>
        <p:nvGrpSpPr>
          <p:cNvPr id="17419" name="Gruppo 55"/>
          <p:cNvGrpSpPr>
            <a:grpSpLocks/>
          </p:cNvGrpSpPr>
          <p:nvPr/>
        </p:nvGrpSpPr>
        <p:grpSpPr bwMode="auto">
          <a:xfrm>
            <a:off x="142875" y="1444625"/>
            <a:ext cx="2143125" cy="4770438"/>
            <a:chOff x="142844" y="1444545"/>
            <a:chExt cx="2143108" cy="4770537"/>
          </a:xfrm>
        </p:grpSpPr>
        <p:sp>
          <p:nvSpPr>
            <p:cNvPr id="50" name="CasellaDiTesto 49"/>
            <p:cNvSpPr txBox="1"/>
            <p:nvPr/>
          </p:nvSpPr>
          <p:spPr>
            <a:xfrm>
              <a:off x="785777" y="1444545"/>
              <a:ext cx="1500175" cy="4770537"/>
            </a:xfrm>
            <a:prstGeom prst="rect">
              <a:avLst/>
            </a:prstGeom>
            <a:noFill/>
          </p:spPr>
          <p:txBody>
            <a:bodyPr>
              <a:spAutoFit/>
            </a:bodyPr>
            <a:lstStyle/>
            <a:p>
              <a:pPr marL="342900" indent="-342900">
                <a:spcBef>
                  <a:spcPct val="20000"/>
                </a:spcBef>
                <a:defRPr/>
              </a:pPr>
              <a:r>
                <a:rPr lang="it-IT" sz="1600" kern="0" dirty="0" err="1">
                  <a:solidFill>
                    <a:srgbClr val="C00000"/>
                  </a:solidFill>
                  <a:latin typeface="Arial"/>
                  <a:cs typeface="+mn-cs"/>
                </a:rPr>
                <a:t>Companies</a:t>
              </a:r>
              <a:endParaRPr lang="it-IT" sz="1600" kern="0" dirty="0">
                <a:solidFill>
                  <a:srgbClr val="C00000"/>
                </a:solidFill>
                <a:latin typeface="Arial"/>
                <a:cs typeface="+mn-cs"/>
              </a:endParaRPr>
            </a:p>
            <a:p>
              <a:pPr marL="342900" indent="-342900">
                <a:spcBef>
                  <a:spcPct val="20000"/>
                </a:spcBef>
                <a:defRPr/>
              </a:pPr>
              <a:r>
                <a:rPr lang="it-IT" sz="1600" kern="0" dirty="0">
                  <a:solidFill>
                    <a:srgbClr val="C00000"/>
                  </a:solidFill>
                  <a:latin typeface="Arial"/>
                  <a:cs typeface="+mn-cs"/>
                </a:rPr>
                <a:t>	</a:t>
              </a:r>
              <a:r>
                <a:rPr lang="it-IT" sz="1600" kern="0" dirty="0" err="1">
                  <a:solidFill>
                    <a:srgbClr val="C00000"/>
                  </a:solidFill>
                  <a:latin typeface="Arial"/>
                  <a:cs typeface="+mn-cs"/>
                </a:rPr>
                <a:t>Name</a:t>
              </a:r>
              <a:endParaRPr lang="it-IT" sz="1600" kern="0" dirty="0">
                <a:solidFill>
                  <a:srgbClr val="C00000"/>
                </a:solidFill>
                <a:latin typeface="Arial"/>
                <a:cs typeface="+mn-cs"/>
              </a:endParaRPr>
            </a:p>
            <a:p>
              <a:pPr marL="342900" indent="-342900">
                <a:spcBef>
                  <a:spcPct val="20000"/>
                </a:spcBef>
                <a:defRPr/>
              </a:pPr>
              <a:r>
                <a:rPr lang="it-IT" sz="1600" kern="0" dirty="0">
                  <a:solidFill>
                    <a:srgbClr val="C00000"/>
                  </a:solidFill>
                  <a:latin typeface="Arial"/>
                  <a:cs typeface="+mn-cs"/>
                </a:rPr>
                <a:t>	</a:t>
              </a:r>
              <a:r>
                <a:rPr lang="it-IT" sz="1600" kern="0" dirty="0" err="1">
                  <a:solidFill>
                    <a:srgbClr val="C00000"/>
                  </a:solidFill>
                  <a:latin typeface="Arial"/>
                  <a:cs typeface="+mn-cs"/>
                </a:rPr>
                <a:t>Address</a:t>
              </a:r>
              <a:endParaRPr lang="it-IT" sz="1600" kern="0" dirty="0">
                <a:solidFill>
                  <a:srgbClr val="C00000"/>
                </a:solidFill>
                <a:latin typeface="Arial"/>
                <a:cs typeface="+mn-cs"/>
              </a:endParaRPr>
            </a:p>
            <a:p>
              <a:pPr marL="342900" indent="-342900">
                <a:spcBef>
                  <a:spcPct val="20000"/>
                </a:spcBef>
                <a:defRPr/>
              </a:pPr>
              <a:r>
                <a:rPr lang="it-IT" sz="1600" kern="0" dirty="0">
                  <a:solidFill>
                    <a:srgbClr val="C00000"/>
                  </a:solidFill>
                  <a:latin typeface="Arial"/>
                  <a:cs typeface="+mn-cs"/>
                </a:rPr>
                <a:t>	</a:t>
              </a:r>
              <a:r>
                <a:rPr lang="it-IT" sz="1600" kern="0" dirty="0" err="1">
                  <a:solidFill>
                    <a:srgbClr val="C00000"/>
                  </a:solidFill>
                  <a:latin typeface="Arial"/>
                  <a:cs typeface="+mn-cs"/>
                </a:rPr>
                <a:t>Year</a:t>
              </a:r>
              <a:endParaRPr lang="it-IT" sz="1600" kern="0" dirty="0">
                <a:solidFill>
                  <a:srgbClr val="C00000"/>
                </a:solidFill>
                <a:latin typeface="Arial"/>
                <a:cs typeface="+mn-cs"/>
              </a:endParaRPr>
            </a:p>
            <a:p>
              <a:pPr marL="342900" indent="-342900">
                <a:spcBef>
                  <a:spcPct val="20000"/>
                </a:spcBef>
                <a:defRPr/>
              </a:pPr>
              <a:endParaRPr lang="it-IT" sz="1600" kern="0" dirty="0">
                <a:solidFill>
                  <a:srgbClr val="C00000"/>
                </a:solidFill>
                <a:latin typeface="Arial"/>
                <a:cs typeface="+mn-cs"/>
              </a:endParaRPr>
            </a:p>
            <a:p>
              <a:pPr marL="342900" indent="-342900">
                <a:spcBef>
                  <a:spcPct val="20000"/>
                </a:spcBef>
                <a:defRPr/>
              </a:pPr>
              <a:r>
                <a:rPr lang="it-IT" sz="1600" kern="0" dirty="0" err="1">
                  <a:solidFill>
                    <a:srgbClr val="C00000"/>
                  </a:solidFill>
                  <a:latin typeface="Arial"/>
                  <a:cs typeface="+mn-cs"/>
                </a:rPr>
                <a:t>Grants</a:t>
              </a:r>
              <a:endParaRPr lang="it-IT" sz="1600" kern="0" dirty="0">
                <a:solidFill>
                  <a:srgbClr val="C00000"/>
                </a:solidFill>
                <a:latin typeface="Arial"/>
                <a:cs typeface="+mn-cs"/>
              </a:endParaRPr>
            </a:p>
            <a:p>
              <a:pPr marL="342900" indent="-342900">
                <a:spcBef>
                  <a:spcPct val="20000"/>
                </a:spcBef>
                <a:defRPr/>
              </a:pPr>
              <a:r>
                <a:rPr lang="it-IT" sz="1600" kern="0" dirty="0">
                  <a:solidFill>
                    <a:srgbClr val="C00000"/>
                  </a:solidFill>
                  <a:latin typeface="Arial"/>
                  <a:cs typeface="+mn-cs"/>
                </a:rPr>
                <a:t>	</a:t>
              </a:r>
              <a:r>
                <a:rPr lang="it-IT" sz="1600" kern="0" dirty="0" err="1">
                  <a:solidFill>
                    <a:srgbClr val="C00000"/>
                  </a:solidFill>
                  <a:latin typeface="Arial"/>
                  <a:cs typeface="+mn-cs"/>
                </a:rPr>
                <a:t>Gid</a:t>
              </a:r>
              <a:endParaRPr lang="it-IT" sz="1600" kern="0" dirty="0">
                <a:solidFill>
                  <a:srgbClr val="C00000"/>
                </a:solidFill>
                <a:latin typeface="Arial"/>
                <a:cs typeface="+mn-cs"/>
              </a:endParaRPr>
            </a:p>
            <a:p>
              <a:pPr marL="342900" indent="-342900">
                <a:spcBef>
                  <a:spcPct val="20000"/>
                </a:spcBef>
                <a:defRPr/>
              </a:pPr>
              <a:r>
                <a:rPr lang="it-IT" sz="1600" kern="0" dirty="0">
                  <a:solidFill>
                    <a:srgbClr val="C00000"/>
                  </a:solidFill>
                  <a:latin typeface="Arial"/>
                  <a:cs typeface="+mn-cs"/>
                </a:rPr>
                <a:t>	</a:t>
              </a:r>
              <a:r>
                <a:rPr lang="it-IT" sz="1600" kern="0" dirty="0" err="1">
                  <a:solidFill>
                    <a:srgbClr val="C00000"/>
                  </a:solidFill>
                  <a:latin typeface="Arial"/>
                  <a:cs typeface="+mn-cs"/>
                </a:rPr>
                <a:t>Recipient</a:t>
              </a:r>
              <a:endParaRPr lang="it-IT" sz="1600" kern="0" dirty="0">
                <a:solidFill>
                  <a:srgbClr val="C00000"/>
                </a:solidFill>
                <a:latin typeface="Arial"/>
                <a:cs typeface="+mn-cs"/>
              </a:endParaRPr>
            </a:p>
            <a:p>
              <a:pPr marL="342900" indent="-342900">
                <a:spcBef>
                  <a:spcPct val="20000"/>
                </a:spcBef>
                <a:defRPr/>
              </a:pPr>
              <a:r>
                <a:rPr lang="it-IT" sz="1600" kern="0" dirty="0">
                  <a:solidFill>
                    <a:srgbClr val="C00000"/>
                  </a:solidFill>
                  <a:latin typeface="Arial"/>
                  <a:cs typeface="+mn-cs"/>
                </a:rPr>
                <a:t>	</a:t>
              </a:r>
              <a:r>
                <a:rPr lang="it-IT" sz="1600" kern="0" dirty="0" err="1">
                  <a:solidFill>
                    <a:srgbClr val="C00000"/>
                  </a:solidFill>
                  <a:latin typeface="Arial"/>
                  <a:cs typeface="+mn-cs"/>
                </a:rPr>
                <a:t>Amount</a:t>
              </a:r>
              <a:endParaRPr lang="it-IT" sz="1600" kern="0" dirty="0">
                <a:solidFill>
                  <a:srgbClr val="C00000"/>
                </a:solidFill>
                <a:latin typeface="Arial"/>
                <a:cs typeface="+mn-cs"/>
              </a:endParaRPr>
            </a:p>
            <a:p>
              <a:pPr marL="342900" indent="-342900">
                <a:spcBef>
                  <a:spcPct val="20000"/>
                </a:spcBef>
                <a:defRPr/>
              </a:pPr>
              <a:r>
                <a:rPr lang="it-IT" sz="1600" kern="0" dirty="0">
                  <a:solidFill>
                    <a:srgbClr val="C00000"/>
                  </a:solidFill>
                  <a:latin typeface="Arial"/>
                  <a:cs typeface="+mn-cs"/>
                </a:rPr>
                <a:t>	</a:t>
              </a:r>
              <a:r>
                <a:rPr lang="it-IT" sz="1600" kern="0" dirty="0" err="1">
                  <a:solidFill>
                    <a:srgbClr val="C00000"/>
                  </a:solidFill>
                  <a:latin typeface="Arial"/>
                  <a:cs typeface="+mn-cs"/>
                </a:rPr>
                <a:t>Supervisor</a:t>
              </a:r>
              <a:endParaRPr lang="it-IT" sz="1600" kern="0" dirty="0">
                <a:solidFill>
                  <a:srgbClr val="C00000"/>
                </a:solidFill>
                <a:latin typeface="Arial"/>
                <a:cs typeface="+mn-cs"/>
              </a:endParaRPr>
            </a:p>
            <a:p>
              <a:pPr marL="342900" indent="-342900">
                <a:spcBef>
                  <a:spcPct val="20000"/>
                </a:spcBef>
                <a:defRPr/>
              </a:pPr>
              <a:r>
                <a:rPr lang="it-IT" sz="1600" kern="0" dirty="0">
                  <a:solidFill>
                    <a:srgbClr val="C00000"/>
                  </a:solidFill>
                  <a:latin typeface="Arial"/>
                  <a:cs typeface="+mn-cs"/>
                </a:rPr>
                <a:t>	Manager</a:t>
              </a:r>
            </a:p>
            <a:p>
              <a:pPr marL="342900" indent="-342900">
                <a:spcBef>
                  <a:spcPct val="20000"/>
                </a:spcBef>
                <a:defRPr/>
              </a:pPr>
              <a:endParaRPr lang="it-IT" sz="1600" kern="0" dirty="0">
                <a:solidFill>
                  <a:srgbClr val="C00000"/>
                </a:solidFill>
                <a:latin typeface="Arial"/>
                <a:cs typeface="+mn-cs"/>
              </a:endParaRPr>
            </a:p>
            <a:p>
              <a:pPr marL="342900" indent="-342900">
                <a:spcBef>
                  <a:spcPct val="20000"/>
                </a:spcBef>
                <a:defRPr/>
              </a:pPr>
              <a:r>
                <a:rPr lang="it-IT" sz="1600" kern="0" dirty="0" err="1">
                  <a:solidFill>
                    <a:srgbClr val="C00000"/>
                  </a:solidFill>
                  <a:latin typeface="Arial"/>
                  <a:cs typeface="+mn-cs"/>
                </a:rPr>
                <a:t>Contacts</a:t>
              </a:r>
              <a:endParaRPr lang="it-IT" sz="1600" kern="0" dirty="0">
                <a:solidFill>
                  <a:srgbClr val="C00000"/>
                </a:solidFill>
                <a:latin typeface="Arial"/>
                <a:cs typeface="+mn-cs"/>
              </a:endParaRPr>
            </a:p>
            <a:p>
              <a:pPr marL="342900" indent="-342900">
                <a:spcBef>
                  <a:spcPct val="20000"/>
                </a:spcBef>
                <a:defRPr/>
              </a:pPr>
              <a:r>
                <a:rPr lang="it-IT" sz="1600" kern="0" dirty="0">
                  <a:solidFill>
                    <a:srgbClr val="C00000"/>
                  </a:solidFill>
                  <a:latin typeface="Arial"/>
                  <a:cs typeface="+mn-cs"/>
                </a:rPr>
                <a:t>	</a:t>
              </a:r>
              <a:r>
                <a:rPr lang="it-IT" sz="1600" kern="0" dirty="0" err="1">
                  <a:solidFill>
                    <a:srgbClr val="C00000"/>
                  </a:solidFill>
                  <a:latin typeface="Arial"/>
                  <a:cs typeface="+mn-cs"/>
                </a:rPr>
                <a:t>Cid</a:t>
              </a:r>
              <a:endParaRPr lang="it-IT" sz="1600" kern="0" dirty="0">
                <a:solidFill>
                  <a:srgbClr val="C00000"/>
                </a:solidFill>
                <a:latin typeface="Arial"/>
                <a:cs typeface="+mn-cs"/>
              </a:endParaRPr>
            </a:p>
            <a:p>
              <a:pPr marL="342900" indent="-342900">
                <a:spcBef>
                  <a:spcPct val="20000"/>
                </a:spcBef>
                <a:defRPr/>
              </a:pPr>
              <a:r>
                <a:rPr lang="it-IT" sz="1600" kern="0" dirty="0">
                  <a:solidFill>
                    <a:srgbClr val="C00000"/>
                  </a:solidFill>
                  <a:latin typeface="Arial"/>
                  <a:cs typeface="+mn-cs"/>
                </a:rPr>
                <a:t>	</a:t>
              </a:r>
              <a:r>
                <a:rPr lang="it-IT" sz="1600" kern="0" dirty="0" err="1">
                  <a:solidFill>
                    <a:srgbClr val="C00000"/>
                  </a:solidFill>
                  <a:latin typeface="Arial"/>
                  <a:cs typeface="+mn-cs"/>
                </a:rPr>
                <a:t>Email</a:t>
              </a:r>
              <a:endParaRPr lang="it-IT" sz="1600" kern="0" dirty="0">
                <a:solidFill>
                  <a:srgbClr val="C00000"/>
                </a:solidFill>
                <a:latin typeface="Arial"/>
                <a:cs typeface="+mn-cs"/>
              </a:endParaRPr>
            </a:p>
            <a:p>
              <a:pPr marL="342900" indent="-342900">
                <a:spcBef>
                  <a:spcPct val="20000"/>
                </a:spcBef>
                <a:defRPr/>
              </a:pPr>
              <a:r>
                <a:rPr lang="it-IT" sz="1600" kern="0" dirty="0">
                  <a:solidFill>
                    <a:srgbClr val="C00000"/>
                  </a:solidFill>
                  <a:latin typeface="Arial"/>
                  <a:cs typeface="+mn-cs"/>
                </a:rPr>
                <a:t>	</a:t>
              </a:r>
              <a:r>
                <a:rPr lang="it-IT" sz="1600" kern="0" dirty="0" err="1">
                  <a:solidFill>
                    <a:srgbClr val="C00000"/>
                  </a:solidFill>
                  <a:latin typeface="Arial"/>
                  <a:cs typeface="+mn-cs"/>
                </a:rPr>
                <a:t>Phone</a:t>
              </a:r>
              <a:endParaRPr lang="it-IT" sz="1600" kern="0" dirty="0">
                <a:solidFill>
                  <a:srgbClr val="C00000"/>
                </a:solidFill>
                <a:latin typeface="Arial"/>
                <a:cs typeface="+mn-cs"/>
              </a:endParaRPr>
            </a:p>
          </p:txBody>
        </p:sp>
        <p:grpSp>
          <p:nvGrpSpPr>
            <p:cNvPr id="17439" name="Gruppo 52"/>
            <p:cNvGrpSpPr>
              <a:grpSpLocks/>
            </p:cNvGrpSpPr>
            <p:nvPr/>
          </p:nvGrpSpPr>
          <p:grpSpPr bwMode="auto">
            <a:xfrm>
              <a:off x="285720" y="1928802"/>
              <a:ext cx="928694" cy="1714512"/>
              <a:chOff x="285720" y="1928802"/>
              <a:chExt cx="928694" cy="1714512"/>
            </a:xfrm>
          </p:grpSpPr>
          <p:grpSp>
            <p:nvGrpSpPr>
              <p:cNvPr id="17452" name="Gruppo 27"/>
              <p:cNvGrpSpPr>
                <a:grpSpLocks/>
              </p:cNvGrpSpPr>
              <p:nvPr/>
            </p:nvGrpSpPr>
            <p:grpSpPr bwMode="auto">
              <a:xfrm>
                <a:off x="642116" y="1928802"/>
                <a:ext cx="572298" cy="1714512"/>
                <a:chOff x="570678" y="1928802"/>
                <a:chExt cx="572298" cy="1429554"/>
              </a:xfrm>
            </p:grpSpPr>
            <p:cxnSp>
              <p:nvCxnSpPr>
                <p:cNvPr id="17454" name="Connettore 4 31"/>
                <p:cNvCxnSpPr>
                  <a:cxnSpLocks noChangeShapeType="1"/>
                </p:cNvCxnSpPr>
                <p:nvPr/>
              </p:nvCxnSpPr>
              <p:spPr bwMode="auto">
                <a:xfrm rot="10800000">
                  <a:off x="571472" y="3357562"/>
                  <a:ext cx="571504" cy="2"/>
                </a:xfrm>
                <a:prstGeom prst="bentConnector3">
                  <a:avLst>
                    <a:gd name="adj1" fmla="val 50000"/>
                  </a:avLst>
                </a:prstGeom>
                <a:noFill/>
                <a:ln w="9525">
                  <a:solidFill>
                    <a:schemeClr val="tx1"/>
                  </a:solidFill>
                  <a:miter lim="800000"/>
                  <a:headEnd/>
                  <a:tailEnd/>
                </a:ln>
                <a:extLst>
                  <a:ext uri="{909E8E84-426E-40dd-AFC4-6F175D3DCCD1}">
                    <a14:hiddenFill xmlns:a14="http://schemas.microsoft.com/office/drawing/2010/main" xmlns="">
                      <a:noFill/>
                    </a14:hiddenFill>
                  </a:ext>
                </a:extLst>
              </p:spPr>
            </p:cxnSp>
            <p:cxnSp>
              <p:nvCxnSpPr>
                <p:cNvPr id="17455" name="Connettore 2 37"/>
                <p:cNvCxnSpPr>
                  <a:cxnSpLocks noChangeShapeType="1"/>
                </p:cNvCxnSpPr>
                <p:nvPr/>
              </p:nvCxnSpPr>
              <p:spPr bwMode="auto">
                <a:xfrm flipV="1">
                  <a:off x="571472" y="1928802"/>
                  <a:ext cx="571504" cy="1980"/>
                </a:xfrm>
                <a:prstGeom prst="straightConnector1">
                  <a:avLst/>
                </a:prstGeom>
                <a:noFill/>
                <a:ln w="9525">
                  <a:solidFill>
                    <a:schemeClr val="tx1"/>
                  </a:solidFill>
                  <a:miter lim="800000"/>
                  <a:headEnd/>
                  <a:tailEnd type="arrow" w="med" len="med"/>
                </a:ln>
                <a:extLst>
                  <a:ext uri="{909E8E84-426E-40dd-AFC4-6F175D3DCCD1}">
                    <a14:hiddenFill xmlns:a14="http://schemas.microsoft.com/office/drawing/2010/main" xmlns="">
                      <a:noFill/>
                    </a14:hiddenFill>
                  </a:ext>
                </a:extLst>
              </p:spPr>
            </p:cxnSp>
            <p:cxnSp>
              <p:nvCxnSpPr>
                <p:cNvPr id="17456" name="Connettore 1 26"/>
                <p:cNvCxnSpPr>
                  <a:cxnSpLocks noChangeShapeType="1"/>
                </p:cNvCxnSpPr>
                <p:nvPr/>
              </p:nvCxnSpPr>
              <p:spPr bwMode="auto">
                <a:xfrm rot="5400000">
                  <a:off x="-142908" y="2643182"/>
                  <a:ext cx="1428760" cy="1588"/>
                </a:xfrm>
                <a:prstGeom prst="line">
                  <a:avLst/>
                </a:prstGeom>
                <a:noFill/>
                <a:ln w="9525">
                  <a:solidFill>
                    <a:schemeClr val="tx1"/>
                  </a:solidFill>
                  <a:miter lim="800000"/>
                  <a:headEnd/>
                  <a:tailEnd/>
                </a:ln>
                <a:extLst>
                  <a:ext uri="{909E8E84-426E-40dd-AFC4-6F175D3DCCD1}">
                    <a14:hiddenFill xmlns:a14="http://schemas.microsoft.com/office/drawing/2010/main" xmlns="">
                      <a:noFill/>
                    </a14:hiddenFill>
                  </a:ext>
                </a:extLst>
              </p:spPr>
            </p:cxnSp>
          </p:grpSp>
          <p:sp>
            <p:nvSpPr>
              <p:cNvPr id="70" name="CasellaDiTesto 69"/>
              <p:cNvSpPr txBox="1"/>
              <p:nvPr/>
            </p:nvSpPr>
            <p:spPr>
              <a:xfrm>
                <a:off x="285718" y="2571693"/>
                <a:ext cx="312736" cy="276231"/>
              </a:xfrm>
              <a:prstGeom prst="rect">
                <a:avLst/>
              </a:prstGeom>
              <a:noFill/>
            </p:spPr>
            <p:txBody>
              <a:bodyPr wrap="none">
                <a:spAutoFit/>
              </a:bodyPr>
              <a:lstStyle/>
              <a:p>
                <a:pPr>
                  <a:spcBef>
                    <a:spcPct val="0"/>
                  </a:spcBef>
                  <a:defRPr/>
                </a:pPr>
                <a:r>
                  <a:rPr lang="it-IT" sz="1200" dirty="0">
                    <a:solidFill>
                      <a:srgbClr val="000000"/>
                    </a:solidFill>
                    <a:latin typeface="Arial"/>
                    <a:cs typeface="+mn-cs"/>
                  </a:rPr>
                  <a:t>f1</a:t>
                </a:r>
              </a:p>
            </p:txBody>
          </p:sp>
        </p:grpSp>
        <p:grpSp>
          <p:nvGrpSpPr>
            <p:cNvPr id="17440" name="Gruppo 54"/>
            <p:cNvGrpSpPr>
              <a:grpSpLocks/>
            </p:cNvGrpSpPr>
            <p:nvPr/>
          </p:nvGrpSpPr>
          <p:grpSpPr bwMode="auto">
            <a:xfrm>
              <a:off x="142844" y="4214818"/>
              <a:ext cx="1071570" cy="1285884"/>
              <a:chOff x="142844" y="4214818"/>
              <a:chExt cx="1071570" cy="1285884"/>
            </a:xfrm>
          </p:grpSpPr>
          <p:grpSp>
            <p:nvGrpSpPr>
              <p:cNvPr id="17447" name="Gruppo 33"/>
              <p:cNvGrpSpPr>
                <a:grpSpLocks/>
              </p:cNvGrpSpPr>
              <p:nvPr/>
            </p:nvGrpSpPr>
            <p:grpSpPr bwMode="auto">
              <a:xfrm flipV="1">
                <a:off x="500034" y="4214818"/>
                <a:ext cx="714380" cy="1285884"/>
                <a:chOff x="570678" y="1928802"/>
                <a:chExt cx="572298" cy="1429554"/>
              </a:xfrm>
            </p:grpSpPr>
            <p:cxnSp>
              <p:nvCxnSpPr>
                <p:cNvPr id="17449" name="Connettore 4 35"/>
                <p:cNvCxnSpPr>
                  <a:cxnSpLocks noChangeShapeType="1"/>
                </p:cNvCxnSpPr>
                <p:nvPr/>
              </p:nvCxnSpPr>
              <p:spPr bwMode="auto">
                <a:xfrm rot="10800000">
                  <a:off x="571472" y="3357562"/>
                  <a:ext cx="571504" cy="2"/>
                </a:xfrm>
                <a:prstGeom prst="bentConnector3">
                  <a:avLst>
                    <a:gd name="adj1" fmla="val 50000"/>
                  </a:avLst>
                </a:prstGeom>
                <a:noFill/>
                <a:ln w="9525">
                  <a:solidFill>
                    <a:schemeClr val="tx1"/>
                  </a:solidFill>
                  <a:miter lim="800000"/>
                  <a:headEnd/>
                  <a:tailEnd/>
                </a:ln>
                <a:extLst>
                  <a:ext uri="{909E8E84-426E-40dd-AFC4-6F175D3DCCD1}">
                    <a14:hiddenFill xmlns:a14="http://schemas.microsoft.com/office/drawing/2010/main" xmlns="">
                      <a:noFill/>
                    </a14:hiddenFill>
                  </a:ext>
                </a:extLst>
              </p:spPr>
            </p:cxnSp>
            <p:cxnSp>
              <p:nvCxnSpPr>
                <p:cNvPr id="17450" name="Connettore 2 36"/>
                <p:cNvCxnSpPr>
                  <a:cxnSpLocks noChangeShapeType="1"/>
                </p:cNvCxnSpPr>
                <p:nvPr/>
              </p:nvCxnSpPr>
              <p:spPr bwMode="auto">
                <a:xfrm flipV="1">
                  <a:off x="571472" y="1928802"/>
                  <a:ext cx="571504" cy="1980"/>
                </a:xfrm>
                <a:prstGeom prst="straightConnector1">
                  <a:avLst/>
                </a:prstGeom>
                <a:noFill/>
                <a:ln w="9525">
                  <a:solidFill>
                    <a:schemeClr val="tx1"/>
                  </a:solidFill>
                  <a:miter lim="800000"/>
                  <a:headEnd/>
                  <a:tailEnd type="arrow" w="med" len="med"/>
                </a:ln>
                <a:extLst>
                  <a:ext uri="{909E8E84-426E-40dd-AFC4-6F175D3DCCD1}">
                    <a14:hiddenFill xmlns:a14="http://schemas.microsoft.com/office/drawing/2010/main" xmlns="">
                      <a:noFill/>
                    </a14:hiddenFill>
                  </a:ext>
                </a:extLst>
              </p:spPr>
            </p:cxnSp>
            <p:cxnSp>
              <p:nvCxnSpPr>
                <p:cNvPr id="17451" name="Connettore 1 38"/>
                <p:cNvCxnSpPr>
                  <a:cxnSpLocks noChangeShapeType="1"/>
                </p:cNvCxnSpPr>
                <p:nvPr/>
              </p:nvCxnSpPr>
              <p:spPr bwMode="auto">
                <a:xfrm rot="5400000">
                  <a:off x="-142908" y="2643182"/>
                  <a:ext cx="1428760" cy="1588"/>
                </a:xfrm>
                <a:prstGeom prst="line">
                  <a:avLst/>
                </a:prstGeom>
                <a:noFill/>
                <a:ln w="9525">
                  <a:solidFill>
                    <a:schemeClr val="tx1"/>
                  </a:solidFill>
                  <a:miter lim="800000"/>
                  <a:headEnd/>
                  <a:tailEnd/>
                </a:ln>
                <a:extLst>
                  <a:ext uri="{909E8E84-426E-40dd-AFC4-6F175D3DCCD1}">
                    <a14:hiddenFill xmlns:a14="http://schemas.microsoft.com/office/drawing/2010/main" xmlns="">
                      <a:noFill/>
                    </a14:hiddenFill>
                  </a:ext>
                </a:extLst>
              </p:spPr>
            </p:cxnSp>
          </p:grpSp>
          <p:sp>
            <p:nvSpPr>
              <p:cNvPr id="73" name="CasellaDiTesto 72"/>
              <p:cNvSpPr txBox="1"/>
              <p:nvPr/>
            </p:nvSpPr>
            <p:spPr>
              <a:xfrm>
                <a:off x="142844" y="4214790"/>
                <a:ext cx="312735" cy="276231"/>
              </a:xfrm>
              <a:prstGeom prst="rect">
                <a:avLst/>
              </a:prstGeom>
              <a:noFill/>
            </p:spPr>
            <p:txBody>
              <a:bodyPr wrap="none">
                <a:spAutoFit/>
              </a:bodyPr>
              <a:lstStyle/>
              <a:p>
                <a:pPr>
                  <a:spcBef>
                    <a:spcPct val="0"/>
                  </a:spcBef>
                  <a:defRPr/>
                </a:pPr>
                <a:r>
                  <a:rPr lang="it-IT" sz="1200" dirty="0">
                    <a:solidFill>
                      <a:srgbClr val="000000"/>
                    </a:solidFill>
                    <a:latin typeface="Arial"/>
                    <a:cs typeface="+mn-cs"/>
                  </a:rPr>
                  <a:t>f2</a:t>
                </a:r>
              </a:p>
            </p:txBody>
          </p:sp>
        </p:grpSp>
        <p:grpSp>
          <p:nvGrpSpPr>
            <p:cNvPr id="17441" name="Gruppo 53"/>
            <p:cNvGrpSpPr>
              <a:grpSpLocks/>
            </p:cNvGrpSpPr>
            <p:nvPr/>
          </p:nvGrpSpPr>
          <p:grpSpPr bwMode="auto">
            <a:xfrm>
              <a:off x="500034" y="4490205"/>
              <a:ext cx="714380" cy="879237"/>
              <a:chOff x="500034" y="4490205"/>
              <a:chExt cx="714380" cy="879237"/>
            </a:xfrm>
          </p:grpSpPr>
          <p:grpSp>
            <p:nvGrpSpPr>
              <p:cNvPr id="17442" name="Gruppo 28"/>
              <p:cNvGrpSpPr>
                <a:grpSpLocks/>
              </p:cNvGrpSpPr>
              <p:nvPr/>
            </p:nvGrpSpPr>
            <p:grpSpPr bwMode="auto">
              <a:xfrm flipV="1">
                <a:off x="794516" y="4490205"/>
                <a:ext cx="419898" cy="879237"/>
                <a:chOff x="570678" y="1928802"/>
                <a:chExt cx="572298" cy="1429554"/>
              </a:xfrm>
            </p:grpSpPr>
            <p:cxnSp>
              <p:nvCxnSpPr>
                <p:cNvPr id="17444" name="Connettore 4 29"/>
                <p:cNvCxnSpPr>
                  <a:cxnSpLocks noChangeShapeType="1"/>
                </p:cNvCxnSpPr>
                <p:nvPr/>
              </p:nvCxnSpPr>
              <p:spPr bwMode="auto">
                <a:xfrm rot="10800000">
                  <a:off x="571472" y="3357562"/>
                  <a:ext cx="571504" cy="2"/>
                </a:xfrm>
                <a:prstGeom prst="bentConnector3">
                  <a:avLst>
                    <a:gd name="adj1" fmla="val 50000"/>
                  </a:avLst>
                </a:prstGeom>
                <a:noFill/>
                <a:ln w="9525">
                  <a:solidFill>
                    <a:schemeClr val="tx1"/>
                  </a:solidFill>
                  <a:miter lim="800000"/>
                  <a:headEnd/>
                  <a:tailEnd/>
                </a:ln>
                <a:extLst>
                  <a:ext uri="{909E8E84-426E-40dd-AFC4-6F175D3DCCD1}">
                    <a14:hiddenFill xmlns:a14="http://schemas.microsoft.com/office/drawing/2010/main" xmlns="">
                      <a:noFill/>
                    </a14:hiddenFill>
                  </a:ext>
                </a:extLst>
              </p:spPr>
            </p:cxnSp>
            <p:cxnSp>
              <p:nvCxnSpPr>
                <p:cNvPr id="17445" name="Connettore 2 30"/>
                <p:cNvCxnSpPr>
                  <a:cxnSpLocks noChangeShapeType="1"/>
                </p:cNvCxnSpPr>
                <p:nvPr/>
              </p:nvCxnSpPr>
              <p:spPr bwMode="auto">
                <a:xfrm flipV="1">
                  <a:off x="571472" y="1928802"/>
                  <a:ext cx="571504" cy="1980"/>
                </a:xfrm>
                <a:prstGeom prst="straightConnector1">
                  <a:avLst/>
                </a:prstGeom>
                <a:noFill/>
                <a:ln w="9525">
                  <a:solidFill>
                    <a:schemeClr val="tx1"/>
                  </a:solidFill>
                  <a:miter lim="800000"/>
                  <a:headEnd/>
                  <a:tailEnd type="arrow" w="med" len="med"/>
                </a:ln>
                <a:extLst>
                  <a:ext uri="{909E8E84-426E-40dd-AFC4-6F175D3DCCD1}">
                    <a14:hiddenFill xmlns:a14="http://schemas.microsoft.com/office/drawing/2010/main" xmlns="">
                      <a:noFill/>
                    </a14:hiddenFill>
                  </a:ext>
                </a:extLst>
              </p:spPr>
            </p:cxnSp>
            <p:cxnSp>
              <p:nvCxnSpPr>
                <p:cNvPr id="17446" name="Connettore 1 32"/>
                <p:cNvCxnSpPr>
                  <a:cxnSpLocks noChangeShapeType="1"/>
                </p:cNvCxnSpPr>
                <p:nvPr/>
              </p:nvCxnSpPr>
              <p:spPr bwMode="auto">
                <a:xfrm rot="5400000">
                  <a:off x="-142908" y="2643182"/>
                  <a:ext cx="1428760" cy="1588"/>
                </a:xfrm>
                <a:prstGeom prst="line">
                  <a:avLst/>
                </a:prstGeom>
                <a:noFill/>
                <a:ln w="9525">
                  <a:solidFill>
                    <a:schemeClr val="tx1"/>
                  </a:solidFill>
                  <a:miter lim="800000"/>
                  <a:headEnd/>
                  <a:tailEnd/>
                </a:ln>
                <a:extLst>
                  <a:ext uri="{909E8E84-426E-40dd-AFC4-6F175D3DCCD1}">
                    <a14:hiddenFill xmlns:a14="http://schemas.microsoft.com/office/drawing/2010/main" xmlns="">
                      <a:noFill/>
                    </a14:hiddenFill>
                  </a:ext>
                </a:extLst>
              </p:spPr>
            </p:cxnSp>
          </p:grpSp>
          <p:sp>
            <p:nvSpPr>
              <p:cNvPr id="74" name="CasellaDiTesto 73"/>
              <p:cNvSpPr txBox="1"/>
              <p:nvPr/>
            </p:nvSpPr>
            <p:spPr>
              <a:xfrm>
                <a:off x="500029" y="4857741"/>
                <a:ext cx="312734" cy="276231"/>
              </a:xfrm>
              <a:prstGeom prst="rect">
                <a:avLst/>
              </a:prstGeom>
              <a:noFill/>
            </p:spPr>
            <p:txBody>
              <a:bodyPr wrap="none">
                <a:spAutoFit/>
              </a:bodyPr>
              <a:lstStyle/>
              <a:p>
                <a:pPr>
                  <a:spcBef>
                    <a:spcPct val="0"/>
                  </a:spcBef>
                  <a:defRPr/>
                </a:pPr>
                <a:r>
                  <a:rPr lang="it-IT" sz="1200" dirty="0">
                    <a:solidFill>
                      <a:srgbClr val="000000"/>
                    </a:solidFill>
                    <a:latin typeface="Arial"/>
                    <a:cs typeface="+mn-cs"/>
                  </a:rPr>
                  <a:t>f3</a:t>
                </a:r>
              </a:p>
            </p:txBody>
          </p:sp>
        </p:grpSp>
      </p:grpSp>
      <p:sp>
        <p:nvSpPr>
          <p:cNvPr id="48" name="CasellaDiTesto 47"/>
          <p:cNvSpPr txBox="1"/>
          <p:nvPr/>
        </p:nvSpPr>
        <p:spPr>
          <a:xfrm>
            <a:off x="3071813" y="1766888"/>
            <a:ext cx="1714500" cy="3662362"/>
          </a:xfrm>
          <a:prstGeom prst="rect">
            <a:avLst/>
          </a:prstGeom>
          <a:noFill/>
        </p:spPr>
        <p:txBody>
          <a:bodyPr>
            <a:spAutoFit/>
          </a:bodyPr>
          <a:lstStyle/>
          <a:p>
            <a:pPr marL="342900" indent="-342900">
              <a:spcBef>
                <a:spcPct val="20000"/>
              </a:spcBef>
              <a:defRPr/>
            </a:pPr>
            <a:r>
              <a:rPr lang="it-IT" sz="1600" kern="0" dirty="0" err="1">
                <a:solidFill>
                  <a:srgbClr val="00B050"/>
                </a:solidFill>
                <a:latin typeface="Arial"/>
                <a:cs typeface="+mn-cs"/>
              </a:rPr>
              <a:t>Organizations</a:t>
            </a:r>
            <a:endParaRPr lang="it-IT" sz="1600" kern="0" dirty="0">
              <a:solidFill>
                <a:srgbClr val="00B050"/>
              </a:solidFill>
              <a:latin typeface="Arial"/>
              <a:cs typeface="+mn-cs"/>
            </a:endParaRPr>
          </a:p>
          <a:p>
            <a:pPr marL="342900" indent="-342900">
              <a:spcBef>
                <a:spcPct val="20000"/>
              </a:spcBef>
              <a:defRPr/>
            </a:pPr>
            <a:r>
              <a:rPr lang="it-IT" sz="1600" kern="0" dirty="0">
                <a:solidFill>
                  <a:srgbClr val="00B050"/>
                </a:solidFill>
                <a:latin typeface="Arial"/>
                <a:cs typeface="+mn-cs"/>
              </a:rPr>
              <a:t>	Code</a:t>
            </a:r>
          </a:p>
          <a:p>
            <a:pPr marL="342900" indent="-342900">
              <a:spcBef>
                <a:spcPct val="20000"/>
              </a:spcBef>
              <a:defRPr/>
            </a:pPr>
            <a:r>
              <a:rPr lang="it-IT" sz="1600" kern="0" dirty="0">
                <a:solidFill>
                  <a:srgbClr val="00B050"/>
                </a:solidFill>
                <a:latin typeface="Arial"/>
                <a:cs typeface="+mn-cs"/>
              </a:rPr>
              <a:t>	</a:t>
            </a:r>
            <a:r>
              <a:rPr lang="it-IT" sz="1600" kern="0" dirty="0" err="1">
                <a:solidFill>
                  <a:srgbClr val="00B050"/>
                </a:solidFill>
                <a:latin typeface="Arial"/>
                <a:cs typeface="+mn-cs"/>
              </a:rPr>
              <a:t>Year</a:t>
            </a:r>
            <a:endParaRPr lang="it-IT" sz="1600" kern="0" dirty="0">
              <a:solidFill>
                <a:srgbClr val="00B050"/>
              </a:solidFill>
              <a:latin typeface="Arial"/>
              <a:cs typeface="+mn-cs"/>
            </a:endParaRPr>
          </a:p>
          <a:p>
            <a:pPr marL="342900" indent="-342900">
              <a:spcBef>
                <a:spcPct val="20000"/>
              </a:spcBef>
              <a:defRPr/>
            </a:pPr>
            <a:r>
              <a:rPr lang="it-IT" sz="1600" kern="0" dirty="0">
                <a:solidFill>
                  <a:srgbClr val="00B050"/>
                </a:solidFill>
                <a:latin typeface="Arial"/>
                <a:cs typeface="+mn-cs"/>
              </a:rPr>
              <a:t>	</a:t>
            </a:r>
            <a:r>
              <a:rPr lang="it-IT" sz="1600" kern="0" dirty="0" err="1">
                <a:solidFill>
                  <a:srgbClr val="00B050"/>
                </a:solidFill>
                <a:latin typeface="Arial"/>
                <a:cs typeface="+mn-cs"/>
              </a:rPr>
              <a:t>Fundings</a:t>
            </a:r>
            <a:endParaRPr lang="it-IT" sz="1600" kern="0" dirty="0">
              <a:solidFill>
                <a:srgbClr val="00B050"/>
              </a:solidFill>
              <a:latin typeface="Arial"/>
              <a:cs typeface="+mn-cs"/>
            </a:endParaRPr>
          </a:p>
          <a:p>
            <a:pPr marL="342900" indent="-342900">
              <a:spcBef>
                <a:spcPct val="20000"/>
              </a:spcBef>
              <a:tabLst>
                <a:tab pos="717550" algn="l"/>
              </a:tabLst>
              <a:defRPr/>
            </a:pPr>
            <a:r>
              <a:rPr lang="it-IT" sz="1600" kern="0" dirty="0">
                <a:solidFill>
                  <a:srgbClr val="00B050"/>
                </a:solidFill>
                <a:latin typeface="Arial"/>
                <a:cs typeface="+mn-cs"/>
              </a:rPr>
              <a:t>		</a:t>
            </a:r>
            <a:r>
              <a:rPr lang="it-IT" sz="1600" kern="0" dirty="0" err="1">
                <a:solidFill>
                  <a:srgbClr val="00B050"/>
                </a:solidFill>
                <a:latin typeface="Arial"/>
                <a:cs typeface="+mn-cs"/>
              </a:rPr>
              <a:t>FId</a:t>
            </a:r>
            <a:endParaRPr lang="it-IT" sz="1600" kern="0" dirty="0">
              <a:solidFill>
                <a:srgbClr val="00B050"/>
              </a:solidFill>
              <a:latin typeface="Arial"/>
              <a:cs typeface="+mn-cs"/>
            </a:endParaRPr>
          </a:p>
          <a:p>
            <a:pPr marL="342900" indent="-342900">
              <a:spcBef>
                <a:spcPct val="20000"/>
              </a:spcBef>
              <a:tabLst>
                <a:tab pos="717550" algn="l"/>
              </a:tabLst>
              <a:defRPr/>
            </a:pPr>
            <a:r>
              <a:rPr lang="it-IT" sz="1600" kern="0" dirty="0">
                <a:solidFill>
                  <a:srgbClr val="00B050"/>
                </a:solidFill>
                <a:latin typeface="Arial"/>
                <a:cs typeface="+mn-cs"/>
              </a:rPr>
              <a:t>		</a:t>
            </a:r>
            <a:r>
              <a:rPr lang="it-IT" sz="1600" kern="0" dirty="0" err="1">
                <a:solidFill>
                  <a:srgbClr val="00B050"/>
                </a:solidFill>
                <a:latin typeface="Arial"/>
                <a:cs typeface="+mn-cs"/>
              </a:rPr>
              <a:t>FinId</a:t>
            </a:r>
            <a:endParaRPr lang="it-IT" sz="1600" kern="0" dirty="0">
              <a:solidFill>
                <a:srgbClr val="00B050"/>
              </a:solidFill>
              <a:latin typeface="Arial"/>
              <a:cs typeface="+mn-cs"/>
            </a:endParaRPr>
          </a:p>
          <a:p>
            <a:pPr marL="342900" indent="-342900">
              <a:spcBef>
                <a:spcPct val="20000"/>
              </a:spcBef>
              <a:tabLst>
                <a:tab pos="717550" algn="l"/>
              </a:tabLst>
              <a:defRPr/>
            </a:pPr>
            <a:endParaRPr lang="it-IT" sz="1600" kern="0" dirty="0">
              <a:solidFill>
                <a:srgbClr val="00B050"/>
              </a:solidFill>
              <a:latin typeface="Arial"/>
              <a:cs typeface="+mn-cs"/>
            </a:endParaRPr>
          </a:p>
          <a:p>
            <a:pPr marL="342900" indent="-342900">
              <a:spcBef>
                <a:spcPct val="20000"/>
              </a:spcBef>
              <a:tabLst>
                <a:tab pos="717550" algn="l"/>
              </a:tabLst>
              <a:defRPr/>
            </a:pPr>
            <a:r>
              <a:rPr lang="it-IT" sz="1600" kern="0" dirty="0" err="1">
                <a:solidFill>
                  <a:srgbClr val="00B050"/>
                </a:solidFill>
                <a:latin typeface="Arial"/>
                <a:cs typeface="+mn-cs"/>
              </a:rPr>
              <a:t>Finances</a:t>
            </a:r>
            <a:endParaRPr lang="it-IT" sz="1600" kern="0" dirty="0">
              <a:solidFill>
                <a:srgbClr val="00B050"/>
              </a:solidFill>
              <a:latin typeface="Arial"/>
              <a:cs typeface="+mn-cs"/>
            </a:endParaRPr>
          </a:p>
          <a:p>
            <a:pPr marL="342900" indent="-342900">
              <a:spcBef>
                <a:spcPct val="20000"/>
              </a:spcBef>
              <a:defRPr/>
            </a:pPr>
            <a:r>
              <a:rPr lang="it-IT" sz="1600" kern="0" dirty="0">
                <a:solidFill>
                  <a:srgbClr val="00B050"/>
                </a:solidFill>
                <a:latin typeface="Arial"/>
                <a:cs typeface="+mn-cs"/>
              </a:rPr>
              <a:t>	</a:t>
            </a:r>
            <a:r>
              <a:rPr lang="it-IT" sz="1600" kern="0" dirty="0" err="1">
                <a:solidFill>
                  <a:srgbClr val="00B050"/>
                </a:solidFill>
                <a:latin typeface="Arial"/>
                <a:cs typeface="+mn-cs"/>
              </a:rPr>
              <a:t>FinId</a:t>
            </a:r>
            <a:endParaRPr lang="it-IT" sz="1600" kern="0" dirty="0">
              <a:solidFill>
                <a:srgbClr val="00B050"/>
              </a:solidFill>
              <a:latin typeface="Arial"/>
              <a:cs typeface="+mn-cs"/>
            </a:endParaRPr>
          </a:p>
          <a:p>
            <a:pPr marL="342900" indent="-342900">
              <a:spcBef>
                <a:spcPct val="20000"/>
              </a:spcBef>
              <a:defRPr/>
            </a:pPr>
            <a:r>
              <a:rPr lang="it-IT" sz="1600" kern="0" dirty="0">
                <a:solidFill>
                  <a:srgbClr val="00B050"/>
                </a:solidFill>
                <a:latin typeface="Arial"/>
                <a:cs typeface="+mn-cs"/>
              </a:rPr>
              <a:t>	Budget</a:t>
            </a:r>
          </a:p>
          <a:p>
            <a:pPr marL="342900" indent="-342900">
              <a:spcBef>
                <a:spcPct val="20000"/>
              </a:spcBef>
              <a:defRPr/>
            </a:pPr>
            <a:r>
              <a:rPr lang="it-IT" sz="1600" kern="0" dirty="0">
                <a:solidFill>
                  <a:srgbClr val="00B050"/>
                </a:solidFill>
                <a:latin typeface="Arial"/>
                <a:cs typeface="+mn-cs"/>
              </a:rPr>
              <a:t>	</a:t>
            </a:r>
            <a:r>
              <a:rPr lang="it-IT" sz="1600" kern="0" dirty="0" err="1">
                <a:solidFill>
                  <a:srgbClr val="00B050"/>
                </a:solidFill>
                <a:latin typeface="Arial"/>
                <a:cs typeface="+mn-cs"/>
              </a:rPr>
              <a:t>Phone</a:t>
            </a:r>
            <a:endParaRPr lang="it-IT" sz="1600" kern="0" dirty="0">
              <a:solidFill>
                <a:srgbClr val="00B050"/>
              </a:solidFill>
              <a:latin typeface="Arial"/>
              <a:cs typeface="+mn-cs"/>
            </a:endParaRPr>
          </a:p>
          <a:p>
            <a:pPr>
              <a:spcBef>
                <a:spcPct val="0"/>
              </a:spcBef>
              <a:defRPr/>
            </a:pPr>
            <a:endParaRPr lang="it-IT" sz="2400" dirty="0">
              <a:solidFill>
                <a:srgbClr val="000000"/>
              </a:solidFill>
              <a:latin typeface="Times New Roman" pitchFamily="18" charset="0"/>
              <a:cs typeface="+mn-cs"/>
            </a:endParaRPr>
          </a:p>
        </p:txBody>
      </p:sp>
      <p:grpSp>
        <p:nvGrpSpPr>
          <p:cNvPr id="17421" name="Gruppo 52"/>
          <p:cNvGrpSpPr>
            <a:grpSpLocks/>
          </p:cNvGrpSpPr>
          <p:nvPr/>
        </p:nvGrpSpPr>
        <p:grpSpPr bwMode="auto">
          <a:xfrm>
            <a:off x="4000500" y="3429000"/>
            <a:ext cx="574675" cy="857250"/>
            <a:chOff x="5715008" y="3429000"/>
            <a:chExt cx="574082" cy="857257"/>
          </a:xfrm>
        </p:grpSpPr>
        <p:cxnSp>
          <p:nvCxnSpPr>
            <p:cNvPr id="17435" name="Connettore 2 25"/>
            <p:cNvCxnSpPr>
              <a:cxnSpLocks noChangeShapeType="1"/>
            </p:cNvCxnSpPr>
            <p:nvPr/>
          </p:nvCxnSpPr>
          <p:spPr bwMode="auto">
            <a:xfrm rot="10800000">
              <a:off x="5715008" y="4286256"/>
              <a:ext cx="571504" cy="1"/>
            </a:xfrm>
            <a:prstGeom prst="straightConnector1">
              <a:avLst/>
            </a:prstGeom>
            <a:noFill/>
            <a:ln w="9525">
              <a:solidFill>
                <a:schemeClr val="tx1"/>
              </a:solidFill>
              <a:miter lim="800000"/>
              <a:headEnd/>
              <a:tailEnd type="arrow" w="med" len="med"/>
            </a:ln>
            <a:extLst>
              <a:ext uri="{909E8E84-426E-40dd-AFC4-6F175D3DCCD1}">
                <a14:hiddenFill xmlns:a14="http://schemas.microsoft.com/office/drawing/2010/main" xmlns="">
                  <a:noFill/>
                </a14:hiddenFill>
              </a:ext>
            </a:extLst>
          </p:spPr>
        </p:cxnSp>
        <p:cxnSp>
          <p:nvCxnSpPr>
            <p:cNvPr id="17436" name="Connettore 1 34"/>
            <p:cNvCxnSpPr>
              <a:cxnSpLocks noChangeShapeType="1"/>
            </p:cNvCxnSpPr>
            <p:nvPr/>
          </p:nvCxnSpPr>
          <p:spPr bwMode="auto">
            <a:xfrm rot="5400000" flipH="1" flipV="1">
              <a:off x="5859411" y="3856101"/>
              <a:ext cx="856780" cy="2578"/>
            </a:xfrm>
            <a:prstGeom prst="line">
              <a:avLst/>
            </a:prstGeom>
            <a:noFill/>
            <a:ln w="9525">
              <a:solidFill>
                <a:schemeClr val="tx1"/>
              </a:solidFill>
              <a:miter lim="800000"/>
              <a:headEnd/>
              <a:tailEnd/>
            </a:ln>
            <a:extLst>
              <a:ext uri="{909E8E84-426E-40dd-AFC4-6F175D3DCCD1}">
                <a14:hiddenFill xmlns:a14="http://schemas.microsoft.com/office/drawing/2010/main" xmlns="">
                  <a:noFill/>
                </a14:hiddenFill>
              </a:ext>
            </a:extLst>
          </p:spPr>
        </p:cxnSp>
        <p:cxnSp>
          <p:nvCxnSpPr>
            <p:cNvPr id="17437" name="Connettore 1 51"/>
            <p:cNvCxnSpPr>
              <a:cxnSpLocks noChangeShapeType="1"/>
            </p:cNvCxnSpPr>
            <p:nvPr/>
          </p:nvCxnSpPr>
          <p:spPr bwMode="auto">
            <a:xfrm rot="10800000">
              <a:off x="6072198" y="3429000"/>
              <a:ext cx="214314" cy="1588"/>
            </a:xfrm>
            <a:prstGeom prst="line">
              <a:avLst/>
            </a:prstGeom>
            <a:noFill/>
            <a:ln w="9525">
              <a:solidFill>
                <a:schemeClr val="tx1"/>
              </a:solidFill>
              <a:miter lim="800000"/>
              <a:headEnd/>
              <a:tailEnd/>
            </a:ln>
            <a:extLst>
              <a:ext uri="{909E8E84-426E-40dd-AFC4-6F175D3DCCD1}">
                <a14:hiddenFill xmlns:a14="http://schemas.microsoft.com/office/drawing/2010/main" xmlns="">
                  <a:noFill/>
                </a14:hiddenFill>
              </a:ext>
            </a:extLst>
          </p:spPr>
        </p:cxnSp>
      </p:grpSp>
      <p:sp>
        <p:nvSpPr>
          <p:cNvPr id="75" name="CasellaDiTesto 74"/>
          <p:cNvSpPr txBox="1"/>
          <p:nvPr/>
        </p:nvSpPr>
        <p:spPr>
          <a:xfrm>
            <a:off x="4286250" y="3678238"/>
            <a:ext cx="312738" cy="276225"/>
          </a:xfrm>
          <a:prstGeom prst="rect">
            <a:avLst/>
          </a:prstGeom>
          <a:noFill/>
        </p:spPr>
        <p:txBody>
          <a:bodyPr wrap="none">
            <a:spAutoFit/>
          </a:bodyPr>
          <a:lstStyle/>
          <a:p>
            <a:pPr>
              <a:spcBef>
                <a:spcPct val="0"/>
              </a:spcBef>
              <a:defRPr/>
            </a:pPr>
            <a:r>
              <a:rPr lang="it-IT" sz="1200" dirty="0">
                <a:solidFill>
                  <a:srgbClr val="000000"/>
                </a:solidFill>
                <a:latin typeface="Arial"/>
                <a:cs typeface="+mn-cs"/>
              </a:rPr>
              <a:t>f4</a:t>
            </a:r>
          </a:p>
        </p:txBody>
      </p:sp>
      <p:grpSp>
        <p:nvGrpSpPr>
          <p:cNvPr id="17423" name="Gruppo 63"/>
          <p:cNvGrpSpPr>
            <a:grpSpLocks/>
          </p:cNvGrpSpPr>
          <p:nvPr/>
        </p:nvGrpSpPr>
        <p:grpSpPr bwMode="auto">
          <a:xfrm>
            <a:off x="4857750" y="1285875"/>
            <a:ext cx="4214813" cy="785813"/>
            <a:chOff x="5072066" y="1285860"/>
            <a:chExt cx="4214842" cy="785818"/>
          </a:xfrm>
        </p:grpSpPr>
        <p:sp>
          <p:nvSpPr>
            <p:cNvPr id="42" name="Segnaposto contenuto 8"/>
            <p:cNvSpPr txBox="1">
              <a:spLocks/>
            </p:cNvSpPr>
            <p:nvPr/>
          </p:nvSpPr>
          <p:spPr bwMode="auto">
            <a:xfrm>
              <a:off x="5357818" y="1285860"/>
              <a:ext cx="3929090" cy="785818"/>
            </a:xfrm>
            <a:prstGeom prst="rect">
              <a:avLst/>
            </a:prstGeom>
            <a:noFill/>
            <a:ln w="9525">
              <a:noFill/>
              <a:miter lim="800000"/>
              <a:headEnd/>
              <a:tailEnd/>
            </a:ln>
          </p:spPr>
          <p:txBody>
            <a:bodyPr/>
            <a:lstStyle>
              <a:lvl1pPr marL="342900" indent="-342900" eaLnBrk="0" hangingPunct="0">
                <a:defRPr sz="2400">
                  <a:solidFill>
                    <a:schemeClr val="tx1"/>
                  </a:solidFill>
                  <a:latin typeface="Times New Roman" charset="0"/>
                  <a:ea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spcBef>
                  <a:spcPct val="20000"/>
                </a:spcBef>
              </a:pPr>
              <a:r>
                <a:rPr lang="it-IT" sz="1800">
                  <a:solidFill>
                    <a:srgbClr val="000000"/>
                  </a:solidFill>
                  <a:latin typeface="Arial" charset="0"/>
                  <a:cs typeface="+mn-cs"/>
                  <a:sym typeface="Symbol" charset="0"/>
                </a:rPr>
                <a:t></a:t>
              </a:r>
              <a:r>
                <a:rPr lang="it-IT" sz="1800">
                  <a:solidFill>
                    <a:srgbClr val="00B0F0"/>
                  </a:solidFill>
                  <a:latin typeface="Arial" charset="0"/>
                  <a:cs typeface="+mn-cs"/>
                  <a:sym typeface="Symbol" charset="0"/>
                </a:rPr>
                <a:t>n</a:t>
              </a:r>
              <a:r>
                <a:rPr lang="it-IT" sz="1800">
                  <a:solidFill>
                    <a:srgbClr val="000000"/>
                  </a:solidFill>
                  <a:latin typeface="Arial" charset="0"/>
                  <a:cs typeface="+mn-cs"/>
                  <a:sym typeface="Symbol" charset="0"/>
                </a:rPr>
                <a:t>,d,y Companies(</a:t>
              </a:r>
              <a:r>
                <a:rPr lang="it-IT" sz="1800">
                  <a:solidFill>
                    <a:srgbClr val="00B0F0"/>
                  </a:solidFill>
                  <a:latin typeface="Arial" charset="0"/>
                  <a:cs typeface="+mn-cs"/>
                  <a:sym typeface="Symbol" charset="0"/>
                </a:rPr>
                <a:t>n</a:t>
              </a:r>
              <a:r>
                <a:rPr lang="it-IT" sz="1800">
                  <a:solidFill>
                    <a:srgbClr val="000000"/>
                  </a:solidFill>
                  <a:latin typeface="Arial" charset="0"/>
                  <a:cs typeface="+mn-cs"/>
                  <a:sym typeface="Symbol" charset="0"/>
                </a:rPr>
                <a:t>,d,y) →</a:t>
              </a:r>
            </a:p>
            <a:p>
              <a:pPr>
                <a:spcBef>
                  <a:spcPct val="20000"/>
                </a:spcBef>
              </a:pPr>
              <a:r>
                <a:rPr lang="it-IT" sz="1800">
                  <a:solidFill>
                    <a:srgbClr val="000000"/>
                  </a:solidFill>
                  <a:latin typeface="Arial" charset="0"/>
                  <a:cs typeface="+mn-cs"/>
                  <a:sym typeface="Symbol" charset="0"/>
                </a:rPr>
                <a:t>	 y',F Organizations(</a:t>
              </a:r>
              <a:r>
                <a:rPr lang="it-IT" sz="1800">
                  <a:solidFill>
                    <a:srgbClr val="00B0F0"/>
                  </a:solidFill>
                  <a:latin typeface="Arial" charset="0"/>
                  <a:cs typeface="+mn-cs"/>
                  <a:sym typeface="Symbol" charset="0"/>
                </a:rPr>
                <a:t>n</a:t>
              </a:r>
              <a:r>
                <a:rPr lang="it-IT" sz="1800">
                  <a:solidFill>
                    <a:srgbClr val="000000"/>
                  </a:solidFill>
                  <a:latin typeface="Arial" charset="0"/>
                  <a:cs typeface="+mn-cs"/>
                  <a:sym typeface="Symbol" charset="0"/>
                </a:rPr>
                <a:t>,y',F))</a:t>
              </a:r>
            </a:p>
            <a:p>
              <a:pPr>
                <a:spcBef>
                  <a:spcPct val="20000"/>
                </a:spcBef>
              </a:pPr>
              <a:endParaRPr lang="it-IT" sz="1800">
                <a:solidFill>
                  <a:srgbClr val="000000"/>
                </a:solidFill>
                <a:latin typeface="Arial" charset="0"/>
                <a:cs typeface="+mn-cs"/>
              </a:endParaRPr>
            </a:p>
            <a:p>
              <a:pPr>
                <a:spcBef>
                  <a:spcPct val="20000"/>
                </a:spcBef>
              </a:pPr>
              <a:endParaRPr lang="it-IT" sz="1800">
                <a:solidFill>
                  <a:srgbClr val="000000"/>
                </a:solidFill>
                <a:latin typeface="Arial" charset="0"/>
                <a:cs typeface="+mn-cs"/>
              </a:endParaRPr>
            </a:p>
          </p:txBody>
        </p:sp>
        <p:sp>
          <p:nvSpPr>
            <p:cNvPr id="43" name="CasellaDiTesto 42"/>
            <p:cNvSpPr txBox="1"/>
            <p:nvPr/>
          </p:nvSpPr>
          <p:spPr>
            <a:xfrm>
              <a:off x="5072066" y="1571612"/>
              <a:ext cx="355602" cy="285752"/>
            </a:xfrm>
            <a:prstGeom prst="rect">
              <a:avLst/>
            </a:prstGeom>
            <a:noFill/>
          </p:spPr>
          <p:txBody>
            <a:bodyPr>
              <a:spAutoFit/>
            </a:bodyPr>
            <a:lstStyle/>
            <a:p>
              <a:pPr>
                <a:spcBef>
                  <a:spcPct val="0"/>
                </a:spcBef>
                <a:defRPr/>
              </a:pPr>
              <a:r>
                <a:rPr lang="it-IT" sz="1200" dirty="0">
                  <a:solidFill>
                    <a:srgbClr val="000000"/>
                  </a:solidFill>
                  <a:latin typeface="Arial"/>
                  <a:cs typeface="+mn-cs"/>
                </a:rPr>
                <a:t>v1</a:t>
              </a:r>
            </a:p>
          </p:txBody>
        </p:sp>
      </p:grpSp>
      <p:grpSp>
        <p:nvGrpSpPr>
          <p:cNvPr id="17424" name="Gruppo 70"/>
          <p:cNvGrpSpPr>
            <a:grpSpLocks/>
          </p:cNvGrpSpPr>
          <p:nvPr/>
        </p:nvGrpSpPr>
        <p:grpSpPr bwMode="auto">
          <a:xfrm>
            <a:off x="4857750" y="2500313"/>
            <a:ext cx="4786313" cy="1014412"/>
            <a:chOff x="5072066" y="2343160"/>
            <a:chExt cx="4214842" cy="1014402"/>
          </a:xfrm>
        </p:grpSpPr>
        <p:sp>
          <p:nvSpPr>
            <p:cNvPr id="44" name="CasellaDiTesto 43"/>
            <p:cNvSpPr txBox="1"/>
            <p:nvPr/>
          </p:nvSpPr>
          <p:spPr>
            <a:xfrm>
              <a:off x="5072066" y="2643194"/>
              <a:ext cx="355081" cy="285747"/>
            </a:xfrm>
            <a:prstGeom prst="rect">
              <a:avLst/>
            </a:prstGeom>
            <a:noFill/>
          </p:spPr>
          <p:txBody>
            <a:bodyPr>
              <a:spAutoFit/>
            </a:bodyPr>
            <a:lstStyle/>
            <a:p>
              <a:pPr>
                <a:spcBef>
                  <a:spcPct val="0"/>
                </a:spcBef>
                <a:defRPr/>
              </a:pPr>
              <a:r>
                <a:rPr lang="it-IT" sz="1200" dirty="0">
                  <a:solidFill>
                    <a:srgbClr val="000000"/>
                  </a:solidFill>
                  <a:latin typeface="Arial"/>
                  <a:cs typeface="+mn-cs"/>
                </a:rPr>
                <a:t>v2</a:t>
              </a:r>
            </a:p>
          </p:txBody>
        </p:sp>
        <p:sp>
          <p:nvSpPr>
            <p:cNvPr id="61" name="Segnaposto contenuto 8"/>
            <p:cNvSpPr txBox="1">
              <a:spLocks/>
            </p:cNvSpPr>
            <p:nvPr/>
          </p:nvSpPr>
          <p:spPr bwMode="auto">
            <a:xfrm>
              <a:off x="5357249" y="2343160"/>
              <a:ext cx="3929659" cy="1014402"/>
            </a:xfrm>
            <a:prstGeom prst="rect">
              <a:avLst/>
            </a:prstGeom>
            <a:noFill/>
            <a:ln w="9525">
              <a:noFill/>
              <a:miter lim="800000"/>
              <a:headEnd/>
              <a:tailEnd/>
            </a:ln>
          </p:spPr>
          <p:txBody>
            <a:bodyPr/>
            <a:lstStyle>
              <a:lvl1pPr marL="342900" indent="-342900" eaLnBrk="0" hangingPunct="0">
                <a:defRPr sz="2400">
                  <a:solidFill>
                    <a:schemeClr val="tx1"/>
                  </a:solidFill>
                  <a:latin typeface="Times New Roman" charset="0"/>
                  <a:ea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spcBef>
                  <a:spcPct val="20000"/>
                </a:spcBef>
              </a:pPr>
              <a:r>
                <a:rPr lang="it-IT" sz="1800">
                  <a:solidFill>
                    <a:srgbClr val="000000"/>
                  </a:solidFill>
                  <a:latin typeface="Arial" charset="0"/>
                  <a:cs typeface="+mn-cs"/>
                  <a:sym typeface="Symbol" charset="0"/>
                </a:rPr>
                <a:t></a:t>
              </a:r>
              <a:r>
                <a:rPr lang="it-IT" sz="1800">
                  <a:solidFill>
                    <a:srgbClr val="00B0F0"/>
                  </a:solidFill>
                  <a:latin typeface="Arial" charset="0"/>
                  <a:cs typeface="+mn-cs"/>
                  <a:sym typeface="Symbol" charset="0"/>
                </a:rPr>
                <a:t>g</a:t>
              </a:r>
              <a:r>
                <a:rPr lang="it-IT" sz="1800">
                  <a:solidFill>
                    <a:srgbClr val="000000"/>
                  </a:solidFill>
                  <a:latin typeface="Arial" charset="0"/>
                  <a:cs typeface="+mn-cs"/>
                  <a:sym typeface="Symbol" charset="0"/>
                </a:rPr>
                <a:t>,r,a,s,m Grants(</a:t>
              </a:r>
              <a:r>
                <a:rPr lang="it-IT" sz="1800">
                  <a:solidFill>
                    <a:srgbClr val="00B0F0"/>
                  </a:solidFill>
                  <a:latin typeface="Arial" charset="0"/>
                  <a:cs typeface="+mn-cs"/>
                  <a:sym typeface="Symbol" charset="0"/>
                </a:rPr>
                <a:t>g</a:t>
              </a:r>
              <a:r>
                <a:rPr lang="it-IT" sz="1800">
                  <a:solidFill>
                    <a:srgbClr val="000000"/>
                  </a:solidFill>
                  <a:latin typeface="Arial" charset="0"/>
                  <a:cs typeface="+mn-cs"/>
                  <a:sym typeface="Symbol" charset="0"/>
                </a:rPr>
                <a:t>,r,a,s,m) →</a:t>
              </a:r>
            </a:p>
            <a:p>
              <a:pPr>
                <a:spcBef>
                  <a:spcPct val="20000"/>
                </a:spcBef>
              </a:pPr>
              <a:r>
                <a:rPr lang="it-IT" sz="1800">
                  <a:solidFill>
                    <a:srgbClr val="000000"/>
                  </a:solidFill>
                  <a:latin typeface="Arial" charset="0"/>
                  <a:cs typeface="+mn-cs"/>
                  <a:sym typeface="Symbol" charset="0"/>
                </a:rPr>
                <a:t>	 c,y,F,f  Organiz…(c,y,F)), F(</a:t>
              </a:r>
              <a:r>
                <a:rPr lang="it-IT" sz="1800">
                  <a:solidFill>
                    <a:srgbClr val="00B0F0"/>
                  </a:solidFill>
                  <a:latin typeface="Arial" charset="0"/>
                  <a:cs typeface="+mn-cs"/>
                  <a:sym typeface="Symbol" charset="0"/>
                </a:rPr>
                <a:t>g</a:t>
              </a:r>
              <a:r>
                <a:rPr lang="it-IT" sz="1800">
                  <a:solidFill>
                    <a:srgbClr val="000000"/>
                  </a:solidFill>
                  <a:latin typeface="Arial" charset="0"/>
                  <a:cs typeface="+mn-cs"/>
                  <a:sym typeface="Symbol" charset="0"/>
                </a:rPr>
                <a:t>,f)</a:t>
              </a:r>
            </a:p>
            <a:p>
              <a:pPr>
                <a:spcBef>
                  <a:spcPct val="20000"/>
                </a:spcBef>
              </a:pPr>
              <a:endParaRPr lang="it-IT" sz="1800">
                <a:solidFill>
                  <a:srgbClr val="000000"/>
                </a:solidFill>
                <a:latin typeface="Arial" charset="0"/>
                <a:cs typeface="+mn-cs"/>
                <a:sym typeface="Symbol" charset="0"/>
              </a:endParaRPr>
            </a:p>
            <a:p>
              <a:pPr>
                <a:spcBef>
                  <a:spcPct val="20000"/>
                </a:spcBef>
              </a:pPr>
              <a:endParaRPr lang="it-IT" sz="1800">
                <a:solidFill>
                  <a:srgbClr val="000000"/>
                </a:solidFill>
                <a:latin typeface="Arial" charset="0"/>
                <a:cs typeface="+mn-cs"/>
              </a:endParaRPr>
            </a:p>
          </p:txBody>
        </p:sp>
      </p:grpSp>
      <p:grpSp>
        <p:nvGrpSpPr>
          <p:cNvPr id="17425" name="Gruppo 75"/>
          <p:cNvGrpSpPr>
            <a:grpSpLocks/>
          </p:cNvGrpSpPr>
          <p:nvPr/>
        </p:nvGrpSpPr>
        <p:grpSpPr bwMode="auto">
          <a:xfrm>
            <a:off x="4857750" y="5100638"/>
            <a:ext cx="4286250" cy="971550"/>
            <a:chOff x="5072066" y="4500570"/>
            <a:chExt cx="4286280" cy="971524"/>
          </a:xfrm>
        </p:grpSpPr>
        <p:sp>
          <p:nvSpPr>
            <p:cNvPr id="47" name="CasellaDiTesto 46"/>
            <p:cNvSpPr txBox="1"/>
            <p:nvPr/>
          </p:nvSpPr>
          <p:spPr>
            <a:xfrm>
              <a:off x="5072066" y="4786312"/>
              <a:ext cx="355602" cy="285742"/>
            </a:xfrm>
            <a:prstGeom prst="rect">
              <a:avLst/>
            </a:prstGeom>
            <a:noFill/>
          </p:spPr>
          <p:txBody>
            <a:bodyPr>
              <a:spAutoFit/>
            </a:bodyPr>
            <a:lstStyle/>
            <a:p>
              <a:pPr>
                <a:spcBef>
                  <a:spcPct val="0"/>
                </a:spcBef>
                <a:defRPr/>
              </a:pPr>
              <a:r>
                <a:rPr lang="it-IT" sz="1200" dirty="0">
                  <a:solidFill>
                    <a:srgbClr val="000000"/>
                  </a:solidFill>
                  <a:latin typeface="Arial"/>
                  <a:cs typeface="+mn-cs"/>
                </a:rPr>
                <a:t>v4</a:t>
              </a:r>
            </a:p>
          </p:txBody>
        </p:sp>
        <p:sp>
          <p:nvSpPr>
            <p:cNvPr id="62" name="Segnaposto contenuto 8"/>
            <p:cNvSpPr txBox="1">
              <a:spLocks/>
            </p:cNvSpPr>
            <p:nvPr/>
          </p:nvSpPr>
          <p:spPr bwMode="auto">
            <a:xfrm>
              <a:off x="5429257" y="4500570"/>
              <a:ext cx="3929089" cy="971524"/>
            </a:xfrm>
            <a:prstGeom prst="rect">
              <a:avLst/>
            </a:prstGeom>
            <a:noFill/>
            <a:ln w="9525">
              <a:noFill/>
              <a:miter lim="800000"/>
              <a:headEnd/>
              <a:tailEnd/>
            </a:ln>
          </p:spPr>
          <p:txBody>
            <a:bodyPr/>
            <a:lstStyle>
              <a:lvl1pPr marL="342900" indent="-342900" eaLnBrk="0" hangingPunct="0">
                <a:defRPr sz="2400">
                  <a:solidFill>
                    <a:schemeClr val="tx1"/>
                  </a:solidFill>
                  <a:latin typeface="Times New Roman" charset="0"/>
                  <a:ea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spcBef>
                  <a:spcPct val="20000"/>
                </a:spcBef>
              </a:pPr>
              <a:r>
                <a:rPr lang="it-IT" sz="1800">
                  <a:solidFill>
                    <a:srgbClr val="000000"/>
                  </a:solidFill>
                  <a:latin typeface="Arial" charset="0"/>
                  <a:cs typeface="+mn-cs"/>
                  <a:sym typeface="Symbol" charset="0"/>
                </a:rPr>
                <a:t>c, e, </a:t>
              </a:r>
              <a:r>
                <a:rPr lang="it-IT" sz="1800">
                  <a:solidFill>
                    <a:srgbClr val="00B0F0"/>
                  </a:solidFill>
                  <a:latin typeface="Arial" charset="0"/>
                  <a:cs typeface="+mn-cs"/>
                  <a:sym typeface="Symbol" charset="0"/>
                </a:rPr>
                <a:t>p </a:t>
              </a:r>
              <a:r>
                <a:rPr lang="it-IT" sz="1800">
                  <a:solidFill>
                    <a:srgbClr val="000000"/>
                  </a:solidFill>
                  <a:latin typeface="Arial" charset="0"/>
                  <a:cs typeface="+mn-cs"/>
                  <a:sym typeface="Symbol" charset="0"/>
                </a:rPr>
                <a:t>Contacts(c,e,</a:t>
              </a:r>
              <a:r>
                <a:rPr lang="it-IT" sz="1800">
                  <a:solidFill>
                    <a:srgbClr val="00B0F0"/>
                  </a:solidFill>
                  <a:latin typeface="Arial" charset="0"/>
                  <a:cs typeface="+mn-cs"/>
                  <a:sym typeface="Symbol" charset="0"/>
                </a:rPr>
                <a:t>p</a:t>
              </a:r>
              <a:r>
                <a:rPr lang="it-IT" sz="1800">
                  <a:solidFill>
                    <a:srgbClr val="000000"/>
                  </a:solidFill>
                  <a:latin typeface="Arial" charset="0"/>
                  <a:cs typeface="+mn-cs"/>
                  <a:sym typeface="Symbol" charset="0"/>
                </a:rPr>
                <a:t>) →</a:t>
              </a:r>
            </a:p>
            <a:p>
              <a:pPr>
                <a:spcBef>
                  <a:spcPct val="20000"/>
                </a:spcBef>
              </a:pPr>
              <a:r>
                <a:rPr lang="it-IT" sz="1800">
                  <a:solidFill>
                    <a:srgbClr val="000000"/>
                  </a:solidFill>
                  <a:latin typeface="Arial" charset="0"/>
                  <a:cs typeface="+mn-cs"/>
                  <a:sym typeface="Symbol" charset="0"/>
                </a:rPr>
                <a:t>	 f,b Finances(f,b,</a:t>
              </a:r>
              <a:r>
                <a:rPr lang="it-IT" sz="1800">
                  <a:solidFill>
                    <a:srgbClr val="00B0F0"/>
                  </a:solidFill>
                  <a:latin typeface="Arial" charset="0"/>
                  <a:cs typeface="+mn-cs"/>
                  <a:sym typeface="Symbol" charset="0"/>
                </a:rPr>
                <a:t>p</a:t>
              </a:r>
              <a:r>
                <a:rPr lang="it-IT" sz="1800">
                  <a:solidFill>
                    <a:srgbClr val="000000"/>
                  </a:solidFill>
                  <a:latin typeface="Arial" charset="0"/>
                  <a:cs typeface="+mn-cs"/>
                  <a:sym typeface="Symbol" charset="0"/>
                </a:rPr>
                <a:t>)</a:t>
              </a:r>
            </a:p>
            <a:p>
              <a:pPr>
                <a:spcBef>
                  <a:spcPct val="20000"/>
                </a:spcBef>
              </a:pPr>
              <a:endParaRPr lang="it-IT" sz="1800">
                <a:solidFill>
                  <a:srgbClr val="000000"/>
                </a:solidFill>
                <a:latin typeface="Arial" charset="0"/>
                <a:cs typeface="+mn-cs"/>
              </a:endParaRPr>
            </a:p>
            <a:p>
              <a:pPr>
                <a:spcBef>
                  <a:spcPct val="20000"/>
                </a:spcBef>
              </a:pPr>
              <a:endParaRPr lang="it-IT" sz="1800">
                <a:solidFill>
                  <a:srgbClr val="000000"/>
                </a:solidFill>
                <a:latin typeface="Arial" charset="0"/>
                <a:cs typeface="+mn-cs"/>
              </a:endParaRPr>
            </a:p>
          </p:txBody>
        </p:sp>
      </p:grpSp>
      <p:grpSp>
        <p:nvGrpSpPr>
          <p:cNvPr id="17426" name="Gruppo 71"/>
          <p:cNvGrpSpPr>
            <a:grpSpLocks/>
          </p:cNvGrpSpPr>
          <p:nvPr/>
        </p:nvGrpSpPr>
        <p:grpSpPr bwMode="auto">
          <a:xfrm>
            <a:off x="4857750" y="3786188"/>
            <a:ext cx="4214813" cy="857250"/>
            <a:chOff x="5072066" y="3500438"/>
            <a:chExt cx="4214842" cy="857256"/>
          </a:xfrm>
        </p:grpSpPr>
        <p:sp>
          <p:nvSpPr>
            <p:cNvPr id="45" name="CasellaDiTesto 44"/>
            <p:cNvSpPr txBox="1"/>
            <p:nvPr/>
          </p:nvSpPr>
          <p:spPr>
            <a:xfrm>
              <a:off x="5072066" y="3786190"/>
              <a:ext cx="355602" cy="285752"/>
            </a:xfrm>
            <a:prstGeom prst="rect">
              <a:avLst/>
            </a:prstGeom>
            <a:noFill/>
          </p:spPr>
          <p:txBody>
            <a:bodyPr>
              <a:spAutoFit/>
            </a:bodyPr>
            <a:lstStyle/>
            <a:p>
              <a:pPr>
                <a:spcBef>
                  <a:spcPct val="0"/>
                </a:spcBef>
                <a:defRPr/>
              </a:pPr>
              <a:r>
                <a:rPr lang="it-IT" sz="1200" dirty="0">
                  <a:solidFill>
                    <a:srgbClr val="000000"/>
                  </a:solidFill>
                  <a:latin typeface="Arial"/>
                  <a:cs typeface="+mn-cs"/>
                </a:rPr>
                <a:t>v3</a:t>
              </a:r>
            </a:p>
          </p:txBody>
        </p:sp>
        <p:sp>
          <p:nvSpPr>
            <p:cNvPr id="63" name="Segnaposto contenuto 8"/>
            <p:cNvSpPr txBox="1">
              <a:spLocks/>
            </p:cNvSpPr>
            <p:nvPr/>
          </p:nvSpPr>
          <p:spPr bwMode="auto">
            <a:xfrm>
              <a:off x="5357818" y="3500438"/>
              <a:ext cx="3929090" cy="857256"/>
            </a:xfrm>
            <a:prstGeom prst="rect">
              <a:avLst/>
            </a:prstGeom>
            <a:noFill/>
            <a:ln w="9525">
              <a:noFill/>
              <a:miter lim="800000"/>
              <a:headEnd/>
              <a:tailEnd/>
            </a:ln>
          </p:spPr>
          <p:txBody>
            <a:bodyPr/>
            <a:lstStyle>
              <a:lvl1pPr marL="342900" indent="-342900" eaLnBrk="0" hangingPunct="0">
                <a:defRPr sz="2400">
                  <a:solidFill>
                    <a:schemeClr val="tx1"/>
                  </a:solidFill>
                  <a:latin typeface="Times New Roman" charset="0"/>
                  <a:ea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spcBef>
                  <a:spcPct val="20000"/>
                </a:spcBef>
              </a:pPr>
              <a:r>
                <a:rPr lang="it-IT" sz="1800">
                  <a:solidFill>
                    <a:srgbClr val="000000"/>
                  </a:solidFill>
                  <a:latin typeface="Arial" charset="0"/>
                  <a:cs typeface="+mn-cs"/>
                  <a:sym typeface="Symbol" charset="0"/>
                </a:rPr>
                <a:t>g, r, </a:t>
              </a:r>
              <a:r>
                <a:rPr lang="it-IT" sz="1800">
                  <a:solidFill>
                    <a:srgbClr val="00B0F0"/>
                  </a:solidFill>
                  <a:latin typeface="Arial" charset="0"/>
                  <a:cs typeface="+mn-cs"/>
                  <a:sym typeface="Symbol" charset="0"/>
                </a:rPr>
                <a:t>a</a:t>
              </a:r>
              <a:r>
                <a:rPr lang="it-IT" sz="1800">
                  <a:solidFill>
                    <a:srgbClr val="000000"/>
                  </a:solidFill>
                  <a:latin typeface="Arial" charset="0"/>
                  <a:cs typeface="+mn-cs"/>
                  <a:sym typeface="Symbol" charset="0"/>
                </a:rPr>
                <a:t>, s, m Grants(g,r,</a:t>
              </a:r>
              <a:r>
                <a:rPr lang="it-IT" sz="1800">
                  <a:solidFill>
                    <a:srgbClr val="00B0F0"/>
                  </a:solidFill>
                  <a:latin typeface="Arial" charset="0"/>
                  <a:cs typeface="+mn-cs"/>
                  <a:sym typeface="Symbol" charset="0"/>
                </a:rPr>
                <a:t>a</a:t>
              </a:r>
              <a:r>
                <a:rPr lang="it-IT" sz="1800">
                  <a:solidFill>
                    <a:srgbClr val="000000"/>
                  </a:solidFill>
                  <a:latin typeface="Arial" charset="0"/>
                  <a:cs typeface="+mn-cs"/>
                  <a:sym typeface="Symbol" charset="0"/>
                </a:rPr>
                <a:t>,s,m) →</a:t>
              </a:r>
            </a:p>
            <a:p>
              <a:pPr>
                <a:spcBef>
                  <a:spcPct val="20000"/>
                </a:spcBef>
              </a:pPr>
              <a:r>
                <a:rPr lang="it-IT" sz="1800">
                  <a:solidFill>
                    <a:srgbClr val="000000"/>
                  </a:solidFill>
                  <a:latin typeface="Arial" charset="0"/>
                  <a:cs typeface="+mn-cs"/>
                  <a:sym typeface="Symbol" charset="0"/>
                </a:rPr>
                <a:t>	 f,p Finances(f,</a:t>
              </a:r>
              <a:r>
                <a:rPr lang="it-IT" sz="1800">
                  <a:solidFill>
                    <a:srgbClr val="00B0F0"/>
                  </a:solidFill>
                  <a:latin typeface="Arial" charset="0"/>
                  <a:cs typeface="+mn-cs"/>
                  <a:sym typeface="Symbol" charset="0"/>
                </a:rPr>
                <a:t>a</a:t>
              </a:r>
              <a:r>
                <a:rPr lang="it-IT" sz="1800">
                  <a:solidFill>
                    <a:srgbClr val="000000"/>
                  </a:solidFill>
                  <a:latin typeface="Arial" charset="0"/>
                  <a:cs typeface="+mn-cs"/>
                  <a:sym typeface="Symbol" charset="0"/>
                </a:rPr>
                <a:t>,p)</a:t>
              </a:r>
            </a:p>
          </p:txBody>
        </p:sp>
      </p:grpSp>
    </p:spTree>
  </p:cSld>
  <p:clrMapOvr>
    <a:masterClrMapping/>
  </p:clrMapOvr>
  <p:transition spd="slow">
    <p:wipe dir="r"/>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olo 1"/>
          <p:cNvSpPr>
            <a:spLocks noGrp="1"/>
          </p:cNvSpPr>
          <p:nvPr>
            <p:ph type="title"/>
          </p:nvPr>
        </p:nvSpPr>
        <p:spPr/>
        <p:txBody>
          <a:bodyPr/>
          <a:lstStyle/>
          <a:p>
            <a:r>
              <a:rPr lang="it-IT">
                <a:latin typeface="Arial" charset="0"/>
              </a:rPr>
              <a:t>Correspondences alone are not enough </a:t>
            </a:r>
          </a:p>
        </p:txBody>
      </p:sp>
      <p:sp>
        <p:nvSpPr>
          <p:cNvPr id="5" name="Segnaposto data 4"/>
          <p:cNvSpPr>
            <a:spLocks noGrp="1"/>
          </p:cNvSpPr>
          <p:nvPr>
            <p:ph type="dt" sz="quarter" idx="10"/>
          </p:nvPr>
        </p:nvSpPr>
        <p:spPr/>
        <p:txBody>
          <a:bodyPr/>
          <a:lstStyle/>
          <a:p>
            <a:pPr>
              <a:defRPr/>
            </a:pPr>
            <a:r>
              <a:rPr lang="it-IT">
                <a:latin typeface="Arial"/>
              </a:rPr>
              <a:t>P. Atzeni</a:t>
            </a:r>
          </a:p>
        </p:txBody>
      </p:sp>
      <p:sp>
        <p:nvSpPr>
          <p:cNvPr id="6" name="Segnaposto piè di pagina 5"/>
          <p:cNvSpPr>
            <a:spLocks noGrp="1"/>
          </p:cNvSpPr>
          <p:nvPr>
            <p:ph type="ftr" sz="quarter" idx="11"/>
          </p:nvPr>
        </p:nvSpPr>
        <p:spPr/>
        <p:txBody>
          <a:bodyPr/>
          <a:lstStyle/>
          <a:p>
            <a:pPr>
              <a:defRPr/>
            </a:pPr>
            <a:r>
              <a:rPr lang="it-IT">
                <a:latin typeface="Arial"/>
              </a:rPr>
              <a:t>ITD - 3 - 28/10-4/11/2009</a:t>
            </a:r>
          </a:p>
        </p:txBody>
      </p:sp>
      <p:sp>
        <p:nvSpPr>
          <p:cNvPr id="7" name="Segnaposto numero diapositiva 6"/>
          <p:cNvSpPr>
            <a:spLocks noGrp="1"/>
          </p:cNvSpPr>
          <p:nvPr>
            <p:ph type="sldNum" sz="quarter" idx="12"/>
          </p:nvPr>
        </p:nvSpPr>
        <p:spPr/>
        <p:txBody>
          <a:bodyPr/>
          <a:lstStyle>
            <a:lvl1pPr eaLnBrk="0" hangingPunct="0">
              <a:defRPr sz="2400">
                <a:solidFill>
                  <a:schemeClr val="tx1"/>
                </a:solidFill>
                <a:latin typeface="Times New Roman" charset="0"/>
                <a:ea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AF675689-9432-3048-9576-F93E12B4334C}" type="slidenum">
              <a:rPr lang="it-IT" sz="1200">
                <a:solidFill>
                  <a:srgbClr val="FFFFFF"/>
                </a:solidFill>
                <a:latin typeface="Arial" charset="0"/>
              </a:rPr>
              <a:pPr/>
              <a:t>84</a:t>
            </a:fld>
            <a:endParaRPr lang="it-IT" sz="1200">
              <a:solidFill>
                <a:srgbClr val="FFFFFF"/>
              </a:solidFill>
              <a:latin typeface="Arial" charset="0"/>
            </a:endParaRPr>
          </a:p>
        </p:txBody>
      </p:sp>
      <p:grpSp>
        <p:nvGrpSpPr>
          <p:cNvPr id="18438" name="Gruppo 7"/>
          <p:cNvGrpSpPr>
            <a:grpSpLocks/>
          </p:cNvGrpSpPr>
          <p:nvPr/>
        </p:nvGrpSpPr>
        <p:grpSpPr bwMode="auto">
          <a:xfrm>
            <a:off x="1766888" y="1714500"/>
            <a:ext cx="1646237" cy="500063"/>
            <a:chOff x="1767548" y="1714488"/>
            <a:chExt cx="1645115" cy="500066"/>
          </a:xfrm>
        </p:grpSpPr>
        <p:cxnSp>
          <p:nvCxnSpPr>
            <p:cNvPr id="18552" name="Connettore 2 8"/>
            <p:cNvCxnSpPr>
              <a:cxnSpLocks noChangeShapeType="1"/>
            </p:cNvCxnSpPr>
            <p:nvPr/>
          </p:nvCxnSpPr>
          <p:spPr bwMode="auto">
            <a:xfrm>
              <a:off x="1767548" y="1928802"/>
              <a:ext cx="1645115" cy="285752"/>
            </a:xfrm>
            <a:prstGeom prst="straightConnector1">
              <a:avLst/>
            </a:prstGeom>
            <a:noFill/>
            <a:ln w="9525">
              <a:solidFill>
                <a:schemeClr val="tx1"/>
              </a:solidFill>
              <a:prstDash val="dash"/>
              <a:miter lim="800000"/>
              <a:headEnd/>
              <a:tailEnd type="arrow" w="med" len="med"/>
            </a:ln>
            <a:extLst>
              <a:ext uri="{909E8E84-426E-40dd-AFC4-6F175D3DCCD1}">
                <a14:hiddenFill xmlns:a14="http://schemas.microsoft.com/office/drawing/2010/main" xmlns="">
                  <a:noFill/>
                </a14:hiddenFill>
              </a:ext>
            </a:extLst>
          </p:spPr>
        </p:cxnSp>
        <p:sp>
          <p:nvSpPr>
            <p:cNvPr id="10" name="CasellaDiTesto 9"/>
            <p:cNvSpPr txBox="1"/>
            <p:nvPr/>
          </p:nvSpPr>
          <p:spPr>
            <a:xfrm>
              <a:off x="2430671" y="1714488"/>
              <a:ext cx="355358" cy="285752"/>
            </a:xfrm>
            <a:prstGeom prst="rect">
              <a:avLst/>
            </a:prstGeom>
            <a:noFill/>
          </p:spPr>
          <p:txBody>
            <a:bodyPr>
              <a:spAutoFit/>
            </a:bodyPr>
            <a:lstStyle/>
            <a:p>
              <a:pPr>
                <a:spcBef>
                  <a:spcPct val="0"/>
                </a:spcBef>
                <a:defRPr/>
              </a:pPr>
              <a:r>
                <a:rPr lang="it-IT" sz="1200" dirty="0">
                  <a:solidFill>
                    <a:srgbClr val="000000"/>
                  </a:solidFill>
                  <a:latin typeface="Arial"/>
                  <a:cs typeface="+mn-cs"/>
                </a:rPr>
                <a:t>v1</a:t>
              </a:r>
            </a:p>
          </p:txBody>
        </p:sp>
      </p:grpSp>
      <p:cxnSp>
        <p:nvCxnSpPr>
          <p:cNvPr id="18439" name="Connettore 2 10"/>
          <p:cNvCxnSpPr>
            <a:cxnSpLocks noChangeShapeType="1"/>
          </p:cNvCxnSpPr>
          <p:nvPr/>
        </p:nvCxnSpPr>
        <p:spPr bwMode="auto">
          <a:xfrm flipV="1">
            <a:off x="1714500" y="3073400"/>
            <a:ext cx="1857375" cy="284163"/>
          </a:xfrm>
          <a:prstGeom prst="straightConnector1">
            <a:avLst/>
          </a:prstGeom>
          <a:noFill/>
          <a:ln w="9525">
            <a:solidFill>
              <a:schemeClr val="tx1"/>
            </a:solidFill>
            <a:prstDash val="dash"/>
            <a:miter lim="800000"/>
            <a:headEnd/>
            <a:tailEnd type="arrow" w="med" len="med"/>
          </a:ln>
          <a:extLst>
            <a:ext uri="{909E8E84-426E-40dd-AFC4-6F175D3DCCD1}">
              <a14:hiddenFill xmlns:a14="http://schemas.microsoft.com/office/drawing/2010/main" xmlns="">
                <a:noFill/>
              </a14:hiddenFill>
            </a:ext>
          </a:extLst>
        </p:spPr>
      </p:cxnSp>
      <p:sp>
        <p:nvSpPr>
          <p:cNvPr id="12" name="CasellaDiTesto 11"/>
          <p:cNvSpPr txBox="1"/>
          <p:nvPr/>
        </p:nvSpPr>
        <p:spPr>
          <a:xfrm>
            <a:off x="2430463" y="2857500"/>
            <a:ext cx="128587" cy="276225"/>
          </a:xfrm>
          <a:prstGeom prst="rect">
            <a:avLst/>
          </a:prstGeom>
          <a:noFill/>
        </p:spPr>
        <p:txBody>
          <a:bodyPr wrap="none">
            <a:spAutoFit/>
          </a:bodyPr>
          <a:lstStyle/>
          <a:p>
            <a:pPr>
              <a:spcBef>
                <a:spcPct val="0"/>
              </a:spcBef>
              <a:defRPr/>
            </a:pPr>
            <a:r>
              <a:rPr lang="it-IT" sz="1200" dirty="0">
                <a:solidFill>
                  <a:srgbClr val="000000"/>
                </a:solidFill>
                <a:latin typeface="Arial"/>
                <a:cs typeface="+mn-cs"/>
              </a:rPr>
              <a:t>v2</a:t>
            </a:r>
          </a:p>
        </p:txBody>
      </p:sp>
      <p:grpSp>
        <p:nvGrpSpPr>
          <p:cNvPr id="18441" name="Gruppo 12"/>
          <p:cNvGrpSpPr>
            <a:grpSpLocks/>
          </p:cNvGrpSpPr>
          <p:nvPr/>
        </p:nvGrpSpPr>
        <p:grpSpPr bwMode="auto">
          <a:xfrm>
            <a:off x="1847850" y="3929063"/>
            <a:ext cx="1590675" cy="642937"/>
            <a:chOff x="1847151" y="3929066"/>
            <a:chExt cx="1592047" cy="642942"/>
          </a:xfrm>
        </p:grpSpPr>
        <p:cxnSp>
          <p:nvCxnSpPr>
            <p:cNvPr id="18550" name="Connettore 2 13"/>
            <p:cNvCxnSpPr>
              <a:cxnSpLocks noChangeShapeType="1"/>
            </p:cNvCxnSpPr>
            <p:nvPr/>
          </p:nvCxnSpPr>
          <p:spPr bwMode="auto">
            <a:xfrm>
              <a:off x="1847151" y="4000504"/>
              <a:ext cx="1592047" cy="571504"/>
            </a:xfrm>
            <a:prstGeom prst="straightConnector1">
              <a:avLst/>
            </a:prstGeom>
            <a:noFill/>
            <a:ln w="9525">
              <a:solidFill>
                <a:schemeClr val="tx1"/>
              </a:solidFill>
              <a:prstDash val="dash"/>
              <a:miter lim="800000"/>
              <a:headEnd/>
              <a:tailEnd type="arrow" w="med" len="med"/>
            </a:ln>
            <a:extLst>
              <a:ext uri="{909E8E84-426E-40dd-AFC4-6F175D3DCCD1}">
                <a14:hiddenFill xmlns:a14="http://schemas.microsoft.com/office/drawing/2010/main" xmlns="">
                  <a:noFill/>
                </a14:hiddenFill>
              </a:ext>
            </a:extLst>
          </p:spPr>
        </p:cxnSp>
        <p:sp>
          <p:nvSpPr>
            <p:cNvPr id="15" name="CasellaDiTesto 14"/>
            <p:cNvSpPr txBox="1"/>
            <p:nvPr/>
          </p:nvSpPr>
          <p:spPr>
            <a:xfrm>
              <a:off x="2457277" y="3929066"/>
              <a:ext cx="128699" cy="276227"/>
            </a:xfrm>
            <a:prstGeom prst="rect">
              <a:avLst/>
            </a:prstGeom>
            <a:noFill/>
          </p:spPr>
          <p:txBody>
            <a:bodyPr wrap="none">
              <a:spAutoFit/>
            </a:bodyPr>
            <a:lstStyle/>
            <a:p>
              <a:pPr>
                <a:spcBef>
                  <a:spcPct val="0"/>
                </a:spcBef>
                <a:defRPr/>
              </a:pPr>
              <a:r>
                <a:rPr lang="it-IT" sz="1200" dirty="0">
                  <a:solidFill>
                    <a:srgbClr val="000000"/>
                  </a:solidFill>
                  <a:latin typeface="Arial"/>
                  <a:cs typeface="+mn-cs"/>
                </a:rPr>
                <a:t>v3</a:t>
              </a:r>
            </a:p>
          </p:txBody>
        </p:sp>
      </p:grpSp>
      <p:grpSp>
        <p:nvGrpSpPr>
          <p:cNvPr id="18442" name="Gruppo 15"/>
          <p:cNvGrpSpPr>
            <a:grpSpLocks/>
          </p:cNvGrpSpPr>
          <p:nvPr/>
        </p:nvGrpSpPr>
        <p:grpSpPr bwMode="auto">
          <a:xfrm>
            <a:off x="1820863" y="4857750"/>
            <a:ext cx="1617662" cy="1143000"/>
            <a:chOff x="1820616" y="4857760"/>
            <a:chExt cx="1618581" cy="1143008"/>
          </a:xfrm>
        </p:grpSpPr>
        <p:cxnSp>
          <p:nvCxnSpPr>
            <p:cNvPr id="18548" name="Connettore 2 16"/>
            <p:cNvCxnSpPr>
              <a:cxnSpLocks noChangeShapeType="1"/>
            </p:cNvCxnSpPr>
            <p:nvPr/>
          </p:nvCxnSpPr>
          <p:spPr bwMode="auto">
            <a:xfrm flipV="1">
              <a:off x="1820616" y="4857760"/>
              <a:ext cx="1618581" cy="1143008"/>
            </a:xfrm>
            <a:prstGeom prst="straightConnector1">
              <a:avLst/>
            </a:prstGeom>
            <a:noFill/>
            <a:ln w="9525">
              <a:solidFill>
                <a:schemeClr val="tx1"/>
              </a:solidFill>
              <a:prstDash val="dash"/>
              <a:miter lim="800000"/>
              <a:headEnd/>
              <a:tailEnd type="arrow" w="med" len="med"/>
            </a:ln>
            <a:extLst>
              <a:ext uri="{909E8E84-426E-40dd-AFC4-6F175D3DCCD1}">
                <a14:hiddenFill xmlns:a14="http://schemas.microsoft.com/office/drawing/2010/main" xmlns="">
                  <a:noFill/>
                </a14:hiddenFill>
              </a:ext>
            </a:extLst>
          </p:spPr>
        </p:cxnSp>
        <p:sp>
          <p:nvSpPr>
            <p:cNvPr id="18" name="CasellaDiTesto 17"/>
            <p:cNvSpPr txBox="1"/>
            <p:nvPr/>
          </p:nvSpPr>
          <p:spPr>
            <a:xfrm>
              <a:off x="2457565" y="5143512"/>
              <a:ext cx="128661" cy="276227"/>
            </a:xfrm>
            <a:prstGeom prst="rect">
              <a:avLst/>
            </a:prstGeom>
            <a:noFill/>
          </p:spPr>
          <p:txBody>
            <a:bodyPr wrap="none">
              <a:spAutoFit/>
            </a:bodyPr>
            <a:lstStyle/>
            <a:p>
              <a:pPr>
                <a:spcBef>
                  <a:spcPct val="0"/>
                </a:spcBef>
                <a:defRPr/>
              </a:pPr>
              <a:r>
                <a:rPr lang="it-IT" sz="1200" dirty="0">
                  <a:solidFill>
                    <a:srgbClr val="000000"/>
                  </a:solidFill>
                  <a:latin typeface="Arial"/>
                  <a:cs typeface="+mn-cs"/>
                </a:rPr>
                <a:t>v4</a:t>
              </a:r>
            </a:p>
          </p:txBody>
        </p:sp>
      </p:grpSp>
      <p:sp>
        <p:nvSpPr>
          <p:cNvPr id="20" name="CasellaDiTesto 19"/>
          <p:cNvSpPr txBox="1"/>
          <p:nvPr/>
        </p:nvSpPr>
        <p:spPr>
          <a:xfrm>
            <a:off x="785813" y="1444625"/>
            <a:ext cx="1500187" cy="4770438"/>
          </a:xfrm>
          <a:prstGeom prst="rect">
            <a:avLst/>
          </a:prstGeom>
          <a:noFill/>
        </p:spPr>
        <p:txBody>
          <a:bodyPr>
            <a:spAutoFit/>
          </a:bodyPr>
          <a:lstStyle/>
          <a:p>
            <a:pPr marL="342900" indent="-342900">
              <a:spcBef>
                <a:spcPct val="20000"/>
              </a:spcBef>
              <a:defRPr/>
            </a:pPr>
            <a:r>
              <a:rPr lang="it-IT" sz="1600" kern="0" dirty="0" err="1">
                <a:solidFill>
                  <a:srgbClr val="C00000"/>
                </a:solidFill>
                <a:latin typeface="Arial"/>
                <a:cs typeface="+mn-cs"/>
              </a:rPr>
              <a:t>Companies</a:t>
            </a:r>
            <a:endParaRPr lang="it-IT" sz="1600" kern="0" dirty="0">
              <a:solidFill>
                <a:srgbClr val="C00000"/>
              </a:solidFill>
              <a:latin typeface="Arial"/>
              <a:cs typeface="+mn-cs"/>
            </a:endParaRPr>
          </a:p>
          <a:p>
            <a:pPr marL="342900" indent="-342900">
              <a:spcBef>
                <a:spcPct val="20000"/>
              </a:spcBef>
              <a:defRPr/>
            </a:pPr>
            <a:r>
              <a:rPr lang="it-IT" sz="1600" kern="0" dirty="0">
                <a:solidFill>
                  <a:srgbClr val="C00000"/>
                </a:solidFill>
                <a:latin typeface="Arial"/>
                <a:cs typeface="+mn-cs"/>
              </a:rPr>
              <a:t>	</a:t>
            </a:r>
            <a:r>
              <a:rPr lang="it-IT" sz="1600" kern="0" dirty="0" err="1">
                <a:solidFill>
                  <a:srgbClr val="C00000"/>
                </a:solidFill>
                <a:latin typeface="Arial"/>
                <a:cs typeface="+mn-cs"/>
              </a:rPr>
              <a:t>Name</a:t>
            </a:r>
            <a:endParaRPr lang="it-IT" sz="1600" kern="0" dirty="0">
              <a:solidFill>
                <a:srgbClr val="C00000"/>
              </a:solidFill>
              <a:latin typeface="Arial"/>
              <a:cs typeface="+mn-cs"/>
            </a:endParaRPr>
          </a:p>
          <a:p>
            <a:pPr marL="342900" indent="-342900">
              <a:spcBef>
                <a:spcPct val="20000"/>
              </a:spcBef>
              <a:defRPr/>
            </a:pPr>
            <a:r>
              <a:rPr lang="it-IT" sz="1600" kern="0" dirty="0">
                <a:solidFill>
                  <a:srgbClr val="C00000"/>
                </a:solidFill>
                <a:latin typeface="Arial"/>
                <a:cs typeface="+mn-cs"/>
              </a:rPr>
              <a:t>	</a:t>
            </a:r>
            <a:r>
              <a:rPr lang="it-IT" sz="1600" kern="0" dirty="0" err="1">
                <a:solidFill>
                  <a:srgbClr val="C00000"/>
                </a:solidFill>
                <a:latin typeface="Arial"/>
                <a:cs typeface="+mn-cs"/>
              </a:rPr>
              <a:t>Address</a:t>
            </a:r>
            <a:endParaRPr lang="it-IT" sz="1600" kern="0" dirty="0">
              <a:solidFill>
                <a:srgbClr val="C00000"/>
              </a:solidFill>
              <a:latin typeface="Arial"/>
              <a:cs typeface="+mn-cs"/>
            </a:endParaRPr>
          </a:p>
          <a:p>
            <a:pPr marL="342900" indent="-342900">
              <a:spcBef>
                <a:spcPct val="20000"/>
              </a:spcBef>
              <a:defRPr/>
            </a:pPr>
            <a:r>
              <a:rPr lang="it-IT" sz="1600" kern="0" dirty="0">
                <a:solidFill>
                  <a:srgbClr val="C00000"/>
                </a:solidFill>
                <a:latin typeface="Arial"/>
                <a:cs typeface="+mn-cs"/>
              </a:rPr>
              <a:t>	</a:t>
            </a:r>
            <a:r>
              <a:rPr lang="it-IT" sz="1600" kern="0" dirty="0" err="1">
                <a:solidFill>
                  <a:srgbClr val="C00000"/>
                </a:solidFill>
                <a:latin typeface="Arial"/>
                <a:cs typeface="+mn-cs"/>
              </a:rPr>
              <a:t>Year</a:t>
            </a:r>
            <a:endParaRPr lang="it-IT" sz="1600" kern="0" dirty="0">
              <a:solidFill>
                <a:srgbClr val="C00000"/>
              </a:solidFill>
              <a:latin typeface="Arial"/>
              <a:cs typeface="+mn-cs"/>
            </a:endParaRPr>
          </a:p>
          <a:p>
            <a:pPr marL="342900" indent="-342900">
              <a:spcBef>
                <a:spcPct val="20000"/>
              </a:spcBef>
              <a:defRPr/>
            </a:pPr>
            <a:endParaRPr lang="it-IT" sz="1600" kern="0" dirty="0">
              <a:solidFill>
                <a:srgbClr val="C00000"/>
              </a:solidFill>
              <a:latin typeface="Arial"/>
              <a:cs typeface="+mn-cs"/>
            </a:endParaRPr>
          </a:p>
          <a:p>
            <a:pPr marL="342900" indent="-342900">
              <a:spcBef>
                <a:spcPct val="20000"/>
              </a:spcBef>
              <a:defRPr/>
            </a:pPr>
            <a:r>
              <a:rPr lang="it-IT" sz="1600" kern="0" dirty="0" err="1">
                <a:solidFill>
                  <a:srgbClr val="C00000"/>
                </a:solidFill>
                <a:latin typeface="Arial"/>
                <a:cs typeface="+mn-cs"/>
              </a:rPr>
              <a:t>Grants</a:t>
            </a:r>
            <a:endParaRPr lang="it-IT" sz="1600" kern="0" dirty="0">
              <a:solidFill>
                <a:srgbClr val="C00000"/>
              </a:solidFill>
              <a:latin typeface="Arial"/>
              <a:cs typeface="+mn-cs"/>
            </a:endParaRPr>
          </a:p>
          <a:p>
            <a:pPr marL="342900" indent="-342900">
              <a:spcBef>
                <a:spcPct val="20000"/>
              </a:spcBef>
              <a:defRPr/>
            </a:pPr>
            <a:r>
              <a:rPr lang="it-IT" sz="1600" kern="0" dirty="0">
                <a:solidFill>
                  <a:srgbClr val="C00000"/>
                </a:solidFill>
                <a:latin typeface="Arial"/>
                <a:cs typeface="+mn-cs"/>
              </a:rPr>
              <a:t>	</a:t>
            </a:r>
            <a:r>
              <a:rPr lang="it-IT" sz="1600" kern="0" dirty="0" err="1">
                <a:solidFill>
                  <a:srgbClr val="C00000"/>
                </a:solidFill>
                <a:latin typeface="Arial"/>
                <a:cs typeface="+mn-cs"/>
              </a:rPr>
              <a:t>GId</a:t>
            </a:r>
            <a:endParaRPr lang="it-IT" sz="1600" kern="0" dirty="0">
              <a:solidFill>
                <a:srgbClr val="C00000"/>
              </a:solidFill>
              <a:latin typeface="Arial"/>
              <a:cs typeface="+mn-cs"/>
            </a:endParaRPr>
          </a:p>
          <a:p>
            <a:pPr marL="342900" indent="-342900">
              <a:spcBef>
                <a:spcPct val="20000"/>
              </a:spcBef>
              <a:defRPr/>
            </a:pPr>
            <a:r>
              <a:rPr lang="it-IT" sz="1600" kern="0" dirty="0">
                <a:solidFill>
                  <a:srgbClr val="C00000"/>
                </a:solidFill>
                <a:latin typeface="Arial"/>
                <a:cs typeface="+mn-cs"/>
              </a:rPr>
              <a:t>	</a:t>
            </a:r>
            <a:r>
              <a:rPr lang="it-IT" sz="1600" kern="0" dirty="0" err="1">
                <a:solidFill>
                  <a:srgbClr val="C00000"/>
                </a:solidFill>
                <a:latin typeface="Arial"/>
                <a:cs typeface="+mn-cs"/>
              </a:rPr>
              <a:t>Recipient</a:t>
            </a:r>
            <a:endParaRPr lang="it-IT" sz="1600" kern="0" dirty="0">
              <a:solidFill>
                <a:srgbClr val="C00000"/>
              </a:solidFill>
              <a:latin typeface="Arial"/>
              <a:cs typeface="+mn-cs"/>
            </a:endParaRPr>
          </a:p>
          <a:p>
            <a:pPr marL="342900" indent="-342900">
              <a:spcBef>
                <a:spcPct val="20000"/>
              </a:spcBef>
              <a:defRPr/>
            </a:pPr>
            <a:r>
              <a:rPr lang="it-IT" sz="1600" kern="0" dirty="0">
                <a:solidFill>
                  <a:srgbClr val="C00000"/>
                </a:solidFill>
                <a:latin typeface="Arial"/>
                <a:cs typeface="+mn-cs"/>
              </a:rPr>
              <a:t>	</a:t>
            </a:r>
            <a:r>
              <a:rPr lang="it-IT" sz="1600" kern="0" dirty="0" err="1">
                <a:solidFill>
                  <a:srgbClr val="C00000"/>
                </a:solidFill>
                <a:latin typeface="Arial"/>
                <a:cs typeface="+mn-cs"/>
              </a:rPr>
              <a:t>Amount</a:t>
            </a:r>
            <a:endParaRPr lang="it-IT" sz="1600" kern="0" dirty="0">
              <a:solidFill>
                <a:srgbClr val="C00000"/>
              </a:solidFill>
              <a:latin typeface="Arial"/>
              <a:cs typeface="+mn-cs"/>
            </a:endParaRPr>
          </a:p>
          <a:p>
            <a:pPr marL="342900" indent="-342900">
              <a:spcBef>
                <a:spcPct val="20000"/>
              </a:spcBef>
              <a:defRPr/>
            </a:pPr>
            <a:r>
              <a:rPr lang="it-IT" sz="1600" kern="0" dirty="0">
                <a:solidFill>
                  <a:srgbClr val="C00000"/>
                </a:solidFill>
                <a:latin typeface="Arial"/>
                <a:cs typeface="+mn-cs"/>
              </a:rPr>
              <a:t>	</a:t>
            </a:r>
            <a:r>
              <a:rPr lang="it-IT" sz="1600" kern="0" dirty="0" err="1">
                <a:solidFill>
                  <a:srgbClr val="C00000"/>
                </a:solidFill>
                <a:latin typeface="Arial"/>
                <a:cs typeface="+mn-cs"/>
              </a:rPr>
              <a:t>Supervisor</a:t>
            </a:r>
            <a:endParaRPr lang="it-IT" sz="1600" kern="0" dirty="0">
              <a:solidFill>
                <a:srgbClr val="C00000"/>
              </a:solidFill>
              <a:latin typeface="Arial"/>
              <a:cs typeface="+mn-cs"/>
            </a:endParaRPr>
          </a:p>
          <a:p>
            <a:pPr marL="342900" indent="-342900">
              <a:spcBef>
                <a:spcPct val="20000"/>
              </a:spcBef>
              <a:defRPr/>
            </a:pPr>
            <a:r>
              <a:rPr lang="it-IT" sz="1600" kern="0" dirty="0">
                <a:solidFill>
                  <a:srgbClr val="C00000"/>
                </a:solidFill>
                <a:latin typeface="Arial"/>
                <a:cs typeface="+mn-cs"/>
              </a:rPr>
              <a:t>	Manager</a:t>
            </a:r>
          </a:p>
          <a:p>
            <a:pPr marL="342900" indent="-342900">
              <a:spcBef>
                <a:spcPct val="20000"/>
              </a:spcBef>
              <a:defRPr/>
            </a:pPr>
            <a:endParaRPr lang="it-IT" sz="1600" kern="0" dirty="0">
              <a:solidFill>
                <a:srgbClr val="C00000"/>
              </a:solidFill>
              <a:latin typeface="Arial"/>
              <a:cs typeface="+mn-cs"/>
            </a:endParaRPr>
          </a:p>
          <a:p>
            <a:pPr marL="342900" indent="-342900">
              <a:spcBef>
                <a:spcPct val="20000"/>
              </a:spcBef>
              <a:defRPr/>
            </a:pPr>
            <a:r>
              <a:rPr lang="it-IT" sz="1600" kern="0" dirty="0" err="1">
                <a:solidFill>
                  <a:srgbClr val="C00000"/>
                </a:solidFill>
                <a:latin typeface="Arial"/>
                <a:cs typeface="+mn-cs"/>
              </a:rPr>
              <a:t>Contacts</a:t>
            </a:r>
            <a:endParaRPr lang="it-IT" sz="1600" kern="0" dirty="0">
              <a:solidFill>
                <a:srgbClr val="C00000"/>
              </a:solidFill>
              <a:latin typeface="Arial"/>
              <a:cs typeface="+mn-cs"/>
            </a:endParaRPr>
          </a:p>
          <a:p>
            <a:pPr marL="342900" indent="-342900">
              <a:spcBef>
                <a:spcPct val="20000"/>
              </a:spcBef>
              <a:defRPr/>
            </a:pPr>
            <a:r>
              <a:rPr lang="it-IT" sz="1600" kern="0" dirty="0">
                <a:solidFill>
                  <a:srgbClr val="C00000"/>
                </a:solidFill>
                <a:latin typeface="Arial"/>
                <a:cs typeface="+mn-cs"/>
              </a:rPr>
              <a:t>	</a:t>
            </a:r>
            <a:r>
              <a:rPr lang="it-IT" sz="1600" kern="0" dirty="0" err="1">
                <a:solidFill>
                  <a:srgbClr val="C00000"/>
                </a:solidFill>
                <a:latin typeface="Arial"/>
                <a:cs typeface="+mn-cs"/>
              </a:rPr>
              <a:t>Cid</a:t>
            </a:r>
            <a:endParaRPr lang="it-IT" sz="1600" kern="0" dirty="0">
              <a:solidFill>
                <a:srgbClr val="C00000"/>
              </a:solidFill>
              <a:latin typeface="Arial"/>
              <a:cs typeface="+mn-cs"/>
            </a:endParaRPr>
          </a:p>
          <a:p>
            <a:pPr marL="342900" indent="-342900">
              <a:spcBef>
                <a:spcPct val="20000"/>
              </a:spcBef>
              <a:defRPr/>
            </a:pPr>
            <a:r>
              <a:rPr lang="it-IT" sz="1600" kern="0" dirty="0">
                <a:solidFill>
                  <a:srgbClr val="C00000"/>
                </a:solidFill>
                <a:latin typeface="Arial"/>
                <a:cs typeface="+mn-cs"/>
              </a:rPr>
              <a:t>	</a:t>
            </a:r>
            <a:r>
              <a:rPr lang="it-IT" sz="1600" kern="0" dirty="0" err="1">
                <a:solidFill>
                  <a:srgbClr val="C00000"/>
                </a:solidFill>
                <a:latin typeface="Arial"/>
                <a:cs typeface="+mn-cs"/>
              </a:rPr>
              <a:t>Email</a:t>
            </a:r>
            <a:endParaRPr lang="it-IT" sz="1600" kern="0" dirty="0">
              <a:solidFill>
                <a:srgbClr val="C00000"/>
              </a:solidFill>
              <a:latin typeface="Arial"/>
              <a:cs typeface="+mn-cs"/>
            </a:endParaRPr>
          </a:p>
          <a:p>
            <a:pPr marL="342900" indent="-342900">
              <a:spcBef>
                <a:spcPct val="20000"/>
              </a:spcBef>
              <a:defRPr/>
            </a:pPr>
            <a:r>
              <a:rPr lang="it-IT" sz="1600" kern="0" dirty="0">
                <a:solidFill>
                  <a:srgbClr val="C00000"/>
                </a:solidFill>
                <a:latin typeface="Arial"/>
                <a:cs typeface="+mn-cs"/>
              </a:rPr>
              <a:t>	</a:t>
            </a:r>
            <a:r>
              <a:rPr lang="it-IT" sz="1600" kern="0" dirty="0" err="1">
                <a:solidFill>
                  <a:srgbClr val="C00000"/>
                </a:solidFill>
                <a:latin typeface="Arial"/>
                <a:cs typeface="+mn-cs"/>
              </a:rPr>
              <a:t>Phone</a:t>
            </a:r>
            <a:endParaRPr lang="it-IT" sz="1600" kern="0" dirty="0">
              <a:solidFill>
                <a:srgbClr val="C00000"/>
              </a:solidFill>
              <a:latin typeface="Arial"/>
              <a:cs typeface="+mn-cs"/>
            </a:endParaRPr>
          </a:p>
        </p:txBody>
      </p:sp>
      <p:grpSp>
        <p:nvGrpSpPr>
          <p:cNvPr id="18444" name="Gruppo 52"/>
          <p:cNvGrpSpPr>
            <a:grpSpLocks/>
          </p:cNvGrpSpPr>
          <p:nvPr/>
        </p:nvGrpSpPr>
        <p:grpSpPr bwMode="auto">
          <a:xfrm>
            <a:off x="285750" y="1928813"/>
            <a:ext cx="928688" cy="1714500"/>
            <a:chOff x="285720" y="1544327"/>
            <a:chExt cx="928694" cy="1429554"/>
          </a:xfrm>
        </p:grpSpPr>
        <p:grpSp>
          <p:nvGrpSpPr>
            <p:cNvPr id="18543" name="Gruppo 33"/>
            <p:cNvGrpSpPr>
              <a:grpSpLocks/>
            </p:cNvGrpSpPr>
            <p:nvPr/>
          </p:nvGrpSpPr>
          <p:grpSpPr bwMode="auto">
            <a:xfrm>
              <a:off x="642116" y="1544327"/>
              <a:ext cx="572298" cy="1429554"/>
              <a:chOff x="570678" y="1928802"/>
              <a:chExt cx="572298" cy="1429554"/>
            </a:xfrm>
          </p:grpSpPr>
          <p:cxnSp>
            <p:nvCxnSpPr>
              <p:cNvPr id="18545" name="Connettore 4 35"/>
              <p:cNvCxnSpPr>
                <a:cxnSpLocks noChangeShapeType="1"/>
              </p:cNvCxnSpPr>
              <p:nvPr/>
            </p:nvCxnSpPr>
            <p:spPr bwMode="auto">
              <a:xfrm rot="10800000">
                <a:off x="571472" y="3357562"/>
                <a:ext cx="571504" cy="2"/>
              </a:xfrm>
              <a:prstGeom prst="bentConnector3">
                <a:avLst>
                  <a:gd name="adj1" fmla="val 50000"/>
                </a:avLst>
              </a:prstGeom>
              <a:noFill/>
              <a:ln w="9525">
                <a:solidFill>
                  <a:schemeClr val="tx1"/>
                </a:solidFill>
                <a:miter lim="800000"/>
                <a:headEnd/>
                <a:tailEnd/>
              </a:ln>
              <a:extLst>
                <a:ext uri="{909E8E84-426E-40dd-AFC4-6F175D3DCCD1}">
                  <a14:hiddenFill xmlns:a14="http://schemas.microsoft.com/office/drawing/2010/main" xmlns="">
                    <a:noFill/>
                  </a14:hiddenFill>
                </a:ext>
              </a:extLst>
            </p:spPr>
          </p:cxnSp>
          <p:cxnSp>
            <p:nvCxnSpPr>
              <p:cNvPr id="18546" name="Connettore 2 36"/>
              <p:cNvCxnSpPr>
                <a:cxnSpLocks noChangeShapeType="1"/>
              </p:cNvCxnSpPr>
              <p:nvPr/>
            </p:nvCxnSpPr>
            <p:spPr bwMode="auto">
              <a:xfrm flipV="1">
                <a:off x="571472" y="1928802"/>
                <a:ext cx="571504" cy="1980"/>
              </a:xfrm>
              <a:prstGeom prst="straightConnector1">
                <a:avLst/>
              </a:prstGeom>
              <a:noFill/>
              <a:ln w="9525">
                <a:solidFill>
                  <a:schemeClr val="tx1"/>
                </a:solidFill>
                <a:miter lim="800000"/>
                <a:headEnd/>
                <a:tailEnd type="arrow" w="med" len="med"/>
              </a:ln>
              <a:extLst>
                <a:ext uri="{909E8E84-426E-40dd-AFC4-6F175D3DCCD1}">
                  <a14:hiddenFill xmlns:a14="http://schemas.microsoft.com/office/drawing/2010/main" xmlns="">
                    <a:noFill/>
                  </a14:hiddenFill>
                </a:ext>
              </a:extLst>
            </p:spPr>
          </p:cxnSp>
          <p:cxnSp>
            <p:nvCxnSpPr>
              <p:cNvPr id="18547" name="Connettore 1 37"/>
              <p:cNvCxnSpPr>
                <a:cxnSpLocks noChangeShapeType="1"/>
              </p:cNvCxnSpPr>
              <p:nvPr/>
            </p:nvCxnSpPr>
            <p:spPr bwMode="auto">
              <a:xfrm rot="5400000">
                <a:off x="-142908" y="2643182"/>
                <a:ext cx="1428760" cy="1588"/>
              </a:xfrm>
              <a:prstGeom prst="line">
                <a:avLst/>
              </a:prstGeom>
              <a:noFill/>
              <a:ln w="9525">
                <a:solidFill>
                  <a:schemeClr val="tx1"/>
                </a:solidFill>
                <a:miter lim="800000"/>
                <a:headEnd/>
                <a:tailEnd/>
              </a:ln>
              <a:extLst>
                <a:ext uri="{909E8E84-426E-40dd-AFC4-6F175D3DCCD1}">
                  <a14:hiddenFill xmlns:a14="http://schemas.microsoft.com/office/drawing/2010/main" xmlns="">
                    <a:noFill/>
                  </a14:hiddenFill>
                </a:ext>
              </a:extLst>
            </p:spPr>
          </p:cxnSp>
        </p:grpSp>
        <p:sp>
          <p:nvSpPr>
            <p:cNvPr id="35" name="CasellaDiTesto 34"/>
            <p:cNvSpPr txBox="1"/>
            <p:nvPr/>
          </p:nvSpPr>
          <p:spPr>
            <a:xfrm>
              <a:off x="285720" y="2571488"/>
              <a:ext cx="312740" cy="276645"/>
            </a:xfrm>
            <a:prstGeom prst="rect">
              <a:avLst/>
            </a:prstGeom>
            <a:noFill/>
          </p:spPr>
          <p:txBody>
            <a:bodyPr wrap="none">
              <a:spAutoFit/>
            </a:bodyPr>
            <a:lstStyle/>
            <a:p>
              <a:pPr>
                <a:spcBef>
                  <a:spcPct val="0"/>
                </a:spcBef>
                <a:defRPr/>
              </a:pPr>
              <a:r>
                <a:rPr lang="it-IT" sz="1200" dirty="0">
                  <a:solidFill>
                    <a:srgbClr val="000000"/>
                  </a:solidFill>
                  <a:latin typeface="Arial"/>
                  <a:cs typeface="+mn-cs"/>
                </a:rPr>
                <a:t>f1</a:t>
              </a:r>
            </a:p>
          </p:txBody>
        </p:sp>
      </p:grpSp>
      <p:grpSp>
        <p:nvGrpSpPr>
          <p:cNvPr id="18445" name="Gruppo 54"/>
          <p:cNvGrpSpPr>
            <a:grpSpLocks/>
          </p:cNvGrpSpPr>
          <p:nvPr/>
        </p:nvGrpSpPr>
        <p:grpSpPr bwMode="auto">
          <a:xfrm>
            <a:off x="142875" y="3876675"/>
            <a:ext cx="1071563" cy="1430338"/>
            <a:chOff x="142844" y="3877304"/>
            <a:chExt cx="1071570" cy="1429554"/>
          </a:xfrm>
        </p:grpSpPr>
        <p:grpSp>
          <p:nvGrpSpPr>
            <p:cNvPr id="18538" name="Gruppo 33"/>
            <p:cNvGrpSpPr>
              <a:grpSpLocks/>
            </p:cNvGrpSpPr>
            <p:nvPr/>
          </p:nvGrpSpPr>
          <p:grpSpPr bwMode="auto">
            <a:xfrm flipV="1">
              <a:off x="500034" y="3877304"/>
              <a:ext cx="714380" cy="1429554"/>
              <a:chOff x="570678" y="1928802"/>
              <a:chExt cx="572298" cy="1429554"/>
            </a:xfrm>
          </p:grpSpPr>
          <p:cxnSp>
            <p:nvCxnSpPr>
              <p:cNvPr id="18540" name="Connettore 4 30"/>
              <p:cNvCxnSpPr>
                <a:cxnSpLocks noChangeShapeType="1"/>
              </p:cNvCxnSpPr>
              <p:nvPr/>
            </p:nvCxnSpPr>
            <p:spPr bwMode="auto">
              <a:xfrm rot="10800000">
                <a:off x="571472" y="3357562"/>
                <a:ext cx="571504" cy="2"/>
              </a:xfrm>
              <a:prstGeom prst="bentConnector3">
                <a:avLst>
                  <a:gd name="adj1" fmla="val 50000"/>
                </a:avLst>
              </a:prstGeom>
              <a:noFill/>
              <a:ln w="9525">
                <a:solidFill>
                  <a:schemeClr val="tx1"/>
                </a:solidFill>
                <a:miter lim="800000"/>
                <a:headEnd/>
                <a:tailEnd/>
              </a:ln>
              <a:extLst>
                <a:ext uri="{909E8E84-426E-40dd-AFC4-6F175D3DCCD1}">
                  <a14:hiddenFill xmlns:a14="http://schemas.microsoft.com/office/drawing/2010/main" xmlns="">
                    <a:noFill/>
                  </a14:hiddenFill>
                </a:ext>
              </a:extLst>
            </p:spPr>
          </p:cxnSp>
          <p:cxnSp>
            <p:nvCxnSpPr>
              <p:cNvPr id="18541" name="Connettore 2 31"/>
              <p:cNvCxnSpPr>
                <a:cxnSpLocks noChangeShapeType="1"/>
              </p:cNvCxnSpPr>
              <p:nvPr/>
            </p:nvCxnSpPr>
            <p:spPr bwMode="auto">
              <a:xfrm flipV="1">
                <a:off x="571472" y="1928802"/>
                <a:ext cx="571504" cy="1980"/>
              </a:xfrm>
              <a:prstGeom prst="straightConnector1">
                <a:avLst/>
              </a:prstGeom>
              <a:noFill/>
              <a:ln w="9525">
                <a:solidFill>
                  <a:schemeClr val="tx1"/>
                </a:solidFill>
                <a:miter lim="800000"/>
                <a:headEnd/>
                <a:tailEnd type="arrow" w="med" len="med"/>
              </a:ln>
              <a:extLst>
                <a:ext uri="{909E8E84-426E-40dd-AFC4-6F175D3DCCD1}">
                  <a14:hiddenFill xmlns:a14="http://schemas.microsoft.com/office/drawing/2010/main" xmlns="">
                    <a:noFill/>
                  </a14:hiddenFill>
                </a:ext>
              </a:extLst>
            </p:spPr>
          </p:cxnSp>
          <p:cxnSp>
            <p:nvCxnSpPr>
              <p:cNvPr id="18542" name="Connettore 1 32"/>
              <p:cNvCxnSpPr>
                <a:cxnSpLocks noChangeShapeType="1"/>
              </p:cNvCxnSpPr>
              <p:nvPr/>
            </p:nvCxnSpPr>
            <p:spPr bwMode="auto">
              <a:xfrm rot="5400000">
                <a:off x="-142908" y="2643182"/>
                <a:ext cx="1428760" cy="1588"/>
              </a:xfrm>
              <a:prstGeom prst="line">
                <a:avLst/>
              </a:prstGeom>
              <a:noFill/>
              <a:ln w="9525">
                <a:solidFill>
                  <a:schemeClr val="tx1"/>
                </a:solidFill>
                <a:miter lim="800000"/>
                <a:headEnd/>
                <a:tailEnd/>
              </a:ln>
              <a:extLst>
                <a:ext uri="{909E8E84-426E-40dd-AFC4-6F175D3DCCD1}">
                  <a14:hiddenFill xmlns:a14="http://schemas.microsoft.com/office/drawing/2010/main" xmlns="">
                    <a:noFill/>
                  </a14:hiddenFill>
                </a:ext>
              </a:extLst>
            </p:spPr>
          </p:cxnSp>
        </p:grpSp>
        <p:sp>
          <p:nvSpPr>
            <p:cNvPr id="30" name="CasellaDiTesto 29"/>
            <p:cNvSpPr txBox="1"/>
            <p:nvPr/>
          </p:nvSpPr>
          <p:spPr>
            <a:xfrm>
              <a:off x="142844" y="4215257"/>
              <a:ext cx="312740" cy="276074"/>
            </a:xfrm>
            <a:prstGeom prst="rect">
              <a:avLst/>
            </a:prstGeom>
            <a:noFill/>
          </p:spPr>
          <p:txBody>
            <a:bodyPr wrap="none">
              <a:spAutoFit/>
            </a:bodyPr>
            <a:lstStyle/>
            <a:p>
              <a:pPr>
                <a:spcBef>
                  <a:spcPct val="0"/>
                </a:spcBef>
                <a:defRPr/>
              </a:pPr>
              <a:r>
                <a:rPr lang="it-IT" sz="1200" dirty="0">
                  <a:solidFill>
                    <a:srgbClr val="000000"/>
                  </a:solidFill>
                  <a:latin typeface="Arial"/>
                  <a:cs typeface="+mn-cs"/>
                </a:rPr>
                <a:t>f2</a:t>
              </a:r>
            </a:p>
          </p:txBody>
        </p:sp>
      </p:grpSp>
      <p:grpSp>
        <p:nvGrpSpPr>
          <p:cNvPr id="18446" name="Gruppo 53"/>
          <p:cNvGrpSpPr>
            <a:grpSpLocks/>
          </p:cNvGrpSpPr>
          <p:nvPr/>
        </p:nvGrpSpPr>
        <p:grpSpPr bwMode="auto">
          <a:xfrm>
            <a:off x="500063" y="4857750"/>
            <a:ext cx="714375" cy="733425"/>
            <a:chOff x="500034" y="4857760"/>
            <a:chExt cx="714380" cy="733577"/>
          </a:xfrm>
        </p:grpSpPr>
        <p:grpSp>
          <p:nvGrpSpPr>
            <p:cNvPr id="18533" name="Gruppo 28"/>
            <p:cNvGrpSpPr>
              <a:grpSpLocks/>
            </p:cNvGrpSpPr>
            <p:nvPr/>
          </p:nvGrpSpPr>
          <p:grpSpPr bwMode="auto">
            <a:xfrm flipV="1">
              <a:off x="794516" y="4876560"/>
              <a:ext cx="419898" cy="714777"/>
              <a:chOff x="570678" y="1928802"/>
              <a:chExt cx="572298" cy="1429554"/>
            </a:xfrm>
          </p:grpSpPr>
          <p:cxnSp>
            <p:nvCxnSpPr>
              <p:cNvPr id="18535" name="Connettore 4 25"/>
              <p:cNvCxnSpPr>
                <a:cxnSpLocks noChangeShapeType="1"/>
              </p:cNvCxnSpPr>
              <p:nvPr/>
            </p:nvCxnSpPr>
            <p:spPr bwMode="auto">
              <a:xfrm rot="10800000">
                <a:off x="571472" y="3357562"/>
                <a:ext cx="571504" cy="2"/>
              </a:xfrm>
              <a:prstGeom prst="bentConnector3">
                <a:avLst>
                  <a:gd name="adj1" fmla="val 50000"/>
                </a:avLst>
              </a:prstGeom>
              <a:noFill/>
              <a:ln w="9525">
                <a:solidFill>
                  <a:schemeClr val="tx1"/>
                </a:solidFill>
                <a:miter lim="800000"/>
                <a:headEnd/>
                <a:tailEnd/>
              </a:ln>
              <a:extLst>
                <a:ext uri="{909E8E84-426E-40dd-AFC4-6F175D3DCCD1}">
                  <a14:hiddenFill xmlns:a14="http://schemas.microsoft.com/office/drawing/2010/main" xmlns="">
                    <a:noFill/>
                  </a14:hiddenFill>
                </a:ext>
              </a:extLst>
            </p:spPr>
          </p:cxnSp>
          <p:cxnSp>
            <p:nvCxnSpPr>
              <p:cNvPr id="18536" name="Connettore 2 26"/>
              <p:cNvCxnSpPr>
                <a:cxnSpLocks noChangeShapeType="1"/>
              </p:cNvCxnSpPr>
              <p:nvPr/>
            </p:nvCxnSpPr>
            <p:spPr bwMode="auto">
              <a:xfrm flipV="1">
                <a:off x="571472" y="1928802"/>
                <a:ext cx="571504" cy="1980"/>
              </a:xfrm>
              <a:prstGeom prst="straightConnector1">
                <a:avLst/>
              </a:prstGeom>
              <a:noFill/>
              <a:ln w="9525">
                <a:solidFill>
                  <a:schemeClr val="tx1"/>
                </a:solidFill>
                <a:miter lim="800000"/>
                <a:headEnd/>
                <a:tailEnd type="arrow" w="med" len="med"/>
              </a:ln>
              <a:extLst>
                <a:ext uri="{909E8E84-426E-40dd-AFC4-6F175D3DCCD1}">
                  <a14:hiddenFill xmlns:a14="http://schemas.microsoft.com/office/drawing/2010/main" xmlns="">
                    <a:noFill/>
                  </a14:hiddenFill>
                </a:ext>
              </a:extLst>
            </p:spPr>
          </p:cxnSp>
          <p:cxnSp>
            <p:nvCxnSpPr>
              <p:cNvPr id="18537" name="Connettore 1 27"/>
              <p:cNvCxnSpPr>
                <a:cxnSpLocks noChangeShapeType="1"/>
              </p:cNvCxnSpPr>
              <p:nvPr/>
            </p:nvCxnSpPr>
            <p:spPr bwMode="auto">
              <a:xfrm rot="5400000">
                <a:off x="-142908" y="2643182"/>
                <a:ext cx="1428760" cy="1588"/>
              </a:xfrm>
              <a:prstGeom prst="line">
                <a:avLst/>
              </a:prstGeom>
              <a:noFill/>
              <a:ln w="9525">
                <a:solidFill>
                  <a:schemeClr val="tx1"/>
                </a:solidFill>
                <a:miter lim="800000"/>
                <a:headEnd/>
                <a:tailEnd/>
              </a:ln>
              <a:extLst>
                <a:ext uri="{909E8E84-426E-40dd-AFC4-6F175D3DCCD1}">
                  <a14:hiddenFill xmlns:a14="http://schemas.microsoft.com/office/drawing/2010/main" xmlns="">
                    <a:noFill/>
                  </a14:hiddenFill>
                </a:ext>
              </a:extLst>
            </p:spPr>
          </p:cxnSp>
        </p:grpSp>
        <p:sp>
          <p:nvSpPr>
            <p:cNvPr id="25" name="CasellaDiTesto 24"/>
            <p:cNvSpPr txBox="1"/>
            <p:nvPr/>
          </p:nvSpPr>
          <p:spPr>
            <a:xfrm>
              <a:off x="500034" y="4857760"/>
              <a:ext cx="312739" cy="276282"/>
            </a:xfrm>
            <a:prstGeom prst="rect">
              <a:avLst/>
            </a:prstGeom>
            <a:noFill/>
          </p:spPr>
          <p:txBody>
            <a:bodyPr wrap="none">
              <a:spAutoFit/>
            </a:bodyPr>
            <a:lstStyle/>
            <a:p>
              <a:pPr>
                <a:spcBef>
                  <a:spcPct val="0"/>
                </a:spcBef>
                <a:defRPr/>
              </a:pPr>
              <a:r>
                <a:rPr lang="it-IT" sz="1200" dirty="0">
                  <a:solidFill>
                    <a:srgbClr val="000000"/>
                  </a:solidFill>
                  <a:latin typeface="Arial"/>
                  <a:cs typeface="+mn-cs"/>
                </a:rPr>
                <a:t>f3</a:t>
              </a:r>
            </a:p>
          </p:txBody>
        </p:sp>
      </p:grpSp>
      <p:grpSp>
        <p:nvGrpSpPr>
          <p:cNvPr id="18447" name="Gruppo 38"/>
          <p:cNvGrpSpPr>
            <a:grpSpLocks/>
          </p:cNvGrpSpPr>
          <p:nvPr/>
        </p:nvGrpSpPr>
        <p:grpSpPr bwMode="auto">
          <a:xfrm>
            <a:off x="3071813" y="1766888"/>
            <a:ext cx="1714500" cy="3662362"/>
            <a:chOff x="3286116" y="1571612"/>
            <a:chExt cx="1714544" cy="3662541"/>
          </a:xfrm>
        </p:grpSpPr>
        <p:sp>
          <p:nvSpPr>
            <p:cNvPr id="40" name="CasellaDiTesto 39"/>
            <p:cNvSpPr txBox="1"/>
            <p:nvPr/>
          </p:nvSpPr>
          <p:spPr>
            <a:xfrm>
              <a:off x="3286116" y="1571612"/>
              <a:ext cx="1714544" cy="3662541"/>
            </a:xfrm>
            <a:prstGeom prst="rect">
              <a:avLst/>
            </a:prstGeom>
            <a:noFill/>
          </p:spPr>
          <p:txBody>
            <a:bodyPr>
              <a:spAutoFit/>
            </a:bodyPr>
            <a:lstStyle/>
            <a:p>
              <a:pPr marL="342900" indent="-342900">
                <a:spcBef>
                  <a:spcPct val="20000"/>
                </a:spcBef>
                <a:defRPr/>
              </a:pPr>
              <a:r>
                <a:rPr lang="it-IT" sz="1600" kern="0" dirty="0" err="1">
                  <a:solidFill>
                    <a:srgbClr val="00B050"/>
                  </a:solidFill>
                  <a:latin typeface="Arial"/>
                  <a:cs typeface="+mn-cs"/>
                </a:rPr>
                <a:t>Organizations</a:t>
              </a:r>
              <a:endParaRPr lang="it-IT" sz="1600" kern="0" dirty="0">
                <a:solidFill>
                  <a:srgbClr val="00B050"/>
                </a:solidFill>
                <a:latin typeface="Arial"/>
                <a:cs typeface="+mn-cs"/>
              </a:endParaRPr>
            </a:p>
            <a:p>
              <a:pPr marL="342900" indent="-342900">
                <a:spcBef>
                  <a:spcPct val="20000"/>
                </a:spcBef>
                <a:defRPr/>
              </a:pPr>
              <a:r>
                <a:rPr lang="it-IT" sz="1600" kern="0" dirty="0">
                  <a:solidFill>
                    <a:srgbClr val="00B050"/>
                  </a:solidFill>
                  <a:latin typeface="Arial"/>
                  <a:cs typeface="+mn-cs"/>
                </a:rPr>
                <a:t>	Code</a:t>
              </a:r>
            </a:p>
            <a:p>
              <a:pPr marL="342900" indent="-342900">
                <a:spcBef>
                  <a:spcPct val="20000"/>
                </a:spcBef>
                <a:defRPr/>
              </a:pPr>
              <a:r>
                <a:rPr lang="it-IT" sz="1600" kern="0" dirty="0">
                  <a:solidFill>
                    <a:srgbClr val="00B050"/>
                  </a:solidFill>
                  <a:latin typeface="Arial"/>
                  <a:cs typeface="+mn-cs"/>
                </a:rPr>
                <a:t>	</a:t>
              </a:r>
              <a:r>
                <a:rPr lang="it-IT" sz="1600" kern="0" dirty="0" err="1">
                  <a:solidFill>
                    <a:srgbClr val="00B050"/>
                  </a:solidFill>
                  <a:latin typeface="Arial"/>
                  <a:cs typeface="+mn-cs"/>
                </a:rPr>
                <a:t>Year</a:t>
              </a:r>
              <a:endParaRPr lang="it-IT" sz="1600" kern="0" dirty="0">
                <a:solidFill>
                  <a:srgbClr val="00B050"/>
                </a:solidFill>
                <a:latin typeface="Arial"/>
                <a:cs typeface="+mn-cs"/>
              </a:endParaRPr>
            </a:p>
            <a:p>
              <a:pPr marL="342900" indent="-342900">
                <a:spcBef>
                  <a:spcPct val="20000"/>
                </a:spcBef>
                <a:defRPr/>
              </a:pPr>
              <a:r>
                <a:rPr lang="it-IT" sz="1600" kern="0" dirty="0">
                  <a:solidFill>
                    <a:srgbClr val="00B050"/>
                  </a:solidFill>
                  <a:latin typeface="Arial"/>
                  <a:cs typeface="+mn-cs"/>
                </a:rPr>
                <a:t>	</a:t>
              </a:r>
              <a:r>
                <a:rPr lang="it-IT" sz="1600" kern="0" dirty="0" err="1">
                  <a:solidFill>
                    <a:srgbClr val="00B050"/>
                  </a:solidFill>
                  <a:latin typeface="Arial"/>
                  <a:cs typeface="+mn-cs"/>
                </a:rPr>
                <a:t>Fundings</a:t>
              </a:r>
              <a:endParaRPr lang="it-IT" sz="1600" kern="0" dirty="0">
                <a:solidFill>
                  <a:srgbClr val="00B050"/>
                </a:solidFill>
                <a:latin typeface="Arial"/>
                <a:cs typeface="+mn-cs"/>
              </a:endParaRPr>
            </a:p>
            <a:p>
              <a:pPr marL="342900" indent="-342900">
                <a:spcBef>
                  <a:spcPct val="20000"/>
                </a:spcBef>
                <a:tabLst>
                  <a:tab pos="717550" algn="l"/>
                </a:tabLst>
                <a:defRPr/>
              </a:pPr>
              <a:r>
                <a:rPr lang="it-IT" sz="1600" kern="0" dirty="0">
                  <a:solidFill>
                    <a:srgbClr val="00B050"/>
                  </a:solidFill>
                  <a:latin typeface="Arial"/>
                  <a:cs typeface="+mn-cs"/>
                </a:rPr>
                <a:t>		</a:t>
              </a:r>
              <a:r>
                <a:rPr lang="it-IT" sz="1600" kern="0" dirty="0" err="1">
                  <a:solidFill>
                    <a:srgbClr val="00B050"/>
                  </a:solidFill>
                  <a:latin typeface="Arial"/>
                  <a:cs typeface="+mn-cs"/>
                </a:rPr>
                <a:t>FId</a:t>
              </a:r>
              <a:endParaRPr lang="it-IT" sz="1600" kern="0" dirty="0">
                <a:solidFill>
                  <a:srgbClr val="00B050"/>
                </a:solidFill>
                <a:latin typeface="Arial"/>
                <a:cs typeface="+mn-cs"/>
              </a:endParaRPr>
            </a:p>
            <a:p>
              <a:pPr marL="342900" indent="-342900">
                <a:spcBef>
                  <a:spcPct val="20000"/>
                </a:spcBef>
                <a:tabLst>
                  <a:tab pos="717550" algn="l"/>
                </a:tabLst>
                <a:defRPr/>
              </a:pPr>
              <a:r>
                <a:rPr lang="it-IT" sz="1600" kern="0" dirty="0">
                  <a:solidFill>
                    <a:srgbClr val="00B050"/>
                  </a:solidFill>
                  <a:latin typeface="Arial"/>
                  <a:cs typeface="+mn-cs"/>
                </a:rPr>
                <a:t>		</a:t>
              </a:r>
              <a:r>
                <a:rPr lang="it-IT" sz="1600" kern="0" dirty="0" err="1">
                  <a:solidFill>
                    <a:srgbClr val="00B050"/>
                  </a:solidFill>
                  <a:latin typeface="Arial"/>
                  <a:cs typeface="+mn-cs"/>
                </a:rPr>
                <a:t>FinId</a:t>
              </a:r>
              <a:endParaRPr lang="it-IT" sz="1600" kern="0" dirty="0">
                <a:solidFill>
                  <a:srgbClr val="00B050"/>
                </a:solidFill>
                <a:latin typeface="Arial"/>
                <a:cs typeface="+mn-cs"/>
              </a:endParaRPr>
            </a:p>
            <a:p>
              <a:pPr marL="342900" indent="-342900">
                <a:spcBef>
                  <a:spcPct val="20000"/>
                </a:spcBef>
                <a:tabLst>
                  <a:tab pos="717550" algn="l"/>
                </a:tabLst>
                <a:defRPr/>
              </a:pPr>
              <a:endParaRPr lang="it-IT" sz="1600" kern="0" dirty="0">
                <a:solidFill>
                  <a:srgbClr val="00B050"/>
                </a:solidFill>
                <a:latin typeface="Arial"/>
                <a:cs typeface="+mn-cs"/>
              </a:endParaRPr>
            </a:p>
            <a:p>
              <a:pPr marL="342900" indent="-342900">
                <a:spcBef>
                  <a:spcPct val="20000"/>
                </a:spcBef>
                <a:tabLst>
                  <a:tab pos="717550" algn="l"/>
                </a:tabLst>
                <a:defRPr/>
              </a:pPr>
              <a:r>
                <a:rPr lang="it-IT" sz="1600" kern="0" dirty="0" err="1">
                  <a:solidFill>
                    <a:srgbClr val="00B050"/>
                  </a:solidFill>
                  <a:latin typeface="Arial"/>
                  <a:cs typeface="+mn-cs"/>
                </a:rPr>
                <a:t>Finances</a:t>
              </a:r>
              <a:endParaRPr lang="it-IT" sz="1600" kern="0" dirty="0">
                <a:solidFill>
                  <a:srgbClr val="00B050"/>
                </a:solidFill>
                <a:latin typeface="Arial"/>
                <a:cs typeface="+mn-cs"/>
              </a:endParaRPr>
            </a:p>
            <a:p>
              <a:pPr marL="342900" indent="-342900">
                <a:spcBef>
                  <a:spcPct val="20000"/>
                </a:spcBef>
                <a:defRPr/>
              </a:pPr>
              <a:r>
                <a:rPr lang="it-IT" sz="1600" kern="0" dirty="0">
                  <a:solidFill>
                    <a:srgbClr val="00B050"/>
                  </a:solidFill>
                  <a:latin typeface="Arial"/>
                  <a:cs typeface="+mn-cs"/>
                </a:rPr>
                <a:t>	</a:t>
              </a:r>
              <a:r>
                <a:rPr lang="it-IT" sz="1600" kern="0" dirty="0" err="1">
                  <a:solidFill>
                    <a:srgbClr val="00B050"/>
                  </a:solidFill>
                  <a:latin typeface="Arial"/>
                  <a:cs typeface="+mn-cs"/>
                </a:rPr>
                <a:t>FinId</a:t>
              </a:r>
              <a:endParaRPr lang="it-IT" sz="1600" kern="0" dirty="0">
                <a:solidFill>
                  <a:srgbClr val="00B050"/>
                </a:solidFill>
                <a:latin typeface="Arial"/>
                <a:cs typeface="+mn-cs"/>
              </a:endParaRPr>
            </a:p>
            <a:p>
              <a:pPr marL="342900" indent="-342900">
                <a:spcBef>
                  <a:spcPct val="20000"/>
                </a:spcBef>
                <a:defRPr/>
              </a:pPr>
              <a:r>
                <a:rPr lang="it-IT" sz="1600" kern="0" dirty="0">
                  <a:solidFill>
                    <a:srgbClr val="00B050"/>
                  </a:solidFill>
                  <a:latin typeface="Arial"/>
                  <a:cs typeface="+mn-cs"/>
                </a:rPr>
                <a:t>	Budget</a:t>
              </a:r>
            </a:p>
            <a:p>
              <a:pPr marL="342900" indent="-342900">
                <a:spcBef>
                  <a:spcPct val="20000"/>
                </a:spcBef>
                <a:defRPr/>
              </a:pPr>
              <a:r>
                <a:rPr lang="it-IT" sz="1600" kern="0" dirty="0">
                  <a:solidFill>
                    <a:srgbClr val="00B050"/>
                  </a:solidFill>
                  <a:latin typeface="Arial"/>
                  <a:cs typeface="+mn-cs"/>
                </a:rPr>
                <a:t>	</a:t>
              </a:r>
              <a:r>
                <a:rPr lang="it-IT" sz="1600" kern="0" dirty="0" err="1">
                  <a:solidFill>
                    <a:srgbClr val="00B050"/>
                  </a:solidFill>
                  <a:latin typeface="Arial"/>
                  <a:cs typeface="+mn-cs"/>
                </a:rPr>
                <a:t>Phone</a:t>
              </a:r>
              <a:endParaRPr lang="it-IT" sz="1600" kern="0" dirty="0">
                <a:solidFill>
                  <a:srgbClr val="00B050"/>
                </a:solidFill>
                <a:latin typeface="Arial"/>
                <a:cs typeface="+mn-cs"/>
              </a:endParaRPr>
            </a:p>
            <a:p>
              <a:pPr>
                <a:spcBef>
                  <a:spcPct val="0"/>
                </a:spcBef>
                <a:defRPr/>
              </a:pPr>
              <a:endParaRPr lang="it-IT" sz="2400" dirty="0">
                <a:solidFill>
                  <a:srgbClr val="000000"/>
                </a:solidFill>
                <a:latin typeface="Times New Roman" pitchFamily="18" charset="0"/>
                <a:cs typeface="+mn-cs"/>
              </a:endParaRPr>
            </a:p>
          </p:txBody>
        </p:sp>
        <p:grpSp>
          <p:nvGrpSpPr>
            <p:cNvPr id="18528" name="Gruppo 52"/>
            <p:cNvGrpSpPr>
              <a:grpSpLocks/>
            </p:cNvGrpSpPr>
            <p:nvPr/>
          </p:nvGrpSpPr>
          <p:grpSpPr bwMode="auto">
            <a:xfrm>
              <a:off x="4214810" y="3394816"/>
              <a:ext cx="574082" cy="857257"/>
              <a:chOff x="5715008" y="3429000"/>
              <a:chExt cx="574082" cy="857257"/>
            </a:xfrm>
          </p:grpSpPr>
          <p:cxnSp>
            <p:nvCxnSpPr>
              <p:cNvPr id="18530" name="Connettore 2 42"/>
              <p:cNvCxnSpPr>
                <a:cxnSpLocks noChangeShapeType="1"/>
              </p:cNvCxnSpPr>
              <p:nvPr/>
            </p:nvCxnSpPr>
            <p:spPr bwMode="auto">
              <a:xfrm rot="10800000">
                <a:off x="5715008" y="4286256"/>
                <a:ext cx="571504" cy="1"/>
              </a:xfrm>
              <a:prstGeom prst="straightConnector1">
                <a:avLst/>
              </a:prstGeom>
              <a:noFill/>
              <a:ln w="9525">
                <a:solidFill>
                  <a:schemeClr val="tx1"/>
                </a:solidFill>
                <a:miter lim="800000"/>
                <a:headEnd/>
                <a:tailEnd type="arrow" w="med" len="med"/>
              </a:ln>
              <a:extLst>
                <a:ext uri="{909E8E84-426E-40dd-AFC4-6F175D3DCCD1}">
                  <a14:hiddenFill xmlns:a14="http://schemas.microsoft.com/office/drawing/2010/main" xmlns="">
                    <a:noFill/>
                  </a14:hiddenFill>
                </a:ext>
              </a:extLst>
            </p:spPr>
          </p:cxnSp>
          <p:cxnSp>
            <p:nvCxnSpPr>
              <p:cNvPr id="18531" name="Connettore 1 34"/>
              <p:cNvCxnSpPr>
                <a:cxnSpLocks noChangeShapeType="1"/>
              </p:cNvCxnSpPr>
              <p:nvPr/>
            </p:nvCxnSpPr>
            <p:spPr bwMode="auto">
              <a:xfrm rot="5400000" flipH="1" flipV="1">
                <a:off x="5859411" y="3856101"/>
                <a:ext cx="856780" cy="2578"/>
              </a:xfrm>
              <a:prstGeom prst="line">
                <a:avLst/>
              </a:prstGeom>
              <a:noFill/>
              <a:ln w="9525">
                <a:solidFill>
                  <a:schemeClr val="tx1"/>
                </a:solidFill>
                <a:miter lim="800000"/>
                <a:headEnd/>
                <a:tailEnd/>
              </a:ln>
              <a:extLst>
                <a:ext uri="{909E8E84-426E-40dd-AFC4-6F175D3DCCD1}">
                  <a14:hiddenFill xmlns:a14="http://schemas.microsoft.com/office/drawing/2010/main" xmlns="">
                    <a:noFill/>
                  </a14:hiddenFill>
                </a:ext>
              </a:extLst>
            </p:spPr>
          </p:cxnSp>
          <p:cxnSp>
            <p:nvCxnSpPr>
              <p:cNvPr id="18532" name="Connettore 1 44"/>
              <p:cNvCxnSpPr>
                <a:cxnSpLocks noChangeShapeType="1"/>
              </p:cNvCxnSpPr>
              <p:nvPr/>
            </p:nvCxnSpPr>
            <p:spPr bwMode="auto">
              <a:xfrm rot="10800000">
                <a:off x="6072198" y="3429000"/>
                <a:ext cx="214314" cy="1588"/>
              </a:xfrm>
              <a:prstGeom prst="line">
                <a:avLst/>
              </a:prstGeom>
              <a:noFill/>
              <a:ln w="9525">
                <a:solidFill>
                  <a:schemeClr val="tx1"/>
                </a:solidFill>
                <a:miter lim="800000"/>
                <a:headEnd/>
                <a:tailEnd/>
              </a:ln>
              <a:extLst>
                <a:ext uri="{909E8E84-426E-40dd-AFC4-6F175D3DCCD1}">
                  <a14:hiddenFill xmlns:a14="http://schemas.microsoft.com/office/drawing/2010/main" xmlns="">
                    <a:noFill/>
                  </a14:hiddenFill>
                </a:ext>
              </a:extLst>
            </p:spPr>
          </p:cxnSp>
        </p:grpSp>
        <p:sp>
          <p:nvSpPr>
            <p:cNvPr id="42" name="CasellaDiTesto 41"/>
            <p:cNvSpPr txBox="1"/>
            <p:nvPr/>
          </p:nvSpPr>
          <p:spPr>
            <a:xfrm>
              <a:off x="4500584" y="3643400"/>
              <a:ext cx="312746" cy="276239"/>
            </a:xfrm>
            <a:prstGeom prst="rect">
              <a:avLst/>
            </a:prstGeom>
            <a:noFill/>
          </p:spPr>
          <p:txBody>
            <a:bodyPr wrap="none">
              <a:spAutoFit/>
            </a:bodyPr>
            <a:lstStyle/>
            <a:p>
              <a:pPr>
                <a:spcBef>
                  <a:spcPct val="0"/>
                </a:spcBef>
                <a:defRPr/>
              </a:pPr>
              <a:r>
                <a:rPr lang="it-IT" sz="1200" dirty="0">
                  <a:solidFill>
                    <a:srgbClr val="000000"/>
                  </a:solidFill>
                  <a:latin typeface="Arial"/>
                  <a:cs typeface="+mn-cs"/>
                </a:rPr>
                <a:t>f4</a:t>
              </a:r>
            </a:p>
          </p:txBody>
        </p:sp>
      </p:grpSp>
      <p:grpSp>
        <p:nvGrpSpPr>
          <p:cNvPr id="18448" name="Gruppo 45"/>
          <p:cNvGrpSpPr>
            <a:grpSpLocks/>
          </p:cNvGrpSpPr>
          <p:nvPr/>
        </p:nvGrpSpPr>
        <p:grpSpPr bwMode="auto">
          <a:xfrm>
            <a:off x="4857750" y="1285875"/>
            <a:ext cx="4214813" cy="785813"/>
            <a:chOff x="5072066" y="1285860"/>
            <a:chExt cx="4214842" cy="785818"/>
          </a:xfrm>
        </p:grpSpPr>
        <p:sp>
          <p:nvSpPr>
            <p:cNvPr id="47" name="Segnaposto contenuto 8"/>
            <p:cNvSpPr txBox="1">
              <a:spLocks/>
            </p:cNvSpPr>
            <p:nvPr/>
          </p:nvSpPr>
          <p:spPr bwMode="auto">
            <a:xfrm>
              <a:off x="5357818" y="1285860"/>
              <a:ext cx="3929090" cy="785818"/>
            </a:xfrm>
            <a:prstGeom prst="rect">
              <a:avLst/>
            </a:prstGeom>
            <a:noFill/>
            <a:ln w="9525">
              <a:noFill/>
              <a:miter lim="800000"/>
              <a:headEnd/>
              <a:tailEnd/>
            </a:ln>
          </p:spPr>
          <p:txBody>
            <a:bodyPr/>
            <a:lstStyle>
              <a:lvl1pPr marL="342900" indent="-342900" eaLnBrk="0" hangingPunct="0">
                <a:defRPr sz="2400">
                  <a:solidFill>
                    <a:schemeClr val="tx1"/>
                  </a:solidFill>
                  <a:latin typeface="Times New Roman" charset="0"/>
                  <a:ea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spcBef>
                  <a:spcPct val="20000"/>
                </a:spcBef>
              </a:pPr>
              <a:r>
                <a:rPr lang="it-IT" sz="1800">
                  <a:solidFill>
                    <a:srgbClr val="000000"/>
                  </a:solidFill>
                  <a:latin typeface="Arial" charset="0"/>
                  <a:cs typeface="+mn-cs"/>
                  <a:sym typeface="Symbol" charset="0"/>
                </a:rPr>
                <a:t></a:t>
              </a:r>
              <a:r>
                <a:rPr lang="it-IT" sz="1800">
                  <a:solidFill>
                    <a:srgbClr val="00B0F0"/>
                  </a:solidFill>
                  <a:latin typeface="Arial" charset="0"/>
                  <a:cs typeface="+mn-cs"/>
                  <a:sym typeface="Symbol" charset="0"/>
                </a:rPr>
                <a:t>n</a:t>
              </a:r>
              <a:r>
                <a:rPr lang="it-IT" sz="1800">
                  <a:solidFill>
                    <a:srgbClr val="000000"/>
                  </a:solidFill>
                  <a:latin typeface="Arial" charset="0"/>
                  <a:cs typeface="+mn-cs"/>
                  <a:sym typeface="Symbol" charset="0"/>
                </a:rPr>
                <a:t>,d,y Companies(</a:t>
              </a:r>
              <a:r>
                <a:rPr lang="it-IT" sz="1800">
                  <a:solidFill>
                    <a:srgbClr val="00B0F0"/>
                  </a:solidFill>
                  <a:latin typeface="Arial" charset="0"/>
                  <a:cs typeface="+mn-cs"/>
                  <a:sym typeface="Symbol" charset="0"/>
                </a:rPr>
                <a:t>n</a:t>
              </a:r>
              <a:r>
                <a:rPr lang="it-IT" sz="1800">
                  <a:solidFill>
                    <a:srgbClr val="000000"/>
                  </a:solidFill>
                  <a:latin typeface="Arial" charset="0"/>
                  <a:cs typeface="+mn-cs"/>
                  <a:sym typeface="Symbol" charset="0"/>
                </a:rPr>
                <a:t>,d,y) →</a:t>
              </a:r>
            </a:p>
            <a:p>
              <a:pPr>
                <a:spcBef>
                  <a:spcPct val="20000"/>
                </a:spcBef>
              </a:pPr>
              <a:r>
                <a:rPr lang="it-IT" sz="1800">
                  <a:solidFill>
                    <a:srgbClr val="000000"/>
                  </a:solidFill>
                  <a:latin typeface="Arial" charset="0"/>
                  <a:cs typeface="+mn-cs"/>
                  <a:sym typeface="Symbol" charset="0"/>
                </a:rPr>
                <a:t>	 y',F Organizations(</a:t>
              </a:r>
              <a:r>
                <a:rPr lang="it-IT" sz="1800">
                  <a:solidFill>
                    <a:srgbClr val="00B0F0"/>
                  </a:solidFill>
                  <a:latin typeface="Arial" charset="0"/>
                  <a:cs typeface="+mn-cs"/>
                  <a:sym typeface="Symbol" charset="0"/>
                </a:rPr>
                <a:t>n</a:t>
              </a:r>
              <a:r>
                <a:rPr lang="it-IT" sz="1800">
                  <a:solidFill>
                    <a:srgbClr val="000000"/>
                  </a:solidFill>
                  <a:latin typeface="Arial" charset="0"/>
                  <a:cs typeface="+mn-cs"/>
                  <a:sym typeface="Symbol" charset="0"/>
                </a:rPr>
                <a:t>,y',F))</a:t>
              </a:r>
            </a:p>
            <a:p>
              <a:pPr>
                <a:spcBef>
                  <a:spcPct val="20000"/>
                </a:spcBef>
              </a:pPr>
              <a:endParaRPr lang="it-IT" sz="1800">
                <a:solidFill>
                  <a:srgbClr val="000000"/>
                </a:solidFill>
                <a:latin typeface="Arial" charset="0"/>
                <a:cs typeface="+mn-cs"/>
              </a:endParaRPr>
            </a:p>
            <a:p>
              <a:pPr>
                <a:spcBef>
                  <a:spcPct val="20000"/>
                </a:spcBef>
              </a:pPr>
              <a:endParaRPr lang="it-IT" sz="1800">
                <a:solidFill>
                  <a:srgbClr val="000000"/>
                </a:solidFill>
                <a:latin typeface="Arial" charset="0"/>
                <a:cs typeface="+mn-cs"/>
              </a:endParaRPr>
            </a:p>
          </p:txBody>
        </p:sp>
        <p:sp>
          <p:nvSpPr>
            <p:cNvPr id="48" name="CasellaDiTesto 47"/>
            <p:cNvSpPr txBox="1"/>
            <p:nvPr/>
          </p:nvSpPr>
          <p:spPr>
            <a:xfrm>
              <a:off x="5072066" y="1571612"/>
              <a:ext cx="355602" cy="285752"/>
            </a:xfrm>
            <a:prstGeom prst="rect">
              <a:avLst/>
            </a:prstGeom>
            <a:noFill/>
          </p:spPr>
          <p:txBody>
            <a:bodyPr>
              <a:spAutoFit/>
            </a:bodyPr>
            <a:lstStyle/>
            <a:p>
              <a:pPr>
                <a:spcBef>
                  <a:spcPct val="0"/>
                </a:spcBef>
                <a:defRPr/>
              </a:pPr>
              <a:r>
                <a:rPr lang="it-IT" sz="1200" dirty="0">
                  <a:solidFill>
                    <a:srgbClr val="000000"/>
                  </a:solidFill>
                  <a:latin typeface="Arial"/>
                  <a:cs typeface="+mn-cs"/>
                </a:rPr>
                <a:t>v1</a:t>
              </a:r>
            </a:p>
          </p:txBody>
        </p:sp>
      </p:grpSp>
      <p:grpSp>
        <p:nvGrpSpPr>
          <p:cNvPr id="18449" name="Gruppo 48"/>
          <p:cNvGrpSpPr>
            <a:grpSpLocks/>
          </p:cNvGrpSpPr>
          <p:nvPr/>
        </p:nvGrpSpPr>
        <p:grpSpPr bwMode="auto">
          <a:xfrm>
            <a:off x="4857750" y="3571875"/>
            <a:ext cx="4214813" cy="857250"/>
            <a:chOff x="5072066" y="3500438"/>
            <a:chExt cx="4214842" cy="857256"/>
          </a:xfrm>
        </p:grpSpPr>
        <p:sp>
          <p:nvSpPr>
            <p:cNvPr id="50" name="CasellaDiTesto 49"/>
            <p:cNvSpPr txBox="1"/>
            <p:nvPr/>
          </p:nvSpPr>
          <p:spPr>
            <a:xfrm>
              <a:off x="5072066" y="3786190"/>
              <a:ext cx="355602" cy="285752"/>
            </a:xfrm>
            <a:prstGeom prst="rect">
              <a:avLst/>
            </a:prstGeom>
            <a:noFill/>
          </p:spPr>
          <p:txBody>
            <a:bodyPr>
              <a:spAutoFit/>
            </a:bodyPr>
            <a:lstStyle/>
            <a:p>
              <a:pPr>
                <a:spcBef>
                  <a:spcPct val="0"/>
                </a:spcBef>
                <a:defRPr/>
              </a:pPr>
              <a:r>
                <a:rPr lang="it-IT" sz="1200" dirty="0">
                  <a:solidFill>
                    <a:srgbClr val="000000"/>
                  </a:solidFill>
                  <a:latin typeface="Arial"/>
                  <a:cs typeface="+mn-cs"/>
                </a:rPr>
                <a:t>v3</a:t>
              </a:r>
            </a:p>
          </p:txBody>
        </p:sp>
        <p:sp>
          <p:nvSpPr>
            <p:cNvPr id="51" name="Segnaposto contenuto 8"/>
            <p:cNvSpPr txBox="1">
              <a:spLocks/>
            </p:cNvSpPr>
            <p:nvPr/>
          </p:nvSpPr>
          <p:spPr bwMode="auto">
            <a:xfrm>
              <a:off x="5357818" y="3500438"/>
              <a:ext cx="3929090" cy="857256"/>
            </a:xfrm>
            <a:prstGeom prst="rect">
              <a:avLst/>
            </a:prstGeom>
            <a:noFill/>
            <a:ln w="9525">
              <a:noFill/>
              <a:miter lim="800000"/>
              <a:headEnd/>
              <a:tailEnd/>
            </a:ln>
          </p:spPr>
          <p:txBody>
            <a:bodyPr/>
            <a:lstStyle>
              <a:lvl1pPr marL="342900" indent="-342900" eaLnBrk="0" hangingPunct="0">
                <a:defRPr sz="2400">
                  <a:solidFill>
                    <a:schemeClr val="tx1"/>
                  </a:solidFill>
                  <a:latin typeface="Times New Roman" charset="0"/>
                  <a:ea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spcBef>
                  <a:spcPct val="20000"/>
                </a:spcBef>
              </a:pPr>
              <a:r>
                <a:rPr lang="it-IT" sz="1800">
                  <a:solidFill>
                    <a:srgbClr val="000000"/>
                  </a:solidFill>
                  <a:latin typeface="Arial" charset="0"/>
                  <a:cs typeface="+mn-cs"/>
                  <a:sym typeface="Symbol" charset="0"/>
                </a:rPr>
                <a:t>g, r, </a:t>
              </a:r>
              <a:r>
                <a:rPr lang="it-IT" sz="1800">
                  <a:solidFill>
                    <a:srgbClr val="00B0F0"/>
                  </a:solidFill>
                  <a:latin typeface="Arial" charset="0"/>
                  <a:cs typeface="+mn-cs"/>
                  <a:sym typeface="Symbol" charset="0"/>
                </a:rPr>
                <a:t>a</a:t>
              </a:r>
              <a:r>
                <a:rPr lang="it-IT" sz="1800">
                  <a:solidFill>
                    <a:srgbClr val="000000"/>
                  </a:solidFill>
                  <a:latin typeface="Arial" charset="0"/>
                  <a:cs typeface="+mn-cs"/>
                  <a:sym typeface="Symbol" charset="0"/>
                </a:rPr>
                <a:t>, s, m Grants(g,r,</a:t>
              </a:r>
              <a:r>
                <a:rPr lang="it-IT" sz="1800">
                  <a:solidFill>
                    <a:srgbClr val="00B0F0"/>
                  </a:solidFill>
                  <a:latin typeface="Arial" charset="0"/>
                  <a:cs typeface="+mn-cs"/>
                  <a:sym typeface="Symbol" charset="0"/>
                </a:rPr>
                <a:t>a</a:t>
              </a:r>
              <a:r>
                <a:rPr lang="it-IT" sz="1800">
                  <a:solidFill>
                    <a:srgbClr val="000000"/>
                  </a:solidFill>
                  <a:latin typeface="Arial" charset="0"/>
                  <a:cs typeface="+mn-cs"/>
                  <a:sym typeface="Symbol" charset="0"/>
                </a:rPr>
                <a:t>,s,m) →</a:t>
              </a:r>
            </a:p>
            <a:p>
              <a:pPr>
                <a:spcBef>
                  <a:spcPct val="20000"/>
                </a:spcBef>
              </a:pPr>
              <a:r>
                <a:rPr lang="it-IT" sz="1800">
                  <a:solidFill>
                    <a:srgbClr val="000000"/>
                  </a:solidFill>
                  <a:latin typeface="Arial" charset="0"/>
                  <a:cs typeface="+mn-cs"/>
                  <a:sym typeface="Symbol" charset="0"/>
                </a:rPr>
                <a:t>	 f,p Finances(f,</a:t>
              </a:r>
              <a:r>
                <a:rPr lang="it-IT" sz="1800">
                  <a:solidFill>
                    <a:srgbClr val="00B0F0"/>
                  </a:solidFill>
                  <a:latin typeface="Arial" charset="0"/>
                  <a:cs typeface="+mn-cs"/>
                  <a:sym typeface="Symbol" charset="0"/>
                </a:rPr>
                <a:t>a</a:t>
              </a:r>
              <a:r>
                <a:rPr lang="it-IT" sz="1800">
                  <a:solidFill>
                    <a:srgbClr val="000000"/>
                  </a:solidFill>
                  <a:latin typeface="Arial" charset="0"/>
                  <a:cs typeface="+mn-cs"/>
                  <a:sym typeface="Symbol" charset="0"/>
                </a:rPr>
                <a:t>,p)</a:t>
              </a:r>
            </a:p>
          </p:txBody>
        </p:sp>
      </p:grpSp>
      <p:grpSp>
        <p:nvGrpSpPr>
          <p:cNvPr id="18450" name="Gruppo 95"/>
          <p:cNvGrpSpPr>
            <a:grpSpLocks/>
          </p:cNvGrpSpPr>
          <p:nvPr/>
        </p:nvGrpSpPr>
        <p:grpSpPr bwMode="auto">
          <a:xfrm>
            <a:off x="4857750" y="2500313"/>
            <a:ext cx="4786313" cy="1014412"/>
            <a:chOff x="5072066" y="2343160"/>
            <a:chExt cx="4214842" cy="1014402"/>
          </a:xfrm>
        </p:grpSpPr>
        <p:sp>
          <p:nvSpPr>
            <p:cNvPr id="97" name="CasellaDiTesto 96"/>
            <p:cNvSpPr txBox="1"/>
            <p:nvPr/>
          </p:nvSpPr>
          <p:spPr>
            <a:xfrm>
              <a:off x="5072066" y="2643194"/>
              <a:ext cx="355081" cy="285747"/>
            </a:xfrm>
            <a:prstGeom prst="rect">
              <a:avLst/>
            </a:prstGeom>
            <a:noFill/>
          </p:spPr>
          <p:txBody>
            <a:bodyPr>
              <a:spAutoFit/>
            </a:bodyPr>
            <a:lstStyle/>
            <a:p>
              <a:pPr>
                <a:spcBef>
                  <a:spcPct val="0"/>
                </a:spcBef>
                <a:defRPr/>
              </a:pPr>
              <a:r>
                <a:rPr lang="it-IT" sz="1200" dirty="0">
                  <a:solidFill>
                    <a:srgbClr val="000000"/>
                  </a:solidFill>
                  <a:latin typeface="Arial"/>
                  <a:cs typeface="+mn-cs"/>
                </a:rPr>
                <a:t>v2</a:t>
              </a:r>
            </a:p>
          </p:txBody>
        </p:sp>
        <p:sp>
          <p:nvSpPr>
            <p:cNvPr id="98" name="Segnaposto contenuto 8"/>
            <p:cNvSpPr txBox="1">
              <a:spLocks/>
            </p:cNvSpPr>
            <p:nvPr/>
          </p:nvSpPr>
          <p:spPr bwMode="auto">
            <a:xfrm>
              <a:off x="5357249" y="2343160"/>
              <a:ext cx="3929659" cy="1014402"/>
            </a:xfrm>
            <a:prstGeom prst="rect">
              <a:avLst/>
            </a:prstGeom>
            <a:noFill/>
            <a:ln w="9525">
              <a:noFill/>
              <a:miter lim="800000"/>
              <a:headEnd/>
              <a:tailEnd/>
            </a:ln>
          </p:spPr>
          <p:txBody>
            <a:bodyPr/>
            <a:lstStyle>
              <a:lvl1pPr marL="342900" indent="-342900" eaLnBrk="0" hangingPunct="0">
                <a:defRPr sz="2400">
                  <a:solidFill>
                    <a:schemeClr val="tx1"/>
                  </a:solidFill>
                  <a:latin typeface="Times New Roman" charset="0"/>
                  <a:ea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spcBef>
                  <a:spcPct val="20000"/>
                </a:spcBef>
              </a:pPr>
              <a:r>
                <a:rPr lang="it-IT" sz="1800">
                  <a:solidFill>
                    <a:srgbClr val="000000"/>
                  </a:solidFill>
                  <a:latin typeface="Arial" charset="0"/>
                  <a:cs typeface="+mn-cs"/>
                  <a:sym typeface="Symbol" charset="0"/>
                </a:rPr>
                <a:t></a:t>
              </a:r>
              <a:r>
                <a:rPr lang="it-IT" sz="1800">
                  <a:solidFill>
                    <a:srgbClr val="00B0F0"/>
                  </a:solidFill>
                  <a:latin typeface="Arial" charset="0"/>
                  <a:cs typeface="+mn-cs"/>
                  <a:sym typeface="Symbol" charset="0"/>
                </a:rPr>
                <a:t>g</a:t>
              </a:r>
              <a:r>
                <a:rPr lang="it-IT" sz="1800">
                  <a:solidFill>
                    <a:srgbClr val="000000"/>
                  </a:solidFill>
                  <a:latin typeface="Arial" charset="0"/>
                  <a:cs typeface="+mn-cs"/>
                  <a:sym typeface="Symbol" charset="0"/>
                </a:rPr>
                <a:t>,r,a,s,m Grants(</a:t>
              </a:r>
              <a:r>
                <a:rPr lang="it-IT" sz="1800">
                  <a:solidFill>
                    <a:srgbClr val="00B0F0"/>
                  </a:solidFill>
                  <a:latin typeface="Arial" charset="0"/>
                  <a:cs typeface="+mn-cs"/>
                  <a:sym typeface="Symbol" charset="0"/>
                </a:rPr>
                <a:t>g</a:t>
              </a:r>
              <a:r>
                <a:rPr lang="it-IT" sz="1800">
                  <a:solidFill>
                    <a:srgbClr val="000000"/>
                  </a:solidFill>
                  <a:latin typeface="Arial" charset="0"/>
                  <a:cs typeface="+mn-cs"/>
                  <a:sym typeface="Symbol" charset="0"/>
                </a:rPr>
                <a:t>,r,a,s,m) →</a:t>
              </a:r>
            </a:p>
            <a:p>
              <a:pPr>
                <a:spcBef>
                  <a:spcPct val="20000"/>
                </a:spcBef>
              </a:pPr>
              <a:r>
                <a:rPr lang="it-IT" sz="1800">
                  <a:solidFill>
                    <a:srgbClr val="000000"/>
                  </a:solidFill>
                  <a:latin typeface="Arial" charset="0"/>
                  <a:cs typeface="+mn-cs"/>
                  <a:sym typeface="Symbol" charset="0"/>
                </a:rPr>
                <a:t>	 c,y,F,f  Organiz…(c,y,F)), F(</a:t>
              </a:r>
              <a:r>
                <a:rPr lang="it-IT" sz="1800">
                  <a:solidFill>
                    <a:srgbClr val="00B0F0"/>
                  </a:solidFill>
                  <a:latin typeface="Arial" charset="0"/>
                  <a:cs typeface="+mn-cs"/>
                  <a:sym typeface="Symbol" charset="0"/>
                </a:rPr>
                <a:t>g</a:t>
              </a:r>
              <a:r>
                <a:rPr lang="it-IT" sz="1800">
                  <a:solidFill>
                    <a:srgbClr val="000000"/>
                  </a:solidFill>
                  <a:latin typeface="Arial" charset="0"/>
                  <a:cs typeface="+mn-cs"/>
                  <a:sym typeface="Symbol" charset="0"/>
                </a:rPr>
                <a:t>,f)</a:t>
              </a:r>
            </a:p>
            <a:p>
              <a:pPr>
                <a:spcBef>
                  <a:spcPct val="20000"/>
                </a:spcBef>
              </a:pPr>
              <a:endParaRPr lang="it-IT" sz="1800">
                <a:solidFill>
                  <a:srgbClr val="000000"/>
                </a:solidFill>
                <a:latin typeface="Arial" charset="0"/>
                <a:cs typeface="+mn-cs"/>
                <a:sym typeface="Symbol" charset="0"/>
              </a:endParaRPr>
            </a:p>
            <a:p>
              <a:pPr>
                <a:spcBef>
                  <a:spcPct val="20000"/>
                </a:spcBef>
              </a:pPr>
              <a:endParaRPr lang="it-IT" sz="1800">
                <a:solidFill>
                  <a:srgbClr val="000000"/>
                </a:solidFill>
                <a:latin typeface="Arial" charset="0"/>
                <a:cs typeface="+mn-cs"/>
              </a:endParaRPr>
            </a:p>
          </p:txBody>
        </p:sp>
      </p:grpSp>
      <p:grpSp>
        <p:nvGrpSpPr>
          <p:cNvPr id="18451" name="Gruppo 98"/>
          <p:cNvGrpSpPr>
            <a:grpSpLocks/>
          </p:cNvGrpSpPr>
          <p:nvPr/>
        </p:nvGrpSpPr>
        <p:grpSpPr bwMode="auto">
          <a:xfrm>
            <a:off x="4857750" y="4819650"/>
            <a:ext cx="4286250" cy="971550"/>
            <a:chOff x="5072066" y="4500570"/>
            <a:chExt cx="4286280" cy="971524"/>
          </a:xfrm>
        </p:grpSpPr>
        <p:sp>
          <p:nvSpPr>
            <p:cNvPr id="100" name="CasellaDiTesto 99"/>
            <p:cNvSpPr txBox="1"/>
            <p:nvPr/>
          </p:nvSpPr>
          <p:spPr>
            <a:xfrm>
              <a:off x="5072066" y="4786312"/>
              <a:ext cx="355602" cy="285742"/>
            </a:xfrm>
            <a:prstGeom prst="rect">
              <a:avLst/>
            </a:prstGeom>
            <a:noFill/>
          </p:spPr>
          <p:txBody>
            <a:bodyPr>
              <a:spAutoFit/>
            </a:bodyPr>
            <a:lstStyle/>
            <a:p>
              <a:pPr>
                <a:spcBef>
                  <a:spcPct val="0"/>
                </a:spcBef>
                <a:defRPr/>
              </a:pPr>
              <a:r>
                <a:rPr lang="it-IT" sz="1200" dirty="0">
                  <a:solidFill>
                    <a:srgbClr val="000000"/>
                  </a:solidFill>
                  <a:latin typeface="Arial"/>
                  <a:cs typeface="+mn-cs"/>
                </a:rPr>
                <a:t>v4</a:t>
              </a:r>
            </a:p>
          </p:txBody>
        </p:sp>
        <p:sp>
          <p:nvSpPr>
            <p:cNvPr id="101" name="Segnaposto contenuto 8"/>
            <p:cNvSpPr txBox="1">
              <a:spLocks/>
            </p:cNvSpPr>
            <p:nvPr/>
          </p:nvSpPr>
          <p:spPr bwMode="auto">
            <a:xfrm>
              <a:off x="5429257" y="4500570"/>
              <a:ext cx="3929089" cy="971524"/>
            </a:xfrm>
            <a:prstGeom prst="rect">
              <a:avLst/>
            </a:prstGeom>
            <a:noFill/>
            <a:ln w="9525">
              <a:noFill/>
              <a:miter lim="800000"/>
              <a:headEnd/>
              <a:tailEnd/>
            </a:ln>
          </p:spPr>
          <p:txBody>
            <a:bodyPr/>
            <a:lstStyle>
              <a:lvl1pPr marL="342900" indent="-342900" eaLnBrk="0" hangingPunct="0">
                <a:defRPr sz="2400">
                  <a:solidFill>
                    <a:schemeClr val="tx1"/>
                  </a:solidFill>
                  <a:latin typeface="Times New Roman" charset="0"/>
                  <a:ea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spcBef>
                  <a:spcPct val="20000"/>
                </a:spcBef>
              </a:pPr>
              <a:r>
                <a:rPr lang="it-IT" sz="1800">
                  <a:solidFill>
                    <a:srgbClr val="000000"/>
                  </a:solidFill>
                  <a:latin typeface="Arial" charset="0"/>
                  <a:cs typeface="+mn-cs"/>
                  <a:sym typeface="Symbol" charset="0"/>
                </a:rPr>
                <a:t>c, e, </a:t>
              </a:r>
              <a:r>
                <a:rPr lang="it-IT" sz="1800">
                  <a:solidFill>
                    <a:srgbClr val="00B0F0"/>
                  </a:solidFill>
                  <a:latin typeface="Arial" charset="0"/>
                  <a:cs typeface="+mn-cs"/>
                  <a:sym typeface="Symbol" charset="0"/>
                </a:rPr>
                <a:t>p </a:t>
              </a:r>
              <a:r>
                <a:rPr lang="it-IT" sz="1800">
                  <a:solidFill>
                    <a:srgbClr val="000000"/>
                  </a:solidFill>
                  <a:latin typeface="Arial" charset="0"/>
                  <a:cs typeface="+mn-cs"/>
                  <a:sym typeface="Symbol" charset="0"/>
                </a:rPr>
                <a:t>Contacts(c,e,</a:t>
              </a:r>
              <a:r>
                <a:rPr lang="it-IT" sz="1800">
                  <a:solidFill>
                    <a:srgbClr val="00B0F0"/>
                  </a:solidFill>
                  <a:latin typeface="Arial" charset="0"/>
                  <a:cs typeface="+mn-cs"/>
                  <a:sym typeface="Symbol" charset="0"/>
                </a:rPr>
                <a:t>p</a:t>
              </a:r>
              <a:r>
                <a:rPr lang="it-IT" sz="1800">
                  <a:solidFill>
                    <a:srgbClr val="000000"/>
                  </a:solidFill>
                  <a:latin typeface="Arial" charset="0"/>
                  <a:cs typeface="+mn-cs"/>
                  <a:sym typeface="Symbol" charset="0"/>
                </a:rPr>
                <a:t>) →</a:t>
              </a:r>
            </a:p>
            <a:p>
              <a:pPr>
                <a:spcBef>
                  <a:spcPct val="20000"/>
                </a:spcBef>
              </a:pPr>
              <a:r>
                <a:rPr lang="it-IT" sz="1800">
                  <a:solidFill>
                    <a:srgbClr val="000000"/>
                  </a:solidFill>
                  <a:latin typeface="Arial" charset="0"/>
                  <a:cs typeface="+mn-cs"/>
                  <a:sym typeface="Symbol" charset="0"/>
                </a:rPr>
                <a:t>	 f,b Finances(f,b,</a:t>
              </a:r>
              <a:r>
                <a:rPr lang="it-IT" sz="1800">
                  <a:solidFill>
                    <a:srgbClr val="00B0F0"/>
                  </a:solidFill>
                  <a:latin typeface="Arial" charset="0"/>
                  <a:cs typeface="+mn-cs"/>
                  <a:sym typeface="Symbol" charset="0"/>
                </a:rPr>
                <a:t>p</a:t>
              </a:r>
              <a:r>
                <a:rPr lang="it-IT" sz="1800">
                  <a:solidFill>
                    <a:srgbClr val="000000"/>
                  </a:solidFill>
                  <a:latin typeface="Arial" charset="0"/>
                  <a:cs typeface="+mn-cs"/>
                  <a:sym typeface="Symbol" charset="0"/>
                </a:rPr>
                <a:t>)</a:t>
              </a:r>
            </a:p>
            <a:p>
              <a:pPr>
                <a:spcBef>
                  <a:spcPct val="20000"/>
                </a:spcBef>
              </a:pPr>
              <a:endParaRPr lang="it-IT" sz="1800">
                <a:solidFill>
                  <a:srgbClr val="000000"/>
                </a:solidFill>
                <a:latin typeface="Arial" charset="0"/>
                <a:cs typeface="+mn-cs"/>
              </a:endParaRPr>
            </a:p>
            <a:p>
              <a:pPr>
                <a:spcBef>
                  <a:spcPct val="20000"/>
                </a:spcBef>
              </a:pPr>
              <a:endParaRPr lang="it-IT" sz="1800">
                <a:solidFill>
                  <a:srgbClr val="000000"/>
                </a:solidFill>
                <a:latin typeface="Arial" charset="0"/>
                <a:cs typeface="+mn-cs"/>
              </a:endParaRPr>
            </a:p>
          </p:txBody>
        </p:sp>
      </p:grpSp>
      <p:sp>
        <p:nvSpPr>
          <p:cNvPr id="18452" name="Rettangolo 101"/>
          <p:cNvSpPr>
            <a:spLocks noChangeArrowheads="1"/>
          </p:cNvSpPr>
          <p:nvPr/>
        </p:nvSpPr>
        <p:spPr bwMode="auto">
          <a:xfrm>
            <a:off x="285750" y="3714750"/>
            <a:ext cx="8643938" cy="3000375"/>
          </a:xfrm>
          <a:prstGeom prst="rect">
            <a:avLst/>
          </a:prstGeom>
          <a:solidFill>
            <a:schemeClr val="accent1"/>
          </a:solidFill>
          <a:ln w="9525">
            <a:solidFill>
              <a:schemeClr val="tx1"/>
            </a:solidFill>
            <a:miter lim="800000"/>
            <a:headEnd/>
            <a:tailEnd/>
          </a:ln>
        </p:spPr>
        <p:txBody>
          <a:bodyPr/>
          <a:lstStyle/>
          <a:p>
            <a:pPr>
              <a:spcBef>
                <a:spcPct val="0"/>
              </a:spcBef>
            </a:pPr>
            <a:endParaRPr lang="it-IT" sz="2400">
              <a:solidFill>
                <a:srgbClr val="000000"/>
              </a:solidFill>
              <a:cs typeface="+mn-cs"/>
            </a:endParaRPr>
          </a:p>
        </p:txBody>
      </p:sp>
      <p:sp>
        <p:nvSpPr>
          <p:cNvPr id="103" name="Rettangolo 102"/>
          <p:cNvSpPr/>
          <p:nvPr/>
        </p:nvSpPr>
        <p:spPr bwMode="auto">
          <a:xfrm>
            <a:off x="642938" y="3857625"/>
            <a:ext cx="2000250" cy="250825"/>
          </a:xfrm>
          <a:prstGeom prst="rect">
            <a:avLst/>
          </a:prstGeom>
          <a:solidFill>
            <a:schemeClr val="accent1"/>
          </a:solidFill>
          <a:ln w="9525" cap="flat" cmpd="sng" algn="ctr">
            <a:solidFill>
              <a:schemeClr val="tx1"/>
            </a:solidFill>
            <a:prstDash val="solid"/>
            <a:miter lim="800000"/>
            <a:headEnd type="none" w="med" len="med"/>
            <a:tailEnd type="none" w="med" len="med"/>
          </a:ln>
          <a:effectLst/>
        </p:spPr>
        <p:txBody>
          <a:bodyPr anchor="ctr"/>
          <a:lstStyle/>
          <a:p>
            <a:pPr algn="ctr">
              <a:spcBef>
                <a:spcPct val="0"/>
              </a:spcBef>
              <a:defRPr/>
            </a:pPr>
            <a:r>
              <a:rPr lang="it-IT" dirty="0" err="1">
                <a:solidFill>
                  <a:srgbClr val="000000"/>
                </a:solidFill>
                <a:latin typeface="Arial"/>
                <a:cs typeface="+mn-cs"/>
              </a:rPr>
              <a:t>Companies</a:t>
            </a:r>
            <a:endParaRPr lang="it-IT" dirty="0">
              <a:solidFill>
                <a:srgbClr val="000000"/>
              </a:solidFill>
              <a:latin typeface="Arial"/>
              <a:cs typeface="+mn-cs"/>
            </a:endParaRPr>
          </a:p>
        </p:txBody>
      </p:sp>
      <p:grpSp>
        <p:nvGrpSpPr>
          <p:cNvPr id="18454" name="Gruppo 113"/>
          <p:cNvGrpSpPr>
            <a:grpSpLocks/>
          </p:cNvGrpSpPr>
          <p:nvPr/>
        </p:nvGrpSpPr>
        <p:grpSpPr bwMode="auto">
          <a:xfrm>
            <a:off x="642938" y="4108450"/>
            <a:ext cx="2000250" cy="249238"/>
            <a:chOff x="785786" y="4357694"/>
            <a:chExt cx="2286016" cy="285752"/>
          </a:xfrm>
        </p:grpSpPr>
        <p:sp>
          <p:nvSpPr>
            <p:cNvPr id="104" name="Rettangolo 103"/>
            <p:cNvSpPr/>
            <p:nvPr/>
          </p:nvSpPr>
          <p:spPr bwMode="auto">
            <a:xfrm>
              <a:off x="785786" y="4357694"/>
              <a:ext cx="714834" cy="285752"/>
            </a:xfrm>
            <a:prstGeom prst="rect">
              <a:avLst/>
            </a:prstGeom>
            <a:solidFill>
              <a:schemeClr val="accent1"/>
            </a:solidFill>
            <a:ln w="9525" cap="flat" cmpd="sng" algn="ctr">
              <a:solidFill>
                <a:schemeClr val="tx1"/>
              </a:solidFill>
              <a:prstDash val="solid"/>
              <a:miter lim="800000"/>
              <a:headEnd type="none" w="med" len="med"/>
              <a:tailEnd type="none" w="med" len="med"/>
            </a:ln>
            <a:effectLst/>
          </p:spPr>
          <p:txBody>
            <a:bodyPr lIns="18000" rIns="18000"/>
            <a:lstStyle/>
            <a:p>
              <a:pPr algn="ctr">
                <a:spcBef>
                  <a:spcPct val="0"/>
                </a:spcBef>
                <a:defRPr/>
              </a:pPr>
              <a:r>
                <a:rPr lang="it-IT" dirty="0" err="1">
                  <a:solidFill>
                    <a:srgbClr val="000000"/>
                  </a:solidFill>
                  <a:latin typeface="Arial"/>
                  <a:cs typeface="+mn-cs"/>
                </a:rPr>
                <a:t>Name</a:t>
              </a:r>
              <a:endParaRPr lang="it-IT" dirty="0">
                <a:solidFill>
                  <a:srgbClr val="000000"/>
                </a:solidFill>
                <a:latin typeface="Arial"/>
                <a:cs typeface="+mn-cs"/>
              </a:endParaRPr>
            </a:p>
          </p:txBody>
        </p:sp>
        <p:sp>
          <p:nvSpPr>
            <p:cNvPr id="111" name="Rettangolo 110"/>
            <p:cNvSpPr/>
            <p:nvPr/>
          </p:nvSpPr>
          <p:spPr bwMode="auto">
            <a:xfrm>
              <a:off x="1500620" y="4357694"/>
              <a:ext cx="856349" cy="285752"/>
            </a:xfrm>
            <a:prstGeom prst="rect">
              <a:avLst/>
            </a:prstGeom>
            <a:solidFill>
              <a:schemeClr val="accent1"/>
            </a:solidFill>
            <a:ln w="9525" cap="flat" cmpd="sng" algn="ctr">
              <a:solidFill>
                <a:schemeClr val="tx1"/>
              </a:solidFill>
              <a:prstDash val="solid"/>
              <a:miter lim="800000"/>
              <a:headEnd type="none" w="med" len="med"/>
              <a:tailEnd type="none" w="med" len="med"/>
            </a:ln>
            <a:effectLst/>
          </p:spPr>
          <p:txBody>
            <a:bodyPr lIns="18000" rIns="18000"/>
            <a:lstStyle/>
            <a:p>
              <a:pPr algn="ctr">
                <a:spcBef>
                  <a:spcPct val="0"/>
                </a:spcBef>
                <a:defRPr/>
              </a:pPr>
              <a:r>
                <a:rPr lang="it-IT" dirty="0" err="1">
                  <a:solidFill>
                    <a:srgbClr val="000000"/>
                  </a:solidFill>
                  <a:latin typeface="Arial"/>
                  <a:cs typeface="+mn-cs"/>
                </a:rPr>
                <a:t>Address</a:t>
              </a:r>
              <a:endParaRPr lang="it-IT" dirty="0">
                <a:solidFill>
                  <a:srgbClr val="000000"/>
                </a:solidFill>
                <a:latin typeface="Arial"/>
                <a:cs typeface="+mn-cs"/>
              </a:endParaRPr>
            </a:p>
          </p:txBody>
        </p:sp>
        <p:sp>
          <p:nvSpPr>
            <p:cNvPr id="112" name="Rettangolo 111"/>
            <p:cNvSpPr/>
            <p:nvPr/>
          </p:nvSpPr>
          <p:spPr bwMode="auto">
            <a:xfrm>
              <a:off x="2356968" y="4357694"/>
              <a:ext cx="714834" cy="285752"/>
            </a:xfrm>
            <a:prstGeom prst="rect">
              <a:avLst/>
            </a:prstGeom>
            <a:solidFill>
              <a:schemeClr val="accent1"/>
            </a:solidFill>
            <a:ln w="9525" cap="flat" cmpd="sng" algn="ctr">
              <a:solidFill>
                <a:schemeClr val="tx1"/>
              </a:solidFill>
              <a:prstDash val="solid"/>
              <a:miter lim="800000"/>
              <a:headEnd type="none" w="med" len="med"/>
              <a:tailEnd type="none" w="med" len="med"/>
            </a:ln>
            <a:effectLst/>
          </p:spPr>
          <p:txBody>
            <a:bodyPr lIns="18000" rIns="18000"/>
            <a:lstStyle/>
            <a:p>
              <a:pPr algn="ctr">
                <a:spcBef>
                  <a:spcPct val="0"/>
                </a:spcBef>
                <a:defRPr/>
              </a:pPr>
              <a:r>
                <a:rPr lang="it-IT" dirty="0" err="1">
                  <a:solidFill>
                    <a:srgbClr val="000000"/>
                  </a:solidFill>
                  <a:latin typeface="Arial"/>
                  <a:cs typeface="+mn-cs"/>
                </a:rPr>
                <a:t>Year</a:t>
              </a:r>
              <a:endParaRPr lang="it-IT" dirty="0">
                <a:solidFill>
                  <a:srgbClr val="000000"/>
                </a:solidFill>
                <a:latin typeface="Arial"/>
                <a:cs typeface="+mn-cs"/>
              </a:endParaRPr>
            </a:p>
          </p:txBody>
        </p:sp>
      </p:grpSp>
      <p:grpSp>
        <p:nvGrpSpPr>
          <p:cNvPr id="18455" name="Gruppo 114"/>
          <p:cNvGrpSpPr>
            <a:grpSpLocks/>
          </p:cNvGrpSpPr>
          <p:nvPr/>
        </p:nvGrpSpPr>
        <p:grpSpPr bwMode="auto">
          <a:xfrm>
            <a:off x="642938" y="4357688"/>
            <a:ext cx="2000250" cy="250825"/>
            <a:chOff x="785786" y="4357694"/>
            <a:chExt cx="2286016" cy="285752"/>
          </a:xfrm>
        </p:grpSpPr>
        <p:sp>
          <p:nvSpPr>
            <p:cNvPr id="116" name="Rettangolo 115"/>
            <p:cNvSpPr/>
            <p:nvPr/>
          </p:nvSpPr>
          <p:spPr bwMode="auto">
            <a:xfrm>
              <a:off x="785786" y="4357694"/>
              <a:ext cx="714834" cy="285752"/>
            </a:xfrm>
            <a:prstGeom prst="rect">
              <a:avLst/>
            </a:prstGeom>
            <a:solidFill>
              <a:schemeClr val="accent1"/>
            </a:solidFill>
            <a:ln w="9525" cap="flat" cmpd="sng" algn="ctr">
              <a:solidFill>
                <a:schemeClr val="tx1"/>
              </a:solidFill>
              <a:prstDash val="solid"/>
              <a:miter lim="800000"/>
              <a:headEnd type="none" w="med" len="med"/>
              <a:tailEnd type="none" w="med" len="med"/>
            </a:ln>
            <a:effectLst/>
          </p:spPr>
          <p:txBody>
            <a:bodyPr lIns="18000" rIns="18000"/>
            <a:lstStyle/>
            <a:p>
              <a:pPr algn="ctr">
                <a:spcBef>
                  <a:spcPct val="0"/>
                </a:spcBef>
                <a:defRPr/>
              </a:pPr>
              <a:r>
                <a:rPr lang="it-IT" dirty="0">
                  <a:solidFill>
                    <a:srgbClr val="000000"/>
                  </a:solidFill>
                  <a:latin typeface="Arial"/>
                  <a:cs typeface="+mn-cs"/>
                </a:rPr>
                <a:t>HAL</a:t>
              </a:r>
            </a:p>
          </p:txBody>
        </p:sp>
        <p:sp>
          <p:nvSpPr>
            <p:cNvPr id="117" name="Rettangolo 116"/>
            <p:cNvSpPr/>
            <p:nvPr/>
          </p:nvSpPr>
          <p:spPr bwMode="auto">
            <a:xfrm>
              <a:off x="1500620" y="4357694"/>
              <a:ext cx="856349" cy="285752"/>
            </a:xfrm>
            <a:prstGeom prst="rect">
              <a:avLst/>
            </a:prstGeom>
            <a:solidFill>
              <a:schemeClr val="accent1"/>
            </a:solidFill>
            <a:ln w="9525" cap="flat" cmpd="sng" algn="ctr">
              <a:solidFill>
                <a:schemeClr val="tx1"/>
              </a:solidFill>
              <a:prstDash val="solid"/>
              <a:miter lim="800000"/>
              <a:headEnd type="none" w="med" len="med"/>
              <a:tailEnd type="none" w="med" len="med"/>
            </a:ln>
            <a:effectLst/>
          </p:spPr>
          <p:txBody>
            <a:bodyPr lIns="18000" rIns="18000"/>
            <a:lstStyle/>
            <a:p>
              <a:pPr algn="ctr">
                <a:spcBef>
                  <a:spcPct val="0"/>
                </a:spcBef>
                <a:defRPr/>
              </a:pPr>
              <a:r>
                <a:rPr lang="it-IT" dirty="0">
                  <a:solidFill>
                    <a:srgbClr val="000000"/>
                  </a:solidFill>
                  <a:latin typeface="Arial"/>
                  <a:cs typeface="+mn-cs"/>
                </a:rPr>
                <a:t>NY</a:t>
              </a:r>
            </a:p>
          </p:txBody>
        </p:sp>
        <p:sp>
          <p:nvSpPr>
            <p:cNvPr id="118" name="Rettangolo 117"/>
            <p:cNvSpPr/>
            <p:nvPr/>
          </p:nvSpPr>
          <p:spPr bwMode="auto">
            <a:xfrm>
              <a:off x="2356968" y="4357694"/>
              <a:ext cx="714834" cy="285752"/>
            </a:xfrm>
            <a:prstGeom prst="rect">
              <a:avLst/>
            </a:prstGeom>
            <a:solidFill>
              <a:schemeClr val="accent1"/>
            </a:solidFill>
            <a:ln w="9525" cap="flat" cmpd="sng" algn="ctr">
              <a:solidFill>
                <a:schemeClr val="tx1"/>
              </a:solidFill>
              <a:prstDash val="solid"/>
              <a:miter lim="800000"/>
              <a:headEnd type="none" w="med" len="med"/>
              <a:tailEnd type="none" w="med" len="med"/>
            </a:ln>
            <a:effectLst/>
          </p:spPr>
          <p:txBody>
            <a:bodyPr lIns="18000" rIns="18000"/>
            <a:lstStyle/>
            <a:p>
              <a:pPr algn="ctr">
                <a:spcBef>
                  <a:spcPct val="0"/>
                </a:spcBef>
                <a:defRPr/>
              </a:pPr>
              <a:r>
                <a:rPr lang="it-IT" dirty="0">
                  <a:solidFill>
                    <a:srgbClr val="000000"/>
                  </a:solidFill>
                  <a:latin typeface="Arial"/>
                  <a:cs typeface="+mn-cs"/>
                </a:rPr>
                <a:t>1920</a:t>
              </a:r>
            </a:p>
          </p:txBody>
        </p:sp>
      </p:grpSp>
      <p:grpSp>
        <p:nvGrpSpPr>
          <p:cNvPr id="18456" name="Gruppo 118"/>
          <p:cNvGrpSpPr>
            <a:grpSpLocks/>
          </p:cNvGrpSpPr>
          <p:nvPr/>
        </p:nvGrpSpPr>
        <p:grpSpPr bwMode="auto">
          <a:xfrm>
            <a:off x="642938" y="4608513"/>
            <a:ext cx="2000250" cy="249237"/>
            <a:chOff x="785786" y="4357694"/>
            <a:chExt cx="2286016" cy="285752"/>
          </a:xfrm>
        </p:grpSpPr>
        <p:sp>
          <p:nvSpPr>
            <p:cNvPr id="120" name="Rettangolo 119"/>
            <p:cNvSpPr/>
            <p:nvPr/>
          </p:nvSpPr>
          <p:spPr bwMode="auto">
            <a:xfrm>
              <a:off x="785786" y="4357694"/>
              <a:ext cx="714834" cy="285752"/>
            </a:xfrm>
            <a:prstGeom prst="rect">
              <a:avLst/>
            </a:prstGeom>
            <a:solidFill>
              <a:schemeClr val="accent1"/>
            </a:solidFill>
            <a:ln w="9525" cap="flat" cmpd="sng" algn="ctr">
              <a:solidFill>
                <a:schemeClr val="tx1"/>
              </a:solidFill>
              <a:prstDash val="solid"/>
              <a:miter lim="800000"/>
              <a:headEnd type="none" w="med" len="med"/>
              <a:tailEnd type="none" w="med" len="med"/>
            </a:ln>
            <a:effectLst/>
          </p:spPr>
          <p:txBody>
            <a:bodyPr lIns="18000" rIns="18000"/>
            <a:lstStyle/>
            <a:p>
              <a:pPr algn="ctr">
                <a:spcBef>
                  <a:spcPct val="0"/>
                </a:spcBef>
                <a:defRPr/>
              </a:pPr>
              <a:r>
                <a:rPr lang="it-IT" dirty="0">
                  <a:solidFill>
                    <a:srgbClr val="000000"/>
                  </a:solidFill>
                  <a:latin typeface="Arial"/>
                  <a:cs typeface="+mn-cs"/>
                </a:rPr>
                <a:t>SM</a:t>
              </a:r>
            </a:p>
          </p:txBody>
        </p:sp>
        <p:sp>
          <p:nvSpPr>
            <p:cNvPr id="121" name="Rettangolo 120"/>
            <p:cNvSpPr/>
            <p:nvPr/>
          </p:nvSpPr>
          <p:spPr bwMode="auto">
            <a:xfrm>
              <a:off x="1500620" y="4357694"/>
              <a:ext cx="856349" cy="285752"/>
            </a:xfrm>
            <a:prstGeom prst="rect">
              <a:avLst/>
            </a:prstGeom>
            <a:solidFill>
              <a:schemeClr val="accent1"/>
            </a:solidFill>
            <a:ln w="9525" cap="flat" cmpd="sng" algn="ctr">
              <a:solidFill>
                <a:schemeClr val="tx1"/>
              </a:solidFill>
              <a:prstDash val="solid"/>
              <a:miter lim="800000"/>
              <a:headEnd type="none" w="med" len="med"/>
              <a:tailEnd type="none" w="med" len="med"/>
            </a:ln>
            <a:effectLst/>
          </p:spPr>
          <p:txBody>
            <a:bodyPr lIns="18000" rIns="18000"/>
            <a:lstStyle/>
            <a:p>
              <a:pPr algn="ctr">
                <a:spcBef>
                  <a:spcPct val="0"/>
                </a:spcBef>
                <a:defRPr/>
              </a:pPr>
              <a:r>
                <a:rPr lang="it-IT" dirty="0">
                  <a:solidFill>
                    <a:srgbClr val="000000"/>
                  </a:solidFill>
                  <a:latin typeface="Arial"/>
                  <a:cs typeface="+mn-cs"/>
                </a:rPr>
                <a:t>Seattle</a:t>
              </a:r>
            </a:p>
          </p:txBody>
        </p:sp>
        <p:sp>
          <p:nvSpPr>
            <p:cNvPr id="122" name="Rettangolo 121"/>
            <p:cNvSpPr/>
            <p:nvPr/>
          </p:nvSpPr>
          <p:spPr bwMode="auto">
            <a:xfrm>
              <a:off x="2356968" y="4357694"/>
              <a:ext cx="714834" cy="285752"/>
            </a:xfrm>
            <a:prstGeom prst="rect">
              <a:avLst/>
            </a:prstGeom>
            <a:solidFill>
              <a:schemeClr val="accent1"/>
            </a:solidFill>
            <a:ln w="9525" cap="flat" cmpd="sng" algn="ctr">
              <a:solidFill>
                <a:schemeClr val="tx1"/>
              </a:solidFill>
              <a:prstDash val="solid"/>
              <a:miter lim="800000"/>
              <a:headEnd type="none" w="med" len="med"/>
              <a:tailEnd type="none" w="med" len="med"/>
            </a:ln>
            <a:effectLst/>
          </p:spPr>
          <p:txBody>
            <a:bodyPr lIns="18000" rIns="18000"/>
            <a:lstStyle/>
            <a:p>
              <a:pPr algn="ctr">
                <a:spcBef>
                  <a:spcPct val="0"/>
                </a:spcBef>
                <a:defRPr/>
              </a:pPr>
              <a:r>
                <a:rPr lang="it-IT" dirty="0">
                  <a:solidFill>
                    <a:srgbClr val="000000"/>
                  </a:solidFill>
                  <a:latin typeface="Arial"/>
                  <a:cs typeface="+mn-cs"/>
                </a:rPr>
                <a:t>1984</a:t>
              </a:r>
            </a:p>
          </p:txBody>
        </p:sp>
      </p:grpSp>
      <p:grpSp>
        <p:nvGrpSpPr>
          <p:cNvPr id="18457" name="Gruppo 140"/>
          <p:cNvGrpSpPr>
            <a:grpSpLocks/>
          </p:cNvGrpSpPr>
          <p:nvPr/>
        </p:nvGrpSpPr>
        <p:grpSpPr bwMode="auto">
          <a:xfrm>
            <a:off x="642938" y="4857750"/>
            <a:ext cx="2000250" cy="250825"/>
            <a:chOff x="785786" y="4357694"/>
            <a:chExt cx="2286016" cy="285752"/>
          </a:xfrm>
        </p:grpSpPr>
        <p:sp>
          <p:nvSpPr>
            <p:cNvPr id="142" name="Rettangolo 141"/>
            <p:cNvSpPr/>
            <p:nvPr/>
          </p:nvSpPr>
          <p:spPr bwMode="auto">
            <a:xfrm>
              <a:off x="785786" y="4357694"/>
              <a:ext cx="714834" cy="285752"/>
            </a:xfrm>
            <a:prstGeom prst="rect">
              <a:avLst/>
            </a:prstGeom>
            <a:solidFill>
              <a:schemeClr val="accent1"/>
            </a:solidFill>
            <a:ln w="9525" cap="flat" cmpd="sng" algn="ctr">
              <a:solidFill>
                <a:schemeClr val="tx1"/>
              </a:solidFill>
              <a:prstDash val="solid"/>
              <a:miter lim="800000"/>
              <a:headEnd type="none" w="med" len="med"/>
              <a:tailEnd type="none" w="med" len="med"/>
            </a:ln>
            <a:effectLst/>
          </p:spPr>
          <p:txBody>
            <a:bodyPr lIns="18000" rIns="18000"/>
            <a:lstStyle/>
            <a:p>
              <a:pPr algn="ctr">
                <a:spcBef>
                  <a:spcPct val="0"/>
                </a:spcBef>
                <a:defRPr/>
              </a:pPr>
              <a:r>
                <a:rPr lang="it-IT" dirty="0">
                  <a:solidFill>
                    <a:srgbClr val="000000"/>
                  </a:solidFill>
                  <a:latin typeface="Arial"/>
                  <a:cs typeface="+mn-cs"/>
                </a:rPr>
                <a:t>PH</a:t>
              </a:r>
            </a:p>
          </p:txBody>
        </p:sp>
        <p:sp>
          <p:nvSpPr>
            <p:cNvPr id="143" name="Rettangolo 142"/>
            <p:cNvSpPr/>
            <p:nvPr/>
          </p:nvSpPr>
          <p:spPr bwMode="auto">
            <a:xfrm>
              <a:off x="1500620" y="4357694"/>
              <a:ext cx="856349" cy="285752"/>
            </a:xfrm>
            <a:prstGeom prst="rect">
              <a:avLst/>
            </a:prstGeom>
            <a:solidFill>
              <a:schemeClr val="accent1"/>
            </a:solidFill>
            <a:ln w="9525" cap="flat" cmpd="sng" algn="ctr">
              <a:solidFill>
                <a:schemeClr val="tx1"/>
              </a:solidFill>
              <a:prstDash val="solid"/>
              <a:miter lim="800000"/>
              <a:headEnd type="none" w="med" len="med"/>
              <a:tailEnd type="none" w="med" len="med"/>
            </a:ln>
            <a:effectLst/>
          </p:spPr>
          <p:txBody>
            <a:bodyPr lIns="18000" rIns="18000"/>
            <a:lstStyle/>
            <a:p>
              <a:pPr algn="ctr">
                <a:spcBef>
                  <a:spcPct val="0"/>
                </a:spcBef>
                <a:defRPr/>
              </a:pPr>
              <a:r>
                <a:rPr lang="it-IT" dirty="0">
                  <a:solidFill>
                    <a:srgbClr val="000000"/>
                  </a:solidFill>
                  <a:latin typeface="Arial"/>
                  <a:cs typeface="+mn-cs"/>
                </a:rPr>
                <a:t>SF</a:t>
              </a:r>
            </a:p>
          </p:txBody>
        </p:sp>
        <p:sp>
          <p:nvSpPr>
            <p:cNvPr id="144" name="Rettangolo 143"/>
            <p:cNvSpPr/>
            <p:nvPr/>
          </p:nvSpPr>
          <p:spPr bwMode="auto">
            <a:xfrm>
              <a:off x="2356968" y="4357694"/>
              <a:ext cx="714834" cy="285752"/>
            </a:xfrm>
            <a:prstGeom prst="rect">
              <a:avLst/>
            </a:prstGeom>
            <a:solidFill>
              <a:schemeClr val="accent1"/>
            </a:solidFill>
            <a:ln w="9525" cap="flat" cmpd="sng" algn="ctr">
              <a:solidFill>
                <a:schemeClr val="tx1"/>
              </a:solidFill>
              <a:prstDash val="solid"/>
              <a:miter lim="800000"/>
              <a:headEnd type="none" w="med" len="med"/>
              <a:tailEnd type="none" w="med" len="med"/>
            </a:ln>
            <a:effectLst/>
          </p:spPr>
          <p:txBody>
            <a:bodyPr lIns="18000" rIns="18000"/>
            <a:lstStyle/>
            <a:p>
              <a:pPr algn="ctr">
                <a:spcBef>
                  <a:spcPct val="0"/>
                </a:spcBef>
                <a:defRPr/>
              </a:pPr>
              <a:r>
                <a:rPr lang="it-IT" dirty="0">
                  <a:solidFill>
                    <a:srgbClr val="000000"/>
                  </a:solidFill>
                  <a:latin typeface="Arial"/>
                  <a:cs typeface="+mn-cs"/>
                </a:rPr>
                <a:t>1957</a:t>
              </a:r>
            </a:p>
          </p:txBody>
        </p:sp>
      </p:grpSp>
      <p:grpSp>
        <p:nvGrpSpPr>
          <p:cNvPr id="18458" name="Gruppo 148"/>
          <p:cNvGrpSpPr>
            <a:grpSpLocks/>
          </p:cNvGrpSpPr>
          <p:nvPr/>
        </p:nvGrpSpPr>
        <p:grpSpPr bwMode="auto">
          <a:xfrm>
            <a:off x="714375" y="5143500"/>
            <a:ext cx="1785938" cy="1357313"/>
            <a:chOff x="642910" y="5143512"/>
            <a:chExt cx="2286016" cy="1428760"/>
          </a:xfrm>
        </p:grpSpPr>
        <p:sp>
          <p:nvSpPr>
            <p:cNvPr id="127" name="Rettangolo 126"/>
            <p:cNvSpPr/>
            <p:nvPr/>
          </p:nvSpPr>
          <p:spPr bwMode="auto">
            <a:xfrm>
              <a:off x="642910" y="5143512"/>
              <a:ext cx="2286016" cy="285752"/>
            </a:xfrm>
            <a:prstGeom prst="rect">
              <a:avLst/>
            </a:prstGeom>
            <a:solidFill>
              <a:schemeClr val="accent1"/>
            </a:solidFill>
            <a:ln w="9525" cap="flat" cmpd="sng" algn="ctr">
              <a:solidFill>
                <a:schemeClr val="tx1"/>
              </a:solidFill>
              <a:prstDash val="solid"/>
              <a:miter lim="800000"/>
              <a:headEnd type="none" w="med" len="med"/>
              <a:tailEnd type="none" w="med" len="med"/>
            </a:ln>
            <a:effectLst/>
          </p:spPr>
          <p:txBody>
            <a:bodyPr anchor="ctr"/>
            <a:lstStyle/>
            <a:p>
              <a:pPr algn="ctr">
                <a:spcBef>
                  <a:spcPct val="0"/>
                </a:spcBef>
                <a:defRPr/>
              </a:pPr>
              <a:r>
                <a:rPr lang="it-IT" dirty="0" err="1">
                  <a:solidFill>
                    <a:srgbClr val="000000"/>
                  </a:solidFill>
                  <a:latin typeface="Arial"/>
                  <a:cs typeface="+mn-cs"/>
                </a:rPr>
                <a:t>Grants</a:t>
              </a:r>
              <a:endParaRPr lang="it-IT" dirty="0">
                <a:solidFill>
                  <a:srgbClr val="000000"/>
                </a:solidFill>
                <a:latin typeface="Arial"/>
                <a:cs typeface="+mn-cs"/>
              </a:endParaRPr>
            </a:p>
          </p:txBody>
        </p:sp>
        <p:grpSp>
          <p:nvGrpSpPr>
            <p:cNvPr id="18491" name="Gruppo 127"/>
            <p:cNvGrpSpPr>
              <a:grpSpLocks/>
            </p:cNvGrpSpPr>
            <p:nvPr/>
          </p:nvGrpSpPr>
          <p:grpSpPr bwMode="auto">
            <a:xfrm>
              <a:off x="642910" y="5429264"/>
              <a:ext cx="2286016" cy="285752"/>
              <a:chOff x="785786" y="4357694"/>
              <a:chExt cx="2286016" cy="285752"/>
            </a:xfrm>
          </p:grpSpPr>
          <p:sp>
            <p:nvSpPr>
              <p:cNvPr id="129" name="Rettangolo 128"/>
              <p:cNvSpPr/>
              <p:nvPr/>
            </p:nvSpPr>
            <p:spPr bwMode="auto">
              <a:xfrm>
                <a:off x="785786" y="4357694"/>
                <a:ext cx="715269" cy="285751"/>
              </a:xfrm>
              <a:prstGeom prst="rect">
                <a:avLst/>
              </a:prstGeom>
              <a:solidFill>
                <a:schemeClr val="accent1"/>
              </a:solidFill>
              <a:ln w="9525" cap="flat" cmpd="sng" algn="ctr">
                <a:solidFill>
                  <a:schemeClr val="tx1"/>
                </a:solidFill>
                <a:prstDash val="solid"/>
                <a:miter lim="800000"/>
                <a:headEnd type="none" w="med" len="med"/>
                <a:tailEnd type="none" w="med" len="med"/>
              </a:ln>
              <a:effectLst/>
            </p:spPr>
            <p:txBody>
              <a:bodyPr lIns="18000" rIns="18000"/>
              <a:lstStyle/>
              <a:p>
                <a:pPr algn="ctr">
                  <a:spcBef>
                    <a:spcPct val="0"/>
                  </a:spcBef>
                  <a:defRPr/>
                </a:pPr>
                <a:r>
                  <a:rPr lang="it-IT" dirty="0" err="1">
                    <a:solidFill>
                      <a:srgbClr val="000000"/>
                    </a:solidFill>
                    <a:latin typeface="Arial"/>
                    <a:cs typeface="+mn-cs"/>
                  </a:rPr>
                  <a:t>GId</a:t>
                </a:r>
                <a:endParaRPr lang="it-IT" dirty="0">
                  <a:solidFill>
                    <a:srgbClr val="000000"/>
                  </a:solidFill>
                  <a:latin typeface="Arial"/>
                  <a:cs typeface="+mn-cs"/>
                </a:endParaRPr>
              </a:p>
            </p:txBody>
          </p:sp>
          <p:sp>
            <p:nvSpPr>
              <p:cNvPr id="130" name="Rettangolo 129"/>
              <p:cNvSpPr/>
              <p:nvPr/>
            </p:nvSpPr>
            <p:spPr bwMode="auto">
              <a:xfrm>
                <a:off x="1501055" y="4357694"/>
                <a:ext cx="855478" cy="285751"/>
              </a:xfrm>
              <a:prstGeom prst="rect">
                <a:avLst/>
              </a:prstGeom>
              <a:solidFill>
                <a:schemeClr val="accent1"/>
              </a:solidFill>
              <a:ln w="9525" cap="flat" cmpd="sng" algn="ctr">
                <a:solidFill>
                  <a:schemeClr val="tx1"/>
                </a:solidFill>
                <a:prstDash val="solid"/>
                <a:miter lim="800000"/>
                <a:headEnd type="none" w="med" len="med"/>
                <a:tailEnd type="none" w="med" len="med"/>
              </a:ln>
              <a:effectLst/>
            </p:spPr>
            <p:txBody>
              <a:bodyPr lIns="18000" rIns="18000"/>
              <a:lstStyle/>
              <a:p>
                <a:pPr algn="ctr">
                  <a:spcBef>
                    <a:spcPct val="0"/>
                  </a:spcBef>
                  <a:defRPr/>
                </a:pPr>
                <a:r>
                  <a:rPr lang="it-IT" dirty="0" err="1">
                    <a:solidFill>
                      <a:srgbClr val="000000"/>
                    </a:solidFill>
                    <a:latin typeface="Arial"/>
                    <a:cs typeface="+mn-cs"/>
                  </a:rPr>
                  <a:t>Rec.t</a:t>
                </a:r>
                <a:endParaRPr lang="it-IT" dirty="0">
                  <a:solidFill>
                    <a:srgbClr val="000000"/>
                  </a:solidFill>
                  <a:latin typeface="Arial"/>
                  <a:cs typeface="+mn-cs"/>
                </a:endParaRPr>
              </a:p>
            </p:txBody>
          </p:sp>
          <p:sp>
            <p:nvSpPr>
              <p:cNvPr id="131" name="Rettangolo 130"/>
              <p:cNvSpPr/>
              <p:nvPr/>
            </p:nvSpPr>
            <p:spPr bwMode="auto">
              <a:xfrm>
                <a:off x="2356533" y="4357694"/>
                <a:ext cx="715269" cy="285751"/>
              </a:xfrm>
              <a:prstGeom prst="rect">
                <a:avLst/>
              </a:prstGeom>
              <a:solidFill>
                <a:schemeClr val="accent1"/>
              </a:solidFill>
              <a:ln w="9525" cap="flat" cmpd="sng" algn="ctr">
                <a:solidFill>
                  <a:schemeClr val="tx1"/>
                </a:solidFill>
                <a:prstDash val="solid"/>
                <a:miter lim="800000"/>
                <a:headEnd type="none" w="med" len="med"/>
                <a:tailEnd type="none" w="med" len="med"/>
              </a:ln>
              <a:effectLst/>
            </p:spPr>
            <p:txBody>
              <a:bodyPr lIns="18000" rIns="18000"/>
              <a:lstStyle/>
              <a:p>
                <a:pPr algn="ctr">
                  <a:spcBef>
                    <a:spcPct val="0"/>
                  </a:spcBef>
                  <a:defRPr/>
                </a:pPr>
                <a:r>
                  <a:rPr lang="it-IT" dirty="0" err="1">
                    <a:solidFill>
                      <a:srgbClr val="000000"/>
                    </a:solidFill>
                    <a:latin typeface="Arial"/>
                    <a:cs typeface="+mn-cs"/>
                  </a:rPr>
                  <a:t>Amt</a:t>
                </a:r>
                <a:endParaRPr lang="it-IT" dirty="0">
                  <a:solidFill>
                    <a:srgbClr val="000000"/>
                  </a:solidFill>
                  <a:latin typeface="Arial"/>
                  <a:cs typeface="+mn-cs"/>
                </a:endParaRPr>
              </a:p>
            </p:txBody>
          </p:sp>
        </p:grpSp>
        <p:grpSp>
          <p:nvGrpSpPr>
            <p:cNvPr id="18492" name="Gruppo 131"/>
            <p:cNvGrpSpPr>
              <a:grpSpLocks/>
            </p:cNvGrpSpPr>
            <p:nvPr/>
          </p:nvGrpSpPr>
          <p:grpSpPr bwMode="auto">
            <a:xfrm>
              <a:off x="642910" y="5715016"/>
              <a:ext cx="2286016" cy="285752"/>
              <a:chOff x="785786" y="4357694"/>
              <a:chExt cx="2286016" cy="285752"/>
            </a:xfrm>
          </p:grpSpPr>
          <p:sp>
            <p:nvSpPr>
              <p:cNvPr id="133" name="Rettangolo 132"/>
              <p:cNvSpPr/>
              <p:nvPr/>
            </p:nvSpPr>
            <p:spPr bwMode="auto">
              <a:xfrm>
                <a:off x="785786" y="4357694"/>
                <a:ext cx="715269" cy="285752"/>
              </a:xfrm>
              <a:prstGeom prst="rect">
                <a:avLst/>
              </a:prstGeom>
              <a:solidFill>
                <a:schemeClr val="accent1"/>
              </a:solidFill>
              <a:ln w="9525" cap="flat" cmpd="sng" algn="ctr">
                <a:solidFill>
                  <a:schemeClr val="tx1"/>
                </a:solidFill>
                <a:prstDash val="solid"/>
                <a:miter lim="800000"/>
                <a:headEnd type="none" w="med" len="med"/>
                <a:tailEnd type="none" w="med" len="med"/>
              </a:ln>
              <a:effectLst/>
            </p:spPr>
            <p:txBody>
              <a:bodyPr lIns="18000" rIns="18000"/>
              <a:lstStyle/>
              <a:p>
                <a:pPr algn="ctr">
                  <a:spcBef>
                    <a:spcPct val="0"/>
                  </a:spcBef>
                  <a:defRPr/>
                </a:pPr>
                <a:r>
                  <a:rPr lang="it-IT" dirty="0">
                    <a:solidFill>
                      <a:srgbClr val="000000"/>
                    </a:solidFill>
                    <a:latin typeface="Arial"/>
                    <a:cs typeface="+mn-cs"/>
                  </a:rPr>
                  <a:t>301</a:t>
                </a:r>
              </a:p>
            </p:txBody>
          </p:sp>
          <p:sp>
            <p:nvSpPr>
              <p:cNvPr id="134" name="Rettangolo 133"/>
              <p:cNvSpPr/>
              <p:nvPr/>
            </p:nvSpPr>
            <p:spPr bwMode="auto">
              <a:xfrm>
                <a:off x="1501055" y="4357694"/>
                <a:ext cx="855478" cy="285752"/>
              </a:xfrm>
              <a:prstGeom prst="rect">
                <a:avLst/>
              </a:prstGeom>
              <a:solidFill>
                <a:schemeClr val="accent1"/>
              </a:solidFill>
              <a:ln w="9525" cap="flat" cmpd="sng" algn="ctr">
                <a:solidFill>
                  <a:schemeClr val="tx1"/>
                </a:solidFill>
                <a:prstDash val="solid"/>
                <a:miter lim="800000"/>
                <a:headEnd type="none" w="med" len="med"/>
                <a:tailEnd type="none" w="med" len="med"/>
              </a:ln>
              <a:effectLst/>
            </p:spPr>
            <p:txBody>
              <a:bodyPr lIns="18000" rIns="18000"/>
              <a:lstStyle/>
              <a:p>
                <a:pPr algn="ctr">
                  <a:spcBef>
                    <a:spcPct val="0"/>
                  </a:spcBef>
                  <a:defRPr/>
                </a:pPr>
                <a:r>
                  <a:rPr lang="it-IT" dirty="0">
                    <a:solidFill>
                      <a:srgbClr val="000000"/>
                    </a:solidFill>
                    <a:latin typeface="Arial"/>
                    <a:cs typeface="+mn-cs"/>
                  </a:rPr>
                  <a:t>HAL</a:t>
                </a:r>
              </a:p>
            </p:txBody>
          </p:sp>
          <p:sp>
            <p:nvSpPr>
              <p:cNvPr id="135" name="Rettangolo 134"/>
              <p:cNvSpPr/>
              <p:nvPr/>
            </p:nvSpPr>
            <p:spPr bwMode="auto">
              <a:xfrm>
                <a:off x="2356533" y="4357694"/>
                <a:ext cx="715269" cy="285752"/>
              </a:xfrm>
              <a:prstGeom prst="rect">
                <a:avLst/>
              </a:prstGeom>
              <a:solidFill>
                <a:schemeClr val="accent1"/>
              </a:solidFill>
              <a:ln w="9525" cap="flat" cmpd="sng" algn="ctr">
                <a:solidFill>
                  <a:schemeClr val="tx1"/>
                </a:solidFill>
                <a:prstDash val="solid"/>
                <a:miter lim="800000"/>
                <a:headEnd type="none" w="med" len="med"/>
                <a:tailEnd type="none" w="med" len="med"/>
              </a:ln>
              <a:effectLst/>
            </p:spPr>
            <p:txBody>
              <a:bodyPr lIns="18000" rIns="18000"/>
              <a:lstStyle/>
              <a:p>
                <a:pPr algn="ctr">
                  <a:spcBef>
                    <a:spcPct val="0"/>
                  </a:spcBef>
                  <a:defRPr/>
                </a:pPr>
                <a:r>
                  <a:rPr lang="it-IT" dirty="0">
                    <a:solidFill>
                      <a:srgbClr val="000000"/>
                    </a:solidFill>
                    <a:latin typeface="Arial"/>
                    <a:cs typeface="+mn-cs"/>
                  </a:rPr>
                  <a:t>30</a:t>
                </a:r>
              </a:p>
            </p:txBody>
          </p:sp>
        </p:grpSp>
        <p:grpSp>
          <p:nvGrpSpPr>
            <p:cNvPr id="18493" name="Gruppo 135"/>
            <p:cNvGrpSpPr>
              <a:grpSpLocks/>
            </p:cNvGrpSpPr>
            <p:nvPr/>
          </p:nvGrpSpPr>
          <p:grpSpPr bwMode="auto">
            <a:xfrm>
              <a:off x="642910" y="6000768"/>
              <a:ext cx="2286016" cy="285752"/>
              <a:chOff x="785786" y="4357694"/>
              <a:chExt cx="2286016" cy="285752"/>
            </a:xfrm>
          </p:grpSpPr>
          <p:sp>
            <p:nvSpPr>
              <p:cNvPr id="137" name="Rettangolo 136"/>
              <p:cNvSpPr/>
              <p:nvPr/>
            </p:nvSpPr>
            <p:spPr bwMode="auto">
              <a:xfrm>
                <a:off x="785786" y="4357694"/>
                <a:ext cx="715269" cy="285751"/>
              </a:xfrm>
              <a:prstGeom prst="rect">
                <a:avLst/>
              </a:prstGeom>
              <a:solidFill>
                <a:schemeClr val="accent1"/>
              </a:solidFill>
              <a:ln w="9525" cap="flat" cmpd="sng" algn="ctr">
                <a:solidFill>
                  <a:schemeClr val="tx1"/>
                </a:solidFill>
                <a:prstDash val="solid"/>
                <a:miter lim="800000"/>
                <a:headEnd type="none" w="med" len="med"/>
                <a:tailEnd type="none" w="med" len="med"/>
              </a:ln>
              <a:effectLst/>
            </p:spPr>
            <p:txBody>
              <a:bodyPr lIns="18000" rIns="18000"/>
              <a:lstStyle/>
              <a:p>
                <a:pPr algn="ctr">
                  <a:spcBef>
                    <a:spcPct val="0"/>
                  </a:spcBef>
                  <a:defRPr/>
                </a:pPr>
                <a:r>
                  <a:rPr lang="it-IT" dirty="0">
                    <a:solidFill>
                      <a:srgbClr val="000000"/>
                    </a:solidFill>
                    <a:latin typeface="Arial"/>
                    <a:cs typeface="+mn-cs"/>
                  </a:rPr>
                  <a:t>302</a:t>
                </a:r>
              </a:p>
            </p:txBody>
          </p:sp>
          <p:sp>
            <p:nvSpPr>
              <p:cNvPr id="138" name="Rettangolo 137"/>
              <p:cNvSpPr/>
              <p:nvPr/>
            </p:nvSpPr>
            <p:spPr bwMode="auto">
              <a:xfrm>
                <a:off x="1501055" y="4357694"/>
                <a:ext cx="855478" cy="285751"/>
              </a:xfrm>
              <a:prstGeom prst="rect">
                <a:avLst/>
              </a:prstGeom>
              <a:solidFill>
                <a:schemeClr val="accent1"/>
              </a:solidFill>
              <a:ln w="9525" cap="flat" cmpd="sng" algn="ctr">
                <a:solidFill>
                  <a:schemeClr val="tx1"/>
                </a:solidFill>
                <a:prstDash val="solid"/>
                <a:miter lim="800000"/>
                <a:headEnd type="none" w="med" len="med"/>
                <a:tailEnd type="none" w="med" len="med"/>
              </a:ln>
              <a:effectLst/>
            </p:spPr>
            <p:txBody>
              <a:bodyPr lIns="18000" rIns="18000"/>
              <a:lstStyle/>
              <a:p>
                <a:pPr algn="ctr">
                  <a:spcBef>
                    <a:spcPct val="0"/>
                  </a:spcBef>
                  <a:defRPr/>
                </a:pPr>
                <a:r>
                  <a:rPr lang="it-IT" dirty="0">
                    <a:solidFill>
                      <a:srgbClr val="000000"/>
                    </a:solidFill>
                    <a:latin typeface="Arial"/>
                    <a:cs typeface="+mn-cs"/>
                  </a:rPr>
                  <a:t>HAL</a:t>
                </a:r>
              </a:p>
            </p:txBody>
          </p:sp>
          <p:sp>
            <p:nvSpPr>
              <p:cNvPr id="139" name="Rettangolo 138"/>
              <p:cNvSpPr/>
              <p:nvPr/>
            </p:nvSpPr>
            <p:spPr bwMode="auto">
              <a:xfrm>
                <a:off x="2356533" y="4357694"/>
                <a:ext cx="715269" cy="285751"/>
              </a:xfrm>
              <a:prstGeom prst="rect">
                <a:avLst/>
              </a:prstGeom>
              <a:solidFill>
                <a:schemeClr val="accent1"/>
              </a:solidFill>
              <a:ln w="9525" cap="flat" cmpd="sng" algn="ctr">
                <a:solidFill>
                  <a:schemeClr val="tx1"/>
                </a:solidFill>
                <a:prstDash val="solid"/>
                <a:miter lim="800000"/>
                <a:headEnd type="none" w="med" len="med"/>
                <a:tailEnd type="none" w="med" len="med"/>
              </a:ln>
              <a:effectLst/>
            </p:spPr>
            <p:txBody>
              <a:bodyPr lIns="18000" rIns="18000"/>
              <a:lstStyle/>
              <a:p>
                <a:pPr algn="ctr">
                  <a:spcBef>
                    <a:spcPct val="0"/>
                  </a:spcBef>
                  <a:defRPr/>
                </a:pPr>
                <a:r>
                  <a:rPr lang="it-IT" dirty="0">
                    <a:solidFill>
                      <a:srgbClr val="000000"/>
                    </a:solidFill>
                    <a:latin typeface="Arial"/>
                    <a:cs typeface="+mn-cs"/>
                  </a:rPr>
                  <a:t>40</a:t>
                </a:r>
              </a:p>
            </p:txBody>
          </p:sp>
        </p:grpSp>
        <p:grpSp>
          <p:nvGrpSpPr>
            <p:cNvPr id="18494" name="Gruppo 144"/>
            <p:cNvGrpSpPr>
              <a:grpSpLocks/>
            </p:cNvGrpSpPr>
            <p:nvPr/>
          </p:nvGrpSpPr>
          <p:grpSpPr bwMode="auto">
            <a:xfrm>
              <a:off x="642910" y="6286520"/>
              <a:ext cx="2286016" cy="285752"/>
              <a:chOff x="785786" y="4357694"/>
              <a:chExt cx="2286016" cy="285752"/>
            </a:xfrm>
          </p:grpSpPr>
          <p:sp>
            <p:nvSpPr>
              <p:cNvPr id="146" name="Rettangolo 145"/>
              <p:cNvSpPr/>
              <p:nvPr/>
            </p:nvSpPr>
            <p:spPr bwMode="auto">
              <a:xfrm>
                <a:off x="785786" y="4357694"/>
                <a:ext cx="715269" cy="285752"/>
              </a:xfrm>
              <a:prstGeom prst="rect">
                <a:avLst/>
              </a:prstGeom>
              <a:solidFill>
                <a:schemeClr val="accent1"/>
              </a:solidFill>
              <a:ln w="9525" cap="flat" cmpd="sng" algn="ctr">
                <a:solidFill>
                  <a:schemeClr val="tx1"/>
                </a:solidFill>
                <a:prstDash val="solid"/>
                <a:miter lim="800000"/>
                <a:headEnd type="none" w="med" len="med"/>
                <a:tailEnd type="none" w="med" len="med"/>
              </a:ln>
              <a:effectLst/>
            </p:spPr>
            <p:txBody>
              <a:bodyPr lIns="18000" rIns="18000"/>
              <a:lstStyle/>
              <a:p>
                <a:pPr algn="ctr">
                  <a:spcBef>
                    <a:spcPct val="0"/>
                  </a:spcBef>
                  <a:defRPr/>
                </a:pPr>
                <a:r>
                  <a:rPr lang="it-IT" dirty="0">
                    <a:solidFill>
                      <a:srgbClr val="000000"/>
                    </a:solidFill>
                    <a:latin typeface="Arial"/>
                    <a:cs typeface="+mn-cs"/>
                  </a:rPr>
                  <a:t>303</a:t>
                </a:r>
              </a:p>
            </p:txBody>
          </p:sp>
          <p:sp>
            <p:nvSpPr>
              <p:cNvPr id="147" name="Rettangolo 146"/>
              <p:cNvSpPr/>
              <p:nvPr/>
            </p:nvSpPr>
            <p:spPr bwMode="auto">
              <a:xfrm>
                <a:off x="1501055" y="4357694"/>
                <a:ext cx="855478" cy="285752"/>
              </a:xfrm>
              <a:prstGeom prst="rect">
                <a:avLst/>
              </a:prstGeom>
              <a:solidFill>
                <a:schemeClr val="accent1"/>
              </a:solidFill>
              <a:ln w="9525" cap="flat" cmpd="sng" algn="ctr">
                <a:solidFill>
                  <a:schemeClr val="tx1"/>
                </a:solidFill>
                <a:prstDash val="solid"/>
                <a:miter lim="800000"/>
                <a:headEnd type="none" w="med" len="med"/>
                <a:tailEnd type="none" w="med" len="med"/>
              </a:ln>
              <a:effectLst/>
            </p:spPr>
            <p:txBody>
              <a:bodyPr lIns="18000" rIns="18000"/>
              <a:lstStyle/>
              <a:p>
                <a:pPr algn="ctr">
                  <a:spcBef>
                    <a:spcPct val="0"/>
                  </a:spcBef>
                  <a:defRPr/>
                </a:pPr>
                <a:r>
                  <a:rPr lang="it-IT" dirty="0">
                    <a:solidFill>
                      <a:srgbClr val="000000"/>
                    </a:solidFill>
                    <a:latin typeface="Arial"/>
                    <a:cs typeface="+mn-cs"/>
                  </a:rPr>
                  <a:t>PH</a:t>
                </a:r>
              </a:p>
            </p:txBody>
          </p:sp>
          <p:sp>
            <p:nvSpPr>
              <p:cNvPr id="148" name="Rettangolo 147"/>
              <p:cNvSpPr/>
              <p:nvPr/>
            </p:nvSpPr>
            <p:spPr bwMode="auto">
              <a:xfrm>
                <a:off x="2356533" y="4357694"/>
                <a:ext cx="715269" cy="285752"/>
              </a:xfrm>
              <a:prstGeom prst="rect">
                <a:avLst/>
              </a:prstGeom>
              <a:solidFill>
                <a:schemeClr val="accent1"/>
              </a:solidFill>
              <a:ln w="9525" cap="flat" cmpd="sng" algn="ctr">
                <a:solidFill>
                  <a:schemeClr val="tx1"/>
                </a:solidFill>
                <a:prstDash val="solid"/>
                <a:miter lim="800000"/>
                <a:headEnd type="none" w="med" len="med"/>
                <a:tailEnd type="none" w="med" len="med"/>
              </a:ln>
              <a:effectLst/>
            </p:spPr>
            <p:txBody>
              <a:bodyPr lIns="18000" rIns="18000"/>
              <a:lstStyle/>
              <a:p>
                <a:pPr algn="ctr">
                  <a:spcBef>
                    <a:spcPct val="0"/>
                  </a:spcBef>
                  <a:defRPr/>
                </a:pPr>
                <a:r>
                  <a:rPr lang="it-IT" dirty="0">
                    <a:solidFill>
                      <a:srgbClr val="000000"/>
                    </a:solidFill>
                    <a:latin typeface="Arial"/>
                    <a:cs typeface="+mn-cs"/>
                  </a:rPr>
                  <a:t>30</a:t>
                </a:r>
              </a:p>
            </p:txBody>
          </p:sp>
        </p:grpSp>
      </p:grpSp>
      <p:sp>
        <p:nvSpPr>
          <p:cNvPr id="150" name="Rettangolo 149"/>
          <p:cNvSpPr/>
          <p:nvPr/>
        </p:nvSpPr>
        <p:spPr bwMode="auto">
          <a:xfrm>
            <a:off x="4143375" y="3751263"/>
            <a:ext cx="3500438" cy="377825"/>
          </a:xfrm>
          <a:prstGeom prst="rect">
            <a:avLst/>
          </a:prstGeom>
          <a:solidFill>
            <a:schemeClr val="accent1"/>
          </a:solidFill>
          <a:ln w="9525" cap="flat" cmpd="sng" algn="ctr">
            <a:solidFill>
              <a:schemeClr val="tx1"/>
            </a:solidFill>
            <a:prstDash val="solid"/>
            <a:miter lim="800000"/>
            <a:headEnd type="none" w="med" len="med"/>
            <a:tailEnd type="none" w="med" len="med"/>
          </a:ln>
          <a:effectLst/>
        </p:spPr>
        <p:txBody>
          <a:bodyPr anchor="ctr"/>
          <a:lstStyle/>
          <a:p>
            <a:pPr algn="ctr">
              <a:spcBef>
                <a:spcPct val="0"/>
              </a:spcBef>
              <a:defRPr/>
            </a:pPr>
            <a:r>
              <a:rPr lang="it-IT" dirty="0" err="1">
                <a:solidFill>
                  <a:srgbClr val="000000"/>
                </a:solidFill>
                <a:latin typeface="Arial"/>
                <a:cs typeface="+mn-cs"/>
              </a:rPr>
              <a:t>Organizations</a:t>
            </a:r>
            <a:endParaRPr lang="it-IT" dirty="0">
              <a:solidFill>
                <a:srgbClr val="000000"/>
              </a:solidFill>
              <a:latin typeface="Arial"/>
              <a:cs typeface="+mn-cs"/>
            </a:endParaRPr>
          </a:p>
        </p:txBody>
      </p:sp>
      <p:sp>
        <p:nvSpPr>
          <p:cNvPr id="154" name="Rettangolo 153"/>
          <p:cNvSpPr/>
          <p:nvPr/>
        </p:nvSpPr>
        <p:spPr bwMode="auto">
          <a:xfrm>
            <a:off x="5500688" y="4129088"/>
            <a:ext cx="2143125" cy="728662"/>
          </a:xfrm>
          <a:prstGeom prst="rect">
            <a:avLst/>
          </a:prstGeom>
          <a:solidFill>
            <a:schemeClr val="accent1"/>
          </a:solidFill>
          <a:ln w="9525" cap="flat" cmpd="sng" algn="ctr">
            <a:solidFill>
              <a:schemeClr val="tx1"/>
            </a:solidFill>
            <a:prstDash val="solid"/>
            <a:miter lim="800000"/>
            <a:headEnd type="none" w="med" len="med"/>
            <a:tailEnd type="none" w="med" len="med"/>
          </a:ln>
          <a:effectLst/>
        </p:spPr>
        <p:txBody>
          <a:bodyPr lIns="18000" rIns="18000"/>
          <a:lstStyle/>
          <a:p>
            <a:pPr algn="ctr">
              <a:spcBef>
                <a:spcPct val="0"/>
              </a:spcBef>
              <a:defRPr/>
            </a:pPr>
            <a:r>
              <a:rPr lang="it-IT" dirty="0" err="1">
                <a:solidFill>
                  <a:srgbClr val="000000"/>
                </a:solidFill>
                <a:latin typeface="Arial"/>
                <a:cs typeface="+mn-cs"/>
              </a:rPr>
              <a:t>Fundings</a:t>
            </a:r>
            <a:endParaRPr lang="it-IT" dirty="0">
              <a:solidFill>
                <a:srgbClr val="000000"/>
              </a:solidFill>
              <a:latin typeface="Arial"/>
              <a:cs typeface="+mn-cs"/>
            </a:endParaRPr>
          </a:p>
        </p:txBody>
      </p:sp>
      <p:sp>
        <p:nvSpPr>
          <p:cNvPr id="158" name="Rettangolo 157"/>
          <p:cNvSpPr/>
          <p:nvPr/>
        </p:nvSpPr>
        <p:spPr bwMode="auto">
          <a:xfrm>
            <a:off x="5500688" y="4786313"/>
            <a:ext cx="2143125" cy="379412"/>
          </a:xfrm>
          <a:prstGeom prst="rect">
            <a:avLst/>
          </a:prstGeom>
          <a:solidFill>
            <a:schemeClr val="accent1"/>
          </a:solidFill>
          <a:ln w="9525" cap="flat" cmpd="sng" algn="ctr">
            <a:solidFill>
              <a:schemeClr val="tx1"/>
            </a:solidFill>
            <a:prstDash val="solid"/>
            <a:miter lim="800000"/>
            <a:headEnd type="none" w="med" len="med"/>
            <a:tailEnd type="none" w="med" len="med"/>
          </a:ln>
          <a:effectLst/>
        </p:spPr>
        <p:txBody>
          <a:bodyPr lIns="18000" rIns="18000"/>
          <a:lstStyle/>
          <a:p>
            <a:pPr algn="ctr">
              <a:spcBef>
                <a:spcPct val="0"/>
              </a:spcBef>
              <a:defRPr/>
            </a:pPr>
            <a:endParaRPr lang="it-IT" dirty="0">
              <a:solidFill>
                <a:srgbClr val="000000"/>
              </a:solidFill>
              <a:latin typeface="Arial"/>
              <a:cs typeface="+mn-cs"/>
            </a:endParaRPr>
          </a:p>
        </p:txBody>
      </p:sp>
      <p:sp>
        <p:nvSpPr>
          <p:cNvPr id="152" name="Rettangolo 151"/>
          <p:cNvSpPr/>
          <p:nvPr/>
        </p:nvSpPr>
        <p:spPr bwMode="auto">
          <a:xfrm>
            <a:off x="4143375" y="4129088"/>
            <a:ext cx="714375" cy="657225"/>
          </a:xfrm>
          <a:prstGeom prst="rect">
            <a:avLst/>
          </a:prstGeom>
          <a:solidFill>
            <a:schemeClr val="accent1"/>
          </a:solidFill>
          <a:ln w="9525" cap="flat" cmpd="sng" algn="ctr">
            <a:solidFill>
              <a:schemeClr val="tx1"/>
            </a:solidFill>
            <a:prstDash val="solid"/>
            <a:miter lim="800000"/>
            <a:headEnd type="none" w="med" len="med"/>
            <a:tailEnd type="none" w="med" len="med"/>
          </a:ln>
          <a:effectLst/>
        </p:spPr>
        <p:txBody>
          <a:bodyPr lIns="18000" rIns="18000"/>
          <a:lstStyle/>
          <a:p>
            <a:pPr algn="ctr">
              <a:spcBef>
                <a:spcPct val="0"/>
              </a:spcBef>
              <a:defRPr/>
            </a:pPr>
            <a:r>
              <a:rPr lang="it-IT" dirty="0">
                <a:solidFill>
                  <a:srgbClr val="000000"/>
                </a:solidFill>
                <a:latin typeface="Arial"/>
                <a:cs typeface="+mn-cs"/>
              </a:rPr>
              <a:t>Code</a:t>
            </a:r>
          </a:p>
        </p:txBody>
      </p:sp>
      <p:sp>
        <p:nvSpPr>
          <p:cNvPr id="156" name="Rettangolo 155"/>
          <p:cNvSpPr/>
          <p:nvPr/>
        </p:nvSpPr>
        <p:spPr bwMode="auto">
          <a:xfrm>
            <a:off x="4143375" y="4786313"/>
            <a:ext cx="714375" cy="379412"/>
          </a:xfrm>
          <a:prstGeom prst="rect">
            <a:avLst/>
          </a:prstGeom>
          <a:solidFill>
            <a:schemeClr val="accent1"/>
          </a:solidFill>
          <a:ln w="9525" cap="flat" cmpd="sng" algn="ctr">
            <a:solidFill>
              <a:schemeClr val="tx1"/>
            </a:solidFill>
            <a:prstDash val="solid"/>
            <a:miter lim="800000"/>
            <a:headEnd type="none" w="med" len="med"/>
            <a:tailEnd type="none" w="med" len="med"/>
          </a:ln>
          <a:effectLst/>
        </p:spPr>
        <p:txBody>
          <a:bodyPr lIns="18000" rIns="18000"/>
          <a:lstStyle/>
          <a:p>
            <a:pPr algn="ctr">
              <a:spcBef>
                <a:spcPct val="0"/>
              </a:spcBef>
              <a:defRPr/>
            </a:pPr>
            <a:r>
              <a:rPr lang="it-IT" dirty="0">
                <a:solidFill>
                  <a:srgbClr val="000000"/>
                </a:solidFill>
                <a:latin typeface="Arial"/>
                <a:cs typeface="+mn-cs"/>
              </a:rPr>
              <a:t>HAL</a:t>
            </a:r>
          </a:p>
        </p:txBody>
      </p:sp>
      <p:sp>
        <p:nvSpPr>
          <p:cNvPr id="153" name="Rettangolo 152"/>
          <p:cNvSpPr/>
          <p:nvPr/>
        </p:nvSpPr>
        <p:spPr bwMode="auto">
          <a:xfrm>
            <a:off x="4857750" y="4129088"/>
            <a:ext cx="642938" cy="657225"/>
          </a:xfrm>
          <a:prstGeom prst="rect">
            <a:avLst/>
          </a:prstGeom>
          <a:solidFill>
            <a:schemeClr val="accent1"/>
          </a:solidFill>
          <a:ln w="9525" cap="flat" cmpd="sng" algn="ctr">
            <a:solidFill>
              <a:schemeClr val="tx1"/>
            </a:solidFill>
            <a:prstDash val="solid"/>
            <a:miter lim="800000"/>
            <a:headEnd type="none" w="med" len="med"/>
            <a:tailEnd type="none" w="med" len="med"/>
          </a:ln>
          <a:effectLst/>
        </p:spPr>
        <p:txBody>
          <a:bodyPr lIns="18000" rIns="18000"/>
          <a:lstStyle/>
          <a:p>
            <a:pPr algn="ctr">
              <a:spcBef>
                <a:spcPct val="0"/>
              </a:spcBef>
              <a:defRPr/>
            </a:pPr>
            <a:r>
              <a:rPr lang="it-IT" dirty="0" err="1">
                <a:solidFill>
                  <a:srgbClr val="000000"/>
                </a:solidFill>
                <a:latin typeface="Arial"/>
                <a:cs typeface="+mn-cs"/>
              </a:rPr>
              <a:t>Year</a:t>
            </a:r>
            <a:endParaRPr lang="it-IT" dirty="0">
              <a:solidFill>
                <a:srgbClr val="000000"/>
              </a:solidFill>
              <a:latin typeface="Arial"/>
              <a:cs typeface="+mn-cs"/>
            </a:endParaRPr>
          </a:p>
        </p:txBody>
      </p:sp>
      <p:sp>
        <p:nvSpPr>
          <p:cNvPr id="157" name="Rettangolo 156"/>
          <p:cNvSpPr/>
          <p:nvPr/>
        </p:nvSpPr>
        <p:spPr bwMode="auto">
          <a:xfrm>
            <a:off x="4857750" y="4786313"/>
            <a:ext cx="642938" cy="379412"/>
          </a:xfrm>
          <a:prstGeom prst="rect">
            <a:avLst/>
          </a:prstGeom>
          <a:solidFill>
            <a:schemeClr val="accent1"/>
          </a:solidFill>
          <a:ln w="9525" cap="flat" cmpd="sng" algn="ctr">
            <a:solidFill>
              <a:schemeClr val="tx1"/>
            </a:solidFill>
            <a:prstDash val="solid"/>
            <a:miter lim="800000"/>
            <a:headEnd type="none" w="med" len="med"/>
            <a:tailEnd type="none" w="med" len="med"/>
          </a:ln>
          <a:effectLst/>
        </p:spPr>
        <p:txBody>
          <a:bodyPr lIns="18000" rIns="18000"/>
          <a:lstStyle/>
          <a:p>
            <a:pPr algn="ctr">
              <a:spcBef>
                <a:spcPct val="0"/>
              </a:spcBef>
              <a:defRPr/>
            </a:pPr>
            <a:endParaRPr lang="it-IT" dirty="0">
              <a:solidFill>
                <a:srgbClr val="000000"/>
              </a:solidFill>
              <a:latin typeface="Arial"/>
              <a:cs typeface="+mn-cs"/>
            </a:endParaRPr>
          </a:p>
        </p:txBody>
      </p:sp>
      <p:sp>
        <p:nvSpPr>
          <p:cNvPr id="18466" name="Rettangolo 170"/>
          <p:cNvSpPr>
            <a:spLocks noChangeArrowheads="1"/>
          </p:cNvSpPr>
          <p:nvPr/>
        </p:nvSpPr>
        <p:spPr bwMode="auto">
          <a:xfrm>
            <a:off x="5572125" y="4822825"/>
            <a:ext cx="1000125" cy="292100"/>
          </a:xfrm>
          <a:prstGeom prst="rect">
            <a:avLst/>
          </a:prstGeom>
          <a:solidFill>
            <a:schemeClr val="accent1"/>
          </a:solidFill>
          <a:ln w="9525">
            <a:solidFill>
              <a:schemeClr val="tx1"/>
            </a:solidFill>
            <a:miter lim="800000"/>
            <a:headEnd/>
            <a:tailEnd/>
          </a:ln>
        </p:spPr>
        <p:txBody>
          <a:bodyPr/>
          <a:lstStyle/>
          <a:p>
            <a:pPr>
              <a:spcBef>
                <a:spcPct val="0"/>
              </a:spcBef>
            </a:pPr>
            <a:endParaRPr lang="it-IT" sz="2400">
              <a:solidFill>
                <a:srgbClr val="000000"/>
              </a:solidFill>
              <a:cs typeface="+mn-cs"/>
            </a:endParaRPr>
          </a:p>
        </p:txBody>
      </p:sp>
      <p:sp>
        <p:nvSpPr>
          <p:cNvPr id="173" name="Rettangolo 172"/>
          <p:cNvSpPr/>
          <p:nvPr/>
        </p:nvSpPr>
        <p:spPr bwMode="auto">
          <a:xfrm>
            <a:off x="6572250" y="4471988"/>
            <a:ext cx="1071563" cy="314325"/>
          </a:xfrm>
          <a:prstGeom prst="rect">
            <a:avLst/>
          </a:prstGeom>
          <a:solidFill>
            <a:schemeClr val="accent1"/>
          </a:solidFill>
          <a:ln w="9525" cap="flat" cmpd="sng" algn="ctr">
            <a:solidFill>
              <a:schemeClr val="tx1"/>
            </a:solidFill>
            <a:prstDash val="solid"/>
            <a:miter lim="800000"/>
            <a:headEnd type="none" w="med" len="med"/>
            <a:tailEnd type="none" w="med" len="med"/>
          </a:ln>
          <a:effectLst/>
        </p:spPr>
        <p:txBody>
          <a:bodyPr lIns="18000" rIns="18000"/>
          <a:lstStyle/>
          <a:p>
            <a:pPr algn="ctr">
              <a:spcBef>
                <a:spcPct val="0"/>
              </a:spcBef>
              <a:defRPr/>
            </a:pPr>
            <a:r>
              <a:rPr lang="it-IT" dirty="0" err="1">
                <a:solidFill>
                  <a:srgbClr val="000000"/>
                </a:solidFill>
                <a:latin typeface="Arial"/>
                <a:cs typeface="+mn-cs"/>
              </a:rPr>
              <a:t>FinId</a:t>
            </a:r>
            <a:endParaRPr lang="it-IT" dirty="0">
              <a:solidFill>
                <a:srgbClr val="000000"/>
              </a:solidFill>
              <a:latin typeface="Arial"/>
              <a:cs typeface="+mn-cs"/>
            </a:endParaRPr>
          </a:p>
        </p:txBody>
      </p:sp>
      <p:sp>
        <p:nvSpPr>
          <p:cNvPr id="174" name="Rettangolo 173"/>
          <p:cNvSpPr/>
          <p:nvPr/>
        </p:nvSpPr>
        <p:spPr bwMode="auto">
          <a:xfrm>
            <a:off x="5500688" y="4471988"/>
            <a:ext cx="1071562" cy="314325"/>
          </a:xfrm>
          <a:prstGeom prst="rect">
            <a:avLst/>
          </a:prstGeom>
          <a:solidFill>
            <a:schemeClr val="accent1"/>
          </a:solidFill>
          <a:ln w="9525" cap="flat" cmpd="sng" algn="ctr">
            <a:solidFill>
              <a:schemeClr val="tx1"/>
            </a:solidFill>
            <a:prstDash val="solid"/>
            <a:miter lim="800000"/>
            <a:headEnd type="none" w="med" len="med"/>
            <a:tailEnd type="none" w="med" len="med"/>
          </a:ln>
          <a:effectLst/>
        </p:spPr>
        <p:txBody>
          <a:bodyPr lIns="18000" rIns="18000"/>
          <a:lstStyle/>
          <a:p>
            <a:pPr algn="ctr">
              <a:spcBef>
                <a:spcPct val="0"/>
              </a:spcBef>
              <a:defRPr/>
            </a:pPr>
            <a:r>
              <a:rPr lang="it-IT" dirty="0" err="1">
                <a:solidFill>
                  <a:srgbClr val="000000"/>
                </a:solidFill>
                <a:latin typeface="Arial"/>
                <a:cs typeface="+mn-cs"/>
              </a:rPr>
              <a:t>FId</a:t>
            </a:r>
            <a:endParaRPr lang="it-IT" dirty="0">
              <a:solidFill>
                <a:srgbClr val="000000"/>
              </a:solidFill>
              <a:latin typeface="Arial"/>
              <a:cs typeface="+mn-cs"/>
            </a:endParaRPr>
          </a:p>
        </p:txBody>
      </p:sp>
      <p:sp>
        <p:nvSpPr>
          <p:cNvPr id="18469" name="Rettangolo 179"/>
          <p:cNvSpPr>
            <a:spLocks noChangeArrowheads="1"/>
          </p:cNvSpPr>
          <p:nvPr/>
        </p:nvSpPr>
        <p:spPr bwMode="auto">
          <a:xfrm>
            <a:off x="6572250" y="4829175"/>
            <a:ext cx="1000125" cy="293688"/>
          </a:xfrm>
          <a:prstGeom prst="rect">
            <a:avLst/>
          </a:prstGeom>
          <a:solidFill>
            <a:schemeClr val="accent1"/>
          </a:solidFill>
          <a:ln w="9525">
            <a:solidFill>
              <a:schemeClr val="tx1"/>
            </a:solidFill>
            <a:miter lim="800000"/>
            <a:headEnd/>
            <a:tailEnd/>
          </a:ln>
        </p:spPr>
        <p:txBody>
          <a:bodyPr/>
          <a:lstStyle/>
          <a:p>
            <a:pPr>
              <a:spcBef>
                <a:spcPct val="0"/>
              </a:spcBef>
            </a:pPr>
            <a:endParaRPr lang="it-IT" sz="2400">
              <a:solidFill>
                <a:srgbClr val="000000"/>
              </a:solidFill>
              <a:cs typeface="+mn-cs"/>
            </a:endParaRPr>
          </a:p>
        </p:txBody>
      </p:sp>
      <p:sp>
        <p:nvSpPr>
          <p:cNvPr id="195" name="Rettangolo 194"/>
          <p:cNvSpPr/>
          <p:nvPr/>
        </p:nvSpPr>
        <p:spPr bwMode="auto">
          <a:xfrm>
            <a:off x="5500688" y="5157788"/>
            <a:ext cx="2143125" cy="377825"/>
          </a:xfrm>
          <a:prstGeom prst="rect">
            <a:avLst/>
          </a:prstGeom>
          <a:solidFill>
            <a:schemeClr val="accent1"/>
          </a:solidFill>
          <a:ln w="9525" cap="flat" cmpd="sng" algn="ctr">
            <a:solidFill>
              <a:schemeClr val="tx1"/>
            </a:solidFill>
            <a:prstDash val="solid"/>
            <a:miter lim="800000"/>
            <a:headEnd type="none" w="med" len="med"/>
            <a:tailEnd type="none" w="med" len="med"/>
          </a:ln>
          <a:effectLst/>
        </p:spPr>
        <p:txBody>
          <a:bodyPr lIns="18000" rIns="18000"/>
          <a:lstStyle/>
          <a:p>
            <a:pPr algn="ctr">
              <a:spcBef>
                <a:spcPct val="0"/>
              </a:spcBef>
              <a:defRPr/>
            </a:pPr>
            <a:endParaRPr lang="it-IT" dirty="0">
              <a:solidFill>
                <a:srgbClr val="000000"/>
              </a:solidFill>
              <a:latin typeface="Arial"/>
              <a:cs typeface="+mn-cs"/>
            </a:endParaRPr>
          </a:p>
        </p:txBody>
      </p:sp>
      <p:sp>
        <p:nvSpPr>
          <p:cNvPr id="196" name="Rettangolo 195"/>
          <p:cNvSpPr/>
          <p:nvPr/>
        </p:nvSpPr>
        <p:spPr bwMode="auto">
          <a:xfrm>
            <a:off x="4143375" y="5157788"/>
            <a:ext cx="714375" cy="377825"/>
          </a:xfrm>
          <a:prstGeom prst="rect">
            <a:avLst/>
          </a:prstGeom>
          <a:solidFill>
            <a:schemeClr val="accent1"/>
          </a:solidFill>
          <a:ln w="9525" cap="flat" cmpd="sng" algn="ctr">
            <a:solidFill>
              <a:schemeClr val="tx1"/>
            </a:solidFill>
            <a:prstDash val="solid"/>
            <a:miter lim="800000"/>
            <a:headEnd type="none" w="med" len="med"/>
            <a:tailEnd type="none" w="med" len="med"/>
          </a:ln>
          <a:effectLst/>
        </p:spPr>
        <p:txBody>
          <a:bodyPr lIns="18000" rIns="18000"/>
          <a:lstStyle/>
          <a:p>
            <a:pPr algn="ctr">
              <a:spcBef>
                <a:spcPct val="0"/>
              </a:spcBef>
              <a:defRPr/>
            </a:pPr>
            <a:r>
              <a:rPr lang="it-IT" dirty="0">
                <a:solidFill>
                  <a:srgbClr val="000000"/>
                </a:solidFill>
                <a:latin typeface="Arial"/>
                <a:cs typeface="+mn-cs"/>
              </a:rPr>
              <a:t>SM</a:t>
            </a:r>
          </a:p>
        </p:txBody>
      </p:sp>
      <p:sp>
        <p:nvSpPr>
          <p:cNvPr id="197" name="Rettangolo 196"/>
          <p:cNvSpPr/>
          <p:nvPr/>
        </p:nvSpPr>
        <p:spPr bwMode="auto">
          <a:xfrm>
            <a:off x="4857750" y="5157788"/>
            <a:ext cx="642938" cy="377825"/>
          </a:xfrm>
          <a:prstGeom prst="rect">
            <a:avLst/>
          </a:prstGeom>
          <a:solidFill>
            <a:schemeClr val="accent1"/>
          </a:solidFill>
          <a:ln w="9525" cap="flat" cmpd="sng" algn="ctr">
            <a:solidFill>
              <a:schemeClr val="tx1"/>
            </a:solidFill>
            <a:prstDash val="solid"/>
            <a:miter lim="800000"/>
            <a:headEnd type="none" w="med" len="med"/>
            <a:tailEnd type="none" w="med" len="med"/>
          </a:ln>
          <a:effectLst/>
        </p:spPr>
        <p:txBody>
          <a:bodyPr lIns="18000" rIns="18000"/>
          <a:lstStyle/>
          <a:p>
            <a:pPr algn="ctr">
              <a:spcBef>
                <a:spcPct val="0"/>
              </a:spcBef>
              <a:defRPr/>
            </a:pPr>
            <a:endParaRPr lang="it-IT" dirty="0">
              <a:solidFill>
                <a:srgbClr val="000000"/>
              </a:solidFill>
              <a:latin typeface="Arial"/>
              <a:cs typeface="+mn-cs"/>
            </a:endParaRPr>
          </a:p>
        </p:txBody>
      </p:sp>
      <p:sp>
        <p:nvSpPr>
          <p:cNvPr id="18473" name="Rettangolo 197"/>
          <p:cNvSpPr>
            <a:spLocks noChangeArrowheads="1"/>
          </p:cNvSpPr>
          <p:nvPr/>
        </p:nvSpPr>
        <p:spPr bwMode="auto">
          <a:xfrm>
            <a:off x="5572125" y="5194300"/>
            <a:ext cx="1000125" cy="292100"/>
          </a:xfrm>
          <a:prstGeom prst="rect">
            <a:avLst/>
          </a:prstGeom>
          <a:solidFill>
            <a:schemeClr val="accent1"/>
          </a:solidFill>
          <a:ln w="9525">
            <a:solidFill>
              <a:schemeClr val="tx1"/>
            </a:solidFill>
            <a:miter lim="800000"/>
            <a:headEnd/>
            <a:tailEnd/>
          </a:ln>
        </p:spPr>
        <p:txBody>
          <a:bodyPr/>
          <a:lstStyle/>
          <a:p>
            <a:pPr>
              <a:spcBef>
                <a:spcPct val="0"/>
              </a:spcBef>
            </a:pPr>
            <a:endParaRPr lang="it-IT" sz="2400">
              <a:solidFill>
                <a:srgbClr val="000000"/>
              </a:solidFill>
              <a:cs typeface="+mn-cs"/>
            </a:endParaRPr>
          </a:p>
        </p:txBody>
      </p:sp>
      <p:sp>
        <p:nvSpPr>
          <p:cNvPr id="18474" name="Rettangolo 198"/>
          <p:cNvSpPr>
            <a:spLocks noChangeArrowheads="1"/>
          </p:cNvSpPr>
          <p:nvPr/>
        </p:nvSpPr>
        <p:spPr bwMode="auto">
          <a:xfrm>
            <a:off x="6572250" y="5200650"/>
            <a:ext cx="1000125" cy="293688"/>
          </a:xfrm>
          <a:prstGeom prst="rect">
            <a:avLst/>
          </a:prstGeom>
          <a:solidFill>
            <a:schemeClr val="accent1"/>
          </a:solidFill>
          <a:ln w="9525">
            <a:solidFill>
              <a:schemeClr val="tx1"/>
            </a:solidFill>
            <a:miter lim="800000"/>
            <a:headEnd/>
            <a:tailEnd/>
          </a:ln>
        </p:spPr>
        <p:txBody>
          <a:bodyPr/>
          <a:lstStyle/>
          <a:p>
            <a:pPr>
              <a:spcBef>
                <a:spcPct val="0"/>
              </a:spcBef>
            </a:pPr>
            <a:endParaRPr lang="it-IT" sz="2400">
              <a:solidFill>
                <a:srgbClr val="000000"/>
              </a:solidFill>
              <a:cs typeface="+mn-cs"/>
            </a:endParaRPr>
          </a:p>
        </p:txBody>
      </p:sp>
      <p:sp>
        <p:nvSpPr>
          <p:cNvPr id="200" name="Rettangolo 199"/>
          <p:cNvSpPr/>
          <p:nvPr/>
        </p:nvSpPr>
        <p:spPr bwMode="auto">
          <a:xfrm>
            <a:off x="5510213" y="5500688"/>
            <a:ext cx="2143125" cy="379412"/>
          </a:xfrm>
          <a:prstGeom prst="rect">
            <a:avLst/>
          </a:prstGeom>
          <a:solidFill>
            <a:schemeClr val="accent1"/>
          </a:solidFill>
          <a:ln w="9525" cap="flat" cmpd="sng" algn="ctr">
            <a:solidFill>
              <a:schemeClr val="tx1"/>
            </a:solidFill>
            <a:prstDash val="solid"/>
            <a:miter lim="800000"/>
            <a:headEnd type="none" w="med" len="med"/>
            <a:tailEnd type="none" w="med" len="med"/>
          </a:ln>
          <a:effectLst/>
        </p:spPr>
        <p:txBody>
          <a:bodyPr lIns="18000" rIns="18000"/>
          <a:lstStyle/>
          <a:p>
            <a:pPr algn="ctr">
              <a:spcBef>
                <a:spcPct val="0"/>
              </a:spcBef>
              <a:defRPr/>
            </a:pPr>
            <a:endParaRPr lang="it-IT" dirty="0">
              <a:solidFill>
                <a:srgbClr val="000000"/>
              </a:solidFill>
              <a:latin typeface="Arial"/>
              <a:cs typeface="+mn-cs"/>
            </a:endParaRPr>
          </a:p>
        </p:txBody>
      </p:sp>
      <p:sp>
        <p:nvSpPr>
          <p:cNvPr id="201" name="Rettangolo 200"/>
          <p:cNvSpPr/>
          <p:nvPr/>
        </p:nvSpPr>
        <p:spPr bwMode="auto">
          <a:xfrm>
            <a:off x="4152900" y="5500688"/>
            <a:ext cx="714375" cy="379412"/>
          </a:xfrm>
          <a:prstGeom prst="rect">
            <a:avLst/>
          </a:prstGeom>
          <a:solidFill>
            <a:schemeClr val="accent1"/>
          </a:solidFill>
          <a:ln w="9525" cap="flat" cmpd="sng" algn="ctr">
            <a:solidFill>
              <a:schemeClr val="tx1"/>
            </a:solidFill>
            <a:prstDash val="solid"/>
            <a:miter lim="800000"/>
            <a:headEnd type="none" w="med" len="med"/>
            <a:tailEnd type="none" w="med" len="med"/>
          </a:ln>
          <a:effectLst/>
        </p:spPr>
        <p:txBody>
          <a:bodyPr lIns="18000" rIns="18000"/>
          <a:lstStyle/>
          <a:p>
            <a:pPr algn="ctr">
              <a:spcBef>
                <a:spcPct val="0"/>
              </a:spcBef>
              <a:defRPr/>
            </a:pPr>
            <a:r>
              <a:rPr lang="it-IT" dirty="0">
                <a:solidFill>
                  <a:srgbClr val="000000"/>
                </a:solidFill>
                <a:latin typeface="Arial"/>
                <a:cs typeface="+mn-cs"/>
              </a:rPr>
              <a:t>PH</a:t>
            </a:r>
          </a:p>
        </p:txBody>
      </p:sp>
      <p:sp>
        <p:nvSpPr>
          <p:cNvPr id="202" name="Rettangolo 201"/>
          <p:cNvSpPr/>
          <p:nvPr/>
        </p:nvSpPr>
        <p:spPr bwMode="auto">
          <a:xfrm>
            <a:off x="4867275" y="5500688"/>
            <a:ext cx="642938" cy="379412"/>
          </a:xfrm>
          <a:prstGeom prst="rect">
            <a:avLst/>
          </a:prstGeom>
          <a:solidFill>
            <a:schemeClr val="accent1"/>
          </a:solidFill>
          <a:ln w="9525" cap="flat" cmpd="sng" algn="ctr">
            <a:solidFill>
              <a:schemeClr val="tx1"/>
            </a:solidFill>
            <a:prstDash val="solid"/>
            <a:miter lim="800000"/>
            <a:headEnd type="none" w="med" len="med"/>
            <a:tailEnd type="none" w="med" len="med"/>
          </a:ln>
          <a:effectLst/>
        </p:spPr>
        <p:txBody>
          <a:bodyPr lIns="18000" rIns="18000"/>
          <a:lstStyle/>
          <a:p>
            <a:pPr algn="ctr">
              <a:spcBef>
                <a:spcPct val="0"/>
              </a:spcBef>
              <a:defRPr/>
            </a:pPr>
            <a:endParaRPr lang="it-IT" dirty="0">
              <a:solidFill>
                <a:srgbClr val="000000"/>
              </a:solidFill>
              <a:latin typeface="Arial"/>
              <a:cs typeface="+mn-cs"/>
            </a:endParaRPr>
          </a:p>
        </p:txBody>
      </p:sp>
      <p:sp>
        <p:nvSpPr>
          <p:cNvPr id="18478" name="Rettangolo 202"/>
          <p:cNvSpPr>
            <a:spLocks noChangeArrowheads="1"/>
          </p:cNvSpPr>
          <p:nvPr/>
        </p:nvSpPr>
        <p:spPr bwMode="auto">
          <a:xfrm>
            <a:off x="5581650" y="5537200"/>
            <a:ext cx="1000125" cy="292100"/>
          </a:xfrm>
          <a:prstGeom prst="rect">
            <a:avLst/>
          </a:prstGeom>
          <a:solidFill>
            <a:schemeClr val="accent1"/>
          </a:solidFill>
          <a:ln w="9525">
            <a:solidFill>
              <a:schemeClr val="tx1"/>
            </a:solidFill>
            <a:miter lim="800000"/>
            <a:headEnd/>
            <a:tailEnd/>
          </a:ln>
        </p:spPr>
        <p:txBody>
          <a:bodyPr/>
          <a:lstStyle/>
          <a:p>
            <a:pPr>
              <a:spcBef>
                <a:spcPct val="0"/>
              </a:spcBef>
            </a:pPr>
            <a:endParaRPr lang="it-IT" sz="2400">
              <a:solidFill>
                <a:srgbClr val="000000"/>
              </a:solidFill>
              <a:cs typeface="+mn-cs"/>
            </a:endParaRPr>
          </a:p>
        </p:txBody>
      </p:sp>
      <p:sp>
        <p:nvSpPr>
          <p:cNvPr id="18479" name="Rettangolo 203"/>
          <p:cNvSpPr>
            <a:spLocks noChangeArrowheads="1"/>
          </p:cNvSpPr>
          <p:nvPr/>
        </p:nvSpPr>
        <p:spPr bwMode="auto">
          <a:xfrm>
            <a:off x="6581775" y="5543550"/>
            <a:ext cx="1000125" cy="293688"/>
          </a:xfrm>
          <a:prstGeom prst="rect">
            <a:avLst/>
          </a:prstGeom>
          <a:solidFill>
            <a:schemeClr val="accent1"/>
          </a:solidFill>
          <a:ln w="9525">
            <a:solidFill>
              <a:schemeClr val="tx1"/>
            </a:solidFill>
            <a:miter lim="800000"/>
            <a:headEnd/>
            <a:tailEnd/>
          </a:ln>
        </p:spPr>
        <p:txBody>
          <a:bodyPr/>
          <a:lstStyle/>
          <a:p>
            <a:pPr>
              <a:spcBef>
                <a:spcPct val="0"/>
              </a:spcBef>
            </a:pPr>
            <a:endParaRPr lang="it-IT" sz="2400">
              <a:solidFill>
                <a:srgbClr val="000000"/>
              </a:solidFill>
              <a:cs typeface="+mn-cs"/>
            </a:endParaRPr>
          </a:p>
        </p:txBody>
      </p:sp>
      <p:sp>
        <p:nvSpPr>
          <p:cNvPr id="205" name="Rettangolo 204"/>
          <p:cNvSpPr/>
          <p:nvPr/>
        </p:nvSpPr>
        <p:spPr bwMode="auto">
          <a:xfrm>
            <a:off x="5500688" y="5867400"/>
            <a:ext cx="2143125" cy="379413"/>
          </a:xfrm>
          <a:prstGeom prst="rect">
            <a:avLst/>
          </a:prstGeom>
          <a:solidFill>
            <a:schemeClr val="accent1"/>
          </a:solidFill>
          <a:ln w="9525" cap="flat" cmpd="sng" algn="ctr">
            <a:solidFill>
              <a:schemeClr val="tx1"/>
            </a:solidFill>
            <a:prstDash val="solid"/>
            <a:miter lim="800000"/>
            <a:headEnd type="none" w="med" len="med"/>
            <a:tailEnd type="none" w="med" len="med"/>
          </a:ln>
          <a:effectLst/>
        </p:spPr>
        <p:txBody>
          <a:bodyPr lIns="18000" rIns="18000"/>
          <a:lstStyle/>
          <a:p>
            <a:pPr algn="ctr">
              <a:spcBef>
                <a:spcPct val="0"/>
              </a:spcBef>
              <a:defRPr/>
            </a:pPr>
            <a:endParaRPr lang="it-IT" dirty="0">
              <a:solidFill>
                <a:srgbClr val="000000"/>
              </a:solidFill>
              <a:latin typeface="Arial"/>
              <a:cs typeface="+mn-cs"/>
            </a:endParaRPr>
          </a:p>
        </p:txBody>
      </p:sp>
      <p:sp>
        <p:nvSpPr>
          <p:cNvPr id="206" name="Rettangolo 205"/>
          <p:cNvSpPr/>
          <p:nvPr/>
        </p:nvSpPr>
        <p:spPr bwMode="auto">
          <a:xfrm>
            <a:off x="4143375" y="5867400"/>
            <a:ext cx="714375" cy="379413"/>
          </a:xfrm>
          <a:prstGeom prst="rect">
            <a:avLst/>
          </a:prstGeom>
          <a:solidFill>
            <a:schemeClr val="accent1"/>
          </a:solidFill>
          <a:ln w="9525" cap="flat" cmpd="sng" algn="ctr">
            <a:solidFill>
              <a:schemeClr val="tx1"/>
            </a:solidFill>
            <a:prstDash val="solid"/>
            <a:miter lim="800000"/>
            <a:headEnd type="none" w="med" len="med"/>
            <a:tailEnd type="none" w="med" len="med"/>
          </a:ln>
          <a:effectLst/>
        </p:spPr>
        <p:txBody>
          <a:bodyPr lIns="18000" rIns="18000"/>
          <a:lstStyle/>
          <a:p>
            <a:pPr algn="ctr">
              <a:spcBef>
                <a:spcPct val="0"/>
              </a:spcBef>
              <a:defRPr/>
            </a:pPr>
            <a:endParaRPr lang="it-IT" dirty="0">
              <a:solidFill>
                <a:srgbClr val="000000"/>
              </a:solidFill>
              <a:latin typeface="Arial"/>
              <a:cs typeface="+mn-cs"/>
            </a:endParaRPr>
          </a:p>
        </p:txBody>
      </p:sp>
      <p:sp>
        <p:nvSpPr>
          <p:cNvPr id="207" name="Rettangolo 206"/>
          <p:cNvSpPr/>
          <p:nvPr/>
        </p:nvSpPr>
        <p:spPr bwMode="auto">
          <a:xfrm>
            <a:off x="4857750" y="5867400"/>
            <a:ext cx="642938" cy="379413"/>
          </a:xfrm>
          <a:prstGeom prst="rect">
            <a:avLst/>
          </a:prstGeom>
          <a:solidFill>
            <a:schemeClr val="accent1"/>
          </a:solidFill>
          <a:ln w="9525" cap="flat" cmpd="sng" algn="ctr">
            <a:solidFill>
              <a:schemeClr val="tx1"/>
            </a:solidFill>
            <a:prstDash val="solid"/>
            <a:miter lim="800000"/>
            <a:headEnd type="none" w="med" len="med"/>
            <a:tailEnd type="none" w="med" len="med"/>
          </a:ln>
          <a:effectLst/>
        </p:spPr>
        <p:txBody>
          <a:bodyPr lIns="18000" rIns="18000"/>
          <a:lstStyle/>
          <a:p>
            <a:pPr algn="ctr">
              <a:spcBef>
                <a:spcPct val="0"/>
              </a:spcBef>
              <a:defRPr/>
            </a:pPr>
            <a:endParaRPr lang="it-IT" dirty="0">
              <a:solidFill>
                <a:srgbClr val="000000"/>
              </a:solidFill>
              <a:latin typeface="Arial"/>
              <a:cs typeface="+mn-cs"/>
            </a:endParaRPr>
          </a:p>
        </p:txBody>
      </p:sp>
      <p:sp>
        <p:nvSpPr>
          <p:cNvPr id="208" name="Rettangolo 207"/>
          <p:cNvSpPr/>
          <p:nvPr/>
        </p:nvSpPr>
        <p:spPr bwMode="auto">
          <a:xfrm>
            <a:off x="5572125" y="5903913"/>
            <a:ext cx="1000125" cy="292100"/>
          </a:xfrm>
          <a:prstGeom prst="rect">
            <a:avLst/>
          </a:prstGeom>
          <a:solidFill>
            <a:schemeClr val="accent1"/>
          </a:solidFill>
          <a:ln w="9525" cap="flat" cmpd="sng" algn="ctr">
            <a:solidFill>
              <a:schemeClr val="tx1"/>
            </a:solidFill>
            <a:prstDash val="solid"/>
            <a:miter lim="800000"/>
            <a:headEnd type="none" w="med" len="med"/>
            <a:tailEnd type="none" w="med" len="med"/>
          </a:ln>
          <a:effectLst/>
        </p:spPr>
        <p:txBody>
          <a:bodyPr/>
          <a:lstStyle/>
          <a:p>
            <a:pPr algn="ctr">
              <a:spcBef>
                <a:spcPct val="0"/>
              </a:spcBef>
              <a:defRPr/>
            </a:pPr>
            <a:r>
              <a:rPr lang="it-IT" dirty="0">
                <a:solidFill>
                  <a:srgbClr val="000000"/>
                </a:solidFill>
                <a:latin typeface="Arial"/>
                <a:cs typeface="+mn-cs"/>
              </a:rPr>
              <a:t>301</a:t>
            </a:r>
          </a:p>
        </p:txBody>
      </p:sp>
      <p:sp>
        <p:nvSpPr>
          <p:cNvPr id="18484" name="Rettangolo 208"/>
          <p:cNvSpPr>
            <a:spLocks noChangeArrowheads="1"/>
          </p:cNvSpPr>
          <p:nvPr/>
        </p:nvSpPr>
        <p:spPr bwMode="auto">
          <a:xfrm>
            <a:off x="6572250" y="5910263"/>
            <a:ext cx="1000125" cy="293687"/>
          </a:xfrm>
          <a:prstGeom prst="rect">
            <a:avLst/>
          </a:prstGeom>
          <a:solidFill>
            <a:schemeClr val="accent1"/>
          </a:solidFill>
          <a:ln w="9525">
            <a:solidFill>
              <a:schemeClr val="tx1"/>
            </a:solidFill>
            <a:miter lim="800000"/>
            <a:headEnd/>
            <a:tailEnd/>
          </a:ln>
        </p:spPr>
        <p:txBody>
          <a:bodyPr/>
          <a:lstStyle/>
          <a:p>
            <a:pPr>
              <a:spcBef>
                <a:spcPct val="0"/>
              </a:spcBef>
            </a:pPr>
            <a:endParaRPr lang="it-IT" sz="2400">
              <a:solidFill>
                <a:srgbClr val="000000"/>
              </a:solidFill>
              <a:cs typeface="+mn-cs"/>
            </a:endParaRPr>
          </a:p>
        </p:txBody>
      </p:sp>
      <p:sp>
        <p:nvSpPr>
          <p:cNvPr id="210" name="Rettangolo 209"/>
          <p:cNvSpPr/>
          <p:nvPr/>
        </p:nvSpPr>
        <p:spPr bwMode="auto">
          <a:xfrm>
            <a:off x="5516563" y="6265863"/>
            <a:ext cx="2143125" cy="377825"/>
          </a:xfrm>
          <a:prstGeom prst="rect">
            <a:avLst/>
          </a:prstGeom>
          <a:solidFill>
            <a:schemeClr val="accent1"/>
          </a:solidFill>
          <a:ln w="9525" cap="flat" cmpd="sng" algn="ctr">
            <a:solidFill>
              <a:schemeClr val="tx1"/>
            </a:solidFill>
            <a:prstDash val="solid"/>
            <a:miter lim="800000"/>
            <a:headEnd type="none" w="med" len="med"/>
            <a:tailEnd type="none" w="med" len="med"/>
          </a:ln>
          <a:effectLst/>
        </p:spPr>
        <p:txBody>
          <a:bodyPr lIns="18000" rIns="18000"/>
          <a:lstStyle/>
          <a:p>
            <a:pPr algn="ctr">
              <a:spcBef>
                <a:spcPct val="0"/>
              </a:spcBef>
              <a:defRPr/>
            </a:pPr>
            <a:endParaRPr lang="it-IT" dirty="0">
              <a:solidFill>
                <a:srgbClr val="000000"/>
              </a:solidFill>
              <a:latin typeface="Arial"/>
              <a:cs typeface="+mn-cs"/>
            </a:endParaRPr>
          </a:p>
        </p:txBody>
      </p:sp>
      <p:sp>
        <p:nvSpPr>
          <p:cNvPr id="211" name="Rettangolo 210"/>
          <p:cNvSpPr/>
          <p:nvPr/>
        </p:nvSpPr>
        <p:spPr bwMode="auto">
          <a:xfrm>
            <a:off x="4159250" y="6265863"/>
            <a:ext cx="714375" cy="377825"/>
          </a:xfrm>
          <a:prstGeom prst="rect">
            <a:avLst/>
          </a:prstGeom>
          <a:solidFill>
            <a:schemeClr val="accent1"/>
          </a:solidFill>
          <a:ln w="9525" cap="flat" cmpd="sng" algn="ctr">
            <a:solidFill>
              <a:schemeClr val="tx1"/>
            </a:solidFill>
            <a:prstDash val="solid"/>
            <a:miter lim="800000"/>
            <a:headEnd type="none" w="med" len="med"/>
            <a:tailEnd type="none" w="med" len="med"/>
          </a:ln>
          <a:effectLst/>
        </p:spPr>
        <p:txBody>
          <a:bodyPr lIns="18000" rIns="18000"/>
          <a:lstStyle/>
          <a:p>
            <a:pPr algn="ctr">
              <a:spcBef>
                <a:spcPct val="0"/>
              </a:spcBef>
              <a:defRPr/>
            </a:pPr>
            <a:endParaRPr lang="it-IT" dirty="0">
              <a:solidFill>
                <a:srgbClr val="000000"/>
              </a:solidFill>
              <a:latin typeface="Arial"/>
              <a:cs typeface="+mn-cs"/>
            </a:endParaRPr>
          </a:p>
        </p:txBody>
      </p:sp>
      <p:sp>
        <p:nvSpPr>
          <p:cNvPr id="212" name="Rettangolo 211"/>
          <p:cNvSpPr/>
          <p:nvPr/>
        </p:nvSpPr>
        <p:spPr bwMode="auto">
          <a:xfrm>
            <a:off x="4873625" y="6265863"/>
            <a:ext cx="642938" cy="377825"/>
          </a:xfrm>
          <a:prstGeom prst="rect">
            <a:avLst/>
          </a:prstGeom>
          <a:solidFill>
            <a:schemeClr val="accent1"/>
          </a:solidFill>
          <a:ln w="9525" cap="flat" cmpd="sng" algn="ctr">
            <a:solidFill>
              <a:schemeClr val="tx1"/>
            </a:solidFill>
            <a:prstDash val="solid"/>
            <a:miter lim="800000"/>
            <a:headEnd type="none" w="med" len="med"/>
            <a:tailEnd type="none" w="med" len="med"/>
          </a:ln>
          <a:effectLst/>
        </p:spPr>
        <p:txBody>
          <a:bodyPr lIns="18000" rIns="18000"/>
          <a:lstStyle/>
          <a:p>
            <a:pPr algn="ctr">
              <a:spcBef>
                <a:spcPct val="0"/>
              </a:spcBef>
              <a:defRPr/>
            </a:pPr>
            <a:endParaRPr lang="it-IT" dirty="0">
              <a:solidFill>
                <a:srgbClr val="000000"/>
              </a:solidFill>
              <a:latin typeface="Arial"/>
              <a:cs typeface="+mn-cs"/>
            </a:endParaRPr>
          </a:p>
        </p:txBody>
      </p:sp>
      <p:sp>
        <p:nvSpPr>
          <p:cNvPr id="213" name="Rettangolo 212"/>
          <p:cNvSpPr/>
          <p:nvPr/>
        </p:nvSpPr>
        <p:spPr bwMode="auto">
          <a:xfrm>
            <a:off x="5588000" y="6300788"/>
            <a:ext cx="1000125" cy="293687"/>
          </a:xfrm>
          <a:prstGeom prst="rect">
            <a:avLst/>
          </a:prstGeom>
          <a:solidFill>
            <a:schemeClr val="accent1"/>
          </a:solidFill>
          <a:ln w="9525" cap="flat" cmpd="sng" algn="ctr">
            <a:solidFill>
              <a:schemeClr val="tx1"/>
            </a:solidFill>
            <a:prstDash val="solid"/>
            <a:miter lim="800000"/>
            <a:headEnd type="none" w="med" len="med"/>
            <a:tailEnd type="none" w="med" len="med"/>
          </a:ln>
          <a:effectLst/>
        </p:spPr>
        <p:txBody>
          <a:bodyPr/>
          <a:lstStyle/>
          <a:p>
            <a:pPr algn="ctr">
              <a:spcBef>
                <a:spcPct val="0"/>
              </a:spcBef>
              <a:defRPr/>
            </a:pPr>
            <a:r>
              <a:rPr lang="it-IT" dirty="0">
                <a:solidFill>
                  <a:srgbClr val="000000"/>
                </a:solidFill>
                <a:latin typeface="Arial"/>
                <a:cs typeface="+mn-cs"/>
              </a:rPr>
              <a:t>302</a:t>
            </a:r>
          </a:p>
        </p:txBody>
      </p:sp>
      <p:sp>
        <p:nvSpPr>
          <p:cNvPr id="18489" name="Rettangolo 213"/>
          <p:cNvSpPr>
            <a:spLocks noChangeArrowheads="1"/>
          </p:cNvSpPr>
          <p:nvPr/>
        </p:nvSpPr>
        <p:spPr bwMode="auto">
          <a:xfrm>
            <a:off x="6588125" y="6308725"/>
            <a:ext cx="1000125" cy="292100"/>
          </a:xfrm>
          <a:prstGeom prst="rect">
            <a:avLst/>
          </a:prstGeom>
          <a:solidFill>
            <a:schemeClr val="accent1"/>
          </a:solidFill>
          <a:ln w="9525">
            <a:solidFill>
              <a:schemeClr val="tx1"/>
            </a:solidFill>
            <a:miter lim="800000"/>
            <a:headEnd/>
            <a:tailEnd/>
          </a:ln>
        </p:spPr>
        <p:txBody>
          <a:bodyPr/>
          <a:lstStyle/>
          <a:p>
            <a:pPr>
              <a:spcBef>
                <a:spcPct val="0"/>
              </a:spcBef>
            </a:pPr>
            <a:endParaRPr lang="it-IT" sz="2400">
              <a:solidFill>
                <a:srgbClr val="000000"/>
              </a:solidFill>
              <a:cs typeface="+mn-cs"/>
            </a:endParaRPr>
          </a:p>
        </p:txBody>
      </p:sp>
    </p:spTree>
  </p:cSld>
  <p:clrMapOvr>
    <a:masterClrMapping/>
  </p:clrMapOvr>
  <p:transition spd="slow">
    <p:wipe dir="r"/>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olo 1"/>
          <p:cNvSpPr>
            <a:spLocks noGrp="1"/>
          </p:cNvSpPr>
          <p:nvPr>
            <p:ph type="title"/>
          </p:nvPr>
        </p:nvSpPr>
        <p:spPr/>
        <p:txBody>
          <a:bodyPr/>
          <a:lstStyle/>
          <a:p>
            <a:r>
              <a:rPr lang="it-IT">
                <a:latin typeface="Arial" charset="0"/>
              </a:rPr>
              <a:t>More complex mappings are needed,</a:t>
            </a:r>
            <a:br>
              <a:rPr lang="it-IT">
                <a:latin typeface="Arial" charset="0"/>
              </a:rPr>
            </a:br>
            <a:r>
              <a:rPr lang="it-IT">
                <a:latin typeface="Arial" charset="0"/>
              </a:rPr>
              <a:t>representing associations</a:t>
            </a:r>
          </a:p>
        </p:txBody>
      </p:sp>
      <p:sp>
        <p:nvSpPr>
          <p:cNvPr id="5" name="Segnaposto data 4"/>
          <p:cNvSpPr>
            <a:spLocks noGrp="1"/>
          </p:cNvSpPr>
          <p:nvPr>
            <p:ph type="dt" sz="quarter" idx="10"/>
          </p:nvPr>
        </p:nvSpPr>
        <p:spPr/>
        <p:txBody>
          <a:bodyPr/>
          <a:lstStyle/>
          <a:p>
            <a:pPr>
              <a:defRPr/>
            </a:pPr>
            <a:r>
              <a:rPr lang="it-IT">
                <a:latin typeface="Arial"/>
              </a:rPr>
              <a:t>P. Atzeni</a:t>
            </a:r>
          </a:p>
        </p:txBody>
      </p:sp>
      <p:sp>
        <p:nvSpPr>
          <p:cNvPr id="6" name="Segnaposto piè di pagina 5"/>
          <p:cNvSpPr>
            <a:spLocks noGrp="1"/>
          </p:cNvSpPr>
          <p:nvPr>
            <p:ph type="ftr" sz="quarter" idx="11"/>
          </p:nvPr>
        </p:nvSpPr>
        <p:spPr/>
        <p:txBody>
          <a:bodyPr/>
          <a:lstStyle/>
          <a:p>
            <a:pPr>
              <a:defRPr/>
            </a:pPr>
            <a:r>
              <a:rPr lang="it-IT">
                <a:latin typeface="Arial"/>
              </a:rPr>
              <a:t>ITD - 3 - 28/10-4/11/2009</a:t>
            </a:r>
          </a:p>
        </p:txBody>
      </p:sp>
      <p:sp>
        <p:nvSpPr>
          <p:cNvPr id="7" name="Segnaposto numero diapositiva 6"/>
          <p:cNvSpPr>
            <a:spLocks noGrp="1"/>
          </p:cNvSpPr>
          <p:nvPr>
            <p:ph type="sldNum" sz="quarter" idx="12"/>
          </p:nvPr>
        </p:nvSpPr>
        <p:spPr/>
        <p:txBody>
          <a:bodyPr/>
          <a:lstStyle>
            <a:lvl1pPr eaLnBrk="0" hangingPunct="0">
              <a:defRPr sz="2400">
                <a:solidFill>
                  <a:schemeClr val="tx1"/>
                </a:solidFill>
                <a:latin typeface="Times New Roman" charset="0"/>
                <a:ea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34A76EDB-A815-5040-9E60-E84BBF8D5F3D}" type="slidenum">
              <a:rPr lang="it-IT" sz="1200">
                <a:solidFill>
                  <a:srgbClr val="FFFFFF"/>
                </a:solidFill>
                <a:latin typeface="Arial" charset="0"/>
              </a:rPr>
              <a:pPr/>
              <a:t>85</a:t>
            </a:fld>
            <a:endParaRPr lang="it-IT" sz="1200">
              <a:solidFill>
                <a:srgbClr val="FFFFFF"/>
              </a:solidFill>
              <a:latin typeface="Arial" charset="0"/>
            </a:endParaRPr>
          </a:p>
        </p:txBody>
      </p:sp>
      <p:grpSp>
        <p:nvGrpSpPr>
          <p:cNvPr id="19462" name="Gruppo 7"/>
          <p:cNvGrpSpPr>
            <a:grpSpLocks/>
          </p:cNvGrpSpPr>
          <p:nvPr/>
        </p:nvGrpSpPr>
        <p:grpSpPr bwMode="auto">
          <a:xfrm>
            <a:off x="1766888" y="1714500"/>
            <a:ext cx="1646237" cy="500063"/>
            <a:chOff x="1767548" y="1714488"/>
            <a:chExt cx="1645115" cy="500066"/>
          </a:xfrm>
        </p:grpSpPr>
        <p:cxnSp>
          <p:nvCxnSpPr>
            <p:cNvPr id="19565" name="Connettore 2 8"/>
            <p:cNvCxnSpPr>
              <a:cxnSpLocks noChangeShapeType="1"/>
            </p:cNvCxnSpPr>
            <p:nvPr/>
          </p:nvCxnSpPr>
          <p:spPr bwMode="auto">
            <a:xfrm>
              <a:off x="1767548" y="1928802"/>
              <a:ext cx="1645115" cy="285752"/>
            </a:xfrm>
            <a:prstGeom prst="straightConnector1">
              <a:avLst/>
            </a:prstGeom>
            <a:noFill/>
            <a:ln w="9525">
              <a:solidFill>
                <a:schemeClr val="tx1"/>
              </a:solidFill>
              <a:prstDash val="dash"/>
              <a:miter lim="800000"/>
              <a:headEnd/>
              <a:tailEnd type="arrow" w="med" len="med"/>
            </a:ln>
            <a:extLst>
              <a:ext uri="{909E8E84-426E-40dd-AFC4-6F175D3DCCD1}">
                <a14:hiddenFill xmlns:a14="http://schemas.microsoft.com/office/drawing/2010/main" xmlns="">
                  <a:noFill/>
                </a14:hiddenFill>
              </a:ext>
            </a:extLst>
          </p:spPr>
        </p:cxnSp>
        <p:sp>
          <p:nvSpPr>
            <p:cNvPr id="10" name="CasellaDiTesto 9"/>
            <p:cNvSpPr txBox="1"/>
            <p:nvPr/>
          </p:nvSpPr>
          <p:spPr>
            <a:xfrm>
              <a:off x="2430671" y="1714488"/>
              <a:ext cx="355358" cy="285752"/>
            </a:xfrm>
            <a:prstGeom prst="rect">
              <a:avLst/>
            </a:prstGeom>
            <a:noFill/>
          </p:spPr>
          <p:txBody>
            <a:bodyPr>
              <a:spAutoFit/>
            </a:bodyPr>
            <a:lstStyle/>
            <a:p>
              <a:pPr>
                <a:spcBef>
                  <a:spcPct val="0"/>
                </a:spcBef>
                <a:defRPr/>
              </a:pPr>
              <a:r>
                <a:rPr lang="it-IT" sz="1200" dirty="0">
                  <a:solidFill>
                    <a:srgbClr val="000000"/>
                  </a:solidFill>
                  <a:latin typeface="Arial"/>
                  <a:cs typeface="+mn-cs"/>
                </a:rPr>
                <a:t>v1</a:t>
              </a:r>
            </a:p>
          </p:txBody>
        </p:sp>
      </p:grpSp>
      <p:cxnSp>
        <p:nvCxnSpPr>
          <p:cNvPr id="19463" name="Connettore 2 10"/>
          <p:cNvCxnSpPr>
            <a:cxnSpLocks noChangeShapeType="1"/>
          </p:cNvCxnSpPr>
          <p:nvPr/>
        </p:nvCxnSpPr>
        <p:spPr bwMode="auto">
          <a:xfrm flipV="1">
            <a:off x="1714500" y="3073400"/>
            <a:ext cx="1857375" cy="284163"/>
          </a:xfrm>
          <a:prstGeom prst="straightConnector1">
            <a:avLst/>
          </a:prstGeom>
          <a:noFill/>
          <a:ln w="9525">
            <a:solidFill>
              <a:schemeClr val="tx1"/>
            </a:solidFill>
            <a:prstDash val="dash"/>
            <a:miter lim="800000"/>
            <a:headEnd/>
            <a:tailEnd type="arrow" w="med" len="med"/>
          </a:ln>
          <a:extLst>
            <a:ext uri="{909E8E84-426E-40dd-AFC4-6F175D3DCCD1}">
              <a14:hiddenFill xmlns:a14="http://schemas.microsoft.com/office/drawing/2010/main" xmlns="">
                <a:noFill/>
              </a14:hiddenFill>
            </a:ext>
          </a:extLst>
        </p:spPr>
      </p:cxnSp>
      <p:sp>
        <p:nvSpPr>
          <p:cNvPr id="12" name="CasellaDiTesto 11"/>
          <p:cNvSpPr txBox="1"/>
          <p:nvPr/>
        </p:nvSpPr>
        <p:spPr>
          <a:xfrm>
            <a:off x="2430463" y="2857500"/>
            <a:ext cx="128587" cy="276225"/>
          </a:xfrm>
          <a:prstGeom prst="rect">
            <a:avLst/>
          </a:prstGeom>
          <a:noFill/>
        </p:spPr>
        <p:txBody>
          <a:bodyPr wrap="none">
            <a:spAutoFit/>
          </a:bodyPr>
          <a:lstStyle/>
          <a:p>
            <a:pPr>
              <a:spcBef>
                <a:spcPct val="0"/>
              </a:spcBef>
              <a:defRPr/>
            </a:pPr>
            <a:r>
              <a:rPr lang="it-IT" sz="1200" dirty="0">
                <a:solidFill>
                  <a:srgbClr val="000000"/>
                </a:solidFill>
                <a:latin typeface="Arial"/>
                <a:cs typeface="+mn-cs"/>
              </a:rPr>
              <a:t>v2</a:t>
            </a:r>
          </a:p>
        </p:txBody>
      </p:sp>
      <p:grpSp>
        <p:nvGrpSpPr>
          <p:cNvPr id="19465" name="Gruppo 12"/>
          <p:cNvGrpSpPr>
            <a:grpSpLocks/>
          </p:cNvGrpSpPr>
          <p:nvPr/>
        </p:nvGrpSpPr>
        <p:grpSpPr bwMode="auto">
          <a:xfrm>
            <a:off x="1847850" y="3929063"/>
            <a:ext cx="1590675" cy="642937"/>
            <a:chOff x="1847151" y="3929066"/>
            <a:chExt cx="1592047" cy="642942"/>
          </a:xfrm>
        </p:grpSpPr>
        <p:cxnSp>
          <p:nvCxnSpPr>
            <p:cNvPr id="19563" name="Connettore 2 13"/>
            <p:cNvCxnSpPr>
              <a:cxnSpLocks noChangeShapeType="1"/>
            </p:cNvCxnSpPr>
            <p:nvPr/>
          </p:nvCxnSpPr>
          <p:spPr bwMode="auto">
            <a:xfrm>
              <a:off x="1847151" y="4000504"/>
              <a:ext cx="1592047" cy="571504"/>
            </a:xfrm>
            <a:prstGeom prst="straightConnector1">
              <a:avLst/>
            </a:prstGeom>
            <a:noFill/>
            <a:ln w="9525">
              <a:solidFill>
                <a:schemeClr val="tx1"/>
              </a:solidFill>
              <a:prstDash val="dash"/>
              <a:miter lim="800000"/>
              <a:headEnd/>
              <a:tailEnd type="arrow" w="med" len="med"/>
            </a:ln>
            <a:extLst>
              <a:ext uri="{909E8E84-426E-40dd-AFC4-6F175D3DCCD1}">
                <a14:hiddenFill xmlns:a14="http://schemas.microsoft.com/office/drawing/2010/main" xmlns="">
                  <a:noFill/>
                </a14:hiddenFill>
              </a:ext>
            </a:extLst>
          </p:spPr>
        </p:cxnSp>
        <p:sp>
          <p:nvSpPr>
            <p:cNvPr id="15" name="CasellaDiTesto 14"/>
            <p:cNvSpPr txBox="1"/>
            <p:nvPr/>
          </p:nvSpPr>
          <p:spPr>
            <a:xfrm>
              <a:off x="2457277" y="3929066"/>
              <a:ext cx="128699" cy="276227"/>
            </a:xfrm>
            <a:prstGeom prst="rect">
              <a:avLst/>
            </a:prstGeom>
            <a:noFill/>
          </p:spPr>
          <p:txBody>
            <a:bodyPr wrap="none">
              <a:spAutoFit/>
            </a:bodyPr>
            <a:lstStyle/>
            <a:p>
              <a:pPr>
                <a:spcBef>
                  <a:spcPct val="0"/>
                </a:spcBef>
                <a:defRPr/>
              </a:pPr>
              <a:r>
                <a:rPr lang="it-IT" sz="1200" dirty="0">
                  <a:solidFill>
                    <a:srgbClr val="000000"/>
                  </a:solidFill>
                  <a:latin typeface="Arial"/>
                  <a:cs typeface="+mn-cs"/>
                </a:rPr>
                <a:t>v3</a:t>
              </a:r>
            </a:p>
          </p:txBody>
        </p:sp>
      </p:grpSp>
      <p:grpSp>
        <p:nvGrpSpPr>
          <p:cNvPr id="19466" name="Gruppo 15"/>
          <p:cNvGrpSpPr>
            <a:grpSpLocks/>
          </p:cNvGrpSpPr>
          <p:nvPr/>
        </p:nvGrpSpPr>
        <p:grpSpPr bwMode="auto">
          <a:xfrm>
            <a:off x="1820863" y="4857750"/>
            <a:ext cx="1617662" cy="1143000"/>
            <a:chOff x="1820616" y="4857760"/>
            <a:chExt cx="1618581" cy="1143008"/>
          </a:xfrm>
        </p:grpSpPr>
        <p:cxnSp>
          <p:nvCxnSpPr>
            <p:cNvPr id="19561" name="Connettore 2 16"/>
            <p:cNvCxnSpPr>
              <a:cxnSpLocks noChangeShapeType="1"/>
            </p:cNvCxnSpPr>
            <p:nvPr/>
          </p:nvCxnSpPr>
          <p:spPr bwMode="auto">
            <a:xfrm flipV="1">
              <a:off x="1820616" y="4857760"/>
              <a:ext cx="1618581" cy="1143008"/>
            </a:xfrm>
            <a:prstGeom prst="straightConnector1">
              <a:avLst/>
            </a:prstGeom>
            <a:noFill/>
            <a:ln w="9525">
              <a:solidFill>
                <a:schemeClr val="tx1"/>
              </a:solidFill>
              <a:prstDash val="dash"/>
              <a:miter lim="800000"/>
              <a:headEnd/>
              <a:tailEnd type="arrow" w="med" len="med"/>
            </a:ln>
            <a:extLst>
              <a:ext uri="{909E8E84-426E-40dd-AFC4-6F175D3DCCD1}">
                <a14:hiddenFill xmlns:a14="http://schemas.microsoft.com/office/drawing/2010/main" xmlns="">
                  <a:noFill/>
                </a14:hiddenFill>
              </a:ext>
            </a:extLst>
          </p:spPr>
        </p:cxnSp>
        <p:sp>
          <p:nvSpPr>
            <p:cNvPr id="18" name="CasellaDiTesto 17"/>
            <p:cNvSpPr txBox="1"/>
            <p:nvPr/>
          </p:nvSpPr>
          <p:spPr>
            <a:xfrm>
              <a:off x="2457565" y="5143512"/>
              <a:ext cx="128661" cy="276227"/>
            </a:xfrm>
            <a:prstGeom prst="rect">
              <a:avLst/>
            </a:prstGeom>
            <a:noFill/>
          </p:spPr>
          <p:txBody>
            <a:bodyPr wrap="none">
              <a:spAutoFit/>
            </a:bodyPr>
            <a:lstStyle/>
            <a:p>
              <a:pPr>
                <a:spcBef>
                  <a:spcPct val="0"/>
                </a:spcBef>
                <a:defRPr/>
              </a:pPr>
              <a:r>
                <a:rPr lang="it-IT" sz="1200" dirty="0">
                  <a:solidFill>
                    <a:srgbClr val="000000"/>
                  </a:solidFill>
                  <a:latin typeface="Arial"/>
                  <a:cs typeface="+mn-cs"/>
                </a:rPr>
                <a:t>v4</a:t>
              </a:r>
            </a:p>
          </p:txBody>
        </p:sp>
      </p:grpSp>
      <p:sp>
        <p:nvSpPr>
          <p:cNvPr id="20" name="CasellaDiTesto 19"/>
          <p:cNvSpPr txBox="1"/>
          <p:nvPr/>
        </p:nvSpPr>
        <p:spPr>
          <a:xfrm>
            <a:off x="785813" y="1444625"/>
            <a:ext cx="1500187" cy="4770438"/>
          </a:xfrm>
          <a:prstGeom prst="rect">
            <a:avLst/>
          </a:prstGeom>
          <a:noFill/>
        </p:spPr>
        <p:txBody>
          <a:bodyPr>
            <a:spAutoFit/>
          </a:bodyPr>
          <a:lstStyle/>
          <a:p>
            <a:pPr marL="342900" indent="-342900">
              <a:spcBef>
                <a:spcPct val="20000"/>
              </a:spcBef>
              <a:defRPr/>
            </a:pPr>
            <a:r>
              <a:rPr lang="it-IT" sz="1600" kern="0" dirty="0" err="1">
                <a:solidFill>
                  <a:srgbClr val="C00000"/>
                </a:solidFill>
                <a:latin typeface="Arial"/>
                <a:cs typeface="+mn-cs"/>
              </a:rPr>
              <a:t>Companies</a:t>
            </a:r>
            <a:endParaRPr lang="it-IT" sz="1600" kern="0" dirty="0">
              <a:solidFill>
                <a:srgbClr val="C00000"/>
              </a:solidFill>
              <a:latin typeface="Arial"/>
              <a:cs typeface="+mn-cs"/>
            </a:endParaRPr>
          </a:p>
          <a:p>
            <a:pPr marL="342900" indent="-342900">
              <a:spcBef>
                <a:spcPct val="20000"/>
              </a:spcBef>
              <a:defRPr/>
            </a:pPr>
            <a:r>
              <a:rPr lang="it-IT" sz="1600" kern="0" dirty="0">
                <a:solidFill>
                  <a:srgbClr val="C00000"/>
                </a:solidFill>
                <a:latin typeface="Arial"/>
                <a:cs typeface="+mn-cs"/>
              </a:rPr>
              <a:t>	</a:t>
            </a:r>
            <a:r>
              <a:rPr lang="it-IT" sz="1600" kern="0" dirty="0" err="1">
                <a:solidFill>
                  <a:srgbClr val="C00000"/>
                </a:solidFill>
                <a:latin typeface="Arial"/>
                <a:cs typeface="+mn-cs"/>
              </a:rPr>
              <a:t>Name</a:t>
            </a:r>
            <a:endParaRPr lang="it-IT" sz="1600" kern="0" dirty="0">
              <a:solidFill>
                <a:srgbClr val="C00000"/>
              </a:solidFill>
              <a:latin typeface="Arial"/>
              <a:cs typeface="+mn-cs"/>
            </a:endParaRPr>
          </a:p>
          <a:p>
            <a:pPr marL="342900" indent="-342900">
              <a:spcBef>
                <a:spcPct val="20000"/>
              </a:spcBef>
              <a:defRPr/>
            </a:pPr>
            <a:r>
              <a:rPr lang="it-IT" sz="1600" kern="0" dirty="0">
                <a:solidFill>
                  <a:srgbClr val="C00000"/>
                </a:solidFill>
                <a:latin typeface="Arial"/>
                <a:cs typeface="+mn-cs"/>
              </a:rPr>
              <a:t>	</a:t>
            </a:r>
            <a:r>
              <a:rPr lang="it-IT" sz="1600" kern="0" dirty="0" err="1">
                <a:solidFill>
                  <a:srgbClr val="C00000"/>
                </a:solidFill>
                <a:latin typeface="Arial"/>
                <a:cs typeface="+mn-cs"/>
              </a:rPr>
              <a:t>Address</a:t>
            </a:r>
            <a:endParaRPr lang="it-IT" sz="1600" kern="0" dirty="0">
              <a:solidFill>
                <a:srgbClr val="C00000"/>
              </a:solidFill>
              <a:latin typeface="Arial"/>
              <a:cs typeface="+mn-cs"/>
            </a:endParaRPr>
          </a:p>
          <a:p>
            <a:pPr marL="342900" indent="-342900">
              <a:spcBef>
                <a:spcPct val="20000"/>
              </a:spcBef>
              <a:defRPr/>
            </a:pPr>
            <a:r>
              <a:rPr lang="it-IT" sz="1600" kern="0" dirty="0">
                <a:solidFill>
                  <a:srgbClr val="C00000"/>
                </a:solidFill>
                <a:latin typeface="Arial"/>
                <a:cs typeface="+mn-cs"/>
              </a:rPr>
              <a:t>	</a:t>
            </a:r>
            <a:r>
              <a:rPr lang="it-IT" sz="1600" kern="0" dirty="0" err="1">
                <a:solidFill>
                  <a:srgbClr val="C00000"/>
                </a:solidFill>
                <a:latin typeface="Arial"/>
                <a:cs typeface="+mn-cs"/>
              </a:rPr>
              <a:t>Year</a:t>
            </a:r>
            <a:endParaRPr lang="it-IT" sz="1600" kern="0" dirty="0">
              <a:solidFill>
                <a:srgbClr val="C00000"/>
              </a:solidFill>
              <a:latin typeface="Arial"/>
              <a:cs typeface="+mn-cs"/>
            </a:endParaRPr>
          </a:p>
          <a:p>
            <a:pPr marL="342900" indent="-342900">
              <a:spcBef>
                <a:spcPct val="20000"/>
              </a:spcBef>
              <a:defRPr/>
            </a:pPr>
            <a:endParaRPr lang="it-IT" sz="1600" kern="0" dirty="0">
              <a:solidFill>
                <a:srgbClr val="C00000"/>
              </a:solidFill>
              <a:latin typeface="Arial"/>
              <a:cs typeface="+mn-cs"/>
            </a:endParaRPr>
          </a:p>
          <a:p>
            <a:pPr marL="342900" indent="-342900">
              <a:spcBef>
                <a:spcPct val="20000"/>
              </a:spcBef>
              <a:defRPr/>
            </a:pPr>
            <a:r>
              <a:rPr lang="it-IT" sz="1600" kern="0" dirty="0" err="1">
                <a:solidFill>
                  <a:srgbClr val="C00000"/>
                </a:solidFill>
                <a:latin typeface="Arial"/>
                <a:cs typeface="+mn-cs"/>
              </a:rPr>
              <a:t>Grants</a:t>
            </a:r>
            <a:endParaRPr lang="it-IT" sz="1600" kern="0" dirty="0">
              <a:solidFill>
                <a:srgbClr val="C00000"/>
              </a:solidFill>
              <a:latin typeface="Arial"/>
              <a:cs typeface="+mn-cs"/>
            </a:endParaRPr>
          </a:p>
          <a:p>
            <a:pPr marL="342900" indent="-342900">
              <a:spcBef>
                <a:spcPct val="20000"/>
              </a:spcBef>
              <a:defRPr/>
            </a:pPr>
            <a:r>
              <a:rPr lang="it-IT" sz="1600" kern="0" dirty="0">
                <a:solidFill>
                  <a:srgbClr val="C00000"/>
                </a:solidFill>
                <a:latin typeface="Arial"/>
                <a:cs typeface="+mn-cs"/>
              </a:rPr>
              <a:t>	</a:t>
            </a:r>
            <a:r>
              <a:rPr lang="it-IT" sz="1600" kern="0" dirty="0" err="1">
                <a:solidFill>
                  <a:srgbClr val="C00000"/>
                </a:solidFill>
                <a:latin typeface="Arial"/>
                <a:cs typeface="+mn-cs"/>
              </a:rPr>
              <a:t>GId</a:t>
            </a:r>
            <a:endParaRPr lang="it-IT" sz="1600" kern="0" dirty="0">
              <a:solidFill>
                <a:srgbClr val="C00000"/>
              </a:solidFill>
              <a:latin typeface="Arial"/>
              <a:cs typeface="+mn-cs"/>
            </a:endParaRPr>
          </a:p>
          <a:p>
            <a:pPr marL="342900" indent="-342900">
              <a:spcBef>
                <a:spcPct val="20000"/>
              </a:spcBef>
              <a:defRPr/>
            </a:pPr>
            <a:r>
              <a:rPr lang="it-IT" sz="1600" kern="0" dirty="0">
                <a:solidFill>
                  <a:srgbClr val="C00000"/>
                </a:solidFill>
                <a:latin typeface="Arial"/>
                <a:cs typeface="+mn-cs"/>
              </a:rPr>
              <a:t>	</a:t>
            </a:r>
            <a:r>
              <a:rPr lang="it-IT" sz="1600" kern="0" dirty="0" err="1">
                <a:solidFill>
                  <a:srgbClr val="C00000"/>
                </a:solidFill>
                <a:latin typeface="Arial"/>
                <a:cs typeface="+mn-cs"/>
              </a:rPr>
              <a:t>Recipient</a:t>
            </a:r>
            <a:endParaRPr lang="it-IT" sz="1600" kern="0" dirty="0">
              <a:solidFill>
                <a:srgbClr val="C00000"/>
              </a:solidFill>
              <a:latin typeface="Arial"/>
              <a:cs typeface="+mn-cs"/>
            </a:endParaRPr>
          </a:p>
          <a:p>
            <a:pPr marL="342900" indent="-342900">
              <a:spcBef>
                <a:spcPct val="20000"/>
              </a:spcBef>
              <a:defRPr/>
            </a:pPr>
            <a:r>
              <a:rPr lang="it-IT" sz="1600" kern="0" dirty="0">
                <a:solidFill>
                  <a:srgbClr val="C00000"/>
                </a:solidFill>
                <a:latin typeface="Arial"/>
                <a:cs typeface="+mn-cs"/>
              </a:rPr>
              <a:t>	</a:t>
            </a:r>
            <a:r>
              <a:rPr lang="it-IT" sz="1600" kern="0" dirty="0" err="1">
                <a:solidFill>
                  <a:srgbClr val="C00000"/>
                </a:solidFill>
                <a:latin typeface="Arial"/>
                <a:cs typeface="+mn-cs"/>
              </a:rPr>
              <a:t>Amount</a:t>
            </a:r>
            <a:endParaRPr lang="it-IT" sz="1600" kern="0" dirty="0">
              <a:solidFill>
                <a:srgbClr val="C00000"/>
              </a:solidFill>
              <a:latin typeface="Arial"/>
              <a:cs typeface="+mn-cs"/>
            </a:endParaRPr>
          </a:p>
          <a:p>
            <a:pPr marL="342900" indent="-342900">
              <a:spcBef>
                <a:spcPct val="20000"/>
              </a:spcBef>
              <a:defRPr/>
            </a:pPr>
            <a:r>
              <a:rPr lang="it-IT" sz="1600" kern="0" dirty="0">
                <a:solidFill>
                  <a:srgbClr val="C00000"/>
                </a:solidFill>
                <a:latin typeface="Arial"/>
                <a:cs typeface="+mn-cs"/>
              </a:rPr>
              <a:t>	</a:t>
            </a:r>
            <a:r>
              <a:rPr lang="it-IT" sz="1600" kern="0" dirty="0" err="1">
                <a:solidFill>
                  <a:srgbClr val="C00000"/>
                </a:solidFill>
                <a:latin typeface="Arial"/>
                <a:cs typeface="+mn-cs"/>
              </a:rPr>
              <a:t>Supervisor</a:t>
            </a:r>
            <a:endParaRPr lang="it-IT" sz="1600" kern="0" dirty="0">
              <a:solidFill>
                <a:srgbClr val="C00000"/>
              </a:solidFill>
              <a:latin typeface="Arial"/>
              <a:cs typeface="+mn-cs"/>
            </a:endParaRPr>
          </a:p>
          <a:p>
            <a:pPr marL="342900" indent="-342900">
              <a:spcBef>
                <a:spcPct val="20000"/>
              </a:spcBef>
              <a:defRPr/>
            </a:pPr>
            <a:r>
              <a:rPr lang="it-IT" sz="1600" kern="0" dirty="0">
                <a:solidFill>
                  <a:srgbClr val="C00000"/>
                </a:solidFill>
                <a:latin typeface="Arial"/>
                <a:cs typeface="+mn-cs"/>
              </a:rPr>
              <a:t>	Manager</a:t>
            </a:r>
          </a:p>
          <a:p>
            <a:pPr marL="342900" indent="-342900">
              <a:spcBef>
                <a:spcPct val="20000"/>
              </a:spcBef>
              <a:defRPr/>
            </a:pPr>
            <a:endParaRPr lang="it-IT" sz="1600" kern="0" dirty="0">
              <a:solidFill>
                <a:srgbClr val="C00000"/>
              </a:solidFill>
              <a:latin typeface="Arial"/>
              <a:cs typeface="+mn-cs"/>
            </a:endParaRPr>
          </a:p>
          <a:p>
            <a:pPr marL="342900" indent="-342900">
              <a:spcBef>
                <a:spcPct val="20000"/>
              </a:spcBef>
              <a:defRPr/>
            </a:pPr>
            <a:r>
              <a:rPr lang="it-IT" sz="1600" kern="0" dirty="0" err="1">
                <a:solidFill>
                  <a:srgbClr val="C00000"/>
                </a:solidFill>
                <a:latin typeface="Arial"/>
                <a:cs typeface="+mn-cs"/>
              </a:rPr>
              <a:t>Contacts</a:t>
            </a:r>
            <a:endParaRPr lang="it-IT" sz="1600" kern="0" dirty="0">
              <a:solidFill>
                <a:srgbClr val="C00000"/>
              </a:solidFill>
              <a:latin typeface="Arial"/>
              <a:cs typeface="+mn-cs"/>
            </a:endParaRPr>
          </a:p>
          <a:p>
            <a:pPr marL="342900" indent="-342900">
              <a:spcBef>
                <a:spcPct val="20000"/>
              </a:spcBef>
              <a:defRPr/>
            </a:pPr>
            <a:r>
              <a:rPr lang="it-IT" sz="1600" kern="0" dirty="0">
                <a:solidFill>
                  <a:srgbClr val="C00000"/>
                </a:solidFill>
                <a:latin typeface="Arial"/>
                <a:cs typeface="+mn-cs"/>
              </a:rPr>
              <a:t>	</a:t>
            </a:r>
            <a:r>
              <a:rPr lang="it-IT" sz="1600" kern="0" dirty="0" err="1">
                <a:solidFill>
                  <a:srgbClr val="C00000"/>
                </a:solidFill>
                <a:latin typeface="Arial"/>
                <a:cs typeface="+mn-cs"/>
              </a:rPr>
              <a:t>Cid</a:t>
            </a:r>
            <a:endParaRPr lang="it-IT" sz="1600" kern="0" dirty="0">
              <a:solidFill>
                <a:srgbClr val="C00000"/>
              </a:solidFill>
              <a:latin typeface="Arial"/>
              <a:cs typeface="+mn-cs"/>
            </a:endParaRPr>
          </a:p>
          <a:p>
            <a:pPr marL="342900" indent="-342900">
              <a:spcBef>
                <a:spcPct val="20000"/>
              </a:spcBef>
              <a:defRPr/>
            </a:pPr>
            <a:r>
              <a:rPr lang="it-IT" sz="1600" kern="0" dirty="0">
                <a:solidFill>
                  <a:srgbClr val="C00000"/>
                </a:solidFill>
                <a:latin typeface="Arial"/>
                <a:cs typeface="+mn-cs"/>
              </a:rPr>
              <a:t>	</a:t>
            </a:r>
            <a:r>
              <a:rPr lang="it-IT" sz="1600" kern="0" dirty="0" err="1">
                <a:solidFill>
                  <a:srgbClr val="C00000"/>
                </a:solidFill>
                <a:latin typeface="Arial"/>
                <a:cs typeface="+mn-cs"/>
              </a:rPr>
              <a:t>Email</a:t>
            </a:r>
            <a:endParaRPr lang="it-IT" sz="1600" kern="0" dirty="0">
              <a:solidFill>
                <a:srgbClr val="C00000"/>
              </a:solidFill>
              <a:latin typeface="Arial"/>
              <a:cs typeface="+mn-cs"/>
            </a:endParaRPr>
          </a:p>
          <a:p>
            <a:pPr marL="342900" indent="-342900">
              <a:spcBef>
                <a:spcPct val="20000"/>
              </a:spcBef>
              <a:defRPr/>
            </a:pPr>
            <a:r>
              <a:rPr lang="it-IT" sz="1600" kern="0" dirty="0">
                <a:solidFill>
                  <a:srgbClr val="C00000"/>
                </a:solidFill>
                <a:latin typeface="Arial"/>
                <a:cs typeface="+mn-cs"/>
              </a:rPr>
              <a:t>	</a:t>
            </a:r>
            <a:r>
              <a:rPr lang="it-IT" sz="1600" kern="0" dirty="0" err="1">
                <a:solidFill>
                  <a:srgbClr val="C00000"/>
                </a:solidFill>
                <a:latin typeface="Arial"/>
                <a:cs typeface="+mn-cs"/>
              </a:rPr>
              <a:t>Phone</a:t>
            </a:r>
            <a:endParaRPr lang="it-IT" sz="1600" kern="0" dirty="0">
              <a:solidFill>
                <a:srgbClr val="C00000"/>
              </a:solidFill>
              <a:latin typeface="Arial"/>
              <a:cs typeface="+mn-cs"/>
            </a:endParaRPr>
          </a:p>
        </p:txBody>
      </p:sp>
      <p:grpSp>
        <p:nvGrpSpPr>
          <p:cNvPr id="19468" name="Gruppo 52"/>
          <p:cNvGrpSpPr>
            <a:grpSpLocks/>
          </p:cNvGrpSpPr>
          <p:nvPr/>
        </p:nvGrpSpPr>
        <p:grpSpPr bwMode="auto">
          <a:xfrm>
            <a:off x="285750" y="1928813"/>
            <a:ext cx="928688" cy="1714500"/>
            <a:chOff x="285720" y="1544327"/>
            <a:chExt cx="928694" cy="1429554"/>
          </a:xfrm>
        </p:grpSpPr>
        <p:grpSp>
          <p:nvGrpSpPr>
            <p:cNvPr id="19556" name="Gruppo 33"/>
            <p:cNvGrpSpPr>
              <a:grpSpLocks/>
            </p:cNvGrpSpPr>
            <p:nvPr/>
          </p:nvGrpSpPr>
          <p:grpSpPr bwMode="auto">
            <a:xfrm>
              <a:off x="642116" y="1544327"/>
              <a:ext cx="572298" cy="1429554"/>
              <a:chOff x="570678" y="1928802"/>
              <a:chExt cx="572298" cy="1429554"/>
            </a:xfrm>
          </p:grpSpPr>
          <p:cxnSp>
            <p:nvCxnSpPr>
              <p:cNvPr id="19558" name="Connettore 4 35"/>
              <p:cNvCxnSpPr>
                <a:cxnSpLocks noChangeShapeType="1"/>
              </p:cNvCxnSpPr>
              <p:nvPr/>
            </p:nvCxnSpPr>
            <p:spPr bwMode="auto">
              <a:xfrm rot="10800000">
                <a:off x="571472" y="3357562"/>
                <a:ext cx="571504" cy="2"/>
              </a:xfrm>
              <a:prstGeom prst="bentConnector3">
                <a:avLst>
                  <a:gd name="adj1" fmla="val 50000"/>
                </a:avLst>
              </a:prstGeom>
              <a:noFill/>
              <a:ln w="9525">
                <a:solidFill>
                  <a:schemeClr val="tx1"/>
                </a:solidFill>
                <a:miter lim="800000"/>
                <a:headEnd/>
                <a:tailEnd/>
              </a:ln>
              <a:extLst>
                <a:ext uri="{909E8E84-426E-40dd-AFC4-6F175D3DCCD1}">
                  <a14:hiddenFill xmlns:a14="http://schemas.microsoft.com/office/drawing/2010/main" xmlns="">
                    <a:noFill/>
                  </a14:hiddenFill>
                </a:ext>
              </a:extLst>
            </p:spPr>
          </p:cxnSp>
          <p:cxnSp>
            <p:nvCxnSpPr>
              <p:cNvPr id="19559" name="Connettore 2 36"/>
              <p:cNvCxnSpPr>
                <a:cxnSpLocks noChangeShapeType="1"/>
              </p:cNvCxnSpPr>
              <p:nvPr/>
            </p:nvCxnSpPr>
            <p:spPr bwMode="auto">
              <a:xfrm flipV="1">
                <a:off x="571472" y="1928802"/>
                <a:ext cx="571504" cy="1980"/>
              </a:xfrm>
              <a:prstGeom prst="straightConnector1">
                <a:avLst/>
              </a:prstGeom>
              <a:noFill/>
              <a:ln w="9525">
                <a:solidFill>
                  <a:schemeClr val="tx1"/>
                </a:solidFill>
                <a:miter lim="800000"/>
                <a:headEnd/>
                <a:tailEnd type="arrow" w="med" len="med"/>
              </a:ln>
              <a:extLst>
                <a:ext uri="{909E8E84-426E-40dd-AFC4-6F175D3DCCD1}">
                  <a14:hiddenFill xmlns:a14="http://schemas.microsoft.com/office/drawing/2010/main" xmlns="">
                    <a:noFill/>
                  </a14:hiddenFill>
                </a:ext>
              </a:extLst>
            </p:spPr>
          </p:cxnSp>
          <p:cxnSp>
            <p:nvCxnSpPr>
              <p:cNvPr id="19560" name="Connettore 1 37"/>
              <p:cNvCxnSpPr>
                <a:cxnSpLocks noChangeShapeType="1"/>
              </p:cNvCxnSpPr>
              <p:nvPr/>
            </p:nvCxnSpPr>
            <p:spPr bwMode="auto">
              <a:xfrm rot="5400000">
                <a:off x="-142908" y="2643182"/>
                <a:ext cx="1428760" cy="1588"/>
              </a:xfrm>
              <a:prstGeom prst="line">
                <a:avLst/>
              </a:prstGeom>
              <a:noFill/>
              <a:ln w="9525">
                <a:solidFill>
                  <a:schemeClr val="tx1"/>
                </a:solidFill>
                <a:miter lim="800000"/>
                <a:headEnd/>
                <a:tailEnd/>
              </a:ln>
              <a:extLst>
                <a:ext uri="{909E8E84-426E-40dd-AFC4-6F175D3DCCD1}">
                  <a14:hiddenFill xmlns:a14="http://schemas.microsoft.com/office/drawing/2010/main" xmlns="">
                    <a:noFill/>
                  </a14:hiddenFill>
                </a:ext>
              </a:extLst>
            </p:spPr>
          </p:cxnSp>
        </p:grpSp>
        <p:sp>
          <p:nvSpPr>
            <p:cNvPr id="35" name="CasellaDiTesto 34"/>
            <p:cNvSpPr txBox="1"/>
            <p:nvPr/>
          </p:nvSpPr>
          <p:spPr>
            <a:xfrm>
              <a:off x="285720" y="2571488"/>
              <a:ext cx="312740" cy="276645"/>
            </a:xfrm>
            <a:prstGeom prst="rect">
              <a:avLst/>
            </a:prstGeom>
            <a:noFill/>
          </p:spPr>
          <p:txBody>
            <a:bodyPr wrap="none">
              <a:spAutoFit/>
            </a:bodyPr>
            <a:lstStyle/>
            <a:p>
              <a:pPr>
                <a:spcBef>
                  <a:spcPct val="0"/>
                </a:spcBef>
                <a:defRPr/>
              </a:pPr>
              <a:r>
                <a:rPr lang="it-IT" sz="1200" dirty="0">
                  <a:solidFill>
                    <a:srgbClr val="000000"/>
                  </a:solidFill>
                  <a:latin typeface="Arial"/>
                  <a:cs typeface="+mn-cs"/>
                </a:rPr>
                <a:t>f1</a:t>
              </a:r>
            </a:p>
          </p:txBody>
        </p:sp>
      </p:grpSp>
      <p:grpSp>
        <p:nvGrpSpPr>
          <p:cNvPr id="19469" name="Gruppo 54"/>
          <p:cNvGrpSpPr>
            <a:grpSpLocks/>
          </p:cNvGrpSpPr>
          <p:nvPr/>
        </p:nvGrpSpPr>
        <p:grpSpPr bwMode="auto">
          <a:xfrm>
            <a:off x="142875" y="3876675"/>
            <a:ext cx="1071563" cy="1430338"/>
            <a:chOff x="142844" y="3877304"/>
            <a:chExt cx="1071570" cy="1429554"/>
          </a:xfrm>
        </p:grpSpPr>
        <p:grpSp>
          <p:nvGrpSpPr>
            <p:cNvPr id="19551" name="Gruppo 33"/>
            <p:cNvGrpSpPr>
              <a:grpSpLocks/>
            </p:cNvGrpSpPr>
            <p:nvPr/>
          </p:nvGrpSpPr>
          <p:grpSpPr bwMode="auto">
            <a:xfrm flipV="1">
              <a:off x="500034" y="3877304"/>
              <a:ext cx="714380" cy="1429554"/>
              <a:chOff x="570678" y="1928802"/>
              <a:chExt cx="572298" cy="1429554"/>
            </a:xfrm>
          </p:grpSpPr>
          <p:cxnSp>
            <p:nvCxnSpPr>
              <p:cNvPr id="19553" name="Connettore 4 30"/>
              <p:cNvCxnSpPr>
                <a:cxnSpLocks noChangeShapeType="1"/>
              </p:cNvCxnSpPr>
              <p:nvPr/>
            </p:nvCxnSpPr>
            <p:spPr bwMode="auto">
              <a:xfrm rot="10800000">
                <a:off x="571472" y="3357562"/>
                <a:ext cx="571504" cy="2"/>
              </a:xfrm>
              <a:prstGeom prst="bentConnector3">
                <a:avLst>
                  <a:gd name="adj1" fmla="val 50000"/>
                </a:avLst>
              </a:prstGeom>
              <a:noFill/>
              <a:ln w="9525">
                <a:solidFill>
                  <a:schemeClr val="tx1"/>
                </a:solidFill>
                <a:miter lim="800000"/>
                <a:headEnd/>
                <a:tailEnd/>
              </a:ln>
              <a:extLst>
                <a:ext uri="{909E8E84-426E-40dd-AFC4-6F175D3DCCD1}">
                  <a14:hiddenFill xmlns:a14="http://schemas.microsoft.com/office/drawing/2010/main" xmlns="">
                    <a:noFill/>
                  </a14:hiddenFill>
                </a:ext>
              </a:extLst>
            </p:spPr>
          </p:cxnSp>
          <p:cxnSp>
            <p:nvCxnSpPr>
              <p:cNvPr id="19554" name="Connettore 2 31"/>
              <p:cNvCxnSpPr>
                <a:cxnSpLocks noChangeShapeType="1"/>
              </p:cNvCxnSpPr>
              <p:nvPr/>
            </p:nvCxnSpPr>
            <p:spPr bwMode="auto">
              <a:xfrm flipV="1">
                <a:off x="571472" y="1928802"/>
                <a:ext cx="571504" cy="1980"/>
              </a:xfrm>
              <a:prstGeom prst="straightConnector1">
                <a:avLst/>
              </a:prstGeom>
              <a:noFill/>
              <a:ln w="9525">
                <a:solidFill>
                  <a:schemeClr val="tx1"/>
                </a:solidFill>
                <a:miter lim="800000"/>
                <a:headEnd/>
                <a:tailEnd type="arrow" w="med" len="med"/>
              </a:ln>
              <a:extLst>
                <a:ext uri="{909E8E84-426E-40dd-AFC4-6F175D3DCCD1}">
                  <a14:hiddenFill xmlns:a14="http://schemas.microsoft.com/office/drawing/2010/main" xmlns="">
                    <a:noFill/>
                  </a14:hiddenFill>
                </a:ext>
              </a:extLst>
            </p:spPr>
          </p:cxnSp>
          <p:cxnSp>
            <p:nvCxnSpPr>
              <p:cNvPr id="19555" name="Connettore 1 32"/>
              <p:cNvCxnSpPr>
                <a:cxnSpLocks noChangeShapeType="1"/>
              </p:cNvCxnSpPr>
              <p:nvPr/>
            </p:nvCxnSpPr>
            <p:spPr bwMode="auto">
              <a:xfrm rot="5400000">
                <a:off x="-142908" y="2643182"/>
                <a:ext cx="1428760" cy="1588"/>
              </a:xfrm>
              <a:prstGeom prst="line">
                <a:avLst/>
              </a:prstGeom>
              <a:noFill/>
              <a:ln w="9525">
                <a:solidFill>
                  <a:schemeClr val="tx1"/>
                </a:solidFill>
                <a:miter lim="800000"/>
                <a:headEnd/>
                <a:tailEnd/>
              </a:ln>
              <a:extLst>
                <a:ext uri="{909E8E84-426E-40dd-AFC4-6F175D3DCCD1}">
                  <a14:hiddenFill xmlns:a14="http://schemas.microsoft.com/office/drawing/2010/main" xmlns="">
                    <a:noFill/>
                  </a14:hiddenFill>
                </a:ext>
              </a:extLst>
            </p:spPr>
          </p:cxnSp>
        </p:grpSp>
        <p:sp>
          <p:nvSpPr>
            <p:cNvPr id="30" name="CasellaDiTesto 29"/>
            <p:cNvSpPr txBox="1"/>
            <p:nvPr/>
          </p:nvSpPr>
          <p:spPr>
            <a:xfrm>
              <a:off x="142844" y="4215257"/>
              <a:ext cx="312740" cy="276074"/>
            </a:xfrm>
            <a:prstGeom prst="rect">
              <a:avLst/>
            </a:prstGeom>
            <a:noFill/>
          </p:spPr>
          <p:txBody>
            <a:bodyPr wrap="none">
              <a:spAutoFit/>
            </a:bodyPr>
            <a:lstStyle/>
            <a:p>
              <a:pPr>
                <a:spcBef>
                  <a:spcPct val="0"/>
                </a:spcBef>
                <a:defRPr/>
              </a:pPr>
              <a:r>
                <a:rPr lang="it-IT" sz="1200" dirty="0">
                  <a:solidFill>
                    <a:srgbClr val="000000"/>
                  </a:solidFill>
                  <a:latin typeface="Arial"/>
                  <a:cs typeface="+mn-cs"/>
                </a:rPr>
                <a:t>f2</a:t>
              </a:r>
            </a:p>
          </p:txBody>
        </p:sp>
      </p:grpSp>
      <p:grpSp>
        <p:nvGrpSpPr>
          <p:cNvPr id="19470" name="Gruppo 53"/>
          <p:cNvGrpSpPr>
            <a:grpSpLocks/>
          </p:cNvGrpSpPr>
          <p:nvPr/>
        </p:nvGrpSpPr>
        <p:grpSpPr bwMode="auto">
          <a:xfrm>
            <a:off x="500063" y="4857750"/>
            <a:ext cx="714375" cy="733425"/>
            <a:chOff x="500034" y="4857760"/>
            <a:chExt cx="714380" cy="733577"/>
          </a:xfrm>
        </p:grpSpPr>
        <p:grpSp>
          <p:nvGrpSpPr>
            <p:cNvPr id="19546" name="Gruppo 28"/>
            <p:cNvGrpSpPr>
              <a:grpSpLocks/>
            </p:cNvGrpSpPr>
            <p:nvPr/>
          </p:nvGrpSpPr>
          <p:grpSpPr bwMode="auto">
            <a:xfrm flipV="1">
              <a:off x="794516" y="4876560"/>
              <a:ext cx="419898" cy="714777"/>
              <a:chOff x="570678" y="1928802"/>
              <a:chExt cx="572298" cy="1429554"/>
            </a:xfrm>
          </p:grpSpPr>
          <p:cxnSp>
            <p:nvCxnSpPr>
              <p:cNvPr id="19548" name="Connettore 4 25"/>
              <p:cNvCxnSpPr>
                <a:cxnSpLocks noChangeShapeType="1"/>
              </p:cNvCxnSpPr>
              <p:nvPr/>
            </p:nvCxnSpPr>
            <p:spPr bwMode="auto">
              <a:xfrm rot="10800000">
                <a:off x="571472" y="3357562"/>
                <a:ext cx="571504" cy="2"/>
              </a:xfrm>
              <a:prstGeom prst="bentConnector3">
                <a:avLst>
                  <a:gd name="adj1" fmla="val 50000"/>
                </a:avLst>
              </a:prstGeom>
              <a:noFill/>
              <a:ln w="9525">
                <a:solidFill>
                  <a:schemeClr val="tx1"/>
                </a:solidFill>
                <a:miter lim="800000"/>
                <a:headEnd/>
                <a:tailEnd/>
              </a:ln>
              <a:extLst>
                <a:ext uri="{909E8E84-426E-40dd-AFC4-6F175D3DCCD1}">
                  <a14:hiddenFill xmlns:a14="http://schemas.microsoft.com/office/drawing/2010/main" xmlns="">
                    <a:noFill/>
                  </a14:hiddenFill>
                </a:ext>
              </a:extLst>
            </p:spPr>
          </p:cxnSp>
          <p:cxnSp>
            <p:nvCxnSpPr>
              <p:cNvPr id="19549" name="Connettore 2 26"/>
              <p:cNvCxnSpPr>
                <a:cxnSpLocks noChangeShapeType="1"/>
              </p:cNvCxnSpPr>
              <p:nvPr/>
            </p:nvCxnSpPr>
            <p:spPr bwMode="auto">
              <a:xfrm flipV="1">
                <a:off x="571472" y="1928802"/>
                <a:ext cx="571504" cy="1980"/>
              </a:xfrm>
              <a:prstGeom prst="straightConnector1">
                <a:avLst/>
              </a:prstGeom>
              <a:noFill/>
              <a:ln w="9525">
                <a:solidFill>
                  <a:schemeClr val="tx1"/>
                </a:solidFill>
                <a:miter lim="800000"/>
                <a:headEnd/>
                <a:tailEnd type="arrow" w="med" len="med"/>
              </a:ln>
              <a:extLst>
                <a:ext uri="{909E8E84-426E-40dd-AFC4-6F175D3DCCD1}">
                  <a14:hiddenFill xmlns:a14="http://schemas.microsoft.com/office/drawing/2010/main" xmlns="">
                    <a:noFill/>
                  </a14:hiddenFill>
                </a:ext>
              </a:extLst>
            </p:spPr>
          </p:cxnSp>
          <p:cxnSp>
            <p:nvCxnSpPr>
              <p:cNvPr id="19550" name="Connettore 1 27"/>
              <p:cNvCxnSpPr>
                <a:cxnSpLocks noChangeShapeType="1"/>
              </p:cNvCxnSpPr>
              <p:nvPr/>
            </p:nvCxnSpPr>
            <p:spPr bwMode="auto">
              <a:xfrm rot="5400000">
                <a:off x="-142908" y="2643182"/>
                <a:ext cx="1428760" cy="1588"/>
              </a:xfrm>
              <a:prstGeom prst="line">
                <a:avLst/>
              </a:prstGeom>
              <a:noFill/>
              <a:ln w="9525">
                <a:solidFill>
                  <a:schemeClr val="tx1"/>
                </a:solidFill>
                <a:miter lim="800000"/>
                <a:headEnd/>
                <a:tailEnd/>
              </a:ln>
              <a:extLst>
                <a:ext uri="{909E8E84-426E-40dd-AFC4-6F175D3DCCD1}">
                  <a14:hiddenFill xmlns:a14="http://schemas.microsoft.com/office/drawing/2010/main" xmlns="">
                    <a:noFill/>
                  </a14:hiddenFill>
                </a:ext>
              </a:extLst>
            </p:spPr>
          </p:cxnSp>
        </p:grpSp>
        <p:sp>
          <p:nvSpPr>
            <p:cNvPr id="25" name="CasellaDiTesto 24"/>
            <p:cNvSpPr txBox="1"/>
            <p:nvPr/>
          </p:nvSpPr>
          <p:spPr>
            <a:xfrm>
              <a:off x="500034" y="4857760"/>
              <a:ext cx="312739" cy="276282"/>
            </a:xfrm>
            <a:prstGeom prst="rect">
              <a:avLst/>
            </a:prstGeom>
            <a:noFill/>
          </p:spPr>
          <p:txBody>
            <a:bodyPr wrap="none">
              <a:spAutoFit/>
            </a:bodyPr>
            <a:lstStyle/>
            <a:p>
              <a:pPr>
                <a:spcBef>
                  <a:spcPct val="0"/>
                </a:spcBef>
                <a:defRPr/>
              </a:pPr>
              <a:r>
                <a:rPr lang="it-IT" sz="1200" dirty="0">
                  <a:solidFill>
                    <a:srgbClr val="000000"/>
                  </a:solidFill>
                  <a:latin typeface="Arial"/>
                  <a:cs typeface="+mn-cs"/>
                </a:rPr>
                <a:t>f3</a:t>
              </a:r>
            </a:p>
          </p:txBody>
        </p:sp>
      </p:grpSp>
      <p:grpSp>
        <p:nvGrpSpPr>
          <p:cNvPr id="19471" name="Gruppo 38"/>
          <p:cNvGrpSpPr>
            <a:grpSpLocks/>
          </p:cNvGrpSpPr>
          <p:nvPr/>
        </p:nvGrpSpPr>
        <p:grpSpPr bwMode="auto">
          <a:xfrm>
            <a:off x="3071813" y="1766888"/>
            <a:ext cx="1714500" cy="3662362"/>
            <a:chOff x="3286116" y="1571612"/>
            <a:chExt cx="1714544" cy="3662541"/>
          </a:xfrm>
        </p:grpSpPr>
        <p:sp>
          <p:nvSpPr>
            <p:cNvPr id="40" name="CasellaDiTesto 39"/>
            <p:cNvSpPr txBox="1"/>
            <p:nvPr/>
          </p:nvSpPr>
          <p:spPr>
            <a:xfrm>
              <a:off x="3286116" y="1571612"/>
              <a:ext cx="1714544" cy="3662541"/>
            </a:xfrm>
            <a:prstGeom prst="rect">
              <a:avLst/>
            </a:prstGeom>
            <a:noFill/>
          </p:spPr>
          <p:txBody>
            <a:bodyPr>
              <a:spAutoFit/>
            </a:bodyPr>
            <a:lstStyle/>
            <a:p>
              <a:pPr marL="342900" indent="-342900">
                <a:spcBef>
                  <a:spcPct val="20000"/>
                </a:spcBef>
                <a:defRPr/>
              </a:pPr>
              <a:r>
                <a:rPr lang="it-IT" sz="1600" kern="0" dirty="0" err="1">
                  <a:solidFill>
                    <a:srgbClr val="00B050"/>
                  </a:solidFill>
                  <a:latin typeface="Arial"/>
                  <a:cs typeface="+mn-cs"/>
                </a:rPr>
                <a:t>Organizations</a:t>
              </a:r>
              <a:endParaRPr lang="it-IT" sz="1600" kern="0" dirty="0">
                <a:solidFill>
                  <a:srgbClr val="00B050"/>
                </a:solidFill>
                <a:latin typeface="Arial"/>
                <a:cs typeface="+mn-cs"/>
              </a:endParaRPr>
            </a:p>
            <a:p>
              <a:pPr marL="342900" indent="-342900">
                <a:spcBef>
                  <a:spcPct val="20000"/>
                </a:spcBef>
                <a:defRPr/>
              </a:pPr>
              <a:r>
                <a:rPr lang="it-IT" sz="1600" kern="0" dirty="0">
                  <a:solidFill>
                    <a:srgbClr val="00B050"/>
                  </a:solidFill>
                  <a:latin typeface="Arial"/>
                  <a:cs typeface="+mn-cs"/>
                </a:rPr>
                <a:t>	Code</a:t>
              </a:r>
            </a:p>
            <a:p>
              <a:pPr marL="342900" indent="-342900">
                <a:spcBef>
                  <a:spcPct val="20000"/>
                </a:spcBef>
                <a:defRPr/>
              </a:pPr>
              <a:r>
                <a:rPr lang="it-IT" sz="1600" kern="0" dirty="0">
                  <a:solidFill>
                    <a:srgbClr val="00B050"/>
                  </a:solidFill>
                  <a:latin typeface="Arial"/>
                  <a:cs typeface="+mn-cs"/>
                </a:rPr>
                <a:t>	</a:t>
              </a:r>
              <a:r>
                <a:rPr lang="it-IT" sz="1600" kern="0" dirty="0" err="1">
                  <a:solidFill>
                    <a:srgbClr val="00B050"/>
                  </a:solidFill>
                  <a:latin typeface="Arial"/>
                  <a:cs typeface="+mn-cs"/>
                </a:rPr>
                <a:t>Year</a:t>
              </a:r>
              <a:endParaRPr lang="it-IT" sz="1600" kern="0" dirty="0">
                <a:solidFill>
                  <a:srgbClr val="00B050"/>
                </a:solidFill>
                <a:latin typeface="Arial"/>
                <a:cs typeface="+mn-cs"/>
              </a:endParaRPr>
            </a:p>
            <a:p>
              <a:pPr marL="342900" indent="-342900">
                <a:spcBef>
                  <a:spcPct val="20000"/>
                </a:spcBef>
                <a:defRPr/>
              </a:pPr>
              <a:r>
                <a:rPr lang="it-IT" sz="1600" kern="0" dirty="0">
                  <a:solidFill>
                    <a:srgbClr val="00B050"/>
                  </a:solidFill>
                  <a:latin typeface="Arial"/>
                  <a:cs typeface="+mn-cs"/>
                </a:rPr>
                <a:t>	</a:t>
              </a:r>
              <a:r>
                <a:rPr lang="it-IT" sz="1600" kern="0" dirty="0" err="1">
                  <a:solidFill>
                    <a:srgbClr val="00B050"/>
                  </a:solidFill>
                  <a:latin typeface="Arial"/>
                  <a:cs typeface="+mn-cs"/>
                </a:rPr>
                <a:t>Fundings</a:t>
              </a:r>
              <a:endParaRPr lang="it-IT" sz="1600" kern="0" dirty="0">
                <a:solidFill>
                  <a:srgbClr val="00B050"/>
                </a:solidFill>
                <a:latin typeface="Arial"/>
                <a:cs typeface="+mn-cs"/>
              </a:endParaRPr>
            </a:p>
            <a:p>
              <a:pPr marL="342900" indent="-342900">
                <a:spcBef>
                  <a:spcPct val="20000"/>
                </a:spcBef>
                <a:tabLst>
                  <a:tab pos="717550" algn="l"/>
                </a:tabLst>
                <a:defRPr/>
              </a:pPr>
              <a:r>
                <a:rPr lang="it-IT" sz="1600" kern="0" dirty="0">
                  <a:solidFill>
                    <a:srgbClr val="00B050"/>
                  </a:solidFill>
                  <a:latin typeface="Arial"/>
                  <a:cs typeface="+mn-cs"/>
                </a:rPr>
                <a:t>		</a:t>
              </a:r>
              <a:r>
                <a:rPr lang="it-IT" sz="1600" kern="0" dirty="0" err="1">
                  <a:solidFill>
                    <a:srgbClr val="00B050"/>
                  </a:solidFill>
                  <a:latin typeface="Arial"/>
                  <a:cs typeface="+mn-cs"/>
                </a:rPr>
                <a:t>FId</a:t>
              </a:r>
              <a:endParaRPr lang="it-IT" sz="1600" kern="0" dirty="0">
                <a:solidFill>
                  <a:srgbClr val="00B050"/>
                </a:solidFill>
                <a:latin typeface="Arial"/>
                <a:cs typeface="+mn-cs"/>
              </a:endParaRPr>
            </a:p>
            <a:p>
              <a:pPr marL="342900" indent="-342900">
                <a:spcBef>
                  <a:spcPct val="20000"/>
                </a:spcBef>
                <a:tabLst>
                  <a:tab pos="717550" algn="l"/>
                </a:tabLst>
                <a:defRPr/>
              </a:pPr>
              <a:r>
                <a:rPr lang="it-IT" sz="1600" kern="0" dirty="0">
                  <a:solidFill>
                    <a:srgbClr val="00B050"/>
                  </a:solidFill>
                  <a:latin typeface="Arial"/>
                  <a:cs typeface="+mn-cs"/>
                </a:rPr>
                <a:t>		</a:t>
              </a:r>
              <a:r>
                <a:rPr lang="it-IT" sz="1600" kern="0" dirty="0" err="1">
                  <a:solidFill>
                    <a:srgbClr val="00B050"/>
                  </a:solidFill>
                  <a:latin typeface="Arial"/>
                  <a:cs typeface="+mn-cs"/>
                </a:rPr>
                <a:t>FinId</a:t>
              </a:r>
              <a:endParaRPr lang="it-IT" sz="1600" kern="0" dirty="0">
                <a:solidFill>
                  <a:srgbClr val="00B050"/>
                </a:solidFill>
                <a:latin typeface="Arial"/>
                <a:cs typeface="+mn-cs"/>
              </a:endParaRPr>
            </a:p>
            <a:p>
              <a:pPr marL="342900" indent="-342900">
                <a:spcBef>
                  <a:spcPct val="20000"/>
                </a:spcBef>
                <a:tabLst>
                  <a:tab pos="717550" algn="l"/>
                </a:tabLst>
                <a:defRPr/>
              </a:pPr>
              <a:endParaRPr lang="it-IT" sz="1600" kern="0" dirty="0">
                <a:solidFill>
                  <a:srgbClr val="00B050"/>
                </a:solidFill>
                <a:latin typeface="Arial"/>
                <a:cs typeface="+mn-cs"/>
              </a:endParaRPr>
            </a:p>
            <a:p>
              <a:pPr marL="342900" indent="-342900">
                <a:spcBef>
                  <a:spcPct val="20000"/>
                </a:spcBef>
                <a:tabLst>
                  <a:tab pos="717550" algn="l"/>
                </a:tabLst>
                <a:defRPr/>
              </a:pPr>
              <a:r>
                <a:rPr lang="it-IT" sz="1600" kern="0" dirty="0" err="1">
                  <a:solidFill>
                    <a:srgbClr val="00B050"/>
                  </a:solidFill>
                  <a:latin typeface="Arial"/>
                  <a:cs typeface="+mn-cs"/>
                </a:rPr>
                <a:t>Finances</a:t>
              </a:r>
              <a:endParaRPr lang="it-IT" sz="1600" kern="0" dirty="0">
                <a:solidFill>
                  <a:srgbClr val="00B050"/>
                </a:solidFill>
                <a:latin typeface="Arial"/>
                <a:cs typeface="+mn-cs"/>
              </a:endParaRPr>
            </a:p>
            <a:p>
              <a:pPr marL="342900" indent="-342900">
                <a:spcBef>
                  <a:spcPct val="20000"/>
                </a:spcBef>
                <a:defRPr/>
              </a:pPr>
              <a:r>
                <a:rPr lang="it-IT" sz="1600" kern="0" dirty="0">
                  <a:solidFill>
                    <a:srgbClr val="00B050"/>
                  </a:solidFill>
                  <a:latin typeface="Arial"/>
                  <a:cs typeface="+mn-cs"/>
                </a:rPr>
                <a:t>	</a:t>
              </a:r>
              <a:r>
                <a:rPr lang="it-IT" sz="1600" kern="0" dirty="0" err="1">
                  <a:solidFill>
                    <a:srgbClr val="00B050"/>
                  </a:solidFill>
                  <a:latin typeface="Arial"/>
                  <a:cs typeface="+mn-cs"/>
                </a:rPr>
                <a:t>FinId</a:t>
              </a:r>
              <a:endParaRPr lang="it-IT" sz="1600" kern="0" dirty="0">
                <a:solidFill>
                  <a:srgbClr val="00B050"/>
                </a:solidFill>
                <a:latin typeface="Arial"/>
                <a:cs typeface="+mn-cs"/>
              </a:endParaRPr>
            </a:p>
            <a:p>
              <a:pPr marL="342900" indent="-342900">
                <a:spcBef>
                  <a:spcPct val="20000"/>
                </a:spcBef>
                <a:defRPr/>
              </a:pPr>
              <a:r>
                <a:rPr lang="it-IT" sz="1600" kern="0" dirty="0">
                  <a:solidFill>
                    <a:srgbClr val="00B050"/>
                  </a:solidFill>
                  <a:latin typeface="Arial"/>
                  <a:cs typeface="+mn-cs"/>
                </a:rPr>
                <a:t>	Budget</a:t>
              </a:r>
            </a:p>
            <a:p>
              <a:pPr marL="342900" indent="-342900">
                <a:spcBef>
                  <a:spcPct val="20000"/>
                </a:spcBef>
                <a:defRPr/>
              </a:pPr>
              <a:r>
                <a:rPr lang="it-IT" sz="1600" kern="0" dirty="0">
                  <a:solidFill>
                    <a:srgbClr val="00B050"/>
                  </a:solidFill>
                  <a:latin typeface="Arial"/>
                  <a:cs typeface="+mn-cs"/>
                </a:rPr>
                <a:t>	</a:t>
              </a:r>
              <a:r>
                <a:rPr lang="it-IT" sz="1600" kern="0" dirty="0" err="1">
                  <a:solidFill>
                    <a:srgbClr val="00B050"/>
                  </a:solidFill>
                  <a:latin typeface="Arial"/>
                  <a:cs typeface="+mn-cs"/>
                </a:rPr>
                <a:t>Phone</a:t>
              </a:r>
              <a:endParaRPr lang="it-IT" sz="1600" kern="0" dirty="0">
                <a:solidFill>
                  <a:srgbClr val="00B050"/>
                </a:solidFill>
                <a:latin typeface="Arial"/>
                <a:cs typeface="+mn-cs"/>
              </a:endParaRPr>
            </a:p>
            <a:p>
              <a:pPr>
                <a:spcBef>
                  <a:spcPct val="0"/>
                </a:spcBef>
                <a:defRPr/>
              </a:pPr>
              <a:endParaRPr lang="it-IT" sz="2400" dirty="0">
                <a:solidFill>
                  <a:srgbClr val="000000"/>
                </a:solidFill>
                <a:latin typeface="Times New Roman" pitchFamily="18" charset="0"/>
                <a:cs typeface="+mn-cs"/>
              </a:endParaRPr>
            </a:p>
          </p:txBody>
        </p:sp>
        <p:grpSp>
          <p:nvGrpSpPr>
            <p:cNvPr id="19541" name="Gruppo 52"/>
            <p:cNvGrpSpPr>
              <a:grpSpLocks/>
            </p:cNvGrpSpPr>
            <p:nvPr/>
          </p:nvGrpSpPr>
          <p:grpSpPr bwMode="auto">
            <a:xfrm>
              <a:off x="4214810" y="3394816"/>
              <a:ext cx="574082" cy="857257"/>
              <a:chOff x="5715008" y="3429000"/>
              <a:chExt cx="574082" cy="857257"/>
            </a:xfrm>
          </p:grpSpPr>
          <p:cxnSp>
            <p:nvCxnSpPr>
              <p:cNvPr id="19543" name="Connettore 2 42"/>
              <p:cNvCxnSpPr>
                <a:cxnSpLocks noChangeShapeType="1"/>
              </p:cNvCxnSpPr>
              <p:nvPr/>
            </p:nvCxnSpPr>
            <p:spPr bwMode="auto">
              <a:xfrm rot="10800000">
                <a:off x="5715008" y="4286256"/>
                <a:ext cx="571504" cy="1"/>
              </a:xfrm>
              <a:prstGeom prst="straightConnector1">
                <a:avLst/>
              </a:prstGeom>
              <a:noFill/>
              <a:ln w="9525">
                <a:solidFill>
                  <a:schemeClr val="tx1"/>
                </a:solidFill>
                <a:miter lim="800000"/>
                <a:headEnd/>
                <a:tailEnd type="arrow" w="med" len="med"/>
              </a:ln>
              <a:extLst>
                <a:ext uri="{909E8E84-426E-40dd-AFC4-6F175D3DCCD1}">
                  <a14:hiddenFill xmlns:a14="http://schemas.microsoft.com/office/drawing/2010/main" xmlns="">
                    <a:noFill/>
                  </a14:hiddenFill>
                </a:ext>
              </a:extLst>
            </p:spPr>
          </p:cxnSp>
          <p:cxnSp>
            <p:nvCxnSpPr>
              <p:cNvPr id="19544" name="Connettore 1 34"/>
              <p:cNvCxnSpPr>
                <a:cxnSpLocks noChangeShapeType="1"/>
              </p:cNvCxnSpPr>
              <p:nvPr/>
            </p:nvCxnSpPr>
            <p:spPr bwMode="auto">
              <a:xfrm rot="5400000" flipH="1" flipV="1">
                <a:off x="5859411" y="3856101"/>
                <a:ext cx="856780" cy="2578"/>
              </a:xfrm>
              <a:prstGeom prst="line">
                <a:avLst/>
              </a:prstGeom>
              <a:noFill/>
              <a:ln w="9525">
                <a:solidFill>
                  <a:schemeClr val="tx1"/>
                </a:solidFill>
                <a:miter lim="800000"/>
                <a:headEnd/>
                <a:tailEnd/>
              </a:ln>
              <a:extLst>
                <a:ext uri="{909E8E84-426E-40dd-AFC4-6F175D3DCCD1}">
                  <a14:hiddenFill xmlns:a14="http://schemas.microsoft.com/office/drawing/2010/main" xmlns="">
                    <a:noFill/>
                  </a14:hiddenFill>
                </a:ext>
              </a:extLst>
            </p:spPr>
          </p:cxnSp>
          <p:cxnSp>
            <p:nvCxnSpPr>
              <p:cNvPr id="19545" name="Connettore 1 44"/>
              <p:cNvCxnSpPr>
                <a:cxnSpLocks noChangeShapeType="1"/>
              </p:cNvCxnSpPr>
              <p:nvPr/>
            </p:nvCxnSpPr>
            <p:spPr bwMode="auto">
              <a:xfrm rot="10800000">
                <a:off x="6072198" y="3429000"/>
                <a:ext cx="214314" cy="1588"/>
              </a:xfrm>
              <a:prstGeom prst="line">
                <a:avLst/>
              </a:prstGeom>
              <a:noFill/>
              <a:ln w="9525">
                <a:solidFill>
                  <a:schemeClr val="tx1"/>
                </a:solidFill>
                <a:miter lim="800000"/>
                <a:headEnd/>
                <a:tailEnd/>
              </a:ln>
              <a:extLst>
                <a:ext uri="{909E8E84-426E-40dd-AFC4-6F175D3DCCD1}">
                  <a14:hiddenFill xmlns:a14="http://schemas.microsoft.com/office/drawing/2010/main" xmlns="">
                    <a:noFill/>
                  </a14:hiddenFill>
                </a:ext>
              </a:extLst>
            </p:spPr>
          </p:cxnSp>
        </p:grpSp>
        <p:sp>
          <p:nvSpPr>
            <p:cNvPr id="42" name="CasellaDiTesto 41"/>
            <p:cNvSpPr txBox="1"/>
            <p:nvPr/>
          </p:nvSpPr>
          <p:spPr>
            <a:xfrm>
              <a:off x="4500584" y="3643400"/>
              <a:ext cx="312746" cy="276239"/>
            </a:xfrm>
            <a:prstGeom prst="rect">
              <a:avLst/>
            </a:prstGeom>
            <a:noFill/>
          </p:spPr>
          <p:txBody>
            <a:bodyPr wrap="none">
              <a:spAutoFit/>
            </a:bodyPr>
            <a:lstStyle/>
            <a:p>
              <a:pPr>
                <a:spcBef>
                  <a:spcPct val="0"/>
                </a:spcBef>
                <a:defRPr/>
              </a:pPr>
              <a:r>
                <a:rPr lang="it-IT" sz="1200" dirty="0">
                  <a:solidFill>
                    <a:srgbClr val="000000"/>
                  </a:solidFill>
                  <a:latin typeface="Arial"/>
                  <a:cs typeface="+mn-cs"/>
                </a:rPr>
                <a:t>f4</a:t>
              </a:r>
            </a:p>
          </p:txBody>
        </p:sp>
      </p:grpSp>
      <p:sp>
        <p:nvSpPr>
          <p:cNvPr id="47" name="Segnaposto contenuto 8"/>
          <p:cNvSpPr txBox="1">
            <a:spLocks/>
          </p:cNvSpPr>
          <p:nvPr/>
        </p:nvSpPr>
        <p:spPr bwMode="auto">
          <a:xfrm>
            <a:off x="5143500" y="1285875"/>
            <a:ext cx="3929063" cy="1214438"/>
          </a:xfrm>
          <a:prstGeom prst="rect">
            <a:avLst/>
          </a:prstGeom>
          <a:noFill/>
          <a:ln w="9525">
            <a:noFill/>
            <a:miter lim="800000"/>
            <a:headEnd/>
            <a:tailEnd/>
          </a:ln>
        </p:spPr>
        <p:txBody>
          <a:bodyPr/>
          <a:lstStyle>
            <a:lvl1pPr marL="342900" indent="-342900" eaLnBrk="0" hangingPunct="0">
              <a:defRPr sz="2400">
                <a:solidFill>
                  <a:schemeClr val="tx1"/>
                </a:solidFill>
                <a:latin typeface="Times New Roman" charset="0"/>
                <a:ea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spcBef>
                <a:spcPct val="20000"/>
              </a:spcBef>
            </a:pPr>
            <a:r>
              <a:rPr lang="it-IT" sz="1800">
                <a:solidFill>
                  <a:srgbClr val="000000"/>
                </a:solidFill>
                <a:latin typeface="Arial" charset="0"/>
                <a:cs typeface="+mn-cs"/>
                <a:sym typeface="Symbol" charset="0"/>
              </a:rPr>
              <a:t></a:t>
            </a:r>
            <a:r>
              <a:rPr lang="it-IT" sz="1800">
                <a:solidFill>
                  <a:srgbClr val="00B0F0"/>
                </a:solidFill>
                <a:latin typeface="Arial" charset="0"/>
                <a:cs typeface="+mn-cs"/>
                <a:sym typeface="Symbol" charset="0"/>
              </a:rPr>
              <a:t>n</a:t>
            </a:r>
            <a:r>
              <a:rPr lang="it-IT" sz="1800">
                <a:solidFill>
                  <a:srgbClr val="000000"/>
                </a:solidFill>
                <a:latin typeface="Arial" charset="0"/>
                <a:cs typeface="+mn-cs"/>
                <a:sym typeface="Symbol" charset="0"/>
              </a:rPr>
              <a:t>,d,y,</a:t>
            </a:r>
            <a:r>
              <a:rPr lang="it-IT" sz="1800">
                <a:solidFill>
                  <a:srgbClr val="00B0F0"/>
                </a:solidFill>
                <a:latin typeface="Arial" charset="0"/>
                <a:cs typeface="+mn-cs"/>
                <a:sym typeface="Symbol" charset="0"/>
              </a:rPr>
              <a:t>g</a:t>
            </a:r>
            <a:r>
              <a:rPr lang="it-IT" sz="1800">
                <a:solidFill>
                  <a:srgbClr val="000000"/>
                </a:solidFill>
                <a:latin typeface="Arial" charset="0"/>
                <a:cs typeface="+mn-cs"/>
                <a:sym typeface="Symbol" charset="0"/>
              </a:rPr>
              <a:t>,a,s,m Companies(</a:t>
            </a:r>
            <a:r>
              <a:rPr lang="it-IT" sz="1800">
                <a:solidFill>
                  <a:srgbClr val="00B0F0"/>
                </a:solidFill>
                <a:latin typeface="Arial" charset="0"/>
                <a:cs typeface="+mn-cs"/>
                <a:sym typeface="Symbol" charset="0"/>
              </a:rPr>
              <a:t>n</a:t>
            </a:r>
            <a:r>
              <a:rPr lang="it-IT" sz="1800">
                <a:solidFill>
                  <a:srgbClr val="000000"/>
                </a:solidFill>
                <a:latin typeface="Arial" charset="0"/>
                <a:cs typeface="+mn-cs"/>
                <a:sym typeface="Symbol" charset="0"/>
              </a:rPr>
              <a:t>,d,y),</a:t>
            </a:r>
          </a:p>
          <a:p>
            <a:pPr>
              <a:spcBef>
                <a:spcPct val="20000"/>
              </a:spcBef>
            </a:pPr>
            <a:r>
              <a:rPr lang="it-IT" sz="1800">
                <a:solidFill>
                  <a:srgbClr val="000000"/>
                </a:solidFill>
                <a:latin typeface="Arial" charset="0"/>
                <a:cs typeface="+mn-cs"/>
                <a:sym typeface="Symbol" charset="0"/>
              </a:rPr>
              <a:t>		Grants(</a:t>
            </a:r>
            <a:r>
              <a:rPr lang="it-IT" sz="1800">
                <a:solidFill>
                  <a:srgbClr val="00B0F0"/>
                </a:solidFill>
                <a:latin typeface="Arial" charset="0"/>
                <a:cs typeface="+mn-cs"/>
                <a:sym typeface="Symbol" charset="0"/>
              </a:rPr>
              <a:t>g</a:t>
            </a:r>
            <a:r>
              <a:rPr lang="it-IT" sz="1800">
                <a:solidFill>
                  <a:srgbClr val="000000"/>
                </a:solidFill>
                <a:latin typeface="Arial" charset="0"/>
                <a:cs typeface="+mn-cs"/>
                <a:sym typeface="Symbol" charset="0"/>
              </a:rPr>
              <a:t>,</a:t>
            </a:r>
            <a:r>
              <a:rPr lang="it-IT" sz="1800">
                <a:solidFill>
                  <a:srgbClr val="00B0F0"/>
                </a:solidFill>
                <a:latin typeface="Arial" charset="0"/>
                <a:cs typeface="+mn-cs"/>
                <a:sym typeface="Symbol" charset="0"/>
              </a:rPr>
              <a:t>n</a:t>
            </a:r>
            <a:r>
              <a:rPr lang="it-IT" sz="1800">
                <a:solidFill>
                  <a:srgbClr val="000000"/>
                </a:solidFill>
                <a:latin typeface="Arial" charset="0"/>
                <a:cs typeface="+mn-cs"/>
                <a:sym typeface="Symbol" charset="0"/>
              </a:rPr>
              <a:t>,a,s,m) →</a:t>
            </a:r>
          </a:p>
          <a:p>
            <a:pPr>
              <a:spcBef>
                <a:spcPct val="20000"/>
              </a:spcBef>
            </a:pPr>
            <a:r>
              <a:rPr lang="it-IT" sz="1800">
                <a:solidFill>
                  <a:srgbClr val="000000"/>
                </a:solidFill>
                <a:latin typeface="Arial" charset="0"/>
                <a:cs typeface="+mn-cs"/>
                <a:sym typeface="Symbol" charset="0"/>
              </a:rPr>
              <a:t>   y',F,f Organizations(</a:t>
            </a:r>
            <a:r>
              <a:rPr lang="it-IT" sz="1800">
                <a:solidFill>
                  <a:srgbClr val="00B0F0"/>
                </a:solidFill>
                <a:latin typeface="Arial" charset="0"/>
                <a:cs typeface="+mn-cs"/>
                <a:sym typeface="Symbol" charset="0"/>
              </a:rPr>
              <a:t>n</a:t>
            </a:r>
            <a:r>
              <a:rPr lang="it-IT" sz="1800">
                <a:solidFill>
                  <a:srgbClr val="000000"/>
                </a:solidFill>
                <a:latin typeface="Arial" charset="0"/>
                <a:cs typeface="+mn-cs"/>
                <a:sym typeface="Symbol" charset="0"/>
              </a:rPr>
              <a:t>,y',F)), F(</a:t>
            </a:r>
            <a:r>
              <a:rPr lang="it-IT" sz="1800">
                <a:solidFill>
                  <a:srgbClr val="00B0F0"/>
                </a:solidFill>
                <a:latin typeface="Arial" charset="0"/>
                <a:cs typeface="+mn-cs"/>
                <a:sym typeface="Symbol" charset="0"/>
              </a:rPr>
              <a:t>g</a:t>
            </a:r>
            <a:r>
              <a:rPr lang="it-IT" sz="1800">
                <a:solidFill>
                  <a:srgbClr val="000000"/>
                </a:solidFill>
                <a:latin typeface="Arial" charset="0"/>
                <a:cs typeface="+mn-cs"/>
                <a:sym typeface="Symbol" charset="0"/>
              </a:rPr>
              <a:t>,f)</a:t>
            </a:r>
          </a:p>
          <a:p>
            <a:pPr>
              <a:spcBef>
                <a:spcPct val="20000"/>
              </a:spcBef>
            </a:pPr>
            <a:endParaRPr lang="it-IT" sz="1800">
              <a:solidFill>
                <a:srgbClr val="000000"/>
              </a:solidFill>
              <a:latin typeface="Arial" charset="0"/>
              <a:cs typeface="+mn-cs"/>
            </a:endParaRPr>
          </a:p>
          <a:p>
            <a:pPr>
              <a:spcBef>
                <a:spcPct val="20000"/>
              </a:spcBef>
            </a:pPr>
            <a:endParaRPr lang="it-IT" sz="1800">
              <a:solidFill>
                <a:srgbClr val="000000"/>
              </a:solidFill>
              <a:latin typeface="Arial" charset="0"/>
              <a:cs typeface="+mn-cs"/>
            </a:endParaRPr>
          </a:p>
        </p:txBody>
      </p:sp>
      <p:grpSp>
        <p:nvGrpSpPr>
          <p:cNvPr id="19473" name="Gruppo 48"/>
          <p:cNvGrpSpPr>
            <a:grpSpLocks/>
          </p:cNvGrpSpPr>
          <p:nvPr/>
        </p:nvGrpSpPr>
        <p:grpSpPr bwMode="auto">
          <a:xfrm>
            <a:off x="4857750" y="3571875"/>
            <a:ext cx="4214813" cy="857250"/>
            <a:chOff x="5072066" y="3500438"/>
            <a:chExt cx="4214842" cy="857256"/>
          </a:xfrm>
        </p:grpSpPr>
        <p:sp>
          <p:nvSpPr>
            <p:cNvPr id="50" name="CasellaDiTesto 49"/>
            <p:cNvSpPr txBox="1"/>
            <p:nvPr/>
          </p:nvSpPr>
          <p:spPr>
            <a:xfrm>
              <a:off x="5072066" y="3786190"/>
              <a:ext cx="355602" cy="285752"/>
            </a:xfrm>
            <a:prstGeom prst="rect">
              <a:avLst/>
            </a:prstGeom>
            <a:noFill/>
          </p:spPr>
          <p:txBody>
            <a:bodyPr>
              <a:spAutoFit/>
            </a:bodyPr>
            <a:lstStyle/>
            <a:p>
              <a:pPr>
                <a:spcBef>
                  <a:spcPct val="0"/>
                </a:spcBef>
                <a:defRPr/>
              </a:pPr>
              <a:r>
                <a:rPr lang="it-IT" sz="1200" dirty="0">
                  <a:solidFill>
                    <a:srgbClr val="000000"/>
                  </a:solidFill>
                  <a:latin typeface="Arial"/>
                  <a:cs typeface="+mn-cs"/>
                </a:rPr>
                <a:t>v3</a:t>
              </a:r>
            </a:p>
          </p:txBody>
        </p:sp>
        <p:sp>
          <p:nvSpPr>
            <p:cNvPr id="51" name="Segnaposto contenuto 8"/>
            <p:cNvSpPr txBox="1">
              <a:spLocks/>
            </p:cNvSpPr>
            <p:nvPr/>
          </p:nvSpPr>
          <p:spPr bwMode="auto">
            <a:xfrm>
              <a:off x="5357818" y="3500438"/>
              <a:ext cx="3929090" cy="857256"/>
            </a:xfrm>
            <a:prstGeom prst="rect">
              <a:avLst/>
            </a:prstGeom>
            <a:noFill/>
            <a:ln w="9525">
              <a:noFill/>
              <a:miter lim="800000"/>
              <a:headEnd/>
              <a:tailEnd/>
            </a:ln>
          </p:spPr>
          <p:txBody>
            <a:bodyPr/>
            <a:lstStyle>
              <a:lvl1pPr marL="342900" indent="-342900" eaLnBrk="0" hangingPunct="0">
                <a:defRPr sz="2400">
                  <a:solidFill>
                    <a:schemeClr val="tx1"/>
                  </a:solidFill>
                  <a:latin typeface="Times New Roman" charset="0"/>
                  <a:ea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spcBef>
                  <a:spcPct val="20000"/>
                </a:spcBef>
              </a:pPr>
              <a:r>
                <a:rPr lang="it-IT" sz="1800">
                  <a:solidFill>
                    <a:srgbClr val="000000"/>
                  </a:solidFill>
                  <a:latin typeface="Arial" charset="0"/>
                  <a:cs typeface="+mn-cs"/>
                  <a:sym typeface="Symbol" charset="0"/>
                </a:rPr>
                <a:t>g, r, </a:t>
              </a:r>
              <a:r>
                <a:rPr lang="it-IT" sz="1800">
                  <a:solidFill>
                    <a:srgbClr val="00B0F0"/>
                  </a:solidFill>
                  <a:latin typeface="Arial" charset="0"/>
                  <a:cs typeface="+mn-cs"/>
                  <a:sym typeface="Symbol" charset="0"/>
                </a:rPr>
                <a:t>a</a:t>
              </a:r>
              <a:r>
                <a:rPr lang="it-IT" sz="1800">
                  <a:solidFill>
                    <a:srgbClr val="000000"/>
                  </a:solidFill>
                  <a:latin typeface="Arial" charset="0"/>
                  <a:cs typeface="+mn-cs"/>
                  <a:sym typeface="Symbol" charset="0"/>
                </a:rPr>
                <a:t>, s, m Grants(g,r,</a:t>
              </a:r>
              <a:r>
                <a:rPr lang="it-IT" sz="1800">
                  <a:solidFill>
                    <a:srgbClr val="00B0F0"/>
                  </a:solidFill>
                  <a:latin typeface="Arial" charset="0"/>
                  <a:cs typeface="+mn-cs"/>
                  <a:sym typeface="Symbol" charset="0"/>
                </a:rPr>
                <a:t>a</a:t>
              </a:r>
              <a:r>
                <a:rPr lang="it-IT" sz="1800">
                  <a:solidFill>
                    <a:srgbClr val="000000"/>
                  </a:solidFill>
                  <a:latin typeface="Arial" charset="0"/>
                  <a:cs typeface="+mn-cs"/>
                  <a:sym typeface="Symbol" charset="0"/>
                </a:rPr>
                <a:t>,s,m) →</a:t>
              </a:r>
            </a:p>
            <a:p>
              <a:pPr>
                <a:spcBef>
                  <a:spcPct val="20000"/>
                </a:spcBef>
              </a:pPr>
              <a:r>
                <a:rPr lang="it-IT" sz="1800">
                  <a:solidFill>
                    <a:srgbClr val="000000"/>
                  </a:solidFill>
                  <a:latin typeface="Arial" charset="0"/>
                  <a:cs typeface="+mn-cs"/>
                  <a:sym typeface="Symbol" charset="0"/>
                </a:rPr>
                <a:t>	 f,p Finances(f,</a:t>
              </a:r>
              <a:r>
                <a:rPr lang="it-IT" sz="1800">
                  <a:solidFill>
                    <a:srgbClr val="00B0F0"/>
                  </a:solidFill>
                  <a:latin typeface="Arial" charset="0"/>
                  <a:cs typeface="+mn-cs"/>
                  <a:sym typeface="Symbol" charset="0"/>
                </a:rPr>
                <a:t>a</a:t>
              </a:r>
              <a:r>
                <a:rPr lang="it-IT" sz="1800">
                  <a:solidFill>
                    <a:srgbClr val="000000"/>
                  </a:solidFill>
                  <a:latin typeface="Arial" charset="0"/>
                  <a:cs typeface="+mn-cs"/>
                  <a:sym typeface="Symbol" charset="0"/>
                </a:rPr>
                <a:t>,p)</a:t>
              </a:r>
            </a:p>
          </p:txBody>
        </p:sp>
      </p:grpSp>
      <p:grpSp>
        <p:nvGrpSpPr>
          <p:cNvPr id="19474" name="Gruppo 98"/>
          <p:cNvGrpSpPr>
            <a:grpSpLocks/>
          </p:cNvGrpSpPr>
          <p:nvPr/>
        </p:nvGrpSpPr>
        <p:grpSpPr bwMode="auto">
          <a:xfrm>
            <a:off x="4857750" y="4819650"/>
            <a:ext cx="4286250" cy="971550"/>
            <a:chOff x="5072066" y="4500570"/>
            <a:chExt cx="4286280" cy="971524"/>
          </a:xfrm>
        </p:grpSpPr>
        <p:sp>
          <p:nvSpPr>
            <p:cNvPr id="100" name="CasellaDiTesto 99"/>
            <p:cNvSpPr txBox="1"/>
            <p:nvPr/>
          </p:nvSpPr>
          <p:spPr>
            <a:xfrm>
              <a:off x="5072066" y="4786312"/>
              <a:ext cx="355602" cy="285742"/>
            </a:xfrm>
            <a:prstGeom prst="rect">
              <a:avLst/>
            </a:prstGeom>
            <a:noFill/>
          </p:spPr>
          <p:txBody>
            <a:bodyPr>
              <a:spAutoFit/>
            </a:bodyPr>
            <a:lstStyle/>
            <a:p>
              <a:pPr>
                <a:spcBef>
                  <a:spcPct val="0"/>
                </a:spcBef>
                <a:defRPr/>
              </a:pPr>
              <a:r>
                <a:rPr lang="it-IT" sz="1200" dirty="0">
                  <a:solidFill>
                    <a:srgbClr val="000000"/>
                  </a:solidFill>
                  <a:latin typeface="Arial"/>
                  <a:cs typeface="+mn-cs"/>
                </a:rPr>
                <a:t>v4</a:t>
              </a:r>
            </a:p>
          </p:txBody>
        </p:sp>
        <p:sp>
          <p:nvSpPr>
            <p:cNvPr id="101" name="Segnaposto contenuto 8"/>
            <p:cNvSpPr txBox="1">
              <a:spLocks/>
            </p:cNvSpPr>
            <p:nvPr/>
          </p:nvSpPr>
          <p:spPr bwMode="auto">
            <a:xfrm>
              <a:off x="5429257" y="4500570"/>
              <a:ext cx="3929089" cy="971524"/>
            </a:xfrm>
            <a:prstGeom prst="rect">
              <a:avLst/>
            </a:prstGeom>
            <a:noFill/>
            <a:ln w="9525">
              <a:noFill/>
              <a:miter lim="800000"/>
              <a:headEnd/>
              <a:tailEnd/>
            </a:ln>
          </p:spPr>
          <p:txBody>
            <a:bodyPr/>
            <a:lstStyle>
              <a:lvl1pPr marL="342900" indent="-342900" eaLnBrk="0" hangingPunct="0">
                <a:defRPr sz="2400">
                  <a:solidFill>
                    <a:schemeClr val="tx1"/>
                  </a:solidFill>
                  <a:latin typeface="Times New Roman" charset="0"/>
                  <a:ea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spcBef>
                  <a:spcPct val="20000"/>
                </a:spcBef>
              </a:pPr>
              <a:r>
                <a:rPr lang="it-IT" sz="1800">
                  <a:solidFill>
                    <a:srgbClr val="000000"/>
                  </a:solidFill>
                  <a:latin typeface="Arial" charset="0"/>
                  <a:cs typeface="+mn-cs"/>
                  <a:sym typeface="Symbol" charset="0"/>
                </a:rPr>
                <a:t>c, e, </a:t>
              </a:r>
              <a:r>
                <a:rPr lang="it-IT" sz="1800">
                  <a:solidFill>
                    <a:srgbClr val="00B0F0"/>
                  </a:solidFill>
                  <a:latin typeface="Arial" charset="0"/>
                  <a:cs typeface="+mn-cs"/>
                  <a:sym typeface="Symbol" charset="0"/>
                </a:rPr>
                <a:t>p </a:t>
              </a:r>
              <a:r>
                <a:rPr lang="it-IT" sz="1800">
                  <a:solidFill>
                    <a:srgbClr val="000000"/>
                  </a:solidFill>
                  <a:latin typeface="Arial" charset="0"/>
                  <a:cs typeface="+mn-cs"/>
                  <a:sym typeface="Symbol" charset="0"/>
                </a:rPr>
                <a:t>Contacts(c,e,</a:t>
              </a:r>
              <a:r>
                <a:rPr lang="it-IT" sz="1800">
                  <a:solidFill>
                    <a:srgbClr val="00B0F0"/>
                  </a:solidFill>
                  <a:latin typeface="Arial" charset="0"/>
                  <a:cs typeface="+mn-cs"/>
                  <a:sym typeface="Symbol" charset="0"/>
                </a:rPr>
                <a:t>p</a:t>
              </a:r>
              <a:r>
                <a:rPr lang="it-IT" sz="1800">
                  <a:solidFill>
                    <a:srgbClr val="000000"/>
                  </a:solidFill>
                  <a:latin typeface="Arial" charset="0"/>
                  <a:cs typeface="+mn-cs"/>
                  <a:sym typeface="Symbol" charset="0"/>
                </a:rPr>
                <a:t>) →</a:t>
              </a:r>
            </a:p>
            <a:p>
              <a:pPr>
                <a:spcBef>
                  <a:spcPct val="20000"/>
                </a:spcBef>
              </a:pPr>
              <a:r>
                <a:rPr lang="it-IT" sz="1800">
                  <a:solidFill>
                    <a:srgbClr val="000000"/>
                  </a:solidFill>
                  <a:latin typeface="Arial" charset="0"/>
                  <a:cs typeface="+mn-cs"/>
                  <a:sym typeface="Symbol" charset="0"/>
                </a:rPr>
                <a:t>	 f,b Finances(f,b,</a:t>
              </a:r>
              <a:r>
                <a:rPr lang="it-IT" sz="1800">
                  <a:solidFill>
                    <a:srgbClr val="00B0F0"/>
                  </a:solidFill>
                  <a:latin typeface="Arial" charset="0"/>
                  <a:cs typeface="+mn-cs"/>
                  <a:sym typeface="Symbol" charset="0"/>
                </a:rPr>
                <a:t>p</a:t>
              </a:r>
              <a:r>
                <a:rPr lang="it-IT" sz="1800">
                  <a:solidFill>
                    <a:srgbClr val="000000"/>
                  </a:solidFill>
                  <a:latin typeface="Arial" charset="0"/>
                  <a:cs typeface="+mn-cs"/>
                  <a:sym typeface="Symbol" charset="0"/>
                </a:rPr>
                <a:t>)</a:t>
              </a:r>
            </a:p>
            <a:p>
              <a:pPr>
                <a:spcBef>
                  <a:spcPct val="20000"/>
                </a:spcBef>
              </a:pPr>
              <a:endParaRPr lang="it-IT" sz="1800">
                <a:solidFill>
                  <a:srgbClr val="000000"/>
                </a:solidFill>
                <a:latin typeface="Arial" charset="0"/>
                <a:cs typeface="+mn-cs"/>
              </a:endParaRPr>
            </a:p>
            <a:p>
              <a:pPr>
                <a:spcBef>
                  <a:spcPct val="20000"/>
                </a:spcBef>
              </a:pPr>
              <a:endParaRPr lang="it-IT" sz="1800">
                <a:solidFill>
                  <a:srgbClr val="000000"/>
                </a:solidFill>
                <a:latin typeface="Arial" charset="0"/>
                <a:cs typeface="+mn-cs"/>
              </a:endParaRPr>
            </a:p>
          </p:txBody>
        </p:sp>
      </p:grpSp>
      <p:sp>
        <p:nvSpPr>
          <p:cNvPr id="19475" name="Rettangolo 101"/>
          <p:cNvSpPr>
            <a:spLocks noChangeArrowheads="1"/>
          </p:cNvSpPr>
          <p:nvPr/>
        </p:nvSpPr>
        <p:spPr bwMode="auto">
          <a:xfrm>
            <a:off x="285750" y="3714750"/>
            <a:ext cx="8643938" cy="2786063"/>
          </a:xfrm>
          <a:prstGeom prst="rect">
            <a:avLst/>
          </a:prstGeom>
          <a:solidFill>
            <a:schemeClr val="accent1"/>
          </a:solidFill>
          <a:ln w="9525">
            <a:solidFill>
              <a:schemeClr val="tx1"/>
            </a:solidFill>
            <a:miter lim="800000"/>
            <a:headEnd/>
            <a:tailEnd/>
          </a:ln>
        </p:spPr>
        <p:txBody>
          <a:bodyPr/>
          <a:lstStyle/>
          <a:p>
            <a:pPr>
              <a:spcBef>
                <a:spcPct val="0"/>
              </a:spcBef>
            </a:pPr>
            <a:endParaRPr lang="it-IT" sz="2400">
              <a:solidFill>
                <a:srgbClr val="000000"/>
              </a:solidFill>
              <a:cs typeface="+mn-cs"/>
            </a:endParaRPr>
          </a:p>
        </p:txBody>
      </p:sp>
      <p:sp>
        <p:nvSpPr>
          <p:cNvPr id="103" name="Rettangolo 102"/>
          <p:cNvSpPr/>
          <p:nvPr/>
        </p:nvSpPr>
        <p:spPr bwMode="auto">
          <a:xfrm>
            <a:off x="642938" y="3857625"/>
            <a:ext cx="2000250" cy="250825"/>
          </a:xfrm>
          <a:prstGeom prst="rect">
            <a:avLst/>
          </a:prstGeom>
          <a:solidFill>
            <a:schemeClr val="accent1"/>
          </a:solidFill>
          <a:ln w="9525" cap="flat" cmpd="sng" algn="ctr">
            <a:solidFill>
              <a:schemeClr val="tx1"/>
            </a:solidFill>
            <a:prstDash val="solid"/>
            <a:miter lim="800000"/>
            <a:headEnd type="none" w="med" len="med"/>
            <a:tailEnd type="none" w="med" len="med"/>
          </a:ln>
          <a:effectLst/>
        </p:spPr>
        <p:txBody>
          <a:bodyPr anchor="ctr"/>
          <a:lstStyle/>
          <a:p>
            <a:pPr algn="ctr">
              <a:spcBef>
                <a:spcPct val="0"/>
              </a:spcBef>
              <a:defRPr/>
            </a:pPr>
            <a:r>
              <a:rPr lang="it-IT" dirty="0" err="1">
                <a:solidFill>
                  <a:srgbClr val="000000"/>
                </a:solidFill>
                <a:latin typeface="Arial"/>
                <a:cs typeface="+mn-cs"/>
              </a:rPr>
              <a:t>Companies</a:t>
            </a:r>
            <a:endParaRPr lang="it-IT" dirty="0">
              <a:solidFill>
                <a:srgbClr val="000000"/>
              </a:solidFill>
              <a:latin typeface="Arial"/>
              <a:cs typeface="+mn-cs"/>
            </a:endParaRPr>
          </a:p>
        </p:txBody>
      </p:sp>
      <p:grpSp>
        <p:nvGrpSpPr>
          <p:cNvPr id="19477" name="Gruppo 113"/>
          <p:cNvGrpSpPr>
            <a:grpSpLocks/>
          </p:cNvGrpSpPr>
          <p:nvPr/>
        </p:nvGrpSpPr>
        <p:grpSpPr bwMode="auto">
          <a:xfrm>
            <a:off x="642938" y="4108450"/>
            <a:ext cx="2000250" cy="249238"/>
            <a:chOff x="785786" y="4357694"/>
            <a:chExt cx="2286016" cy="285752"/>
          </a:xfrm>
        </p:grpSpPr>
        <p:sp>
          <p:nvSpPr>
            <p:cNvPr id="104" name="Rettangolo 103"/>
            <p:cNvSpPr/>
            <p:nvPr/>
          </p:nvSpPr>
          <p:spPr bwMode="auto">
            <a:xfrm>
              <a:off x="785786" y="4357694"/>
              <a:ext cx="714834" cy="285752"/>
            </a:xfrm>
            <a:prstGeom prst="rect">
              <a:avLst/>
            </a:prstGeom>
            <a:solidFill>
              <a:schemeClr val="accent1"/>
            </a:solidFill>
            <a:ln w="9525" cap="flat" cmpd="sng" algn="ctr">
              <a:solidFill>
                <a:schemeClr val="tx1"/>
              </a:solidFill>
              <a:prstDash val="solid"/>
              <a:miter lim="800000"/>
              <a:headEnd type="none" w="med" len="med"/>
              <a:tailEnd type="none" w="med" len="med"/>
            </a:ln>
            <a:effectLst/>
          </p:spPr>
          <p:txBody>
            <a:bodyPr lIns="18000" rIns="18000"/>
            <a:lstStyle/>
            <a:p>
              <a:pPr algn="ctr">
                <a:spcBef>
                  <a:spcPct val="0"/>
                </a:spcBef>
                <a:defRPr/>
              </a:pPr>
              <a:r>
                <a:rPr lang="it-IT" dirty="0" err="1">
                  <a:solidFill>
                    <a:srgbClr val="000000"/>
                  </a:solidFill>
                  <a:latin typeface="Arial"/>
                  <a:cs typeface="+mn-cs"/>
                </a:rPr>
                <a:t>Name</a:t>
              </a:r>
              <a:endParaRPr lang="it-IT" dirty="0">
                <a:solidFill>
                  <a:srgbClr val="000000"/>
                </a:solidFill>
                <a:latin typeface="Arial"/>
                <a:cs typeface="+mn-cs"/>
              </a:endParaRPr>
            </a:p>
          </p:txBody>
        </p:sp>
        <p:sp>
          <p:nvSpPr>
            <p:cNvPr id="111" name="Rettangolo 110"/>
            <p:cNvSpPr/>
            <p:nvPr/>
          </p:nvSpPr>
          <p:spPr bwMode="auto">
            <a:xfrm>
              <a:off x="1500620" y="4357694"/>
              <a:ext cx="856349" cy="285752"/>
            </a:xfrm>
            <a:prstGeom prst="rect">
              <a:avLst/>
            </a:prstGeom>
            <a:solidFill>
              <a:schemeClr val="accent1"/>
            </a:solidFill>
            <a:ln w="9525" cap="flat" cmpd="sng" algn="ctr">
              <a:solidFill>
                <a:schemeClr val="tx1"/>
              </a:solidFill>
              <a:prstDash val="solid"/>
              <a:miter lim="800000"/>
              <a:headEnd type="none" w="med" len="med"/>
              <a:tailEnd type="none" w="med" len="med"/>
            </a:ln>
            <a:effectLst/>
          </p:spPr>
          <p:txBody>
            <a:bodyPr lIns="18000" rIns="18000"/>
            <a:lstStyle/>
            <a:p>
              <a:pPr algn="ctr">
                <a:spcBef>
                  <a:spcPct val="0"/>
                </a:spcBef>
                <a:defRPr/>
              </a:pPr>
              <a:r>
                <a:rPr lang="it-IT" dirty="0" err="1">
                  <a:solidFill>
                    <a:srgbClr val="000000"/>
                  </a:solidFill>
                  <a:latin typeface="Arial"/>
                  <a:cs typeface="+mn-cs"/>
                </a:rPr>
                <a:t>Address</a:t>
              </a:r>
              <a:endParaRPr lang="it-IT" dirty="0">
                <a:solidFill>
                  <a:srgbClr val="000000"/>
                </a:solidFill>
                <a:latin typeface="Arial"/>
                <a:cs typeface="+mn-cs"/>
              </a:endParaRPr>
            </a:p>
          </p:txBody>
        </p:sp>
        <p:sp>
          <p:nvSpPr>
            <p:cNvPr id="112" name="Rettangolo 111"/>
            <p:cNvSpPr/>
            <p:nvPr/>
          </p:nvSpPr>
          <p:spPr bwMode="auto">
            <a:xfrm>
              <a:off x="2356968" y="4357694"/>
              <a:ext cx="714834" cy="285752"/>
            </a:xfrm>
            <a:prstGeom prst="rect">
              <a:avLst/>
            </a:prstGeom>
            <a:solidFill>
              <a:schemeClr val="accent1"/>
            </a:solidFill>
            <a:ln w="9525" cap="flat" cmpd="sng" algn="ctr">
              <a:solidFill>
                <a:schemeClr val="tx1"/>
              </a:solidFill>
              <a:prstDash val="solid"/>
              <a:miter lim="800000"/>
              <a:headEnd type="none" w="med" len="med"/>
              <a:tailEnd type="none" w="med" len="med"/>
            </a:ln>
            <a:effectLst/>
          </p:spPr>
          <p:txBody>
            <a:bodyPr lIns="18000" rIns="18000"/>
            <a:lstStyle/>
            <a:p>
              <a:pPr algn="ctr">
                <a:spcBef>
                  <a:spcPct val="0"/>
                </a:spcBef>
                <a:defRPr/>
              </a:pPr>
              <a:r>
                <a:rPr lang="it-IT" dirty="0" err="1">
                  <a:solidFill>
                    <a:srgbClr val="000000"/>
                  </a:solidFill>
                  <a:latin typeface="Arial"/>
                  <a:cs typeface="+mn-cs"/>
                </a:rPr>
                <a:t>Year</a:t>
              </a:r>
              <a:endParaRPr lang="it-IT" dirty="0">
                <a:solidFill>
                  <a:srgbClr val="000000"/>
                </a:solidFill>
                <a:latin typeface="Arial"/>
                <a:cs typeface="+mn-cs"/>
              </a:endParaRPr>
            </a:p>
          </p:txBody>
        </p:sp>
      </p:grpSp>
      <p:grpSp>
        <p:nvGrpSpPr>
          <p:cNvPr id="19478" name="Gruppo 114"/>
          <p:cNvGrpSpPr>
            <a:grpSpLocks/>
          </p:cNvGrpSpPr>
          <p:nvPr/>
        </p:nvGrpSpPr>
        <p:grpSpPr bwMode="auto">
          <a:xfrm>
            <a:off x="642938" y="4357688"/>
            <a:ext cx="2000250" cy="250825"/>
            <a:chOff x="785786" y="4357694"/>
            <a:chExt cx="2286016" cy="285752"/>
          </a:xfrm>
        </p:grpSpPr>
        <p:sp>
          <p:nvSpPr>
            <p:cNvPr id="116" name="Rettangolo 115"/>
            <p:cNvSpPr/>
            <p:nvPr/>
          </p:nvSpPr>
          <p:spPr bwMode="auto">
            <a:xfrm>
              <a:off x="785786" y="4357694"/>
              <a:ext cx="714834" cy="285752"/>
            </a:xfrm>
            <a:prstGeom prst="rect">
              <a:avLst/>
            </a:prstGeom>
            <a:solidFill>
              <a:schemeClr val="accent1"/>
            </a:solidFill>
            <a:ln w="9525" cap="flat" cmpd="sng" algn="ctr">
              <a:solidFill>
                <a:schemeClr val="tx1"/>
              </a:solidFill>
              <a:prstDash val="solid"/>
              <a:miter lim="800000"/>
              <a:headEnd type="none" w="med" len="med"/>
              <a:tailEnd type="none" w="med" len="med"/>
            </a:ln>
            <a:effectLst/>
          </p:spPr>
          <p:txBody>
            <a:bodyPr lIns="18000" rIns="18000"/>
            <a:lstStyle/>
            <a:p>
              <a:pPr algn="ctr">
                <a:spcBef>
                  <a:spcPct val="0"/>
                </a:spcBef>
                <a:defRPr/>
              </a:pPr>
              <a:r>
                <a:rPr lang="it-IT" dirty="0">
                  <a:solidFill>
                    <a:srgbClr val="000000"/>
                  </a:solidFill>
                  <a:latin typeface="Arial"/>
                  <a:cs typeface="+mn-cs"/>
                </a:rPr>
                <a:t>HAL</a:t>
              </a:r>
            </a:p>
          </p:txBody>
        </p:sp>
        <p:sp>
          <p:nvSpPr>
            <p:cNvPr id="117" name="Rettangolo 116"/>
            <p:cNvSpPr/>
            <p:nvPr/>
          </p:nvSpPr>
          <p:spPr bwMode="auto">
            <a:xfrm>
              <a:off x="1500620" y="4357694"/>
              <a:ext cx="856349" cy="285752"/>
            </a:xfrm>
            <a:prstGeom prst="rect">
              <a:avLst/>
            </a:prstGeom>
            <a:solidFill>
              <a:schemeClr val="accent1"/>
            </a:solidFill>
            <a:ln w="9525" cap="flat" cmpd="sng" algn="ctr">
              <a:solidFill>
                <a:schemeClr val="tx1"/>
              </a:solidFill>
              <a:prstDash val="solid"/>
              <a:miter lim="800000"/>
              <a:headEnd type="none" w="med" len="med"/>
              <a:tailEnd type="none" w="med" len="med"/>
            </a:ln>
            <a:effectLst/>
          </p:spPr>
          <p:txBody>
            <a:bodyPr lIns="18000" rIns="18000"/>
            <a:lstStyle/>
            <a:p>
              <a:pPr algn="ctr">
                <a:spcBef>
                  <a:spcPct val="0"/>
                </a:spcBef>
                <a:defRPr/>
              </a:pPr>
              <a:r>
                <a:rPr lang="it-IT" dirty="0">
                  <a:solidFill>
                    <a:srgbClr val="000000"/>
                  </a:solidFill>
                  <a:latin typeface="Arial"/>
                  <a:cs typeface="+mn-cs"/>
                </a:rPr>
                <a:t>NY</a:t>
              </a:r>
            </a:p>
          </p:txBody>
        </p:sp>
        <p:sp>
          <p:nvSpPr>
            <p:cNvPr id="118" name="Rettangolo 117"/>
            <p:cNvSpPr/>
            <p:nvPr/>
          </p:nvSpPr>
          <p:spPr bwMode="auto">
            <a:xfrm>
              <a:off x="2356968" y="4357694"/>
              <a:ext cx="714834" cy="285752"/>
            </a:xfrm>
            <a:prstGeom prst="rect">
              <a:avLst/>
            </a:prstGeom>
            <a:solidFill>
              <a:schemeClr val="accent1"/>
            </a:solidFill>
            <a:ln w="9525" cap="flat" cmpd="sng" algn="ctr">
              <a:solidFill>
                <a:schemeClr val="tx1"/>
              </a:solidFill>
              <a:prstDash val="solid"/>
              <a:miter lim="800000"/>
              <a:headEnd type="none" w="med" len="med"/>
              <a:tailEnd type="none" w="med" len="med"/>
            </a:ln>
            <a:effectLst/>
          </p:spPr>
          <p:txBody>
            <a:bodyPr lIns="18000" rIns="18000"/>
            <a:lstStyle/>
            <a:p>
              <a:pPr algn="ctr">
                <a:spcBef>
                  <a:spcPct val="0"/>
                </a:spcBef>
                <a:defRPr/>
              </a:pPr>
              <a:r>
                <a:rPr lang="it-IT" dirty="0">
                  <a:solidFill>
                    <a:srgbClr val="000000"/>
                  </a:solidFill>
                  <a:latin typeface="Arial"/>
                  <a:cs typeface="+mn-cs"/>
                </a:rPr>
                <a:t>1920</a:t>
              </a:r>
            </a:p>
          </p:txBody>
        </p:sp>
      </p:grpSp>
      <p:grpSp>
        <p:nvGrpSpPr>
          <p:cNvPr id="19479" name="Gruppo 118"/>
          <p:cNvGrpSpPr>
            <a:grpSpLocks/>
          </p:cNvGrpSpPr>
          <p:nvPr/>
        </p:nvGrpSpPr>
        <p:grpSpPr bwMode="auto">
          <a:xfrm>
            <a:off x="642938" y="4608513"/>
            <a:ext cx="2000250" cy="249237"/>
            <a:chOff x="785786" y="4357694"/>
            <a:chExt cx="2286016" cy="285752"/>
          </a:xfrm>
        </p:grpSpPr>
        <p:sp>
          <p:nvSpPr>
            <p:cNvPr id="120" name="Rettangolo 119"/>
            <p:cNvSpPr/>
            <p:nvPr/>
          </p:nvSpPr>
          <p:spPr bwMode="auto">
            <a:xfrm>
              <a:off x="785786" y="4357694"/>
              <a:ext cx="714834" cy="285752"/>
            </a:xfrm>
            <a:prstGeom prst="rect">
              <a:avLst/>
            </a:prstGeom>
            <a:solidFill>
              <a:schemeClr val="accent1"/>
            </a:solidFill>
            <a:ln w="9525" cap="flat" cmpd="sng" algn="ctr">
              <a:solidFill>
                <a:schemeClr val="tx1"/>
              </a:solidFill>
              <a:prstDash val="solid"/>
              <a:miter lim="800000"/>
              <a:headEnd type="none" w="med" len="med"/>
              <a:tailEnd type="none" w="med" len="med"/>
            </a:ln>
            <a:effectLst/>
          </p:spPr>
          <p:txBody>
            <a:bodyPr lIns="18000" rIns="18000"/>
            <a:lstStyle/>
            <a:p>
              <a:pPr algn="ctr">
                <a:spcBef>
                  <a:spcPct val="0"/>
                </a:spcBef>
                <a:defRPr/>
              </a:pPr>
              <a:r>
                <a:rPr lang="it-IT" dirty="0">
                  <a:solidFill>
                    <a:srgbClr val="000000"/>
                  </a:solidFill>
                  <a:latin typeface="Arial"/>
                  <a:cs typeface="+mn-cs"/>
                </a:rPr>
                <a:t>SM</a:t>
              </a:r>
            </a:p>
          </p:txBody>
        </p:sp>
        <p:sp>
          <p:nvSpPr>
            <p:cNvPr id="121" name="Rettangolo 120"/>
            <p:cNvSpPr/>
            <p:nvPr/>
          </p:nvSpPr>
          <p:spPr bwMode="auto">
            <a:xfrm>
              <a:off x="1500620" y="4357694"/>
              <a:ext cx="856349" cy="285752"/>
            </a:xfrm>
            <a:prstGeom prst="rect">
              <a:avLst/>
            </a:prstGeom>
            <a:solidFill>
              <a:schemeClr val="accent1"/>
            </a:solidFill>
            <a:ln w="9525" cap="flat" cmpd="sng" algn="ctr">
              <a:solidFill>
                <a:schemeClr val="tx1"/>
              </a:solidFill>
              <a:prstDash val="solid"/>
              <a:miter lim="800000"/>
              <a:headEnd type="none" w="med" len="med"/>
              <a:tailEnd type="none" w="med" len="med"/>
            </a:ln>
            <a:effectLst/>
          </p:spPr>
          <p:txBody>
            <a:bodyPr lIns="18000" rIns="18000"/>
            <a:lstStyle/>
            <a:p>
              <a:pPr algn="ctr">
                <a:spcBef>
                  <a:spcPct val="0"/>
                </a:spcBef>
                <a:defRPr/>
              </a:pPr>
              <a:r>
                <a:rPr lang="it-IT" dirty="0">
                  <a:solidFill>
                    <a:srgbClr val="000000"/>
                  </a:solidFill>
                  <a:latin typeface="Arial"/>
                  <a:cs typeface="+mn-cs"/>
                </a:rPr>
                <a:t>Seattle</a:t>
              </a:r>
            </a:p>
          </p:txBody>
        </p:sp>
        <p:sp>
          <p:nvSpPr>
            <p:cNvPr id="122" name="Rettangolo 121"/>
            <p:cNvSpPr/>
            <p:nvPr/>
          </p:nvSpPr>
          <p:spPr bwMode="auto">
            <a:xfrm>
              <a:off x="2356968" y="4357694"/>
              <a:ext cx="714834" cy="285752"/>
            </a:xfrm>
            <a:prstGeom prst="rect">
              <a:avLst/>
            </a:prstGeom>
            <a:solidFill>
              <a:schemeClr val="accent1"/>
            </a:solidFill>
            <a:ln w="9525" cap="flat" cmpd="sng" algn="ctr">
              <a:solidFill>
                <a:schemeClr val="tx1"/>
              </a:solidFill>
              <a:prstDash val="solid"/>
              <a:miter lim="800000"/>
              <a:headEnd type="none" w="med" len="med"/>
              <a:tailEnd type="none" w="med" len="med"/>
            </a:ln>
            <a:effectLst/>
          </p:spPr>
          <p:txBody>
            <a:bodyPr lIns="18000" rIns="18000"/>
            <a:lstStyle/>
            <a:p>
              <a:pPr algn="ctr">
                <a:spcBef>
                  <a:spcPct val="0"/>
                </a:spcBef>
                <a:defRPr/>
              </a:pPr>
              <a:r>
                <a:rPr lang="it-IT" dirty="0">
                  <a:solidFill>
                    <a:srgbClr val="000000"/>
                  </a:solidFill>
                  <a:latin typeface="Arial"/>
                  <a:cs typeface="+mn-cs"/>
                </a:rPr>
                <a:t>1984</a:t>
              </a:r>
            </a:p>
          </p:txBody>
        </p:sp>
      </p:grpSp>
      <p:grpSp>
        <p:nvGrpSpPr>
          <p:cNvPr id="19480" name="Gruppo 140"/>
          <p:cNvGrpSpPr>
            <a:grpSpLocks/>
          </p:cNvGrpSpPr>
          <p:nvPr/>
        </p:nvGrpSpPr>
        <p:grpSpPr bwMode="auto">
          <a:xfrm>
            <a:off x="642938" y="4857750"/>
            <a:ext cx="2000250" cy="250825"/>
            <a:chOff x="785786" y="4357694"/>
            <a:chExt cx="2286016" cy="285752"/>
          </a:xfrm>
        </p:grpSpPr>
        <p:sp>
          <p:nvSpPr>
            <p:cNvPr id="142" name="Rettangolo 141"/>
            <p:cNvSpPr/>
            <p:nvPr/>
          </p:nvSpPr>
          <p:spPr bwMode="auto">
            <a:xfrm>
              <a:off x="785786" y="4357694"/>
              <a:ext cx="714834" cy="285752"/>
            </a:xfrm>
            <a:prstGeom prst="rect">
              <a:avLst/>
            </a:prstGeom>
            <a:solidFill>
              <a:schemeClr val="accent1"/>
            </a:solidFill>
            <a:ln w="9525" cap="flat" cmpd="sng" algn="ctr">
              <a:solidFill>
                <a:schemeClr val="tx1"/>
              </a:solidFill>
              <a:prstDash val="solid"/>
              <a:miter lim="800000"/>
              <a:headEnd type="none" w="med" len="med"/>
              <a:tailEnd type="none" w="med" len="med"/>
            </a:ln>
            <a:effectLst/>
          </p:spPr>
          <p:txBody>
            <a:bodyPr lIns="18000" rIns="18000"/>
            <a:lstStyle/>
            <a:p>
              <a:pPr algn="ctr">
                <a:spcBef>
                  <a:spcPct val="0"/>
                </a:spcBef>
                <a:defRPr/>
              </a:pPr>
              <a:r>
                <a:rPr lang="it-IT" dirty="0">
                  <a:solidFill>
                    <a:srgbClr val="000000"/>
                  </a:solidFill>
                  <a:latin typeface="Arial"/>
                  <a:cs typeface="+mn-cs"/>
                </a:rPr>
                <a:t>PH</a:t>
              </a:r>
            </a:p>
          </p:txBody>
        </p:sp>
        <p:sp>
          <p:nvSpPr>
            <p:cNvPr id="143" name="Rettangolo 142"/>
            <p:cNvSpPr/>
            <p:nvPr/>
          </p:nvSpPr>
          <p:spPr bwMode="auto">
            <a:xfrm>
              <a:off x="1500620" y="4357694"/>
              <a:ext cx="856349" cy="285752"/>
            </a:xfrm>
            <a:prstGeom prst="rect">
              <a:avLst/>
            </a:prstGeom>
            <a:solidFill>
              <a:schemeClr val="accent1"/>
            </a:solidFill>
            <a:ln w="9525" cap="flat" cmpd="sng" algn="ctr">
              <a:solidFill>
                <a:schemeClr val="tx1"/>
              </a:solidFill>
              <a:prstDash val="solid"/>
              <a:miter lim="800000"/>
              <a:headEnd type="none" w="med" len="med"/>
              <a:tailEnd type="none" w="med" len="med"/>
            </a:ln>
            <a:effectLst/>
          </p:spPr>
          <p:txBody>
            <a:bodyPr lIns="18000" rIns="18000"/>
            <a:lstStyle/>
            <a:p>
              <a:pPr algn="ctr">
                <a:spcBef>
                  <a:spcPct val="0"/>
                </a:spcBef>
                <a:defRPr/>
              </a:pPr>
              <a:r>
                <a:rPr lang="it-IT" dirty="0">
                  <a:solidFill>
                    <a:srgbClr val="000000"/>
                  </a:solidFill>
                  <a:latin typeface="Arial"/>
                  <a:cs typeface="+mn-cs"/>
                </a:rPr>
                <a:t>SF</a:t>
              </a:r>
            </a:p>
          </p:txBody>
        </p:sp>
        <p:sp>
          <p:nvSpPr>
            <p:cNvPr id="144" name="Rettangolo 143"/>
            <p:cNvSpPr/>
            <p:nvPr/>
          </p:nvSpPr>
          <p:spPr bwMode="auto">
            <a:xfrm>
              <a:off x="2356968" y="4357694"/>
              <a:ext cx="714834" cy="285752"/>
            </a:xfrm>
            <a:prstGeom prst="rect">
              <a:avLst/>
            </a:prstGeom>
            <a:solidFill>
              <a:schemeClr val="accent1"/>
            </a:solidFill>
            <a:ln w="9525" cap="flat" cmpd="sng" algn="ctr">
              <a:solidFill>
                <a:schemeClr val="tx1"/>
              </a:solidFill>
              <a:prstDash val="solid"/>
              <a:miter lim="800000"/>
              <a:headEnd type="none" w="med" len="med"/>
              <a:tailEnd type="none" w="med" len="med"/>
            </a:ln>
            <a:effectLst/>
          </p:spPr>
          <p:txBody>
            <a:bodyPr lIns="18000" rIns="18000"/>
            <a:lstStyle/>
            <a:p>
              <a:pPr algn="ctr">
                <a:spcBef>
                  <a:spcPct val="0"/>
                </a:spcBef>
                <a:defRPr/>
              </a:pPr>
              <a:r>
                <a:rPr lang="it-IT" dirty="0">
                  <a:solidFill>
                    <a:srgbClr val="000000"/>
                  </a:solidFill>
                  <a:latin typeface="Arial"/>
                  <a:cs typeface="+mn-cs"/>
                </a:rPr>
                <a:t>1957</a:t>
              </a:r>
            </a:p>
          </p:txBody>
        </p:sp>
      </p:grpSp>
      <p:grpSp>
        <p:nvGrpSpPr>
          <p:cNvPr id="19481" name="Gruppo 148"/>
          <p:cNvGrpSpPr>
            <a:grpSpLocks/>
          </p:cNvGrpSpPr>
          <p:nvPr/>
        </p:nvGrpSpPr>
        <p:grpSpPr bwMode="auto">
          <a:xfrm>
            <a:off x="714375" y="5143500"/>
            <a:ext cx="1785938" cy="1357313"/>
            <a:chOff x="642910" y="5143512"/>
            <a:chExt cx="2286016" cy="1428760"/>
          </a:xfrm>
        </p:grpSpPr>
        <p:sp>
          <p:nvSpPr>
            <p:cNvPr id="127" name="Rettangolo 126"/>
            <p:cNvSpPr/>
            <p:nvPr/>
          </p:nvSpPr>
          <p:spPr bwMode="auto">
            <a:xfrm>
              <a:off x="642910" y="5143512"/>
              <a:ext cx="2286016" cy="285752"/>
            </a:xfrm>
            <a:prstGeom prst="rect">
              <a:avLst/>
            </a:prstGeom>
            <a:solidFill>
              <a:schemeClr val="accent1"/>
            </a:solidFill>
            <a:ln w="9525" cap="flat" cmpd="sng" algn="ctr">
              <a:solidFill>
                <a:schemeClr val="tx1"/>
              </a:solidFill>
              <a:prstDash val="solid"/>
              <a:miter lim="800000"/>
              <a:headEnd type="none" w="med" len="med"/>
              <a:tailEnd type="none" w="med" len="med"/>
            </a:ln>
            <a:effectLst/>
          </p:spPr>
          <p:txBody>
            <a:bodyPr anchor="ctr"/>
            <a:lstStyle/>
            <a:p>
              <a:pPr algn="ctr">
                <a:spcBef>
                  <a:spcPct val="0"/>
                </a:spcBef>
                <a:defRPr/>
              </a:pPr>
              <a:r>
                <a:rPr lang="it-IT" dirty="0" err="1">
                  <a:solidFill>
                    <a:srgbClr val="000000"/>
                  </a:solidFill>
                  <a:latin typeface="Arial"/>
                  <a:cs typeface="+mn-cs"/>
                </a:rPr>
                <a:t>Grants</a:t>
              </a:r>
              <a:endParaRPr lang="it-IT" dirty="0">
                <a:solidFill>
                  <a:srgbClr val="000000"/>
                </a:solidFill>
                <a:latin typeface="Arial"/>
                <a:cs typeface="+mn-cs"/>
              </a:endParaRPr>
            </a:p>
          </p:txBody>
        </p:sp>
        <p:grpSp>
          <p:nvGrpSpPr>
            <p:cNvPr id="19508" name="Gruppo 127"/>
            <p:cNvGrpSpPr>
              <a:grpSpLocks/>
            </p:cNvGrpSpPr>
            <p:nvPr/>
          </p:nvGrpSpPr>
          <p:grpSpPr bwMode="auto">
            <a:xfrm>
              <a:off x="642910" y="5429264"/>
              <a:ext cx="2286016" cy="285752"/>
              <a:chOff x="785786" y="4357694"/>
              <a:chExt cx="2286016" cy="285752"/>
            </a:xfrm>
          </p:grpSpPr>
          <p:sp>
            <p:nvSpPr>
              <p:cNvPr id="129" name="Rettangolo 128"/>
              <p:cNvSpPr/>
              <p:nvPr/>
            </p:nvSpPr>
            <p:spPr bwMode="auto">
              <a:xfrm>
                <a:off x="785786" y="4357694"/>
                <a:ext cx="715269" cy="285751"/>
              </a:xfrm>
              <a:prstGeom prst="rect">
                <a:avLst/>
              </a:prstGeom>
              <a:solidFill>
                <a:schemeClr val="accent1"/>
              </a:solidFill>
              <a:ln w="9525" cap="flat" cmpd="sng" algn="ctr">
                <a:solidFill>
                  <a:schemeClr val="tx1"/>
                </a:solidFill>
                <a:prstDash val="solid"/>
                <a:miter lim="800000"/>
                <a:headEnd type="none" w="med" len="med"/>
                <a:tailEnd type="none" w="med" len="med"/>
              </a:ln>
              <a:effectLst/>
            </p:spPr>
            <p:txBody>
              <a:bodyPr lIns="18000" rIns="18000"/>
              <a:lstStyle/>
              <a:p>
                <a:pPr algn="ctr">
                  <a:spcBef>
                    <a:spcPct val="0"/>
                  </a:spcBef>
                  <a:defRPr/>
                </a:pPr>
                <a:r>
                  <a:rPr lang="it-IT" dirty="0" err="1">
                    <a:solidFill>
                      <a:srgbClr val="000000"/>
                    </a:solidFill>
                    <a:latin typeface="Arial"/>
                    <a:cs typeface="+mn-cs"/>
                  </a:rPr>
                  <a:t>GId</a:t>
                </a:r>
                <a:endParaRPr lang="it-IT" dirty="0">
                  <a:solidFill>
                    <a:srgbClr val="000000"/>
                  </a:solidFill>
                  <a:latin typeface="Arial"/>
                  <a:cs typeface="+mn-cs"/>
                </a:endParaRPr>
              </a:p>
            </p:txBody>
          </p:sp>
          <p:sp>
            <p:nvSpPr>
              <p:cNvPr id="130" name="Rettangolo 129"/>
              <p:cNvSpPr/>
              <p:nvPr/>
            </p:nvSpPr>
            <p:spPr bwMode="auto">
              <a:xfrm>
                <a:off x="1501055" y="4357694"/>
                <a:ext cx="855478" cy="285751"/>
              </a:xfrm>
              <a:prstGeom prst="rect">
                <a:avLst/>
              </a:prstGeom>
              <a:solidFill>
                <a:schemeClr val="accent1"/>
              </a:solidFill>
              <a:ln w="9525" cap="flat" cmpd="sng" algn="ctr">
                <a:solidFill>
                  <a:schemeClr val="tx1"/>
                </a:solidFill>
                <a:prstDash val="solid"/>
                <a:miter lim="800000"/>
                <a:headEnd type="none" w="med" len="med"/>
                <a:tailEnd type="none" w="med" len="med"/>
              </a:ln>
              <a:effectLst/>
            </p:spPr>
            <p:txBody>
              <a:bodyPr lIns="18000" rIns="18000"/>
              <a:lstStyle/>
              <a:p>
                <a:pPr algn="ctr">
                  <a:spcBef>
                    <a:spcPct val="0"/>
                  </a:spcBef>
                  <a:defRPr/>
                </a:pPr>
                <a:r>
                  <a:rPr lang="it-IT" dirty="0" err="1">
                    <a:solidFill>
                      <a:srgbClr val="000000"/>
                    </a:solidFill>
                    <a:latin typeface="Arial"/>
                    <a:cs typeface="+mn-cs"/>
                  </a:rPr>
                  <a:t>Rec.t</a:t>
                </a:r>
                <a:endParaRPr lang="it-IT" dirty="0">
                  <a:solidFill>
                    <a:srgbClr val="000000"/>
                  </a:solidFill>
                  <a:latin typeface="Arial"/>
                  <a:cs typeface="+mn-cs"/>
                </a:endParaRPr>
              </a:p>
            </p:txBody>
          </p:sp>
          <p:sp>
            <p:nvSpPr>
              <p:cNvPr id="131" name="Rettangolo 130"/>
              <p:cNvSpPr/>
              <p:nvPr/>
            </p:nvSpPr>
            <p:spPr bwMode="auto">
              <a:xfrm>
                <a:off x="2356533" y="4357694"/>
                <a:ext cx="715269" cy="285751"/>
              </a:xfrm>
              <a:prstGeom prst="rect">
                <a:avLst/>
              </a:prstGeom>
              <a:solidFill>
                <a:schemeClr val="accent1"/>
              </a:solidFill>
              <a:ln w="9525" cap="flat" cmpd="sng" algn="ctr">
                <a:solidFill>
                  <a:schemeClr val="tx1"/>
                </a:solidFill>
                <a:prstDash val="solid"/>
                <a:miter lim="800000"/>
                <a:headEnd type="none" w="med" len="med"/>
                <a:tailEnd type="none" w="med" len="med"/>
              </a:ln>
              <a:effectLst/>
            </p:spPr>
            <p:txBody>
              <a:bodyPr lIns="18000" rIns="18000"/>
              <a:lstStyle/>
              <a:p>
                <a:pPr algn="ctr">
                  <a:spcBef>
                    <a:spcPct val="0"/>
                  </a:spcBef>
                  <a:defRPr/>
                </a:pPr>
                <a:r>
                  <a:rPr lang="it-IT" dirty="0" err="1">
                    <a:solidFill>
                      <a:srgbClr val="000000"/>
                    </a:solidFill>
                    <a:latin typeface="Arial"/>
                    <a:cs typeface="+mn-cs"/>
                  </a:rPr>
                  <a:t>Amt</a:t>
                </a:r>
                <a:endParaRPr lang="it-IT" dirty="0">
                  <a:solidFill>
                    <a:srgbClr val="000000"/>
                  </a:solidFill>
                  <a:latin typeface="Arial"/>
                  <a:cs typeface="+mn-cs"/>
                </a:endParaRPr>
              </a:p>
            </p:txBody>
          </p:sp>
        </p:grpSp>
        <p:grpSp>
          <p:nvGrpSpPr>
            <p:cNvPr id="19509" name="Gruppo 131"/>
            <p:cNvGrpSpPr>
              <a:grpSpLocks/>
            </p:cNvGrpSpPr>
            <p:nvPr/>
          </p:nvGrpSpPr>
          <p:grpSpPr bwMode="auto">
            <a:xfrm>
              <a:off x="642910" y="5715016"/>
              <a:ext cx="2286016" cy="285752"/>
              <a:chOff x="785786" y="4357694"/>
              <a:chExt cx="2286016" cy="285752"/>
            </a:xfrm>
          </p:grpSpPr>
          <p:sp>
            <p:nvSpPr>
              <p:cNvPr id="133" name="Rettangolo 132"/>
              <p:cNvSpPr/>
              <p:nvPr/>
            </p:nvSpPr>
            <p:spPr bwMode="auto">
              <a:xfrm>
                <a:off x="785786" y="4357694"/>
                <a:ext cx="715269" cy="285752"/>
              </a:xfrm>
              <a:prstGeom prst="rect">
                <a:avLst/>
              </a:prstGeom>
              <a:solidFill>
                <a:schemeClr val="accent1"/>
              </a:solidFill>
              <a:ln w="9525" cap="flat" cmpd="sng" algn="ctr">
                <a:solidFill>
                  <a:schemeClr val="tx1"/>
                </a:solidFill>
                <a:prstDash val="solid"/>
                <a:miter lim="800000"/>
                <a:headEnd type="none" w="med" len="med"/>
                <a:tailEnd type="none" w="med" len="med"/>
              </a:ln>
              <a:effectLst/>
            </p:spPr>
            <p:txBody>
              <a:bodyPr lIns="18000" rIns="18000"/>
              <a:lstStyle/>
              <a:p>
                <a:pPr algn="ctr">
                  <a:spcBef>
                    <a:spcPct val="0"/>
                  </a:spcBef>
                  <a:defRPr/>
                </a:pPr>
                <a:r>
                  <a:rPr lang="it-IT" dirty="0">
                    <a:solidFill>
                      <a:srgbClr val="000000"/>
                    </a:solidFill>
                    <a:latin typeface="Arial"/>
                    <a:cs typeface="+mn-cs"/>
                  </a:rPr>
                  <a:t>301</a:t>
                </a:r>
              </a:p>
            </p:txBody>
          </p:sp>
          <p:sp>
            <p:nvSpPr>
              <p:cNvPr id="134" name="Rettangolo 133"/>
              <p:cNvSpPr/>
              <p:nvPr/>
            </p:nvSpPr>
            <p:spPr bwMode="auto">
              <a:xfrm>
                <a:off x="1501055" y="4357694"/>
                <a:ext cx="855478" cy="285752"/>
              </a:xfrm>
              <a:prstGeom prst="rect">
                <a:avLst/>
              </a:prstGeom>
              <a:solidFill>
                <a:schemeClr val="accent1"/>
              </a:solidFill>
              <a:ln w="9525" cap="flat" cmpd="sng" algn="ctr">
                <a:solidFill>
                  <a:schemeClr val="tx1"/>
                </a:solidFill>
                <a:prstDash val="solid"/>
                <a:miter lim="800000"/>
                <a:headEnd type="none" w="med" len="med"/>
                <a:tailEnd type="none" w="med" len="med"/>
              </a:ln>
              <a:effectLst/>
            </p:spPr>
            <p:txBody>
              <a:bodyPr lIns="18000" rIns="18000"/>
              <a:lstStyle/>
              <a:p>
                <a:pPr algn="ctr">
                  <a:spcBef>
                    <a:spcPct val="0"/>
                  </a:spcBef>
                  <a:defRPr/>
                </a:pPr>
                <a:r>
                  <a:rPr lang="it-IT" dirty="0">
                    <a:solidFill>
                      <a:srgbClr val="000000"/>
                    </a:solidFill>
                    <a:latin typeface="Arial"/>
                    <a:cs typeface="+mn-cs"/>
                  </a:rPr>
                  <a:t>HAL</a:t>
                </a:r>
              </a:p>
            </p:txBody>
          </p:sp>
          <p:sp>
            <p:nvSpPr>
              <p:cNvPr id="135" name="Rettangolo 134"/>
              <p:cNvSpPr/>
              <p:nvPr/>
            </p:nvSpPr>
            <p:spPr bwMode="auto">
              <a:xfrm>
                <a:off x="2356533" y="4357694"/>
                <a:ext cx="715269" cy="285752"/>
              </a:xfrm>
              <a:prstGeom prst="rect">
                <a:avLst/>
              </a:prstGeom>
              <a:solidFill>
                <a:schemeClr val="accent1"/>
              </a:solidFill>
              <a:ln w="9525" cap="flat" cmpd="sng" algn="ctr">
                <a:solidFill>
                  <a:schemeClr val="tx1"/>
                </a:solidFill>
                <a:prstDash val="solid"/>
                <a:miter lim="800000"/>
                <a:headEnd type="none" w="med" len="med"/>
                <a:tailEnd type="none" w="med" len="med"/>
              </a:ln>
              <a:effectLst/>
            </p:spPr>
            <p:txBody>
              <a:bodyPr lIns="18000" rIns="18000"/>
              <a:lstStyle/>
              <a:p>
                <a:pPr algn="ctr">
                  <a:spcBef>
                    <a:spcPct val="0"/>
                  </a:spcBef>
                  <a:defRPr/>
                </a:pPr>
                <a:r>
                  <a:rPr lang="it-IT" dirty="0">
                    <a:solidFill>
                      <a:srgbClr val="000000"/>
                    </a:solidFill>
                    <a:latin typeface="Arial"/>
                    <a:cs typeface="+mn-cs"/>
                  </a:rPr>
                  <a:t>30</a:t>
                </a:r>
              </a:p>
            </p:txBody>
          </p:sp>
        </p:grpSp>
        <p:grpSp>
          <p:nvGrpSpPr>
            <p:cNvPr id="19510" name="Gruppo 135"/>
            <p:cNvGrpSpPr>
              <a:grpSpLocks/>
            </p:cNvGrpSpPr>
            <p:nvPr/>
          </p:nvGrpSpPr>
          <p:grpSpPr bwMode="auto">
            <a:xfrm>
              <a:off x="642910" y="6000768"/>
              <a:ext cx="2286016" cy="285752"/>
              <a:chOff x="785786" y="4357694"/>
              <a:chExt cx="2286016" cy="285752"/>
            </a:xfrm>
          </p:grpSpPr>
          <p:sp>
            <p:nvSpPr>
              <p:cNvPr id="137" name="Rettangolo 136"/>
              <p:cNvSpPr/>
              <p:nvPr/>
            </p:nvSpPr>
            <p:spPr bwMode="auto">
              <a:xfrm>
                <a:off x="785786" y="4357694"/>
                <a:ext cx="715269" cy="285751"/>
              </a:xfrm>
              <a:prstGeom prst="rect">
                <a:avLst/>
              </a:prstGeom>
              <a:solidFill>
                <a:schemeClr val="accent1"/>
              </a:solidFill>
              <a:ln w="9525" cap="flat" cmpd="sng" algn="ctr">
                <a:solidFill>
                  <a:schemeClr val="tx1"/>
                </a:solidFill>
                <a:prstDash val="solid"/>
                <a:miter lim="800000"/>
                <a:headEnd type="none" w="med" len="med"/>
                <a:tailEnd type="none" w="med" len="med"/>
              </a:ln>
              <a:effectLst/>
            </p:spPr>
            <p:txBody>
              <a:bodyPr lIns="18000" rIns="18000"/>
              <a:lstStyle/>
              <a:p>
                <a:pPr algn="ctr">
                  <a:spcBef>
                    <a:spcPct val="0"/>
                  </a:spcBef>
                  <a:defRPr/>
                </a:pPr>
                <a:r>
                  <a:rPr lang="it-IT" dirty="0">
                    <a:solidFill>
                      <a:srgbClr val="000000"/>
                    </a:solidFill>
                    <a:latin typeface="Arial"/>
                    <a:cs typeface="+mn-cs"/>
                  </a:rPr>
                  <a:t>302</a:t>
                </a:r>
              </a:p>
            </p:txBody>
          </p:sp>
          <p:sp>
            <p:nvSpPr>
              <p:cNvPr id="138" name="Rettangolo 137"/>
              <p:cNvSpPr/>
              <p:nvPr/>
            </p:nvSpPr>
            <p:spPr bwMode="auto">
              <a:xfrm>
                <a:off x="1501055" y="4357694"/>
                <a:ext cx="855478" cy="285751"/>
              </a:xfrm>
              <a:prstGeom prst="rect">
                <a:avLst/>
              </a:prstGeom>
              <a:solidFill>
                <a:schemeClr val="accent1"/>
              </a:solidFill>
              <a:ln w="9525" cap="flat" cmpd="sng" algn="ctr">
                <a:solidFill>
                  <a:schemeClr val="tx1"/>
                </a:solidFill>
                <a:prstDash val="solid"/>
                <a:miter lim="800000"/>
                <a:headEnd type="none" w="med" len="med"/>
                <a:tailEnd type="none" w="med" len="med"/>
              </a:ln>
              <a:effectLst/>
            </p:spPr>
            <p:txBody>
              <a:bodyPr lIns="18000" rIns="18000"/>
              <a:lstStyle/>
              <a:p>
                <a:pPr algn="ctr">
                  <a:spcBef>
                    <a:spcPct val="0"/>
                  </a:spcBef>
                  <a:defRPr/>
                </a:pPr>
                <a:r>
                  <a:rPr lang="it-IT" dirty="0">
                    <a:solidFill>
                      <a:srgbClr val="000000"/>
                    </a:solidFill>
                    <a:latin typeface="Arial"/>
                    <a:cs typeface="+mn-cs"/>
                  </a:rPr>
                  <a:t>HAL</a:t>
                </a:r>
              </a:p>
            </p:txBody>
          </p:sp>
          <p:sp>
            <p:nvSpPr>
              <p:cNvPr id="139" name="Rettangolo 138"/>
              <p:cNvSpPr/>
              <p:nvPr/>
            </p:nvSpPr>
            <p:spPr bwMode="auto">
              <a:xfrm>
                <a:off x="2356533" y="4357694"/>
                <a:ext cx="715269" cy="285751"/>
              </a:xfrm>
              <a:prstGeom prst="rect">
                <a:avLst/>
              </a:prstGeom>
              <a:solidFill>
                <a:schemeClr val="accent1"/>
              </a:solidFill>
              <a:ln w="9525" cap="flat" cmpd="sng" algn="ctr">
                <a:solidFill>
                  <a:schemeClr val="tx1"/>
                </a:solidFill>
                <a:prstDash val="solid"/>
                <a:miter lim="800000"/>
                <a:headEnd type="none" w="med" len="med"/>
                <a:tailEnd type="none" w="med" len="med"/>
              </a:ln>
              <a:effectLst/>
            </p:spPr>
            <p:txBody>
              <a:bodyPr lIns="18000" rIns="18000"/>
              <a:lstStyle/>
              <a:p>
                <a:pPr algn="ctr">
                  <a:spcBef>
                    <a:spcPct val="0"/>
                  </a:spcBef>
                  <a:defRPr/>
                </a:pPr>
                <a:r>
                  <a:rPr lang="it-IT" dirty="0">
                    <a:solidFill>
                      <a:srgbClr val="000000"/>
                    </a:solidFill>
                    <a:latin typeface="Arial"/>
                    <a:cs typeface="+mn-cs"/>
                  </a:rPr>
                  <a:t>40</a:t>
                </a:r>
              </a:p>
            </p:txBody>
          </p:sp>
        </p:grpSp>
        <p:grpSp>
          <p:nvGrpSpPr>
            <p:cNvPr id="19511" name="Gruppo 144"/>
            <p:cNvGrpSpPr>
              <a:grpSpLocks/>
            </p:cNvGrpSpPr>
            <p:nvPr/>
          </p:nvGrpSpPr>
          <p:grpSpPr bwMode="auto">
            <a:xfrm>
              <a:off x="642910" y="6286520"/>
              <a:ext cx="2286016" cy="285752"/>
              <a:chOff x="785786" y="4357694"/>
              <a:chExt cx="2286016" cy="285752"/>
            </a:xfrm>
          </p:grpSpPr>
          <p:sp>
            <p:nvSpPr>
              <p:cNvPr id="146" name="Rettangolo 145"/>
              <p:cNvSpPr/>
              <p:nvPr/>
            </p:nvSpPr>
            <p:spPr bwMode="auto">
              <a:xfrm>
                <a:off x="785786" y="4357694"/>
                <a:ext cx="715269" cy="285752"/>
              </a:xfrm>
              <a:prstGeom prst="rect">
                <a:avLst/>
              </a:prstGeom>
              <a:solidFill>
                <a:schemeClr val="accent1"/>
              </a:solidFill>
              <a:ln w="9525" cap="flat" cmpd="sng" algn="ctr">
                <a:solidFill>
                  <a:schemeClr val="tx1"/>
                </a:solidFill>
                <a:prstDash val="solid"/>
                <a:miter lim="800000"/>
                <a:headEnd type="none" w="med" len="med"/>
                <a:tailEnd type="none" w="med" len="med"/>
              </a:ln>
              <a:effectLst/>
            </p:spPr>
            <p:txBody>
              <a:bodyPr lIns="18000" rIns="18000"/>
              <a:lstStyle/>
              <a:p>
                <a:pPr algn="ctr">
                  <a:spcBef>
                    <a:spcPct val="0"/>
                  </a:spcBef>
                  <a:defRPr/>
                </a:pPr>
                <a:r>
                  <a:rPr lang="it-IT" dirty="0">
                    <a:solidFill>
                      <a:srgbClr val="000000"/>
                    </a:solidFill>
                    <a:latin typeface="Arial"/>
                    <a:cs typeface="+mn-cs"/>
                  </a:rPr>
                  <a:t>303</a:t>
                </a:r>
              </a:p>
            </p:txBody>
          </p:sp>
          <p:sp>
            <p:nvSpPr>
              <p:cNvPr id="147" name="Rettangolo 146"/>
              <p:cNvSpPr/>
              <p:nvPr/>
            </p:nvSpPr>
            <p:spPr bwMode="auto">
              <a:xfrm>
                <a:off x="1501055" y="4357694"/>
                <a:ext cx="855478" cy="285752"/>
              </a:xfrm>
              <a:prstGeom prst="rect">
                <a:avLst/>
              </a:prstGeom>
              <a:solidFill>
                <a:schemeClr val="accent1"/>
              </a:solidFill>
              <a:ln w="9525" cap="flat" cmpd="sng" algn="ctr">
                <a:solidFill>
                  <a:schemeClr val="tx1"/>
                </a:solidFill>
                <a:prstDash val="solid"/>
                <a:miter lim="800000"/>
                <a:headEnd type="none" w="med" len="med"/>
                <a:tailEnd type="none" w="med" len="med"/>
              </a:ln>
              <a:effectLst/>
            </p:spPr>
            <p:txBody>
              <a:bodyPr lIns="18000" rIns="18000"/>
              <a:lstStyle/>
              <a:p>
                <a:pPr algn="ctr">
                  <a:spcBef>
                    <a:spcPct val="0"/>
                  </a:spcBef>
                  <a:defRPr/>
                </a:pPr>
                <a:r>
                  <a:rPr lang="it-IT" dirty="0">
                    <a:solidFill>
                      <a:srgbClr val="000000"/>
                    </a:solidFill>
                    <a:latin typeface="Arial"/>
                    <a:cs typeface="+mn-cs"/>
                  </a:rPr>
                  <a:t>PH</a:t>
                </a:r>
              </a:p>
            </p:txBody>
          </p:sp>
          <p:sp>
            <p:nvSpPr>
              <p:cNvPr id="148" name="Rettangolo 147"/>
              <p:cNvSpPr/>
              <p:nvPr/>
            </p:nvSpPr>
            <p:spPr bwMode="auto">
              <a:xfrm>
                <a:off x="2356533" y="4357694"/>
                <a:ext cx="715269" cy="285752"/>
              </a:xfrm>
              <a:prstGeom prst="rect">
                <a:avLst/>
              </a:prstGeom>
              <a:solidFill>
                <a:schemeClr val="accent1"/>
              </a:solidFill>
              <a:ln w="9525" cap="flat" cmpd="sng" algn="ctr">
                <a:solidFill>
                  <a:schemeClr val="tx1"/>
                </a:solidFill>
                <a:prstDash val="solid"/>
                <a:miter lim="800000"/>
                <a:headEnd type="none" w="med" len="med"/>
                <a:tailEnd type="none" w="med" len="med"/>
              </a:ln>
              <a:effectLst/>
            </p:spPr>
            <p:txBody>
              <a:bodyPr lIns="18000" rIns="18000"/>
              <a:lstStyle/>
              <a:p>
                <a:pPr algn="ctr">
                  <a:spcBef>
                    <a:spcPct val="0"/>
                  </a:spcBef>
                  <a:defRPr/>
                </a:pPr>
                <a:r>
                  <a:rPr lang="it-IT" dirty="0">
                    <a:solidFill>
                      <a:srgbClr val="000000"/>
                    </a:solidFill>
                    <a:latin typeface="Arial"/>
                    <a:cs typeface="+mn-cs"/>
                  </a:rPr>
                  <a:t>30</a:t>
                </a:r>
              </a:p>
            </p:txBody>
          </p:sp>
        </p:grpSp>
      </p:grpSp>
      <p:sp>
        <p:nvSpPr>
          <p:cNvPr id="150" name="Rettangolo 149"/>
          <p:cNvSpPr/>
          <p:nvPr/>
        </p:nvSpPr>
        <p:spPr bwMode="auto">
          <a:xfrm>
            <a:off x="4143375" y="3751263"/>
            <a:ext cx="3500438" cy="377825"/>
          </a:xfrm>
          <a:prstGeom prst="rect">
            <a:avLst/>
          </a:prstGeom>
          <a:solidFill>
            <a:schemeClr val="accent1"/>
          </a:solidFill>
          <a:ln w="9525" cap="flat" cmpd="sng" algn="ctr">
            <a:solidFill>
              <a:schemeClr val="tx1"/>
            </a:solidFill>
            <a:prstDash val="solid"/>
            <a:miter lim="800000"/>
            <a:headEnd type="none" w="med" len="med"/>
            <a:tailEnd type="none" w="med" len="med"/>
          </a:ln>
          <a:effectLst/>
        </p:spPr>
        <p:txBody>
          <a:bodyPr anchor="ctr"/>
          <a:lstStyle/>
          <a:p>
            <a:pPr algn="ctr">
              <a:spcBef>
                <a:spcPct val="0"/>
              </a:spcBef>
              <a:defRPr/>
            </a:pPr>
            <a:r>
              <a:rPr lang="it-IT" dirty="0" err="1">
                <a:solidFill>
                  <a:srgbClr val="000000"/>
                </a:solidFill>
                <a:latin typeface="Arial"/>
                <a:cs typeface="+mn-cs"/>
              </a:rPr>
              <a:t>Organizations</a:t>
            </a:r>
            <a:endParaRPr lang="it-IT" dirty="0">
              <a:solidFill>
                <a:srgbClr val="000000"/>
              </a:solidFill>
              <a:latin typeface="Arial"/>
              <a:cs typeface="+mn-cs"/>
            </a:endParaRPr>
          </a:p>
        </p:txBody>
      </p:sp>
      <p:sp>
        <p:nvSpPr>
          <p:cNvPr id="154" name="Rettangolo 153"/>
          <p:cNvSpPr/>
          <p:nvPr/>
        </p:nvSpPr>
        <p:spPr bwMode="auto">
          <a:xfrm>
            <a:off x="5500688" y="4129088"/>
            <a:ext cx="2143125" cy="728662"/>
          </a:xfrm>
          <a:prstGeom prst="rect">
            <a:avLst/>
          </a:prstGeom>
          <a:solidFill>
            <a:schemeClr val="accent1"/>
          </a:solidFill>
          <a:ln w="9525" cap="flat" cmpd="sng" algn="ctr">
            <a:solidFill>
              <a:schemeClr val="tx1"/>
            </a:solidFill>
            <a:prstDash val="solid"/>
            <a:miter lim="800000"/>
            <a:headEnd type="none" w="med" len="med"/>
            <a:tailEnd type="none" w="med" len="med"/>
          </a:ln>
          <a:effectLst/>
        </p:spPr>
        <p:txBody>
          <a:bodyPr lIns="18000" rIns="18000"/>
          <a:lstStyle/>
          <a:p>
            <a:pPr algn="ctr">
              <a:spcBef>
                <a:spcPct val="0"/>
              </a:spcBef>
              <a:defRPr/>
            </a:pPr>
            <a:r>
              <a:rPr lang="it-IT" dirty="0" err="1">
                <a:solidFill>
                  <a:srgbClr val="000000"/>
                </a:solidFill>
                <a:latin typeface="Arial"/>
                <a:cs typeface="+mn-cs"/>
              </a:rPr>
              <a:t>Fundings</a:t>
            </a:r>
            <a:endParaRPr lang="it-IT" dirty="0">
              <a:solidFill>
                <a:srgbClr val="000000"/>
              </a:solidFill>
              <a:latin typeface="Arial"/>
              <a:cs typeface="+mn-cs"/>
            </a:endParaRPr>
          </a:p>
        </p:txBody>
      </p:sp>
      <p:sp>
        <p:nvSpPr>
          <p:cNvPr id="158" name="Rettangolo 157"/>
          <p:cNvSpPr/>
          <p:nvPr/>
        </p:nvSpPr>
        <p:spPr bwMode="auto">
          <a:xfrm>
            <a:off x="5500688" y="4786313"/>
            <a:ext cx="2143125" cy="692150"/>
          </a:xfrm>
          <a:prstGeom prst="rect">
            <a:avLst/>
          </a:prstGeom>
          <a:solidFill>
            <a:schemeClr val="accent1"/>
          </a:solidFill>
          <a:ln w="9525" cap="flat" cmpd="sng" algn="ctr">
            <a:solidFill>
              <a:schemeClr val="tx1"/>
            </a:solidFill>
            <a:prstDash val="solid"/>
            <a:miter lim="800000"/>
            <a:headEnd type="none" w="med" len="med"/>
            <a:tailEnd type="none" w="med" len="med"/>
          </a:ln>
          <a:effectLst/>
        </p:spPr>
        <p:txBody>
          <a:bodyPr lIns="18000" rIns="18000"/>
          <a:lstStyle/>
          <a:p>
            <a:pPr algn="ctr">
              <a:spcBef>
                <a:spcPct val="0"/>
              </a:spcBef>
              <a:defRPr/>
            </a:pPr>
            <a:endParaRPr lang="it-IT" dirty="0">
              <a:solidFill>
                <a:srgbClr val="000000"/>
              </a:solidFill>
              <a:latin typeface="Arial"/>
              <a:cs typeface="+mn-cs"/>
            </a:endParaRPr>
          </a:p>
        </p:txBody>
      </p:sp>
      <p:sp>
        <p:nvSpPr>
          <p:cNvPr id="152" name="Rettangolo 151"/>
          <p:cNvSpPr/>
          <p:nvPr/>
        </p:nvSpPr>
        <p:spPr bwMode="auto">
          <a:xfrm>
            <a:off x="4143375" y="4129088"/>
            <a:ext cx="714375" cy="657225"/>
          </a:xfrm>
          <a:prstGeom prst="rect">
            <a:avLst/>
          </a:prstGeom>
          <a:solidFill>
            <a:schemeClr val="accent1"/>
          </a:solidFill>
          <a:ln w="9525" cap="flat" cmpd="sng" algn="ctr">
            <a:solidFill>
              <a:schemeClr val="tx1"/>
            </a:solidFill>
            <a:prstDash val="solid"/>
            <a:miter lim="800000"/>
            <a:headEnd type="none" w="med" len="med"/>
            <a:tailEnd type="none" w="med" len="med"/>
          </a:ln>
          <a:effectLst/>
        </p:spPr>
        <p:txBody>
          <a:bodyPr lIns="18000" rIns="18000"/>
          <a:lstStyle/>
          <a:p>
            <a:pPr algn="ctr">
              <a:spcBef>
                <a:spcPct val="0"/>
              </a:spcBef>
              <a:defRPr/>
            </a:pPr>
            <a:r>
              <a:rPr lang="it-IT" dirty="0">
                <a:solidFill>
                  <a:srgbClr val="000000"/>
                </a:solidFill>
                <a:latin typeface="Arial"/>
                <a:cs typeface="+mn-cs"/>
              </a:rPr>
              <a:t>Code</a:t>
            </a:r>
          </a:p>
        </p:txBody>
      </p:sp>
      <p:sp>
        <p:nvSpPr>
          <p:cNvPr id="156" name="Rettangolo 155"/>
          <p:cNvSpPr/>
          <p:nvPr/>
        </p:nvSpPr>
        <p:spPr bwMode="auto">
          <a:xfrm>
            <a:off x="4143375" y="4786313"/>
            <a:ext cx="714375" cy="692150"/>
          </a:xfrm>
          <a:prstGeom prst="rect">
            <a:avLst/>
          </a:prstGeom>
          <a:solidFill>
            <a:schemeClr val="accent1"/>
          </a:solidFill>
          <a:ln w="9525" cap="flat" cmpd="sng" algn="ctr">
            <a:solidFill>
              <a:schemeClr val="tx1"/>
            </a:solidFill>
            <a:prstDash val="solid"/>
            <a:miter lim="800000"/>
            <a:headEnd type="none" w="med" len="med"/>
            <a:tailEnd type="none" w="med" len="med"/>
          </a:ln>
          <a:effectLst/>
        </p:spPr>
        <p:txBody>
          <a:bodyPr lIns="18000" rIns="18000"/>
          <a:lstStyle/>
          <a:p>
            <a:pPr algn="ctr">
              <a:spcBef>
                <a:spcPct val="0"/>
              </a:spcBef>
              <a:defRPr/>
            </a:pPr>
            <a:r>
              <a:rPr lang="it-IT" dirty="0">
                <a:solidFill>
                  <a:srgbClr val="000000"/>
                </a:solidFill>
                <a:latin typeface="Arial"/>
                <a:cs typeface="+mn-cs"/>
              </a:rPr>
              <a:t>HAL</a:t>
            </a:r>
          </a:p>
        </p:txBody>
      </p:sp>
      <p:sp>
        <p:nvSpPr>
          <p:cNvPr id="153" name="Rettangolo 152"/>
          <p:cNvSpPr/>
          <p:nvPr/>
        </p:nvSpPr>
        <p:spPr bwMode="auto">
          <a:xfrm>
            <a:off x="4857750" y="4129088"/>
            <a:ext cx="642938" cy="657225"/>
          </a:xfrm>
          <a:prstGeom prst="rect">
            <a:avLst/>
          </a:prstGeom>
          <a:solidFill>
            <a:schemeClr val="accent1"/>
          </a:solidFill>
          <a:ln w="9525" cap="flat" cmpd="sng" algn="ctr">
            <a:solidFill>
              <a:schemeClr val="tx1"/>
            </a:solidFill>
            <a:prstDash val="solid"/>
            <a:miter lim="800000"/>
            <a:headEnd type="none" w="med" len="med"/>
            <a:tailEnd type="none" w="med" len="med"/>
          </a:ln>
          <a:effectLst/>
        </p:spPr>
        <p:txBody>
          <a:bodyPr lIns="18000" rIns="18000"/>
          <a:lstStyle/>
          <a:p>
            <a:pPr algn="ctr">
              <a:spcBef>
                <a:spcPct val="0"/>
              </a:spcBef>
              <a:defRPr/>
            </a:pPr>
            <a:r>
              <a:rPr lang="it-IT" dirty="0" err="1">
                <a:solidFill>
                  <a:srgbClr val="000000"/>
                </a:solidFill>
                <a:latin typeface="Arial"/>
                <a:cs typeface="+mn-cs"/>
              </a:rPr>
              <a:t>Year</a:t>
            </a:r>
            <a:endParaRPr lang="it-IT" dirty="0">
              <a:solidFill>
                <a:srgbClr val="000000"/>
              </a:solidFill>
              <a:latin typeface="Arial"/>
              <a:cs typeface="+mn-cs"/>
            </a:endParaRPr>
          </a:p>
        </p:txBody>
      </p:sp>
      <p:sp>
        <p:nvSpPr>
          <p:cNvPr id="157" name="Rettangolo 156"/>
          <p:cNvSpPr/>
          <p:nvPr/>
        </p:nvSpPr>
        <p:spPr bwMode="auto">
          <a:xfrm>
            <a:off x="4857750" y="4786313"/>
            <a:ext cx="642938" cy="692150"/>
          </a:xfrm>
          <a:prstGeom prst="rect">
            <a:avLst/>
          </a:prstGeom>
          <a:solidFill>
            <a:schemeClr val="accent1"/>
          </a:solidFill>
          <a:ln w="9525" cap="flat" cmpd="sng" algn="ctr">
            <a:solidFill>
              <a:schemeClr val="tx1"/>
            </a:solidFill>
            <a:prstDash val="solid"/>
            <a:miter lim="800000"/>
            <a:headEnd type="none" w="med" len="med"/>
            <a:tailEnd type="none" w="med" len="med"/>
          </a:ln>
          <a:effectLst/>
        </p:spPr>
        <p:txBody>
          <a:bodyPr lIns="18000" rIns="18000"/>
          <a:lstStyle/>
          <a:p>
            <a:pPr algn="ctr">
              <a:spcBef>
                <a:spcPct val="0"/>
              </a:spcBef>
              <a:defRPr/>
            </a:pPr>
            <a:endParaRPr lang="it-IT" dirty="0">
              <a:solidFill>
                <a:srgbClr val="000000"/>
              </a:solidFill>
              <a:latin typeface="Arial"/>
              <a:cs typeface="+mn-cs"/>
            </a:endParaRPr>
          </a:p>
        </p:txBody>
      </p:sp>
      <p:sp>
        <p:nvSpPr>
          <p:cNvPr id="171" name="Rettangolo 170"/>
          <p:cNvSpPr/>
          <p:nvPr/>
        </p:nvSpPr>
        <p:spPr bwMode="auto">
          <a:xfrm>
            <a:off x="5572125" y="4822825"/>
            <a:ext cx="1000125" cy="314325"/>
          </a:xfrm>
          <a:prstGeom prst="rect">
            <a:avLst/>
          </a:prstGeom>
          <a:solidFill>
            <a:schemeClr val="accent1"/>
          </a:solidFill>
          <a:ln w="9525" cap="flat" cmpd="sng" algn="ctr">
            <a:solidFill>
              <a:schemeClr val="tx1"/>
            </a:solidFill>
            <a:prstDash val="solid"/>
            <a:miter lim="800000"/>
            <a:headEnd type="none" w="med" len="med"/>
            <a:tailEnd type="none" w="med" len="med"/>
          </a:ln>
          <a:effectLst/>
        </p:spPr>
        <p:txBody>
          <a:bodyPr/>
          <a:lstStyle/>
          <a:p>
            <a:pPr algn="ctr">
              <a:spcBef>
                <a:spcPct val="0"/>
              </a:spcBef>
              <a:defRPr/>
            </a:pPr>
            <a:r>
              <a:rPr lang="it-IT" dirty="0">
                <a:solidFill>
                  <a:srgbClr val="000000"/>
                </a:solidFill>
                <a:latin typeface="Arial"/>
                <a:cs typeface="+mn-cs"/>
              </a:rPr>
              <a:t>301</a:t>
            </a:r>
          </a:p>
        </p:txBody>
      </p:sp>
      <p:sp>
        <p:nvSpPr>
          <p:cNvPr id="173" name="Rettangolo 172"/>
          <p:cNvSpPr/>
          <p:nvPr/>
        </p:nvSpPr>
        <p:spPr bwMode="auto">
          <a:xfrm>
            <a:off x="6572250" y="4471988"/>
            <a:ext cx="1071563" cy="314325"/>
          </a:xfrm>
          <a:prstGeom prst="rect">
            <a:avLst/>
          </a:prstGeom>
          <a:solidFill>
            <a:schemeClr val="accent1"/>
          </a:solidFill>
          <a:ln w="9525" cap="flat" cmpd="sng" algn="ctr">
            <a:solidFill>
              <a:schemeClr val="tx1"/>
            </a:solidFill>
            <a:prstDash val="solid"/>
            <a:miter lim="800000"/>
            <a:headEnd type="none" w="med" len="med"/>
            <a:tailEnd type="none" w="med" len="med"/>
          </a:ln>
          <a:effectLst/>
        </p:spPr>
        <p:txBody>
          <a:bodyPr lIns="18000" rIns="18000"/>
          <a:lstStyle/>
          <a:p>
            <a:pPr algn="ctr">
              <a:spcBef>
                <a:spcPct val="0"/>
              </a:spcBef>
              <a:defRPr/>
            </a:pPr>
            <a:r>
              <a:rPr lang="it-IT" dirty="0" err="1">
                <a:solidFill>
                  <a:srgbClr val="000000"/>
                </a:solidFill>
                <a:latin typeface="Arial"/>
                <a:cs typeface="+mn-cs"/>
              </a:rPr>
              <a:t>FinId</a:t>
            </a:r>
            <a:endParaRPr lang="it-IT" dirty="0">
              <a:solidFill>
                <a:srgbClr val="000000"/>
              </a:solidFill>
              <a:latin typeface="Arial"/>
              <a:cs typeface="+mn-cs"/>
            </a:endParaRPr>
          </a:p>
        </p:txBody>
      </p:sp>
      <p:sp>
        <p:nvSpPr>
          <p:cNvPr id="174" name="Rettangolo 173"/>
          <p:cNvSpPr/>
          <p:nvPr/>
        </p:nvSpPr>
        <p:spPr bwMode="auto">
          <a:xfrm>
            <a:off x="5500688" y="4471988"/>
            <a:ext cx="1071562" cy="314325"/>
          </a:xfrm>
          <a:prstGeom prst="rect">
            <a:avLst/>
          </a:prstGeom>
          <a:solidFill>
            <a:schemeClr val="accent1"/>
          </a:solidFill>
          <a:ln w="9525" cap="flat" cmpd="sng" algn="ctr">
            <a:solidFill>
              <a:schemeClr val="tx1"/>
            </a:solidFill>
            <a:prstDash val="solid"/>
            <a:miter lim="800000"/>
            <a:headEnd type="none" w="med" len="med"/>
            <a:tailEnd type="none" w="med" len="med"/>
          </a:ln>
          <a:effectLst/>
        </p:spPr>
        <p:txBody>
          <a:bodyPr lIns="18000" rIns="18000"/>
          <a:lstStyle/>
          <a:p>
            <a:pPr algn="ctr">
              <a:spcBef>
                <a:spcPct val="0"/>
              </a:spcBef>
              <a:defRPr/>
            </a:pPr>
            <a:r>
              <a:rPr lang="it-IT" dirty="0" err="1">
                <a:solidFill>
                  <a:srgbClr val="000000"/>
                </a:solidFill>
                <a:latin typeface="Arial"/>
                <a:cs typeface="+mn-cs"/>
              </a:rPr>
              <a:t>FId</a:t>
            </a:r>
            <a:endParaRPr lang="it-IT" dirty="0">
              <a:solidFill>
                <a:srgbClr val="000000"/>
              </a:solidFill>
              <a:latin typeface="Arial"/>
              <a:cs typeface="+mn-cs"/>
            </a:endParaRPr>
          </a:p>
        </p:txBody>
      </p:sp>
      <p:sp>
        <p:nvSpPr>
          <p:cNvPr id="19492" name="Rettangolo 179"/>
          <p:cNvSpPr>
            <a:spLocks noChangeArrowheads="1"/>
          </p:cNvSpPr>
          <p:nvPr/>
        </p:nvSpPr>
        <p:spPr bwMode="auto">
          <a:xfrm>
            <a:off x="6572250" y="4829175"/>
            <a:ext cx="1000125" cy="314325"/>
          </a:xfrm>
          <a:prstGeom prst="rect">
            <a:avLst/>
          </a:prstGeom>
          <a:solidFill>
            <a:schemeClr val="accent1"/>
          </a:solidFill>
          <a:ln w="9525">
            <a:solidFill>
              <a:schemeClr val="tx1"/>
            </a:solidFill>
            <a:miter lim="800000"/>
            <a:headEnd/>
            <a:tailEnd/>
          </a:ln>
        </p:spPr>
        <p:txBody>
          <a:bodyPr/>
          <a:lstStyle/>
          <a:p>
            <a:pPr>
              <a:spcBef>
                <a:spcPct val="0"/>
              </a:spcBef>
            </a:pPr>
            <a:endParaRPr lang="it-IT" sz="2400">
              <a:solidFill>
                <a:srgbClr val="000000"/>
              </a:solidFill>
              <a:cs typeface="+mn-cs"/>
            </a:endParaRPr>
          </a:p>
        </p:txBody>
      </p:sp>
      <p:sp>
        <p:nvSpPr>
          <p:cNvPr id="195" name="Rettangolo 194"/>
          <p:cNvSpPr/>
          <p:nvPr/>
        </p:nvSpPr>
        <p:spPr bwMode="auto">
          <a:xfrm>
            <a:off x="5500688" y="5500688"/>
            <a:ext cx="2143125" cy="379412"/>
          </a:xfrm>
          <a:prstGeom prst="rect">
            <a:avLst/>
          </a:prstGeom>
          <a:solidFill>
            <a:schemeClr val="accent1"/>
          </a:solidFill>
          <a:ln w="9525" cap="flat" cmpd="sng" algn="ctr">
            <a:solidFill>
              <a:schemeClr val="tx1"/>
            </a:solidFill>
            <a:prstDash val="solid"/>
            <a:miter lim="800000"/>
            <a:headEnd type="none" w="med" len="med"/>
            <a:tailEnd type="none" w="med" len="med"/>
          </a:ln>
          <a:effectLst/>
        </p:spPr>
        <p:txBody>
          <a:bodyPr lIns="18000" rIns="18000"/>
          <a:lstStyle/>
          <a:p>
            <a:pPr algn="ctr">
              <a:spcBef>
                <a:spcPct val="0"/>
              </a:spcBef>
              <a:defRPr/>
            </a:pPr>
            <a:endParaRPr lang="it-IT" dirty="0">
              <a:solidFill>
                <a:srgbClr val="000000"/>
              </a:solidFill>
              <a:latin typeface="Arial"/>
              <a:cs typeface="+mn-cs"/>
            </a:endParaRPr>
          </a:p>
        </p:txBody>
      </p:sp>
      <p:sp>
        <p:nvSpPr>
          <p:cNvPr id="196" name="Rettangolo 195"/>
          <p:cNvSpPr/>
          <p:nvPr/>
        </p:nvSpPr>
        <p:spPr bwMode="auto">
          <a:xfrm>
            <a:off x="4143375" y="5500688"/>
            <a:ext cx="714375" cy="379412"/>
          </a:xfrm>
          <a:prstGeom prst="rect">
            <a:avLst/>
          </a:prstGeom>
          <a:solidFill>
            <a:schemeClr val="accent1"/>
          </a:solidFill>
          <a:ln w="9525" cap="flat" cmpd="sng" algn="ctr">
            <a:solidFill>
              <a:schemeClr val="tx1"/>
            </a:solidFill>
            <a:prstDash val="solid"/>
            <a:miter lim="800000"/>
            <a:headEnd type="none" w="med" len="med"/>
            <a:tailEnd type="none" w="med" len="med"/>
          </a:ln>
          <a:effectLst/>
        </p:spPr>
        <p:txBody>
          <a:bodyPr lIns="18000" rIns="18000"/>
          <a:lstStyle/>
          <a:p>
            <a:pPr algn="ctr">
              <a:spcBef>
                <a:spcPct val="0"/>
              </a:spcBef>
              <a:defRPr/>
            </a:pPr>
            <a:r>
              <a:rPr lang="it-IT" dirty="0">
                <a:solidFill>
                  <a:srgbClr val="000000"/>
                </a:solidFill>
                <a:latin typeface="Arial"/>
                <a:cs typeface="+mn-cs"/>
              </a:rPr>
              <a:t>SM</a:t>
            </a:r>
          </a:p>
        </p:txBody>
      </p:sp>
      <p:sp>
        <p:nvSpPr>
          <p:cNvPr id="197" name="Rettangolo 196"/>
          <p:cNvSpPr/>
          <p:nvPr/>
        </p:nvSpPr>
        <p:spPr bwMode="auto">
          <a:xfrm>
            <a:off x="4857750" y="5500688"/>
            <a:ext cx="642938" cy="379412"/>
          </a:xfrm>
          <a:prstGeom prst="rect">
            <a:avLst/>
          </a:prstGeom>
          <a:solidFill>
            <a:schemeClr val="accent1"/>
          </a:solidFill>
          <a:ln w="9525" cap="flat" cmpd="sng" algn="ctr">
            <a:solidFill>
              <a:schemeClr val="tx1"/>
            </a:solidFill>
            <a:prstDash val="solid"/>
            <a:miter lim="800000"/>
            <a:headEnd type="none" w="med" len="med"/>
            <a:tailEnd type="none" w="med" len="med"/>
          </a:ln>
          <a:effectLst/>
        </p:spPr>
        <p:txBody>
          <a:bodyPr lIns="18000" rIns="18000"/>
          <a:lstStyle/>
          <a:p>
            <a:pPr algn="ctr">
              <a:spcBef>
                <a:spcPct val="0"/>
              </a:spcBef>
              <a:defRPr/>
            </a:pPr>
            <a:endParaRPr lang="it-IT" dirty="0">
              <a:solidFill>
                <a:srgbClr val="000000"/>
              </a:solidFill>
              <a:latin typeface="Arial"/>
              <a:cs typeface="+mn-cs"/>
            </a:endParaRPr>
          </a:p>
        </p:txBody>
      </p:sp>
      <p:sp>
        <p:nvSpPr>
          <p:cNvPr id="198" name="Rettangolo 197"/>
          <p:cNvSpPr/>
          <p:nvPr/>
        </p:nvSpPr>
        <p:spPr bwMode="auto">
          <a:xfrm>
            <a:off x="5572125" y="5537200"/>
            <a:ext cx="1000125" cy="292100"/>
          </a:xfrm>
          <a:prstGeom prst="rect">
            <a:avLst/>
          </a:prstGeom>
          <a:solidFill>
            <a:schemeClr val="accent1"/>
          </a:solidFill>
          <a:ln w="9525" cap="flat" cmpd="sng" algn="ctr">
            <a:solidFill>
              <a:schemeClr val="tx1"/>
            </a:solidFill>
            <a:prstDash val="solid"/>
            <a:miter lim="800000"/>
            <a:headEnd type="none" w="med" len="med"/>
            <a:tailEnd type="none" w="med" len="med"/>
          </a:ln>
          <a:effectLst/>
        </p:spPr>
        <p:txBody>
          <a:bodyPr/>
          <a:lstStyle/>
          <a:p>
            <a:pPr algn="ctr">
              <a:spcBef>
                <a:spcPct val="0"/>
              </a:spcBef>
              <a:defRPr/>
            </a:pPr>
            <a:endParaRPr lang="it-IT">
              <a:solidFill>
                <a:srgbClr val="000000"/>
              </a:solidFill>
              <a:latin typeface="Arial"/>
              <a:cs typeface="+mn-cs"/>
            </a:endParaRPr>
          </a:p>
        </p:txBody>
      </p:sp>
      <p:sp>
        <p:nvSpPr>
          <p:cNvPr id="19497" name="Rettangolo 198"/>
          <p:cNvSpPr>
            <a:spLocks noChangeArrowheads="1"/>
          </p:cNvSpPr>
          <p:nvPr/>
        </p:nvSpPr>
        <p:spPr bwMode="auto">
          <a:xfrm>
            <a:off x="6572250" y="5543550"/>
            <a:ext cx="1000125" cy="293688"/>
          </a:xfrm>
          <a:prstGeom prst="rect">
            <a:avLst/>
          </a:prstGeom>
          <a:solidFill>
            <a:schemeClr val="accent1"/>
          </a:solidFill>
          <a:ln w="9525">
            <a:solidFill>
              <a:schemeClr val="tx1"/>
            </a:solidFill>
            <a:miter lim="800000"/>
            <a:headEnd/>
            <a:tailEnd/>
          </a:ln>
        </p:spPr>
        <p:txBody>
          <a:bodyPr/>
          <a:lstStyle/>
          <a:p>
            <a:pPr>
              <a:spcBef>
                <a:spcPct val="0"/>
              </a:spcBef>
            </a:pPr>
            <a:endParaRPr lang="it-IT" sz="2400">
              <a:solidFill>
                <a:srgbClr val="000000"/>
              </a:solidFill>
              <a:cs typeface="+mn-cs"/>
            </a:endParaRPr>
          </a:p>
        </p:txBody>
      </p:sp>
      <p:sp>
        <p:nvSpPr>
          <p:cNvPr id="200" name="Rettangolo 199"/>
          <p:cNvSpPr/>
          <p:nvPr/>
        </p:nvSpPr>
        <p:spPr bwMode="auto">
          <a:xfrm>
            <a:off x="5510213" y="5843588"/>
            <a:ext cx="2143125" cy="379412"/>
          </a:xfrm>
          <a:prstGeom prst="rect">
            <a:avLst/>
          </a:prstGeom>
          <a:solidFill>
            <a:schemeClr val="accent1"/>
          </a:solidFill>
          <a:ln w="9525" cap="flat" cmpd="sng" algn="ctr">
            <a:solidFill>
              <a:schemeClr val="tx1"/>
            </a:solidFill>
            <a:prstDash val="solid"/>
            <a:miter lim="800000"/>
            <a:headEnd type="none" w="med" len="med"/>
            <a:tailEnd type="none" w="med" len="med"/>
          </a:ln>
          <a:effectLst/>
        </p:spPr>
        <p:txBody>
          <a:bodyPr lIns="18000" rIns="18000"/>
          <a:lstStyle/>
          <a:p>
            <a:pPr algn="ctr">
              <a:spcBef>
                <a:spcPct val="0"/>
              </a:spcBef>
              <a:defRPr/>
            </a:pPr>
            <a:endParaRPr lang="it-IT" dirty="0">
              <a:solidFill>
                <a:srgbClr val="000000"/>
              </a:solidFill>
              <a:latin typeface="Arial"/>
              <a:cs typeface="+mn-cs"/>
            </a:endParaRPr>
          </a:p>
        </p:txBody>
      </p:sp>
      <p:sp>
        <p:nvSpPr>
          <p:cNvPr id="201" name="Rettangolo 200"/>
          <p:cNvSpPr/>
          <p:nvPr/>
        </p:nvSpPr>
        <p:spPr bwMode="auto">
          <a:xfrm>
            <a:off x="4152900" y="5843588"/>
            <a:ext cx="714375" cy="379412"/>
          </a:xfrm>
          <a:prstGeom prst="rect">
            <a:avLst/>
          </a:prstGeom>
          <a:solidFill>
            <a:schemeClr val="accent1"/>
          </a:solidFill>
          <a:ln w="9525" cap="flat" cmpd="sng" algn="ctr">
            <a:solidFill>
              <a:schemeClr val="tx1"/>
            </a:solidFill>
            <a:prstDash val="solid"/>
            <a:miter lim="800000"/>
            <a:headEnd type="none" w="med" len="med"/>
            <a:tailEnd type="none" w="med" len="med"/>
          </a:ln>
          <a:effectLst/>
        </p:spPr>
        <p:txBody>
          <a:bodyPr lIns="18000" rIns="18000"/>
          <a:lstStyle/>
          <a:p>
            <a:pPr algn="ctr">
              <a:spcBef>
                <a:spcPct val="0"/>
              </a:spcBef>
              <a:defRPr/>
            </a:pPr>
            <a:r>
              <a:rPr lang="it-IT" dirty="0">
                <a:solidFill>
                  <a:srgbClr val="000000"/>
                </a:solidFill>
                <a:latin typeface="Arial"/>
                <a:cs typeface="+mn-cs"/>
              </a:rPr>
              <a:t>PH</a:t>
            </a:r>
          </a:p>
        </p:txBody>
      </p:sp>
      <p:sp>
        <p:nvSpPr>
          <p:cNvPr id="202" name="Rettangolo 201"/>
          <p:cNvSpPr/>
          <p:nvPr/>
        </p:nvSpPr>
        <p:spPr bwMode="auto">
          <a:xfrm>
            <a:off x="4867275" y="5843588"/>
            <a:ext cx="642938" cy="379412"/>
          </a:xfrm>
          <a:prstGeom prst="rect">
            <a:avLst/>
          </a:prstGeom>
          <a:solidFill>
            <a:schemeClr val="accent1"/>
          </a:solidFill>
          <a:ln w="9525" cap="flat" cmpd="sng" algn="ctr">
            <a:solidFill>
              <a:schemeClr val="tx1"/>
            </a:solidFill>
            <a:prstDash val="solid"/>
            <a:miter lim="800000"/>
            <a:headEnd type="none" w="med" len="med"/>
            <a:tailEnd type="none" w="med" len="med"/>
          </a:ln>
          <a:effectLst/>
        </p:spPr>
        <p:txBody>
          <a:bodyPr lIns="18000" rIns="18000"/>
          <a:lstStyle/>
          <a:p>
            <a:pPr algn="ctr">
              <a:spcBef>
                <a:spcPct val="0"/>
              </a:spcBef>
              <a:defRPr/>
            </a:pPr>
            <a:endParaRPr lang="it-IT" dirty="0">
              <a:solidFill>
                <a:srgbClr val="000000"/>
              </a:solidFill>
              <a:latin typeface="Arial"/>
              <a:cs typeface="+mn-cs"/>
            </a:endParaRPr>
          </a:p>
        </p:txBody>
      </p:sp>
      <p:sp>
        <p:nvSpPr>
          <p:cNvPr id="203" name="Rettangolo 202"/>
          <p:cNvSpPr/>
          <p:nvPr/>
        </p:nvSpPr>
        <p:spPr bwMode="auto">
          <a:xfrm>
            <a:off x="5581650" y="5880100"/>
            <a:ext cx="1000125" cy="292100"/>
          </a:xfrm>
          <a:prstGeom prst="rect">
            <a:avLst/>
          </a:prstGeom>
          <a:solidFill>
            <a:schemeClr val="accent1"/>
          </a:solidFill>
          <a:ln w="9525" cap="flat" cmpd="sng" algn="ctr">
            <a:solidFill>
              <a:schemeClr val="tx1"/>
            </a:solidFill>
            <a:prstDash val="solid"/>
            <a:miter lim="800000"/>
            <a:headEnd type="none" w="med" len="med"/>
            <a:tailEnd type="none" w="med" len="med"/>
          </a:ln>
          <a:effectLst/>
        </p:spPr>
        <p:txBody>
          <a:bodyPr/>
          <a:lstStyle/>
          <a:p>
            <a:pPr algn="ctr">
              <a:spcBef>
                <a:spcPct val="0"/>
              </a:spcBef>
              <a:defRPr/>
            </a:pPr>
            <a:r>
              <a:rPr lang="it-IT" dirty="0">
                <a:solidFill>
                  <a:srgbClr val="000000"/>
                </a:solidFill>
                <a:latin typeface="Arial"/>
                <a:cs typeface="+mn-cs"/>
              </a:rPr>
              <a:t>303</a:t>
            </a:r>
          </a:p>
        </p:txBody>
      </p:sp>
      <p:sp>
        <p:nvSpPr>
          <p:cNvPr id="19502" name="Rettangolo 203"/>
          <p:cNvSpPr>
            <a:spLocks noChangeArrowheads="1"/>
          </p:cNvSpPr>
          <p:nvPr/>
        </p:nvSpPr>
        <p:spPr bwMode="auto">
          <a:xfrm>
            <a:off x="6581775" y="5886450"/>
            <a:ext cx="1000125" cy="293688"/>
          </a:xfrm>
          <a:prstGeom prst="rect">
            <a:avLst/>
          </a:prstGeom>
          <a:solidFill>
            <a:schemeClr val="accent1"/>
          </a:solidFill>
          <a:ln w="9525">
            <a:solidFill>
              <a:schemeClr val="tx1"/>
            </a:solidFill>
            <a:miter lim="800000"/>
            <a:headEnd/>
            <a:tailEnd/>
          </a:ln>
        </p:spPr>
        <p:txBody>
          <a:bodyPr/>
          <a:lstStyle/>
          <a:p>
            <a:pPr>
              <a:spcBef>
                <a:spcPct val="0"/>
              </a:spcBef>
            </a:pPr>
            <a:endParaRPr lang="it-IT" sz="2400">
              <a:solidFill>
                <a:srgbClr val="000000"/>
              </a:solidFill>
              <a:cs typeface="+mn-cs"/>
            </a:endParaRPr>
          </a:p>
        </p:txBody>
      </p:sp>
      <p:sp>
        <p:nvSpPr>
          <p:cNvPr id="215" name="Rettangolo 214"/>
          <p:cNvSpPr/>
          <p:nvPr/>
        </p:nvSpPr>
        <p:spPr bwMode="auto">
          <a:xfrm>
            <a:off x="5572125" y="5143500"/>
            <a:ext cx="1000125" cy="314325"/>
          </a:xfrm>
          <a:prstGeom prst="rect">
            <a:avLst/>
          </a:prstGeom>
          <a:solidFill>
            <a:schemeClr val="accent1"/>
          </a:solidFill>
          <a:ln w="9525" cap="flat" cmpd="sng" algn="ctr">
            <a:solidFill>
              <a:schemeClr val="tx1"/>
            </a:solidFill>
            <a:prstDash val="solid"/>
            <a:miter lim="800000"/>
            <a:headEnd type="none" w="med" len="med"/>
            <a:tailEnd type="none" w="med" len="med"/>
          </a:ln>
          <a:effectLst/>
        </p:spPr>
        <p:txBody>
          <a:bodyPr/>
          <a:lstStyle/>
          <a:p>
            <a:pPr algn="ctr">
              <a:spcBef>
                <a:spcPct val="0"/>
              </a:spcBef>
              <a:defRPr/>
            </a:pPr>
            <a:r>
              <a:rPr lang="it-IT" dirty="0">
                <a:solidFill>
                  <a:srgbClr val="000000"/>
                </a:solidFill>
                <a:latin typeface="Arial"/>
                <a:cs typeface="+mn-cs"/>
              </a:rPr>
              <a:t>302</a:t>
            </a:r>
          </a:p>
        </p:txBody>
      </p:sp>
      <p:sp>
        <p:nvSpPr>
          <p:cNvPr id="19504" name="Rettangolo 215"/>
          <p:cNvSpPr>
            <a:spLocks noChangeArrowheads="1"/>
          </p:cNvSpPr>
          <p:nvPr/>
        </p:nvSpPr>
        <p:spPr bwMode="auto">
          <a:xfrm>
            <a:off x="6572250" y="5151438"/>
            <a:ext cx="1000125" cy="312737"/>
          </a:xfrm>
          <a:prstGeom prst="rect">
            <a:avLst/>
          </a:prstGeom>
          <a:solidFill>
            <a:schemeClr val="accent1"/>
          </a:solidFill>
          <a:ln w="9525">
            <a:solidFill>
              <a:schemeClr val="tx1"/>
            </a:solidFill>
            <a:miter lim="800000"/>
            <a:headEnd/>
            <a:tailEnd/>
          </a:ln>
        </p:spPr>
        <p:txBody>
          <a:bodyPr/>
          <a:lstStyle/>
          <a:p>
            <a:pPr>
              <a:spcBef>
                <a:spcPct val="0"/>
              </a:spcBef>
            </a:pPr>
            <a:endParaRPr lang="it-IT" sz="2400">
              <a:solidFill>
                <a:srgbClr val="000000"/>
              </a:solidFill>
              <a:cs typeface="+mn-cs"/>
            </a:endParaRPr>
          </a:p>
        </p:txBody>
      </p:sp>
      <p:sp>
        <p:nvSpPr>
          <p:cNvPr id="217" name="CasellaDiTesto 216"/>
          <p:cNvSpPr txBox="1"/>
          <p:nvPr/>
        </p:nvSpPr>
        <p:spPr>
          <a:xfrm>
            <a:off x="5000625" y="2497138"/>
            <a:ext cx="4143375" cy="922337"/>
          </a:xfrm>
          <a:prstGeom prst="rect">
            <a:avLst/>
          </a:prstGeom>
          <a:noFill/>
        </p:spPr>
        <p:txBody>
          <a:bodyPr>
            <a:spAutoFit/>
          </a:bodyPr>
          <a:lstStyle/>
          <a:p>
            <a:pPr>
              <a:spcBef>
                <a:spcPct val="0"/>
              </a:spcBef>
              <a:defRPr/>
            </a:pPr>
            <a:r>
              <a:rPr lang="it-IT" sz="1800" dirty="0">
                <a:solidFill>
                  <a:srgbClr val="000000"/>
                </a:solidFill>
                <a:latin typeface="Arial"/>
                <a:cs typeface="+mn-cs"/>
              </a:rPr>
              <a:t>Note: The "</a:t>
            </a:r>
            <a:r>
              <a:rPr lang="it-IT" sz="1800" dirty="0" err="1">
                <a:solidFill>
                  <a:srgbClr val="000000"/>
                </a:solidFill>
                <a:latin typeface="Arial"/>
                <a:cs typeface="+mn-cs"/>
              </a:rPr>
              <a:t>association</a:t>
            </a:r>
            <a:r>
              <a:rPr lang="it-IT" sz="1800" dirty="0">
                <a:solidFill>
                  <a:srgbClr val="000000"/>
                </a:solidFill>
                <a:latin typeface="Arial"/>
                <a:cs typeface="+mn-cs"/>
              </a:rPr>
              <a:t>" </a:t>
            </a:r>
            <a:r>
              <a:rPr lang="it-IT" sz="1800" dirty="0" err="1">
                <a:solidFill>
                  <a:srgbClr val="000000"/>
                </a:solidFill>
                <a:latin typeface="Arial"/>
                <a:cs typeface="+mn-cs"/>
              </a:rPr>
              <a:t>between</a:t>
            </a:r>
            <a:r>
              <a:rPr lang="it-IT" sz="1800" dirty="0">
                <a:solidFill>
                  <a:srgbClr val="000000"/>
                </a:solidFill>
                <a:latin typeface="Arial"/>
                <a:cs typeface="+mn-cs"/>
              </a:rPr>
              <a:t> </a:t>
            </a:r>
            <a:r>
              <a:rPr lang="it-IT" sz="1800" dirty="0" err="1">
                <a:solidFill>
                  <a:srgbClr val="000000"/>
                </a:solidFill>
                <a:latin typeface="Arial"/>
                <a:cs typeface="+mn-cs"/>
              </a:rPr>
              <a:t>companies</a:t>
            </a:r>
            <a:r>
              <a:rPr lang="it-IT" sz="1800" dirty="0">
                <a:solidFill>
                  <a:srgbClr val="000000"/>
                </a:solidFill>
                <a:latin typeface="Arial"/>
                <a:cs typeface="+mn-cs"/>
              </a:rPr>
              <a:t> and </a:t>
            </a:r>
            <a:r>
              <a:rPr lang="it-IT" sz="1800" dirty="0" err="1">
                <a:solidFill>
                  <a:srgbClr val="000000"/>
                </a:solidFill>
                <a:latin typeface="Arial"/>
                <a:cs typeface="+mn-cs"/>
              </a:rPr>
              <a:t>grants</a:t>
            </a:r>
            <a:r>
              <a:rPr lang="it-IT" sz="1800" dirty="0">
                <a:solidFill>
                  <a:srgbClr val="000000"/>
                </a:solidFill>
                <a:latin typeface="Arial"/>
                <a:cs typeface="+mn-cs"/>
              </a:rPr>
              <a:t>  in the source  </a:t>
            </a:r>
            <a:r>
              <a:rPr lang="it-IT" sz="1800" dirty="0" err="1">
                <a:solidFill>
                  <a:srgbClr val="000000"/>
                </a:solidFill>
                <a:latin typeface="Arial"/>
                <a:cs typeface="+mn-cs"/>
              </a:rPr>
              <a:t>is</a:t>
            </a:r>
            <a:r>
              <a:rPr lang="it-IT" sz="1800" dirty="0">
                <a:solidFill>
                  <a:srgbClr val="000000"/>
                </a:solidFill>
                <a:latin typeface="Arial"/>
                <a:cs typeface="+mn-cs"/>
              </a:rPr>
              <a:t> </a:t>
            </a:r>
            <a:r>
              <a:rPr lang="it-IT" sz="1800" dirty="0" err="1">
                <a:solidFill>
                  <a:srgbClr val="000000"/>
                </a:solidFill>
                <a:latin typeface="Arial"/>
                <a:cs typeface="+mn-cs"/>
              </a:rPr>
              <a:t>suggested</a:t>
            </a:r>
            <a:r>
              <a:rPr lang="it-IT" sz="1800" dirty="0">
                <a:solidFill>
                  <a:srgbClr val="000000"/>
                </a:solidFill>
                <a:latin typeface="Arial"/>
                <a:cs typeface="+mn-cs"/>
              </a:rPr>
              <a:t> </a:t>
            </a:r>
            <a:r>
              <a:rPr lang="it-IT" sz="1800" dirty="0" err="1">
                <a:solidFill>
                  <a:srgbClr val="000000"/>
                </a:solidFill>
                <a:latin typeface="Arial"/>
                <a:cs typeface="+mn-cs"/>
              </a:rPr>
              <a:t>by</a:t>
            </a:r>
            <a:r>
              <a:rPr lang="it-IT" sz="1800" dirty="0">
                <a:solidFill>
                  <a:srgbClr val="000000"/>
                </a:solidFill>
                <a:latin typeface="Arial"/>
                <a:cs typeface="+mn-cs"/>
              </a:rPr>
              <a:t> f1 (a </a:t>
            </a:r>
            <a:r>
              <a:rPr lang="it-IT" sz="1800" dirty="0" err="1">
                <a:solidFill>
                  <a:srgbClr val="000000"/>
                </a:solidFill>
                <a:latin typeface="Arial"/>
                <a:cs typeface="+mn-cs"/>
              </a:rPr>
              <a:t>foreign</a:t>
            </a:r>
            <a:r>
              <a:rPr lang="it-IT" sz="1800" dirty="0">
                <a:solidFill>
                  <a:srgbClr val="000000"/>
                </a:solidFill>
                <a:latin typeface="Arial"/>
                <a:cs typeface="+mn-cs"/>
              </a:rPr>
              <a:t> key)</a:t>
            </a:r>
          </a:p>
        </p:txBody>
      </p:sp>
      <p:sp>
        <p:nvSpPr>
          <p:cNvPr id="19506" name="Ovale 217"/>
          <p:cNvSpPr>
            <a:spLocks noChangeArrowheads="1"/>
          </p:cNvSpPr>
          <p:nvPr/>
        </p:nvSpPr>
        <p:spPr bwMode="auto">
          <a:xfrm>
            <a:off x="2357438" y="1571625"/>
            <a:ext cx="428625" cy="1785938"/>
          </a:xfrm>
          <a:prstGeom prst="ellipse">
            <a:avLst/>
          </a:prstGeom>
          <a:noFill/>
          <a:ln w="6350">
            <a:solidFill>
              <a:schemeClr val="tx1"/>
            </a:solidFill>
            <a:prstDash val="dashDot"/>
            <a:miter lim="800000"/>
            <a:headEnd/>
            <a:tailEnd/>
          </a:ln>
          <a:extLst>
            <a:ext uri="{909E8E84-426E-40dd-AFC4-6F175D3DCCD1}">
              <a14:hiddenFill xmlns:a14="http://schemas.microsoft.com/office/drawing/2010/main" xmlns="">
                <a:solidFill>
                  <a:srgbClr val="FFFFFF"/>
                </a:solidFill>
              </a14:hiddenFill>
            </a:ext>
          </a:extLst>
        </p:spPr>
        <p:txBody>
          <a:bodyPr/>
          <a:lstStyle/>
          <a:p>
            <a:pPr>
              <a:spcBef>
                <a:spcPct val="0"/>
              </a:spcBef>
            </a:pPr>
            <a:endParaRPr lang="it-IT" sz="2400">
              <a:solidFill>
                <a:srgbClr val="000000"/>
              </a:solidFill>
              <a:cs typeface="+mn-cs"/>
            </a:endParaRPr>
          </a:p>
        </p:txBody>
      </p:sp>
    </p:spTree>
  </p:cSld>
  <p:clrMapOvr>
    <a:masterClrMapping/>
  </p:clrMapOvr>
  <p:transition spd="slow">
    <p:wipe dir="r"/>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olo 1"/>
          <p:cNvSpPr>
            <a:spLocks noGrp="1"/>
          </p:cNvSpPr>
          <p:nvPr>
            <p:ph type="title"/>
          </p:nvPr>
        </p:nvSpPr>
        <p:spPr/>
        <p:txBody>
          <a:bodyPr/>
          <a:lstStyle/>
          <a:p>
            <a:r>
              <a:rPr lang="it-IT">
                <a:latin typeface="Arial" charset="0"/>
              </a:rPr>
              <a:t>Yet more complex</a:t>
            </a:r>
          </a:p>
        </p:txBody>
      </p:sp>
      <p:sp>
        <p:nvSpPr>
          <p:cNvPr id="4" name="Segnaposto data 3"/>
          <p:cNvSpPr>
            <a:spLocks noGrp="1"/>
          </p:cNvSpPr>
          <p:nvPr>
            <p:ph type="dt" sz="quarter" idx="10"/>
          </p:nvPr>
        </p:nvSpPr>
        <p:spPr/>
        <p:txBody>
          <a:bodyPr/>
          <a:lstStyle/>
          <a:p>
            <a:pPr>
              <a:defRPr/>
            </a:pPr>
            <a:r>
              <a:rPr lang="it-IT">
                <a:latin typeface="Arial"/>
              </a:rPr>
              <a:t>P. Atzeni</a:t>
            </a:r>
          </a:p>
        </p:txBody>
      </p:sp>
      <p:sp>
        <p:nvSpPr>
          <p:cNvPr id="5" name="Segnaposto piè di pagina 4"/>
          <p:cNvSpPr>
            <a:spLocks noGrp="1"/>
          </p:cNvSpPr>
          <p:nvPr>
            <p:ph type="ftr" sz="quarter" idx="11"/>
          </p:nvPr>
        </p:nvSpPr>
        <p:spPr/>
        <p:txBody>
          <a:bodyPr/>
          <a:lstStyle/>
          <a:p>
            <a:pPr>
              <a:defRPr/>
            </a:pPr>
            <a:r>
              <a:rPr lang="it-IT">
                <a:latin typeface="Arial"/>
              </a:rPr>
              <a:t>ITD - 3 - 28/10-4/11/2009</a:t>
            </a:r>
          </a:p>
        </p:txBody>
      </p:sp>
      <p:sp>
        <p:nvSpPr>
          <p:cNvPr id="6" name="Segnaposto numero diapositiva 5"/>
          <p:cNvSpPr>
            <a:spLocks noGrp="1"/>
          </p:cNvSpPr>
          <p:nvPr>
            <p:ph type="sldNum" sz="quarter" idx="12"/>
          </p:nvPr>
        </p:nvSpPr>
        <p:spPr/>
        <p:txBody>
          <a:bodyPr/>
          <a:lstStyle>
            <a:lvl1pPr eaLnBrk="0" hangingPunct="0">
              <a:defRPr sz="2400">
                <a:solidFill>
                  <a:schemeClr val="tx1"/>
                </a:solidFill>
                <a:latin typeface="Times New Roman" charset="0"/>
                <a:ea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DCAC45FA-7AFE-E744-A9F8-B84DB484D9DD}" type="slidenum">
              <a:rPr lang="it-IT" sz="1200">
                <a:solidFill>
                  <a:srgbClr val="FFFFFF"/>
                </a:solidFill>
                <a:latin typeface="Arial" charset="0"/>
              </a:rPr>
              <a:pPr/>
              <a:t>86</a:t>
            </a:fld>
            <a:endParaRPr lang="it-IT" sz="1200">
              <a:solidFill>
                <a:srgbClr val="FFFFFF"/>
              </a:solidFill>
              <a:latin typeface="Arial" charset="0"/>
            </a:endParaRPr>
          </a:p>
        </p:txBody>
      </p:sp>
      <p:grpSp>
        <p:nvGrpSpPr>
          <p:cNvPr id="20486" name="Gruppo 56"/>
          <p:cNvGrpSpPr>
            <a:grpSpLocks/>
          </p:cNvGrpSpPr>
          <p:nvPr/>
        </p:nvGrpSpPr>
        <p:grpSpPr bwMode="auto">
          <a:xfrm>
            <a:off x="1766888" y="1714500"/>
            <a:ext cx="1646237" cy="500063"/>
            <a:chOff x="1767548" y="1714488"/>
            <a:chExt cx="1645115" cy="500066"/>
          </a:xfrm>
        </p:grpSpPr>
        <p:cxnSp>
          <p:nvCxnSpPr>
            <p:cNvPr id="20524" name="Connettore 2 8"/>
            <p:cNvCxnSpPr>
              <a:cxnSpLocks noChangeShapeType="1"/>
            </p:cNvCxnSpPr>
            <p:nvPr/>
          </p:nvCxnSpPr>
          <p:spPr bwMode="auto">
            <a:xfrm>
              <a:off x="1767548" y="1928802"/>
              <a:ext cx="1645115" cy="285752"/>
            </a:xfrm>
            <a:prstGeom prst="straightConnector1">
              <a:avLst/>
            </a:prstGeom>
            <a:noFill/>
            <a:ln w="9525">
              <a:solidFill>
                <a:schemeClr val="tx1"/>
              </a:solidFill>
              <a:prstDash val="dash"/>
              <a:miter lim="800000"/>
              <a:headEnd/>
              <a:tailEnd type="arrow" w="med" len="med"/>
            </a:ln>
            <a:extLst>
              <a:ext uri="{909E8E84-426E-40dd-AFC4-6F175D3DCCD1}">
                <a14:hiddenFill xmlns:a14="http://schemas.microsoft.com/office/drawing/2010/main" xmlns="">
                  <a:noFill/>
                </a14:hiddenFill>
              </a:ext>
            </a:extLst>
          </p:spPr>
        </p:cxnSp>
        <p:sp>
          <p:nvSpPr>
            <p:cNvPr id="66" name="CasellaDiTesto 65"/>
            <p:cNvSpPr txBox="1"/>
            <p:nvPr/>
          </p:nvSpPr>
          <p:spPr>
            <a:xfrm>
              <a:off x="2430671" y="1714488"/>
              <a:ext cx="355358" cy="285752"/>
            </a:xfrm>
            <a:prstGeom prst="rect">
              <a:avLst/>
            </a:prstGeom>
            <a:noFill/>
          </p:spPr>
          <p:txBody>
            <a:bodyPr>
              <a:spAutoFit/>
            </a:bodyPr>
            <a:lstStyle/>
            <a:p>
              <a:pPr>
                <a:spcBef>
                  <a:spcPct val="0"/>
                </a:spcBef>
                <a:defRPr/>
              </a:pPr>
              <a:r>
                <a:rPr lang="it-IT" sz="1200" dirty="0">
                  <a:solidFill>
                    <a:srgbClr val="000000"/>
                  </a:solidFill>
                  <a:latin typeface="Arial"/>
                  <a:cs typeface="+mn-cs"/>
                </a:rPr>
                <a:t>v1</a:t>
              </a:r>
            </a:p>
          </p:txBody>
        </p:sp>
      </p:grpSp>
      <p:cxnSp>
        <p:nvCxnSpPr>
          <p:cNvPr id="20487" name="Connettore 2 13"/>
          <p:cNvCxnSpPr>
            <a:cxnSpLocks noChangeShapeType="1"/>
          </p:cNvCxnSpPr>
          <p:nvPr/>
        </p:nvCxnSpPr>
        <p:spPr bwMode="auto">
          <a:xfrm flipV="1">
            <a:off x="1714500" y="3073400"/>
            <a:ext cx="1857375" cy="284163"/>
          </a:xfrm>
          <a:prstGeom prst="straightConnector1">
            <a:avLst/>
          </a:prstGeom>
          <a:noFill/>
          <a:ln w="9525">
            <a:solidFill>
              <a:schemeClr val="tx1"/>
            </a:solidFill>
            <a:prstDash val="dash"/>
            <a:miter lim="800000"/>
            <a:headEnd/>
            <a:tailEnd type="arrow" w="med" len="med"/>
          </a:ln>
          <a:extLst>
            <a:ext uri="{909E8E84-426E-40dd-AFC4-6F175D3DCCD1}">
              <a14:hiddenFill xmlns:a14="http://schemas.microsoft.com/office/drawing/2010/main" xmlns="">
                <a:noFill/>
              </a14:hiddenFill>
            </a:ext>
          </a:extLst>
        </p:spPr>
      </p:cxnSp>
      <p:sp>
        <p:nvSpPr>
          <p:cNvPr id="67" name="CasellaDiTesto 66"/>
          <p:cNvSpPr txBox="1"/>
          <p:nvPr/>
        </p:nvSpPr>
        <p:spPr>
          <a:xfrm>
            <a:off x="2430463" y="2857500"/>
            <a:ext cx="128587" cy="276225"/>
          </a:xfrm>
          <a:prstGeom prst="rect">
            <a:avLst/>
          </a:prstGeom>
          <a:noFill/>
        </p:spPr>
        <p:txBody>
          <a:bodyPr wrap="none">
            <a:spAutoFit/>
          </a:bodyPr>
          <a:lstStyle/>
          <a:p>
            <a:pPr>
              <a:spcBef>
                <a:spcPct val="0"/>
              </a:spcBef>
              <a:defRPr/>
            </a:pPr>
            <a:r>
              <a:rPr lang="it-IT" sz="1200" dirty="0">
                <a:solidFill>
                  <a:srgbClr val="000000"/>
                </a:solidFill>
                <a:latin typeface="Arial"/>
                <a:cs typeface="+mn-cs"/>
              </a:rPr>
              <a:t>v2</a:t>
            </a:r>
          </a:p>
        </p:txBody>
      </p:sp>
      <p:grpSp>
        <p:nvGrpSpPr>
          <p:cNvPr id="20489" name="Gruppo 58"/>
          <p:cNvGrpSpPr>
            <a:grpSpLocks/>
          </p:cNvGrpSpPr>
          <p:nvPr/>
        </p:nvGrpSpPr>
        <p:grpSpPr bwMode="auto">
          <a:xfrm>
            <a:off x="1847850" y="3929063"/>
            <a:ext cx="1590675" cy="642937"/>
            <a:chOff x="1847151" y="3929066"/>
            <a:chExt cx="1592047" cy="642942"/>
          </a:xfrm>
        </p:grpSpPr>
        <p:cxnSp>
          <p:nvCxnSpPr>
            <p:cNvPr id="20522" name="Connettore 2 9"/>
            <p:cNvCxnSpPr>
              <a:cxnSpLocks noChangeShapeType="1"/>
            </p:cNvCxnSpPr>
            <p:nvPr/>
          </p:nvCxnSpPr>
          <p:spPr bwMode="auto">
            <a:xfrm>
              <a:off x="1847151" y="4000504"/>
              <a:ext cx="1592047" cy="571504"/>
            </a:xfrm>
            <a:prstGeom prst="straightConnector1">
              <a:avLst/>
            </a:prstGeom>
            <a:noFill/>
            <a:ln w="9525">
              <a:solidFill>
                <a:schemeClr val="tx1"/>
              </a:solidFill>
              <a:prstDash val="dash"/>
              <a:miter lim="800000"/>
              <a:headEnd/>
              <a:tailEnd type="arrow" w="med" len="med"/>
            </a:ln>
            <a:extLst>
              <a:ext uri="{909E8E84-426E-40dd-AFC4-6F175D3DCCD1}">
                <a14:hiddenFill xmlns:a14="http://schemas.microsoft.com/office/drawing/2010/main" xmlns="">
                  <a:noFill/>
                </a14:hiddenFill>
              </a:ext>
            </a:extLst>
          </p:spPr>
        </p:cxnSp>
        <p:sp>
          <p:nvSpPr>
            <p:cNvPr id="68" name="CasellaDiTesto 67"/>
            <p:cNvSpPr txBox="1"/>
            <p:nvPr/>
          </p:nvSpPr>
          <p:spPr>
            <a:xfrm>
              <a:off x="2457277" y="3929066"/>
              <a:ext cx="128699" cy="276227"/>
            </a:xfrm>
            <a:prstGeom prst="rect">
              <a:avLst/>
            </a:prstGeom>
            <a:noFill/>
          </p:spPr>
          <p:txBody>
            <a:bodyPr wrap="none">
              <a:spAutoFit/>
            </a:bodyPr>
            <a:lstStyle/>
            <a:p>
              <a:pPr>
                <a:spcBef>
                  <a:spcPct val="0"/>
                </a:spcBef>
                <a:defRPr/>
              </a:pPr>
              <a:r>
                <a:rPr lang="it-IT" sz="1200" dirty="0">
                  <a:solidFill>
                    <a:srgbClr val="000000"/>
                  </a:solidFill>
                  <a:latin typeface="Arial"/>
                  <a:cs typeface="+mn-cs"/>
                </a:rPr>
                <a:t>v3</a:t>
              </a:r>
            </a:p>
          </p:txBody>
        </p:sp>
      </p:grpSp>
      <p:grpSp>
        <p:nvGrpSpPr>
          <p:cNvPr id="20490" name="Gruppo 59"/>
          <p:cNvGrpSpPr>
            <a:grpSpLocks/>
          </p:cNvGrpSpPr>
          <p:nvPr/>
        </p:nvGrpSpPr>
        <p:grpSpPr bwMode="auto">
          <a:xfrm>
            <a:off x="1820863" y="4857750"/>
            <a:ext cx="1617662" cy="1143000"/>
            <a:chOff x="1820616" y="4857760"/>
            <a:chExt cx="1618581" cy="1143008"/>
          </a:xfrm>
        </p:grpSpPr>
        <p:cxnSp>
          <p:nvCxnSpPr>
            <p:cNvPr id="20520" name="Connettore 2 45"/>
            <p:cNvCxnSpPr>
              <a:cxnSpLocks noChangeShapeType="1"/>
            </p:cNvCxnSpPr>
            <p:nvPr/>
          </p:nvCxnSpPr>
          <p:spPr bwMode="auto">
            <a:xfrm flipV="1">
              <a:off x="1820616" y="4857760"/>
              <a:ext cx="1618581" cy="1143008"/>
            </a:xfrm>
            <a:prstGeom prst="straightConnector1">
              <a:avLst/>
            </a:prstGeom>
            <a:noFill/>
            <a:ln w="9525">
              <a:solidFill>
                <a:schemeClr val="tx1"/>
              </a:solidFill>
              <a:prstDash val="dash"/>
              <a:miter lim="800000"/>
              <a:headEnd/>
              <a:tailEnd type="arrow" w="med" len="med"/>
            </a:ln>
            <a:extLst>
              <a:ext uri="{909E8E84-426E-40dd-AFC4-6F175D3DCCD1}">
                <a14:hiddenFill xmlns:a14="http://schemas.microsoft.com/office/drawing/2010/main" xmlns="">
                  <a:noFill/>
                </a14:hiddenFill>
              </a:ext>
            </a:extLst>
          </p:spPr>
        </p:cxnSp>
        <p:sp>
          <p:nvSpPr>
            <p:cNvPr id="69" name="CasellaDiTesto 68"/>
            <p:cNvSpPr txBox="1"/>
            <p:nvPr/>
          </p:nvSpPr>
          <p:spPr>
            <a:xfrm>
              <a:off x="2457565" y="5143512"/>
              <a:ext cx="128661" cy="276227"/>
            </a:xfrm>
            <a:prstGeom prst="rect">
              <a:avLst/>
            </a:prstGeom>
            <a:noFill/>
          </p:spPr>
          <p:txBody>
            <a:bodyPr wrap="none">
              <a:spAutoFit/>
            </a:bodyPr>
            <a:lstStyle/>
            <a:p>
              <a:pPr>
                <a:spcBef>
                  <a:spcPct val="0"/>
                </a:spcBef>
                <a:defRPr/>
              </a:pPr>
              <a:r>
                <a:rPr lang="it-IT" sz="1200" dirty="0">
                  <a:solidFill>
                    <a:srgbClr val="000000"/>
                  </a:solidFill>
                  <a:latin typeface="Arial"/>
                  <a:cs typeface="+mn-cs"/>
                </a:rPr>
                <a:t>v4</a:t>
              </a:r>
            </a:p>
          </p:txBody>
        </p:sp>
      </p:grpSp>
      <p:grpSp>
        <p:nvGrpSpPr>
          <p:cNvPr id="20491" name="Gruppo 55"/>
          <p:cNvGrpSpPr>
            <a:grpSpLocks/>
          </p:cNvGrpSpPr>
          <p:nvPr/>
        </p:nvGrpSpPr>
        <p:grpSpPr bwMode="auto">
          <a:xfrm>
            <a:off x="142875" y="1444625"/>
            <a:ext cx="2143125" cy="4770438"/>
            <a:chOff x="142844" y="1444545"/>
            <a:chExt cx="2143108" cy="4770537"/>
          </a:xfrm>
        </p:grpSpPr>
        <p:sp>
          <p:nvSpPr>
            <p:cNvPr id="50" name="CasellaDiTesto 49"/>
            <p:cNvSpPr txBox="1"/>
            <p:nvPr/>
          </p:nvSpPr>
          <p:spPr>
            <a:xfrm>
              <a:off x="785777" y="1444545"/>
              <a:ext cx="1500175" cy="4770537"/>
            </a:xfrm>
            <a:prstGeom prst="rect">
              <a:avLst/>
            </a:prstGeom>
            <a:noFill/>
          </p:spPr>
          <p:txBody>
            <a:bodyPr>
              <a:spAutoFit/>
            </a:bodyPr>
            <a:lstStyle/>
            <a:p>
              <a:pPr marL="342900" indent="-342900">
                <a:spcBef>
                  <a:spcPct val="20000"/>
                </a:spcBef>
                <a:defRPr/>
              </a:pPr>
              <a:r>
                <a:rPr lang="it-IT" sz="1600" kern="0" dirty="0" err="1">
                  <a:solidFill>
                    <a:srgbClr val="C00000"/>
                  </a:solidFill>
                  <a:latin typeface="Arial"/>
                  <a:cs typeface="+mn-cs"/>
                </a:rPr>
                <a:t>Companies</a:t>
              </a:r>
              <a:endParaRPr lang="it-IT" sz="1600" kern="0" dirty="0">
                <a:solidFill>
                  <a:srgbClr val="C00000"/>
                </a:solidFill>
                <a:latin typeface="Arial"/>
                <a:cs typeface="+mn-cs"/>
              </a:endParaRPr>
            </a:p>
            <a:p>
              <a:pPr marL="342900" indent="-342900">
                <a:spcBef>
                  <a:spcPct val="20000"/>
                </a:spcBef>
                <a:defRPr/>
              </a:pPr>
              <a:r>
                <a:rPr lang="it-IT" sz="1600" kern="0" dirty="0">
                  <a:solidFill>
                    <a:srgbClr val="C00000"/>
                  </a:solidFill>
                  <a:latin typeface="Arial"/>
                  <a:cs typeface="+mn-cs"/>
                </a:rPr>
                <a:t>	</a:t>
              </a:r>
              <a:r>
                <a:rPr lang="it-IT" sz="1600" kern="0" dirty="0" err="1">
                  <a:solidFill>
                    <a:srgbClr val="C00000"/>
                  </a:solidFill>
                  <a:latin typeface="Arial"/>
                  <a:cs typeface="+mn-cs"/>
                </a:rPr>
                <a:t>Name</a:t>
              </a:r>
              <a:endParaRPr lang="it-IT" sz="1600" kern="0" dirty="0">
                <a:solidFill>
                  <a:srgbClr val="C00000"/>
                </a:solidFill>
                <a:latin typeface="Arial"/>
                <a:cs typeface="+mn-cs"/>
              </a:endParaRPr>
            </a:p>
            <a:p>
              <a:pPr marL="342900" indent="-342900">
                <a:spcBef>
                  <a:spcPct val="20000"/>
                </a:spcBef>
                <a:defRPr/>
              </a:pPr>
              <a:r>
                <a:rPr lang="it-IT" sz="1600" kern="0" dirty="0">
                  <a:solidFill>
                    <a:srgbClr val="C00000"/>
                  </a:solidFill>
                  <a:latin typeface="Arial"/>
                  <a:cs typeface="+mn-cs"/>
                </a:rPr>
                <a:t>	</a:t>
              </a:r>
              <a:r>
                <a:rPr lang="it-IT" sz="1600" kern="0" dirty="0" err="1">
                  <a:solidFill>
                    <a:srgbClr val="C00000"/>
                  </a:solidFill>
                  <a:latin typeface="Arial"/>
                  <a:cs typeface="+mn-cs"/>
                </a:rPr>
                <a:t>Address</a:t>
              </a:r>
              <a:endParaRPr lang="it-IT" sz="1600" kern="0" dirty="0">
                <a:solidFill>
                  <a:srgbClr val="C00000"/>
                </a:solidFill>
                <a:latin typeface="Arial"/>
                <a:cs typeface="+mn-cs"/>
              </a:endParaRPr>
            </a:p>
            <a:p>
              <a:pPr marL="342900" indent="-342900">
                <a:spcBef>
                  <a:spcPct val="20000"/>
                </a:spcBef>
                <a:defRPr/>
              </a:pPr>
              <a:r>
                <a:rPr lang="it-IT" sz="1600" kern="0" dirty="0">
                  <a:solidFill>
                    <a:srgbClr val="C00000"/>
                  </a:solidFill>
                  <a:latin typeface="Arial"/>
                  <a:cs typeface="+mn-cs"/>
                </a:rPr>
                <a:t>	</a:t>
              </a:r>
              <a:r>
                <a:rPr lang="it-IT" sz="1600" kern="0" dirty="0" err="1">
                  <a:solidFill>
                    <a:srgbClr val="C00000"/>
                  </a:solidFill>
                  <a:latin typeface="Arial"/>
                  <a:cs typeface="+mn-cs"/>
                </a:rPr>
                <a:t>Year</a:t>
              </a:r>
              <a:endParaRPr lang="it-IT" sz="1600" kern="0" dirty="0">
                <a:solidFill>
                  <a:srgbClr val="C00000"/>
                </a:solidFill>
                <a:latin typeface="Arial"/>
                <a:cs typeface="+mn-cs"/>
              </a:endParaRPr>
            </a:p>
            <a:p>
              <a:pPr marL="342900" indent="-342900">
                <a:spcBef>
                  <a:spcPct val="20000"/>
                </a:spcBef>
                <a:defRPr/>
              </a:pPr>
              <a:endParaRPr lang="it-IT" sz="1600" kern="0" dirty="0">
                <a:solidFill>
                  <a:srgbClr val="C00000"/>
                </a:solidFill>
                <a:latin typeface="Arial"/>
                <a:cs typeface="+mn-cs"/>
              </a:endParaRPr>
            </a:p>
            <a:p>
              <a:pPr marL="342900" indent="-342900">
                <a:spcBef>
                  <a:spcPct val="20000"/>
                </a:spcBef>
                <a:defRPr/>
              </a:pPr>
              <a:r>
                <a:rPr lang="it-IT" sz="1600" kern="0" dirty="0" err="1">
                  <a:solidFill>
                    <a:srgbClr val="C00000"/>
                  </a:solidFill>
                  <a:latin typeface="Arial"/>
                  <a:cs typeface="+mn-cs"/>
                </a:rPr>
                <a:t>Grants</a:t>
              </a:r>
              <a:endParaRPr lang="it-IT" sz="1600" kern="0" dirty="0">
                <a:solidFill>
                  <a:srgbClr val="C00000"/>
                </a:solidFill>
                <a:latin typeface="Arial"/>
                <a:cs typeface="+mn-cs"/>
              </a:endParaRPr>
            </a:p>
            <a:p>
              <a:pPr marL="342900" indent="-342900">
                <a:spcBef>
                  <a:spcPct val="20000"/>
                </a:spcBef>
                <a:defRPr/>
              </a:pPr>
              <a:r>
                <a:rPr lang="it-IT" sz="1600" kern="0" dirty="0">
                  <a:solidFill>
                    <a:srgbClr val="C00000"/>
                  </a:solidFill>
                  <a:latin typeface="Arial"/>
                  <a:cs typeface="+mn-cs"/>
                </a:rPr>
                <a:t>	</a:t>
              </a:r>
              <a:r>
                <a:rPr lang="it-IT" sz="1600" kern="0" dirty="0" err="1">
                  <a:solidFill>
                    <a:srgbClr val="C00000"/>
                  </a:solidFill>
                  <a:latin typeface="Arial"/>
                  <a:cs typeface="+mn-cs"/>
                </a:rPr>
                <a:t>Gid</a:t>
              </a:r>
              <a:endParaRPr lang="it-IT" sz="1600" kern="0" dirty="0">
                <a:solidFill>
                  <a:srgbClr val="C00000"/>
                </a:solidFill>
                <a:latin typeface="Arial"/>
                <a:cs typeface="+mn-cs"/>
              </a:endParaRPr>
            </a:p>
            <a:p>
              <a:pPr marL="342900" indent="-342900">
                <a:spcBef>
                  <a:spcPct val="20000"/>
                </a:spcBef>
                <a:defRPr/>
              </a:pPr>
              <a:r>
                <a:rPr lang="it-IT" sz="1600" kern="0" dirty="0">
                  <a:solidFill>
                    <a:srgbClr val="C00000"/>
                  </a:solidFill>
                  <a:latin typeface="Arial"/>
                  <a:cs typeface="+mn-cs"/>
                </a:rPr>
                <a:t>	</a:t>
              </a:r>
              <a:r>
                <a:rPr lang="it-IT" sz="1600" kern="0" dirty="0" err="1">
                  <a:solidFill>
                    <a:srgbClr val="C00000"/>
                  </a:solidFill>
                  <a:latin typeface="Arial"/>
                  <a:cs typeface="+mn-cs"/>
                </a:rPr>
                <a:t>Recipient</a:t>
              </a:r>
              <a:endParaRPr lang="it-IT" sz="1600" kern="0" dirty="0">
                <a:solidFill>
                  <a:srgbClr val="C00000"/>
                </a:solidFill>
                <a:latin typeface="Arial"/>
                <a:cs typeface="+mn-cs"/>
              </a:endParaRPr>
            </a:p>
            <a:p>
              <a:pPr marL="342900" indent="-342900">
                <a:spcBef>
                  <a:spcPct val="20000"/>
                </a:spcBef>
                <a:defRPr/>
              </a:pPr>
              <a:r>
                <a:rPr lang="it-IT" sz="1600" kern="0" dirty="0">
                  <a:solidFill>
                    <a:srgbClr val="C00000"/>
                  </a:solidFill>
                  <a:latin typeface="Arial"/>
                  <a:cs typeface="+mn-cs"/>
                </a:rPr>
                <a:t>	</a:t>
              </a:r>
              <a:r>
                <a:rPr lang="it-IT" sz="1600" kern="0" dirty="0" err="1">
                  <a:solidFill>
                    <a:srgbClr val="C00000"/>
                  </a:solidFill>
                  <a:latin typeface="Arial"/>
                  <a:cs typeface="+mn-cs"/>
                </a:rPr>
                <a:t>Amount</a:t>
              </a:r>
              <a:endParaRPr lang="it-IT" sz="1600" kern="0" dirty="0">
                <a:solidFill>
                  <a:srgbClr val="C00000"/>
                </a:solidFill>
                <a:latin typeface="Arial"/>
                <a:cs typeface="+mn-cs"/>
              </a:endParaRPr>
            </a:p>
            <a:p>
              <a:pPr marL="342900" indent="-342900">
                <a:spcBef>
                  <a:spcPct val="20000"/>
                </a:spcBef>
                <a:defRPr/>
              </a:pPr>
              <a:r>
                <a:rPr lang="it-IT" sz="1600" kern="0" dirty="0">
                  <a:solidFill>
                    <a:srgbClr val="C00000"/>
                  </a:solidFill>
                  <a:latin typeface="Arial"/>
                  <a:cs typeface="+mn-cs"/>
                </a:rPr>
                <a:t>	</a:t>
              </a:r>
              <a:r>
                <a:rPr lang="it-IT" sz="1600" kern="0" dirty="0" err="1">
                  <a:solidFill>
                    <a:srgbClr val="C00000"/>
                  </a:solidFill>
                  <a:latin typeface="Arial"/>
                  <a:cs typeface="+mn-cs"/>
                </a:rPr>
                <a:t>Supervisor</a:t>
              </a:r>
              <a:endParaRPr lang="it-IT" sz="1600" kern="0" dirty="0">
                <a:solidFill>
                  <a:srgbClr val="C00000"/>
                </a:solidFill>
                <a:latin typeface="Arial"/>
                <a:cs typeface="+mn-cs"/>
              </a:endParaRPr>
            </a:p>
            <a:p>
              <a:pPr marL="342900" indent="-342900">
                <a:spcBef>
                  <a:spcPct val="20000"/>
                </a:spcBef>
                <a:defRPr/>
              </a:pPr>
              <a:r>
                <a:rPr lang="it-IT" sz="1600" kern="0" dirty="0">
                  <a:solidFill>
                    <a:srgbClr val="C00000"/>
                  </a:solidFill>
                  <a:latin typeface="Arial"/>
                  <a:cs typeface="+mn-cs"/>
                </a:rPr>
                <a:t>	Manager</a:t>
              </a:r>
            </a:p>
            <a:p>
              <a:pPr marL="342900" indent="-342900">
                <a:spcBef>
                  <a:spcPct val="20000"/>
                </a:spcBef>
                <a:defRPr/>
              </a:pPr>
              <a:endParaRPr lang="it-IT" sz="1600" kern="0" dirty="0">
                <a:solidFill>
                  <a:srgbClr val="C00000"/>
                </a:solidFill>
                <a:latin typeface="Arial"/>
                <a:cs typeface="+mn-cs"/>
              </a:endParaRPr>
            </a:p>
            <a:p>
              <a:pPr marL="342900" indent="-342900">
                <a:spcBef>
                  <a:spcPct val="20000"/>
                </a:spcBef>
                <a:defRPr/>
              </a:pPr>
              <a:r>
                <a:rPr lang="it-IT" sz="1600" kern="0" dirty="0" err="1">
                  <a:solidFill>
                    <a:srgbClr val="C00000"/>
                  </a:solidFill>
                  <a:latin typeface="Arial"/>
                  <a:cs typeface="+mn-cs"/>
                </a:rPr>
                <a:t>Contacts</a:t>
              </a:r>
              <a:endParaRPr lang="it-IT" sz="1600" kern="0" dirty="0">
                <a:solidFill>
                  <a:srgbClr val="C00000"/>
                </a:solidFill>
                <a:latin typeface="Arial"/>
                <a:cs typeface="+mn-cs"/>
              </a:endParaRPr>
            </a:p>
            <a:p>
              <a:pPr marL="342900" indent="-342900">
                <a:spcBef>
                  <a:spcPct val="20000"/>
                </a:spcBef>
                <a:defRPr/>
              </a:pPr>
              <a:r>
                <a:rPr lang="it-IT" sz="1600" kern="0" dirty="0">
                  <a:solidFill>
                    <a:srgbClr val="C00000"/>
                  </a:solidFill>
                  <a:latin typeface="Arial"/>
                  <a:cs typeface="+mn-cs"/>
                </a:rPr>
                <a:t>	</a:t>
              </a:r>
              <a:r>
                <a:rPr lang="it-IT" sz="1600" kern="0" dirty="0" err="1">
                  <a:solidFill>
                    <a:srgbClr val="C00000"/>
                  </a:solidFill>
                  <a:latin typeface="Arial"/>
                  <a:cs typeface="+mn-cs"/>
                </a:rPr>
                <a:t>Cid</a:t>
              </a:r>
              <a:endParaRPr lang="it-IT" sz="1600" kern="0" dirty="0">
                <a:solidFill>
                  <a:srgbClr val="C00000"/>
                </a:solidFill>
                <a:latin typeface="Arial"/>
                <a:cs typeface="+mn-cs"/>
              </a:endParaRPr>
            </a:p>
            <a:p>
              <a:pPr marL="342900" indent="-342900">
                <a:spcBef>
                  <a:spcPct val="20000"/>
                </a:spcBef>
                <a:defRPr/>
              </a:pPr>
              <a:r>
                <a:rPr lang="it-IT" sz="1600" kern="0" dirty="0">
                  <a:solidFill>
                    <a:srgbClr val="C00000"/>
                  </a:solidFill>
                  <a:latin typeface="Arial"/>
                  <a:cs typeface="+mn-cs"/>
                </a:rPr>
                <a:t>	</a:t>
              </a:r>
              <a:r>
                <a:rPr lang="it-IT" sz="1600" kern="0" dirty="0" err="1">
                  <a:solidFill>
                    <a:srgbClr val="C00000"/>
                  </a:solidFill>
                  <a:latin typeface="Arial"/>
                  <a:cs typeface="+mn-cs"/>
                </a:rPr>
                <a:t>Email</a:t>
              </a:r>
              <a:endParaRPr lang="it-IT" sz="1600" kern="0" dirty="0">
                <a:solidFill>
                  <a:srgbClr val="C00000"/>
                </a:solidFill>
                <a:latin typeface="Arial"/>
                <a:cs typeface="+mn-cs"/>
              </a:endParaRPr>
            </a:p>
            <a:p>
              <a:pPr marL="342900" indent="-342900">
                <a:spcBef>
                  <a:spcPct val="20000"/>
                </a:spcBef>
                <a:defRPr/>
              </a:pPr>
              <a:r>
                <a:rPr lang="it-IT" sz="1600" kern="0" dirty="0">
                  <a:solidFill>
                    <a:srgbClr val="C00000"/>
                  </a:solidFill>
                  <a:latin typeface="Arial"/>
                  <a:cs typeface="+mn-cs"/>
                </a:rPr>
                <a:t>	</a:t>
              </a:r>
              <a:r>
                <a:rPr lang="it-IT" sz="1600" kern="0" dirty="0" err="1">
                  <a:solidFill>
                    <a:srgbClr val="C00000"/>
                  </a:solidFill>
                  <a:latin typeface="Arial"/>
                  <a:cs typeface="+mn-cs"/>
                </a:rPr>
                <a:t>Phone</a:t>
              </a:r>
              <a:endParaRPr lang="it-IT" sz="1600" kern="0" dirty="0">
                <a:solidFill>
                  <a:srgbClr val="C00000"/>
                </a:solidFill>
                <a:latin typeface="Arial"/>
                <a:cs typeface="+mn-cs"/>
              </a:endParaRPr>
            </a:p>
          </p:txBody>
        </p:sp>
        <p:grpSp>
          <p:nvGrpSpPr>
            <p:cNvPr id="20502" name="Gruppo 52"/>
            <p:cNvGrpSpPr>
              <a:grpSpLocks/>
            </p:cNvGrpSpPr>
            <p:nvPr/>
          </p:nvGrpSpPr>
          <p:grpSpPr bwMode="auto">
            <a:xfrm>
              <a:off x="285720" y="1928802"/>
              <a:ext cx="928694" cy="1714512"/>
              <a:chOff x="285720" y="1928802"/>
              <a:chExt cx="928694" cy="1714512"/>
            </a:xfrm>
          </p:grpSpPr>
          <p:grpSp>
            <p:nvGrpSpPr>
              <p:cNvPr id="20515" name="Gruppo 27"/>
              <p:cNvGrpSpPr>
                <a:grpSpLocks/>
              </p:cNvGrpSpPr>
              <p:nvPr/>
            </p:nvGrpSpPr>
            <p:grpSpPr bwMode="auto">
              <a:xfrm>
                <a:off x="642116" y="1928802"/>
                <a:ext cx="572298" cy="1714512"/>
                <a:chOff x="570678" y="1928802"/>
                <a:chExt cx="572298" cy="1429554"/>
              </a:xfrm>
            </p:grpSpPr>
            <p:cxnSp>
              <p:nvCxnSpPr>
                <p:cNvPr id="20517" name="Connettore 4 31"/>
                <p:cNvCxnSpPr>
                  <a:cxnSpLocks noChangeShapeType="1"/>
                </p:cNvCxnSpPr>
                <p:nvPr/>
              </p:nvCxnSpPr>
              <p:spPr bwMode="auto">
                <a:xfrm rot="10800000">
                  <a:off x="571472" y="3357562"/>
                  <a:ext cx="571504" cy="2"/>
                </a:xfrm>
                <a:prstGeom prst="bentConnector3">
                  <a:avLst>
                    <a:gd name="adj1" fmla="val 50000"/>
                  </a:avLst>
                </a:prstGeom>
                <a:noFill/>
                <a:ln w="9525">
                  <a:solidFill>
                    <a:schemeClr val="tx1"/>
                  </a:solidFill>
                  <a:miter lim="800000"/>
                  <a:headEnd/>
                  <a:tailEnd/>
                </a:ln>
                <a:extLst>
                  <a:ext uri="{909E8E84-426E-40dd-AFC4-6F175D3DCCD1}">
                    <a14:hiddenFill xmlns:a14="http://schemas.microsoft.com/office/drawing/2010/main" xmlns="">
                      <a:noFill/>
                    </a14:hiddenFill>
                  </a:ext>
                </a:extLst>
              </p:spPr>
            </p:cxnSp>
            <p:cxnSp>
              <p:nvCxnSpPr>
                <p:cNvPr id="20518" name="Connettore 2 37"/>
                <p:cNvCxnSpPr>
                  <a:cxnSpLocks noChangeShapeType="1"/>
                </p:cNvCxnSpPr>
                <p:nvPr/>
              </p:nvCxnSpPr>
              <p:spPr bwMode="auto">
                <a:xfrm flipV="1">
                  <a:off x="571472" y="1928802"/>
                  <a:ext cx="571504" cy="1980"/>
                </a:xfrm>
                <a:prstGeom prst="straightConnector1">
                  <a:avLst/>
                </a:prstGeom>
                <a:noFill/>
                <a:ln w="9525">
                  <a:solidFill>
                    <a:schemeClr val="tx1"/>
                  </a:solidFill>
                  <a:miter lim="800000"/>
                  <a:headEnd/>
                  <a:tailEnd type="arrow" w="med" len="med"/>
                </a:ln>
                <a:extLst>
                  <a:ext uri="{909E8E84-426E-40dd-AFC4-6F175D3DCCD1}">
                    <a14:hiddenFill xmlns:a14="http://schemas.microsoft.com/office/drawing/2010/main" xmlns="">
                      <a:noFill/>
                    </a14:hiddenFill>
                  </a:ext>
                </a:extLst>
              </p:spPr>
            </p:cxnSp>
            <p:cxnSp>
              <p:nvCxnSpPr>
                <p:cNvPr id="20519" name="Connettore 1 26"/>
                <p:cNvCxnSpPr>
                  <a:cxnSpLocks noChangeShapeType="1"/>
                </p:cNvCxnSpPr>
                <p:nvPr/>
              </p:nvCxnSpPr>
              <p:spPr bwMode="auto">
                <a:xfrm rot="5400000">
                  <a:off x="-142908" y="2643182"/>
                  <a:ext cx="1428760" cy="1588"/>
                </a:xfrm>
                <a:prstGeom prst="line">
                  <a:avLst/>
                </a:prstGeom>
                <a:noFill/>
                <a:ln w="9525">
                  <a:solidFill>
                    <a:schemeClr val="tx1"/>
                  </a:solidFill>
                  <a:miter lim="800000"/>
                  <a:headEnd/>
                  <a:tailEnd/>
                </a:ln>
                <a:extLst>
                  <a:ext uri="{909E8E84-426E-40dd-AFC4-6F175D3DCCD1}">
                    <a14:hiddenFill xmlns:a14="http://schemas.microsoft.com/office/drawing/2010/main" xmlns="">
                      <a:noFill/>
                    </a14:hiddenFill>
                  </a:ext>
                </a:extLst>
              </p:spPr>
            </p:cxnSp>
          </p:grpSp>
          <p:sp>
            <p:nvSpPr>
              <p:cNvPr id="70" name="CasellaDiTesto 69"/>
              <p:cNvSpPr txBox="1"/>
              <p:nvPr/>
            </p:nvSpPr>
            <p:spPr>
              <a:xfrm>
                <a:off x="285718" y="2571693"/>
                <a:ext cx="312736" cy="276231"/>
              </a:xfrm>
              <a:prstGeom prst="rect">
                <a:avLst/>
              </a:prstGeom>
              <a:noFill/>
            </p:spPr>
            <p:txBody>
              <a:bodyPr wrap="none">
                <a:spAutoFit/>
              </a:bodyPr>
              <a:lstStyle/>
              <a:p>
                <a:pPr>
                  <a:spcBef>
                    <a:spcPct val="0"/>
                  </a:spcBef>
                  <a:defRPr/>
                </a:pPr>
                <a:r>
                  <a:rPr lang="it-IT" sz="1200" dirty="0">
                    <a:solidFill>
                      <a:srgbClr val="000000"/>
                    </a:solidFill>
                    <a:latin typeface="Arial"/>
                    <a:cs typeface="+mn-cs"/>
                  </a:rPr>
                  <a:t>f1</a:t>
                </a:r>
              </a:p>
            </p:txBody>
          </p:sp>
        </p:grpSp>
        <p:grpSp>
          <p:nvGrpSpPr>
            <p:cNvPr id="20503" name="Gruppo 54"/>
            <p:cNvGrpSpPr>
              <a:grpSpLocks/>
            </p:cNvGrpSpPr>
            <p:nvPr/>
          </p:nvGrpSpPr>
          <p:grpSpPr bwMode="auto">
            <a:xfrm>
              <a:off x="142844" y="4214818"/>
              <a:ext cx="1071570" cy="1285884"/>
              <a:chOff x="142844" y="4214818"/>
              <a:chExt cx="1071570" cy="1285884"/>
            </a:xfrm>
          </p:grpSpPr>
          <p:grpSp>
            <p:nvGrpSpPr>
              <p:cNvPr id="20510" name="Gruppo 33"/>
              <p:cNvGrpSpPr>
                <a:grpSpLocks/>
              </p:cNvGrpSpPr>
              <p:nvPr/>
            </p:nvGrpSpPr>
            <p:grpSpPr bwMode="auto">
              <a:xfrm flipV="1">
                <a:off x="500034" y="4214818"/>
                <a:ext cx="714380" cy="1285884"/>
                <a:chOff x="570678" y="1928802"/>
                <a:chExt cx="572298" cy="1429554"/>
              </a:xfrm>
            </p:grpSpPr>
            <p:cxnSp>
              <p:nvCxnSpPr>
                <p:cNvPr id="20512" name="Connettore 4 35"/>
                <p:cNvCxnSpPr>
                  <a:cxnSpLocks noChangeShapeType="1"/>
                </p:cNvCxnSpPr>
                <p:nvPr/>
              </p:nvCxnSpPr>
              <p:spPr bwMode="auto">
                <a:xfrm rot="10800000">
                  <a:off x="571472" y="3357562"/>
                  <a:ext cx="571504" cy="2"/>
                </a:xfrm>
                <a:prstGeom prst="bentConnector3">
                  <a:avLst>
                    <a:gd name="adj1" fmla="val 50000"/>
                  </a:avLst>
                </a:prstGeom>
                <a:noFill/>
                <a:ln w="9525">
                  <a:solidFill>
                    <a:schemeClr val="tx1"/>
                  </a:solidFill>
                  <a:miter lim="800000"/>
                  <a:headEnd/>
                  <a:tailEnd/>
                </a:ln>
                <a:extLst>
                  <a:ext uri="{909E8E84-426E-40dd-AFC4-6F175D3DCCD1}">
                    <a14:hiddenFill xmlns:a14="http://schemas.microsoft.com/office/drawing/2010/main" xmlns="">
                      <a:noFill/>
                    </a14:hiddenFill>
                  </a:ext>
                </a:extLst>
              </p:spPr>
            </p:cxnSp>
            <p:cxnSp>
              <p:nvCxnSpPr>
                <p:cNvPr id="20513" name="Connettore 2 36"/>
                <p:cNvCxnSpPr>
                  <a:cxnSpLocks noChangeShapeType="1"/>
                </p:cNvCxnSpPr>
                <p:nvPr/>
              </p:nvCxnSpPr>
              <p:spPr bwMode="auto">
                <a:xfrm flipV="1">
                  <a:off x="571472" y="1928802"/>
                  <a:ext cx="571504" cy="1980"/>
                </a:xfrm>
                <a:prstGeom prst="straightConnector1">
                  <a:avLst/>
                </a:prstGeom>
                <a:noFill/>
                <a:ln w="9525">
                  <a:solidFill>
                    <a:schemeClr val="tx1"/>
                  </a:solidFill>
                  <a:miter lim="800000"/>
                  <a:headEnd/>
                  <a:tailEnd type="arrow" w="med" len="med"/>
                </a:ln>
                <a:extLst>
                  <a:ext uri="{909E8E84-426E-40dd-AFC4-6F175D3DCCD1}">
                    <a14:hiddenFill xmlns:a14="http://schemas.microsoft.com/office/drawing/2010/main" xmlns="">
                      <a:noFill/>
                    </a14:hiddenFill>
                  </a:ext>
                </a:extLst>
              </p:spPr>
            </p:cxnSp>
            <p:cxnSp>
              <p:nvCxnSpPr>
                <p:cNvPr id="20514" name="Connettore 1 38"/>
                <p:cNvCxnSpPr>
                  <a:cxnSpLocks noChangeShapeType="1"/>
                </p:cNvCxnSpPr>
                <p:nvPr/>
              </p:nvCxnSpPr>
              <p:spPr bwMode="auto">
                <a:xfrm rot="5400000">
                  <a:off x="-142908" y="2643182"/>
                  <a:ext cx="1428760" cy="1588"/>
                </a:xfrm>
                <a:prstGeom prst="line">
                  <a:avLst/>
                </a:prstGeom>
                <a:noFill/>
                <a:ln w="9525">
                  <a:solidFill>
                    <a:schemeClr val="tx1"/>
                  </a:solidFill>
                  <a:miter lim="800000"/>
                  <a:headEnd/>
                  <a:tailEnd/>
                </a:ln>
                <a:extLst>
                  <a:ext uri="{909E8E84-426E-40dd-AFC4-6F175D3DCCD1}">
                    <a14:hiddenFill xmlns:a14="http://schemas.microsoft.com/office/drawing/2010/main" xmlns="">
                      <a:noFill/>
                    </a14:hiddenFill>
                  </a:ext>
                </a:extLst>
              </p:spPr>
            </p:cxnSp>
          </p:grpSp>
          <p:sp>
            <p:nvSpPr>
              <p:cNvPr id="73" name="CasellaDiTesto 72"/>
              <p:cNvSpPr txBox="1"/>
              <p:nvPr/>
            </p:nvSpPr>
            <p:spPr>
              <a:xfrm>
                <a:off x="142844" y="4214790"/>
                <a:ext cx="312735" cy="276231"/>
              </a:xfrm>
              <a:prstGeom prst="rect">
                <a:avLst/>
              </a:prstGeom>
              <a:noFill/>
            </p:spPr>
            <p:txBody>
              <a:bodyPr wrap="none">
                <a:spAutoFit/>
              </a:bodyPr>
              <a:lstStyle/>
              <a:p>
                <a:pPr>
                  <a:spcBef>
                    <a:spcPct val="0"/>
                  </a:spcBef>
                  <a:defRPr/>
                </a:pPr>
                <a:r>
                  <a:rPr lang="it-IT" sz="1200" dirty="0">
                    <a:solidFill>
                      <a:srgbClr val="000000"/>
                    </a:solidFill>
                    <a:latin typeface="Arial"/>
                    <a:cs typeface="+mn-cs"/>
                  </a:rPr>
                  <a:t>f2</a:t>
                </a:r>
              </a:p>
            </p:txBody>
          </p:sp>
        </p:grpSp>
        <p:grpSp>
          <p:nvGrpSpPr>
            <p:cNvPr id="20504" name="Gruppo 53"/>
            <p:cNvGrpSpPr>
              <a:grpSpLocks/>
            </p:cNvGrpSpPr>
            <p:nvPr/>
          </p:nvGrpSpPr>
          <p:grpSpPr bwMode="auto">
            <a:xfrm>
              <a:off x="500034" y="4490205"/>
              <a:ext cx="714380" cy="879237"/>
              <a:chOff x="500034" y="4490205"/>
              <a:chExt cx="714380" cy="879237"/>
            </a:xfrm>
          </p:grpSpPr>
          <p:grpSp>
            <p:nvGrpSpPr>
              <p:cNvPr id="20505" name="Gruppo 28"/>
              <p:cNvGrpSpPr>
                <a:grpSpLocks/>
              </p:cNvGrpSpPr>
              <p:nvPr/>
            </p:nvGrpSpPr>
            <p:grpSpPr bwMode="auto">
              <a:xfrm flipV="1">
                <a:off x="794516" y="4490205"/>
                <a:ext cx="419898" cy="879237"/>
                <a:chOff x="570678" y="1928802"/>
                <a:chExt cx="572298" cy="1429554"/>
              </a:xfrm>
            </p:grpSpPr>
            <p:cxnSp>
              <p:nvCxnSpPr>
                <p:cNvPr id="20507" name="Connettore 4 29"/>
                <p:cNvCxnSpPr>
                  <a:cxnSpLocks noChangeShapeType="1"/>
                </p:cNvCxnSpPr>
                <p:nvPr/>
              </p:nvCxnSpPr>
              <p:spPr bwMode="auto">
                <a:xfrm rot="10800000">
                  <a:off x="571472" y="3357562"/>
                  <a:ext cx="571504" cy="2"/>
                </a:xfrm>
                <a:prstGeom prst="bentConnector3">
                  <a:avLst>
                    <a:gd name="adj1" fmla="val 50000"/>
                  </a:avLst>
                </a:prstGeom>
                <a:noFill/>
                <a:ln w="9525">
                  <a:solidFill>
                    <a:schemeClr val="tx1"/>
                  </a:solidFill>
                  <a:miter lim="800000"/>
                  <a:headEnd/>
                  <a:tailEnd/>
                </a:ln>
                <a:extLst>
                  <a:ext uri="{909E8E84-426E-40dd-AFC4-6F175D3DCCD1}">
                    <a14:hiddenFill xmlns:a14="http://schemas.microsoft.com/office/drawing/2010/main" xmlns="">
                      <a:noFill/>
                    </a14:hiddenFill>
                  </a:ext>
                </a:extLst>
              </p:spPr>
            </p:cxnSp>
            <p:cxnSp>
              <p:nvCxnSpPr>
                <p:cNvPr id="20508" name="Connettore 2 30"/>
                <p:cNvCxnSpPr>
                  <a:cxnSpLocks noChangeShapeType="1"/>
                </p:cNvCxnSpPr>
                <p:nvPr/>
              </p:nvCxnSpPr>
              <p:spPr bwMode="auto">
                <a:xfrm flipV="1">
                  <a:off x="571472" y="1928802"/>
                  <a:ext cx="571504" cy="1980"/>
                </a:xfrm>
                <a:prstGeom prst="straightConnector1">
                  <a:avLst/>
                </a:prstGeom>
                <a:noFill/>
                <a:ln w="9525">
                  <a:solidFill>
                    <a:schemeClr val="tx1"/>
                  </a:solidFill>
                  <a:miter lim="800000"/>
                  <a:headEnd/>
                  <a:tailEnd type="arrow" w="med" len="med"/>
                </a:ln>
                <a:extLst>
                  <a:ext uri="{909E8E84-426E-40dd-AFC4-6F175D3DCCD1}">
                    <a14:hiddenFill xmlns:a14="http://schemas.microsoft.com/office/drawing/2010/main" xmlns="">
                      <a:noFill/>
                    </a14:hiddenFill>
                  </a:ext>
                </a:extLst>
              </p:spPr>
            </p:cxnSp>
            <p:cxnSp>
              <p:nvCxnSpPr>
                <p:cNvPr id="20509" name="Connettore 1 32"/>
                <p:cNvCxnSpPr>
                  <a:cxnSpLocks noChangeShapeType="1"/>
                </p:cNvCxnSpPr>
                <p:nvPr/>
              </p:nvCxnSpPr>
              <p:spPr bwMode="auto">
                <a:xfrm rot="5400000">
                  <a:off x="-142908" y="2643182"/>
                  <a:ext cx="1428760" cy="1588"/>
                </a:xfrm>
                <a:prstGeom prst="line">
                  <a:avLst/>
                </a:prstGeom>
                <a:noFill/>
                <a:ln w="9525">
                  <a:solidFill>
                    <a:schemeClr val="tx1"/>
                  </a:solidFill>
                  <a:miter lim="800000"/>
                  <a:headEnd/>
                  <a:tailEnd/>
                </a:ln>
                <a:extLst>
                  <a:ext uri="{909E8E84-426E-40dd-AFC4-6F175D3DCCD1}">
                    <a14:hiddenFill xmlns:a14="http://schemas.microsoft.com/office/drawing/2010/main" xmlns="">
                      <a:noFill/>
                    </a14:hiddenFill>
                  </a:ext>
                </a:extLst>
              </p:spPr>
            </p:cxnSp>
          </p:grpSp>
          <p:sp>
            <p:nvSpPr>
              <p:cNvPr id="74" name="CasellaDiTesto 73"/>
              <p:cNvSpPr txBox="1"/>
              <p:nvPr/>
            </p:nvSpPr>
            <p:spPr>
              <a:xfrm>
                <a:off x="500029" y="4857741"/>
                <a:ext cx="312734" cy="276231"/>
              </a:xfrm>
              <a:prstGeom prst="rect">
                <a:avLst/>
              </a:prstGeom>
              <a:noFill/>
            </p:spPr>
            <p:txBody>
              <a:bodyPr wrap="none">
                <a:spAutoFit/>
              </a:bodyPr>
              <a:lstStyle/>
              <a:p>
                <a:pPr>
                  <a:spcBef>
                    <a:spcPct val="0"/>
                  </a:spcBef>
                  <a:defRPr/>
                </a:pPr>
                <a:r>
                  <a:rPr lang="it-IT" sz="1200" dirty="0">
                    <a:solidFill>
                      <a:srgbClr val="000000"/>
                    </a:solidFill>
                    <a:latin typeface="Arial"/>
                    <a:cs typeface="+mn-cs"/>
                  </a:rPr>
                  <a:t>f3</a:t>
                </a:r>
              </a:p>
            </p:txBody>
          </p:sp>
        </p:grpSp>
      </p:grpSp>
      <p:sp>
        <p:nvSpPr>
          <p:cNvPr id="48" name="CasellaDiTesto 47"/>
          <p:cNvSpPr txBox="1"/>
          <p:nvPr/>
        </p:nvSpPr>
        <p:spPr>
          <a:xfrm>
            <a:off x="3071813" y="1766888"/>
            <a:ext cx="1714500" cy="3662362"/>
          </a:xfrm>
          <a:prstGeom prst="rect">
            <a:avLst/>
          </a:prstGeom>
          <a:noFill/>
        </p:spPr>
        <p:txBody>
          <a:bodyPr>
            <a:spAutoFit/>
          </a:bodyPr>
          <a:lstStyle/>
          <a:p>
            <a:pPr marL="342900" indent="-342900">
              <a:spcBef>
                <a:spcPct val="20000"/>
              </a:spcBef>
              <a:defRPr/>
            </a:pPr>
            <a:r>
              <a:rPr lang="it-IT" sz="1600" kern="0" dirty="0" err="1">
                <a:solidFill>
                  <a:srgbClr val="00B050"/>
                </a:solidFill>
                <a:latin typeface="Arial"/>
                <a:cs typeface="+mn-cs"/>
              </a:rPr>
              <a:t>Organizations</a:t>
            </a:r>
            <a:endParaRPr lang="it-IT" sz="1600" kern="0" dirty="0">
              <a:solidFill>
                <a:srgbClr val="00B050"/>
              </a:solidFill>
              <a:latin typeface="Arial"/>
              <a:cs typeface="+mn-cs"/>
            </a:endParaRPr>
          </a:p>
          <a:p>
            <a:pPr marL="342900" indent="-342900">
              <a:spcBef>
                <a:spcPct val="20000"/>
              </a:spcBef>
              <a:defRPr/>
            </a:pPr>
            <a:r>
              <a:rPr lang="it-IT" sz="1600" kern="0" dirty="0">
                <a:solidFill>
                  <a:srgbClr val="00B050"/>
                </a:solidFill>
                <a:latin typeface="Arial"/>
                <a:cs typeface="+mn-cs"/>
              </a:rPr>
              <a:t>	Code</a:t>
            </a:r>
          </a:p>
          <a:p>
            <a:pPr marL="342900" indent="-342900">
              <a:spcBef>
                <a:spcPct val="20000"/>
              </a:spcBef>
              <a:defRPr/>
            </a:pPr>
            <a:r>
              <a:rPr lang="it-IT" sz="1600" kern="0" dirty="0">
                <a:solidFill>
                  <a:srgbClr val="00B050"/>
                </a:solidFill>
                <a:latin typeface="Arial"/>
                <a:cs typeface="+mn-cs"/>
              </a:rPr>
              <a:t>	</a:t>
            </a:r>
            <a:r>
              <a:rPr lang="it-IT" sz="1600" kern="0" dirty="0" err="1">
                <a:solidFill>
                  <a:srgbClr val="00B050"/>
                </a:solidFill>
                <a:latin typeface="Arial"/>
                <a:cs typeface="+mn-cs"/>
              </a:rPr>
              <a:t>Year</a:t>
            </a:r>
            <a:endParaRPr lang="it-IT" sz="1600" kern="0" dirty="0">
              <a:solidFill>
                <a:srgbClr val="00B050"/>
              </a:solidFill>
              <a:latin typeface="Arial"/>
              <a:cs typeface="+mn-cs"/>
            </a:endParaRPr>
          </a:p>
          <a:p>
            <a:pPr marL="342900" indent="-342900">
              <a:spcBef>
                <a:spcPct val="20000"/>
              </a:spcBef>
              <a:defRPr/>
            </a:pPr>
            <a:r>
              <a:rPr lang="it-IT" sz="1600" kern="0" dirty="0">
                <a:solidFill>
                  <a:srgbClr val="00B050"/>
                </a:solidFill>
                <a:latin typeface="Arial"/>
                <a:cs typeface="+mn-cs"/>
              </a:rPr>
              <a:t>	</a:t>
            </a:r>
            <a:r>
              <a:rPr lang="it-IT" sz="1600" kern="0" dirty="0" err="1">
                <a:solidFill>
                  <a:srgbClr val="00B050"/>
                </a:solidFill>
                <a:latin typeface="Arial"/>
                <a:cs typeface="+mn-cs"/>
              </a:rPr>
              <a:t>Fundings</a:t>
            </a:r>
            <a:endParaRPr lang="it-IT" sz="1600" kern="0" dirty="0">
              <a:solidFill>
                <a:srgbClr val="00B050"/>
              </a:solidFill>
              <a:latin typeface="Arial"/>
              <a:cs typeface="+mn-cs"/>
            </a:endParaRPr>
          </a:p>
          <a:p>
            <a:pPr marL="342900" indent="-342900">
              <a:spcBef>
                <a:spcPct val="20000"/>
              </a:spcBef>
              <a:tabLst>
                <a:tab pos="717550" algn="l"/>
              </a:tabLst>
              <a:defRPr/>
            </a:pPr>
            <a:r>
              <a:rPr lang="it-IT" sz="1600" kern="0" dirty="0">
                <a:solidFill>
                  <a:srgbClr val="00B050"/>
                </a:solidFill>
                <a:latin typeface="Arial"/>
                <a:cs typeface="+mn-cs"/>
              </a:rPr>
              <a:t>		</a:t>
            </a:r>
            <a:r>
              <a:rPr lang="it-IT" sz="1600" kern="0" dirty="0" err="1">
                <a:solidFill>
                  <a:srgbClr val="00B050"/>
                </a:solidFill>
                <a:latin typeface="Arial"/>
                <a:cs typeface="+mn-cs"/>
              </a:rPr>
              <a:t>FId</a:t>
            </a:r>
            <a:endParaRPr lang="it-IT" sz="1600" kern="0" dirty="0">
              <a:solidFill>
                <a:srgbClr val="00B050"/>
              </a:solidFill>
              <a:latin typeface="Arial"/>
              <a:cs typeface="+mn-cs"/>
            </a:endParaRPr>
          </a:p>
          <a:p>
            <a:pPr marL="342900" indent="-342900">
              <a:spcBef>
                <a:spcPct val="20000"/>
              </a:spcBef>
              <a:tabLst>
                <a:tab pos="717550" algn="l"/>
              </a:tabLst>
              <a:defRPr/>
            </a:pPr>
            <a:r>
              <a:rPr lang="it-IT" sz="1600" kern="0" dirty="0">
                <a:solidFill>
                  <a:srgbClr val="00B050"/>
                </a:solidFill>
                <a:latin typeface="Arial"/>
                <a:cs typeface="+mn-cs"/>
              </a:rPr>
              <a:t>		</a:t>
            </a:r>
            <a:r>
              <a:rPr lang="it-IT" sz="1600" kern="0" dirty="0" err="1">
                <a:solidFill>
                  <a:srgbClr val="00B050"/>
                </a:solidFill>
                <a:latin typeface="Arial"/>
                <a:cs typeface="+mn-cs"/>
              </a:rPr>
              <a:t>FinId</a:t>
            </a:r>
            <a:endParaRPr lang="it-IT" sz="1600" kern="0" dirty="0">
              <a:solidFill>
                <a:srgbClr val="00B050"/>
              </a:solidFill>
              <a:latin typeface="Arial"/>
              <a:cs typeface="+mn-cs"/>
            </a:endParaRPr>
          </a:p>
          <a:p>
            <a:pPr marL="342900" indent="-342900">
              <a:spcBef>
                <a:spcPct val="20000"/>
              </a:spcBef>
              <a:tabLst>
                <a:tab pos="717550" algn="l"/>
              </a:tabLst>
              <a:defRPr/>
            </a:pPr>
            <a:endParaRPr lang="it-IT" sz="1600" kern="0" dirty="0">
              <a:solidFill>
                <a:srgbClr val="00B050"/>
              </a:solidFill>
              <a:latin typeface="Arial"/>
              <a:cs typeface="+mn-cs"/>
            </a:endParaRPr>
          </a:p>
          <a:p>
            <a:pPr marL="342900" indent="-342900">
              <a:spcBef>
                <a:spcPct val="20000"/>
              </a:spcBef>
              <a:tabLst>
                <a:tab pos="717550" algn="l"/>
              </a:tabLst>
              <a:defRPr/>
            </a:pPr>
            <a:r>
              <a:rPr lang="it-IT" sz="1600" kern="0" dirty="0" err="1">
                <a:solidFill>
                  <a:srgbClr val="00B050"/>
                </a:solidFill>
                <a:latin typeface="Arial"/>
                <a:cs typeface="+mn-cs"/>
              </a:rPr>
              <a:t>Finances</a:t>
            </a:r>
            <a:endParaRPr lang="it-IT" sz="1600" kern="0" dirty="0">
              <a:solidFill>
                <a:srgbClr val="00B050"/>
              </a:solidFill>
              <a:latin typeface="Arial"/>
              <a:cs typeface="+mn-cs"/>
            </a:endParaRPr>
          </a:p>
          <a:p>
            <a:pPr marL="342900" indent="-342900">
              <a:spcBef>
                <a:spcPct val="20000"/>
              </a:spcBef>
              <a:defRPr/>
            </a:pPr>
            <a:r>
              <a:rPr lang="it-IT" sz="1600" kern="0" dirty="0">
                <a:solidFill>
                  <a:srgbClr val="00B050"/>
                </a:solidFill>
                <a:latin typeface="Arial"/>
                <a:cs typeface="+mn-cs"/>
              </a:rPr>
              <a:t>	</a:t>
            </a:r>
            <a:r>
              <a:rPr lang="it-IT" sz="1600" kern="0" dirty="0" err="1">
                <a:solidFill>
                  <a:srgbClr val="00B050"/>
                </a:solidFill>
                <a:latin typeface="Arial"/>
                <a:cs typeface="+mn-cs"/>
              </a:rPr>
              <a:t>FinId</a:t>
            </a:r>
            <a:endParaRPr lang="it-IT" sz="1600" kern="0" dirty="0">
              <a:solidFill>
                <a:srgbClr val="00B050"/>
              </a:solidFill>
              <a:latin typeface="Arial"/>
              <a:cs typeface="+mn-cs"/>
            </a:endParaRPr>
          </a:p>
          <a:p>
            <a:pPr marL="342900" indent="-342900">
              <a:spcBef>
                <a:spcPct val="20000"/>
              </a:spcBef>
              <a:defRPr/>
            </a:pPr>
            <a:r>
              <a:rPr lang="it-IT" sz="1600" kern="0" dirty="0">
                <a:solidFill>
                  <a:srgbClr val="00B050"/>
                </a:solidFill>
                <a:latin typeface="Arial"/>
                <a:cs typeface="+mn-cs"/>
              </a:rPr>
              <a:t>	Budget</a:t>
            </a:r>
          </a:p>
          <a:p>
            <a:pPr marL="342900" indent="-342900">
              <a:spcBef>
                <a:spcPct val="20000"/>
              </a:spcBef>
              <a:defRPr/>
            </a:pPr>
            <a:r>
              <a:rPr lang="it-IT" sz="1600" kern="0" dirty="0">
                <a:solidFill>
                  <a:srgbClr val="00B050"/>
                </a:solidFill>
                <a:latin typeface="Arial"/>
                <a:cs typeface="+mn-cs"/>
              </a:rPr>
              <a:t>	</a:t>
            </a:r>
            <a:r>
              <a:rPr lang="it-IT" sz="1600" kern="0" dirty="0" err="1">
                <a:solidFill>
                  <a:srgbClr val="00B050"/>
                </a:solidFill>
                <a:latin typeface="Arial"/>
                <a:cs typeface="+mn-cs"/>
              </a:rPr>
              <a:t>Phone</a:t>
            </a:r>
            <a:endParaRPr lang="it-IT" sz="1600" kern="0" dirty="0">
              <a:solidFill>
                <a:srgbClr val="00B050"/>
              </a:solidFill>
              <a:latin typeface="Arial"/>
              <a:cs typeface="+mn-cs"/>
            </a:endParaRPr>
          </a:p>
          <a:p>
            <a:pPr>
              <a:spcBef>
                <a:spcPct val="0"/>
              </a:spcBef>
              <a:defRPr/>
            </a:pPr>
            <a:endParaRPr lang="it-IT" sz="2400" dirty="0">
              <a:solidFill>
                <a:srgbClr val="000000"/>
              </a:solidFill>
              <a:latin typeface="Times New Roman" pitchFamily="18" charset="0"/>
              <a:cs typeface="+mn-cs"/>
            </a:endParaRPr>
          </a:p>
        </p:txBody>
      </p:sp>
      <p:grpSp>
        <p:nvGrpSpPr>
          <p:cNvPr id="20493" name="Gruppo 52"/>
          <p:cNvGrpSpPr>
            <a:grpSpLocks/>
          </p:cNvGrpSpPr>
          <p:nvPr/>
        </p:nvGrpSpPr>
        <p:grpSpPr bwMode="auto">
          <a:xfrm>
            <a:off x="4000500" y="3429000"/>
            <a:ext cx="574675" cy="857250"/>
            <a:chOff x="5715008" y="3429000"/>
            <a:chExt cx="574082" cy="857257"/>
          </a:xfrm>
        </p:grpSpPr>
        <p:cxnSp>
          <p:nvCxnSpPr>
            <p:cNvPr id="20498" name="Connettore 2 25"/>
            <p:cNvCxnSpPr>
              <a:cxnSpLocks noChangeShapeType="1"/>
            </p:cNvCxnSpPr>
            <p:nvPr/>
          </p:nvCxnSpPr>
          <p:spPr bwMode="auto">
            <a:xfrm rot="10800000">
              <a:off x="5715008" y="4286256"/>
              <a:ext cx="571504" cy="1"/>
            </a:xfrm>
            <a:prstGeom prst="straightConnector1">
              <a:avLst/>
            </a:prstGeom>
            <a:noFill/>
            <a:ln w="9525">
              <a:solidFill>
                <a:schemeClr val="tx1"/>
              </a:solidFill>
              <a:miter lim="800000"/>
              <a:headEnd/>
              <a:tailEnd type="arrow" w="med" len="med"/>
            </a:ln>
            <a:extLst>
              <a:ext uri="{909E8E84-426E-40dd-AFC4-6F175D3DCCD1}">
                <a14:hiddenFill xmlns:a14="http://schemas.microsoft.com/office/drawing/2010/main" xmlns="">
                  <a:noFill/>
                </a14:hiddenFill>
              </a:ext>
            </a:extLst>
          </p:spPr>
        </p:cxnSp>
        <p:cxnSp>
          <p:nvCxnSpPr>
            <p:cNvPr id="20499" name="Connettore 1 34"/>
            <p:cNvCxnSpPr>
              <a:cxnSpLocks noChangeShapeType="1"/>
            </p:cNvCxnSpPr>
            <p:nvPr/>
          </p:nvCxnSpPr>
          <p:spPr bwMode="auto">
            <a:xfrm rot="5400000" flipH="1" flipV="1">
              <a:off x="5859411" y="3856101"/>
              <a:ext cx="856780" cy="2578"/>
            </a:xfrm>
            <a:prstGeom prst="line">
              <a:avLst/>
            </a:prstGeom>
            <a:noFill/>
            <a:ln w="9525">
              <a:solidFill>
                <a:schemeClr val="tx1"/>
              </a:solidFill>
              <a:miter lim="800000"/>
              <a:headEnd/>
              <a:tailEnd/>
            </a:ln>
            <a:extLst>
              <a:ext uri="{909E8E84-426E-40dd-AFC4-6F175D3DCCD1}">
                <a14:hiddenFill xmlns:a14="http://schemas.microsoft.com/office/drawing/2010/main" xmlns="">
                  <a:noFill/>
                </a14:hiddenFill>
              </a:ext>
            </a:extLst>
          </p:spPr>
        </p:cxnSp>
        <p:cxnSp>
          <p:nvCxnSpPr>
            <p:cNvPr id="20500" name="Connettore 1 51"/>
            <p:cNvCxnSpPr>
              <a:cxnSpLocks noChangeShapeType="1"/>
            </p:cNvCxnSpPr>
            <p:nvPr/>
          </p:nvCxnSpPr>
          <p:spPr bwMode="auto">
            <a:xfrm rot="10800000">
              <a:off x="6072198" y="3429000"/>
              <a:ext cx="214314" cy="1588"/>
            </a:xfrm>
            <a:prstGeom prst="line">
              <a:avLst/>
            </a:prstGeom>
            <a:noFill/>
            <a:ln w="9525">
              <a:solidFill>
                <a:schemeClr val="tx1"/>
              </a:solidFill>
              <a:miter lim="800000"/>
              <a:headEnd/>
              <a:tailEnd/>
            </a:ln>
            <a:extLst>
              <a:ext uri="{909E8E84-426E-40dd-AFC4-6F175D3DCCD1}">
                <a14:hiddenFill xmlns:a14="http://schemas.microsoft.com/office/drawing/2010/main" xmlns="">
                  <a:noFill/>
                </a14:hiddenFill>
              </a:ext>
            </a:extLst>
          </p:spPr>
        </p:cxnSp>
      </p:grpSp>
      <p:sp>
        <p:nvSpPr>
          <p:cNvPr id="75" name="CasellaDiTesto 74"/>
          <p:cNvSpPr txBox="1"/>
          <p:nvPr/>
        </p:nvSpPr>
        <p:spPr>
          <a:xfrm>
            <a:off x="4286250" y="3678238"/>
            <a:ext cx="312738" cy="276225"/>
          </a:xfrm>
          <a:prstGeom prst="rect">
            <a:avLst/>
          </a:prstGeom>
          <a:noFill/>
        </p:spPr>
        <p:txBody>
          <a:bodyPr wrap="none">
            <a:spAutoFit/>
          </a:bodyPr>
          <a:lstStyle/>
          <a:p>
            <a:pPr>
              <a:spcBef>
                <a:spcPct val="0"/>
              </a:spcBef>
              <a:defRPr/>
            </a:pPr>
            <a:r>
              <a:rPr lang="it-IT" sz="1200" dirty="0">
                <a:solidFill>
                  <a:srgbClr val="000000"/>
                </a:solidFill>
                <a:latin typeface="Arial"/>
                <a:cs typeface="+mn-cs"/>
              </a:rPr>
              <a:t>f4</a:t>
            </a:r>
          </a:p>
        </p:txBody>
      </p:sp>
      <p:sp>
        <p:nvSpPr>
          <p:cNvPr id="20495" name="Ovale 54"/>
          <p:cNvSpPr>
            <a:spLocks noChangeArrowheads="1"/>
          </p:cNvSpPr>
          <p:nvPr/>
        </p:nvSpPr>
        <p:spPr bwMode="auto">
          <a:xfrm>
            <a:off x="2357438" y="1571625"/>
            <a:ext cx="428625" cy="3000375"/>
          </a:xfrm>
          <a:prstGeom prst="ellipse">
            <a:avLst/>
          </a:prstGeom>
          <a:noFill/>
          <a:ln w="6350">
            <a:solidFill>
              <a:schemeClr val="tx1"/>
            </a:solidFill>
            <a:prstDash val="dashDot"/>
            <a:miter lim="800000"/>
            <a:headEnd/>
            <a:tailEnd/>
          </a:ln>
          <a:extLst>
            <a:ext uri="{909E8E84-426E-40dd-AFC4-6F175D3DCCD1}">
              <a14:hiddenFill xmlns:a14="http://schemas.microsoft.com/office/drawing/2010/main" xmlns="">
                <a:solidFill>
                  <a:srgbClr val="FFFFFF"/>
                </a:solidFill>
              </a14:hiddenFill>
            </a:ext>
          </a:extLst>
        </p:spPr>
        <p:txBody>
          <a:bodyPr/>
          <a:lstStyle/>
          <a:p>
            <a:pPr>
              <a:spcBef>
                <a:spcPct val="0"/>
              </a:spcBef>
            </a:pPr>
            <a:endParaRPr lang="it-IT" sz="2400">
              <a:solidFill>
                <a:srgbClr val="000000"/>
              </a:solidFill>
              <a:cs typeface="+mn-cs"/>
            </a:endParaRPr>
          </a:p>
        </p:txBody>
      </p:sp>
      <p:sp>
        <p:nvSpPr>
          <p:cNvPr id="57" name="Segnaposto contenuto 8"/>
          <p:cNvSpPr txBox="1">
            <a:spLocks/>
          </p:cNvSpPr>
          <p:nvPr/>
        </p:nvSpPr>
        <p:spPr bwMode="auto">
          <a:xfrm>
            <a:off x="4857750" y="1143000"/>
            <a:ext cx="3929063" cy="2071688"/>
          </a:xfrm>
          <a:prstGeom prst="rect">
            <a:avLst/>
          </a:prstGeom>
          <a:noFill/>
          <a:ln w="9525">
            <a:noFill/>
            <a:miter lim="800000"/>
            <a:headEnd/>
            <a:tailEnd/>
          </a:ln>
        </p:spPr>
        <p:txBody>
          <a:bodyPr/>
          <a:lstStyle>
            <a:lvl1pPr marL="342900" indent="-342900" eaLnBrk="0" hangingPunct="0">
              <a:tabLst>
                <a:tab pos="801688" algn="l"/>
              </a:tabLst>
              <a:defRPr sz="2400">
                <a:solidFill>
                  <a:schemeClr val="tx1"/>
                </a:solidFill>
                <a:latin typeface="Times New Roman" charset="0"/>
                <a:ea typeface="ＭＳ Ｐゴシック" charset="0"/>
              </a:defRPr>
            </a:lvl1pPr>
            <a:lvl2pPr marL="742950" indent="-285750" eaLnBrk="0" hangingPunct="0">
              <a:tabLst>
                <a:tab pos="801688" algn="l"/>
              </a:tabLst>
              <a:defRPr sz="2400">
                <a:solidFill>
                  <a:schemeClr val="tx1"/>
                </a:solidFill>
                <a:latin typeface="Times New Roman" charset="0"/>
                <a:ea typeface="ＭＳ Ｐゴシック" charset="0"/>
              </a:defRPr>
            </a:lvl2pPr>
            <a:lvl3pPr marL="1143000" indent="-228600" eaLnBrk="0" hangingPunct="0">
              <a:tabLst>
                <a:tab pos="801688" algn="l"/>
              </a:tabLst>
              <a:defRPr sz="2400">
                <a:solidFill>
                  <a:schemeClr val="tx1"/>
                </a:solidFill>
                <a:latin typeface="Times New Roman" charset="0"/>
                <a:ea typeface="ＭＳ Ｐゴシック" charset="0"/>
              </a:defRPr>
            </a:lvl3pPr>
            <a:lvl4pPr marL="1600200" indent="-228600" eaLnBrk="0" hangingPunct="0">
              <a:tabLst>
                <a:tab pos="801688" algn="l"/>
              </a:tabLst>
              <a:defRPr sz="2400">
                <a:solidFill>
                  <a:schemeClr val="tx1"/>
                </a:solidFill>
                <a:latin typeface="Times New Roman" charset="0"/>
                <a:ea typeface="ＭＳ Ｐゴシック" charset="0"/>
              </a:defRPr>
            </a:lvl4pPr>
            <a:lvl5pPr marL="2057400" indent="-228600" eaLnBrk="0" hangingPunct="0">
              <a:tabLst>
                <a:tab pos="801688" algn="l"/>
              </a:tabLst>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tabLst>
                <a:tab pos="801688" algn="l"/>
              </a:tabLs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tabLst>
                <a:tab pos="801688" algn="l"/>
              </a:tabLs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tabLst>
                <a:tab pos="801688" algn="l"/>
              </a:tabLs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tabLst>
                <a:tab pos="801688" algn="l"/>
              </a:tabLst>
              <a:defRPr sz="2400">
                <a:solidFill>
                  <a:schemeClr val="tx1"/>
                </a:solidFill>
                <a:latin typeface="Times New Roman" charset="0"/>
                <a:ea typeface="ＭＳ Ｐゴシック" charset="0"/>
              </a:defRPr>
            </a:lvl9pPr>
          </a:lstStyle>
          <a:p>
            <a:pPr>
              <a:spcBef>
                <a:spcPct val="20000"/>
              </a:spcBef>
            </a:pPr>
            <a:r>
              <a:rPr lang="it-IT" sz="1800">
                <a:solidFill>
                  <a:srgbClr val="000000"/>
                </a:solidFill>
                <a:latin typeface="Arial" charset="0"/>
                <a:cs typeface="+mn-cs"/>
                <a:sym typeface="Symbol" charset="0"/>
              </a:rPr>
              <a:t></a:t>
            </a:r>
            <a:r>
              <a:rPr lang="it-IT" sz="1800">
                <a:solidFill>
                  <a:srgbClr val="00B0F0"/>
                </a:solidFill>
                <a:latin typeface="Arial" charset="0"/>
                <a:cs typeface="+mn-cs"/>
                <a:sym typeface="Symbol" charset="0"/>
              </a:rPr>
              <a:t>n</a:t>
            </a:r>
            <a:r>
              <a:rPr lang="it-IT" sz="1800">
                <a:solidFill>
                  <a:srgbClr val="000000"/>
                </a:solidFill>
                <a:latin typeface="Arial" charset="0"/>
                <a:cs typeface="+mn-cs"/>
                <a:sym typeface="Symbol" charset="0"/>
              </a:rPr>
              <a:t>,d,y,</a:t>
            </a:r>
            <a:r>
              <a:rPr lang="it-IT" sz="1800">
                <a:solidFill>
                  <a:srgbClr val="00B0F0"/>
                </a:solidFill>
                <a:latin typeface="Arial" charset="0"/>
                <a:cs typeface="+mn-cs"/>
                <a:sym typeface="Symbol" charset="0"/>
              </a:rPr>
              <a:t>g</a:t>
            </a:r>
            <a:r>
              <a:rPr lang="it-IT" sz="1800">
                <a:solidFill>
                  <a:srgbClr val="000000"/>
                </a:solidFill>
                <a:latin typeface="Arial" charset="0"/>
                <a:cs typeface="+mn-cs"/>
                <a:sym typeface="Symbol" charset="0"/>
              </a:rPr>
              <a:t>,</a:t>
            </a:r>
            <a:r>
              <a:rPr lang="it-IT" sz="1800">
                <a:solidFill>
                  <a:srgbClr val="00B0F0"/>
                </a:solidFill>
                <a:latin typeface="Arial" charset="0"/>
                <a:cs typeface="+mn-cs"/>
                <a:sym typeface="Symbol" charset="0"/>
              </a:rPr>
              <a:t>a</a:t>
            </a:r>
            <a:r>
              <a:rPr lang="it-IT" sz="1800">
                <a:solidFill>
                  <a:srgbClr val="000000"/>
                </a:solidFill>
                <a:latin typeface="Arial" charset="0"/>
                <a:cs typeface="+mn-cs"/>
                <a:sym typeface="Symbol" charset="0"/>
              </a:rPr>
              <a:t>,s,m Companies(</a:t>
            </a:r>
            <a:r>
              <a:rPr lang="it-IT" sz="1800">
                <a:solidFill>
                  <a:srgbClr val="00B0F0"/>
                </a:solidFill>
                <a:latin typeface="Arial" charset="0"/>
                <a:cs typeface="+mn-cs"/>
                <a:sym typeface="Symbol" charset="0"/>
              </a:rPr>
              <a:t>n</a:t>
            </a:r>
            <a:r>
              <a:rPr lang="it-IT" sz="1800">
                <a:solidFill>
                  <a:srgbClr val="000000"/>
                </a:solidFill>
                <a:latin typeface="Arial" charset="0"/>
                <a:cs typeface="+mn-cs"/>
                <a:sym typeface="Symbol" charset="0"/>
              </a:rPr>
              <a:t>,d,y),</a:t>
            </a:r>
          </a:p>
          <a:p>
            <a:pPr>
              <a:spcBef>
                <a:spcPct val="20000"/>
              </a:spcBef>
            </a:pPr>
            <a:r>
              <a:rPr lang="it-IT" sz="1800">
                <a:solidFill>
                  <a:srgbClr val="000000"/>
                </a:solidFill>
                <a:latin typeface="Arial" charset="0"/>
                <a:cs typeface="+mn-cs"/>
                <a:sym typeface="Symbol" charset="0"/>
              </a:rPr>
              <a:t>		Grants(</a:t>
            </a:r>
            <a:r>
              <a:rPr lang="it-IT" sz="1800">
                <a:solidFill>
                  <a:srgbClr val="00B0F0"/>
                </a:solidFill>
                <a:latin typeface="Arial" charset="0"/>
                <a:cs typeface="+mn-cs"/>
                <a:sym typeface="Symbol" charset="0"/>
              </a:rPr>
              <a:t>g</a:t>
            </a:r>
            <a:r>
              <a:rPr lang="it-IT" sz="1800">
                <a:solidFill>
                  <a:srgbClr val="000000"/>
                </a:solidFill>
                <a:latin typeface="Arial" charset="0"/>
                <a:cs typeface="+mn-cs"/>
                <a:sym typeface="Symbol" charset="0"/>
              </a:rPr>
              <a:t>,</a:t>
            </a:r>
            <a:r>
              <a:rPr lang="it-IT" sz="1800">
                <a:solidFill>
                  <a:srgbClr val="00B0F0"/>
                </a:solidFill>
                <a:latin typeface="Arial" charset="0"/>
                <a:cs typeface="+mn-cs"/>
                <a:sym typeface="Symbol" charset="0"/>
              </a:rPr>
              <a:t>n</a:t>
            </a:r>
            <a:r>
              <a:rPr lang="it-IT" sz="1800">
                <a:solidFill>
                  <a:srgbClr val="000000"/>
                </a:solidFill>
                <a:latin typeface="Arial" charset="0"/>
                <a:cs typeface="+mn-cs"/>
                <a:sym typeface="Symbol" charset="0"/>
              </a:rPr>
              <a:t>,</a:t>
            </a:r>
            <a:r>
              <a:rPr lang="it-IT" sz="1800">
                <a:solidFill>
                  <a:srgbClr val="00B0F0"/>
                </a:solidFill>
                <a:latin typeface="Arial" charset="0"/>
                <a:cs typeface="+mn-cs"/>
                <a:sym typeface="Symbol" charset="0"/>
              </a:rPr>
              <a:t>a</a:t>
            </a:r>
            <a:r>
              <a:rPr lang="it-IT" sz="1800">
                <a:solidFill>
                  <a:srgbClr val="000000"/>
                </a:solidFill>
                <a:latin typeface="Arial" charset="0"/>
                <a:cs typeface="+mn-cs"/>
                <a:sym typeface="Symbol" charset="0"/>
              </a:rPr>
              <a:t>,s,m) →</a:t>
            </a:r>
          </a:p>
          <a:p>
            <a:pPr>
              <a:spcBef>
                <a:spcPct val="20000"/>
              </a:spcBef>
            </a:pPr>
            <a:r>
              <a:rPr lang="it-IT" sz="1800">
                <a:solidFill>
                  <a:srgbClr val="000000"/>
                </a:solidFill>
                <a:latin typeface="Arial" charset="0"/>
                <a:cs typeface="+mn-cs"/>
                <a:sym typeface="Symbol" charset="0"/>
              </a:rPr>
              <a:t>   y',F,f, p </a:t>
            </a:r>
          </a:p>
          <a:p>
            <a:pPr>
              <a:spcBef>
                <a:spcPct val="20000"/>
              </a:spcBef>
            </a:pPr>
            <a:r>
              <a:rPr lang="it-IT" sz="1800">
                <a:solidFill>
                  <a:srgbClr val="000000"/>
                </a:solidFill>
                <a:latin typeface="Arial" charset="0"/>
                <a:cs typeface="+mn-cs"/>
                <a:sym typeface="Symbol" charset="0"/>
              </a:rPr>
              <a:t>		Organizations(</a:t>
            </a:r>
            <a:r>
              <a:rPr lang="it-IT" sz="1800">
                <a:solidFill>
                  <a:srgbClr val="00B0F0"/>
                </a:solidFill>
                <a:latin typeface="Arial" charset="0"/>
                <a:cs typeface="+mn-cs"/>
                <a:sym typeface="Symbol" charset="0"/>
              </a:rPr>
              <a:t>n</a:t>
            </a:r>
            <a:r>
              <a:rPr lang="it-IT" sz="1800">
                <a:solidFill>
                  <a:srgbClr val="000000"/>
                </a:solidFill>
                <a:latin typeface="Arial" charset="0"/>
                <a:cs typeface="+mn-cs"/>
                <a:sym typeface="Symbol" charset="0"/>
              </a:rPr>
              <a:t>,y',F), 	F(</a:t>
            </a:r>
            <a:r>
              <a:rPr lang="it-IT" sz="1800">
                <a:solidFill>
                  <a:srgbClr val="00B0F0"/>
                </a:solidFill>
                <a:latin typeface="Arial" charset="0"/>
                <a:cs typeface="+mn-cs"/>
                <a:sym typeface="Symbol" charset="0"/>
              </a:rPr>
              <a:t>g</a:t>
            </a:r>
            <a:r>
              <a:rPr lang="it-IT" sz="1800">
                <a:solidFill>
                  <a:srgbClr val="000000"/>
                </a:solidFill>
                <a:latin typeface="Arial" charset="0"/>
                <a:cs typeface="+mn-cs"/>
                <a:sym typeface="Symbol" charset="0"/>
              </a:rPr>
              <a:t>,</a:t>
            </a:r>
            <a:r>
              <a:rPr lang="it-IT" sz="1800">
                <a:solidFill>
                  <a:srgbClr val="FF6B3C"/>
                </a:solidFill>
                <a:latin typeface="Arial" charset="0"/>
                <a:cs typeface="+mn-cs"/>
                <a:sym typeface="Symbol" charset="0"/>
              </a:rPr>
              <a:t>f</a:t>
            </a:r>
            <a:r>
              <a:rPr lang="it-IT" sz="1800">
                <a:solidFill>
                  <a:srgbClr val="000000"/>
                </a:solidFill>
                <a:latin typeface="Arial" charset="0"/>
                <a:cs typeface="+mn-cs"/>
                <a:sym typeface="Symbol" charset="0"/>
              </a:rPr>
              <a:t>), </a:t>
            </a:r>
          </a:p>
          <a:p>
            <a:pPr>
              <a:spcBef>
                <a:spcPct val="20000"/>
              </a:spcBef>
            </a:pPr>
            <a:r>
              <a:rPr lang="it-IT" sz="1800">
                <a:solidFill>
                  <a:srgbClr val="000000"/>
                </a:solidFill>
                <a:latin typeface="Arial" charset="0"/>
                <a:cs typeface="+mn-cs"/>
                <a:sym typeface="Symbol" charset="0"/>
              </a:rPr>
              <a:t>		Finances(</a:t>
            </a:r>
            <a:r>
              <a:rPr lang="it-IT" sz="1800">
                <a:solidFill>
                  <a:srgbClr val="FF6B3C"/>
                </a:solidFill>
                <a:latin typeface="Arial" charset="0"/>
                <a:cs typeface="+mn-cs"/>
                <a:sym typeface="Symbol" charset="0"/>
              </a:rPr>
              <a:t>f</a:t>
            </a:r>
            <a:r>
              <a:rPr lang="it-IT" sz="1800">
                <a:solidFill>
                  <a:srgbClr val="000000"/>
                </a:solidFill>
                <a:latin typeface="Arial" charset="0"/>
                <a:cs typeface="+mn-cs"/>
                <a:sym typeface="Symbol" charset="0"/>
              </a:rPr>
              <a:t>,</a:t>
            </a:r>
            <a:r>
              <a:rPr lang="it-IT" sz="1800">
                <a:solidFill>
                  <a:srgbClr val="00B0F0"/>
                </a:solidFill>
                <a:latin typeface="Arial" charset="0"/>
                <a:cs typeface="+mn-cs"/>
                <a:sym typeface="Symbol" charset="0"/>
              </a:rPr>
              <a:t>a</a:t>
            </a:r>
            <a:r>
              <a:rPr lang="it-IT" sz="1800">
                <a:solidFill>
                  <a:srgbClr val="000000"/>
                </a:solidFill>
                <a:latin typeface="Arial" charset="0"/>
                <a:cs typeface="+mn-cs"/>
                <a:sym typeface="Symbol" charset="0"/>
              </a:rPr>
              <a:t>,p)</a:t>
            </a:r>
          </a:p>
          <a:p>
            <a:pPr>
              <a:spcBef>
                <a:spcPct val="20000"/>
              </a:spcBef>
            </a:pPr>
            <a:endParaRPr lang="it-IT" sz="1800">
              <a:solidFill>
                <a:srgbClr val="000000"/>
              </a:solidFill>
              <a:latin typeface="Arial" charset="0"/>
              <a:cs typeface="+mn-cs"/>
            </a:endParaRPr>
          </a:p>
          <a:p>
            <a:pPr>
              <a:spcBef>
                <a:spcPct val="20000"/>
              </a:spcBef>
            </a:pPr>
            <a:endParaRPr lang="it-IT" sz="1800">
              <a:solidFill>
                <a:srgbClr val="000000"/>
              </a:solidFill>
              <a:latin typeface="Arial" charset="0"/>
              <a:cs typeface="+mn-cs"/>
            </a:endParaRPr>
          </a:p>
        </p:txBody>
      </p:sp>
      <p:sp>
        <p:nvSpPr>
          <p:cNvPr id="59" name="CasellaDiTesto 58"/>
          <p:cNvSpPr txBox="1"/>
          <p:nvPr/>
        </p:nvSpPr>
        <p:spPr>
          <a:xfrm>
            <a:off x="5000625" y="3290888"/>
            <a:ext cx="3857625" cy="2308225"/>
          </a:xfrm>
          <a:prstGeom prst="rect">
            <a:avLst/>
          </a:prstGeom>
          <a:noFill/>
        </p:spPr>
        <p:txBody>
          <a:bodyPr>
            <a:spAutoFit/>
          </a:bodyPr>
          <a:lstStyle/>
          <a:p>
            <a:pPr>
              <a:spcBef>
                <a:spcPct val="0"/>
              </a:spcBef>
              <a:defRPr/>
            </a:pPr>
            <a:r>
              <a:rPr lang="it-IT" sz="1800" dirty="0">
                <a:solidFill>
                  <a:srgbClr val="000000"/>
                </a:solidFill>
                <a:latin typeface="Arial"/>
                <a:cs typeface="+mn-cs"/>
              </a:rPr>
              <a:t>Notes: </a:t>
            </a:r>
          </a:p>
          <a:p>
            <a:pPr marL="182563" indent="-182563">
              <a:spcBef>
                <a:spcPct val="0"/>
              </a:spcBef>
              <a:buFont typeface="Arial" pitchFamily="34" charset="0"/>
              <a:buChar char="•"/>
              <a:defRPr/>
            </a:pPr>
            <a:r>
              <a:rPr lang="it-IT" sz="1800" dirty="0">
                <a:solidFill>
                  <a:srgbClr val="000000"/>
                </a:solidFill>
                <a:latin typeface="Arial"/>
                <a:cs typeface="+mn-cs"/>
              </a:rPr>
              <a:t>Three </a:t>
            </a:r>
            <a:r>
              <a:rPr lang="it-IT" sz="1800" dirty="0" err="1">
                <a:solidFill>
                  <a:srgbClr val="000000"/>
                </a:solidFill>
                <a:latin typeface="Arial"/>
                <a:cs typeface="+mn-cs"/>
              </a:rPr>
              <a:t>tuples</a:t>
            </a:r>
            <a:r>
              <a:rPr lang="it-IT" sz="1800" dirty="0">
                <a:solidFill>
                  <a:srgbClr val="000000"/>
                </a:solidFill>
                <a:latin typeface="Arial"/>
                <a:cs typeface="+mn-cs"/>
              </a:rPr>
              <a:t> are </a:t>
            </a:r>
            <a:r>
              <a:rPr lang="it-IT" sz="1800" dirty="0" err="1">
                <a:solidFill>
                  <a:srgbClr val="000000"/>
                </a:solidFill>
                <a:latin typeface="Arial"/>
                <a:cs typeface="+mn-cs"/>
              </a:rPr>
              <a:t>generated</a:t>
            </a:r>
            <a:r>
              <a:rPr lang="it-IT" sz="1800" dirty="0">
                <a:solidFill>
                  <a:srgbClr val="000000"/>
                </a:solidFill>
                <a:latin typeface="Arial"/>
                <a:cs typeface="+mn-cs"/>
              </a:rPr>
              <a:t> </a:t>
            </a:r>
            <a:r>
              <a:rPr lang="it-IT" sz="1800" dirty="0" err="1">
                <a:solidFill>
                  <a:srgbClr val="000000"/>
                </a:solidFill>
                <a:latin typeface="Arial"/>
                <a:cs typeface="+mn-cs"/>
              </a:rPr>
              <a:t>for</a:t>
            </a:r>
            <a:r>
              <a:rPr lang="it-IT" sz="1800" dirty="0">
                <a:solidFill>
                  <a:srgbClr val="000000"/>
                </a:solidFill>
                <a:latin typeface="Arial"/>
                <a:cs typeface="+mn-cs"/>
              </a:rPr>
              <a:t> </a:t>
            </a:r>
            <a:r>
              <a:rPr lang="it-IT" sz="1800" dirty="0" err="1">
                <a:solidFill>
                  <a:srgbClr val="000000"/>
                </a:solidFill>
                <a:latin typeface="Arial"/>
                <a:cs typeface="+mn-cs"/>
              </a:rPr>
              <a:t>each</a:t>
            </a:r>
            <a:r>
              <a:rPr lang="it-IT" sz="1800" dirty="0">
                <a:solidFill>
                  <a:srgbClr val="000000"/>
                </a:solidFill>
                <a:latin typeface="Arial"/>
                <a:cs typeface="+mn-cs"/>
              </a:rPr>
              <a:t> </a:t>
            </a:r>
            <a:r>
              <a:rPr lang="it-IT" sz="1800" dirty="0" err="1">
                <a:solidFill>
                  <a:srgbClr val="000000"/>
                </a:solidFill>
                <a:latin typeface="Arial"/>
                <a:cs typeface="+mn-cs"/>
              </a:rPr>
              <a:t>pair</a:t>
            </a:r>
            <a:r>
              <a:rPr lang="it-IT" sz="1800" dirty="0">
                <a:solidFill>
                  <a:srgbClr val="000000"/>
                </a:solidFill>
                <a:latin typeface="Arial"/>
                <a:cs typeface="+mn-cs"/>
              </a:rPr>
              <a:t> </a:t>
            </a:r>
            <a:r>
              <a:rPr lang="it-IT" sz="1800" dirty="0" err="1">
                <a:solidFill>
                  <a:srgbClr val="000000"/>
                </a:solidFill>
                <a:latin typeface="Arial"/>
                <a:cs typeface="+mn-cs"/>
              </a:rPr>
              <a:t>of</a:t>
            </a:r>
            <a:r>
              <a:rPr lang="it-IT" sz="1800" dirty="0">
                <a:solidFill>
                  <a:srgbClr val="000000"/>
                </a:solidFill>
                <a:latin typeface="Arial"/>
                <a:cs typeface="+mn-cs"/>
              </a:rPr>
              <a:t> </a:t>
            </a:r>
            <a:r>
              <a:rPr lang="it-IT" sz="1800" dirty="0" err="1">
                <a:solidFill>
                  <a:srgbClr val="000000"/>
                </a:solidFill>
                <a:latin typeface="Arial"/>
                <a:cs typeface="+mn-cs"/>
              </a:rPr>
              <a:t>related</a:t>
            </a:r>
            <a:r>
              <a:rPr lang="it-IT" sz="1800" dirty="0">
                <a:solidFill>
                  <a:srgbClr val="000000"/>
                </a:solidFill>
                <a:latin typeface="Arial"/>
                <a:cs typeface="+mn-cs"/>
              </a:rPr>
              <a:t> </a:t>
            </a:r>
            <a:r>
              <a:rPr lang="it-IT" sz="1800" dirty="0" err="1">
                <a:solidFill>
                  <a:srgbClr val="000000"/>
                </a:solidFill>
                <a:latin typeface="Arial"/>
                <a:cs typeface="+mn-cs"/>
              </a:rPr>
              <a:t>companies</a:t>
            </a:r>
            <a:r>
              <a:rPr lang="it-IT" sz="1800" dirty="0">
                <a:solidFill>
                  <a:srgbClr val="000000"/>
                </a:solidFill>
                <a:latin typeface="Arial"/>
                <a:cs typeface="+mn-cs"/>
              </a:rPr>
              <a:t> and </a:t>
            </a:r>
            <a:r>
              <a:rPr lang="it-IT" sz="1800" dirty="0" err="1">
                <a:solidFill>
                  <a:srgbClr val="000000"/>
                </a:solidFill>
                <a:latin typeface="Arial"/>
                <a:cs typeface="+mn-cs"/>
              </a:rPr>
              <a:t>grants</a:t>
            </a:r>
            <a:endParaRPr lang="it-IT" sz="1800" dirty="0">
              <a:solidFill>
                <a:srgbClr val="000000"/>
              </a:solidFill>
              <a:latin typeface="Arial"/>
              <a:cs typeface="+mn-cs"/>
            </a:endParaRPr>
          </a:p>
          <a:p>
            <a:pPr marL="182563" indent="-182563">
              <a:spcBef>
                <a:spcPct val="0"/>
              </a:spcBef>
              <a:buFont typeface="Arial" pitchFamily="34" charset="0"/>
              <a:buChar char="•"/>
              <a:defRPr/>
            </a:pPr>
            <a:r>
              <a:rPr lang="it-IT" sz="1800" dirty="0">
                <a:solidFill>
                  <a:srgbClr val="000000"/>
                </a:solidFill>
                <a:latin typeface="Arial"/>
                <a:cs typeface="+mn-cs"/>
              </a:rPr>
              <a:t>The </a:t>
            </a:r>
            <a:r>
              <a:rPr lang="it-IT" sz="1800" dirty="0" err="1">
                <a:solidFill>
                  <a:srgbClr val="000000"/>
                </a:solidFill>
                <a:latin typeface="Arial"/>
                <a:cs typeface="+mn-cs"/>
              </a:rPr>
              <a:t>mapping</a:t>
            </a:r>
            <a:r>
              <a:rPr lang="it-IT" sz="1800" dirty="0">
                <a:solidFill>
                  <a:srgbClr val="000000"/>
                </a:solidFill>
                <a:latin typeface="Arial"/>
                <a:cs typeface="+mn-cs"/>
              </a:rPr>
              <a:t> </a:t>
            </a:r>
            <a:r>
              <a:rPr lang="it-IT" sz="1800" dirty="0" err="1">
                <a:solidFill>
                  <a:srgbClr val="000000"/>
                </a:solidFill>
                <a:latin typeface="Arial"/>
                <a:cs typeface="+mn-cs"/>
              </a:rPr>
              <a:t>specifies</a:t>
            </a:r>
            <a:r>
              <a:rPr lang="it-IT" sz="1800" dirty="0">
                <a:solidFill>
                  <a:srgbClr val="000000"/>
                </a:solidFill>
                <a:latin typeface="Arial"/>
                <a:cs typeface="+mn-cs"/>
              </a:rPr>
              <a:t> </a:t>
            </a:r>
            <a:r>
              <a:rPr lang="it-IT" sz="1800" dirty="0" err="1">
                <a:solidFill>
                  <a:srgbClr val="000000"/>
                </a:solidFill>
                <a:latin typeface="Arial"/>
                <a:cs typeface="+mn-cs"/>
              </a:rPr>
              <a:t>that</a:t>
            </a:r>
            <a:r>
              <a:rPr lang="it-IT" sz="1800" dirty="0">
                <a:solidFill>
                  <a:srgbClr val="000000"/>
                </a:solidFill>
                <a:latin typeface="Arial"/>
                <a:cs typeface="+mn-cs"/>
              </a:rPr>
              <a:t> </a:t>
            </a:r>
            <a:r>
              <a:rPr lang="it-IT" sz="1800" dirty="0" err="1">
                <a:solidFill>
                  <a:srgbClr val="000000"/>
                </a:solidFill>
                <a:latin typeface="Arial"/>
                <a:cs typeface="+mn-cs"/>
              </a:rPr>
              <a:t>there</a:t>
            </a:r>
            <a:r>
              <a:rPr lang="it-IT" sz="1800" dirty="0">
                <a:solidFill>
                  <a:srgbClr val="000000"/>
                </a:solidFill>
                <a:latin typeface="Arial"/>
                <a:cs typeface="+mn-cs"/>
              </a:rPr>
              <a:t> </a:t>
            </a:r>
            <a:r>
              <a:rPr lang="it-IT" sz="1800" dirty="0" err="1">
                <a:solidFill>
                  <a:srgbClr val="000000"/>
                </a:solidFill>
                <a:latin typeface="Arial"/>
                <a:cs typeface="+mn-cs"/>
              </a:rPr>
              <a:t>exist</a:t>
            </a:r>
            <a:r>
              <a:rPr lang="it-IT" sz="1800" dirty="0">
                <a:solidFill>
                  <a:srgbClr val="000000"/>
                </a:solidFill>
                <a:latin typeface="Arial"/>
                <a:cs typeface="+mn-cs"/>
              </a:rPr>
              <a:t> </a:t>
            </a:r>
            <a:r>
              <a:rPr lang="it-IT" sz="1800" dirty="0" err="1">
                <a:solidFill>
                  <a:srgbClr val="000000"/>
                </a:solidFill>
                <a:latin typeface="Arial"/>
                <a:cs typeface="+mn-cs"/>
              </a:rPr>
              <a:t>an</a:t>
            </a:r>
            <a:r>
              <a:rPr lang="it-IT" sz="1800" dirty="0">
                <a:solidFill>
                  <a:srgbClr val="000000"/>
                </a:solidFill>
                <a:latin typeface="Arial"/>
                <a:cs typeface="+mn-cs"/>
              </a:rPr>
              <a:t> </a:t>
            </a:r>
            <a:r>
              <a:rPr lang="it-IT" sz="1800" kern="0" dirty="0">
                <a:solidFill>
                  <a:srgbClr val="B92D00">
                    <a:lumMod val="60000"/>
                    <a:lumOff val="40000"/>
                  </a:srgbClr>
                </a:solidFill>
                <a:latin typeface="Arial"/>
                <a:cs typeface="+mn-cs"/>
                <a:sym typeface="Symbol"/>
              </a:rPr>
              <a:t>f</a:t>
            </a:r>
            <a:r>
              <a:rPr lang="it-IT" sz="1800" kern="0" dirty="0">
                <a:solidFill>
                  <a:srgbClr val="000000"/>
                </a:solidFill>
                <a:latin typeface="Arial"/>
                <a:cs typeface="+mn-cs"/>
                <a:sym typeface="Symbol"/>
              </a:rPr>
              <a:t>, </a:t>
            </a:r>
            <a:r>
              <a:rPr lang="it-IT" sz="1800" kern="0" dirty="0" err="1">
                <a:solidFill>
                  <a:srgbClr val="000000"/>
                </a:solidFill>
                <a:latin typeface="Arial"/>
                <a:cs typeface="+mn-cs"/>
                <a:sym typeface="Symbol"/>
              </a:rPr>
              <a:t>appearing</a:t>
            </a:r>
            <a:r>
              <a:rPr lang="it-IT" sz="1800" kern="0" dirty="0">
                <a:solidFill>
                  <a:srgbClr val="000000"/>
                </a:solidFill>
                <a:latin typeface="Arial"/>
                <a:cs typeface="+mn-cs"/>
                <a:sym typeface="Symbol"/>
              </a:rPr>
              <a:t> in </a:t>
            </a:r>
            <a:r>
              <a:rPr lang="it-IT" sz="1800" kern="0" dirty="0" err="1">
                <a:solidFill>
                  <a:srgbClr val="000000"/>
                </a:solidFill>
                <a:latin typeface="Arial"/>
                <a:cs typeface="+mn-cs"/>
                <a:sym typeface="Symbol"/>
              </a:rPr>
              <a:t>two</a:t>
            </a:r>
            <a:r>
              <a:rPr lang="it-IT" sz="1800" kern="0" dirty="0">
                <a:solidFill>
                  <a:srgbClr val="000000"/>
                </a:solidFill>
                <a:latin typeface="Arial"/>
                <a:cs typeface="+mn-cs"/>
                <a:sym typeface="Symbol"/>
              </a:rPr>
              <a:t> </a:t>
            </a:r>
            <a:r>
              <a:rPr lang="it-IT" sz="1800" kern="0" dirty="0" err="1">
                <a:solidFill>
                  <a:srgbClr val="000000"/>
                </a:solidFill>
                <a:latin typeface="Arial"/>
                <a:cs typeface="+mn-cs"/>
                <a:sym typeface="Symbol"/>
              </a:rPr>
              <a:t>places</a:t>
            </a:r>
            <a:r>
              <a:rPr lang="it-IT" sz="1800" kern="0" dirty="0">
                <a:solidFill>
                  <a:srgbClr val="000000"/>
                </a:solidFill>
                <a:latin typeface="Arial"/>
                <a:cs typeface="+mn-cs"/>
                <a:sym typeface="Symbol"/>
              </a:rPr>
              <a:t>, </a:t>
            </a:r>
            <a:r>
              <a:rPr lang="it-IT" sz="1800" kern="0" dirty="0" err="1">
                <a:solidFill>
                  <a:srgbClr val="000000"/>
                </a:solidFill>
                <a:latin typeface="Arial"/>
                <a:cs typeface="+mn-cs"/>
                <a:sym typeface="Symbol"/>
              </a:rPr>
              <a:t>without</a:t>
            </a:r>
            <a:r>
              <a:rPr lang="it-IT" sz="1800" kern="0" dirty="0">
                <a:solidFill>
                  <a:srgbClr val="000000"/>
                </a:solidFill>
                <a:latin typeface="Arial"/>
                <a:cs typeface="+mn-cs"/>
                <a:sym typeface="Symbol"/>
              </a:rPr>
              <a:t> </a:t>
            </a:r>
            <a:r>
              <a:rPr lang="it-IT" sz="1800" kern="0" dirty="0" err="1">
                <a:solidFill>
                  <a:srgbClr val="000000"/>
                </a:solidFill>
                <a:latin typeface="Arial"/>
                <a:cs typeface="+mn-cs"/>
                <a:sym typeface="Symbol"/>
              </a:rPr>
              <a:t>saying</a:t>
            </a:r>
            <a:r>
              <a:rPr lang="it-IT" sz="1800" kern="0" dirty="0">
                <a:solidFill>
                  <a:srgbClr val="000000"/>
                </a:solidFill>
                <a:latin typeface="Arial"/>
                <a:cs typeface="+mn-cs"/>
                <a:sym typeface="Symbol"/>
              </a:rPr>
              <a:t> </a:t>
            </a:r>
            <a:r>
              <a:rPr lang="it-IT" sz="1800" kern="0" dirty="0" err="1">
                <a:solidFill>
                  <a:srgbClr val="000000"/>
                </a:solidFill>
                <a:latin typeface="Arial"/>
                <a:cs typeface="+mn-cs"/>
                <a:sym typeface="Symbol"/>
              </a:rPr>
              <a:t>which</a:t>
            </a:r>
            <a:r>
              <a:rPr lang="it-IT" sz="1800" kern="0" dirty="0">
                <a:solidFill>
                  <a:srgbClr val="000000"/>
                </a:solidFill>
                <a:latin typeface="Arial"/>
                <a:cs typeface="+mn-cs"/>
                <a:sym typeface="Symbol"/>
              </a:rPr>
              <a:t> </a:t>
            </a:r>
            <a:r>
              <a:rPr lang="it-IT" sz="1800" kern="0" dirty="0" err="1">
                <a:solidFill>
                  <a:srgbClr val="000000"/>
                </a:solidFill>
                <a:latin typeface="Arial"/>
                <a:cs typeface="+mn-cs"/>
                <a:sym typeface="Symbol"/>
              </a:rPr>
              <a:t>its</a:t>
            </a:r>
            <a:r>
              <a:rPr lang="it-IT" sz="1800" kern="0" dirty="0">
                <a:solidFill>
                  <a:srgbClr val="000000"/>
                </a:solidFill>
                <a:latin typeface="Arial"/>
                <a:cs typeface="+mn-cs"/>
                <a:sym typeface="Symbol"/>
              </a:rPr>
              <a:t> </a:t>
            </a:r>
            <a:r>
              <a:rPr lang="it-IT" sz="1800" kern="0" dirty="0" err="1">
                <a:solidFill>
                  <a:srgbClr val="000000"/>
                </a:solidFill>
                <a:latin typeface="Arial"/>
                <a:cs typeface="+mn-cs"/>
                <a:sym typeface="Symbol"/>
              </a:rPr>
              <a:t>value</a:t>
            </a:r>
            <a:r>
              <a:rPr lang="it-IT" sz="1800" kern="0" dirty="0">
                <a:solidFill>
                  <a:srgbClr val="000000"/>
                </a:solidFill>
                <a:latin typeface="Arial"/>
                <a:cs typeface="+mn-cs"/>
                <a:sym typeface="Symbol"/>
              </a:rPr>
              <a:t> </a:t>
            </a:r>
            <a:r>
              <a:rPr lang="it-IT" sz="1800" kern="0" dirty="0" err="1">
                <a:solidFill>
                  <a:srgbClr val="000000"/>
                </a:solidFill>
                <a:latin typeface="Arial"/>
                <a:cs typeface="+mn-cs"/>
                <a:sym typeface="Symbol"/>
              </a:rPr>
              <a:t>should</a:t>
            </a:r>
            <a:r>
              <a:rPr lang="it-IT" sz="1800" kern="0" dirty="0">
                <a:solidFill>
                  <a:srgbClr val="000000"/>
                </a:solidFill>
                <a:latin typeface="Arial"/>
                <a:cs typeface="+mn-cs"/>
                <a:sym typeface="Symbol"/>
              </a:rPr>
              <a:t> </a:t>
            </a:r>
            <a:r>
              <a:rPr lang="it-IT" sz="1800" kern="0" dirty="0" err="1">
                <a:solidFill>
                  <a:srgbClr val="000000"/>
                </a:solidFill>
                <a:latin typeface="Arial"/>
                <a:cs typeface="+mn-cs"/>
                <a:sym typeface="Symbol"/>
              </a:rPr>
              <a:t>be</a:t>
            </a:r>
            <a:endParaRPr lang="it-IT" sz="1800" dirty="0">
              <a:solidFill>
                <a:srgbClr val="000000"/>
              </a:solidFill>
              <a:latin typeface="Arial"/>
              <a:cs typeface="+mn-cs"/>
            </a:endParaRPr>
          </a:p>
        </p:txBody>
      </p:sp>
    </p:spTree>
  </p:cSld>
  <p:clrMapOvr>
    <a:masterClrMapping/>
  </p:clrMapOvr>
  <p:transition spd="slow">
    <p:wipe dir="r"/>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olo 1"/>
          <p:cNvSpPr>
            <a:spLocks noGrp="1"/>
          </p:cNvSpPr>
          <p:nvPr>
            <p:ph type="title"/>
          </p:nvPr>
        </p:nvSpPr>
        <p:spPr/>
        <p:txBody>
          <a:bodyPr/>
          <a:lstStyle/>
          <a:p>
            <a:r>
              <a:rPr lang="it-IT">
                <a:latin typeface="Arial" charset="0"/>
              </a:rPr>
              <a:t>A final issue</a:t>
            </a:r>
          </a:p>
        </p:txBody>
      </p:sp>
      <p:sp>
        <p:nvSpPr>
          <p:cNvPr id="4" name="Segnaposto data 3"/>
          <p:cNvSpPr>
            <a:spLocks noGrp="1"/>
          </p:cNvSpPr>
          <p:nvPr>
            <p:ph type="dt" sz="quarter" idx="10"/>
          </p:nvPr>
        </p:nvSpPr>
        <p:spPr/>
        <p:txBody>
          <a:bodyPr/>
          <a:lstStyle/>
          <a:p>
            <a:pPr>
              <a:defRPr/>
            </a:pPr>
            <a:r>
              <a:rPr lang="it-IT">
                <a:latin typeface="Arial"/>
              </a:rPr>
              <a:t>P. Atzeni</a:t>
            </a:r>
          </a:p>
        </p:txBody>
      </p:sp>
      <p:sp>
        <p:nvSpPr>
          <p:cNvPr id="5" name="Segnaposto piè di pagina 4"/>
          <p:cNvSpPr>
            <a:spLocks noGrp="1"/>
          </p:cNvSpPr>
          <p:nvPr>
            <p:ph type="ftr" sz="quarter" idx="11"/>
          </p:nvPr>
        </p:nvSpPr>
        <p:spPr/>
        <p:txBody>
          <a:bodyPr/>
          <a:lstStyle/>
          <a:p>
            <a:pPr>
              <a:defRPr/>
            </a:pPr>
            <a:r>
              <a:rPr lang="it-IT">
                <a:latin typeface="Arial"/>
              </a:rPr>
              <a:t>ITD - 3 - 28/10-4/11/2009</a:t>
            </a:r>
          </a:p>
        </p:txBody>
      </p:sp>
      <p:sp>
        <p:nvSpPr>
          <p:cNvPr id="6" name="Segnaposto numero diapositiva 5"/>
          <p:cNvSpPr>
            <a:spLocks noGrp="1"/>
          </p:cNvSpPr>
          <p:nvPr>
            <p:ph type="sldNum" sz="quarter" idx="12"/>
          </p:nvPr>
        </p:nvSpPr>
        <p:spPr/>
        <p:txBody>
          <a:bodyPr/>
          <a:lstStyle>
            <a:lvl1pPr eaLnBrk="0" hangingPunct="0">
              <a:defRPr sz="2400">
                <a:solidFill>
                  <a:schemeClr val="tx1"/>
                </a:solidFill>
                <a:latin typeface="Times New Roman" charset="0"/>
                <a:ea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16F648D7-79E7-E64A-9DB1-28FE505FB0BE}" type="slidenum">
              <a:rPr lang="it-IT" sz="1200">
                <a:solidFill>
                  <a:srgbClr val="FFFFFF"/>
                </a:solidFill>
                <a:latin typeface="Arial" charset="0"/>
              </a:rPr>
              <a:pPr/>
              <a:t>87</a:t>
            </a:fld>
            <a:endParaRPr lang="it-IT" sz="1200">
              <a:solidFill>
                <a:srgbClr val="FFFFFF"/>
              </a:solidFill>
              <a:latin typeface="Arial" charset="0"/>
            </a:endParaRPr>
          </a:p>
        </p:txBody>
      </p:sp>
      <p:grpSp>
        <p:nvGrpSpPr>
          <p:cNvPr id="21510" name="Gruppo 56"/>
          <p:cNvGrpSpPr>
            <a:grpSpLocks/>
          </p:cNvGrpSpPr>
          <p:nvPr/>
        </p:nvGrpSpPr>
        <p:grpSpPr bwMode="auto">
          <a:xfrm>
            <a:off x="1766888" y="1714500"/>
            <a:ext cx="1646237" cy="500063"/>
            <a:chOff x="1767548" y="1714488"/>
            <a:chExt cx="1645115" cy="500066"/>
          </a:xfrm>
        </p:grpSpPr>
        <p:cxnSp>
          <p:nvCxnSpPr>
            <p:cNvPr id="21547" name="Connettore 2 8"/>
            <p:cNvCxnSpPr>
              <a:cxnSpLocks noChangeShapeType="1"/>
            </p:cNvCxnSpPr>
            <p:nvPr/>
          </p:nvCxnSpPr>
          <p:spPr bwMode="auto">
            <a:xfrm>
              <a:off x="1767548" y="1928802"/>
              <a:ext cx="1645115" cy="285752"/>
            </a:xfrm>
            <a:prstGeom prst="straightConnector1">
              <a:avLst/>
            </a:prstGeom>
            <a:noFill/>
            <a:ln w="9525">
              <a:solidFill>
                <a:schemeClr val="tx1"/>
              </a:solidFill>
              <a:prstDash val="dash"/>
              <a:miter lim="800000"/>
              <a:headEnd/>
              <a:tailEnd type="arrow" w="med" len="med"/>
            </a:ln>
            <a:extLst>
              <a:ext uri="{909E8E84-426E-40dd-AFC4-6F175D3DCCD1}">
                <a14:hiddenFill xmlns:a14="http://schemas.microsoft.com/office/drawing/2010/main" xmlns="">
                  <a:noFill/>
                </a14:hiddenFill>
              </a:ext>
            </a:extLst>
          </p:spPr>
        </p:cxnSp>
        <p:sp>
          <p:nvSpPr>
            <p:cNvPr id="66" name="CasellaDiTesto 65"/>
            <p:cNvSpPr txBox="1"/>
            <p:nvPr/>
          </p:nvSpPr>
          <p:spPr>
            <a:xfrm>
              <a:off x="2430671" y="1714488"/>
              <a:ext cx="355358" cy="285752"/>
            </a:xfrm>
            <a:prstGeom prst="rect">
              <a:avLst/>
            </a:prstGeom>
            <a:noFill/>
          </p:spPr>
          <p:txBody>
            <a:bodyPr>
              <a:spAutoFit/>
            </a:bodyPr>
            <a:lstStyle/>
            <a:p>
              <a:pPr>
                <a:spcBef>
                  <a:spcPct val="0"/>
                </a:spcBef>
                <a:defRPr/>
              </a:pPr>
              <a:r>
                <a:rPr lang="it-IT" sz="1200" dirty="0">
                  <a:solidFill>
                    <a:srgbClr val="000000"/>
                  </a:solidFill>
                  <a:latin typeface="Arial"/>
                  <a:cs typeface="+mn-cs"/>
                </a:rPr>
                <a:t>v1</a:t>
              </a:r>
            </a:p>
          </p:txBody>
        </p:sp>
      </p:grpSp>
      <p:cxnSp>
        <p:nvCxnSpPr>
          <p:cNvPr id="21511" name="Connettore 2 13"/>
          <p:cNvCxnSpPr>
            <a:cxnSpLocks noChangeShapeType="1"/>
          </p:cNvCxnSpPr>
          <p:nvPr/>
        </p:nvCxnSpPr>
        <p:spPr bwMode="auto">
          <a:xfrm flipV="1">
            <a:off x="1714500" y="3073400"/>
            <a:ext cx="1857375" cy="284163"/>
          </a:xfrm>
          <a:prstGeom prst="straightConnector1">
            <a:avLst/>
          </a:prstGeom>
          <a:noFill/>
          <a:ln w="9525">
            <a:solidFill>
              <a:schemeClr val="tx1"/>
            </a:solidFill>
            <a:prstDash val="dash"/>
            <a:miter lim="800000"/>
            <a:headEnd/>
            <a:tailEnd type="arrow" w="med" len="med"/>
          </a:ln>
          <a:extLst>
            <a:ext uri="{909E8E84-426E-40dd-AFC4-6F175D3DCCD1}">
              <a14:hiddenFill xmlns:a14="http://schemas.microsoft.com/office/drawing/2010/main" xmlns="">
                <a:noFill/>
              </a14:hiddenFill>
            </a:ext>
          </a:extLst>
        </p:spPr>
      </p:cxnSp>
      <p:sp>
        <p:nvSpPr>
          <p:cNvPr id="67" name="CasellaDiTesto 66"/>
          <p:cNvSpPr txBox="1"/>
          <p:nvPr/>
        </p:nvSpPr>
        <p:spPr>
          <a:xfrm>
            <a:off x="2430463" y="2857500"/>
            <a:ext cx="128587" cy="276225"/>
          </a:xfrm>
          <a:prstGeom prst="rect">
            <a:avLst/>
          </a:prstGeom>
          <a:noFill/>
        </p:spPr>
        <p:txBody>
          <a:bodyPr wrap="none">
            <a:spAutoFit/>
          </a:bodyPr>
          <a:lstStyle/>
          <a:p>
            <a:pPr>
              <a:spcBef>
                <a:spcPct val="0"/>
              </a:spcBef>
              <a:defRPr/>
            </a:pPr>
            <a:r>
              <a:rPr lang="it-IT" sz="1200" dirty="0">
                <a:solidFill>
                  <a:srgbClr val="000000"/>
                </a:solidFill>
                <a:latin typeface="Arial"/>
                <a:cs typeface="+mn-cs"/>
              </a:rPr>
              <a:t>v2</a:t>
            </a:r>
          </a:p>
        </p:txBody>
      </p:sp>
      <p:grpSp>
        <p:nvGrpSpPr>
          <p:cNvPr id="21513" name="Gruppo 58"/>
          <p:cNvGrpSpPr>
            <a:grpSpLocks/>
          </p:cNvGrpSpPr>
          <p:nvPr/>
        </p:nvGrpSpPr>
        <p:grpSpPr bwMode="auto">
          <a:xfrm>
            <a:off x="1847850" y="3929063"/>
            <a:ext cx="1590675" cy="642937"/>
            <a:chOff x="1847151" y="3929066"/>
            <a:chExt cx="1592047" cy="642942"/>
          </a:xfrm>
        </p:grpSpPr>
        <p:cxnSp>
          <p:nvCxnSpPr>
            <p:cNvPr id="21545" name="Connettore 2 9"/>
            <p:cNvCxnSpPr>
              <a:cxnSpLocks noChangeShapeType="1"/>
            </p:cNvCxnSpPr>
            <p:nvPr/>
          </p:nvCxnSpPr>
          <p:spPr bwMode="auto">
            <a:xfrm>
              <a:off x="1847151" y="4000504"/>
              <a:ext cx="1592047" cy="571504"/>
            </a:xfrm>
            <a:prstGeom prst="straightConnector1">
              <a:avLst/>
            </a:prstGeom>
            <a:noFill/>
            <a:ln w="9525">
              <a:solidFill>
                <a:schemeClr val="tx1"/>
              </a:solidFill>
              <a:prstDash val="dash"/>
              <a:miter lim="800000"/>
              <a:headEnd/>
              <a:tailEnd type="arrow" w="med" len="med"/>
            </a:ln>
            <a:extLst>
              <a:ext uri="{909E8E84-426E-40dd-AFC4-6F175D3DCCD1}">
                <a14:hiddenFill xmlns:a14="http://schemas.microsoft.com/office/drawing/2010/main" xmlns="">
                  <a:noFill/>
                </a14:hiddenFill>
              </a:ext>
            </a:extLst>
          </p:spPr>
        </p:cxnSp>
        <p:sp>
          <p:nvSpPr>
            <p:cNvPr id="68" name="CasellaDiTesto 67"/>
            <p:cNvSpPr txBox="1"/>
            <p:nvPr/>
          </p:nvSpPr>
          <p:spPr>
            <a:xfrm>
              <a:off x="2457277" y="3929066"/>
              <a:ext cx="128699" cy="276227"/>
            </a:xfrm>
            <a:prstGeom prst="rect">
              <a:avLst/>
            </a:prstGeom>
            <a:noFill/>
          </p:spPr>
          <p:txBody>
            <a:bodyPr wrap="none">
              <a:spAutoFit/>
            </a:bodyPr>
            <a:lstStyle/>
            <a:p>
              <a:pPr>
                <a:spcBef>
                  <a:spcPct val="0"/>
                </a:spcBef>
                <a:defRPr/>
              </a:pPr>
              <a:r>
                <a:rPr lang="it-IT" sz="1200" dirty="0">
                  <a:solidFill>
                    <a:srgbClr val="000000"/>
                  </a:solidFill>
                  <a:latin typeface="Arial"/>
                  <a:cs typeface="+mn-cs"/>
                </a:rPr>
                <a:t>v3</a:t>
              </a:r>
            </a:p>
          </p:txBody>
        </p:sp>
      </p:grpSp>
      <p:grpSp>
        <p:nvGrpSpPr>
          <p:cNvPr id="21514" name="Gruppo 59"/>
          <p:cNvGrpSpPr>
            <a:grpSpLocks/>
          </p:cNvGrpSpPr>
          <p:nvPr/>
        </p:nvGrpSpPr>
        <p:grpSpPr bwMode="auto">
          <a:xfrm>
            <a:off x="1820863" y="4857750"/>
            <a:ext cx="1617662" cy="1143000"/>
            <a:chOff x="1820616" y="4857760"/>
            <a:chExt cx="1618581" cy="1143008"/>
          </a:xfrm>
        </p:grpSpPr>
        <p:cxnSp>
          <p:nvCxnSpPr>
            <p:cNvPr id="21543" name="Connettore 2 45"/>
            <p:cNvCxnSpPr>
              <a:cxnSpLocks noChangeShapeType="1"/>
            </p:cNvCxnSpPr>
            <p:nvPr/>
          </p:nvCxnSpPr>
          <p:spPr bwMode="auto">
            <a:xfrm flipV="1">
              <a:off x="1820616" y="4857760"/>
              <a:ext cx="1618581" cy="1143008"/>
            </a:xfrm>
            <a:prstGeom prst="straightConnector1">
              <a:avLst/>
            </a:prstGeom>
            <a:noFill/>
            <a:ln w="9525">
              <a:solidFill>
                <a:schemeClr val="tx1"/>
              </a:solidFill>
              <a:prstDash val="dash"/>
              <a:miter lim="800000"/>
              <a:headEnd/>
              <a:tailEnd type="arrow" w="med" len="med"/>
            </a:ln>
            <a:extLst>
              <a:ext uri="{909E8E84-426E-40dd-AFC4-6F175D3DCCD1}">
                <a14:hiddenFill xmlns:a14="http://schemas.microsoft.com/office/drawing/2010/main" xmlns="">
                  <a:noFill/>
                </a14:hiddenFill>
              </a:ext>
            </a:extLst>
          </p:spPr>
        </p:cxnSp>
        <p:sp>
          <p:nvSpPr>
            <p:cNvPr id="69" name="CasellaDiTesto 68"/>
            <p:cNvSpPr txBox="1"/>
            <p:nvPr/>
          </p:nvSpPr>
          <p:spPr>
            <a:xfrm>
              <a:off x="2457565" y="5143512"/>
              <a:ext cx="128661" cy="276227"/>
            </a:xfrm>
            <a:prstGeom prst="rect">
              <a:avLst/>
            </a:prstGeom>
            <a:noFill/>
          </p:spPr>
          <p:txBody>
            <a:bodyPr wrap="none">
              <a:spAutoFit/>
            </a:bodyPr>
            <a:lstStyle/>
            <a:p>
              <a:pPr>
                <a:spcBef>
                  <a:spcPct val="0"/>
                </a:spcBef>
                <a:defRPr/>
              </a:pPr>
              <a:r>
                <a:rPr lang="it-IT" sz="1200" dirty="0">
                  <a:solidFill>
                    <a:srgbClr val="000000"/>
                  </a:solidFill>
                  <a:latin typeface="Arial"/>
                  <a:cs typeface="+mn-cs"/>
                </a:rPr>
                <a:t>v4</a:t>
              </a:r>
            </a:p>
          </p:txBody>
        </p:sp>
      </p:grpSp>
      <p:grpSp>
        <p:nvGrpSpPr>
          <p:cNvPr id="21515" name="Gruppo 55"/>
          <p:cNvGrpSpPr>
            <a:grpSpLocks/>
          </p:cNvGrpSpPr>
          <p:nvPr/>
        </p:nvGrpSpPr>
        <p:grpSpPr bwMode="auto">
          <a:xfrm>
            <a:off x="142875" y="1444625"/>
            <a:ext cx="2143125" cy="4770438"/>
            <a:chOff x="142844" y="1444545"/>
            <a:chExt cx="2143108" cy="4770537"/>
          </a:xfrm>
        </p:grpSpPr>
        <p:sp>
          <p:nvSpPr>
            <p:cNvPr id="50" name="CasellaDiTesto 49"/>
            <p:cNvSpPr txBox="1"/>
            <p:nvPr/>
          </p:nvSpPr>
          <p:spPr>
            <a:xfrm>
              <a:off x="785777" y="1444545"/>
              <a:ext cx="1500175" cy="4770537"/>
            </a:xfrm>
            <a:prstGeom prst="rect">
              <a:avLst/>
            </a:prstGeom>
            <a:noFill/>
          </p:spPr>
          <p:txBody>
            <a:bodyPr>
              <a:spAutoFit/>
            </a:bodyPr>
            <a:lstStyle/>
            <a:p>
              <a:pPr marL="342900" indent="-342900">
                <a:spcBef>
                  <a:spcPct val="20000"/>
                </a:spcBef>
                <a:defRPr/>
              </a:pPr>
              <a:r>
                <a:rPr lang="it-IT" sz="1600" kern="0" dirty="0" err="1">
                  <a:solidFill>
                    <a:srgbClr val="C00000"/>
                  </a:solidFill>
                  <a:latin typeface="Arial"/>
                  <a:cs typeface="+mn-cs"/>
                </a:rPr>
                <a:t>Companies</a:t>
              </a:r>
              <a:endParaRPr lang="it-IT" sz="1600" kern="0" dirty="0">
                <a:solidFill>
                  <a:srgbClr val="C00000"/>
                </a:solidFill>
                <a:latin typeface="Arial"/>
                <a:cs typeface="+mn-cs"/>
              </a:endParaRPr>
            </a:p>
            <a:p>
              <a:pPr marL="342900" indent="-342900">
                <a:spcBef>
                  <a:spcPct val="20000"/>
                </a:spcBef>
                <a:defRPr/>
              </a:pPr>
              <a:r>
                <a:rPr lang="it-IT" sz="1600" kern="0" dirty="0">
                  <a:solidFill>
                    <a:srgbClr val="C00000"/>
                  </a:solidFill>
                  <a:latin typeface="Arial"/>
                  <a:cs typeface="+mn-cs"/>
                </a:rPr>
                <a:t>	</a:t>
              </a:r>
              <a:r>
                <a:rPr lang="it-IT" sz="1600" kern="0" dirty="0" err="1">
                  <a:solidFill>
                    <a:srgbClr val="C00000"/>
                  </a:solidFill>
                  <a:latin typeface="Arial"/>
                  <a:cs typeface="+mn-cs"/>
                </a:rPr>
                <a:t>Name</a:t>
              </a:r>
              <a:endParaRPr lang="it-IT" sz="1600" kern="0" dirty="0">
                <a:solidFill>
                  <a:srgbClr val="C00000"/>
                </a:solidFill>
                <a:latin typeface="Arial"/>
                <a:cs typeface="+mn-cs"/>
              </a:endParaRPr>
            </a:p>
            <a:p>
              <a:pPr marL="342900" indent="-342900">
                <a:spcBef>
                  <a:spcPct val="20000"/>
                </a:spcBef>
                <a:defRPr/>
              </a:pPr>
              <a:r>
                <a:rPr lang="it-IT" sz="1600" kern="0" dirty="0">
                  <a:solidFill>
                    <a:srgbClr val="C00000"/>
                  </a:solidFill>
                  <a:latin typeface="Arial"/>
                  <a:cs typeface="+mn-cs"/>
                </a:rPr>
                <a:t>	</a:t>
              </a:r>
              <a:r>
                <a:rPr lang="it-IT" sz="1600" kern="0" dirty="0" err="1">
                  <a:solidFill>
                    <a:srgbClr val="C00000"/>
                  </a:solidFill>
                  <a:latin typeface="Arial"/>
                  <a:cs typeface="+mn-cs"/>
                </a:rPr>
                <a:t>Address</a:t>
              </a:r>
              <a:endParaRPr lang="it-IT" sz="1600" kern="0" dirty="0">
                <a:solidFill>
                  <a:srgbClr val="C00000"/>
                </a:solidFill>
                <a:latin typeface="Arial"/>
                <a:cs typeface="+mn-cs"/>
              </a:endParaRPr>
            </a:p>
            <a:p>
              <a:pPr marL="342900" indent="-342900">
                <a:spcBef>
                  <a:spcPct val="20000"/>
                </a:spcBef>
                <a:defRPr/>
              </a:pPr>
              <a:r>
                <a:rPr lang="it-IT" sz="1600" kern="0" dirty="0">
                  <a:solidFill>
                    <a:srgbClr val="C00000"/>
                  </a:solidFill>
                  <a:latin typeface="Arial"/>
                  <a:cs typeface="+mn-cs"/>
                </a:rPr>
                <a:t>	</a:t>
              </a:r>
              <a:r>
                <a:rPr lang="it-IT" sz="1600" kern="0" dirty="0" err="1">
                  <a:solidFill>
                    <a:srgbClr val="C00000"/>
                  </a:solidFill>
                  <a:latin typeface="Arial"/>
                  <a:cs typeface="+mn-cs"/>
                </a:rPr>
                <a:t>Year</a:t>
              </a:r>
              <a:endParaRPr lang="it-IT" sz="1600" kern="0" dirty="0">
                <a:solidFill>
                  <a:srgbClr val="C00000"/>
                </a:solidFill>
                <a:latin typeface="Arial"/>
                <a:cs typeface="+mn-cs"/>
              </a:endParaRPr>
            </a:p>
            <a:p>
              <a:pPr marL="342900" indent="-342900">
                <a:spcBef>
                  <a:spcPct val="20000"/>
                </a:spcBef>
                <a:defRPr/>
              </a:pPr>
              <a:endParaRPr lang="it-IT" sz="1600" kern="0" dirty="0">
                <a:solidFill>
                  <a:srgbClr val="C00000"/>
                </a:solidFill>
                <a:latin typeface="Arial"/>
                <a:cs typeface="+mn-cs"/>
              </a:endParaRPr>
            </a:p>
            <a:p>
              <a:pPr marL="342900" indent="-342900">
                <a:spcBef>
                  <a:spcPct val="20000"/>
                </a:spcBef>
                <a:defRPr/>
              </a:pPr>
              <a:r>
                <a:rPr lang="it-IT" sz="1600" kern="0" dirty="0" err="1">
                  <a:solidFill>
                    <a:srgbClr val="C00000"/>
                  </a:solidFill>
                  <a:latin typeface="Arial"/>
                  <a:cs typeface="+mn-cs"/>
                </a:rPr>
                <a:t>Grants</a:t>
              </a:r>
              <a:endParaRPr lang="it-IT" sz="1600" kern="0" dirty="0">
                <a:solidFill>
                  <a:srgbClr val="C00000"/>
                </a:solidFill>
                <a:latin typeface="Arial"/>
                <a:cs typeface="+mn-cs"/>
              </a:endParaRPr>
            </a:p>
            <a:p>
              <a:pPr marL="342900" indent="-342900">
                <a:spcBef>
                  <a:spcPct val="20000"/>
                </a:spcBef>
                <a:defRPr/>
              </a:pPr>
              <a:r>
                <a:rPr lang="it-IT" sz="1600" kern="0" dirty="0">
                  <a:solidFill>
                    <a:srgbClr val="C00000"/>
                  </a:solidFill>
                  <a:latin typeface="Arial"/>
                  <a:cs typeface="+mn-cs"/>
                </a:rPr>
                <a:t>	</a:t>
              </a:r>
              <a:r>
                <a:rPr lang="it-IT" sz="1600" kern="0" dirty="0" err="1">
                  <a:solidFill>
                    <a:srgbClr val="C00000"/>
                  </a:solidFill>
                  <a:latin typeface="Arial"/>
                  <a:cs typeface="+mn-cs"/>
                </a:rPr>
                <a:t>Gid</a:t>
              </a:r>
              <a:endParaRPr lang="it-IT" sz="1600" kern="0" dirty="0">
                <a:solidFill>
                  <a:srgbClr val="C00000"/>
                </a:solidFill>
                <a:latin typeface="Arial"/>
                <a:cs typeface="+mn-cs"/>
              </a:endParaRPr>
            </a:p>
            <a:p>
              <a:pPr marL="342900" indent="-342900">
                <a:spcBef>
                  <a:spcPct val="20000"/>
                </a:spcBef>
                <a:defRPr/>
              </a:pPr>
              <a:r>
                <a:rPr lang="it-IT" sz="1600" kern="0" dirty="0">
                  <a:solidFill>
                    <a:srgbClr val="C00000"/>
                  </a:solidFill>
                  <a:latin typeface="Arial"/>
                  <a:cs typeface="+mn-cs"/>
                </a:rPr>
                <a:t>	</a:t>
              </a:r>
              <a:r>
                <a:rPr lang="it-IT" sz="1600" kern="0" dirty="0" err="1">
                  <a:solidFill>
                    <a:srgbClr val="C00000"/>
                  </a:solidFill>
                  <a:latin typeface="Arial"/>
                  <a:cs typeface="+mn-cs"/>
                </a:rPr>
                <a:t>Recipient</a:t>
              </a:r>
              <a:endParaRPr lang="it-IT" sz="1600" kern="0" dirty="0">
                <a:solidFill>
                  <a:srgbClr val="C00000"/>
                </a:solidFill>
                <a:latin typeface="Arial"/>
                <a:cs typeface="+mn-cs"/>
              </a:endParaRPr>
            </a:p>
            <a:p>
              <a:pPr marL="342900" indent="-342900">
                <a:spcBef>
                  <a:spcPct val="20000"/>
                </a:spcBef>
                <a:defRPr/>
              </a:pPr>
              <a:r>
                <a:rPr lang="it-IT" sz="1600" kern="0" dirty="0">
                  <a:solidFill>
                    <a:srgbClr val="C00000"/>
                  </a:solidFill>
                  <a:latin typeface="Arial"/>
                  <a:cs typeface="+mn-cs"/>
                </a:rPr>
                <a:t>	</a:t>
              </a:r>
              <a:r>
                <a:rPr lang="it-IT" sz="1600" kern="0" dirty="0" err="1">
                  <a:solidFill>
                    <a:srgbClr val="C00000"/>
                  </a:solidFill>
                  <a:latin typeface="Arial"/>
                  <a:cs typeface="+mn-cs"/>
                </a:rPr>
                <a:t>Amount</a:t>
              </a:r>
              <a:endParaRPr lang="it-IT" sz="1600" kern="0" dirty="0">
                <a:solidFill>
                  <a:srgbClr val="C00000"/>
                </a:solidFill>
                <a:latin typeface="Arial"/>
                <a:cs typeface="+mn-cs"/>
              </a:endParaRPr>
            </a:p>
            <a:p>
              <a:pPr marL="342900" indent="-342900">
                <a:spcBef>
                  <a:spcPct val="20000"/>
                </a:spcBef>
                <a:defRPr/>
              </a:pPr>
              <a:r>
                <a:rPr lang="it-IT" sz="1600" kern="0" dirty="0">
                  <a:solidFill>
                    <a:srgbClr val="C00000"/>
                  </a:solidFill>
                  <a:latin typeface="Arial"/>
                  <a:cs typeface="+mn-cs"/>
                </a:rPr>
                <a:t>	</a:t>
              </a:r>
              <a:r>
                <a:rPr lang="it-IT" sz="1600" kern="0" dirty="0" err="1">
                  <a:solidFill>
                    <a:srgbClr val="C00000"/>
                  </a:solidFill>
                  <a:latin typeface="Arial"/>
                  <a:cs typeface="+mn-cs"/>
                </a:rPr>
                <a:t>Supervisor</a:t>
              </a:r>
              <a:endParaRPr lang="it-IT" sz="1600" kern="0" dirty="0">
                <a:solidFill>
                  <a:srgbClr val="C00000"/>
                </a:solidFill>
                <a:latin typeface="Arial"/>
                <a:cs typeface="+mn-cs"/>
              </a:endParaRPr>
            </a:p>
            <a:p>
              <a:pPr marL="342900" indent="-342900">
                <a:spcBef>
                  <a:spcPct val="20000"/>
                </a:spcBef>
                <a:defRPr/>
              </a:pPr>
              <a:r>
                <a:rPr lang="it-IT" sz="1600" kern="0" dirty="0">
                  <a:solidFill>
                    <a:srgbClr val="C00000"/>
                  </a:solidFill>
                  <a:latin typeface="Arial"/>
                  <a:cs typeface="+mn-cs"/>
                </a:rPr>
                <a:t>	Manager</a:t>
              </a:r>
            </a:p>
            <a:p>
              <a:pPr marL="342900" indent="-342900">
                <a:spcBef>
                  <a:spcPct val="20000"/>
                </a:spcBef>
                <a:defRPr/>
              </a:pPr>
              <a:endParaRPr lang="it-IT" sz="1600" kern="0" dirty="0">
                <a:solidFill>
                  <a:srgbClr val="C00000"/>
                </a:solidFill>
                <a:latin typeface="Arial"/>
                <a:cs typeface="+mn-cs"/>
              </a:endParaRPr>
            </a:p>
            <a:p>
              <a:pPr marL="342900" indent="-342900">
                <a:spcBef>
                  <a:spcPct val="20000"/>
                </a:spcBef>
                <a:defRPr/>
              </a:pPr>
              <a:r>
                <a:rPr lang="it-IT" sz="1600" kern="0" dirty="0" err="1">
                  <a:solidFill>
                    <a:srgbClr val="C00000"/>
                  </a:solidFill>
                  <a:latin typeface="Arial"/>
                  <a:cs typeface="+mn-cs"/>
                </a:rPr>
                <a:t>Contacts</a:t>
              </a:r>
              <a:endParaRPr lang="it-IT" sz="1600" kern="0" dirty="0">
                <a:solidFill>
                  <a:srgbClr val="C00000"/>
                </a:solidFill>
                <a:latin typeface="Arial"/>
                <a:cs typeface="+mn-cs"/>
              </a:endParaRPr>
            </a:p>
            <a:p>
              <a:pPr marL="342900" indent="-342900">
                <a:spcBef>
                  <a:spcPct val="20000"/>
                </a:spcBef>
                <a:defRPr/>
              </a:pPr>
              <a:r>
                <a:rPr lang="it-IT" sz="1600" kern="0" dirty="0">
                  <a:solidFill>
                    <a:srgbClr val="C00000"/>
                  </a:solidFill>
                  <a:latin typeface="Arial"/>
                  <a:cs typeface="+mn-cs"/>
                </a:rPr>
                <a:t>	</a:t>
              </a:r>
              <a:r>
                <a:rPr lang="it-IT" sz="1600" kern="0" dirty="0" err="1">
                  <a:solidFill>
                    <a:srgbClr val="C00000"/>
                  </a:solidFill>
                  <a:latin typeface="Arial"/>
                  <a:cs typeface="+mn-cs"/>
                </a:rPr>
                <a:t>Cid</a:t>
              </a:r>
              <a:endParaRPr lang="it-IT" sz="1600" kern="0" dirty="0">
                <a:solidFill>
                  <a:srgbClr val="C00000"/>
                </a:solidFill>
                <a:latin typeface="Arial"/>
                <a:cs typeface="+mn-cs"/>
              </a:endParaRPr>
            </a:p>
            <a:p>
              <a:pPr marL="342900" indent="-342900">
                <a:spcBef>
                  <a:spcPct val="20000"/>
                </a:spcBef>
                <a:defRPr/>
              </a:pPr>
              <a:r>
                <a:rPr lang="it-IT" sz="1600" kern="0" dirty="0">
                  <a:solidFill>
                    <a:srgbClr val="C00000"/>
                  </a:solidFill>
                  <a:latin typeface="Arial"/>
                  <a:cs typeface="+mn-cs"/>
                </a:rPr>
                <a:t>	</a:t>
              </a:r>
              <a:r>
                <a:rPr lang="it-IT" sz="1600" kern="0" dirty="0" err="1">
                  <a:solidFill>
                    <a:srgbClr val="C00000"/>
                  </a:solidFill>
                  <a:latin typeface="Arial"/>
                  <a:cs typeface="+mn-cs"/>
                </a:rPr>
                <a:t>Email</a:t>
              </a:r>
              <a:endParaRPr lang="it-IT" sz="1600" kern="0" dirty="0">
                <a:solidFill>
                  <a:srgbClr val="C00000"/>
                </a:solidFill>
                <a:latin typeface="Arial"/>
                <a:cs typeface="+mn-cs"/>
              </a:endParaRPr>
            </a:p>
            <a:p>
              <a:pPr marL="342900" indent="-342900">
                <a:spcBef>
                  <a:spcPct val="20000"/>
                </a:spcBef>
                <a:defRPr/>
              </a:pPr>
              <a:r>
                <a:rPr lang="it-IT" sz="1600" kern="0" dirty="0">
                  <a:solidFill>
                    <a:srgbClr val="C00000"/>
                  </a:solidFill>
                  <a:latin typeface="Arial"/>
                  <a:cs typeface="+mn-cs"/>
                </a:rPr>
                <a:t>	</a:t>
              </a:r>
              <a:r>
                <a:rPr lang="it-IT" sz="1600" kern="0" dirty="0" err="1">
                  <a:solidFill>
                    <a:srgbClr val="C00000"/>
                  </a:solidFill>
                  <a:latin typeface="Arial"/>
                  <a:cs typeface="+mn-cs"/>
                </a:rPr>
                <a:t>Phone</a:t>
              </a:r>
              <a:endParaRPr lang="it-IT" sz="1600" kern="0" dirty="0">
                <a:solidFill>
                  <a:srgbClr val="C00000"/>
                </a:solidFill>
                <a:latin typeface="Arial"/>
                <a:cs typeface="+mn-cs"/>
              </a:endParaRPr>
            </a:p>
          </p:txBody>
        </p:sp>
        <p:grpSp>
          <p:nvGrpSpPr>
            <p:cNvPr id="21525" name="Gruppo 52"/>
            <p:cNvGrpSpPr>
              <a:grpSpLocks/>
            </p:cNvGrpSpPr>
            <p:nvPr/>
          </p:nvGrpSpPr>
          <p:grpSpPr bwMode="auto">
            <a:xfrm>
              <a:off x="285720" y="1928802"/>
              <a:ext cx="928694" cy="1714512"/>
              <a:chOff x="285720" y="1928802"/>
              <a:chExt cx="928694" cy="1714512"/>
            </a:xfrm>
          </p:grpSpPr>
          <p:grpSp>
            <p:nvGrpSpPr>
              <p:cNvPr id="21538" name="Gruppo 27"/>
              <p:cNvGrpSpPr>
                <a:grpSpLocks/>
              </p:cNvGrpSpPr>
              <p:nvPr/>
            </p:nvGrpSpPr>
            <p:grpSpPr bwMode="auto">
              <a:xfrm>
                <a:off x="642116" y="1928802"/>
                <a:ext cx="572298" cy="1714512"/>
                <a:chOff x="570678" y="1928802"/>
                <a:chExt cx="572298" cy="1429554"/>
              </a:xfrm>
            </p:grpSpPr>
            <p:cxnSp>
              <p:nvCxnSpPr>
                <p:cNvPr id="21540" name="Connettore 4 31"/>
                <p:cNvCxnSpPr>
                  <a:cxnSpLocks noChangeShapeType="1"/>
                </p:cNvCxnSpPr>
                <p:nvPr/>
              </p:nvCxnSpPr>
              <p:spPr bwMode="auto">
                <a:xfrm rot="10800000">
                  <a:off x="571472" y="3357562"/>
                  <a:ext cx="571504" cy="2"/>
                </a:xfrm>
                <a:prstGeom prst="bentConnector3">
                  <a:avLst>
                    <a:gd name="adj1" fmla="val 50000"/>
                  </a:avLst>
                </a:prstGeom>
                <a:noFill/>
                <a:ln w="9525">
                  <a:solidFill>
                    <a:schemeClr val="tx1"/>
                  </a:solidFill>
                  <a:miter lim="800000"/>
                  <a:headEnd/>
                  <a:tailEnd/>
                </a:ln>
                <a:extLst>
                  <a:ext uri="{909E8E84-426E-40dd-AFC4-6F175D3DCCD1}">
                    <a14:hiddenFill xmlns:a14="http://schemas.microsoft.com/office/drawing/2010/main" xmlns="">
                      <a:noFill/>
                    </a14:hiddenFill>
                  </a:ext>
                </a:extLst>
              </p:spPr>
            </p:cxnSp>
            <p:cxnSp>
              <p:nvCxnSpPr>
                <p:cNvPr id="21541" name="Connettore 2 37"/>
                <p:cNvCxnSpPr>
                  <a:cxnSpLocks noChangeShapeType="1"/>
                </p:cNvCxnSpPr>
                <p:nvPr/>
              </p:nvCxnSpPr>
              <p:spPr bwMode="auto">
                <a:xfrm flipV="1">
                  <a:off x="571472" y="1928802"/>
                  <a:ext cx="571504" cy="1980"/>
                </a:xfrm>
                <a:prstGeom prst="straightConnector1">
                  <a:avLst/>
                </a:prstGeom>
                <a:noFill/>
                <a:ln w="9525">
                  <a:solidFill>
                    <a:schemeClr val="tx1"/>
                  </a:solidFill>
                  <a:miter lim="800000"/>
                  <a:headEnd/>
                  <a:tailEnd type="arrow" w="med" len="med"/>
                </a:ln>
                <a:extLst>
                  <a:ext uri="{909E8E84-426E-40dd-AFC4-6F175D3DCCD1}">
                    <a14:hiddenFill xmlns:a14="http://schemas.microsoft.com/office/drawing/2010/main" xmlns="">
                      <a:noFill/>
                    </a14:hiddenFill>
                  </a:ext>
                </a:extLst>
              </p:spPr>
            </p:cxnSp>
            <p:cxnSp>
              <p:nvCxnSpPr>
                <p:cNvPr id="21542" name="Connettore 1 26"/>
                <p:cNvCxnSpPr>
                  <a:cxnSpLocks noChangeShapeType="1"/>
                </p:cNvCxnSpPr>
                <p:nvPr/>
              </p:nvCxnSpPr>
              <p:spPr bwMode="auto">
                <a:xfrm rot="5400000">
                  <a:off x="-142908" y="2643182"/>
                  <a:ext cx="1428760" cy="1588"/>
                </a:xfrm>
                <a:prstGeom prst="line">
                  <a:avLst/>
                </a:prstGeom>
                <a:noFill/>
                <a:ln w="9525">
                  <a:solidFill>
                    <a:schemeClr val="tx1"/>
                  </a:solidFill>
                  <a:miter lim="800000"/>
                  <a:headEnd/>
                  <a:tailEnd/>
                </a:ln>
                <a:extLst>
                  <a:ext uri="{909E8E84-426E-40dd-AFC4-6F175D3DCCD1}">
                    <a14:hiddenFill xmlns:a14="http://schemas.microsoft.com/office/drawing/2010/main" xmlns="">
                      <a:noFill/>
                    </a14:hiddenFill>
                  </a:ext>
                </a:extLst>
              </p:spPr>
            </p:cxnSp>
          </p:grpSp>
          <p:sp>
            <p:nvSpPr>
              <p:cNvPr id="70" name="CasellaDiTesto 69"/>
              <p:cNvSpPr txBox="1"/>
              <p:nvPr/>
            </p:nvSpPr>
            <p:spPr>
              <a:xfrm>
                <a:off x="285718" y="2571693"/>
                <a:ext cx="312736" cy="276231"/>
              </a:xfrm>
              <a:prstGeom prst="rect">
                <a:avLst/>
              </a:prstGeom>
              <a:noFill/>
            </p:spPr>
            <p:txBody>
              <a:bodyPr wrap="none">
                <a:spAutoFit/>
              </a:bodyPr>
              <a:lstStyle/>
              <a:p>
                <a:pPr>
                  <a:spcBef>
                    <a:spcPct val="0"/>
                  </a:spcBef>
                  <a:defRPr/>
                </a:pPr>
                <a:r>
                  <a:rPr lang="it-IT" sz="1200" dirty="0">
                    <a:solidFill>
                      <a:srgbClr val="000000"/>
                    </a:solidFill>
                    <a:latin typeface="Arial"/>
                    <a:cs typeface="+mn-cs"/>
                  </a:rPr>
                  <a:t>f1</a:t>
                </a:r>
              </a:p>
            </p:txBody>
          </p:sp>
        </p:grpSp>
        <p:grpSp>
          <p:nvGrpSpPr>
            <p:cNvPr id="21526" name="Gruppo 54"/>
            <p:cNvGrpSpPr>
              <a:grpSpLocks/>
            </p:cNvGrpSpPr>
            <p:nvPr/>
          </p:nvGrpSpPr>
          <p:grpSpPr bwMode="auto">
            <a:xfrm>
              <a:off x="142844" y="4214818"/>
              <a:ext cx="1071570" cy="1285884"/>
              <a:chOff x="142844" y="4214818"/>
              <a:chExt cx="1071570" cy="1285884"/>
            </a:xfrm>
          </p:grpSpPr>
          <p:grpSp>
            <p:nvGrpSpPr>
              <p:cNvPr id="21533" name="Gruppo 33"/>
              <p:cNvGrpSpPr>
                <a:grpSpLocks/>
              </p:cNvGrpSpPr>
              <p:nvPr/>
            </p:nvGrpSpPr>
            <p:grpSpPr bwMode="auto">
              <a:xfrm flipV="1">
                <a:off x="500034" y="4214818"/>
                <a:ext cx="714380" cy="1285884"/>
                <a:chOff x="570678" y="1928802"/>
                <a:chExt cx="572298" cy="1429554"/>
              </a:xfrm>
            </p:grpSpPr>
            <p:cxnSp>
              <p:nvCxnSpPr>
                <p:cNvPr id="21535" name="Connettore 4 35"/>
                <p:cNvCxnSpPr>
                  <a:cxnSpLocks noChangeShapeType="1"/>
                </p:cNvCxnSpPr>
                <p:nvPr/>
              </p:nvCxnSpPr>
              <p:spPr bwMode="auto">
                <a:xfrm rot="10800000">
                  <a:off x="571472" y="3357562"/>
                  <a:ext cx="571504" cy="2"/>
                </a:xfrm>
                <a:prstGeom prst="bentConnector3">
                  <a:avLst>
                    <a:gd name="adj1" fmla="val 50000"/>
                  </a:avLst>
                </a:prstGeom>
                <a:noFill/>
                <a:ln w="9525">
                  <a:solidFill>
                    <a:schemeClr val="tx1"/>
                  </a:solidFill>
                  <a:miter lim="800000"/>
                  <a:headEnd/>
                  <a:tailEnd/>
                </a:ln>
                <a:extLst>
                  <a:ext uri="{909E8E84-426E-40dd-AFC4-6F175D3DCCD1}">
                    <a14:hiddenFill xmlns:a14="http://schemas.microsoft.com/office/drawing/2010/main" xmlns="">
                      <a:noFill/>
                    </a14:hiddenFill>
                  </a:ext>
                </a:extLst>
              </p:spPr>
            </p:cxnSp>
            <p:cxnSp>
              <p:nvCxnSpPr>
                <p:cNvPr id="21536" name="Connettore 2 36"/>
                <p:cNvCxnSpPr>
                  <a:cxnSpLocks noChangeShapeType="1"/>
                </p:cNvCxnSpPr>
                <p:nvPr/>
              </p:nvCxnSpPr>
              <p:spPr bwMode="auto">
                <a:xfrm flipV="1">
                  <a:off x="571472" y="1928802"/>
                  <a:ext cx="571504" cy="1980"/>
                </a:xfrm>
                <a:prstGeom prst="straightConnector1">
                  <a:avLst/>
                </a:prstGeom>
                <a:noFill/>
                <a:ln w="9525">
                  <a:solidFill>
                    <a:schemeClr val="tx1"/>
                  </a:solidFill>
                  <a:miter lim="800000"/>
                  <a:headEnd/>
                  <a:tailEnd type="arrow" w="med" len="med"/>
                </a:ln>
                <a:extLst>
                  <a:ext uri="{909E8E84-426E-40dd-AFC4-6F175D3DCCD1}">
                    <a14:hiddenFill xmlns:a14="http://schemas.microsoft.com/office/drawing/2010/main" xmlns="">
                      <a:noFill/>
                    </a14:hiddenFill>
                  </a:ext>
                </a:extLst>
              </p:spPr>
            </p:cxnSp>
            <p:cxnSp>
              <p:nvCxnSpPr>
                <p:cNvPr id="21537" name="Connettore 1 38"/>
                <p:cNvCxnSpPr>
                  <a:cxnSpLocks noChangeShapeType="1"/>
                </p:cNvCxnSpPr>
                <p:nvPr/>
              </p:nvCxnSpPr>
              <p:spPr bwMode="auto">
                <a:xfrm rot="5400000">
                  <a:off x="-142908" y="2643182"/>
                  <a:ext cx="1428760" cy="1588"/>
                </a:xfrm>
                <a:prstGeom prst="line">
                  <a:avLst/>
                </a:prstGeom>
                <a:noFill/>
                <a:ln w="9525">
                  <a:solidFill>
                    <a:schemeClr val="tx1"/>
                  </a:solidFill>
                  <a:miter lim="800000"/>
                  <a:headEnd/>
                  <a:tailEnd/>
                </a:ln>
                <a:extLst>
                  <a:ext uri="{909E8E84-426E-40dd-AFC4-6F175D3DCCD1}">
                    <a14:hiddenFill xmlns:a14="http://schemas.microsoft.com/office/drawing/2010/main" xmlns="">
                      <a:noFill/>
                    </a14:hiddenFill>
                  </a:ext>
                </a:extLst>
              </p:spPr>
            </p:cxnSp>
          </p:grpSp>
          <p:sp>
            <p:nvSpPr>
              <p:cNvPr id="73" name="CasellaDiTesto 72"/>
              <p:cNvSpPr txBox="1"/>
              <p:nvPr/>
            </p:nvSpPr>
            <p:spPr>
              <a:xfrm>
                <a:off x="142844" y="4214790"/>
                <a:ext cx="312735" cy="276231"/>
              </a:xfrm>
              <a:prstGeom prst="rect">
                <a:avLst/>
              </a:prstGeom>
              <a:noFill/>
            </p:spPr>
            <p:txBody>
              <a:bodyPr wrap="none">
                <a:spAutoFit/>
              </a:bodyPr>
              <a:lstStyle/>
              <a:p>
                <a:pPr>
                  <a:spcBef>
                    <a:spcPct val="0"/>
                  </a:spcBef>
                  <a:defRPr/>
                </a:pPr>
                <a:r>
                  <a:rPr lang="it-IT" sz="1200" dirty="0">
                    <a:solidFill>
                      <a:srgbClr val="000000"/>
                    </a:solidFill>
                    <a:latin typeface="Arial"/>
                    <a:cs typeface="+mn-cs"/>
                  </a:rPr>
                  <a:t>f2</a:t>
                </a:r>
              </a:p>
            </p:txBody>
          </p:sp>
        </p:grpSp>
        <p:grpSp>
          <p:nvGrpSpPr>
            <p:cNvPr id="21527" name="Gruppo 53"/>
            <p:cNvGrpSpPr>
              <a:grpSpLocks/>
            </p:cNvGrpSpPr>
            <p:nvPr/>
          </p:nvGrpSpPr>
          <p:grpSpPr bwMode="auto">
            <a:xfrm>
              <a:off x="500034" y="4490205"/>
              <a:ext cx="714380" cy="879237"/>
              <a:chOff x="500034" y="4490205"/>
              <a:chExt cx="714380" cy="879237"/>
            </a:xfrm>
          </p:grpSpPr>
          <p:grpSp>
            <p:nvGrpSpPr>
              <p:cNvPr id="21528" name="Gruppo 28"/>
              <p:cNvGrpSpPr>
                <a:grpSpLocks/>
              </p:cNvGrpSpPr>
              <p:nvPr/>
            </p:nvGrpSpPr>
            <p:grpSpPr bwMode="auto">
              <a:xfrm flipV="1">
                <a:off x="794516" y="4490205"/>
                <a:ext cx="419898" cy="879237"/>
                <a:chOff x="570678" y="1928802"/>
                <a:chExt cx="572298" cy="1429554"/>
              </a:xfrm>
            </p:grpSpPr>
            <p:cxnSp>
              <p:nvCxnSpPr>
                <p:cNvPr id="21530" name="Connettore 4 29"/>
                <p:cNvCxnSpPr>
                  <a:cxnSpLocks noChangeShapeType="1"/>
                </p:cNvCxnSpPr>
                <p:nvPr/>
              </p:nvCxnSpPr>
              <p:spPr bwMode="auto">
                <a:xfrm rot="10800000">
                  <a:off x="571472" y="3357562"/>
                  <a:ext cx="571504" cy="2"/>
                </a:xfrm>
                <a:prstGeom prst="bentConnector3">
                  <a:avLst>
                    <a:gd name="adj1" fmla="val 50000"/>
                  </a:avLst>
                </a:prstGeom>
                <a:noFill/>
                <a:ln w="9525">
                  <a:solidFill>
                    <a:schemeClr val="tx1"/>
                  </a:solidFill>
                  <a:miter lim="800000"/>
                  <a:headEnd/>
                  <a:tailEnd/>
                </a:ln>
                <a:extLst>
                  <a:ext uri="{909E8E84-426E-40dd-AFC4-6F175D3DCCD1}">
                    <a14:hiddenFill xmlns:a14="http://schemas.microsoft.com/office/drawing/2010/main" xmlns="">
                      <a:noFill/>
                    </a14:hiddenFill>
                  </a:ext>
                </a:extLst>
              </p:spPr>
            </p:cxnSp>
            <p:cxnSp>
              <p:nvCxnSpPr>
                <p:cNvPr id="21531" name="Connettore 2 30"/>
                <p:cNvCxnSpPr>
                  <a:cxnSpLocks noChangeShapeType="1"/>
                </p:cNvCxnSpPr>
                <p:nvPr/>
              </p:nvCxnSpPr>
              <p:spPr bwMode="auto">
                <a:xfrm flipV="1">
                  <a:off x="571472" y="1928802"/>
                  <a:ext cx="571504" cy="1980"/>
                </a:xfrm>
                <a:prstGeom prst="straightConnector1">
                  <a:avLst/>
                </a:prstGeom>
                <a:noFill/>
                <a:ln w="9525">
                  <a:solidFill>
                    <a:schemeClr val="tx1"/>
                  </a:solidFill>
                  <a:miter lim="800000"/>
                  <a:headEnd/>
                  <a:tailEnd type="arrow" w="med" len="med"/>
                </a:ln>
                <a:extLst>
                  <a:ext uri="{909E8E84-426E-40dd-AFC4-6F175D3DCCD1}">
                    <a14:hiddenFill xmlns:a14="http://schemas.microsoft.com/office/drawing/2010/main" xmlns="">
                      <a:noFill/>
                    </a14:hiddenFill>
                  </a:ext>
                </a:extLst>
              </p:spPr>
            </p:cxnSp>
            <p:cxnSp>
              <p:nvCxnSpPr>
                <p:cNvPr id="21532" name="Connettore 1 32"/>
                <p:cNvCxnSpPr>
                  <a:cxnSpLocks noChangeShapeType="1"/>
                </p:cNvCxnSpPr>
                <p:nvPr/>
              </p:nvCxnSpPr>
              <p:spPr bwMode="auto">
                <a:xfrm rot="5400000">
                  <a:off x="-142908" y="2643182"/>
                  <a:ext cx="1428760" cy="1588"/>
                </a:xfrm>
                <a:prstGeom prst="line">
                  <a:avLst/>
                </a:prstGeom>
                <a:noFill/>
                <a:ln w="9525">
                  <a:solidFill>
                    <a:schemeClr val="tx1"/>
                  </a:solidFill>
                  <a:miter lim="800000"/>
                  <a:headEnd/>
                  <a:tailEnd/>
                </a:ln>
                <a:extLst>
                  <a:ext uri="{909E8E84-426E-40dd-AFC4-6F175D3DCCD1}">
                    <a14:hiddenFill xmlns:a14="http://schemas.microsoft.com/office/drawing/2010/main" xmlns="">
                      <a:noFill/>
                    </a14:hiddenFill>
                  </a:ext>
                </a:extLst>
              </p:spPr>
            </p:cxnSp>
          </p:grpSp>
          <p:sp>
            <p:nvSpPr>
              <p:cNvPr id="74" name="CasellaDiTesto 73"/>
              <p:cNvSpPr txBox="1"/>
              <p:nvPr/>
            </p:nvSpPr>
            <p:spPr>
              <a:xfrm>
                <a:off x="500029" y="4857741"/>
                <a:ext cx="312734" cy="276231"/>
              </a:xfrm>
              <a:prstGeom prst="rect">
                <a:avLst/>
              </a:prstGeom>
              <a:noFill/>
            </p:spPr>
            <p:txBody>
              <a:bodyPr wrap="none">
                <a:spAutoFit/>
              </a:bodyPr>
              <a:lstStyle/>
              <a:p>
                <a:pPr>
                  <a:spcBef>
                    <a:spcPct val="0"/>
                  </a:spcBef>
                  <a:defRPr/>
                </a:pPr>
                <a:r>
                  <a:rPr lang="it-IT" sz="1200" dirty="0">
                    <a:solidFill>
                      <a:srgbClr val="000000"/>
                    </a:solidFill>
                    <a:latin typeface="Arial"/>
                    <a:cs typeface="+mn-cs"/>
                  </a:rPr>
                  <a:t>f3</a:t>
                </a:r>
              </a:p>
            </p:txBody>
          </p:sp>
        </p:grpSp>
      </p:grpSp>
      <p:sp>
        <p:nvSpPr>
          <p:cNvPr id="48" name="CasellaDiTesto 47"/>
          <p:cNvSpPr txBox="1"/>
          <p:nvPr/>
        </p:nvSpPr>
        <p:spPr>
          <a:xfrm>
            <a:off x="3071813" y="1766888"/>
            <a:ext cx="1714500" cy="3662362"/>
          </a:xfrm>
          <a:prstGeom prst="rect">
            <a:avLst/>
          </a:prstGeom>
          <a:noFill/>
        </p:spPr>
        <p:txBody>
          <a:bodyPr>
            <a:spAutoFit/>
          </a:bodyPr>
          <a:lstStyle/>
          <a:p>
            <a:pPr marL="342900" indent="-342900">
              <a:spcBef>
                <a:spcPct val="20000"/>
              </a:spcBef>
              <a:defRPr/>
            </a:pPr>
            <a:r>
              <a:rPr lang="it-IT" sz="1600" kern="0" dirty="0" err="1">
                <a:solidFill>
                  <a:srgbClr val="00B050"/>
                </a:solidFill>
                <a:latin typeface="Arial"/>
                <a:cs typeface="+mn-cs"/>
              </a:rPr>
              <a:t>Organizations</a:t>
            </a:r>
            <a:endParaRPr lang="it-IT" sz="1600" kern="0" dirty="0">
              <a:solidFill>
                <a:srgbClr val="00B050"/>
              </a:solidFill>
              <a:latin typeface="Arial"/>
              <a:cs typeface="+mn-cs"/>
            </a:endParaRPr>
          </a:p>
          <a:p>
            <a:pPr marL="342900" indent="-342900">
              <a:spcBef>
                <a:spcPct val="20000"/>
              </a:spcBef>
              <a:defRPr/>
            </a:pPr>
            <a:r>
              <a:rPr lang="it-IT" sz="1600" kern="0" dirty="0">
                <a:solidFill>
                  <a:srgbClr val="00B050"/>
                </a:solidFill>
                <a:latin typeface="Arial"/>
                <a:cs typeface="+mn-cs"/>
              </a:rPr>
              <a:t>	Code</a:t>
            </a:r>
          </a:p>
          <a:p>
            <a:pPr marL="342900" indent="-342900">
              <a:spcBef>
                <a:spcPct val="20000"/>
              </a:spcBef>
              <a:defRPr/>
            </a:pPr>
            <a:r>
              <a:rPr lang="it-IT" sz="1600" kern="0" dirty="0">
                <a:solidFill>
                  <a:srgbClr val="00B050"/>
                </a:solidFill>
                <a:latin typeface="Arial"/>
                <a:cs typeface="+mn-cs"/>
              </a:rPr>
              <a:t>	</a:t>
            </a:r>
            <a:r>
              <a:rPr lang="it-IT" sz="1600" kern="0" dirty="0" err="1">
                <a:solidFill>
                  <a:srgbClr val="00B050"/>
                </a:solidFill>
                <a:latin typeface="Arial"/>
                <a:cs typeface="+mn-cs"/>
              </a:rPr>
              <a:t>Year</a:t>
            </a:r>
            <a:endParaRPr lang="it-IT" sz="1600" kern="0" dirty="0">
              <a:solidFill>
                <a:srgbClr val="00B050"/>
              </a:solidFill>
              <a:latin typeface="Arial"/>
              <a:cs typeface="+mn-cs"/>
            </a:endParaRPr>
          </a:p>
          <a:p>
            <a:pPr marL="342900" indent="-342900">
              <a:spcBef>
                <a:spcPct val="20000"/>
              </a:spcBef>
              <a:defRPr/>
            </a:pPr>
            <a:r>
              <a:rPr lang="it-IT" sz="1600" kern="0" dirty="0">
                <a:solidFill>
                  <a:srgbClr val="00B050"/>
                </a:solidFill>
                <a:latin typeface="Arial"/>
                <a:cs typeface="+mn-cs"/>
              </a:rPr>
              <a:t>	</a:t>
            </a:r>
            <a:r>
              <a:rPr lang="it-IT" sz="1600" kern="0" dirty="0" err="1">
                <a:solidFill>
                  <a:srgbClr val="00B050"/>
                </a:solidFill>
                <a:latin typeface="Arial"/>
                <a:cs typeface="+mn-cs"/>
              </a:rPr>
              <a:t>Fundings</a:t>
            </a:r>
            <a:endParaRPr lang="it-IT" sz="1600" kern="0" dirty="0">
              <a:solidFill>
                <a:srgbClr val="00B050"/>
              </a:solidFill>
              <a:latin typeface="Arial"/>
              <a:cs typeface="+mn-cs"/>
            </a:endParaRPr>
          </a:p>
          <a:p>
            <a:pPr marL="342900" indent="-342900">
              <a:spcBef>
                <a:spcPct val="20000"/>
              </a:spcBef>
              <a:tabLst>
                <a:tab pos="717550" algn="l"/>
              </a:tabLst>
              <a:defRPr/>
            </a:pPr>
            <a:r>
              <a:rPr lang="it-IT" sz="1600" kern="0" dirty="0">
                <a:solidFill>
                  <a:srgbClr val="00B050"/>
                </a:solidFill>
                <a:latin typeface="Arial"/>
                <a:cs typeface="+mn-cs"/>
              </a:rPr>
              <a:t>		</a:t>
            </a:r>
            <a:r>
              <a:rPr lang="it-IT" sz="1600" kern="0" dirty="0" err="1">
                <a:solidFill>
                  <a:srgbClr val="00B050"/>
                </a:solidFill>
                <a:latin typeface="Arial"/>
                <a:cs typeface="+mn-cs"/>
              </a:rPr>
              <a:t>FId</a:t>
            </a:r>
            <a:endParaRPr lang="it-IT" sz="1600" kern="0" dirty="0">
              <a:solidFill>
                <a:srgbClr val="00B050"/>
              </a:solidFill>
              <a:latin typeface="Arial"/>
              <a:cs typeface="+mn-cs"/>
            </a:endParaRPr>
          </a:p>
          <a:p>
            <a:pPr marL="342900" indent="-342900">
              <a:spcBef>
                <a:spcPct val="20000"/>
              </a:spcBef>
              <a:tabLst>
                <a:tab pos="717550" algn="l"/>
              </a:tabLst>
              <a:defRPr/>
            </a:pPr>
            <a:r>
              <a:rPr lang="it-IT" sz="1600" kern="0" dirty="0">
                <a:solidFill>
                  <a:srgbClr val="00B050"/>
                </a:solidFill>
                <a:latin typeface="Arial"/>
                <a:cs typeface="+mn-cs"/>
              </a:rPr>
              <a:t>		</a:t>
            </a:r>
            <a:r>
              <a:rPr lang="it-IT" sz="1600" kern="0" dirty="0" err="1">
                <a:solidFill>
                  <a:srgbClr val="00B050"/>
                </a:solidFill>
                <a:latin typeface="Arial"/>
                <a:cs typeface="+mn-cs"/>
              </a:rPr>
              <a:t>FinId</a:t>
            </a:r>
            <a:endParaRPr lang="it-IT" sz="1600" kern="0" dirty="0">
              <a:solidFill>
                <a:srgbClr val="00B050"/>
              </a:solidFill>
              <a:latin typeface="Arial"/>
              <a:cs typeface="+mn-cs"/>
            </a:endParaRPr>
          </a:p>
          <a:p>
            <a:pPr marL="342900" indent="-342900">
              <a:spcBef>
                <a:spcPct val="20000"/>
              </a:spcBef>
              <a:tabLst>
                <a:tab pos="717550" algn="l"/>
              </a:tabLst>
              <a:defRPr/>
            </a:pPr>
            <a:endParaRPr lang="it-IT" sz="1600" kern="0" dirty="0">
              <a:solidFill>
                <a:srgbClr val="00B050"/>
              </a:solidFill>
              <a:latin typeface="Arial"/>
              <a:cs typeface="+mn-cs"/>
            </a:endParaRPr>
          </a:p>
          <a:p>
            <a:pPr marL="342900" indent="-342900">
              <a:spcBef>
                <a:spcPct val="20000"/>
              </a:spcBef>
              <a:tabLst>
                <a:tab pos="717550" algn="l"/>
              </a:tabLst>
              <a:defRPr/>
            </a:pPr>
            <a:r>
              <a:rPr lang="it-IT" sz="1600" kern="0" dirty="0" err="1">
                <a:solidFill>
                  <a:srgbClr val="00B050"/>
                </a:solidFill>
                <a:latin typeface="Arial"/>
                <a:cs typeface="+mn-cs"/>
              </a:rPr>
              <a:t>Finances</a:t>
            </a:r>
            <a:endParaRPr lang="it-IT" sz="1600" kern="0" dirty="0">
              <a:solidFill>
                <a:srgbClr val="00B050"/>
              </a:solidFill>
              <a:latin typeface="Arial"/>
              <a:cs typeface="+mn-cs"/>
            </a:endParaRPr>
          </a:p>
          <a:p>
            <a:pPr marL="342900" indent="-342900">
              <a:spcBef>
                <a:spcPct val="20000"/>
              </a:spcBef>
              <a:defRPr/>
            </a:pPr>
            <a:r>
              <a:rPr lang="it-IT" sz="1600" kern="0" dirty="0">
                <a:solidFill>
                  <a:srgbClr val="00B050"/>
                </a:solidFill>
                <a:latin typeface="Arial"/>
                <a:cs typeface="+mn-cs"/>
              </a:rPr>
              <a:t>	</a:t>
            </a:r>
            <a:r>
              <a:rPr lang="it-IT" sz="1600" kern="0" dirty="0" err="1">
                <a:solidFill>
                  <a:srgbClr val="00B050"/>
                </a:solidFill>
                <a:latin typeface="Arial"/>
                <a:cs typeface="+mn-cs"/>
              </a:rPr>
              <a:t>FinId</a:t>
            </a:r>
            <a:endParaRPr lang="it-IT" sz="1600" kern="0" dirty="0">
              <a:solidFill>
                <a:srgbClr val="00B050"/>
              </a:solidFill>
              <a:latin typeface="Arial"/>
              <a:cs typeface="+mn-cs"/>
            </a:endParaRPr>
          </a:p>
          <a:p>
            <a:pPr marL="342900" indent="-342900">
              <a:spcBef>
                <a:spcPct val="20000"/>
              </a:spcBef>
              <a:defRPr/>
            </a:pPr>
            <a:r>
              <a:rPr lang="it-IT" sz="1600" kern="0" dirty="0">
                <a:solidFill>
                  <a:srgbClr val="00B050"/>
                </a:solidFill>
                <a:latin typeface="Arial"/>
                <a:cs typeface="+mn-cs"/>
              </a:rPr>
              <a:t>	Budget</a:t>
            </a:r>
          </a:p>
          <a:p>
            <a:pPr marL="342900" indent="-342900">
              <a:spcBef>
                <a:spcPct val="20000"/>
              </a:spcBef>
              <a:defRPr/>
            </a:pPr>
            <a:r>
              <a:rPr lang="it-IT" sz="1600" kern="0" dirty="0">
                <a:solidFill>
                  <a:srgbClr val="00B050"/>
                </a:solidFill>
                <a:latin typeface="Arial"/>
                <a:cs typeface="+mn-cs"/>
              </a:rPr>
              <a:t>	</a:t>
            </a:r>
            <a:r>
              <a:rPr lang="it-IT" sz="1600" kern="0" dirty="0" err="1">
                <a:solidFill>
                  <a:srgbClr val="00B050"/>
                </a:solidFill>
                <a:latin typeface="Arial"/>
                <a:cs typeface="+mn-cs"/>
              </a:rPr>
              <a:t>Phone</a:t>
            </a:r>
            <a:endParaRPr lang="it-IT" sz="1600" kern="0" dirty="0">
              <a:solidFill>
                <a:srgbClr val="00B050"/>
              </a:solidFill>
              <a:latin typeface="Arial"/>
              <a:cs typeface="+mn-cs"/>
            </a:endParaRPr>
          </a:p>
          <a:p>
            <a:pPr>
              <a:spcBef>
                <a:spcPct val="0"/>
              </a:spcBef>
              <a:defRPr/>
            </a:pPr>
            <a:endParaRPr lang="it-IT" sz="2400" dirty="0">
              <a:solidFill>
                <a:srgbClr val="000000"/>
              </a:solidFill>
              <a:latin typeface="Times New Roman" pitchFamily="18" charset="0"/>
              <a:cs typeface="+mn-cs"/>
            </a:endParaRPr>
          </a:p>
        </p:txBody>
      </p:sp>
      <p:grpSp>
        <p:nvGrpSpPr>
          <p:cNvPr id="21517" name="Gruppo 52"/>
          <p:cNvGrpSpPr>
            <a:grpSpLocks/>
          </p:cNvGrpSpPr>
          <p:nvPr/>
        </p:nvGrpSpPr>
        <p:grpSpPr bwMode="auto">
          <a:xfrm>
            <a:off x="4000500" y="3429000"/>
            <a:ext cx="574675" cy="857250"/>
            <a:chOff x="5715008" y="3429000"/>
            <a:chExt cx="574082" cy="857257"/>
          </a:xfrm>
        </p:grpSpPr>
        <p:cxnSp>
          <p:nvCxnSpPr>
            <p:cNvPr id="21521" name="Connettore 2 25"/>
            <p:cNvCxnSpPr>
              <a:cxnSpLocks noChangeShapeType="1"/>
            </p:cNvCxnSpPr>
            <p:nvPr/>
          </p:nvCxnSpPr>
          <p:spPr bwMode="auto">
            <a:xfrm rot="10800000">
              <a:off x="5715008" y="4286256"/>
              <a:ext cx="571504" cy="1"/>
            </a:xfrm>
            <a:prstGeom prst="straightConnector1">
              <a:avLst/>
            </a:prstGeom>
            <a:noFill/>
            <a:ln w="9525">
              <a:solidFill>
                <a:schemeClr val="tx1"/>
              </a:solidFill>
              <a:miter lim="800000"/>
              <a:headEnd/>
              <a:tailEnd type="arrow" w="med" len="med"/>
            </a:ln>
            <a:extLst>
              <a:ext uri="{909E8E84-426E-40dd-AFC4-6F175D3DCCD1}">
                <a14:hiddenFill xmlns:a14="http://schemas.microsoft.com/office/drawing/2010/main" xmlns="">
                  <a:noFill/>
                </a14:hiddenFill>
              </a:ext>
            </a:extLst>
          </p:spPr>
        </p:cxnSp>
        <p:cxnSp>
          <p:nvCxnSpPr>
            <p:cNvPr id="21522" name="Connettore 1 34"/>
            <p:cNvCxnSpPr>
              <a:cxnSpLocks noChangeShapeType="1"/>
            </p:cNvCxnSpPr>
            <p:nvPr/>
          </p:nvCxnSpPr>
          <p:spPr bwMode="auto">
            <a:xfrm rot="5400000" flipH="1" flipV="1">
              <a:off x="5859411" y="3856101"/>
              <a:ext cx="856780" cy="2578"/>
            </a:xfrm>
            <a:prstGeom prst="line">
              <a:avLst/>
            </a:prstGeom>
            <a:noFill/>
            <a:ln w="9525">
              <a:solidFill>
                <a:schemeClr val="tx1"/>
              </a:solidFill>
              <a:miter lim="800000"/>
              <a:headEnd/>
              <a:tailEnd/>
            </a:ln>
            <a:extLst>
              <a:ext uri="{909E8E84-426E-40dd-AFC4-6F175D3DCCD1}">
                <a14:hiddenFill xmlns:a14="http://schemas.microsoft.com/office/drawing/2010/main" xmlns="">
                  <a:noFill/>
                </a14:hiddenFill>
              </a:ext>
            </a:extLst>
          </p:spPr>
        </p:cxnSp>
        <p:cxnSp>
          <p:nvCxnSpPr>
            <p:cNvPr id="21523" name="Connettore 1 51"/>
            <p:cNvCxnSpPr>
              <a:cxnSpLocks noChangeShapeType="1"/>
            </p:cNvCxnSpPr>
            <p:nvPr/>
          </p:nvCxnSpPr>
          <p:spPr bwMode="auto">
            <a:xfrm rot="10800000">
              <a:off x="6072198" y="3429000"/>
              <a:ext cx="214314" cy="1588"/>
            </a:xfrm>
            <a:prstGeom prst="line">
              <a:avLst/>
            </a:prstGeom>
            <a:noFill/>
            <a:ln w="9525">
              <a:solidFill>
                <a:schemeClr val="tx1"/>
              </a:solidFill>
              <a:miter lim="800000"/>
              <a:headEnd/>
              <a:tailEnd/>
            </a:ln>
            <a:extLst>
              <a:ext uri="{909E8E84-426E-40dd-AFC4-6F175D3DCCD1}">
                <a14:hiddenFill xmlns:a14="http://schemas.microsoft.com/office/drawing/2010/main" xmlns="">
                  <a:noFill/>
                </a14:hiddenFill>
              </a:ext>
            </a:extLst>
          </p:spPr>
        </p:cxnSp>
      </p:grpSp>
      <p:sp>
        <p:nvSpPr>
          <p:cNvPr id="75" name="CasellaDiTesto 74"/>
          <p:cNvSpPr txBox="1"/>
          <p:nvPr/>
        </p:nvSpPr>
        <p:spPr>
          <a:xfrm>
            <a:off x="4286250" y="3678238"/>
            <a:ext cx="312738" cy="276225"/>
          </a:xfrm>
          <a:prstGeom prst="rect">
            <a:avLst/>
          </a:prstGeom>
          <a:noFill/>
        </p:spPr>
        <p:txBody>
          <a:bodyPr wrap="none">
            <a:spAutoFit/>
          </a:bodyPr>
          <a:lstStyle/>
          <a:p>
            <a:pPr>
              <a:spcBef>
                <a:spcPct val="0"/>
              </a:spcBef>
              <a:defRPr/>
            </a:pPr>
            <a:r>
              <a:rPr lang="it-IT" sz="1200" dirty="0">
                <a:solidFill>
                  <a:srgbClr val="000000"/>
                </a:solidFill>
                <a:latin typeface="Arial"/>
                <a:cs typeface="+mn-cs"/>
              </a:rPr>
              <a:t>f4</a:t>
            </a:r>
          </a:p>
        </p:txBody>
      </p:sp>
      <p:sp>
        <p:nvSpPr>
          <p:cNvPr id="21519" name="Ovale 54"/>
          <p:cNvSpPr>
            <a:spLocks noChangeArrowheads="1"/>
          </p:cNvSpPr>
          <p:nvPr/>
        </p:nvSpPr>
        <p:spPr bwMode="auto">
          <a:xfrm flipV="1">
            <a:off x="2357438" y="5072063"/>
            <a:ext cx="428625" cy="642937"/>
          </a:xfrm>
          <a:prstGeom prst="ellipse">
            <a:avLst/>
          </a:prstGeom>
          <a:noFill/>
          <a:ln w="6350">
            <a:solidFill>
              <a:schemeClr val="tx1"/>
            </a:solidFill>
            <a:prstDash val="dashDot"/>
            <a:miter lim="800000"/>
            <a:headEnd/>
            <a:tailEnd/>
          </a:ln>
          <a:extLst>
            <a:ext uri="{909E8E84-426E-40dd-AFC4-6F175D3DCCD1}">
              <a14:hiddenFill xmlns:a14="http://schemas.microsoft.com/office/drawing/2010/main" xmlns="">
                <a:solidFill>
                  <a:srgbClr val="FFFFFF"/>
                </a:solidFill>
              </a14:hiddenFill>
            </a:ext>
          </a:extLst>
        </p:spPr>
        <p:txBody>
          <a:bodyPr/>
          <a:lstStyle/>
          <a:p>
            <a:pPr>
              <a:spcBef>
                <a:spcPct val="0"/>
              </a:spcBef>
            </a:pPr>
            <a:endParaRPr lang="it-IT" sz="2400">
              <a:solidFill>
                <a:srgbClr val="000000"/>
              </a:solidFill>
              <a:cs typeface="+mn-cs"/>
            </a:endParaRPr>
          </a:p>
        </p:txBody>
      </p:sp>
      <p:sp>
        <p:nvSpPr>
          <p:cNvPr id="47" name="CasellaDiTesto 46"/>
          <p:cNvSpPr txBox="1"/>
          <p:nvPr/>
        </p:nvSpPr>
        <p:spPr>
          <a:xfrm>
            <a:off x="5000625" y="1428750"/>
            <a:ext cx="3857625" cy="2032000"/>
          </a:xfrm>
          <a:prstGeom prst="rect">
            <a:avLst/>
          </a:prstGeom>
          <a:noFill/>
        </p:spPr>
        <p:txBody>
          <a:bodyPr>
            <a:spAutoFit/>
          </a:bodyPr>
          <a:lstStyle/>
          <a:p>
            <a:pPr marL="182563" indent="-182563">
              <a:spcBef>
                <a:spcPct val="0"/>
              </a:spcBef>
              <a:buFont typeface="Arial" pitchFamily="34" charset="0"/>
              <a:buChar char="•"/>
              <a:defRPr/>
            </a:pPr>
            <a:r>
              <a:rPr lang="it-IT" sz="1800" dirty="0" err="1">
                <a:solidFill>
                  <a:srgbClr val="000000"/>
                </a:solidFill>
                <a:latin typeface="Arial"/>
                <a:cs typeface="+mn-cs"/>
              </a:rPr>
              <a:t>How</a:t>
            </a:r>
            <a:r>
              <a:rPr lang="it-IT" sz="1800" dirty="0">
                <a:solidFill>
                  <a:srgbClr val="000000"/>
                </a:solidFill>
                <a:latin typeface="Arial"/>
                <a:cs typeface="+mn-cs"/>
              </a:rPr>
              <a:t> do </a:t>
            </a:r>
            <a:r>
              <a:rPr lang="it-IT" sz="1800" dirty="0" err="1">
                <a:solidFill>
                  <a:srgbClr val="000000"/>
                </a:solidFill>
                <a:latin typeface="Arial"/>
                <a:cs typeface="+mn-cs"/>
              </a:rPr>
              <a:t>we</a:t>
            </a:r>
            <a:r>
              <a:rPr lang="it-IT" sz="1800" dirty="0">
                <a:solidFill>
                  <a:srgbClr val="000000"/>
                </a:solidFill>
                <a:latin typeface="Arial"/>
                <a:cs typeface="+mn-cs"/>
              </a:rPr>
              <a:t> </a:t>
            </a:r>
            <a:r>
              <a:rPr lang="it-IT" sz="1800" dirty="0" err="1">
                <a:solidFill>
                  <a:srgbClr val="000000"/>
                </a:solidFill>
                <a:latin typeface="Arial"/>
                <a:cs typeface="+mn-cs"/>
              </a:rPr>
              <a:t>obtain</a:t>
            </a:r>
            <a:r>
              <a:rPr lang="it-IT" sz="1800" dirty="0">
                <a:solidFill>
                  <a:srgbClr val="000000"/>
                </a:solidFill>
                <a:latin typeface="Arial"/>
                <a:cs typeface="+mn-cs"/>
              </a:rPr>
              <a:t> the </a:t>
            </a:r>
            <a:r>
              <a:rPr lang="it-IT" sz="1800" dirty="0" err="1">
                <a:solidFill>
                  <a:srgbClr val="000000"/>
                </a:solidFill>
                <a:latin typeface="Arial"/>
                <a:cs typeface="+mn-cs"/>
              </a:rPr>
              <a:t>phone</a:t>
            </a:r>
            <a:r>
              <a:rPr lang="it-IT" sz="1800" dirty="0">
                <a:solidFill>
                  <a:srgbClr val="000000"/>
                </a:solidFill>
                <a:latin typeface="Arial"/>
                <a:cs typeface="+mn-cs"/>
              </a:rPr>
              <a:t> </a:t>
            </a:r>
            <a:r>
              <a:rPr lang="it-IT" sz="1800" dirty="0" err="1">
                <a:solidFill>
                  <a:srgbClr val="000000"/>
                </a:solidFill>
                <a:latin typeface="Arial"/>
                <a:cs typeface="+mn-cs"/>
              </a:rPr>
              <a:t>to</a:t>
            </a:r>
            <a:r>
              <a:rPr lang="it-IT" sz="1800" dirty="0">
                <a:solidFill>
                  <a:srgbClr val="000000"/>
                </a:solidFill>
                <a:latin typeface="Arial"/>
                <a:cs typeface="+mn-cs"/>
              </a:rPr>
              <a:t> </a:t>
            </a:r>
            <a:r>
              <a:rPr lang="it-IT" sz="1800" dirty="0" err="1">
                <a:solidFill>
                  <a:srgbClr val="000000"/>
                </a:solidFill>
                <a:latin typeface="Arial"/>
                <a:cs typeface="+mn-cs"/>
              </a:rPr>
              <a:t>be</a:t>
            </a:r>
            <a:r>
              <a:rPr lang="it-IT" sz="1800" dirty="0">
                <a:solidFill>
                  <a:srgbClr val="000000"/>
                </a:solidFill>
                <a:latin typeface="Arial"/>
                <a:cs typeface="+mn-cs"/>
              </a:rPr>
              <a:t> put in </a:t>
            </a:r>
            <a:r>
              <a:rPr lang="it-IT" sz="1800" dirty="0" err="1">
                <a:solidFill>
                  <a:srgbClr val="000000"/>
                </a:solidFill>
                <a:latin typeface="Arial"/>
                <a:cs typeface="+mn-cs"/>
              </a:rPr>
              <a:t>finances</a:t>
            </a:r>
            <a:r>
              <a:rPr lang="it-IT" sz="1800" dirty="0">
                <a:solidFill>
                  <a:srgbClr val="000000"/>
                </a:solidFill>
                <a:latin typeface="Arial"/>
                <a:cs typeface="+mn-cs"/>
              </a:rPr>
              <a:t>?</a:t>
            </a:r>
          </a:p>
          <a:p>
            <a:pPr marL="639763" lvl="1" indent="-182563">
              <a:spcBef>
                <a:spcPct val="0"/>
              </a:spcBef>
              <a:buFont typeface="Arial" pitchFamily="34" charset="0"/>
              <a:buChar char="•"/>
              <a:defRPr/>
            </a:pPr>
            <a:r>
              <a:rPr lang="it-IT" sz="1800" dirty="0" err="1">
                <a:solidFill>
                  <a:srgbClr val="000000"/>
                </a:solidFill>
                <a:latin typeface="Arial"/>
                <a:cs typeface="+mn-cs"/>
              </a:rPr>
              <a:t>Is</a:t>
            </a:r>
            <a:r>
              <a:rPr lang="it-IT" sz="1800" dirty="0">
                <a:solidFill>
                  <a:srgbClr val="000000"/>
                </a:solidFill>
                <a:latin typeface="Arial"/>
                <a:cs typeface="+mn-cs"/>
              </a:rPr>
              <a:t> </a:t>
            </a:r>
            <a:r>
              <a:rPr lang="it-IT" sz="1800" dirty="0" err="1">
                <a:solidFill>
                  <a:srgbClr val="000000"/>
                </a:solidFill>
                <a:latin typeface="Arial"/>
                <a:cs typeface="+mn-cs"/>
              </a:rPr>
              <a:t>it</a:t>
            </a:r>
            <a:r>
              <a:rPr lang="it-IT" sz="1800" dirty="0">
                <a:solidFill>
                  <a:srgbClr val="000000"/>
                </a:solidFill>
                <a:latin typeface="Arial"/>
                <a:cs typeface="+mn-cs"/>
              </a:rPr>
              <a:t> the </a:t>
            </a:r>
            <a:r>
              <a:rPr lang="it-IT" sz="1800" dirty="0" err="1">
                <a:solidFill>
                  <a:srgbClr val="000000"/>
                </a:solidFill>
                <a:latin typeface="Arial"/>
                <a:cs typeface="+mn-cs"/>
              </a:rPr>
              <a:t>supervisor</a:t>
            </a:r>
            <a:r>
              <a:rPr lang="it-IT" sz="1800" dirty="0">
                <a:solidFill>
                  <a:srgbClr val="000000"/>
                </a:solidFill>
                <a:latin typeface="Arial"/>
                <a:cs typeface="+mn-cs"/>
              </a:rPr>
              <a:t>'s </a:t>
            </a:r>
            <a:r>
              <a:rPr lang="it-IT" sz="1800" dirty="0" err="1">
                <a:solidFill>
                  <a:srgbClr val="000000"/>
                </a:solidFill>
                <a:latin typeface="Arial"/>
                <a:cs typeface="+mn-cs"/>
              </a:rPr>
              <a:t>one</a:t>
            </a:r>
            <a:r>
              <a:rPr lang="it-IT" sz="1800" dirty="0">
                <a:solidFill>
                  <a:srgbClr val="000000"/>
                </a:solidFill>
                <a:latin typeface="Arial"/>
                <a:cs typeface="+mn-cs"/>
              </a:rPr>
              <a:t> or the </a:t>
            </a:r>
            <a:r>
              <a:rPr lang="it-IT" sz="1800" dirty="0" err="1">
                <a:solidFill>
                  <a:srgbClr val="000000"/>
                </a:solidFill>
                <a:latin typeface="Arial"/>
                <a:cs typeface="+mn-cs"/>
              </a:rPr>
              <a:t>manager's</a:t>
            </a:r>
            <a:r>
              <a:rPr lang="it-IT" sz="1800" dirty="0">
                <a:solidFill>
                  <a:srgbClr val="000000"/>
                </a:solidFill>
                <a:latin typeface="Arial"/>
                <a:cs typeface="+mn-cs"/>
              </a:rPr>
              <a:t>?</a:t>
            </a:r>
          </a:p>
          <a:p>
            <a:pPr marL="182563" indent="-182563">
              <a:spcBef>
                <a:spcPct val="0"/>
              </a:spcBef>
              <a:buFont typeface="Arial" pitchFamily="34" charset="0"/>
              <a:buChar char="•"/>
              <a:defRPr/>
            </a:pPr>
            <a:r>
              <a:rPr lang="it-IT" sz="1800" dirty="0" err="1">
                <a:solidFill>
                  <a:srgbClr val="000000"/>
                </a:solidFill>
                <a:latin typeface="Arial"/>
                <a:cs typeface="+mn-cs"/>
              </a:rPr>
              <a:t>FKs</a:t>
            </a:r>
            <a:r>
              <a:rPr lang="it-IT" sz="1800" dirty="0">
                <a:solidFill>
                  <a:srgbClr val="000000"/>
                </a:solidFill>
                <a:latin typeface="Arial"/>
                <a:cs typeface="+mn-cs"/>
              </a:rPr>
              <a:t> </a:t>
            </a:r>
            <a:r>
              <a:rPr lang="it-IT" sz="1800" dirty="0" err="1">
                <a:solidFill>
                  <a:srgbClr val="000000"/>
                </a:solidFill>
                <a:latin typeface="Arial"/>
                <a:cs typeface="+mn-cs"/>
              </a:rPr>
              <a:t>suggest</a:t>
            </a:r>
            <a:r>
              <a:rPr lang="it-IT" sz="1800" dirty="0">
                <a:solidFill>
                  <a:srgbClr val="000000"/>
                </a:solidFill>
                <a:latin typeface="Arial"/>
                <a:cs typeface="+mn-cs"/>
              </a:rPr>
              <a:t> </a:t>
            </a:r>
            <a:r>
              <a:rPr lang="it-IT" sz="1800" dirty="0" err="1">
                <a:solidFill>
                  <a:srgbClr val="000000"/>
                </a:solidFill>
                <a:latin typeface="Arial"/>
                <a:cs typeface="+mn-cs"/>
              </a:rPr>
              <a:t>either</a:t>
            </a:r>
            <a:r>
              <a:rPr lang="it-IT" sz="1800" dirty="0">
                <a:solidFill>
                  <a:srgbClr val="000000"/>
                </a:solidFill>
                <a:latin typeface="Arial"/>
                <a:cs typeface="+mn-cs"/>
              </a:rPr>
              <a:t> (or </a:t>
            </a:r>
            <a:r>
              <a:rPr lang="it-IT" sz="1800" dirty="0" err="1">
                <a:solidFill>
                  <a:srgbClr val="000000"/>
                </a:solidFill>
                <a:latin typeface="Arial"/>
                <a:cs typeface="+mn-cs"/>
              </a:rPr>
              <a:t>even</a:t>
            </a:r>
            <a:r>
              <a:rPr lang="it-IT" sz="1800" dirty="0">
                <a:solidFill>
                  <a:srgbClr val="000000"/>
                </a:solidFill>
                <a:latin typeface="Arial"/>
                <a:cs typeface="+mn-cs"/>
              </a:rPr>
              <a:t> </a:t>
            </a:r>
            <a:r>
              <a:rPr lang="it-IT" sz="1800" dirty="0" err="1">
                <a:solidFill>
                  <a:srgbClr val="000000"/>
                </a:solidFill>
                <a:latin typeface="Arial"/>
                <a:cs typeface="+mn-cs"/>
              </a:rPr>
              <a:t>both</a:t>
            </a:r>
            <a:r>
              <a:rPr lang="it-IT" sz="1800" dirty="0">
                <a:solidFill>
                  <a:srgbClr val="000000"/>
                </a:solidFill>
                <a:latin typeface="Arial"/>
                <a:cs typeface="+mn-cs"/>
              </a:rPr>
              <a:t>)</a:t>
            </a:r>
          </a:p>
          <a:p>
            <a:pPr marL="182563" indent="-182563">
              <a:spcBef>
                <a:spcPct val="0"/>
              </a:spcBef>
              <a:buFont typeface="Arial" pitchFamily="34" charset="0"/>
              <a:buChar char="•"/>
              <a:defRPr/>
            </a:pPr>
            <a:r>
              <a:rPr lang="it-IT" sz="1800" dirty="0" err="1">
                <a:solidFill>
                  <a:srgbClr val="000000"/>
                </a:solidFill>
                <a:latin typeface="Arial"/>
                <a:cs typeface="+mn-cs"/>
              </a:rPr>
              <a:t>Human</a:t>
            </a:r>
            <a:r>
              <a:rPr lang="it-IT" sz="1800" dirty="0">
                <a:solidFill>
                  <a:srgbClr val="000000"/>
                </a:solidFill>
                <a:latin typeface="Arial"/>
                <a:cs typeface="+mn-cs"/>
              </a:rPr>
              <a:t> </a:t>
            </a:r>
            <a:r>
              <a:rPr lang="it-IT" sz="1800" dirty="0" err="1">
                <a:solidFill>
                  <a:srgbClr val="000000"/>
                </a:solidFill>
                <a:latin typeface="Arial"/>
                <a:cs typeface="+mn-cs"/>
              </a:rPr>
              <a:t>intervention</a:t>
            </a:r>
            <a:r>
              <a:rPr lang="it-IT" sz="1800" dirty="0">
                <a:solidFill>
                  <a:srgbClr val="000000"/>
                </a:solidFill>
                <a:latin typeface="Arial"/>
                <a:cs typeface="+mn-cs"/>
              </a:rPr>
              <a:t> </a:t>
            </a:r>
            <a:r>
              <a:rPr lang="it-IT" sz="1800" dirty="0" err="1">
                <a:solidFill>
                  <a:srgbClr val="000000"/>
                </a:solidFill>
                <a:latin typeface="Arial"/>
                <a:cs typeface="+mn-cs"/>
              </a:rPr>
              <a:t>is</a:t>
            </a:r>
            <a:r>
              <a:rPr lang="it-IT" sz="1800" dirty="0">
                <a:solidFill>
                  <a:srgbClr val="000000"/>
                </a:solidFill>
                <a:latin typeface="Arial"/>
                <a:cs typeface="+mn-cs"/>
              </a:rPr>
              <a:t> </a:t>
            </a:r>
            <a:r>
              <a:rPr lang="it-IT" sz="1800" dirty="0" err="1">
                <a:solidFill>
                  <a:srgbClr val="000000"/>
                </a:solidFill>
                <a:latin typeface="Arial"/>
                <a:cs typeface="+mn-cs"/>
              </a:rPr>
              <a:t>needed</a:t>
            </a:r>
            <a:r>
              <a:rPr lang="it-IT" sz="1800" dirty="0">
                <a:solidFill>
                  <a:srgbClr val="000000"/>
                </a:solidFill>
                <a:latin typeface="Arial"/>
                <a:cs typeface="+mn-cs"/>
              </a:rPr>
              <a:t> </a:t>
            </a:r>
            <a:r>
              <a:rPr lang="it-IT" sz="1800" dirty="0" err="1">
                <a:solidFill>
                  <a:srgbClr val="000000"/>
                </a:solidFill>
                <a:latin typeface="Arial"/>
                <a:cs typeface="+mn-cs"/>
              </a:rPr>
              <a:t>to</a:t>
            </a:r>
            <a:r>
              <a:rPr lang="it-IT" sz="1800" dirty="0">
                <a:solidFill>
                  <a:srgbClr val="000000"/>
                </a:solidFill>
                <a:latin typeface="Arial"/>
                <a:cs typeface="+mn-cs"/>
              </a:rPr>
              <a:t> </a:t>
            </a:r>
            <a:r>
              <a:rPr lang="it-IT" sz="1800" dirty="0" err="1">
                <a:solidFill>
                  <a:srgbClr val="000000"/>
                </a:solidFill>
                <a:latin typeface="Arial"/>
                <a:cs typeface="+mn-cs"/>
              </a:rPr>
              <a:t>choose</a:t>
            </a:r>
            <a:endParaRPr lang="it-IT" sz="1800" dirty="0">
              <a:solidFill>
                <a:srgbClr val="000000"/>
              </a:solidFill>
              <a:latin typeface="Arial"/>
              <a:cs typeface="+mn-cs"/>
            </a:endParaRPr>
          </a:p>
        </p:txBody>
      </p:sp>
    </p:spTree>
  </p:cSld>
  <p:clrMapOvr>
    <a:masterClrMapping/>
  </p:clrMapOvr>
  <p:transition spd="slow">
    <p:wipe dir="r"/>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olo 7"/>
          <p:cNvSpPr>
            <a:spLocks noGrp="1"/>
          </p:cNvSpPr>
          <p:nvPr>
            <p:ph type="title"/>
          </p:nvPr>
        </p:nvSpPr>
        <p:spPr/>
        <p:txBody>
          <a:bodyPr/>
          <a:lstStyle/>
          <a:p>
            <a:r>
              <a:rPr lang="it-IT">
                <a:latin typeface="Arial" charset="0"/>
              </a:rPr>
              <a:t>Various solutions in nested  cases</a:t>
            </a:r>
            <a:br>
              <a:rPr lang="it-IT">
                <a:latin typeface="Arial" charset="0"/>
              </a:rPr>
            </a:br>
            <a:r>
              <a:rPr lang="it-IT">
                <a:latin typeface="Arial" charset="0"/>
              </a:rPr>
              <a:t>with possibily undesirable features</a:t>
            </a:r>
          </a:p>
        </p:txBody>
      </p:sp>
      <p:sp>
        <p:nvSpPr>
          <p:cNvPr id="5" name="Segnaposto data 4"/>
          <p:cNvSpPr>
            <a:spLocks noGrp="1"/>
          </p:cNvSpPr>
          <p:nvPr>
            <p:ph type="dt" sz="quarter" idx="10"/>
          </p:nvPr>
        </p:nvSpPr>
        <p:spPr/>
        <p:txBody>
          <a:bodyPr/>
          <a:lstStyle/>
          <a:p>
            <a:pPr>
              <a:defRPr/>
            </a:pPr>
            <a:r>
              <a:rPr lang="it-IT">
                <a:latin typeface="Arial"/>
              </a:rPr>
              <a:t>P. Atzeni</a:t>
            </a:r>
          </a:p>
        </p:txBody>
      </p:sp>
      <p:sp>
        <p:nvSpPr>
          <p:cNvPr id="6" name="Segnaposto piè di pagina 5"/>
          <p:cNvSpPr>
            <a:spLocks noGrp="1"/>
          </p:cNvSpPr>
          <p:nvPr>
            <p:ph type="ftr" sz="quarter" idx="11"/>
          </p:nvPr>
        </p:nvSpPr>
        <p:spPr/>
        <p:txBody>
          <a:bodyPr/>
          <a:lstStyle/>
          <a:p>
            <a:pPr>
              <a:defRPr/>
            </a:pPr>
            <a:r>
              <a:rPr lang="it-IT">
                <a:latin typeface="Arial"/>
              </a:rPr>
              <a:t>ITD - 3 - 28/10-4/11/2009</a:t>
            </a:r>
          </a:p>
        </p:txBody>
      </p:sp>
      <p:sp>
        <p:nvSpPr>
          <p:cNvPr id="7" name="Segnaposto numero diapositiva 6"/>
          <p:cNvSpPr>
            <a:spLocks noGrp="1"/>
          </p:cNvSpPr>
          <p:nvPr>
            <p:ph type="sldNum" sz="quarter" idx="12"/>
          </p:nvPr>
        </p:nvSpPr>
        <p:spPr/>
        <p:txBody>
          <a:bodyPr/>
          <a:lstStyle>
            <a:lvl1pPr eaLnBrk="0" hangingPunct="0">
              <a:defRPr sz="2400">
                <a:solidFill>
                  <a:schemeClr val="tx1"/>
                </a:solidFill>
                <a:latin typeface="Times New Roman" charset="0"/>
                <a:ea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73D7BC98-0987-2748-BFB8-74FDA588BA89}" type="slidenum">
              <a:rPr lang="it-IT" sz="1200">
                <a:solidFill>
                  <a:srgbClr val="FFFFFF"/>
                </a:solidFill>
                <a:latin typeface="Arial" charset="0"/>
              </a:rPr>
              <a:pPr/>
              <a:t>88</a:t>
            </a:fld>
            <a:endParaRPr lang="it-IT" sz="1200">
              <a:solidFill>
                <a:srgbClr val="FFFFFF"/>
              </a:solidFill>
              <a:latin typeface="Arial" charset="0"/>
            </a:endParaRPr>
          </a:p>
        </p:txBody>
      </p:sp>
      <p:sp>
        <p:nvSpPr>
          <p:cNvPr id="31" name="Rettangolo 30"/>
          <p:cNvSpPr/>
          <p:nvPr/>
        </p:nvSpPr>
        <p:spPr bwMode="auto">
          <a:xfrm>
            <a:off x="642938" y="2143125"/>
            <a:ext cx="2000250" cy="249238"/>
          </a:xfrm>
          <a:prstGeom prst="rect">
            <a:avLst/>
          </a:prstGeom>
          <a:solidFill>
            <a:schemeClr val="accent1"/>
          </a:solidFill>
          <a:ln w="9525" cap="flat" cmpd="sng" algn="ctr">
            <a:solidFill>
              <a:schemeClr val="tx1"/>
            </a:solidFill>
            <a:prstDash val="solid"/>
            <a:miter lim="800000"/>
            <a:headEnd type="none" w="med" len="med"/>
            <a:tailEnd type="none" w="med" len="med"/>
          </a:ln>
          <a:effectLst/>
        </p:spPr>
        <p:txBody>
          <a:bodyPr anchor="ctr"/>
          <a:lstStyle/>
          <a:p>
            <a:pPr algn="ctr">
              <a:spcBef>
                <a:spcPct val="0"/>
              </a:spcBef>
              <a:defRPr/>
            </a:pPr>
            <a:r>
              <a:rPr lang="it-IT" dirty="0" err="1">
                <a:solidFill>
                  <a:srgbClr val="000000"/>
                </a:solidFill>
                <a:latin typeface="Arial"/>
                <a:cs typeface="+mn-cs"/>
              </a:rPr>
              <a:t>Companies</a:t>
            </a:r>
            <a:endParaRPr lang="it-IT" dirty="0">
              <a:solidFill>
                <a:srgbClr val="000000"/>
              </a:solidFill>
              <a:latin typeface="Arial"/>
              <a:cs typeface="+mn-cs"/>
            </a:endParaRPr>
          </a:p>
        </p:txBody>
      </p:sp>
      <p:grpSp>
        <p:nvGrpSpPr>
          <p:cNvPr id="22535" name="Gruppo 31"/>
          <p:cNvGrpSpPr>
            <a:grpSpLocks/>
          </p:cNvGrpSpPr>
          <p:nvPr/>
        </p:nvGrpSpPr>
        <p:grpSpPr bwMode="auto">
          <a:xfrm>
            <a:off x="642938" y="2392363"/>
            <a:ext cx="2000250" cy="250825"/>
            <a:chOff x="785786" y="4357694"/>
            <a:chExt cx="2286016" cy="285752"/>
          </a:xfrm>
        </p:grpSpPr>
        <p:sp>
          <p:nvSpPr>
            <p:cNvPr id="33" name="Rettangolo 32"/>
            <p:cNvSpPr/>
            <p:nvPr/>
          </p:nvSpPr>
          <p:spPr bwMode="auto">
            <a:xfrm>
              <a:off x="785786" y="4357694"/>
              <a:ext cx="714834" cy="285752"/>
            </a:xfrm>
            <a:prstGeom prst="rect">
              <a:avLst/>
            </a:prstGeom>
            <a:solidFill>
              <a:schemeClr val="accent1"/>
            </a:solidFill>
            <a:ln w="9525" cap="flat" cmpd="sng" algn="ctr">
              <a:solidFill>
                <a:schemeClr val="tx1"/>
              </a:solidFill>
              <a:prstDash val="solid"/>
              <a:miter lim="800000"/>
              <a:headEnd type="none" w="med" len="med"/>
              <a:tailEnd type="none" w="med" len="med"/>
            </a:ln>
            <a:effectLst/>
          </p:spPr>
          <p:txBody>
            <a:bodyPr lIns="18000" rIns="18000"/>
            <a:lstStyle/>
            <a:p>
              <a:pPr algn="ctr">
                <a:spcBef>
                  <a:spcPct val="0"/>
                </a:spcBef>
                <a:defRPr/>
              </a:pPr>
              <a:r>
                <a:rPr lang="it-IT" dirty="0" err="1">
                  <a:solidFill>
                    <a:srgbClr val="000000"/>
                  </a:solidFill>
                  <a:latin typeface="Arial"/>
                  <a:cs typeface="+mn-cs"/>
                </a:rPr>
                <a:t>Name</a:t>
              </a:r>
              <a:endParaRPr lang="it-IT" dirty="0">
                <a:solidFill>
                  <a:srgbClr val="000000"/>
                </a:solidFill>
                <a:latin typeface="Arial"/>
                <a:cs typeface="+mn-cs"/>
              </a:endParaRPr>
            </a:p>
          </p:txBody>
        </p:sp>
        <p:sp>
          <p:nvSpPr>
            <p:cNvPr id="34" name="Rettangolo 33"/>
            <p:cNvSpPr/>
            <p:nvPr/>
          </p:nvSpPr>
          <p:spPr bwMode="auto">
            <a:xfrm>
              <a:off x="1500620" y="4357694"/>
              <a:ext cx="856349" cy="285752"/>
            </a:xfrm>
            <a:prstGeom prst="rect">
              <a:avLst/>
            </a:prstGeom>
            <a:solidFill>
              <a:schemeClr val="accent1"/>
            </a:solidFill>
            <a:ln w="9525" cap="flat" cmpd="sng" algn="ctr">
              <a:solidFill>
                <a:schemeClr val="tx1"/>
              </a:solidFill>
              <a:prstDash val="solid"/>
              <a:miter lim="800000"/>
              <a:headEnd type="none" w="med" len="med"/>
              <a:tailEnd type="none" w="med" len="med"/>
            </a:ln>
            <a:effectLst/>
          </p:spPr>
          <p:txBody>
            <a:bodyPr lIns="18000" rIns="18000"/>
            <a:lstStyle/>
            <a:p>
              <a:pPr algn="ctr">
                <a:spcBef>
                  <a:spcPct val="0"/>
                </a:spcBef>
                <a:defRPr/>
              </a:pPr>
              <a:r>
                <a:rPr lang="it-IT" dirty="0" err="1">
                  <a:solidFill>
                    <a:srgbClr val="000000"/>
                  </a:solidFill>
                  <a:latin typeface="Arial"/>
                  <a:cs typeface="+mn-cs"/>
                </a:rPr>
                <a:t>Address</a:t>
              </a:r>
              <a:endParaRPr lang="it-IT" dirty="0">
                <a:solidFill>
                  <a:srgbClr val="000000"/>
                </a:solidFill>
                <a:latin typeface="Arial"/>
                <a:cs typeface="+mn-cs"/>
              </a:endParaRPr>
            </a:p>
          </p:txBody>
        </p:sp>
        <p:sp>
          <p:nvSpPr>
            <p:cNvPr id="35" name="Rettangolo 34"/>
            <p:cNvSpPr/>
            <p:nvPr/>
          </p:nvSpPr>
          <p:spPr bwMode="auto">
            <a:xfrm>
              <a:off x="2356968" y="4357694"/>
              <a:ext cx="714834" cy="285752"/>
            </a:xfrm>
            <a:prstGeom prst="rect">
              <a:avLst/>
            </a:prstGeom>
            <a:solidFill>
              <a:schemeClr val="accent1"/>
            </a:solidFill>
            <a:ln w="9525" cap="flat" cmpd="sng" algn="ctr">
              <a:solidFill>
                <a:schemeClr val="tx1"/>
              </a:solidFill>
              <a:prstDash val="solid"/>
              <a:miter lim="800000"/>
              <a:headEnd type="none" w="med" len="med"/>
              <a:tailEnd type="none" w="med" len="med"/>
            </a:ln>
            <a:effectLst/>
          </p:spPr>
          <p:txBody>
            <a:bodyPr lIns="18000" rIns="18000"/>
            <a:lstStyle/>
            <a:p>
              <a:pPr algn="ctr">
                <a:spcBef>
                  <a:spcPct val="0"/>
                </a:spcBef>
                <a:defRPr/>
              </a:pPr>
              <a:r>
                <a:rPr lang="it-IT" dirty="0" err="1">
                  <a:solidFill>
                    <a:srgbClr val="000000"/>
                  </a:solidFill>
                  <a:latin typeface="Arial"/>
                  <a:cs typeface="+mn-cs"/>
                </a:rPr>
                <a:t>Year</a:t>
              </a:r>
              <a:endParaRPr lang="it-IT" dirty="0">
                <a:solidFill>
                  <a:srgbClr val="000000"/>
                </a:solidFill>
                <a:latin typeface="Arial"/>
                <a:cs typeface="+mn-cs"/>
              </a:endParaRPr>
            </a:p>
          </p:txBody>
        </p:sp>
      </p:grpSp>
      <p:grpSp>
        <p:nvGrpSpPr>
          <p:cNvPr id="22536" name="Gruppo 35"/>
          <p:cNvGrpSpPr>
            <a:grpSpLocks/>
          </p:cNvGrpSpPr>
          <p:nvPr/>
        </p:nvGrpSpPr>
        <p:grpSpPr bwMode="auto">
          <a:xfrm>
            <a:off x="642938" y="2643188"/>
            <a:ext cx="2000250" cy="249237"/>
            <a:chOff x="785786" y="4357694"/>
            <a:chExt cx="2286016" cy="285752"/>
          </a:xfrm>
        </p:grpSpPr>
        <p:sp>
          <p:nvSpPr>
            <p:cNvPr id="37" name="Rettangolo 36"/>
            <p:cNvSpPr/>
            <p:nvPr/>
          </p:nvSpPr>
          <p:spPr bwMode="auto">
            <a:xfrm>
              <a:off x="785786" y="4357694"/>
              <a:ext cx="714834" cy="285752"/>
            </a:xfrm>
            <a:prstGeom prst="rect">
              <a:avLst/>
            </a:prstGeom>
            <a:solidFill>
              <a:schemeClr val="accent1"/>
            </a:solidFill>
            <a:ln w="9525" cap="flat" cmpd="sng" algn="ctr">
              <a:solidFill>
                <a:schemeClr val="tx1"/>
              </a:solidFill>
              <a:prstDash val="solid"/>
              <a:miter lim="800000"/>
              <a:headEnd type="none" w="med" len="med"/>
              <a:tailEnd type="none" w="med" len="med"/>
            </a:ln>
            <a:effectLst/>
          </p:spPr>
          <p:txBody>
            <a:bodyPr lIns="18000" rIns="18000"/>
            <a:lstStyle/>
            <a:p>
              <a:pPr algn="ctr">
                <a:spcBef>
                  <a:spcPct val="0"/>
                </a:spcBef>
                <a:defRPr/>
              </a:pPr>
              <a:r>
                <a:rPr lang="it-IT" dirty="0">
                  <a:solidFill>
                    <a:srgbClr val="000000"/>
                  </a:solidFill>
                  <a:latin typeface="Arial"/>
                  <a:cs typeface="+mn-cs"/>
                </a:rPr>
                <a:t>HAL</a:t>
              </a:r>
            </a:p>
          </p:txBody>
        </p:sp>
        <p:sp>
          <p:nvSpPr>
            <p:cNvPr id="38" name="Rettangolo 37"/>
            <p:cNvSpPr/>
            <p:nvPr/>
          </p:nvSpPr>
          <p:spPr bwMode="auto">
            <a:xfrm>
              <a:off x="1500620" y="4357694"/>
              <a:ext cx="856349" cy="285752"/>
            </a:xfrm>
            <a:prstGeom prst="rect">
              <a:avLst/>
            </a:prstGeom>
            <a:solidFill>
              <a:schemeClr val="accent1"/>
            </a:solidFill>
            <a:ln w="9525" cap="flat" cmpd="sng" algn="ctr">
              <a:solidFill>
                <a:schemeClr val="tx1"/>
              </a:solidFill>
              <a:prstDash val="solid"/>
              <a:miter lim="800000"/>
              <a:headEnd type="none" w="med" len="med"/>
              <a:tailEnd type="none" w="med" len="med"/>
            </a:ln>
            <a:effectLst/>
          </p:spPr>
          <p:txBody>
            <a:bodyPr lIns="18000" rIns="18000"/>
            <a:lstStyle/>
            <a:p>
              <a:pPr algn="ctr">
                <a:spcBef>
                  <a:spcPct val="0"/>
                </a:spcBef>
                <a:defRPr/>
              </a:pPr>
              <a:r>
                <a:rPr lang="it-IT" dirty="0">
                  <a:solidFill>
                    <a:srgbClr val="000000"/>
                  </a:solidFill>
                  <a:latin typeface="Arial"/>
                  <a:cs typeface="+mn-cs"/>
                </a:rPr>
                <a:t>NY</a:t>
              </a:r>
            </a:p>
          </p:txBody>
        </p:sp>
        <p:sp>
          <p:nvSpPr>
            <p:cNvPr id="39" name="Rettangolo 38"/>
            <p:cNvSpPr/>
            <p:nvPr/>
          </p:nvSpPr>
          <p:spPr bwMode="auto">
            <a:xfrm>
              <a:off x="2356968" y="4357694"/>
              <a:ext cx="714834" cy="285752"/>
            </a:xfrm>
            <a:prstGeom prst="rect">
              <a:avLst/>
            </a:prstGeom>
            <a:solidFill>
              <a:schemeClr val="accent1"/>
            </a:solidFill>
            <a:ln w="9525" cap="flat" cmpd="sng" algn="ctr">
              <a:solidFill>
                <a:schemeClr val="tx1"/>
              </a:solidFill>
              <a:prstDash val="solid"/>
              <a:miter lim="800000"/>
              <a:headEnd type="none" w="med" len="med"/>
              <a:tailEnd type="none" w="med" len="med"/>
            </a:ln>
            <a:effectLst/>
          </p:spPr>
          <p:txBody>
            <a:bodyPr lIns="18000" rIns="18000"/>
            <a:lstStyle/>
            <a:p>
              <a:pPr algn="ctr">
                <a:spcBef>
                  <a:spcPct val="0"/>
                </a:spcBef>
                <a:defRPr/>
              </a:pPr>
              <a:r>
                <a:rPr lang="it-IT" dirty="0">
                  <a:solidFill>
                    <a:srgbClr val="000000"/>
                  </a:solidFill>
                  <a:latin typeface="Arial"/>
                  <a:cs typeface="+mn-cs"/>
                </a:rPr>
                <a:t>1920</a:t>
              </a:r>
            </a:p>
          </p:txBody>
        </p:sp>
      </p:grpSp>
      <p:grpSp>
        <p:nvGrpSpPr>
          <p:cNvPr id="22537" name="Gruppo 39"/>
          <p:cNvGrpSpPr>
            <a:grpSpLocks/>
          </p:cNvGrpSpPr>
          <p:nvPr/>
        </p:nvGrpSpPr>
        <p:grpSpPr bwMode="auto">
          <a:xfrm>
            <a:off x="642938" y="2892425"/>
            <a:ext cx="2000250" cy="250825"/>
            <a:chOff x="785786" y="4357694"/>
            <a:chExt cx="2286016" cy="285752"/>
          </a:xfrm>
        </p:grpSpPr>
        <p:sp>
          <p:nvSpPr>
            <p:cNvPr id="41" name="Rettangolo 40"/>
            <p:cNvSpPr/>
            <p:nvPr/>
          </p:nvSpPr>
          <p:spPr bwMode="auto">
            <a:xfrm>
              <a:off x="785786" y="4357694"/>
              <a:ext cx="714834" cy="285752"/>
            </a:xfrm>
            <a:prstGeom prst="rect">
              <a:avLst/>
            </a:prstGeom>
            <a:solidFill>
              <a:schemeClr val="accent1"/>
            </a:solidFill>
            <a:ln w="9525" cap="flat" cmpd="sng" algn="ctr">
              <a:solidFill>
                <a:schemeClr val="tx1"/>
              </a:solidFill>
              <a:prstDash val="solid"/>
              <a:miter lim="800000"/>
              <a:headEnd type="none" w="med" len="med"/>
              <a:tailEnd type="none" w="med" len="med"/>
            </a:ln>
            <a:effectLst/>
          </p:spPr>
          <p:txBody>
            <a:bodyPr lIns="18000" rIns="18000"/>
            <a:lstStyle/>
            <a:p>
              <a:pPr algn="ctr">
                <a:spcBef>
                  <a:spcPct val="0"/>
                </a:spcBef>
                <a:defRPr/>
              </a:pPr>
              <a:r>
                <a:rPr lang="it-IT" dirty="0">
                  <a:solidFill>
                    <a:srgbClr val="000000"/>
                  </a:solidFill>
                  <a:latin typeface="Arial"/>
                  <a:cs typeface="+mn-cs"/>
                </a:rPr>
                <a:t>SM</a:t>
              </a:r>
            </a:p>
          </p:txBody>
        </p:sp>
        <p:sp>
          <p:nvSpPr>
            <p:cNvPr id="42" name="Rettangolo 41"/>
            <p:cNvSpPr/>
            <p:nvPr/>
          </p:nvSpPr>
          <p:spPr bwMode="auto">
            <a:xfrm>
              <a:off x="1500620" y="4357694"/>
              <a:ext cx="856349" cy="285752"/>
            </a:xfrm>
            <a:prstGeom prst="rect">
              <a:avLst/>
            </a:prstGeom>
            <a:solidFill>
              <a:schemeClr val="accent1"/>
            </a:solidFill>
            <a:ln w="9525" cap="flat" cmpd="sng" algn="ctr">
              <a:solidFill>
                <a:schemeClr val="tx1"/>
              </a:solidFill>
              <a:prstDash val="solid"/>
              <a:miter lim="800000"/>
              <a:headEnd type="none" w="med" len="med"/>
              <a:tailEnd type="none" w="med" len="med"/>
            </a:ln>
            <a:effectLst/>
          </p:spPr>
          <p:txBody>
            <a:bodyPr lIns="18000" rIns="18000"/>
            <a:lstStyle/>
            <a:p>
              <a:pPr algn="ctr">
                <a:spcBef>
                  <a:spcPct val="0"/>
                </a:spcBef>
                <a:defRPr/>
              </a:pPr>
              <a:r>
                <a:rPr lang="it-IT" dirty="0">
                  <a:solidFill>
                    <a:srgbClr val="000000"/>
                  </a:solidFill>
                  <a:latin typeface="Arial"/>
                  <a:cs typeface="+mn-cs"/>
                </a:rPr>
                <a:t>Seattle</a:t>
              </a:r>
            </a:p>
          </p:txBody>
        </p:sp>
        <p:sp>
          <p:nvSpPr>
            <p:cNvPr id="43" name="Rettangolo 42"/>
            <p:cNvSpPr/>
            <p:nvPr/>
          </p:nvSpPr>
          <p:spPr bwMode="auto">
            <a:xfrm>
              <a:off x="2356968" y="4357694"/>
              <a:ext cx="714834" cy="285752"/>
            </a:xfrm>
            <a:prstGeom prst="rect">
              <a:avLst/>
            </a:prstGeom>
            <a:solidFill>
              <a:schemeClr val="accent1"/>
            </a:solidFill>
            <a:ln w="9525" cap="flat" cmpd="sng" algn="ctr">
              <a:solidFill>
                <a:schemeClr val="tx1"/>
              </a:solidFill>
              <a:prstDash val="solid"/>
              <a:miter lim="800000"/>
              <a:headEnd type="none" w="med" len="med"/>
              <a:tailEnd type="none" w="med" len="med"/>
            </a:ln>
            <a:effectLst/>
          </p:spPr>
          <p:txBody>
            <a:bodyPr lIns="18000" rIns="18000"/>
            <a:lstStyle/>
            <a:p>
              <a:pPr algn="ctr">
                <a:spcBef>
                  <a:spcPct val="0"/>
                </a:spcBef>
                <a:defRPr/>
              </a:pPr>
              <a:r>
                <a:rPr lang="it-IT" dirty="0">
                  <a:solidFill>
                    <a:srgbClr val="000000"/>
                  </a:solidFill>
                  <a:latin typeface="Arial"/>
                  <a:cs typeface="+mn-cs"/>
                </a:rPr>
                <a:t>1984</a:t>
              </a:r>
            </a:p>
          </p:txBody>
        </p:sp>
      </p:grpSp>
      <p:grpSp>
        <p:nvGrpSpPr>
          <p:cNvPr id="22538" name="Gruppo 43"/>
          <p:cNvGrpSpPr>
            <a:grpSpLocks/>
          </p:cNvGrpSpPr>
          <p:nvPr/>
        </p:nvGrpSpPr>
        <p:grpSpPr bwMode="auto">
          <a:xfrm>
            <a:off x="642938" y="3143250"/>
            <a:ext cx="2000250" cy="249238"/>
            <a:chOff x="785786" y="4357694"/>
            <a:chExt cx="2286016" cy="285752"/>
          </a:xfrm>
        </p:grpSpPr>
        <p:sp>
          <p:nvSpPr>
            <p:cNvPr id="45" name="Rettangolo 44"/>
            <p:cNvSpPr/>
            <p:nvPr/>
          </p:nvSpPr>
          <p:spPr bwMode="auto">
            <a:xfrm>
              <a:off x="785786" y="4357694"/>
              <a:ext cx="714834" cy="285752"/>
            </a:xfrm>
            <a:prstGeom prst="rect">
              <a:avLst/>
            </a:prstGeom>
            <a:solidFill>
              <a:schemeClr val="accent1"/>
            </a:solidFill>
            <a:ln w="9525" cap="flat" cmpd="sng" algn="ctr">
              <a:solidFill>
                <a:schemeClr val="tx1"/>
              </a:solidFill>
              <a:prstDash val="solid"/>
              <a:miter lim="800000"/>
              <a:headEnd type="none" w="med" len="med"/>
              <a:tailEnd type="none" w="med" len="med"/>
            </a:ln>
            <a:effectLst/>
          </p:spPr>
          <p:txBody>
            <a:bodyPr lIns="18000" rIns="18000"/>
            <a:lstStyle/>
            <a:p>
              <a:pPr algn="ctr">
                <a:spcBef>
                  <a:spcPct val="0"/>
                </a:spcBef>
                <a:defRPr/>
              </a:pPr>
              <a:r>
                <a:rPr lang="it-IT" dirty="0">
                  <a:solidFill>
                    <a:srgbClr val="000000"/>
                  </a:solidFill>
                  <a:latin typeface="Arial"/>
                  <a:cs typeface="+mn-cs"/>
                </a:rPr>
                <a:t>PH</a:t>
              </a:r>
            </a:p>
          </p:txBody>
        </p:sp>
        <p:sp>
          <p:nvSpPr>
            <p:cNvPr id="46" name="Rettangolo 45"/>
            <p:cNvSpPr/>
            <p:nvPr/>
          </p:nvSpPr>
          <p:spPr bwMode="auto">
            <a:xfrm>
              <a:off x="1500620" y="4357694"/>
              <a:ext cx="856349" cy="285752"/>
            </a:xfrm>
            <a:prstGeom prst="rect">
              <a:avLst/>
            </a:prstGeom>
            <a:solidFill>
              <a:schemeClr val="accent1"/>
            </a:solidFill>
            <a:ln w="9525" cap="flat" cmpd="sng" algn="ctr">
              <a:solidFill>
                <a:schemeClr val="tx1"/>
              </a:solidFill>
              <a:prstDash val="solid"/>
              <a:miter lim="800000"/>
              <a:headEnd type="none" w="med" len="med"/>
              <a:tailEnd type="none" w="med" len="med"/>
            </a:ln>
            <a:effectLst/>
          </p:spPr>
          <p:txBody>
            <a:bodyPr lIns="18000" rIns="18000"/>
            <a:lstStyle/>
            <a:p>
              <a:pPr algn="ctr">
                <a:spcBef>
                  <a:spcPct val="0"/>
                </a:spcBef>
                <a:defRPr/>
              </a:pPr>
              <a:r>
                <a:rPr lang="it-IT" dirty="0">
                  <a:solidFill>
                    <a:srgbClr val="000000"/>
                  </a:solidFill>
                  <a:latin typeface="Arial"/>
                  <a:cs typeface="+mn-cs"/>
                </a:rPr>
                <a:t>SF</a:t>
              </a:r>
            </a:p>
          </p:txBody>
        </p:sp>
        <p:sp>
          <p:nvSpPr>
            <p:cNvPr id="47" name="Rettangolo 46"/>
            <p:cNvSpPr/>
            <p:nvPr/>
          </p:nvSpPr>
          <p:spPr bwMode="auto">
            <a:xfrm>
              <a:off x="2356968" y="4357694"/>
              <a:ext cx="714834" cy="285752"/>
            </a:xfrm>
            <a:prstGeom prst="rect">
              <a:avLst/>
            </a:prstGeom>
            <a:solidFill>
              <a:schemeClr val="accent1"/>
            </a:solidFill>
            <a:ln w="9525" cap="flat" cmpd="sng" algn="ctr">
              <a:solidFill>
                <a:schemeClr val="tx1"/>
              </a:solidFill>
              <a:prstDash val="solid"/>
              <a:miter lim="800000"/>
              <a:headEnd type="none" w="med" len="med"/>
              <a:tailEnd type="none" w="med" len="med"/>
            </a:ln>
            <a:effectLst/>
          </p:spPr>
          <p:txBody>
            <a:bodyPr lIns="18000" rIns="18000"/>
            <a:lstStyle/>
            <a:p>
              <a:pPr algn="ctr">
                <a:spcBef>
                  <a:spcPct val="0"/>
                </a:spcBef>
                <a:defRPr/>
              </a:pPr>
              <a:r>
                <a:rPr lang="it-IT" dirty="0">
                  <a:solidFill>
                    <a:srgbClr val="000000"/>
                  </a:solidFill>
                  <a:latin typeface="Arial"/>
                  <a:cs typeface="+mn-cs"/>
                </a:rPr>
                <a:t>1957</a:t>
              </a:r>
            </a:p>
          </p:txBody>
        </p:sp>
      </p:grpSp>
      <p:grpSp>
        <p:nvGrpSpPr>
          <p:cNvPr id="22539" name="Gruppo 47"/>
          <p:cNvGrpSpPr>
            <a:grpSpLocks/>
          </p:cNvGrpSpPr>
          <p:nvPr/>
        </p:nvGrpSpPr>
        <p:grpSpPr bwMode="auto">
          <a:xfrm>
            <a:off x="714375" y="3786188"/>
            <a:ext cx="1785938" cy="1357312"/>
            <a:chOff x="642910" y="5143512"/>
            <a:chExt cx="2286016" cy="1428760"/>
          </a:xfrm>
        </p:grpSpPr>
        <p:sp>
          <p:nvSpPr>
            <p:cNvPr id="49" name="Rettangolo 48"/>
            <p:cNvSpPr/>
            <p:nvPr/>
          </p:nvSpPr>
          <p:spPr bwMode="auto">
            <a:xfrm>
              <a:off x="642910" y="5143512"/>
              <a:ext cx="2286016" cy="285752"/>
            </a:xfrm>
            <a:prstGeom prst="rect">
              <a:avLst/>
            </a:prstGeom>
            <a:solidFill>
              <a:schemeClr val="accent1"/>
            </a:solidFill>
            <a:ln w="9525" cap="flat" cmpd="sng" algn="ctr">
              <a:solidFill>
                <a:schemeClr val="tx1"/>
              </a:solidFill>
              <a:prstDash val="solid"/>
              <a:miter lim="800000"/>
              <a:headEnd type="none" w="med" len="med"/>
              <a:tailEnd type="none" w="med" len="med"/>
            </a:ln>
            <a:effectLst/>
          </p:spPr>
          <p:txBody>
            <a:bodyPr anchor="ctr"/>
            <a:lstStyle/>
            <a:p>
              <a:pPr algn="ctr">
                <a:spcBef>
                  <a:spcPct val="0"/>
                </a:spcBef>
                <a:defRPr/>
              </a:pPr>
              <a:r>
                <a:rPr lang="it-IT" dirty="0" err="1">
                  <a:solidFill>
                    <a:srgbClr val="000000"/>
                  </a:solidFill>
                  <a:latin typeface="Arial"/>
                  <a:cs typeface="+mn-cs"/>
                </a:rPr>
                <a:t>Grants</a:t>
              </a:r>
              <a:endParaRPr lang="it-IT" dirty="0">
                <a:solidFill>
                  <a:srgbClr val="000000"/>
                </a:solidFill>
                <a:latin typeface="Arial"/>
                <a:cs typeface="+mn-cs"/>
              </a:endParaRPr>
            </a:p>
          </p:txBody>
        </p:sp>
        <p:grpSp>
          <p:nvGrpSpPr>
            <p:cNvPr id="22582" name="Gruppo 127"/>
            <p:cNvGrpSpPr>
              <a:grpSpLocks/>
            </p:cNvGrpSpPr>
            <p:nvPr/>
          </p:nvGrpSpPr>
          <p:grpSpPr bwMode="auto">
            <a:xfrm>
              <a:off x="642910" y="5429264"/>
              <a:ext cx="2286016" cy="285752"/>
              <a:chOff x="785786" y="4357694"/>
              <a:chExt cx="2286016" cy="285752"/>
            </a:xfrm>
          </p:grpSpPr>
          <p:sp>
            <p:nvSpPr>
              <p:cNvPr id="63" name="Rettangolo 62"/>
              <p:cNvSpPr/>
              <p:nvPr/>
            </p:nvSpPr>
            <p:spPr bwMode="auto">
              <a:xfrm>
                <a:off x="785786" y="4357694"/>
                <a:ext cx="715269" cy="285753"/>
              </a:xfrm>
              <a:prstGeom prst="rect">
                <a:avLst/>
              </a:prstGeom>
              <a:solidFill>
                <a:schemeClr val="accent1"/>
              </a:solidFill>
              <a:ln w="9525" cap="flat" cmpd="sng" algn="ctr">
                <a:solidFill>
                  <a:schemeClr val="tx1"/>
                </a:solidFill>
                <a:prstDash val="solid"/>
                <a:miter lim="800000"/>
                <a:headEnd type="none" w="med" len="med"/>
                <a:tailEnd type="none" w="med" len="med"/>
              </a:ln>
              <a:effectLst/>
            </p:spPr>
            <p:txBody>
              <a:bodyPr lIns="18000" rIns="18000"/>
              <a:lstStyle/>
              <a:p>
                <a:pPr algn="ctr">
                  <a:spcBef>
                    <a:spcPct val="0"/>
                  </a:spcBef>
                  <a:defRPr/>
                </a:pPr>
                <a:r>
                  <a:rPr lang="it-IT" dirty="0" err="1">
                    <a:solidFill>
                      <a:srgbClr val="000000"/>
                    </a:solidFill>
                    <a:latin typeface="Arial"/>
                    <a:cs typeface="+mn-cs"/>
                  </a:rPr>
                  <a:t>GId</a:t>
                </a:r>
                <a:endParaRPr lang="it-IT" dirty="0">
                  <a:solidFill>
                    <a:srgbClr val="000000"/>
                  </a:solidFill>
                  <a:latin typeface="Arial"/>
                  <a:cs typeface="+mn-cs"/>
                </a:endParaRPr>
              </a:p>
            </p:txBody>
          </p:sp>
          <p:sp>
            <p:nvSpPr>
              <p:cNvPr id="64" name="Rettangolo 63"/>
              <p:cNvSpPr/>
              <p:nvPr/>
            </p:nvSpPr>
            <p:spPr bwMode="auto">
              <a:xfrm>
                <a:off x="1501055" y="4357694"/>
                <a:ext cx="855478" cy="285753"/>
              </a:xfrm>
              <a:prstGeom prst="rect">
                <a:avLst/>
              </a:prstGeom>
              <a:solidFill>
                <a:schemeClr val="accent1"/>
              </a:solidFill>
              <a:ln w="9525" cap="flat" cmpd="sng" algn="ctr">
                <a:solidFill>
                  <a:schemeClr val="tx1"/>
                </a:solidFill>
                <a:prstDash val="solid"/>
                <a:miter lim="800000"/>
                <a:headEnd type="none" w="med" len="med"/>
                <a:tailEnd type="none" w="med" len="med"/>
              </a:ln>
              <a:effectLst/>
            </p:spPr>
            <p:txBody>
              <a:bodyPr lIns="18000" rIns="18000"/>
              <a:lstStyle/>
              <a:p>
                <a:pPr algn="ctr">
                  <a:spcBef>
                    <a:spcPct val="0"/>
                  </a:spcBef>
                  <a:defRPr/>
                </a:pPr>
                <a:r>
                  <a:rPr lang="it-IT" dirty="0" err="1">
                    <a:solidFill>
                      <a:srgbClr val="000000"/>
                    </a:solidFill>
                    <a:latin typeface="Arial"/>
                    <a:cs typeface="+mn-cs"/>
                  </a:rPr>
                  <a:t>Rec.t</a:t>
                </a:r>
                <a:endParaRPr lang="it-IT" dirty="0">
                  <a:solidFill>
                    <a:srgbClr val="000000"/>
                  </a:solidFill>
                  <a:latin typeface="Arial"/>
                  <a:cs typeface="+mn-cs"/>
                </a:endParaRPr>
              </a:p>
            </p:txBody>
          </p:sp>
          <p:sp>
            <p:nvSpPr>
              <p:cNvPr id="65" name="Rettangolo 64"/>
              <p:cNvSpPr/>
              <p:nvPr/>
            </p:nvSpPr>
            <p:spPr bwMode="auto">
              <a:xfrm>
                <a:off x="2356533" y="4357694"/>
                <a:ext cx="715269" cy="285753"/>
              </a:xfrm>
              <a:prstGeom prst="rect">
                <a:avLst/>
              </a:prstGeom>
              <a:solidFill>
                <a:schemeClr val="accent1"/>
              </a:solidFill>
              <a:ln w="9525" cap="flat" cmpd="sng" algn="ctr">
                <a:solidFill>
                  <a:schemeClr val="tx1"/>
                </a:solidFill>
                <a:prstDash val="solid"/>
                <a:miter lim="800000"/>
                <a:headEnd type="none" w="med" len="med"/>
                <a:tailEnd type="none" w="med" len="med"/>
              </a:ln>
              <a:effectLst/>
            </p:spPr>
            <p:txBody>
              <a:bodyPr lIns="18000" rIns="18000"/>
              <a:lstStyle/>
              <a:p>
                <a:pPr algn="ctr">
                  <a:spcBef>
                    <a:spcPct val="0"/>
                  </a:spcBef>
                  <a:defRPr/>
                </a:pPr>
                <a:r>
                  <a:rPr lang="it-IT" dirty="0" err="1">
                    <a:solidFill>
                      <a:srgbClr val="000000"/>
                    </a:solidFill>
                    <a:latin typeface="Arial"/>
                    <a:cs typeface="+mn-cs"/>
                  </a:rPr>
                  <a:t>Amt</a:t>
                </a:r>
                <a:endParaRPr lang="it-IT" dirty="0">
                  <a:solidFill>
                    <a:srgbClr val="000000"/>
                  </a:solidFill>
                  <a:latin typeface="Arial"/>
                  <a:cs typeface="+mn-cs"/>
                </a:endParaRPr>
              </a:p>
            </p:txBody>
          </p:sp>
        </p:grpSp>
        <p:grpSp>
          <p:nvGrpSpPr>
            <p:cNvPr id="22583" name="Gruppo 131"/>
            <p:cNvGrpSpPr>
              <a:grpSpLocks/>
            </p:cNvGrpSpPr>
            <p:nvPr/>
          </p:nvGrpSpPr>
          <p:grpSpPr bwMode="auto">
            <a:xfrm>
              <a:off x="642910" y="5715016"/>
              <a:ext cx="2286016" cy="285752"/>
              <a:chOff x="785786" y="4357694"/>
              <a:chExt cx="2286016" cy="285752"/>
            </a:xfrm>
          </p:grpSpPr>
          <p:sp>
            <p:nvSpPr>
              <p:cNvPr id="60" name="Rettangolo 59"/>
              <p:cNvSpPr/>
              <p:nvPr/>
            </p:nvSpPr>
            <p:spPr bwMode="auto">
              <a:xfrm>
                <a:off x="785786" y="4357694"/>
                <a:ext cx="715269" cy="285752"/>
              </a:xfrm>
              <a:prstGeom prst="rect">
                <a:avLst/>
              </a:prstGeom>
              <a:solidFill>
                <a:schemeClr val="accent1"/>
              </a:solidFill>
              <a:ln w="9525" cap="flat" cmpd="sng" algn="ctr">
                <a:solidFill>
                  <a:schemeClr val="tx1"/>
                </a:solidFill>
                <a:prstDash val="solid"/>
                <a:miter lim="800000"/>
                <a:headEnd type="none" w="med" len="med"/>
                <a:tailEnd type="none" w="med" len="med"/>
              </a:ln>
              <a:effectLst/>
            </p:spPr>
            <p:txBody>
              <a:bodyPr lIns="18000" rIns="18000"/>
              <a:lstStyle/>
              <a:p>
                <a:pPr algn="ctr">
                  <a:spcBef>
                    <a:spcPct val="0"/>
                  </a:spcBef>
                  <a:defRPr/>
                </a:pPr>
                <a:r>
                  <a:rPr lang="it-IT" dirty="0">
                    <a:solidFill>
                      <a:srgbClr val="000000"/>
                    </a:solidFill>
                    <a:latin typeface="Arial"/>
                    <a:cs typeface="+mn-cs"/>
                  </a:rPr>
                  <a:t>301</a:t>
                </a:r>
              </a:p>
            </p:txBody>
          </p:sp>
          <p:sp>
            <p:nvSpPr>
              <p:cNvPr id="61" name="Rettangolo 60"/>
              <p:cNvSpPr/>
              <p:nvPr/>
            </p:nvSpPr>
            <p:spPr bwMode="auto">
              <a:xfrm>
                <a:off x="1501055" y="4357694"/>
                <a:ext cx="855478" cy="285752"/>
              </a:xfrm>
              <a:prstGeom prst="rect">
                <a:avLst/>
              </a:prstGeom>
              <a:solidFill>
                <a:schemeClr val="accent1"/>
              </a:solidFill>
              <a:ln w="9525" cap="flat" cmpd="sng" algn="ctr">
                <a:solidFill>
                  <a:schemeClr val="tx1"/>
                </a:solidFill>
                <a:prstDash val="solid"/>
                <a:miter lim="800000"/>
                <a:headEnd type="none" w="med" len="med"/>
                <a:tailEnd type="none" w="med" len="med"/>
              </a:ln>
              <a:effectLst/>
            </p:spPr>
            <p:txBody>
              <a:bodyPr lIns="18000" rIns="18000"/>
              <a:lstStyle/>
              <a:p>
                <a:pPr algn="ctr">
                  <a:spcBef>
                    <a:spcPct val="0"/>
                  </a:spcBef>
                  <a:defRPr/>
                </a:pPr>
                <a:r>
                  <a:rPr lang="it-IT" dirty="0">
                    <a:solidFill>
                      <a:srgbClr val="000000"/>
                    </a:solidFill>
                    <a:latin typeface="Arial"/>
                    <a:cs typeface="+mn-cs"/>
                  </a:rPr>
                  <a:t>HAL</a:t>
                </a:r>
              </a:p>
            </p:txBody>
          </p:sp>
          <p:sp>
            <p:nvSpPr>
              <p:cNvPr id="62" name="Rettangolo 61"/>
              <p:cNvSpPr/>
              <p:nvPr/>
            </p:nvSpPr>
            <p:spPr bwMode="auto">
              <a:xfrm>
                <a:off x="2356533" y="4357694"/>
                <a:ext cx="715269" cy="285752"/>
              </a:xfrm>
              <a:prstGeom prst="rect">
                <a:avLst/>
              </a:prstGeom>
              <a:solidFill>
                <a:schemeClr val="accent1"/>
              </a:solidFill>
              <a:ln w="9525" cap="flat" cmpd="sng" algn="ctr">
                <a:solidFill>
                  <a:schemeClr val="tx1"/>
                </a:solidFill>
                <a:prstDash val="solid"/>
                <a:miter lim="800000"/>
                <a:headEnd type="none" w="med" len="med"/>
                <a:tailEnd type="none" w="med" len="med"/>
              </a:ln>
              <a:effectLst/>
            </p:spPr>
            <p:txBody>
              <a:bodyPr lIns="18000" rIns="18000"/>
              <a:lstStyle/>
              <a:p>
                <a:pPr algn="ctr">
                  <a:spcBef>
                    <a:spcPct val="0"/>
                  </a:spcBef>
                  <a:defRPr/>
                </a:pPr>
                <a:r>
                  <a:rPr lang="it-IT" dirty="0">
                    <a:solidFill>
                      <a:srgbClr val="000000"/>
                    </a:solidFill>
                    <a:latin typeface="Arial"/>
                    <a:cs typeface="+mn-cs"/>
                  </a:rPr>
                  <a:t>30</a:t>
                </a:r>
              </a:p>
            </p:txBody>
          </p:sp>
        </p:grpSp>
        <p:grpSp>
          <p:nvGrpSpPr>
            <p:cNvPr id="22584" name="Gruppo 135"/>
            <p:cNvGrpSpPr>
              <a:grpSpLocks/>
            </p:cNvGrpSpPr>
            <p:nvPr/>
          </p:nvGrpSpPr>
          <p:grpSpPr bwMode="auto">
            <a:xfrm>
              <a:off x="642910" y="6000768"/>
              <a:ext cx="2286016" cy="285752"/>
              <a:chOff x="785786" y="4357694"/>
              <a:chExt cx="2286016" cy="285752"/>
            </a:xfrm>
          </p:grpSpPr>
          <p:sp>
            <p:nvSpPr>
              <p:cNvPr id="57" name="Rettangolo 56"/>
              <p:cNvSpPr/>
              <p:nvPr/>
            </p:nvSpPr>
            <p:spPr bwMode="auto">
              <a:xfrm>
                <a:off x="785786" y="4357694"/>
                <a:ext cx="715269" cy="285753"/>
              </a:xfrm>
              <a:prstGeom prst="rect">
                <a:avLst/>
              </a:prstGeom>
              <a:solidFill>
                <a:schemeClr val="accent1"/>
              </a:solidFill>
              <a:ln w="9525" cap="flat" cmpd="sng" algn="ctr">
                <a:solidFill>
                  <a:schemeClr val="tx1"/>
                </a:solidFill>
                <a:prstDash val="solid"/>
                <a:miter lim="800000"/>
                <a:headEnd type="none" w="med" len="med"/>
                <a:tailEnd type="none" w="med" len="med"/>
              </a:ln>
              <a:effectLst/>
            </p:spPr>
            <p:txBody>
              <a:bodyPr lIns="18000" rIns="18000"/>
              <a:lstStyle/>
              <a:p>
                <a:pPr algn="ctr">
                  <a:spcBef>
                    <a:spcPct val="0"/>
                  </a:spcBef>
                  <a:defRPr/>
                </a:pPr>
                <a:r>
                  <a:rPr lang="it-IT" dirty="0">
                    <a:solidFill>
                      <a:srgbClr val="000000"/>
                    </a:solidFill>
                    <a:latin typeface="Arial"/>
                    <a:cs typeface="+mn-cs"/>
                  </a:rPr>
                  <a:t>302</a:t>
                </a:r>
              </a:p>
            </p:txBody>
          </p:sp>
          <p:sp>
            <p:nvSpPr>
              <p:cNvPr id="58" name="Rettangolo 57"/>
              <p:cNvSpPr/>
              <p:nvPr/>
            </p:nvSpPr>
            <p:spPr bwMode="auto">
              <a:xfrm>
                <a:off x="1501055" y="4357694"/>
                <a:ext cx="855478" cy="285753"/>
              </a:xfrm>
              <a:prstGeom prst="rect">
                <a:avLst/>
              </a:prstGeom>
              <a:solidFill>
                <a:schemeClr val="accent1"/>
              </a:solidFill>
              <a:ln w="9525" cap="flat" cmpd="sng" algn="ctr">
                <a:solidFill>
                  <a:schemeClr val="tx1"/>
                </a:solidFill>
                <a:prstDash val="solid"/>
                <a:miter lim="800000"/>
                <a:headEnd type="none" w="med" len="med"/>
                <a:tailEnd type="none" w="med" len="med"/>
              </a:ln>
              <a:effectLst/>
            </p:spPr>
            <p:txBody>
              <a:bodyPr lIns="18000" rIns="18000"/>
              <a:lstStyle/>
              <a:p>
                <a:pPr algn="ctr">
                  <a:spcBef>
                    <a:spcPct val="0"/>
                  </a:spcBef>
                  <a:defRPr/>
                </a:pPr>
                <a:r>
                  <a:rPr lang="it-IT" dirty="0">
                    <a:solidFill>
                      <a:srgbClr val="000000"/>
                    </a:solidFill>
                    <a:latin typeface="Arial"/>
                    <a:cs typeface="+mn-cs"/>
                  </a:rPr>
                  <a:t>HAL</a:t>
                </a:r>
              </a:p>
            </p:txBody>
          </p:sp>
          <p:sp>
            <p:nvSpPr>
              <p:cNvPr id="59" name="Rettangolo 58"/>
              <p:cNvSpPr/>
              <p:nvPr/>
            </p:nvSpPr>
            <p:spPr bwMode="auto">
              <a:xfrm>
                <a:off x="2356533" y="4357694"/>
                <a:ext cx="715269" cy="285753"/>
              </a:xfrm>
              <a:prstGeom prst="rect">
                <a:avLst/>
              </a:prstGeom>
              <a:solidFill>
                <a:schemeClr val="accent1"/>
              </a:solidFill>
              <a:ln w="9525" cap="flat" cmpd="sng" algn="ctr">
                <a:solidFill>
                  <a:schemeClr val="tx1"/>
                </a:solidFill>
                <a:prstDash val="solid"/>
                <a:miter lim="800000"/>
                <a:headEnd type="none" w="med" len="med"/>
                <a:tailEnd type="none" w="med" len="med"/>
              </a:ln>
              <a:effectLst/>
            </p:spPr>
            <p:txBody>
              <a:bodyPr lIns="18000" rIns="18000"/>
              <a:lstStyle/>
              <a:p>
                <a:pPr algn="ctr">
                  <a:spcBef>
                    <a:spcPct val="0"/>
                  </a:spcBef>
                  <a:defRPr/>
                </a:pPr>
                <a:r>
                  <a:rPr lang="it-IT" dirty="0">
                    <a:solidFill>
                      <a:srgbClr val="000000"/>
                    </a:solidFill>
                    <a:latin typeface="Arial"/>
                    <a:cs typeface="+mn-cs"/>
                  </a:rPr>
                  <a:t>40</a:t>
                </a:r>
              </a:p>
            </p:txBody>
          </p:sp>
        </p:grpSp>
        <p:grpSp>
          <p:nvGrpSpPr>
            <p:cNvPr id="22585" name="Gruppo 144"/>
            <p:cNvGrpSpPr>
              <a:grpSpLocks/>
            </p:cNvGrpSpPr>
            <p:nvPr/>
          </p:nvGrpSpPr>
          <p:grpSpPr bwMode="auto">
            <a:xfrm>
              <a:off x="642910" y="6286520"/>
              <a:ext cx="2286016" cy="285752"/>
              <a:chOff x="785786" y="4357694"/>
              <a:chExt cx="2286016" cy="285752"/>
            </a:xfrm>
          </p:grpSpPr>
          <p:sp>
            <p:nvSpPr>
              <p:cNvPr id="54" name="Rettangolo 53"/>
              <p:cNvSpPr/>
              <p:nvPr/>
            </p:nvSpPr>
            <p:spPr bwMode="auto">
              <a:xfrm>
                <a:off x="785786" y="4357694"/>
                <a:ext cx="715269" cy="285752"/>
              </a:xfrm>
              <a:prstGeom prst="rect">
                <a:avLst/>
              </a:prstGeom>
              <a:solidFill>
                <a:schemeClr val="accent1"/>
              </a:solidFill>
              <a:ln w="9525" cap="flat" cmpd="sng" algn="ctr">
                <a:solidFill>
                  <a:schemeClr val="tx1"/>
                </a:solidFill>
                <a:prstDash val="solid"/>
                <a:miter lim="800000"/>
                <a:headEnd type="none" w="med" len="med"/>
                <a:tailEnd type="none" w="med" len="med"/>
              </a:ln>
              <a:effectLst/>
            </p:spPr>
            <p:txBody>
              <a:bodyPr lIns="18000" rIns="18000"/>
              <a:lstStyle/>
              <a:p>
                <a:pPr algn="ctr">
                  <a:spcBef>
                    <a:spcPct val="0"/>
                  </a:spcBef>
                  <a:defRPr/>
                </a:pPr>
                <a:r>
                  <a:rPr lang="it-IT" dirty="0">
                    <a:solidFill>
                      <a:srgbClr val="000000"/>
                    </a:solidFill>
                    <a:latin typeface="Arial"/>
                    <a:cs typeface="+mn-cs"/>
                  </a:rPr>
                  <a:t>303</a:t>
                </a:r>
              </a:p>
            </p:txBody>
          </p:sp>
          <p:sp>
            <p:nvSpPr>
              <p:cNvPr id="55" name="Rettangolo 54"/>
              <p:cNvSpPr/>
              <p:nvPr/>
            </p:nvSpPr>
            <p:spPr bwMode="auto">
              <a:xfrm>
                <a:off x="1501055" y="4357694"/>
                <a:ext cx="855478" cy="285752"/>
              </a:xfrm>
              <a:prstGeom prst="rect">
                <a:avLst/>
              </a:prstGeom>
              <a:solidFill>
                <a:schemeClr val="accent1"/>
              </a:solidFill>
              <a:ln w="9525" cap="flat" cmpd="sng" algn="ctr">
                <a:solidFill>
                  <a:schemeClr val="tx1"/>
                </a:solidFill>
                <a:prstDash val="solid"/>
                <a:miter lim="800000"/>
                <a:headEnd type="none" w="med" len="med"/>
                <a:tailEnd type="none" w="med" len="med"/>
              </a:ln>
              <a:effectLst/>
            </p:spPr>
            <p:txBody>
              <a:bodyPr lIns="18000" rIns="18000"/>
              <a:lstStyle/>
              <a:p>
                <a:pPr algn="ctr">
                  <a:spcBef>
                    <a:spcPct val="0"/>
                  </a:spcBef>
                  <a:defRPr/>
                </a:pPr>
                <a:r>
                  <a:rPr lang="it-IT" dirty="0">
                    <a:solidFill>
                      <a:srgbClr val="000000"/>
                    </a:solidFill>
                    <a:latin typeface="Arial"/>
                    <a:cs typeface="+mn-cs"/>
                  </a:rPr>
                  <a:t>PH</a:t>
                </a:r>
              </a:p>
            </p:txBody>
          </p:sp>
          <p:sp>
            <p:nvSpPr>
              <p:cNvPr id="56" name="Rettangolo 55"/>
              <p:cNvSpPr/>
              <p:nvPr/>
            </p:nvSpPr>
            <p:spPr bwMode="auto">
              <a:xfrm>
                <a:off x="2356533" y="4357694"/>
                <a:ext cx="715269" cy="285752"/>
              </a:xfrm>
              <a:prstGeom prst="rect">
                <a:avLst/>
              </a:prstGeom>
              <a:solidFill>
                <a:schemeClr val="accent1"/>
              </a:solidFill>
              <a:ln w="9525" cap="flat" cmpd="sng" algn="ctr">
                <a:solidFill>
                  <a:schemeClr val="tx1"/>
                </a:solidFill>
                <a:prstDash val="solid"/>
                <a:miter lim="800000"/>
                <a:headEnd type="none" w="med" len="med"/>
                <a:tailEnd type="none" w="med" len="med"/>
              </a:ln>
              <a:effectLst/>
            </p:spPr>
            <p:txBody>
              <a:bodyPr lIns="18000" rIns="18000"/>
              <a:lstStyle/>
              <a:p>
                <a:pPr algn="ctr">
                  <a:spcBef>
                    <a:spcPct val="0"/>
                  </a:spcBef>
                  <a:defRPr/>
                </a:pPr>
                <a:r>
                  <a:rPr lang="it-IT" dirty="0">
                    <a:solidFill>
                      <a:srgbClr val="000000"/>
                    </a:solidFill>
                    <a:latin typeface="Arial"/>
                    <a:cs typeface="+mn-cs"/>
                  </a:rPr>
                  <a:t>30</a:t>
                </a:r>
              </a:p>
            </p:txBody>
          </p:sp>
        </p:grpSp>
      </p:grpSp>
      <p:sp>
        <p:nvSpPr>
          <p:cNvPr id="66" name="Rettangolo 65"/>
          <p:cNvSpPr/>
          <p:nvPr/>
        </p:nvSpPr>
        <p:spPr bwMode="auto">
          <a:xfrm>
            <a:off x="4143375" y="1357313"/>
            <a:ext cx="3500438" cy="377825"/>
          </a:xfrm>
          <a:prstGeom prst="rect">
            <a:avLst/>
          </a:prstGeom>
          <a:solidFill>
            <a:schemeClr val="accent1"/>
          </a:solidFill>
          <a:ln w="9525" cap="flat" cmpd="sng" algn="ctr">
            <a:solidFill>
              <a:schemeClr val="tx1"/>
            </a:solidFill>
            <a:prstDash val="solid"/>
            <a:miter lim="800000"/>
            <a:headEnd type="none" w="med" len="med"/>
            <a:tailEnd type="none" w="med" len="med"/>
          </a:ln>
          <a:effectLst/>
        </p:spPr>
        <p:txBody>
          <a:bodyPr anchor="ctr"/>
          <a:lstStyle/>
          <a:p>
            <a:pPr algn="ctr">
              <a:spcBef>
                <a:spcPct val="0"/>
              </a:spcBef>
              <a:defRPr/>
            </a:pPr>
            <a:r>
              <a:rPr lang="it-IT" dirty="0" err="1">
                <a:solidFill>
                  <a:srgbClr val="000000"/>
                </a:solidFill>
                <a:latin typeface="Arial"/>
                <a:cs typeface="+mn-cs"/>
              </a:rPr>
              <a:t>Organizations</a:t>
            </a:r>
            <a:endParaRPr lang="it-IT" dirty="0">
              <a:solidFill>
                <a:srgbClr val="000000"/>
              </a:solidFill>
              <a:latin typeface="Arial"/>
              <a:cs typeface="+mn-cs"/>
            </a:endParaRPr>
          </a:p>
        </p:txBody>
      </p:sp>
      <p:sp>
        <p:nvSpPr>
          <p:cNvPr id="67" name="Rettangolo 66"/>
          <p:cNvSpPr/>
          <p:nvPr/>
        </p:nvSpPr>
        <p:spPr bwMode="auto">
          <a:xfrm>
            <a:off x="5500688" y="1735138"/>
            <a:ext cx="2143125" cy="728662"/>
          </a:xfrm>
          <a:prstGeom prst="rect">
            <a:avLst/>
          </a:prstGeom>
          <a:solidFill>
            <a:schemeClr val="accent1"/>
          </a:solidFill>
          <a:ln w="9525" cap="flat" cmpd="sng" algn="ctr">
            <a:solidFill>
              <a:schemeClr val="tx1"/>
            </a:solidFill>
            <a:prstDash val="solid"/>
            <a:miter lim="800000"/>
            <a:headEnd type="none" w="med" len="med"/>
            <a:tailEnd type="none" w="med" len="med"/>
          </a:ln>
          <a:effectLst/>
        </p:spPr>
        <p:txBody>
          <a:bodyPr lIns="18000" rIns="18000"/>
          <a:lstStyle/>
          <a:p>
            <a:pPr algn="ctr">
              <a:spcBef>
                <a:spcPct val="0"/>
              </a:spcBef>
              <a:defRPr/>
            </a:pPr>
            <a:r>
              <a:rPr lang="it-IT" dirty="0" err="1">
                <a:solidFill>
                  <a:srgbClr val="000000"/>
                </a:solidFill>
                <a:latin typeface="Arial"/>
                <a:cs typeface="+mn-cs"/>
              </a:rPr>
              <a:t>Fundings</a:t>
            </a:r>
            <a:endParaRPr lang="it-IT" dirty="0">
              <a:solidFill>
                <a:srgbClr val="000000"/>
              </a:solidFill>
              <a:latin typeface="Arial"/>
              <a:cs typeface="+mn-cs"/>
            </a:endParaRPr>
          </a:p>
        </p:txBody>
      </p:sp>
      <p:sp>
        <p:nvSpPr>
          <p:cNvPr id="68" name="Rettangolo 67"/>
          <p:cNvSpPr/>
          <p:nvPr/>
        </p:nvSpPr>
        <p:spPr bwMode="auto">
          <a:xfrm>
            <a:off x="5500688" y="2392363"/>
            <a:ext cx="2143125" cy="692150"/>
          </a:xfrm>
          <a:prstGeom prst="rect">
            <a:avLst/>
          </a:prstGeom>
          <a:solidFill>
            <a:schemeClr val="accent1"/>
          </a:solidFill>
          <a:ln w="9525" cap="flat" cmpd="sng" algn="ctr">
            <a:solidFill>
              <a:schemeClr val="tx1"/>
            </a:solidFill>
            <a:prstDash val="solid"/>
            <a:miter lim="800000"/>
            <a:headEnd type="none" w="med" len="med"/>
            <a:tailEnd type="none" w="med" len="med"/>
          </a:ln>
          <a:effectLst/>
        </p:spPr>
        <p:txBody>
          <a:bodyPr lIns="18000" rIns="18000"/>
          <a:lstStyle/>
          <a:p>
            <a:pPr algn="ctr">
              <a:spcBef>
                <a:spcPct val="0"/>
              </a:spcBef>
              <a:defRPr/>
            </a:pPr>
            <a:endParaRPr lang="it-IT" dirty="0">
              <a:solidFill>
                <a:srgbClr val="000000"/>
              </a:solidFill>
              <a:latin typeface="Arial"/>
              <a:cs typeface="+mn-cs"/>
            </a:endParaRPr>
          </a:p>
        </p:txBody>
      </p:sp>
      <p:sp>
        <p:nvSpPr>
          <p:cNvPr id="69" name="Rettangolo 68"/>
          <p:cNvSpPr/>
          <p:nvPr/>
        </p:nvSpPr>
        <p:spPr bwMode="auto">
          <a:xfrm>
            <a:off x="4143375" y="1735138"/>
            <a:ext cx="714375" cy="657225"/>
          </a:xfrm>
          <a:prstGeom prst="rect">
            <a:avLst/>
          </a:prstGeom>
          <a:solidFill>
            <a:schemeClr val="accent1"/>
          </a:solidFill>
          <a:ln w="9525" cap="flat" cmpd="sng" algn="ctr">
            <a:solidFill>
              <a:schemeClr val="tx1"/>
            </a:solidFill>
            <a:prstDash val="solid"/>
            <a:miter lim="800000"/>
            <a:headEnd type="none" w="med" len="med"/>
            <a:tailEnd type="none" w="med" len="med"/>
          </a:ln>
          <a:effectLst/>
        </p:spPr>
        <p:txBody>
          <a:bodyPr lIns="18000" rIns="18000"/>
          <a:lstStyle/>
          <a:p>
            <a:pPr algn="ctr">
              <a:spcBef>
                <a:spcPct val="0"/>
              </a:spcBef>
              <a:defRPr/>
            </a:pPr>
            <a:r>
              <a:rPr lang="it-IT" dirty="0">
                <a:solidFill>
                  <a:srgbClr val="000000"/>
                </a:solidFill>
                <a:latin typeface="Arial"/>
                <a:cs typeface="+mn-cs"/>
              </a:rPr>
              <a:t>Code</a:t>
            </a:r>
          </a:p>
        </p:txBody>
      </p:sp>
      <p:sp>
        <p:nvSpPr>
          <p:cNvPr id="70" name="Rettangolo 69"/>
          <p:cNvSpPr/>
          <p:nvPr/>
        </p:nvSpPr>
        <p:spPr bwMode="auto">
          <a:xfrm>
            <a:off x="4143375" y="2392363"/>
            <a:ext cx="714375" cy="692150"/>
          </a:xfrm>
          <a:prstGeom prst="rect">
            <a:avLst/>
          </a:prstGeom>
          <a:solidFill>
            <a:schemeClr val="accent1"/>
          </a:solidFill>
          <a:ln w="9525" cap="flat" cmpd="sng" algn="ctr">
            <a:solidFill>
              <a:schemeClr val="tx1"/>
            </a:solidFill>
            <a:prstDash val="solid"/>
            <a:miter lim="800000"/>
            <a:headEnd type="none" w="med" len="med"/>
            <a:tailEnd type="none" w="med" len="med"/>
          </a:ln>
          <a:effectLst/>
        </p:spPr>
        <p:txBody>
          <a:bodyPr lIns="18000" rIns="18000"/>
          <a:lstStyle/>
          <a:p>
            <a:pPr algn="ctr">
              <a:spcBef>
                <a:spcPct val="0"/>
              </a:spcBef>
              <a:defRPr/>
            </a:pPr>
            <a:r>
              <a:rPr lang="it-IT" dirty="0">
                <a:solidFill>
                  <a:srgbClr val="000000"/>
                </a:solidFill>
                <a:latin typeface="Arial"/>
                <a:cs typeface="+mn-cs"/>
              </a:rPr>
              <a:t>HAL</a:t>
            </a:r>
          </a:p>
        </p:txBody>
      </p:sp>
      <p:sp>
        <p:nvSpPr>
          <p:cNvPr id="71" name="Rettangolo 70"/>
          <p:cNvSpPr/>
          <p:nvPr/>
        </p:nvSpPr>
        <p:spPr bwMode="auto">
          <a:xfrm>
            <a:off x="4857750" y="1735138"/>
            <a:ext cx="642938" cy="657225"/>
          </a:xfrm>
          <a:prstGeom prst="rect">
            <a:avLst/>
          </a:prstGeom>
          <a:solidFill>
            <a:schemeClr val="accent1"/>
          </a:solidFill>
          <a:ln w="9525" cap="flat" cmpd="sng" algn="ctr">
            <a:solidFill>
              <a:schemeClr val="tx1"/>
            </a:solidFill>
            <a:prstDash val="solid"/>
            <a:miter lim="800000"/>
            <a:headEnd type="none" w="med" len="med"/>
            <a:tailEnd type="none" w="med" len="med"/>
          </a:ln>
          <a:effectLst/>
        </p:spPr>
        <p:txBody>
          <a:bodyPr lIns="18000" rIns="18000"/>
          <a:lstStyle/>
          <a:p>
            <a:pPr algn="ctr">
              <a:spcBef>
                <a:spcPct val="0"/>
              </a:spcBef>
              <a:defRPr/>
            </a:pPr>
            <a:r>
              <a:rPr lang="it-IT" dirty="0" err="1">
                <a:solidFill>
                  <a:srgbClr val="000000"/>
                </a:solidFill>
                <a:latin typeface="Arial"/>
                <a:cs typeface="+mn-cs"/>
              </a:rPr>
              <a:t>Year</a:t>
            </a:r>
            <a:endParaRPr lang="it-IT" dirty="0">
              <a:solidFill>
                <a:srgbClr val="000000"/>
              </a:solidFill>
              <a:latin typeface="Arial"/>
              <a:cs typeface="+mn-cs"/>
            </a:endParaRPr>
          </a:p>
        </p:txBody>
      </p:sp>
      <p:sp>
        <p:nvSpPr>
          <p:cNvPr id="72" name="Rettangolo 71"/>
          <p:cNvSpPr/>
          <p:nvPr/>
        </p:nvSpPr>
        <p:spPr bwMode="auto">
          <a:xfrm>
            <a:off x="4857750" y="2392363"/>
            <a:ext cx="642938" cy="692150"/>
          </a:xfrm>
          <a:prstGeom prst="rect">
            <a:avLst/>
          </a:prstGeom>
          <a:solidFill>
            <a:schemeClr val="accent1"/>
          </a:solidFill>
          <a:ln w="9525" cap="flat" cmpd="sng" algn="ctr">
            <a:solidFill>
              <a:schemeClr val="tx1"/>
            </a:solidFill>
            <a:prstDash val="solid"/>
            <a:miter lim="800000"/>
            <a:headEnd type="none" w="med" len="med"/>
            <a:tailEnd type="none" w="med" len="med"/>
          </a:ln>
          <a:effectLst/>
        </p:spPr>
        <p:txBody>
          <a:bodyPr lIns="18000" rIns="18000"/>
          <a:lstStyle/>
          <a:p>
            <a:pPr algn="ctr">
              <a:spcBef>
                <a:spcPct val="0"/>
              </a:spcBef>
              <a:defRPr/>
            </a:pPr>
            <a:endParaRPr lang="it-IT" dirty="0">
              <a:solidFill>
                <a:srgbClr val="000000"/>
              </a:solidFill>
              <a:latin typeface="Arial"/>
              <a:cs typeface="+mn-cs"/>
            </a:endParaRPr>
          </a:p>
        </p:txBody>
      </p:sp>
      <p:sp>
        <p:nvSpPr>
          <p:cNvPr id="73" name="Rettangolo 72"/>
          <p:cNvSpPr/>
          <p:nvPr/>
        </p:nvSpPr>
        <p:spPr bwMode="auto">
          <a:xfrm>
            <a:off x="5572125" y="2444750"/>
            <a:ext cx="1000125" cy="312738"/>
          </a:xfrm>
          <a:prstGeom prst="rect">
            <a:avLst/>
          </a:prstGeom>
          <a:solidFill>
            <a:schemeClr val="accent1"/>
          </a:solidFill>
          <a:ln w="9525" cap="flat" cmpd="sng" algn="ctr">
            <a:solidFill>
              <a:schemeClr val="tx1"/>
            </a:solidFill>
            <a:prstDash val="solid"/>
            <a:miter lim="800000"/>
            <a:headEnd type="none" w="med" len="med"/>
            <a:tailEnd type="none" w="med" len="med"/>
          </a:ln>
          <a:effectLst/>
        </p:spPr>
        <p:txBody>
          <a:bodyPr/>
          <a:lstStyle/>
          <a:p>
            <a:pPr algn="ctr">
              <a:spcBef>
                <a:spcPct val="0"/>
              </a:spcBef>
              <a:defRPr/>
            </a:pPr>
            <a:r>
              <a:rPr lang="it-IT" dirty="0">
                <a:solidFill>
                  <a:srgbClr val="000000"/>
                </a:solidFill>
                <a:latin typeface="Arial"/>
                <a:cs typeface="+mn-cs"/>
              </a:rPr>
              <a:t>301</a:t>
            </a:r>
          </a:p>
        </p:txBody>
      </p:sp>
      <p:sp>
        <p:nvSpPr>
          <p:cNvPr id="74" name="Rettangolo 73"/>
          <p:cNvSpPr/>
          <p:nvPr/>
        </p:nvSpPr>
        <p:spPr bwMode="auto">
          <a:xfrm>
            <a:off x="6572250" y="2078038"/>
            <a:ext cx="1071563" cy="314325"/>
          </a:xfrm>
          <a:prstGeom prst="rect">
            <a:avLst/>
          </a:prstGeom>
          <a:solidFill>
            <a:schemeClr val="accent1"/>
          </a:solidFill>
          <a:ln w="9525" cap="flat" cmpd="sng" algn="ctr">
            <a:solidFill>
              <a:schemeClr val="tx1"/>
            </a:solidFill>
            <a:prstDash val="solid"/>
            <a:miter lim="800000"/>
            <a:headEnd type="none" w="med" len="med"/>
            <a:tailEnd type="none" w="med" len="med"/>
          </a:ln>
          <a:effectLst/>
        </p:spPr>
        <p:txBody>
          <a:bodyPr lIns="18000" rIns="18000"/>
          <a:lstStyle/>
          <a:p>
            <a:pPr algn="ctr">
              <a:spcBef>
                <a:spcPct val="0"/>
              </a:spcBef>
              <a:defRPr/>
            </a:pPr>
            <a:r>
              <a:rPr lang="it-IT" dirty="0" err="1">
                <a:solidFill>
                  <a:srgbClr val="000000"/>
                </a:solidFill>
                <a:latin typeface="Arial"/>
                <a:cs typeface="+mn-cs"/>
              </a:rPr>
              <a:t>FinId</a:t>
            </a:r>
            <a:endParaRPr lang="it-IT" dirty="0">
              <a:solidFill>
                <a:srgbClr val="000000"/>
              </a:solidFill>
              <a:latin typeface="Arial"/>
              <a:cs typeface="+mn-cs"/>
            </a:endParaRPr>
          </a:p>
        </p:txBody>
      </p:sp>
      <p:sp>
        <p:nvSpPr>
          <p:cNvPr id="75" name="Rettangolo 74"/>
          <p:cNvSpPr/>
          <p:nvPr/>
        </p:nvSpPr>
        <p:spPr bwMode="auto">
          <a:xfrm>
            <a:off x="5500688" y="2078038"/>
            <a:ext cx="1071562" cy="314325"/>
          </a:xfrm>
          <a:prstGeom prst="rect">
            <a:avLst/>
          </a:prstGeom>
          <a:solidFill>
            <a:schemeClr val="accent1"/>
          </a:solidFill>
          <a:ln w="9525" cap="flat" cmpd="sng" algn="ctr">
            <a:solidFill>
              <a:schemeClr val="tx1"/>
            </a:solidFill>
            <a:prstDash val="solid"/>
            <a:miter lim="800000"/>
            <a:headEnd type="none" w="med" len="med"/>
            <a:tailEnd type="none" w="med" len="med"/>
          </a:ln>
          <a:effectLst/>
        </p:spPr>
        <p:txBody>
          <a:bodyPr lIns="18000" rIns="18000"/>
          <a:lstStyle/>
          <a:p>
            <a:pPr algn="ctr">
              <a:spcBef>
                <a:spcPct val="0"/>
              </a:spcBef>
              <a:defRPr/>
            </a:pPr>
            <a:r>
              <a:rPr lang="it-IT" dirty="0" err="1">
                <a:solidFill>
                  <a:srgbClr val="000000"/>
                </a:solidFill>
                <a:latin typeface="Arial"/>
                <a:cs typeface="+mn-cs"/>
              </a:rPr>
              <a:t>FId</a:t>
            </a:r>
            <a:endParaRPr lang="it-IT" dirty="0">
              <a:solidFill>
                <a:srgbClr val="000000"/>
              </a:solidFill>
              <a:latin typeface="Arial"/>
              <a:cs typeface="+mn-cs"/>
            </a:endParaRPr>
          </a:p>
        </p:txBody>
      </p:sp>
      <p:sp>
        <p:nvSpPr>
          <p:cNvPr id="76" name="Rettangolo 75"/>
          <p:cNvSpPr/>
          <p:nvPr/>
        </p:nvSpPr>
        <p:spPr bwMode="auto">
          <a:xfrm>
            <a:off x="6572250" y="2436813"/>
            <a:ext cx="1000125" cy="312737"/>
          </a:xfrm>
          <a:prstGeom prst="rect">
            <a:avLst/>
          </a:prstGeom>
          <a:solidFill>
            <a:schemeClr val="accent1"/>
          </a:solidFill>
          <a:ln w="9525" cap="flat" cmpd="sng" algn="ctr">
            <a:solidFill>
              <a:schemeClr val="tx1"/>
            </a:solidFill>
            <a:prstDash val="solid"/>
            <a:miter lim="800000"/>
            <a:headEnd type="none" w="med" len="med"/>
            <a:tailEnd type="none" w="med" len="med"/>
          </a:ln>
          <a:effectLst/>
        </p:spPr>
        <p:txBody>
          <a:bodyPr/>
          <a:lstStyle/>
          <a:p>
            <a:pPr algn="ctr">
              <a:spcBef>
                <a:spcPct val="0"/>
              </a:spcBef>
              <a:defRPr/>
            </a:pPr>
            <a:r>
              <a:rPr lang="it-IT" dirty="0">
                <a:solidFill>
                  <a:srgbClr val="000000"/>
                </a:solidFill>
                <a:latin typeface="Arial"/>
                <a:cs typeface="+mn-cs"/>
              </a:rPr>
              <a:t>k1</a:t>
            </a:r>
          </a:p>
        </p:txBody>
      </p:sp>
      <p:sp>
        <p:nvSpPr>
          <p:cNvPr id="77" name="Rettangolo 76"/>
          <p:cNvSpPr/>
          <p:nvPr/>
        </p:nvSpPr>
        <p:spPr bwMode="auto">
          <a:xfrm>
            <a:off x="5500688" y="3106738"/>
            <a:ext cx="2143125" cy="379412"/>
          </a:xfrm>
          <a:prstGeom prst="rect">
            <a:avLst/>
          </a:prstGeom>
          <a:solidFill>
            <a:schemeClr val="accent1"/>
          </a:solidFill>
          <a:ln w="9525" cap="flat" cmpd="sng" algn="ctr">
            <a:solidFill>
              <a:schemeClr val="tx1"/>
            </a:solidFill>
            <a:prstDash val="solid"/>
            <a:miter lim="800000"/>
            <a:headEnd type="none" w="med" len="med"/>
            <a:tailEnd type="none" w="med" len="med"/>
          </a:ln>
          <a:effectLst/>
        </p:spPr>
        <p:txBody>
          <a:bodyPr lIns="18000" rIns="18000"/>
          <a:lstStyle/>
          <a:p>
            <a:pPr algn="ctr">
              <a:spcBef>
                <a:spcPct val="0"/>
              </a:spcBef>
              <a:defRPr/>
            </a:pPr>
            <a:endParaRPr lang="it-IT" dirty="0">
              <a:solidFill>
                <a:srgbClr val="000000"/>
              </a:solidFill>
              <a:latin typeface="Arial"/>
              <a:cs typeface="+mn-cs"/>
            </a:endParaRPr>
          </a:p>
        </p:txBody>
      </p:sp>
      <p:sp>
        <p:nvSpPr>
          <p:cNvPr id="78" name="Rettangolo 77"/>
          <p:cNvSpPr/>
          <p:nvPr/>
        </p:nvSpPr>
        <p:spPr bwMode="auto">
          <a:xfrm>
            <a:off x="4143375" y="3106738"/>
            <a:ext cx="714375" cy="379412"/>
          </a:xfrm>
          <a:prstGeom prst="rect">
            <a:avLst/>
          </a:prstGeom>
          <a:solidFill>
            <a:schemeClr val="accent1"/>
          </a:solidFill>
          <a:ln w="9525" cap="flat" cmpd="sng" algn="ctr">
            <a:solidFill>
              <a:schemeClr val="tx1"/>
            </a:solidFill>
            <a:prstDash val="solid"/>
            <a:miter lim="800000"/>
            <a:headEnd type="none" w="med" len="med"/>
            <a:tailEnd type="none" w="med" len="med"/>
          </a:ln>
          <a:effectLst/>
        </p:spPr>
        <p:txBody>
          <a:bodyPr lIns="18000" rIns="18000"/>
          <a:lstStyle/>
          <a:p>
            <a:pPr algn="ctr">
              <a:spcBef>
                <a:spcPct val="0"/>
              </a:spcBef>
              <a:defRPr/>
            </a:pPr>
            <a:r>
              <a:rPr lang="it-IT" dirty="0">
                <a:solidFill>
                  <a:srgbClr val="000000"/>
                </a:solidFill>
                <a:latin typeface="Arial"/>
                <a:cs typeface="+mn-cs"/>
              </a:rPr>
              <a:t>SM</a:t>
            </a:r>
          </a:p>
        </p:txBody>
      </p:sp>
      <p:sp>
        <p:nvSpPr>
          <p:cNvPr id="79" name="Rettangolo 78"/>
          <p:cNvSpPr/>
          <p:nvPr/>
        </p:nvSpPr>
        <p:spPr bwMode="auto">
          <a:xfrm>
            <a:off x="4857750" y="3106738"/>
            <a:ext cx="642938" cy="379412"/>
          </a:xfrm>
          <a:prstGeom prst="rect">
            <a:avLst/>
          </a:prstGeom>
          <a:solidFill>
            <a:schemeClr val="accent1"/>
          </a:solidFill>
          <a:ln w="9525" cap="flat" cmpd="sng" algn="ctr">
            <a:solidFill>
              <a:schemeClr val="tx1"/>
            </a:solidFill>
            <a:prstDash val="solid"/>
            <a:miter lim="800000"/>
            <a:headEnd type="none" w="med" len="med"/>
            <a:tailEnd type="none" w="med" len="med"/>
          </a:ln>
          <a:effectLst/>
        </p:spPr>
        <p:txBody>
          <a:bodyPr lIns="18000" rIns="18000"/>
          <a:lstStyle/>
          <a:p>
            <a:pPr algn="ctr">
              <a:spcBef>
                <a:spcPct val="0"/>
              </a:spcBef>
              <a:defRPr/>
            </a:pPr>
            <a:endParaRPr lang="it-IT" dirty="0">
              <a:solidFill>
                <a:srgbClr val="000000"/>
              </a:solidFill>
              <a:latin typeface="Arial"/>
              <a:cs typeface="+mn-cs"/>
            </a:endParaRPr>
          </a:p>
        </p:txBody>
      </p:sp>
      <p:sp>
        <p:nvSpPr>
          <p:cNvPr id="80" name="Rettangolo 79"/>
          <p:cNvSpPr/>
          <p:nvPr/>
        </p:nvSpPr>
        <p:spPr bwMode="auto">
          <a:xfrm>
            <a:off x="5572125" y="3165475"/>
            <a:ext cx="1000125" cy="292100"/>
          </a:xfrm>
          <a:prstGeom prst="rect">
            <a:avLst/>
          </a:prstGeom>
          <a:solidFill>
            <a:schemeClr val="accent1"/>
          </a:solidFill>
          <a:ln w="9525" cap="flat" cmpd="sng" algn="ctr">
            <a:solidFill>
              <a:schemeClr val="tx1"/>
            </a:solidFill>
            <a:prstDash val="solid"/>
            <a:miter lim="800000"/>
            <a:headEnd type="none" w="med" len="med"/>
            <a:tailEnd type="none" w="med" len="med"/>
          </a:ln>
          <a:effectLst/>
        </p:spPr>
        <p:txBody>
          <a:bodyPr/>
          <a:lstStyle/>
          <a:p>
            <a:pPr algn="ctr">
              <a:spcBef>
                <a:spcPct val="0"/>
              </a:spcBef>
              <a:defRPr/>
            </a:pPr>
            <a:endParaRPr lang="it-IT">
              <a:solidFill>
                <a:srgbClr val="000000"/>
              </a:solidFill>
              <a:latin typeface="Arial"/>
              <a:cs typeface="+mn-cs"/>
            </a:endParaRPr>
          </a:p>
        </p:txBody>
      </p:sp>
      <p:sp>
        <p:nvSpPr>
          <p:cNvPr id="22555" name="Rettangolo 80"/>
          <p:cNvSpPr>
            <a:spLocks noChangeArrowheads="1"/>
          </p:cNvSpPr>
          <p:nvPr/>
        </p:nvSpPr>
        <p:spPr bwMode="auto">
          <a:xfrm>
            <a:off x="6572250" y="3151188"/>
            <a:ext cx="1000125" cy="292100"/>
          </a:xfrm>
          <a:prstGeom prst="rect">
            <a:avLst/>
          </a:prstGeom>
          <a:solidFill>
            <a:schemeClr val="accent1"/>
          </a:solidFill>
          <a:ln w="9525">
            <a:solidFill>
              <a:schemeClr val="tx1"/>
            </a:solidFill>
            <a:miter lim="800000"/>
            <a:headEnd/>
            <a:tailEnd/>
          </a:ln>
        </p:spPr>
        <p:txBody>
          <a:bodyPr/>
          <a:lstStyle/>
          <a:p>
            <a:pPr>
              <a:spcBef>
                <a:spcPct val="0"/>
              </a:spcBef>
            </a:pPr>
            <a:endParaRPr lang="it-IT" sz="2400">
              <a:solidFill>
                <a:srgbClr val="000000"/>
              </a:solidFill>
              <a:cs typeface="+mn-cs"/>
            </a:endParaRPr>
          </a:p>
        </p:txBody>
      </p:sp>
      <p:sp>
        <p:nvSpPr>
          <p:cNvPr id="82" name="Rettangolo 81"/>
          <p:cNvSpPr/>
          <p:nvPr/>
        </p:nvSpPr>
        <p:spPr bwMode="auto">
          <a:xfrm>
            <a:off x="5510213" y="3451225"/>
            <a:ext cx="2143125" cy="377825"/>
          </a:xfrm>
          <a:prstGeom prst="rect">
            <a:avLst/>
          </a:prstGeom>
          <a:solidFill>
            <a:schemeClr val="accent1"/>
          </a:solidFill>
          <a:ln w="9525" cap="flat" cmpd="sng" algn="ctr">
            <a:solidFill>
              <a:schemeClr val="tx1"/>
            </a:solidFill>
            <a:prstDash val="solid"/>
            <a:miter lim="800000"/>
            <a:headEnd type="none" w="med" len="med"/>
            <a:tailEnd type="none" w="med" len="med"/>
          </a:ln>
          <a:effectLst/>
        </p:spPr>
        <p:txBody>
          <a:bodyPr lIns="18000" rIns="18000"/>
          <a:lstStyle/>
          <a:p>
            <a:pPr algn="ctr">
              <a:spcBef>
                <a:spcPct val="0"/>
              </a:spcBef>
              <a:defRPr/>
            </a:pPr>
            <a:endParaRPr lang="it-IT" dirty="0">
              <a:solidFill>
                <a:srgbClr val="000000"/>
              </a:solidFill>
              <a:latin typeface="Arial"/>
              <a:cs typeface="+mn-cs"/>
            </a:endParaRPr>
          </a:p>
        </p:txBody>
      </p:sp>
      <p:sp>
        <p:nvSpPr>
          <p:cNvPr id="83" name="Rettangolo 82"/>
          <p:cNvSpPr/>
          <p:nvPr/>
        </p:nvSpPr>
        <p:spPr bwMode="auto">
          <a:xfrm>
            <a:off x="4152900" y="3451225"/>
            <a:ext cx="714375" cy="377825"/>
          </a:xfrm>
          <a:prstGeom prst="rect">
            <a:avLst/>
          </a:prstGeom>
          <a:solidFill>
            <a:schemeClr val="accent1"/>
          </a:solidFill>
          <a:ln w="9525" cap="flat" cmpd="sng" algn="ctr">
            <a:solidFill>
              <a:schemeClr val="tx1"/>
            </a:solidFill>
            <a:prstDash val="solid"/>
            <a:miter lim="800000"/>
            <a:headEnd type="none" w="med" len="med"/>
            <a:tailEnd type="none" w="med" len="med"/>
          </a:ln>
          <a:effectLst/>
        </p:spPr>
        <p:txBody>
          <a:bodyPr lIns="18000" rIns="18000"/>
          <a:lstStyle/>
          <a:p>
            <a:pPr algn="ctr">
              <a:spcBef>
                <a:spcPct val="0"/>
              </a:spcBef>
              <a:defRPr/>
            </a:pPr>
            <a:r>
              <a:rPr lang="it-IT" dirty="0">
                <a:solidFill>
                  <a:srgbClr val="000000"/>
                </a:solidFill>
                <a:latin typeface="Arial"/>
                <a:cs typeface="+mn-cs"/>
              </a:rPr>
              <a:t>PH</a:t>
            </a:r>
          </a:p>
        </p:txBody>
      </p:sp>
      <p:sp>
        <p:nvSpPr>
          <p:cNvPr id="84" name="Rettangolo 83"/>
          <p:cNvSpPr/>
          <p:nvPr/>
        </p:nvSpPr>
        <p:spPr bwMode="auto">
          <a:xfrm>
            <a:off x="4867275" y="3451225"/>
            <a:ext cx="642938" cy="377825"/>
          </a:xfrm>
          <a:prstGeom prst="rect">
            <a:avLst/>
          </a:prstGeom>
          <a:solidFill>
            <a:schemeClr val="accent1"/>
          </a:solidFill>
          <a:ln w="9525" cap="flat" cmpd="sng" algn="ctr">
            <a:solidFill>
              <a:schemeClr val="tx1"/>
            </a:solidFill>
            <a:prstDash val="solid"/>
            <a:miter lim="800000"/>
            <a:headEnd type="none" w="med" len="med"/>
            <a:tailEnd type="none" w="med" len="med"/>
          </a:ln>
          <a:effectLst/>
        </p:spPr>
        <p:txBody>
          <a:bodyPr lIns="18000" rIns="18000"/>
          <a:lstStyle/>
          <a:p>
            <a:pPr algn="ctr">
              <a:spcBef>
                <a:spcPct val="0"/>
              </a:spcBef>
              <a:defRPr/>
            </a:pPr>
            <a:endParaRPr lang="it-IT" dirty="0">
              <a:solidFill>
                <a:srgbClr val="000000"/>
              </a:solidFill>
              <a:latin typeface="Arial"/>
              <a:cs typeface="+mn-cs"/>
            </a:endParaRPr>
          </a:p>
        </p:txBody>
      </p:sp>
      <p:sp>
        <p:nvSpPr>
          <p:cNvPr id="85" name="Rettangolo 84"/>
          <p:cNvSpPr/>
          <p:nvPr/>
        </p:nvSpPr>
        <p:spPr bwMode="auto">
          <a:xfrm>
            <a:off x="5581650" y="3486150"/>
            <a:ext cx="1000125" cy="293688"/>
          </a:xfrm>
          <a:prstGeom prst="rect">
            <a:avLst/>
          </a:prstGeom>
          <a:solidFill>
            <a:schemeClr val="accent1"/>
          </a:solidFill>
          <a:ln w="9525" cap="flat" cmpd="sng" algn="ctr">
            <a:solidFill>
              <a:schemeClr val="tx1"/>
            </a:solidFill>
            <a:prstDash val="solid"/>
            <a:miter lim="800000"/>
            <a:headEnd type="none" w="med" len="med"/>
            <a:tailEnd type="none" w="med" len="med"/>
          </a:ln>
          <a:effectLst/>
        </p:spPr>
        <p:txBody>
          <a:bodyPr/>
          <a:lstStyle/>
          <a:p>
            <a:pPr algn="ctr">
              <a:spcBef>
                <a:spcPct val="0"/>
              </a:spcBef>
              <a:defRPr/>
            </a:pPr>
            <a:r>
              <a:rPr lang="it-IT" dirty="0">
                <a:solidFill>
                  <a:srgbClr val="000000"/>
                </a:solidFill>
                <a:latin typeface="Arial"/>
                <a:cs typeface="+mn-cs"/>
              </a:rPr>
              <a:t>303</a:t>
            </a:r>
          </a:p>
        </p:txBody>
      </p:sp>
      <p:sp>
        <p:nvSpPr>
          <p:cNvPr id="86" name="Rettangolo 85"/>
          <p:cNvSpPr/>
          <p:nvPr/>
        </p:nvSpPr>
        <p:spPr bwMode="auto">
          <a:xfrm>
            <a:off x="6581775" y="3494088"/>
            <a:ext cx="1000125" cy="292100"/>
          </a:xfrm>
          <a:prstGeom prst="rect">
            <a:avLst/>
          </a:prstGeom>
          <a:solidFill>
            <a:schemeClr val="accent1"/>
          </a:solidFill>
          <a:ln w="9525" cap="flat" cmpd="sng" algn="ctr">
            <a:solidFill>
              <a:schemeClr val="tx1"/>
            </a:solidFill>
            <a:prstDash val="solid"/>
            <a:miter lim="800000"/>
            <a:headEnd type="none" w="med" len="med"/>
            <a:tailEnd type="none" w="med" len="med"/>
          </a:ln>
          <a:effectLst/>
        </p:spPr>
        <p:txBody>
          <a:bodyPr/>
          <a:lstStyle/>
          <a:p>
            <a:pPr algn="ctr">
              <a:spcBef>
                <a:spcPct val="0"/>
              </a:spcBef>
              <a:defRPr/>
            </a:pPr>
            <a:r>
              <a:rPr lang="it-IT" dirty="0">
                <a:solidFill>
                  <a:srgbClr val="000000"/>
                </a:solidFill>
                <a:latin typeface="Arial"/>
                <a:cs typeface="+mn-cs"/>
              </a:rPr>
              <a:t>k1</a:t>
            </a:r>
          </a:p>
        </p:txBody>
      </p:sp>
      <p:sp>
        <p:nvSpPr>
          <p:cNvPr id="87" name="Rettangolo 86"/>
          <p:cNvSpPr/>
          <p:nvPr/>
        </p:nvSpPr>
        <p:spPr bwMode="auto">
          <a:xfrm>
            <a:off x="5572125" y="2749550"/>
            <a:ext cx="1000125" cy="314325"/>
          </a:xfrm>
          <a:prstGeom prst="rect">
            <a:avLst/>
          </a:prstGeom>
          <a:solidFill>
            <a:schemeClr val="accent1"/>
          </a:solidFill>
          <a:ln w="9525" cap="flat" cmpd="sng" algn="ctr">
            <a:solidFill>
              <a:schemeClr val="tx1"/>
            </a:solidFill>
            <a:prstDash val="solid"/>
            <a:miter lim="800000"/>
            <a:headEnd type="none" w="med" len="med"/>
            <a:tailEnd type="none" w="med" len="med"/>
          </a:ln>
          <a:effectLst/>
        </p:spPr>
        <p:txBody>
          <a:bodyPr/>
          <a:lstStyle/>
          <a:p>
            <a:pPr algn="ctr">
              <a:spcBef>
                <a:spcPct val="0"/>
              </a:spcBef>
              <a:defRPr/>
            </a:pPr>
            <a:r>
              <a:rPr lang="it-IT" dirty="0">
                <a:solidFill>
                  <a:srgbClr val="000000"/>
                </a:solidFill>
                <a:latin typeface="Arial"/>
                <a:cs typeface="+mn-cs"/>
              </a:rPr>
              <a:t>302</a:t>
            </a:r>
          </a:p>
        </p:txBody>
      </p:sp>
      <p:sp>
        <p:nvSpPr>
          <p:cNvPr id="88" name="Rettangolo 87"/>
          <p:cNvSpPr/>
          <p:nvPr/>
        </p:nvSpPr>
        <p:spPr bwMode="auto">
          <a:xfrm>
            <a:off x="6572250" y="2757488"/>
            <a:ext cx="1000125" cy="314325"/>
          </a:xfrm>
          <a:prstGeom prst="rect">
            <a:avLst/>
          </a:prstGeom>
          <a:solidFill>
            <a:schemeClr val="accent1"/>
          </a:solidFill>
          <a:ln w="9525" cap="flat" cmpd="sng" algn="ctr">
            <a:solidFill>
              <a:schemeClr val="tx1"/>
            </a:solidFill>
            <a:prstDash val="solid"/>
            <a:miter lim="800000"/>
            <a:headEnd type="none" w="med" len="med"/>
            <a:tailEnd type="none" w="med" len="med"/>
          </a:ln>
          <a:effectLst/>
        </p:spPr>
        <p:txBody>
          <a:bodyPr/>
          <a:lstStyle/>
          <a:p>
            <a:pPr algn="ctr">
              <a:spcBef>
                <a:spcPct val="0"/>
              </a:spcBef>
              <a:defRPr/>
            </a:pPr>
            <a:r>
              <a:rPr lang="it-IT" dirty="0">
                <a:solidFill>
                  <a:srgbClr val="000000"/>
                </a:solidFill>
                <a:latin typeface="Arial"/>
                <a:cs typeface="+mn-cs"/>
              </a:rPr>
              <a:t>k1</a:t>
            </a:r>
          </a:p>
        </p:txBody>
      </p:sp>
      <p:grpSp>
        <p:nvGrpSpPr>
          <p:cNvPr id="22563" name="Gruppo 246"/>
          <p:cNvGrpSpPr>
            <a:grpSpLocks/>
          </p:cNvGrpSpPr>
          <p:nvPr/>
        </p:nvGrpSpPr>
        <p:grpSpPr bwMode="auto">
          <a:xfrm>
            <a:off x="5143500" y="4286250"/>
            <a:ext cx="2286000" cy="1357313"/>
            <a:chOff x="642910" y="5143512"/>
            <a:chExt cx="2286016" cy="1428760"/>
          </a:xfrm>
        </p:grpSpPr>
        <p:sp>
          <p:nvSpPr>
            <p:cNvPr id="248" name="Rettangolo 247"/>
            <p:cNvSpPr/>
            <p:nvPr/>
          </p:nvSpPr>
          <p:spPr bwMode="auto">
            <a:xfrm>
              <a:off x="642910" y="5143512"/>
              <a:ext cx="2286016" cy="285752"/>
            </a:xfrm>
            <a:prstGeom prst="rect">
              <a:avLst/>
            </a:prstGeom>
            <a:solidFill>
              <a:schemeClr val="accent1"/>
            </a:solidFill>
            <a:ln w="9525" cap="flat" cmpd="sng" algn="ctr">
              <a:solidFill>
                <a:schemeClr val="tx1"/>
              </a:solidFill>
              <a:prstDash val="solid"/>
              <a:miter lim="800000"/>
              <a:headEnd type="none" w="med" len="med"/>
              <a:tailEnd type="none" w="med" len="med"/>
            </a:ln>
            <a:effectLst/>
          </p:spPr>
          <p:txBody>
            <a:bodyPr anchor="ctr"/>
            <a:lstStyle/>
            <a:p>
              <a:pPr algn="ctr">
                <a:spcBef>
                  <a:spcPct val="0"/>
                </a:spcBef>
                <a:defRPr/>
              </a:pPr>
              <a:r>
                <a:rPr lang="it-IT" dirty="0" err="1">
                  <a:solidFill>
                    <a:srgbClr val="000000"/>
                  </a:solidFill>
                  <a:latin typeface="Arial"/>
                  <a:cs typeface="+mn-cs"/>
                </a:rPr>
                <a:t>Finances</a:t>
              </a:r>
              <a:endParaRPr lang="it-IT" dirty="0">
                <a:solidFill>
                  <a:srgbClr val="000000"/>
                </a:solidFill>
                <a:latin typeface="Arial"/>
                <a:cs typeface="+mn-cs"/>
              </a:endParaRPr>
            </a:p>
          </p:txBody>
        </p:sp>
        <p:grpSp>
          <p:nvGrpSpPr>
            <p:cNvPr id="22565" name="Gruppo 127"/>
            <p:cNvGrpSpPr>
              <a:grpSpLocks/>
            </p:cNvGrpSpPr>
            <p:nvPr/>
          </p:nvGrpSpPr>
          <p:grpSpPr bwMode="auto">
            <a:xfrm>
              <a:off x="642910" y="5429264"/>
              <a:ext cx="2286016" cy="285752"/>
              <a:chOff x="785786" y="4357694"/>
              <a:chExt cx="2286016" cy="285752"/>
            </a:xfrm>
          </p:grpSpPr>
          <p:sp>
            <p:nvSpPr>
              <p:cNvPr id="262" name="Rettangolo 261"/>
              <p:cNvSpPr/>
              <p:nvPr/>
            </p:nvSpPr>
            <p:spPr bwMode="auto">
              <a:xfrm>
                <a:off x="785786" y="4357694"/>
                <a:ext cx="714380" cy="285751"/>
              </a:xfrm>
              <a:prstGeom prst="rect">
                <a:avLst/>
              </a:prstGeom>
              <a:solidFill>
                <a:schemeClr val="accent1"/>
              </a:solidFill>
              <a:ln w="9525" cap="flat" cmpd="sng" algn="ctr">
                <a:solidFill>
                  <a:schemeClr val="tx1"/>
                </a:solidFill>
                <a:prstDash val="solid"/>
                <a:miter lim="800000"/>
                <a:headEnd type="none" w="med" len="med"/>
                <a:tailEnd type="none" w="med" len="med"/>
              </a:ln>
              <a:effectLst/>
            </p:spPr>
            <p:txBody>
              <a:bodyPr lIns="18000" rIns="18000"/>
              <a:lstStyle/>
              <a:p>
                <a:pPr algn="ctr">
                  <a:spcBef>
                    <a:spcPct val="0"/>
                  </a:spcBef>
                  <a:defRPr/>
                </a:pPr>
                <a:r>
                  <a:rPr lang="it-IT" dirty="0" err="1">
                    <a:solidFill>
                      <a:srgbClr val="000000"/>
                    </a:solidFill>
                    <a:latin typeface="Arial"/>
                    <a:cs typeface="+mn-cs"/>
                  </a:rPr>
                  <a:t>FinId</a:t>
                </a:r>
                <a:endParaRPr lang="it-IT" dirty="0">
                  <a:solidFill>
                    <a:srgbClr val="000000"/>
                  </a:solidFill>
                  <a:latin typeface="Arial"/>
                  <a:cs typeface="+mn-cs"/>
                </a:endParaRPr>
              </a:p>
            </p:txBody>
          </p:sp>
          <p:sp>
            <p:nvSpPr>
              <p:cNvPr id="263" name="Rettangolo 262"/>
              <p:cNvSpPr/>
              <p:nvPr/>
            </p:nvSpPr>
            <p:spPr bwMode="auto">
              <a:xfrm>
                <a:off x="1500166" y="4357694"/>
                <a:ext cx="857256" cy="285751"/>
              </a:xfrm>
              <a:prstGeom prst="rect">
                <a:avLst/>
              </a:prstGeom>
              <a:solidFill>
                <a:schemeClr val="accent1"/>
              </a:solidFill>
              <a:ln w="9525" cap="flat" cmpd="sng" algn="ctr">
                <a:solidFill>
                  <a:schemeClr val="tx1"/>
                </a:solidFill>
                <a:prstDash val="solid"/>
                <a:miter lim="800000"/>
                <a:headEnd type="none" w="med" len="med"/>
                <a:tailEnd type="none" w="med" len="med"/>
              </a:ln>
              <a:effectLst/>
            </p:spPr>
            <p:txBody>
              <a:bodyPr lIns="18000" rIns="18000"/>
              <a:lstStyle/>
              <a:p>
                <a:pPr algn="ctr">
                  <a:spcBef>
                    <a:spcPct val="0"/>
                  </a:spcBef>
                  <a:defRPr/>
                </a:pPr>
                <a:r>
                  <a:rPr lang="it-IT" dirty="0">
                    <a:solidFill>
                      <a:srgbClr val="000000"/>
                    </a:solidFill>
                    <a:latin typeface="Arial"/>
                    <a:cs typeface="+mn-cs"/>
                  </a:rPr>
                  <a:t>Budget</a:t>
                </a:r>
              </a:p>
            </p:txBody>
          </p:sp>
          <p:sp>
            <p:nvSpPr>
              <p:cNvPr id="264" name="Rettangolo 263"/>
              <p:cNvSpPr/>
              <p:nvPr/>
            </p:nvSpPr>
            <p:spPr bwMode="auto">
              <a:xfrm>
                <a:off x="2357422" y="4357694"/>
                <a:ext cx="714380" cy="285751"/>
              </a:xfrm>
              <a:prstGeom prst="rect">
                <a:avLst/>
              </a:prstGeom>
              <a:solidFill>
                <a:schemeClr val="accent1"/>
              </a:solidFill>
              <a:ln w="9525" cap="flat" cmpd="sng" algn="ctr">
                <a:solidFill>
                  <a:schemeClr val="tx1"/>
                </a:solidFill>
                <a:prstDash val="solid"/>
                <a:miter lim="800000"/>
                <a:headEnd type="none" w="med" len="med"/>
                <a:tailEnd type="none" w="med" len="med"/>
              </a:ln>
              <a:effectLst/>
            </p:spPr>
            <p:txBody>
              <a:bodyPr lIns="18000" rIns="18000"/>
              <a:lstStyle/>
              <a:p>
                <a:pPr algn="ctr">
                  <a:spcBef>
                    <a:spcPct val="0"/>
                  </a:spcBef>
                  <a:defRPr/>
                </a:pPr>
                <a:r>
                  <a:rPr lang="it-IT" dirty="0" err="1">
                    <a:solidFill>
                      <a:srgbClr val="000000"/>
                    </a:solidFill>
                    <a:latin typeface="Arial"/>
                    <a:cs typeface="+mn-cs"/>
                  </a:rPr>
                  <a:t>phone</a:t>
                </a:r>
                <a:endParaRPr lang="it-IT" dirty="0">
                  <a:solidFill>
                    <a:srgbClr val="000000"/>
                  </a:solidFill>
                  <a:latin typeface="Arial"/>
                  <a:cs typeface="+mn-cs"/>
                </a:endParaRPr>
              </a:p>
            </p:txBody>
          </p:sp>
        </p:grpSp>
        <p:grpSp>
          <p:nvGrpSpPr>
            <p:cNvPr id="22566" name="Gruppo 131"/>
            <p:cNvGrpSpPr>
              <a:grpSpLocks/>
            </p:cNvGrpSpPr>
            <p:nvPr/>
          </p:nvGrpSpPr>
          <p:grpSpPr bwMode="auto">
            <a:xfrm>
              <a:off x="642910" y="5715016"/>
              <a:ext cx="2286016" cy="285752"/>
              <a:chOff x="785786" y="4357694"/>
              <a:chExt cx="2286016" cy="285752"/>
            </a:xfrm>
          </p:grpSpPr>
          <p:sp>
            <p:nvSpPr>
              <p:cNvPr id="259" name="Rettangolo 258"/>
              <p:cNvSpPr/>
              <p:nvPr/>
            </p:nvSpPr>
            <p:spPr bwMode="auto">
              <a:xfrm>
                <a:off x="785786" y="4357694"/>
                <a:ext cx="714380" cy="285752"/>
              </a:xfrm>
              <a:prstGeom prst="rect">
                <a:avLst/>
              </a:prstGeom>
              <a:solidFill>
                <a:schemeClr val="accent1"/>
              </a:solidFill>
              <a:ln w="9525" cap="flat" cmpd="sng" algn="ctr">
                <a:solidFill>
                  <a:schemeClr val="tx1"/>
                </a:solidFill>
                <a:prstDash val="solid"/>
                <a:miter lim="800000"/>
                <a:headEnd type="none" w="med" len="med"/>
                <a:tailEnd type="none" w="med" len="med"/>
              </a:ln>
              <a:effectLst/>
            </p:spPr>
            <p:txBody>
              <a:bodyPr lIns="18000" rIns="18000"/>
              <a:lstStyle/>
              <a:p>
                <a:pPr algn="ctr">
                  <a:spcBef>
                    <a:spcPct val="0"/>
                  </a:spcBef>
                  <a:defRPr/>
                </a:pPr>
                <a:r>
                  <a:rPr lang="it-IT" dirty="0">
                    <a:solidFill>
                      <a:srgbClr val="000000"/>
                    </a:solidFill>
                    <a:latin typeface="Arial"/>
                    <a:cs typeface="+mn-cs"/>
                  </a:rPr>
                  <a:t>k1</a:t>
                </a:r>
              </a:p>
            </p:txBody>
          </p:sp>
          <p:sp>
            <p:nvSpPr>
              <p:cNvPr id="260" name="Rettangolo 259"/>
              <p:cNvSpPr/>
              <p:nvPr/>
            </p:nvSpPr>
            <p:spPr bwMode="auto">
              <a:xfrm>
                <a:off x="1500166" y="4357694"/>
                <a:ext cx="857256" cy="285752"/>
              </a:xfrm>
              <a:prstGeom prst="rect">
                <a:avLst/>
              </a:prstGeom>
              <a:solidFill>
                <a:schemeClr val="accent1"/>
              </a:solidFill>
              <a:ln w="9525" cap="flat" cmpd="sng" algn="ctr">
                <a:solidFill>
                  <a:schemeClr val="tx1"/>
                </a:solidFill>
                <a:prstDash val="solid"/>
                <a:miter lim="800000"/>
                <a:headEnd type="none" w="med" len="med"/>
                <a:tailEnd type="none" w="med" len="med"/>
              </a:ln>
              <a:effectLst/>
            </p:spPr>
            <p:txBody>
              <a:bodyPr lIns="18000" rIns="18000"/>
              <a:lstStyle/>
              <a:p>
                <a:pPr algn="ctr">
                  <a:spcBef>
                    <a:spcPct val="0"/>
                  </a:spcBef>
                  <a:defRPr/>
                </a:pPr>
                <a:r>
                  <a:rPr lang="it-IT" dirty="0">
                    <a:solidFill>
                      <a:srgbClr val="000000"/>
                    </a:solidFill>
                    <a:latin typeface="Arial"/>
                    <a:cs typeface="+mn-cs"/>
                  </a:rPr>
                  <a:t>30</a:t>
                </a:r>
              </a:p>
            </p:txBody>
          </p:sp>
          <p:sp>
            <p:nvSpPr>
              <p:cNvPr id="261" name="Rettangolo 260"/>
              <p:cNvSpPr/>
              <p:nvPr/>
            </p:nvSpPr>
            <p:spPr bwMode="auto">
              <a:xfrm>
                <a:off x="2357422" y="4357694"/>
                <a:ext cx="714380" cy="285752"/>
              </a:xfrm>
              <a:prstGeom prst="rect">
                <a:avLst/>
              </a:prstGeom>
              <a:solidFill>
                <a:schemeClr val="accent1"/>
              </a:solidFill>
              <a:ln w="9525" cap="flat" cmpd="sng" algn="ctr">
                <a:solidFill>
                  <a:schemeClr val="tx1"/>
                </a:solidFill>
                <a:prstDash val="solid"/>
                <a:miter lim="800000"/>
                <a:headEnd type="none" w="med" len="med"/>
                <a:tailEnd type="none" w="med" len="med"/>
              </a:ln>
              <a:effectLst/>
            </p:spPr>
            <p:txBody>
              <a:bodyPr lIns="18000" rIns="18000"/>
              <a:lstStyle/>
              <a:p>
                <a:pPr algn="ctr">
                  <a:spcBef>
                    <a:spcPct val="0"/>
                  </a:spcBef>
                  <a:defRPr/>
                </a:pPr>
                <a:endParaRPr lang="it-IT" dirty="0">
                  <a:solidFill>
                    <a:srgbClr val="000000"/>
                  </a:solidFill>
                  <a:latin typeface="Arial"/>
                  <a:cs typeface="+mn-cs"/>
                </a:endParaRPr>
              </a:p>
            </p:txBody>
          </p:sp>
        </p:grpSp>
        <p:grpSp>
          <p:nvGrpSpPr>
            <p:cNvPr id="22567" name="Gruppo 135"/>
            <p:cNvGrpSpPr>
              <a:grpSpLocks/>
            </p:cNvGrpSpPr>
            <p:nvPr/>
          </p:nvGrpSpPr>
          <p:grpSpPr bwMode="auto">
            <a:xfrm>
              <a:off x="642910" y="6000768"/>
              <a:ext cx="2286016" cy="285752"/>
              <a:chOff x="785786" y="4357694"/>
              <a:chExt cx="2286016" cy="285752"/>
            </a:xfrm>
          </p:grpSpPr>
          <p:sp>
            <p:nvSpPr>
              <p:cNvPr id="256" name="Rettangolo 255"/>
              <p:cNvSpPr/>
              <p:nvPr/>
            </p:nvSpPr>
            <p:spPr bwMode="auto">
              <a:xfrm>
                <a:off x="785786" y="4357694"/>
                <a:ext cx="714380" cy="285751"/>
              </a:xfrm>
              <a:prstGeom prst="rect">
                <a:avLst/>
              </a:prstGeom>
              <a:solidFill>
                <a:schemeClr val="accent1"/>
              </a:solidFill>
              <a:ln w="9525" cap="flat" cmpd="sng" algn="ctr">
                <a:solidFill>
                  <a:schemeClr val="tx1"/>
                </a:solidFill>
                <a:prstDash val="solid"/>
                <a:miter lim="800000"/>
                <a:headEnd type="none" w="med" len="med"/>
                <a:tailEnd type="none" w="med" len="med"/>
              </a:ln>
              <a:effectLst/>
            </p:spPr>
            <p:txBody>
              <a:bodyPr lIns="18000" rIns="18000"/>
              <a:lstStyle/>
              <a:p>
                <a:pPr algn="ctr">
                  <a:spcBef>
                    <a:spcPct val="0"/>
                  </a:spcBef>
                  <a:defRPr/>
                </a:pPr>
                <a:r>
                  <a:rPr lang="it-IT" dirty="0">
                    <a:solidFill>
                      <a:srgbClr val="000000"/>
                    </a:solidFill>
                    <a:latin typeface="Arial"/>
                    <a:cs typeface="+mn-cs"/>
                  </a:rPr>
                  <a:t>k1</a:t>
                </a:r>
              </a:p>
            </p:txBody>
          </p:sp>
          <p:sp>
            <p:nvSpPr>
              <p:cNvPr id="257" name="Rettangolo 256"/>
              <p:cNvSpPr/>
              <p:nvPr/>
            </p:nvSpPr>
            <p:spPr bwMode="auto">
              <a:xfrm>
                <a:off x="1500166" y="4357694"/>
                <a:ext cx="857256" cy="285751"/>
              </a:xfrm>
              <a:prstGeom prst="rect">
                <a:avLst/>
              </a:prstGeom>
              <a:solidFill>
                <a:schemeClr val="accent1"/>
              </a:solidFill>
              <a:ln w="9525" cap="flat" cmpd="sng" algn="ctr">
                <a:solidFill>
                  <a:schemeClr val="tx1"/>
                </a:solidFill>
                <a:prstDash val="solid"/>
                <a:miter lim="800000"/>
                <a:headEnd type="none" w="med" len="med"/>
                <a:tailEnd type="none" w="med" len="med"/>
              </a:ln>
              <a:effectLst/>
            </p:spPr>
            <p:txBody>
              <a:bodyPr lIns="18000" rIns="18000"/>
              <a:lstStyle/>
              <a:p>
                <a:pPr algn="ctr">
                  <a:spcBef>
                    <a:spcPct val="0"/>
                  </a:spcBef>
                  <a:defRPr/>
                </a:pPr>
                <a:r>
                  <a:rPr lang="it-IT" dirty="0">
                    <a:solidFill>
                      <a:srgbClr val="000000"/>
                    </a:solidFill>
                    <a:latin typeface="Arial"/>
                    <a:cs typeface="+mn-cs"/>
                  </a:rPr>
                  <a:t>40</a:t>
                </a:r>
              </a:p>
            </p:txBody>
          </p:sp>
          <p:sp>
            <p:nvSpPr>
              <p:cNvPr id="258" name="Rettangolo 257"/>
              <p:cNvSpPr/>
              <p:nvPr/>
            </p:nvSpPr>
            <p:spPr bwMode="auto">
              <a:xfrm>
                <a:off x="2357422" y="4357694"/>
                <a:ext cx="714380" cy="285751"/>
              </a:xfrm>
              <a:prstGeom prst="rect">
                <a:avLst/>
              </a:prstGeom>
              <a:solidFill>
                <a:schemeClr val="accent1"/>
              </a:solidFill>
              <a:ln w="9525" cap="flat" cmpd="sng" algn="ctr">
                <a:solidFill>
                  <a:schemeClr val="tx1"/>
                </a:solidFill>
                <a:prstDash val="solid"/>
                <a:miter lim="800000"/>
                <a:headEnd type="none" w="med" len="med"/>
                <a:tailEnd type="none" w="med" len="med"/>
              </a:ln>
              <a:effectLst/>
            </p:spPr>
            <p:txBody>
              <a:bodyPr lIns="18000" rIns="18000"/>
              <a:lstStyle/>
              <a:p>
                <a:pPr algn="ctr">
                  <a:spcBef>
                    <a:spcPct val="0"/>
                  </a:spcBef>
                  <a:defRPr/>
                </a:pPr>
                <a:endParaRPr lang="it-IT" dirty="0">
                  <a:solidFill>
                    <a:srgbClr val="000000"/>
                  </a:solidFill>
                  <a:latin typeface="Arial"/>
                  <a:cs typeface="+mn-cs"/>
                </a:endParaRPr>
              </a:p>
            </p:txBody>
          </p:sp>
        </p:grpSp>
        <p:grpSp>
          <p:nvGrpSpPr>
            <p:cNvPr id="22568" name="Gruppo 144"/>
            <p:cNvGrpSpPr>
              <a:grpSpLocks/>
            </p:cNvGrpSpPr>
            <p:nvPr/>
          </p:nvGrpSpPr>
          <p:grpSpPr bwMode="auto">
            <a:xfrm>
              <a:off x="642910" y="6286520"/>
              <a:ext cx="2286016" cy="285752"/>
              <a:chOff x="785786" y="4357694"/>
              <a:chExt cx="2286016" cy="285752"/>
            </a:xfrm>
          </p:grpSpPr>
          <p:sp>
            <p:nvSpPr>
              <p:cNvPr id="253" name="Rettangolo 252"/>
              <p:cNvSpPr/>
              <p:nvPr/>
            </p:nvSpPr>
            <p:spPr bwMode="auto">
              <a:xfrm>
                <a:off x="785786" y="4357694"/>
                <a:ext cx="714380" cy="285752"/>
              </a:xfrm>
              <a:prstGeom prst="rect">
                <a:avLst/>
              </a:prstGeom>
              <a:solidFill>
                <a:schemeClr val="accent1"/>
              </a:solidFill>
              <a:ln w="9525" cap="flat" cmpd="sng" algn="ctr">
                <a:solidFill>
                  <a:schemeClr val="tx1"/>
                </a:solidFill>
                <a:prstDash val="solid"/>
                <a:miter lim="800000"/>
                <a:headEnd type="none" w="med" len="med"/>
                <a:tailEnd type="none" w="med" len="med"/>
              </a:ln>
              <a:effectLst/>
            </p:spPr>
            <p:txBody>
              <a:bodyPr lIns="18000" rIns="18000"/>
              <a:lstStyle/>
              <a:p>
                <a:pPr algn="ctr">
                  <a:spcBef>
                    <a:spcPct val="0"/>
                  </a:spcBef>
                  <a:defRPr/>
                </a:pPr>
                <a:r>
                  <a:rPr lang="it-IT" dirty="0">
                    <a:solidFill>
                      <a:srgbClr val="000000"/>
                    </a:solidFill>
                    <a:latin typeface="Arial"/>
                    <a:cs typeface="+mn-cs"/>
                  </a:rPr>
                  <a:t>k1</a:t>
                </a:r>
              </a:p>
            </p:txBody>
          </p:sp>
          <p:sp>
            <p:nvSpPr>
              <p:cNvPr id="254" name="Rettangolo 253"/>
              <p:cNvSpPr/>
              <p:nvPr/>
            </p:nvSpPr>
            <p:spPr bwMode="auto">
              <a:xfrm>
                <a:off x="1500166" y="4357694"/>
                <a:ext cx="857256" cy="285752"/>
              </a:xfrm>
              <a:prstGeom prst="rect">
                <a:avLst/>
              </a:prstGeom>
              <a:solidFill>
                <a:schemeClr val="accent1"/>
              </a:solidFill>
              <a:ln w="9525" cap="flat" cmpd="sng" algn="ctr">
                <a:solidFill>
                  <a:schemeClr val="tx1"/>
                </a:solidFill>
                <a:prstDash val="solid"/>
                <a:miter lim="800000"/>
                <a:headEnd type="none" w="med" len="med"/>
                <a:tailEnd type="none" w="med" len="med"/>
              </a:ln>
              <a:effectLst/>
            </p:spPr>
            <p:txBody>
              <a:bodyPr lIns="18000" rIns="18000"/>
              <a:lstStyle/>
              <a:p>
                <a:pPr algn="ctr">
                  <a:spcBef>
                    <a:spcPct val="0"/>
                  </a:spcBef>
                  <a:defRPr/>
                </a:pPr>
                <a:r>
                  <a:rPr lang="it-IT" dirty="0">
                    <a:solidFill>
                      <a:srgbClr val="000000"/>
                    </a:solidFill>
                    <a:latin typeface="Arial"/>
                    <a:cs typeface="+mn-cs"/>
                  </a:rPr>
                  <a:t>30</a:t>
                </a:r>
              </a:p>
            </p:txBody>
          </p:sp>
          <p:sp>
            <p:nvSpPr>
              <p:cNvPr id="255" name="Rettangolo 254"/>
              <p:cNvSpPr/>
              <p:nvPr/>
            </p:nvSpPr>
            <p:spPr bwMode="auto">
              <a:xfrm>
                <a:off x="2357422" y="4357694"/>
                <a:ext cx="714380" cy="285752"/>
              </a:xfrm>
              <a:prstGeom prst="rect">
                <a:avLst/>
              </a:prstGeom>
              <a:solidFill>
                <a:schemeClr val="accent1"/>
              </a:solidFill>
              <a:ln w="9525" cap="flat" cmpd="sng" algn="ctr">
                <a:solidFill>
                  <a:schemeClr val="tx1"/>
                </a:solidFill>
                <a:prstDash val="solid"/>
                <a:miter lim="800000"/>
                <a:headEnd type="none" w="med" len="med"/>
                <a:tailEnd type="none" w="med" len="med"/>
              </a:ln>
              <a:effectLst/>
            </p:spPr>
            <p:txBody>
              <a:bodyPr lIns="18000" rIns="18000"/>
              <a:lstStyle/>
              <a:p>
                <a:pPr algn="ctr">
                  <a:spcBef>
                    <a:spcPct val="0"/>
                  </a:spcBef>
                  <a:defRPr/>
                </a:pPr>
                <a:endParaRPr lang="it-IT" dirty="0">
                  <a:solidFill>
                    <a:srgbClr val="000000"/>
                  </a:solidFill>
                  <a:latin typeface="Arial"/>
                  <a:cs typeface="+mn-cs"/>
                </a:endParaRPr>
              </a:p>
            </p:txBody>
          </p:sp>
        </p:grpSp>
      </p:grpSp>
    </p:spTree>
  </p:cSld>
  <p:clrMapOvr>
    <a:masterClrMapping/>
  </p:clrMapOvr>
  <p:transition spd="slow">
    <p:wipe dir="r"/>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olo 7"/>
          <p:cNvSpPr>
            <a:spLocks noGrp="1"/>
          </p:cNvSpPr>
          <p:nvPr>
            <p:ph type="title"/>
          </p:nvPr>
        </p:nvSpPr>
        <p:spPr/>
        <p:txBody>
          <a:bodyPr/>
          <a:lstStyle/>
          <a:p>
            <a:r>
              <a:rPr lang="it-IT">
                <a:latin typeface="Arial" charset="0"/>
              </a:rPr>
              <a:t>A better solution</a:t>
            </a:r>
          </a:p>
        </p:txBody>
      </p:sp>
      <p:sp>
        <p:nvSpPr>
          <p:cNvPr id="5" name="Segnaposto data 4"/>
          <p:cNvSpPr>
            <a:spLocks noGrp="1"/>
          </p:cNvSpPr>
          <p:nvPr>
            <p:ph type="dt" sz="quarter" idx="10"/>
          </p:nvPr>
        </p:nvSpPr>
        <p:spPr/>
        <p:txBody>
          <a:bodyPr/>
          <a:lstStyle/>
          <a:p>
            <a:pPr>
              <a:defRPr/>
            </a:pPr>
            <a:r>
              <a:rPr lang="it-IT">
                <a:latin typeface="Arial"/>
              </a:rPr>
              <a:t>P. Atzeni</a:t>
            </a:r>
          </a:p>
        </p:txBody>
      </p:sp>
      <p:sp>
        <p:nvSpPr>
          <p:cNvPr id="6" name="Segnaposto piè di pagina 5"/>
          <p:cNvSpPr>
            <a:spLocks noGrp="1"/>
          </p:cNvSpPr>
          <p:nvPr>
            <p:ph type="ftr" sz="quarter" idx="11"/>
          </p:nvPr>
        </p:nvSpPr>
        <p:spPr/>
        <p:txBody>
          <a:bodyPr/>
          <a:lstStyle/>
          <a:p>
            <a:pPr>
              <a:defRPr/>
            </a:pPr>
            <a:r>
              <a:rPr lang="it-IT">
                <a:latin typeface="Arial"/>
              </a:rPr>
              <a:t>ITD - 3 - 28/10-4/11/2009</a:t>
            </a:r>
          </a:p>
        </p:txBody>
      </p:sp>
      <p:sp>
        <p:nvSpPr>
          <p:cNvPr id="7" name="Segnaposto numero diapositiva 6"/>
          <p:cNvSpPr>
            <a:spLocks noGrp="1"/>
          </p:cNvSpPr>
          <p:nvPr>
            <p:ph type="sldNum" sz="quarter" idx="12"/>
          </p:nvPr>
        </p:nvSpPr>
        <p:spPr/>
        <p:txBody>
          <a:bodyPr/>
          <a:lstStyle>
            <a:lvl1pPr eaLnBrk="0" hangingPunct="0">
              <a:defRPr sz="2400">
                <a:solidFill>
                  <a:schemeClr val="tx1"/>
                </a:solidFill>
                <a:latin typeface="Times New Roman" charset="0"/>
                <a:ea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999BBF96-612D-C747-A029-967071DC9924}" type="slidenum">
              <a:rPr lang="it-IT" sz="1200">
                <a:solidFill>
                  <a:srgbClr val="FFFFFF"/>
                </a:solidFill>
                <a:latin typeface="Arial" charset="0"/>
              </a:rPr>
              <a:pPr/>
              <a:t>89</a:t>
            </a:fld>
            <a:endParaRPr lang="it-IT" sz="1200">
              <a:solidFill>
                <a:srgbClr val="FFFFFF"/>
              </a:solidFill>
              <a:latin typeface="Arial" charset="0"/>
            </a:endParaRPr>
          </a:p>
        </p:txBody>
      </p:sp>
      <p:sp>
        <p:nvSpPr>
          <p:cNvPr id="31" name="Rettangolo 30"/>
          <p:cNvSpPr/>
          <p:nvPr/>
        </p:nvSpPr>
        <p:spPr bwMode="auto">
          <a:xfrm>
            <a:off x="642938" y="2143125"/>
            <a:ext cx="2000250" cy="249238"/>
          </a:xfrm>
          <a:prstGeom prst="rect">
            <a:avLst/>
          </a:prstGeom>
          <a:solidFill>
            <a:schemeClr val="accent1"/>
          </a:solidFill>
          <a:ln w="9525" cap="flat" cmpd="sng" algn="ctr">
            <a:solidFill>
              <a:schemeClr val="tx1"/>
            </a:solidFill>
            <a:prstDash val="solid"/>
            <a:miter lim="800000"/>
            <a:headEnd type="none" w="med" len="med"/>
            <a:tailEnd type="none" w="med" len="med"/>
          </a:ln>
          <a:effectLst/>
        </p:spPr>
        <p:txBody>
          <a:bodyPr anchor="ctr"/>
          <a:lstStyle/>
          <a:p>
            <a:pPr algn="ctr">
              <a:spcBef>
                <a:spcPct val="0"/>
              </a:spcBef>
              <a:defRPr/>
            </a:pPr>
            <a:r>
              <a:rPr lang="it-IT" dirty="0" err="1">
                <a:solidFill>
                  <a:srgbClr val="000000"/>
                </a:solidFill>
                <a:latin typeface="Arial"/>
                <a:cs typeface="+mn-cs"/>
              </a:rPr>
              <a:t>Companies</a:t>
            </a:r>
            <a:endParaRPr lang="it-IT" dirty="0">
              <a:solidFill>
                <a:srgbClr val="000000"/>
              </a:solidFill>
              <a:latin typeface="Arial"/>
              <a:cs typeface="+mn-cs"/>
            </a:endParaRPr>
          </a:p>
        </p:txBody>
      </p:sp>
      <p:grpSp>
        <p:nvGrpSpPr>
          <p:cNvPr id="23559" name="Gruppo 31"/>
          <p:cNvGrpSpPr>
            <a:grpSpLocks/>
          </p:cNvGrpSpPr>
          <p:nvPr/>
        </p:nvGrpSpPr>
        <p:grpSpPr bwMode="auto">
          <a:xfrm>
            <a:off x="642938" y="2392363"/>
            <a:ext cx="2000250" cy="250825"/>
            <a:chOff x="785786" y="4357694"/>
            <a:chExt cx="2286016" cy="285752"/>
          </a:xfrm>
        </p:grpSpPr>
        <p:sp>
          <p:nvSpPr>
            <p:cNvPr id="33" name="Rettangolo 32"/>
            <p:cNvSpPr/>
            <p:nvPr/>
          </p:nvSpPr>
          <p:spPr bwMode="auto">
            <a:xfrm>
              <a:off x="785786" y="4357694"/>
              <a:ext cx="714834" cy="285752"/>
            </a:xfrm>
            <a:prstGeom prst="rect">
              <a:avLst/>
            </a:prstGeom>
            <a:solidFill>
              <a:schemeClr val="accent1"/>
            </a:solidFill>
            <a:ln w="9525" cap="flat" cmpd="sng" algn="ctr">
              <a:solidFill>
                <a:schemeClr val="tx1"/>
              </a:solidFill>
              <a:prstDash val="solid"/>
              <a:miter lim="800000"/>
              <a:headEnd type="none" w="med" len="med"/>
              <a:tailEnd type="none" w="med" len="med"/>
            </a:ln>
            <a:effectLst/>
          </p:spPr>
          <p:txBody>
            <a:bodyPr lIns="18000" rIns="18000"/>
            <a:lstStyle/>
            <a:p>
              <a:pPr algn="ctr">
                <a:spcBef>
                  <a:spcPct val="0"/>
                </a:spcBef>
                <a:defRPr/>
              </a:pPr>
              <a:r>
                <a:rPr lang="it-IT" dirty="0" err="1">
                  <a:solidFill>
                    <a:srgbClr val="000000"/>
                  </a:solidFill>
                  <a:latin typeface="Arial"/>
                  <a:cs typeface="+mn-cs"/>
                </a:rPr>
                <a:t>Name</a:t>
              </a:r>
              <a:endParaRPr lang="it-IT" dirty="0">
                <a:solidFill>
                  <a:srgbClr val="000000"/>
                </a:solidFill>
                <a:latin typeface="Arial"/>
                <a:cs typeface="+mn-cs"/>
              </a:endParaRPr>
            </a:p>
          </p:txBody>
        </p:sp>
        <p:sp>
          <p:nvSpPr>
            <p:cNvPr id="34" name="Rettangolo 33"/>
            <p:cNvSpPr/>
            <p:nvPr/>
          </p:nvSpPr>
          <p:spPr bwMode="auto">
            <a:xfrm>
              <a:off x="1500620" y="4357694"/>
              <a:ext cx="856349" cy="285752"/>
            </a:xfrm>
            <a:prstGeom prst="rect">
              <a:avLst/>
            </a:prstGeom>
            <a:solidFill>
              <a:schemeClr val="accent1"/>
            </a:solidFill>
            <a:ln w="9525" cap="flat" cmpd="sng" algn="ctr">
              <a:solidFill>
                <a:schemeClr val="tx1"/>
              </a:solidFill>
              <a:prstDash val="solid"/>
              <a:miter lim="800000"/>
              <a:headEnd type="none" w="med" len="med"/>
              <a:tailEnd type="none" w="med" len="med"/>
            </a:ln>
            <a:effectLst/>
          </p:spPr>
          <p:txBody>
            <a:bodyPr lIns="18000" rIns="18000"/>
            <a:lstStyle/>
            <a:p>
              <a:pPr algn="ctr">
                <a:spcBef>
                  <a:spcPct val="0"/>
                </a:spcBef>
                <a:defRPr/>
              </a:pPr>
              <a:r>
                <a:rPr lang="it-IT" dirty="0" err="1">
                  <a:solidFill>
                    <a:srgbClr val="000000"/>
                  </a:solidFill>
                  <a:latin typeface="Arial"/>
                  <a:cs typeface="+mn-cs"/>
                </a:rPr>
                <a:t>Address</a:t>
              </a:r>
              <a:endParaRPr lang="it-IT" dirty="0">
                <a:solidFill>
                  <a:srgbClr val="000000"/>
                </a:solidFill>
                <a:latin typeface="Arial"/>
                <a:cs typeface="+mn-cs"/>
              </a:endParaRPr>
            </a:p>
          </p:txBody>
        </p:sp>
        <p:sp>
          <p:nvSpPr>
            <p:cNvPr id="35" name="Rettangolo 34"/>
            <p:cNvSpPr/>
            <p:nvPr/>
          </p:nvSpPr>
          <p:spPr bwMode="auto">
            <a:xfrm>
              <a:off x="2356968" y="4357694"/>
              <a:ext cx="714834" cy="285752"/>
            </a:xfrm>
            <a:prstGeom prst="rect">
              <a:avLst/>
            </a:prstGeom>
            <a:solidFill>
              <a:schemeClr val="accent1"/>
            </a:solidFill>
            <a:ln w="9525" cap="flat" cmpd="sng" algn="ctr">
              <a:solidFill>
                <a:schemeClr val="tx1"/>
              </a:solidFill>
              <a:prstDash val="solid"/>
              <a:miter lim="800000"/>
              <a:headEnd type="none" w="med" len="med"/>
              <a:tailEnd type="none" w="med" len="med"/>
            </a:ln>
            <a:effectLst/>
          </p:spPr>
          <p:txBody>
            <a:bodyPr lIns="18000" rIns="18000"/>
            <a:lstStyle/>
            <a:p>
              <a:pPr algn="ctr">
                <a:spcBef>
                  <a:spcPct val="0"/>
                </a:spcBef>
                <a:defRPr/>
              </a:pPr>
              <a:r>
                <a:rPr lang="it-IT" dirty="0" err="1">
                  <a:solidFill>
                    <a:srgbClr val="000000"/>
                  </a:solidFill>
                  <a:latin typeface="Arial"/>
                  <a:cs typeface="+mn-cs"/>
                </a:rPr>
                <a:t>Year</a:t>
              </a:r>
              <a:endParaRPr lang="it-IT" dirty="0">
                <a:solidFill>
                  <a:srgbClr val="000000"/>
                </a:solidFill>
                <a:latin typeface="Arial"/>
                <a:cs typeface="+mn-cs"/>
              </a:endParaRPr>
            </a:p>
          </p:txBody>
        </p:sp>
      </p:grpSp>
      <p:grpSp>
        <p:nvGrpSpPr>
          <p:cNvPr id="23560" name="Gruppo 35"/>
          <p:cNvGrpSpPr>
            <a:grpSpLocks/>
          </p:cNvGrpSpPr>
          <p:nvPr/>
        </p:nvGrpSpPr>
        <p:grpSpPr bwMode="auto">
          <a:xfrm>
            <a:off x="642938" y="2643188"/>
            <a:ext cx="2000250" cy="249237"/>
            <a:chOff x="785786" y="4357694"/>
            <a:chExt cx="2286016" cy="285752"/>
          </a:xfrm>
        </p:grpSpPr>
        <p:sp>
          <p:nvSpPr>
            <p:cNvPr id="37" name="Rettangolo 36"/>
            <p:cNvSpPr/>
            <p:nvPr/>
          </p:nvSpPr>
          <p:spPr bwMode="auto">
            <a:xfrm>
              <a:off x="785786" y="4357694"/>
              <a:ext cx="714834" cy="285752"/>
            </a:xfrm>
            <a:prstGeom prst="rect">
              <a:avLst/>
            </a:prstGeom>
            <a:solidFill>
              <a:schemeClr val="accent1"/>
            </a:solidFill>
            <a:ln w="9525" cap="flat" cmpd="sng" algn="ctr">
              <a:solidFill>
                <a:schemeClr val="tx1"/>
              </a:solidFill>
              <a:prstDash val="solid"/>
              <a:miter lim="800000"/>
              <a:headEnd type="none" w="med" len="med"/>
              <a:tailEnd type="none" w="med" len="med"/>
            </a:ln>
            <a:effectLst/>
          </p:spPr>
          <p:txBody>
            <a:bodyPr lIns="18000" rIns="18000"/>
            <a:lstStyle/>
            <a:p>
              <a:pPr algn="ctr">
                <a:spcBef>
                  <a:spcPct val="0"/>
                </a:spcBef>
                <a:defRPr/>
              </a:pPr>
              <a:r>
                <a:rPr lang="it-IT" dirty="0">
                  <a:solidFill>
                    <a:srgbClr val="000000"/>
                  </a:solidFill>
                  <a:latin typeface="Arial"/>
                  <a:cs typeface="+mn-cs"/>
                </a:rPr>
                <a:t>HAL</a:t>
              </a:r>
            </a:p>
          </p:txBody>
        </p:sp>
        <p:sp>
          <p:nvSpPr>
            <p:cNvPr id="38" name="Rettangolo 37"/>
            <p:cNvSpPr/>
            <p:nvPr/>
          </p:nvSpPr>
          <p:spPr bwMode="auto">
            <a:xfrm>
              <a:off x="1500620" y="4357694"/>
              <a:ext cx="856349" cy="285752"/>
            </a:xfrm>
            <a:prstGeom prst="rect">
              <a:avLst/>
            </a:prstGeom>
            <a:solidFill>
              <a:schemeClr val="accent1"/>
            </a:solidFill>
            <a:ln w="9525" cap="flat" cmpd="sng" algn="ctr">
              <a:solidFill>
                <a:schemeClr val="tx1"/>
              </a:solidFill>
              <a:prstDash val="solid"/>
              <a:miter lim="800000"/>
              <a:headEnd type="none" w="med" len="med"/>
              <a:tailEnd type="none" w="med" len="med"/>
            </a:ln>
            <a:effectLst/>
          </p:spPr>
          <p:txBody>
            <a:bodyPr lIns="18000" rIns="18000"/>
            <a:lstStyle/>
            <a:p>
              <a:pPr algn="ctr">
                <a:spcBef>
                  <a:spcPct val="0"/>
                </a:spcBef>
                <a:defRPr/>
              </a:pPr>
              <a:r>
                <a:rPr lang="it-IT" dirty="0">
                  <a:solidFill>
                    <a:srgbClr val="000000"/>
                  </a:solidFill>
                  <a:latin typeface="Arial"/>
                  <a:cs typeface="+mn-cs"/>
                </a:rPr>
                <a:t>NY</a:t>
              </a:r>
            </a:p>
          </p:txBody>
        </p:sp>
        <p:sp>
          <p:nvSpPr>
            <p:cNvPr id="39" name="Rettangolo 38"/>
            <p:cNvSpPr/>
            <p:nvPr/>
          </p:nvSpPr>
          <p:spPr bwMode="auto">
            <a:xfrm>
              <a:off x="2356968" y="4357694"/>
              <a:ext cx="714834" cy="285752"/>
            </a:xfrm>
            <a:prstGeom prst="rect">
              <a:avLst/>
            </a:prstGeom>
            <a:solidFill>
              <a:schemeClr val="accent1"/>
            </a:solidFill>
            <a:ln w="9525" cap="flat" cmpd="sng" algn="ctr">
              <a:solidFill>
                <a:schemeClr val="tx1"/>
              </a:solidFill>
              <a:prstDash val="solid"/>
              <a:miter lim="800000"/>
              <a:headEnd type="none" w="med" len="med"/>
              <a:tailEnd type="none" w="med" len="med"/>
            </a:ln>
            <a:effectLst/>
          </p:spPr>
          <p:txBody>
            <a:bodyPr lIns="18000" rIns="18000"/>
            <a:lstStyle/>
            <a:p>
              <a:pPr algn="ctr">
                <a:spcBef>
                  <a:spcPct val="0"/>
                </a:spcBef>
                <a:defRPr/>
              </a:pPr>
              <a:r>
                <a:rPr lang="it-IT" dirty="0">
                  <a:solidFill>
                    <a:srgbClr val="000000"/>
                  </a:solidFill>
                  <a:latin typeface="Arial"/>
                  <a:cs typeface="+mn-cs"/>
                </a:rPr>
                <a:t>1920</a:t>
              </a:r>
            </a:p>
          </p:txBody>
        </p:sp>
      </p:grpSp>
      <p:grpSp>
        <p:nvGrpSpPr>
          <p:cNvPr id="23561" name="Gruppo 39"/>
          <p:cNvGrpSpPr>
            <a:grpSpLocks/>
          </p:cNvGrpSpPr>
          <p:nvPr/>
        </p:nvGrpSpPr>
        <p:grpSpPr bwMode="auto">
          <a:xfrm>
            <a:off x="642938" y="2892425"/>
            <a:ext cx="2000250" cy="250825"/>
            <a:chOff x="785786" y="4357694"/>
            <a:chExt cx="2286016" cy="285752"/>
          </a:xfrm>
        </p:grpSpPr>
        <p:sp>
          <p:nvSpPr>
            <p:cNvPr id="41" name="Rettangolo 40"/>
            <p:cNvSpPr/>
            <p:nvPr/>
          </p:nvSpPr>
          <p:spPr bwMode="auto">
            <a:xfrm>
              <a:off x="785786" y="4357694"/>
              <a:ext cx="714834" cy="285752"/>
            </a:xfrm>
            <a:prstGeom prst="rect">
              <a:avLst/>
            </a:prstGeom>
            <a:solidFill>
              <a:schemeClr val="accent1"/>
            </a:solidFill>
            <a:ln w="9525" cap="flat" cmpd="sng" algn="ctr">
              <a:solidFill>
                <a:schemeClr val="tx1"/>
              </a:solidFill>
              <a:prstDash val="solid"/>
              <a:miter lim="800000"/>
              <a:headEnd type="none" w="med" len="med"/>
              <a:tailEnd type="none" w="med" len="med"/>
            </a:ln>
            <a:effectLst/>
          </p:spPr>
          <p:txBody>
            <a:bodyPr lIns="18000" rIns="18000"/>
            <a:lstStyle/>
            <a:p>
              <a:pPr algn="ctr">
                <a:spcBef>
                  <a:spcPct val="0"/>
                </a:spcBef>
                <a:defRPr/>
              </a:pPr>
              <a:r>
                <a:rPr lang="it-IT" dirty="0">
                  <a:solidFill>
                    <a:srgbClr val="000000"/>
                  </a:solidFill>
                  <a:latin typeface="Arial"/>
                  <a:cs typeface="+mn-cs"/>
                </a:rPr>
                <a:t>SM</a:t>
              </a:r>
            </a:p>
          </p:txBody>
        </p:sp>
        <p:sp>
          <p:nvSpPr>
            <p:cNvPr id="42" name="Rettangolo 41"/>
            <p:cNvSpPr/>
            <p:nvPr/>
          </p:nvSpPr>
          <p:spPr bwMode="auto">
            <a:xfrm>
              <a:off x="1500620" y="4357694"/>
              <a:ext cx="856349" cy="285752"/>
            </a:xfrm>
            <a:prstGeom prst="rect">
              <a:avLst/>
            </a:prstGeom>
            <a:solidFill>
              <a:schemeClr val="accent1"/>
            </a:solidFill>
            <a:ln w="9525" cap="flat" cmpd="sng" algn="ctr">
              <a:solidFill>
                <a:schemeClr val="tx1"/>
              </a:solidFill>
              <a:prstDash val="solid"/>
              <a:miter lim="800000"/>
              <a:headEnd type="none" w="med" len="med"/>
              <a:tailEnd type="none" w="med" len="med"/>
            </a:ln>
            <a:effectLst/>
          </p:spPr>
          <p:txBody>
            <a:bodyPr lIns="18000" rIns="18000"/>
            <a:lstStyle/>
            <a:p>
              <a:pPr algn="ctr">
                <a:spcBef>
                  <a:spcPct val="0"/>
                </a:spcBef>
                <a:defRPr/>
              </a:pPr>
              <a:r>
                <a:rPr lang="it-IT" dirty="0">
                  <a:solidFill>
                    <a:srgbClr val="000000"/>
                  </a:solidFill>
                  <a:latin typeface="Arial"/>
                  <a:cs typeface="+mn-cs"/>
                </a:rPr>
                <a:t>Seattle</a:t>
              </a:r>
            </a:p>
          </p:txBody>
        </p:sp>
        <p:sp>
          <p:nvSpPr>
            <p:cNvPr id="43" name="Rettangolo 42"/>
            <p:cNvSpPr/>
            <p:nvPr/>
          </p:nvSpPr>
          <p:spPr bwMode="auto">
            <a:xfrm>
              <a:off x="2356968" y="4357694"/>
              <a:ext cx="714834" cy="285752"/>
            </a:xfrm>
            <a:prstGeom prst="rect">
              <a:avLst/>
            </a:prstGeom>
            <a:solidFill>
              <a:schemeClr val="accent1"/>
            </a:solidFill>
            <a:ln w="9525" cap="flat" cmpd="sng" algn="ctr">
              <a:solidFill>
                <a:schemeClr val="tx1"/>
              </a:solidFill>
              <a:prstDash val="solid"/>
              <a:miter lim="800000"/>
              <a:headEnd type="none" w="med" len="med"/>
              <a:tailEnd type="none" w="med" len="med"/>
            </a:ln>
            <a:effectLst/>
          </p:spPr>
          <p:txBody>
            <a:bodyPr lIns="18000" rIns="18000"/>
            <a:lstStyle/>
            <a:p>
              <a:pPr algn="ctr">
                <a:spcBef>
                  <a:spcPct val="0"/>
                </a:spcBef>
                <a:defRPr/>
              </a:pPr>
              <a:r>
                <a:rPr lang="it-IT" dirty="0">
                  <a:solidFill>
                    <a:srgbClr val="000000"/>
                  </a:solidFill>
                  <a:latin typeface="Arial"/>
                  <a:cs typeface="+mn-cs"/>
                </a:rPr>
                <a:t>1984</a:t>
              </a:r>
            </a:p>
          </p:txBody>
        </p:sp>
      </p:grpSp>
      <p:grpSp>
        <p:nvGrpSpPr>
          <p:cNvPr id="23562" name="Gruppo 43"/>
          <p:cNvGrpSpPr>
            <a:grpSpLocks/>
          </p:cNvGrpSpPr>
          <p:nvPr/>
        </p:nvGrpSpPr>
        <p:grpSpPr bwMode="auto">
          <a:xfrm>
            <a:off x="642938" y="3143250"/>
            <a:ext cx="2000250" cy="249238"/>
            <a:chOff x="785786" y="4357694"/>
            <a:chExt cx="2286016" cy="285752"/>
          </a:xfrm>
        </p:grpSpPr>
        <p:sp>
          <p:nvSpPr>
            <p:cNvPr id="45" name="Rettangolo 44"/>
            <p:cNvSpPr/>
            <p:nvPr/>
          </p:nvSpPr>
          <p:spPr bwMode="auto">
            <a:xfrm>
              <a:off x="785786" y="4357694"/>
              <a:ext cx="714834" cy="285752"/>
            </a:xfrm>
            <a:prstGeom prst="rect">
              <a:avLst/>
            </a:prstGeom>
            <a:solidFill>
              <a:schemeClr val="accent1"/>
            </a:solidFill>
            <a:ln w="9525" cap="flat" cmpd="sng" algn="ctr">
              <a:solidFill>
                <a:schemeClr val="tx1"/>
              </a:solidFill>
              <a:prstDash val="solid"/>
              <a:miter lim="800000"/>
              <a:headEnd type="none" w="med" len="med"/>
              <a:tailEnd type="none" w="med" len="med"/>
            </a:ln>
            <a:effectLst/>
          </p:spPr>
          <p:txBody>
            <a:bodyPr lIns="18000" rIns="18000"/>
            <a:lstStyle/>
            <a:p>
              <a:pPr algn="ctr">
                <a:spcBef>
                  <a:spcPct val="0"/>
                </a:spcBef>
                <a:defRPr/>
              </a:pPr>
              <a:r>
                <a:rPr lang="it-IT" dirty="0">
                  <a:solidFill>
                    <a:srgbClr val="000000"/>
                  </a:solidFill>
                  <a:latin typeface="Arial"/>
                  <a:cs typeface="+mn-cs"/>
                </a:rPr>
                <a:t>PH</a:t>
              </a:r>
            </a:p>
          </p:txBody>
        </p:sp>
        <p:sp>
          <p:nvSpPr>
            <p:cNvPr id="46" name="Rettangolo 45"/>
            <p:cNvSpPr/>
            <p:nvPr/>
          </p:nvSpPr>
          <p:spPr bwMode="auto">
            <a:xfrm>
              <a:off x="1500620" y="4357694"/>
              <a:ext cx="856349" cy="285752"/>
            </a:xfrm>
            <a:prstGeom prst="rect">
              <a:avLst/>
            </a:prstGeom>
            <a:solidFill>
              <a:schemeClr val="accent1"/>
            </a:solidFill>
            <a:ln w="9525" cap="flat" cmpd="sng" algn="ctr">
              <a:solidFill>
                <a:schemeClr val="tx1"/>
              </a:solidFill>
              <a:prstDash val="solid"/>
              <a:miter lim="800000"/>
              <a:headEnd type="none" w="med" len="med"/>
              <a:tailEnd type="none" w="med" len="med"/>
            </a:ln>
            <a:effectLst/>
          </p:spPr>
          <p:txBody>
            <a:bodyPr lIns="18000" rIns="18000"/>
            <a:lstStyle/>
            <a:p>
              <a:pPr algn="ctr">
                <a:spcBef>
                  <a:spcPct val="0"/>
                </a:spcBef>
                <a:defRPr/>
              </a:pPr>
              <a:r>
                <a:rPr lang="it-IT" dirty="0">
                  <a:solidFill>
                    <a:srgbClr val="000000"/>
                  </a:solidFill>
                  <a:latin typeface="Arial"/>
                  <a:cs typeface="+mn-cs"/>
                </a:rPr>
                <a:t>SF</a:t>
              </a:r>
            </a:p>
          </p:txBody>
        </p:sp>
        <p:sp>
          <p:nvSpPr>
            <p:cNvPr id="47" name="Rettangolo 46"/>
            <p:cNvSpPr/>
            <p:nvPr/>
          </p:nvSpPr>
          <p:spPr bwMode="auto">
            <a:xfrm>
              <a:off x="2356968" y="4357694"/>
              <a:ext cx="714834" cy="285752"/>
            </a:xfrm>
            <a:prstGeom prst="rect">
              <a:avLst/>
            </a:prstGeom>
            <a:solidFill>
              <a:schemeClr val="accent1"/>
            </a:solidFill>
            <a:ln w="9525" cap="flat" cmpd="sng" algn="ctr">
              <a:solidFill>
                <a:schemeClr val="tx1"/>
              </a:solidFill>
              <a:prstDash val="solid"/>
              <a:miter lim="800000"/>
              <a:headEnd type="none" w="med" len="med"/>
              <a:tailEnd type="none" w="med" len="med"/>
            </a:ln>
            <a:effectLst/>
          </p:spPr>
          <p:txBody>
            <a:bodyPr lIns="18000" rIns="18000"/>
            <a:lstStyle/>
            <a:p>
              <a:pPr algn="ctr">
                <a:spcBef>
                  <a:spcPct val="0"/>
                </a:spcBef>
                <a:defRPr/>
              </a:pPr>
              <a:r>
                <a:rPr lang="it-IT" dirty="0">
                  <a:solidFill>
                    <a:srgbClr val="000000"/>
                  </a:solidFill>
                  <a:latin typeface="Arial"/>
                  <a:cs typeface="+mn-cs"/>
                </a:rPr>
                <a:t>1957</a:t>
              </a:r>
            </a:p>
          </p:txBody>
        </p:sp>
      </p:grpSp>
      <p:grpSp>
        <p:nvGrpSpPr>
          <p:cNvPr id="23563" name="Gruppo 47"/>
          <p:cNvGrpSpPr>
            <a:grpSpLocks/>
          </p:cNvGrpSpPr>
          <p:nvPr/>
        </p:nvGrpSpPr>
        <p:grpSpPr bwMode="auto">
          <a:xfrm>
            <a:off x="714375" y="3786188"/>
            <a:ext cx="1785938" cy="1357312"/>
            <a:chOff x="642910" y="5143512"/>
            <a:chExt cx="2286016" cy="1428760"/>
          </a:xfrm>
        </p:grpSpPr>
        <p:sp>
          <p:nvSpPr>
            <p:cNvPr id="49" name="Rettangolo 48"/>
            <p:cNvSpPr/>
            <p:nvPr/>
          </p:nvSpPr>
          <p:spPr bwMode="auto">
            <a:xfrm>
              <a:off x="642910" y="5143512"/>
              <a:ext cx="2286016" cy="285752"/>
            </a:xfrm>
            <a:prstGeom prst="rect">
              <a:avLst/>
            </a:prstGeom>
            <a:solidFill>
              <a:schemeClr val="accent1"/>
            </a:solidFill>
            <a:ln w="9525" cap="flat" cmpd="sng" algn="ctr">
              <a:solidFill>
                <a:schemeClr val="tx1"/>
              </a:solidFill>
              <a:prstDash val="solid"/>
              <a:miter lim="800000"/>
              <a:headEnd type="none" w="med" len="med"/>
              <a:tailEnd type="none" w="med" len="med"/>
            </a:ln>
            <a:effectLst/>
          </p:spPr>
          <p:txBody>
            <a:bodyPr anchor="ctr"/>
            <a:lstStyle/>
            <a:p>
              <a:pPr algn="ctr">
                <a:spcBef>
                  <a:spcPct val="0"/>
                </a:spcBef>
                <a:defRPr/>
              </a:pPr>
              <a:r>
                <a:rPr lang="it-IT" dirty="0" err="1">
                  <a:solidFill>
                    <a:srgbClr val="000000"/>
                  </a:solidFill>
                  <a:latin typeface="Arial"/>
                  <a:cs typeface="+mn-cs"/>
                </a:rPr>
                <a:t>Grants</a:t>
              </a:r>
              <a:endParaRPr lang="it-IT" dirty="0">
                <a:solidFill>
                  <a:srgbClr val="000000"/>
                </a:solidFill>
                <a:latin typeface="Arial"/>
                <a:cs typeface="+mn-cs"/>
              </a:endParaRPr>
            </a:p>
          </p:txBody>
        </p:sp>
        <p:grpSp>
          <p:nvGrpSpPr>
            <p:cNvPr id="23606" name="Gruppo 127"/>
            <p:cNvGrpSpPr>
              <a:grpSpLocks/>
            </p:cNvGrpSpPr>
            <p:nvPr/>
          </p:nvGrpSpPr>
          <p:grpSpPr bwMode="auto">
            <a:xfrm>
              <a:off x="642910" y="5429264"/>
              <a:ext cx="2286016" cy="285752"/>
              <a:chOff x="785786" y="4357694"/>
              <a:chExt cx="2286016" cy="285752"/>
            </a:xfrm>
          </p:grpSpPr>
          <p:sp>
            <p:nvSpPr>
              <p:cNvPr id="63" name="Rettangolo 62"/>
              <p:cNvSpPr/>
              <p:nvPr/>
            </p:nvSpPr>
            <p:spPr bwMode="auto">
              <a:xfrm>
                <a:off x="785786" y="4357694"/>
                <a:ext cx="715269" cy="285753"/>
              </a:xfrm>
              <a:prstGeom prst="rect">
                <a:avLst/>
              </a:prstGeom>
              <a:solidFill>
                <a:schemeClr val="accent1"/>
              </a:solidFill>
              <a:ln w="9525" cap="flat" cmpd="sng" algn="ctr">
                <a:solidFill>
                  <a:schemeClr val="tx1"/>
                </a:solidFill>
                <a:prstDash val="solid"/>
                <a:miter lim="800000"/>
                <a:headEnd type="none" w="med" len="med"/>
                <a:tailEnd type="none" w="med" len="med"/>
              </a:ln>
              <a:effectLst/>
            </p:spPr>
            <p:txBody>
              <a:bodyPr lIns="18000" rIns="18000"/>
              <a:lstStyle/>
              <a:p>
                <a:pPr algn="ctr">
                  <a:spcBef>
                    <a:spcPct val="0"/>
                  </a:spcBef>
                  <a:defRPr/>
                </a:pPr>
                <a:r>
                  <a:rPr lang="it-IT" dirty="0" err="1">
                    <a:solidFill>
                      <a:srgbClr val="000000"/>
                    </a:solidFill>
                    <a:latin typeface="Arial"/>
                    <a:cs typeface="+mn-cs"/>
                  </a:rPr>
                  <a:t>GId</a:t>
                </a:r>
                <a:endParaRPr lang="it-IT" dirty="0">
                  <a:solidFill>
                    <a:srgbClr val="000000"/>
                  </a:solidFill>
                  <a:latin typeface="Arial"/>
                  <a:cs typeface="+mn-cs"/>
                </a:endParaRPr>
              </a:p>
            </p:txBody>
          </p:sp>
          <p:sp>
            <p:nvSpPr>
              <p:cNvPr id="64" name="Rettangolo 63"/>
              <p:cNvSpPr/>
              <p:nvPr/>
            </p:nvSpPr>
            <p:spPr bwMode="auto">
              <a:xfrm>
                <a:off x="1501055" y="4357694"/>
                <a:ext cx="855478" cy="285753"/>
              </a:xfrm>
              <a:prstGeom prst="rect">
                <a:avLst/>
              </a:prstGeom>
              <a:solidFill>
                <a:schemeClr val="accent1"/>
              </a:solidFill>
              <a:ln w="9525" cap="flat" cmpd="sng" algn="ctr">
                <a:solidFill>
                  <a:schemeClr val="tx1"/>
                </a:solidFill>
                <a:prstDash val="solid"/>
                <a:miter lim="800000"/>
                <a:headEnd type="none" w="med" len="med"/>
                <a:tailEnd type="none" w="med" len="med"/>
              </a:ln>
              <a:effectLst/>
            </p:spPr>
            <p:txBody>
              <a:bodyPr lIns="18000" rIns="18000"/>
              <a:lstStyle/>
              <a:p>
                <a:pPr algn="ctr">
                  <a:spcBef>
                    <a:spcPct val="0"/>
                  </a:spcBef>
                  <a:defRPr/>
                </a:pPr>
                <a:r>
                  <a:rPr lang="it-IT" dirty="0" err="1">
                    <a:solidFill>
                      <a:srgbClr val="000000"/>
                    </a:solidFill>
                    <a:latin typeface="Arial"/>
                    <a:cs typeface="+mn-cs"/>
                  </a:rPr>
                  <a:t>Rec.t</a:t>
                </a:r>
                <a:endParaRPr lang="it-IT" dirty="0">
                  <a:solidFill>
                    <a:srgbClr val="000000"/>
                  </a:solidFill>
                  <a:latin typeface="Arial"/>
                  <a:cs typeface="+mn-cs"/>
                </a:endParaRPr>
              </a:p>
            </p:txBody>
          </p:sp>
          <p:sp>
            <p:nvSpPr>
              <p:cNvPr id="65" name="Rettangolo 64"/>
              <p:cNvSpPr/>
              <p:nvPr/>
            </p:nvSpPr>
            <p:spPr bwMode="auto">
              <a:xfrm>
                <a:off x="2356533" y="4357694"/>
                <a:ext cx="715269" cy="285753"/>
              </a:xfrm>
              <a:prstGeom prst="rect">
                <a:avLst/>
              </a:prstGeom>
              <a:solidFill>
                <a:schemeClr val="accent1"/>
              </a:solidFill>
              <a:ln w="9525" cap="flat" cmpd="sng" algn="ctr">
                <a:solidFill>
                  <a:schemeClr val="tx1"/>
                </a:solidFill>
                <a:prstDash val="solid"/>
                <a:miter lim="800000"/>
                <a:headEnd type="none" w="med" len="med"/>
                <a:tailEnd type="none" w="med" len="med"/>
              </a:ln>
              <a:effectLst/>
            </p:spPr>
            <p:txBody>
              <a:bodyPr lIns="18000" rIns="18000"/>
              <a:lstStyle/>
              <a:p>
                <a:pPr algn="ctr">
                  <a:spcBef>
                    <a:spcPct val="0"/>
                  </a:spcBef>
                  <a:defRPr/>
                </a:pPr>
                <a:r>
                  <a:rPr lang="it-IT" dirty="0" err="1">
                    <a:solidFill>
                      <a:srgbClr val="000000"/>
                    </a:solidFill>
                    <a:latin typeface="Arial"/>
                    <a:cs typeface="+mn-cs"/>
                  </a:rPr>
                  <a:t>Amt</a:t>
                </a:r>
                <a:endParaRPr lang="it-IT" dirty="0">
                  <a:solidFill>
                    <a:srgbClr val="000000"/>
                  </a:solidFill>
                  <a:latin typeface="Arial"/>
                  <a:cs typeface="+mn-cs"/>
                </a:endParaRPr>
              </a:p>
            </p:txBody>
          </p:sp>
        </p:grpSp>
        <p:grpSp>
          <p:nvGrpSpPr>
            <p:cNvPr id="23607" name="Gruppo 131"/>
            <p:cNvGrpSpPr>
              <a:grpSpLocks/>
            </p:cNvGrpSpPr>
            <p:nvPr/>
          </p:nvGrpSpPr>
          <p:grpSpPr bwMode="auto">
            <a:xfrm>
              <a:off x="642910" y="5715016"/>
              <a:ext cx="2286016" cy="285752"/>
              <a:chOff x="785786" y="4357694"/>
              <a:chExt cx="2286016" cy="285752"/>
            </a:xfrm>
          </p:grpSpPr>
          <p:sp>
            <p:nvSpPr>
              <p:cNvPr id="60" name="Rettangolo 59"/>
              <p:cNvSpPr/>
              <p:nvPr/>
            </p:nvSpPr>
            <p:spPr bwMode="auto">
              <a:xfrm>
                <a:off x="785786" y="4357694"/>
                <a:ext cx="715269" cy="285752"/>
              </a:xfrm>
              <a:prstGeom prst="rect">
                <a:avLst/>
              </a:prstGeom>
              <a:solidFill>
                <a:schemeClr val="accent1"/>
              </a:solidFill>
              <a:ln w="9525" cap="flat" cmpd="sng" algn="ctr">
                <a:solidFill>
                  <a:schemeClr val="tx1"/>
                </a:solidFill>
                <a:prstDash val="solid"/>
                <a:miter lim="800000"/>
                <a:headEnd type="none" w="med" len="med"/>
                <a:tailEnd type="none" w="med" len="med"/>
              </a:ln>
              <a:effectLst/>
            </p:spPr>
            <p:txBody>
              <a:bodyPr lIns="18000" rIns="18000"/>
              <a:lstStyle/>
              <a:p>
                <a:pPr algn="ctr">
                  <a:spcBef>
                    <a:spcPct val="0"/>
                  </a:spcBef>
                  <a:defRPr/>
                </a:pPr>
                <a:r>
                  <a:rPr lang="it-IT" dirty="0">
                    <a:solidFill>
                      <a:srgbClr val="000000"/>
                    </a:solidFill>
                    <a:latin typeface="Arial"/>
                    <a:cs typeface="+mn-cs"/>
                  </a:rPr>
                  <a:t>301</a:t>
                </a:r>
              </a:p>
            </p:txBody>
          </p:sp>
          <p:sp>
            <p:nvSpPr>
              <p:cNvPr id="61" name="Rettangolo 60"/>
              <p:cNvSpPr/>
              <p:nvPr/>
            </p:nvSpPr>
            <p:spPr bwMode="auto">
              <a:xfrm>
                <a:off x="1501055" y="4357694"/>
                <a:ext cx="855478" cy="285752"/>
              </a:xfrm>
              <a:prstGeom prst="rect">
                <a:avLst/>
              </a:prstGeom>
              <a:solidFill>
                <a:schemeClr val="accent1"/>
              </a:solidFill>
              <a:ln w="9525" cap="flat" cmpd="sng" algn="ctr">
                <a:solidFill>
                  <a:schemeClr val="tx1"/>
                </a:solidFill>
                <a:prstDash val="solid"/>
                <a:miter lim="800000"/>
                <a:headEnd type="none" w="med" len="med"/>
                <a:tailEnd type="none" w="med" len="med"/>
              </a:ln>
              <a:effectLst/>
            </p:spPr>
            <p:txBody>
              <a:bodyPr lIns="18000" rIns="18000"/>
              <a:lstStyle/>
              <a:p>
                <a:pPr algn="ctr">
                  <a:spcBef>
                    <a:spcPct val="0"/>
                  </a:spcBef>
                  <a:defRPr/>
                </a:pPr>
                <a:r>
                  <a:rPr lang="it-IT" dirty="0">
                    <a:solidFill>
                      <a:srgbClr val="000000"/>
                    </a:solidFill>
                    <a:latin typeface="Arial"/>
                    <a:cs typeface="+mn-cs"/>
                  </a:rPr>
                  <a:t>HAL</a:t>
                </a:r>
              </a:p>
            </p:txBody>
          </p:sp>
          <p:sp>
            <p:nvSpPr>
              <p:cNvPr id="62" name="Rettangolo 61"/>
              <p:cNvSpPr/>
              <p:nvPr/>
            </p:nvSpPr>
            <p:spPr bwMode="auto">
              <a:xfrm>
                <a:off x="2356533" y="4357694"/>
                <a:ext cx="715269" cy="285752"/>
              </a:xfrm>
              <a:prstGeom prst="rect">
                <a:avLst/>
              </a:prstGeom>
              <a:solidFill>
                <a:schemeClr val="accent1"/>
              </a:solidFill>
              <a:ln w="9525" cap="flat" cmpd="sng" algn="ctr">
                <a:solidFill>
                  <a:schemeClr val="tx1"/>
                </a:solidFill>
                <a:prstDash val="solid"/>
                <a:miter lim="800000"/>
                <a:headEnd type="none" w="med" len="med"/>
                <a:tailEnd type="none" w="med" len="med"/>
              </a:ln>
              <a:effectLst/>
            </p:spPr>
            <p:txBody>
              <a:bodyPr lIns="18000" rIns="18000"/>
              <a:lstStyle/>
              <a:p>
                <a:pPr algn="ctr">
                  <a:spcBef>
                    <a:spcPct val="0"/>
                  </a:spcBef>
                  <a:defRPr/>
                </a:pPr>
                <a:r>
                  <a:rPr lang="it-IT" dirty="0">
                    <a:solidFill>
                      <a:srgbClr val="000000"/>
                    </a:solidFill>
                    <a:latin typeface="Arial"/>
                    <a:cs typeface="+mn-cs"/>
                  </a:rPr>
                  <a:t>30</a:t>
                </a:r>
              </a:p>
            </p:txBody>
          </p:sp>
        </p:grpSp>
        <p:grpSp>
          <p:nvGrpSpPr>
            <p:cNvPr id="23608" name="Gruppo 135"/>
            <p:cNvGrpSpPr>
              <a:grpSpLocks/>
            </p:cNvGrpSpPr>
            <p:nvPr/>
          </p:nvGrpSpPr>
          <p:grpSpPr bwMode="auto">
            <a:xfrm>
              <a:off x="642910" y="6000768"/>
              <a:ext cx="2286016" cy="285752"/>
              <a:chOff x="785786" y="4357694"/>
              <a:chExt cx="2286016" cy="285752"/>
            </a:xfrm>
          </p:grpSpPr>
          <p:sp>
            <p:nvSpPr>
              <p:cNvPr id="57" name="Rettangolo 56"/>
              <p:cNvSpPr/>
              <p:nvPr/>
            </p:nvSpPr>
            <p:spPr bwMode="auto">
              <a:xfrm>
                <a:off x="785786" y="4357694"/>
                <a:ext cx="715269" cy="285753"/>
              </a:xfrm>
              <a:prstGeom prst="rect">
                <a:avLst/>
              </a:prstGeom>
              <a:solidFill>
                <a:schemeClr val="accent1"/>
              </a:solidFill>
              <a:ln w="9525" cap="flat" cmpd="sng" algn="ctr">
                <a:solidFill>
                  <a:schemeClr val="tx1"/>
                </a:solidFill>
                <a:prstDash val="solid"/>
                <a:miter lim="800000"/>
                <a:headEnd type="none" w="med" len="med"/>
                <a:tailEnd type="none" w="med" len="med"/>
              </a:ln>
              <a:effectLst/>
            </p:spPr>
            <p:txBody>
              <a:bodyPr lIns="18000" rIns="18000"/>
              <a:lstStyle/>
              <a:p>
                <a:pPr algn="ctr">
                  <a:spcBef>
                    <a:spcPct val="0"/>
                  </a:spcBef>
                  <a:defRPr/>
                </a:pPr>
                <a:r>
                  <a:rPr lang="it-IT" dirty="0">
                    <a:solidFill>
                      <a:srgbClr val="000000"/>
                    </a:solidFill>
                    <a:latin typeface="Arial"/>
                    <a:cs typeface="+mn-cs"/>
                  </a:rPr>
                  <a:t>302</a:t>
                </a:r>
              </a:p>
            </p:txBody>
          </p:sp>
          <p:sp>
            <p:nvSpPr>
              <p:cNvPr id="58" name="Rettangolo 57"/>
              <p:cNvSpPr/>
              <p:nvPr/>
            </p:nvSpPr>
            <p:spPr bwMode="auto">
              <a:xfrm>
                <a:off x="1501055" y="4357694"/>
                <a:ext cx="855478" cy="285753"/>
              </a:xfrm>
              <a:prstGeom prst="rect">
                <a:avLst/>
              </a:prstGeom>
              <a:solidFill>
                <a:schemeClr val="accent1"/>
              </a:solidFill>
              <a:ln w="9525" cap="flat" cmpd="sng" algn="ctr">
                <a:solidFill>
                  <a:schemeClr val="tx1"/>
                </a:solidFill>
                <a:prstDash val="solid"/>
                <a:miter lim="800000"/>
                <a:headEnd type="none" w="med" len="med"/>
                <a:tailEnd type="none" w="med" len="med"/>
              </a:ln>
              <a:effectLst/>
            </p:spPr>
            <p:txBody>
              <a:bodyPr lIns="18000" rIns="18000"/>
              <a:lstStyle/>
              <a:p>
                <a:pPr algn="ctr">
                  <a:spcBef>
                    <a:spcPct val="0"/>
                  </a:spcBef>
                  <a:defRPr/>
                </a:pPr>
                <a:r>
                  <a:rPr lang="it-IT" dirty="0">
                    <a:solidFill>
                      <a:srgbClr val="000000"/>
                    </a:solidFill>
                    <a:latin typeface="Arial"/>
                    <a:cs typeface="+mn-cs"/>
                  </a:rPr>
                  <a:t>HAL</a:t>
                </a:r>
              </a:p>
            </p:txBody>
          </p:sp>
          <p:sp>
            <p:nvSpPr>
              <p:cNvPr id="59" name="Rettangolo 58"/>
              <p:cNvSpPr/>
              <p:nvPr/>
            </p:nvSpPr>
            <p:spPr bwMode="auto">
              <a:xfrm>
                <a:off x="2356533" y="4357694"/>
                <a:ext cx="715269" cy="285753"/>
              </a:xfrm>
              <a:prstGeom prst="rect">
                <a:avLst/>
              </a:prstGeom>
              <a:solidFill>
                <a:schemeClr val="accent1"/>
              </a:solidFill>
              <a:ln w="9525" cap="flat" cmpd="sng" algn="ctr">
                <a:solidFill>
                  <a:schemeClr val="tx1"/>
                </a:solidFill>
                <a:prstDash val="solid"/>
                <a:miter lim="800000"/>
                <a:headEnd type="none" w="med" len="med"/>
                <a:tailEnd type="none" w="med" len="med"/>
              </a:ln>
              <a:effectLst/>
            </p:spPr>
            <p:txBody>
              <a:bodyPr lIns="18000" rIns="18000"/>
              <a:lstStyle/>
              <a:p>
                <a:pPr algn="ctr">
                  <a:spcBef>
                    <a:spcPct val="0"/>
                  </a:spcBef>
                  <a:defRPr/>
                </a:pPr>
                <a:r>
                  <a:rPr lang="it-IT" dirty="0">
                    <a:solidFill>
                      <a:srgbClr val="000000"/>
                    </a:solidFill>
                    <a:latin typeface="Arial"/>
                    <a:cs typeface="+mn-cs"/>
                  </a:rPr>
                  <a:t>40</a:t>
                </a:r>
              </a:p>
            </p:txBody>
          </p:sp>
        </p:grpSp>
        <p:grpSp>
          <p:nvGrpSpPr>
            <p:cNvPr id="23609" name="Gruppo 144"/>
            <p:cNvGrpSpPr>
              <a:grpSpLocks/>
            </p:cNvGrpSpPr>
            <p:nvPr/>
          </p:nvGrpSpPr>
          <p:grpSpPr bwMode="auto">
            <a:xfrm>
              <a:off x="642910" y="6286520"/>
              <a:ext cx="2286016" cy="285752"/>
              <a:chOff x="785786" y="4357694"/>
              <a:chExt cx="2286016" cy="285752"/>
            </a:xfrm>
          </p:grpSpPr>
          <p:sp>
            <p:nvSpPr>
              <p:cNvPr id="54" name="Rettangolo 53"/>
              <p:cNvSpPr/>
              <p:nvPr/>
            </p:nvSpPr>
            <p:spPr bwMode="auto">
              <a:xfrm>
                <a:off x="785786" y="4357694"/>
                <a:ext cx="715269" cy="285752"/>
              </a:xfrm>
              <a:prstGeom prst="rect">
                <a:avLst/>
              </a:prstGeom>
              <a:solidFill>
                <a:schemeClr val="accent1"/>
              </a:solidFill>
              <a:ln w="9525" cap="flat" cmpd="sng" algn="ctr">
                <a:solidFill>
                  <a:schemeClr val="tx1"/>
                </a:solidFill>
                <a:prstDash val="solid"/>
                <a:miter lim="800000"/>
                <a:headEnd type="none" w="med" len="med"/>
                <a:tailEnd type="none" w="med" len="med"/>
              </a:ln>
              <a:effectLst/>
            </p:spPr>
            <p:txBody>
              <a:bodyPr lIns="18000" rIns="18000"/>
              <a:lstStyle/>
              <a:p>
                <a:pPr algn="ctr">
                  <a:spcBef>
                    <a:spcPct val="0"/>
                  </a:spcBef>
                  <a:defRPr/>
                </a:pPr>
                <a:r>
                  <a:rPr lang="it-IT" dirty="0">
                    <a:solidFill>
                      <a:srgbClr val="000000"/>
                    </a:solidFill>
                    <a:latin typeface="Arial"/>
                    <a:cs typeface="+mn-cs"/>
                  </a:rPr>
                  <a:t>303</a:t>
                </a:r>
              </a:p>
            </p:txBody>
          </p:sp>
          <p:sp>
            <p:nvSpPr>
              <p:cNvPr id="55" name="Rettangolo 54"/>
              <p:cNvSpPr/>
              <p:nvPr/>
            </p:nvSpPr>
            <p:spPr bwMode="auto">
              <a:xfrm>
                <a:off x="1501055" y="4357694"/>
                <a:ext cx="855478" cy="285752"/>
              </a:xfrm>
              <a:prstGeom prst="rect">
                <a:avLst/>
              </a:prstGeom>
              <a:solidFill>
                <a:schemeClr val="accent1"/>
              </a:solidFill>
              <a:ln w="9525" cap="flat" cmpd="sng" algn="ctr">
                <a:solidFill>
                  <a:schemeClr val="tx1"/>
                </a:solidFill>
                <a:prstDash val="solid"/>
                <a:miter lim="800000"/>
                <a:headEnd type="none" w="med" len="med"/>
                <a:tailEnd type="none" w="med" len="med"/>
              </a:ln>
              <a:effectLst/>
            </p:spPr>
            <p:txBody>
              <a:bodyPr lIns="18000" rIns="18000"/>
              <a:lstStyle/>
              <a:p>
                <a:pPr algn="ctr">
                  <a:spcBef>
                    <a:spcPct val="0"/>
                  </a:spcBef>
                  <a:defRPr/>
                </a:pPr>
                <a:r>
                  <a:rPr lang="it-IT" dirty="0">
                    <a:solidFill>
                      <a:srgbClr val="000000"/>
                    </a:solidFill>
                    <a:latin typeface="Arial"/>
                    <a:cs typeface="+mn-cs"/>
                  </a:rPr>
                  <a:t>PH</a:t>
                </a:r>
              </a:p>
            </p:txBody>
          </p:sp>
          <p:sp>
            <p:nvSpPr>
              <p:cNvPr id="56" name="Rettangolo 55"/>
              <p:cNvSpPr/>
              <p:nvPr/>
            </p:nvSpPr>
            <p:spPr bwMode="auto">
              <a:xfrm>
                <a:off x="2356533" y="4357694"/>
                <a:ext cx="715269" cy="285752"/>
              </a:xfrm>
              <a:prstGeom prst="rect">
                <a:avLst/>
              </a:prstGeom>
              <a:solidFill>
                <a:schemeClr val="accent1"/>
              </a:solidFill>
              <a:ln w="9525" cap="flat" cmpd="sng" algn="ctr">
                <a:solidFill>
                  <a:schemeClr val="tx1"/>
                </a:solidFill>
                <a:prstDash val="solid"/>
                <a:miter lim="800000"/>
                <a:headEnd type="none" w="med" len="med"/>
                <a:tailEnd type="none" w="med" len="med"/>
              </a:ln>
              <a:effectLst/>
            </p:spPr>
            <p:txBody>
              <a:bodyPr lIns="18000" rIns="18000"/>
              <a:lstStyle/>
              <a:p>
                <a:pPr algn="ctr">
                  <a:spcBef>
                    <a:spcPct val="0"/>
                  </a:spcBef>
                  <a:defRPr/>
                </a:pPr>
                <a:r>
                  <a:rPr lang="it-IT" dirty="0">
                    <a:solidFill>
                      <a:srgbClr val="000000"/>
                    </a:solidFill>
                    <a:latin typeface="Arial"/>
                    <a:cs typeface="+mn-cs"/>
                  </a:rPr>
                  <a:t>30</a:t>
                </a:r>
              </a:p>
            </p:txBody>
          </p:sp>
        </p:grpSp>
      </p:grpSp>
      <p:sp>
        <p:nvSpPr>
          <p:cNvPr id="66" name="Rettangolo 65"/>
          <p:cNvSpPr/>
          <p:nvPr/>
        </p:nvSpPr>
        <p:spPr bwMode="auto">
          <a:xfrm>
            <a:off x="4143375" y="1357313"/>
            <a:ext cx="3500438" cy="377825"/>
          </a:xfrm>
          <a:prstGeom prst="rect">
            <a:avLst/>
          </a:prstGeom>
          <a:solidFill>
            <a:schemeClr val="accent1"/>
          </a:solidFill>
          <a:ln w="9525" cap="flat" cmpd="sng" algn="ctr">
            <a:solidFill>
              <a:schemeClr val="tx1"/>
            </a:solidFill>
            <a:prstDash val="solid"/>
            <a:miter lim="800000"/>
            <a:headEnd type="none" w="med" len="med"/>
            <a:tailEnd type="none" w="med" len="med"/>
          </a:ln>
          <a:effectLst/>
        </p:spPr>
        <p:txBody>
          <a:bodyPr anchor="ctr"/>
          <a:lstStyle/>
          <a:p>
            <a:pPr algn="ctr">
              <a:spcBef>
                <a:spcPct val="0"/>
              </a:spcBef>
              <a:defRPr/>
            </a:pPr>
            <a:r>
              <a:rPr lang="it-IT" dirty="0" err="1">
                <a:solidFill>
                  <a:srgbClr val="000000"/>
                </a:solidFill>
                <a:latin typeface="Arial"/>
                <a:cs typeface="+mn-cs"/>
              </a:rPr>
              <a:t>Organizations</a:t>
            </a:r>
            <a:endParaRPr lang="it-IT" dirty="0">
              <a:solidFill>
                <a:srgbClr val="000000"/>
              </a:solidFill>
              <a:latin typeface="Arial"/>
              <a:cs typeface="+mn-cs"/>
            </a:endParaRPr>
          </a:p>
        </p:txBody>
      </p:sp>
      <p:sp>
        <p:nvSpPr>
          <p:cNvPr id="67" name="Rettangolo 66"/>
          <p:cNvSpPr/>
          <p:nvPr/>
        </p:nvSpPr>
        <p:spPr bwMode="auto">
          <a:xfrm>
            <a:off x="5500688" y="1735138"/>
            <a:ext cx="2143125" cy="728662"/>
          </a:xfrm>
          <a:prstGeom prst="rect">
            <a:avLst/>
          </a:prstGeom>
          <a:solidFill>
            <a:schemeClr val="accent1"/>
          </a:solidFill>
          <a:ln w="9525" cap="flat" cmpd="sng" algn="ctr">
            <a:solidFill>
              <a:schemeClr val="tx1"/>
            </a:solidFill>
            <a:prstDash val="solid"/>
            <a:miter lim="800000"/>
            <a:headEnd type="none" w="med" len="med"/>
            <a:tailEnd type="none" w="med" len="med"/>
          </a:ln>
          <a:effectLst/>
        </p:spPr>
        <p:txBody>
          <a:bodyPr lIns="18000" rIns="18000"/>
          <a:lstStyle/>
          <a:p>
            <a:pPr algn="ctr">
              <a:spcBef>
                <a:spcPct val="0"/>
              </a:spcBef>
              <a:defRPr/>
            </a:pPr>
            <a:r>
              <a:rPr lang="it-IT" dirty="0" err="1">
                <a:solidFill>
                  <a:srgbClr val="000000"/>
                </a:solidFill>
                <a:latin typeface="Arial"/>
                <a:cs typeface="+mn-cs"/>
              </a:rPr>
              <a:t>Fundings</a:t>
            </a:r>
            <a:endParaRPr lang="it-IT" dirty="0">
              <a:solidFill>
                <a:srgbClr val="000000"/>
              </a:solidFill>
              <a:latin typeface="Arial"/>
              <a:cs typeface="+mn-cs"/>
            </a:endParaRPr>
          </a:p>
        </p:txBody>
      </p:sp>
      <p:sp>
        <p:nvSpPr>
          <p:cNvPr id="68" name="Rettangolo 67"/>
          <p:cNvSpPr/>
          <p:nvPr/>
        </p:nvSpPr>
        <p:spPr bwMode="auto">
          <a:xfrm>
            <a:off x="5500688" y="2392363"/>
            <a:ext cx="2143125" cy="692150"/>
          </a:xfrm>
          <a:prstGeom prst="rect">
            <a:avLst/>
          </a:prstGeom>
          <a:solidFill>
            <a:schemeClr val="accent1"/>
          </a:solidFill>
          <a:ln w="9525" cap="flat" cmpd="sng" algn="ctr">
            <a:solidFill>
              <a:schemeClr val="tx1"/>
            </a:solidFill>
            <a:prstDash val="solid"/>
            <a:miter lim="800000"/>
            <a:headEnd type="none" w="med" len="med"/>
            <a:tailEnd type="none" w="med" len="med"/>
          </a:ln>
          <a:effectLst/>
        </p:spPr>
        <p:txBody>
          <a:bodyPr lIns="18000" rIns="18000"/>
          <a:lstStyle/>
          <a:p>
            <a:pPr algn="ctr">
              <a:spcBef>
                <a:spcPct val="0"/>
              </a:spcBef>
              <a:defRPr/>
            </a:pPr>
            <a:endParaRPr lang="it-IT" dirty="0">
              <a:solidFill>
                <a:srgbClr val="000000"/>
              </a:solidFill>
              <a:latin typeface="Arial"/>
              <a:cs typeface="+mn-cs"/>
            </a:endParaRPr>
          </a:p>
        </p:txBody>
      </p:sp>
      <p:sp>
        <p:nvSpPr>
          <p:cNvPr id="69" name="Rettangolo 68"/>
          <p:cNvSpPr/>
          <p:nvPr/>
        </p:nvSpPr>
        <p:spPr bwMode="auto">
          <a:xfrm>
            <a:off x="4143375" y="1735138"/>
            <a:ext cx="714375" cy="657225"/>
          </a:xfrm>
          <a:prstGeom prst="rect">
            <a:avLst/>
          </a:prstGeom>
          <a:solidFill>
            <a:schemeClr val="accent1"/>
          </a:solidFill>
          <a:ln w="9525" cap="flat" cmpd="sng" algn="ctr">
            <a:solidFill>
              <a:schemeClr val="tx1"/>
            </a:solidFill>
            <a:prstDash val="solid"/>
            <a:miter lim="800000"/>
            <a:headEnd type="none" w="med" len="med"/>
            <a:tailEnd type="none" w="med" len="med"/>
          </a:ln>
          <a:effectLst/>
        </p:spPr>
        <p:txBody>
          <a:bodyPr lIns="18000" rIns="18000"/>
          <a:lstStyle/>
          <a:p>
            <a:pPr algn="ctr">
              <a:spcBef>
                <a:spcPct val="0"/>
              </a:spcBef>
              <a:defRPr/>
            </a:pPr>
            <a:r>
              <a:rPr lang="it-IT" dirty="0">
                <a:solidFill>
                  <a:srgbClr val="000000"/>
                </a:solidFill>
                <a:latin typeface="Arial"/>
                <a:cs typeface="+mn-cs"/>
              </a:rPr>
              <a:t>Code</a:t>
            </a:r>
          </a:p>
        </p:txBody>
      </p:sp>
      <p:sp>
        <p:nvSpPr>
          <p:cNvPr id="70" name="Rettangolo 69"/>
          <p:cNvSpPr/>
          <p:nvPr/>
        </p:nvSpPr>
        <p:spPr bwMode="auto">
          <a:xfrm>
            <a:off x="4143375" y="2392363"/>
            <a:ext cx="714375" cy="692150"/>
          </a:xfrm>
          <a:prstGeom prst="rect">
            <a:avLst/>
          </a:prstGeom>
          <a:solidFill>
            <a:schemeClr val="accent1"/>
          </a:solidFill>
          <a:ln w="9525" cap="flat" cmpd="sng" algn="ctr">
            <a:solidFill>
              <a:schemeClr val="tx1"/>
            </a:solidFill>
            <a:prstDash val="solid"/>
            <a:miter lim="800000"/>
            <a:headEnd type="none" w="med" len="med"/>
            <a:tailEnd type="none" w="med" len="med"/>
          </a:ln>
          <a:effectLst/>
        </p:spPr>
        <p:txBody>
          <a:bodyPr lIns="18000" rIns="18000"/>
          <a:lstStyle/>
          <a:p>
            <a:pPr algn="ctr">
              <a:spcBef>
                <a:spcPct val="0"/>
              </a:spcBef>
              <a:defRPr/>
            </a:pPr>
            <a:r>
              <a:rPr lang="it-IT" dirty="0">
                <a:solidFill>
                  <a:srgbClr val="000000"/>
                </a:solidFill>
                <a:latin typeface="Arial"/>
                <a:cs typeface="+mn-cs"/>
              </a:rPr>
              <a:t>HAL</a:t>
            </a:r>
          </a:p>
        </p:txBody>
      </p:sp>
      <p:sp>
        <p:nvSpPr>
          <p:cNvPr id="71" name="Rettangolo 70"/>
          <p:cNvSpPr/>
          <p:nvPr/>
        </p:nvSpPr>
        <p:spPr bwMode="auto">
          <a:xfrm>
            <a:off x="4857750" y="1735138"/>
            <a:ext cx="642938" cy="657225"/>
          </a:xfrm>
          <a:prstGeom prst="rect">
            <a:avLst/>
          </a:prstGeom>
          <a:solidFill>
            <a:schemeClr val="accent1"/>
          </a:solidFill>
          <a:ln w="9525" cap="flat" cmpd="sng" algn="ctr">
            <a:solidFill>
              <a:schemeClr val="tx1"/>
            </a:solidFill>
            <a:prstDash val="solid"/>
            <a:miter lim="800000"/>
            <a:headEnd type="none" w="med" len="med"/>
            <a:tailEnd type="none" w="med" len="med"/>
          </a:ln>
          <a:effectLst/>
        </p:spPr>
        <p:txBody>
          <a:bodyPr lIns="18000" rIns="18000"/>
          <a:lstStyle/>
          <a:p>
            <a:pPr algn="ctr">
              <a:spcBef>
                <a:spcPct val="0"/>
              </a:spcBef>
              <a:defRPr/>
            </a:pPr>
            <a:r>
              <a:rPr lang="it-IT" dirty="0" err="1">
                <a:solidFill>
                  <a:srgbClr val="000000"/>
                </a:solidFill>
                <a:latin typeface="Arial"/>
                <a:cs typeface="+mn-cs"/>
              </a:rPr>
              <a:t>Year</a:t>
            </a:r>
            <a:endParaRPr lang="it-IT" dirty="0">
              <a:solidFill>
                <a:srgbClr val="000000"/>
              </a:solidFill>
              <a:latin typeface="Arial"/>
              <a:cs typeface="+mn-cs"/>
            </a:endParaRPr>
          </a:p>
        </p:txBody>
      </p:sp>
      <p:sp>
        <p:nvSpPr>
          <p:cNvPr id="72" name="Rettangolo 71"/>
          <p:cNvSpPr/>
          <p:nvPr/>
        </p:nvSpPr>
        <p:spPr bwMode="auto">
          <a:xfrm>
            <a:off x="4857750" y="2392363"/>
            <a:ext cx="642938" cy="692150"/>
          </a:xfrm>
          <a:prstGeom prst="rect">
            <a:avLst/>
          </a:prstGeom>
          <a:solidFill>
            <a:schemeClr val="accent1"/>
          </a:solidFill>
          <a:ln w="9525" cap="flat" cmpd="sng" algn="ctr">
            <a:solidFill>
              <a:schemeClr val="tx1"/>
            </a:solidFill>
            <a:prstDash val="solid"/>
            <a:miter lim="800000"/>
            <a:headEnd type="none" w="med" len="med"/>
            <a:tailEnd type="none" w="med" len="med"/>
          </a:ln>
          <a:effectLst/>
        </p:spPr>
        <p:txBody>
          <a:bodyPr lIns="18000" rIns="18000"/>
          <a:lstStyle/>
          <a:p>
            <a:pPr algn="ctr">
              <a:spcBef>
                <a:spcPct val="0"/>
              </a:spcBef>
              <a:defRPr/>
            </a:pPr>
            <a:endParaRPr lang="it-IT" dirty="0">
              <a:solidFill>
                <a:srgbClr val="000000"/>
              </a:solidFill>
              <a:latin typeface="Arial"/>
              <a:cs typeface="+mn-cs"/>
            </a:endParaRPr>
          </a:p>
        </p:txBody>
      </p:sp>
      <p:sp>
        <p:nvSpPr>
          <p:cNvPr id="73" name="Rettangolo 72"/>
          <p:cNvSpPr/>
          <p:nvPr/>
        </p:nvSpPr>
        <p:spPr bwMode="auto">
          <a:xfrm>
            <a:off x="5572125" y="2444750"/>
            <a:ext cx="1000125" cy="312738"/>
          </a:xfrm>
          <a:prstGeom prst="rect">
            <a:avLst/>
          </a:prstGeom>
          <a:solidFill>
            <a:schemeClr val="accent1"/>
          </a:solidFill>
          <a:ln w="9525" cap="flat" cmpd="sng" algn="ctr">
            <a:solidFill>
              <a:schemeClr val="tx1"/>
            </a:solidFill>
            <a:prstDash val="solid"/>
            <a:miter lim="800000"/>
            <a:headEnd type="none" w="med" len="med"/>
            <a:tailEnd type="none" w="med" len="med"/>
          </a:ln>
          <a:effectLst/>
        </p:spPr>
        <p:txBody>
          <a:bodyPr/>
          <a:lstStyle/>
          <a:p>
            <a:pPr algn="ctr">
              <a:spcBef>
                <a:spcPct val="0"/>
              </a:spcBef>
              <a:defRPr/>
            </a:pPr>
            <a:r>
              <a:rPr lang="it-IT" dirty="0">
                <a:solidFill>
                  <a:srgbClr val="000000"/>
                </a:solidFill>
                <a:latin typeface="Arial"/>
                <a:cs typeface="+mn-cs"/>
              </a:rPr>
              <a:t>301</a:t>
            </a:r>
          </a:p>
        </p:txBody>
      </p:sp>
      <p:sp>
        <p:nvSpPr>
          <p:cNvPr id="74" name="Rettangolo 73"/>
          <p:cNvSpPr/>
          <p:nvPr/>
        </p:nvSpPr>
        <p:spPr bwMode="auto">
          <a:xfrm>
            <a:off x="6572250" y="2078038"/>
            <a:ext cx="1071563" cy="314325"/>
          </a:xfrm>
          <a:prstGeom prst="rect">
            <a:avLst/>
          </a:prstGeom>
          <a:solidFill>
            <a:schemeClr val="accent1"/>
          </a:solidFill>
          <a:ln w="9525" cap="flat" cmpd="sng" algn="ctr">
            <a:solidFill>
              <a:schemeClr val="tx1"/>
            </a:solidFill>
            <a:prstDash val="solid"/>
            <a:miter lim="800000"/>
            <a:headEnd type="none" w="med" len="med"/>
            <a:tailEnd type="none" w="med" len="med"/>
          </a:ln>
          <a:effectLst/>
        </p:spPr>
        <p:txBody>
          <a:bodyPr lIns="18000" rIns="18000"/>
          <a:lstStyle/>
          <a:p>
            <a:pPr algn="ctr">
              <a:spcBef>
                <a:spcPct val="0"/>
              </a:spcBef>
              <a:defRPr/>
            </a:pPr>
            <a:r>
              <a:rPr lang="it-IT" dirty="0" err="1">
                <a:solidFill>
                  <a:srgbClr val="000000"/>
                </a:solidFill>
                <a:latin typeface="Arial"/>
                <a:cs typeface="+mn-cs"/>
              </a:rPr>
              <a:t>FinId</a:t>
            </a:r>
            <a:endParaRPr lang="it-IT" dirty="0">
              <a:solidFill>
                <a:srgbClr val="000000"/>
              </a:solidFill>
              <a:latin typeface="Arial"/>
              <a:cs typeface="+mn-cs"/>
            </a:endParaRPr>
          </a:p>
        </p:txBody>
      </p:sp>
      <p:sp>
        <p:nvSpPr>
          <p:cNvPr id="75" name="Rettangolo 74"/>
          <p:cNvSpPr/>
          <p:nvPr/>
        </p:nvSpPr>
        <p:spPr bwMode="auto">
          <a:xfrm>
            <a:off x="5500688" y="2078038"/>
            <a:ext cx="1071562" cy="314325"/>
          </a:xfrm>
          <a:prstGeom prst="rect">
            <a:avLst/>
          </a:prstGeom>
          <a:solidFill>
            <a:schemeClr val="accent1"/>
          </a:solidFill>
          <a:ln w="9525" cap="flat" cmpd="sng" algn="ctr">
            <a:solidFill>
              <a:schemeClr val="tx1"/>
            </a:solidFill>
            <a:prstDash val="solid"/>
            <a:miter lim="800000"/>
            <a:headEnd type="none" w="med" len="med"/>
            <a:tailEnd type="none" w="med" len="med"/>
          </a:ln>
          <a:effectLst/>
        </p:spPr>
        <p:txBody>
          <a:bodyPr lIns="18000" rIns="18000"/>
          <a:lstStyle/>
          <a:p>
            <a:pPr algn="ctr">
              <a:spcBef>
                <a:spcPct val="0"/>
              </a:spcBef>
              <a:defRPr/>
            </a:pPr>
            <a:r>
              <a:rPr lang="it-IT" dirty="0" err="1">
                <a:solidFill>
                  <a:srgbClr val="000000"/>
                </a:solidFill>
                <a:latin typeface="Arial"/>
                <a:cs typeface="+mn-cs"/>
              </a:rPr>
              <a:t>FId</a:t>
            </a:r>
            <a:endParaRPr lang="it-IT" dirty="0">
              <a:solidFill>
                <a:srgbClr val="000000"/>
              </a:solidFill>
              <a:latin typeface="Arial"/>
              <a:cs typeface="+mn-cs"/>
            </a:endParaRPr>
          </a:p>
        </p:txBody>
      </p:sp>
      <p:sp>
        <p:nvSpPr>
          <p:cNvPr id="76" name="Rettangolo 75"/>
          <p:cNvSpPr/>
          <p:nvPr/>
        </p:nvSpPr>
        <p:spPr bwMode="auto">
          <a:xfrm>
            <a:off x="6572250" y="2436813"/>
            <a:ext cx="1000125" cy="312737"/>
          </a:xfrm>
          <a:prstGeom prst="rect">
            <a:avLst/>
          </a:prstGeom>
          <a:solidFill>
            <a:schemeClr val="accent1"/>
          </a:solidFill>
          <a:ln w="9525" cap="flat" cmpd="sng" algn="ctr">
            <a:solidFill>
              <a:schemeClr val="tx1"/>
            </a:solidFill>
            <a:prstDash val="solid"/>
            <a:miter lim="800000"/>
            <a:headEnd type="none" w="med" len="med"/>
            <a:tailEnd type="none" w="med" len="med"/>
          </a:ln>
          <a:effectLst/>
        </p:spPr>
        <p:txBody>
          <a:bodyPr/>
          <a:lstStyle/>
          <a:p>
            <a:pPr algn="ctr">
              <a:spcBef>
                <a:spcPct val="0"/>
              </a:spcBef>
              <a:defRPr/>
            </a:pPr>
            <a:r>
              <a:rPr lang="it-IT" dirty="0">
                <a:solidFill>
                  <a:srgbClr val="000000"/>
                </a:solidFill>
                <a:latin typeface="Arial"/>
                <a:cs typeface="+mn-cs"/>
              </a:rPr>
              <a:t>k1</a:t>
            </a:r>
          </a:p>
        </p:txBody>
      </p:sp>
      <p:sp>
        <p:nvSpPr>
          <p:cNvPr id="77" name="Rettangolo 76"/>
          <p:cNvSpPr/>
          <p:nvPr/>
        </p:nvSpPr>
        <p:spPr bwMode="auto">
          <a:xfrm>
            <a:off x="5500688" y="3106738"/>
            <a:ext cx="2143125" cy="379412"/>
          </a:xfrm>
          <a:prstGeom prst="rect">
            <a:avLst/>
          </a:prstGeom>
          <a:solidFill>
            <a:schemeClr val="accent1"/>
          </a:solidFill>
          <a:ln w="9525" cap="flat" cmpd="sng" algn="ctr">
            <a:solidFill>
              <a:schemeClr val="tx1"/>
            </a:solidFill>
            <a:prstDash val="solid"/>
            <a:miter lim="800000"/>
            <a:headEnd type="none" w="med" len="med"/>
            <a:tailEnd type="none" w="med" len="med"/>
          </a:ln>
          <a:effectLst/>
        </p:spPr>
        <p:txBody>
          <a:bodyPr lIns="18000" rIns="18000"/>
          <a:lstStyle/>
          <a:p>
            <a:pPr algn="ctr">
              <a:spcBef>
                <a:spcPct val="0"/>
              </a:spcBef>
              <a:defRPr/>
            </a:pPr>
            <a:endParaRPr lang="it-IT" dirty="0">
              <a:solidFill>
                <a:srgbClr val="000000"/>
              </a:solidFill>
              <a:latin typeface="Arial"/>
              <a:cs typeface="+mn-cs"/>
            </a:endParaRPr>
          </a:p>
        </p:txBody>
      </p:sp>
      <p:sp>
        <p:nvSpPr>
          <p:cNvPr id="78" name="Rettangolo 77"/>
          <p:cNvSpPr/>
          <p:nvPr/>
        </p:nvSpPr>
        <p:spPr bwMode="auto">
          <a:xfrm>
            <a:off x="4143375" y="3106738"/>
            <a:ext cx="714375" cy="379412"/>
          </a:xfrm>
          <a:prstGeom prst="rect">
            <a:avLst/>
          </a:prstGeom>
          <a:solidFill>
            <a:schemeClr val="accent1"/>
          </a:solidFill>
          <a:ln w="9525" cap="flat" cmpd="sng" algn="ctr">
            <a:solidFill>
              <a:schemeClr val="tx1"/>
            </a:solidFill>
            <a:prstDash val="solid"/>
            <a:miter lim="800000"/>
            <a:headEnd type="none" w="med" len="med"/>
            <a:tailEnd type="none" w="med" len="med"/>
          </a:ln>
          <a:effectLst/>
        </p:spPr>
        <p:txBody>
          <a:bodyPr lIns="18000" rIns="18000"/>
          <a:lstStyle/>
          <a:p>
            <a:pPr algn="ctr">
              <a:spcBef>
                <a:spcPct val="0"/>
              </a:spcBef>
              <a:defRPr/>
            </a:pPr>
            <a:r>
              <a:rPr lang="it-IT" dirty="0">
                <a:solidFill>
                  <a:srgbClr val="000000"/>
                </a:solidFill>
                <a:latin typeface="Arial"/>
                <a:cs typeface="+mn-cs"/>
              </a:rPr>
              <a:t>SM</a:t>
            </a:r>
          </a:p>
        </p:txBody>
      </p:sp>
      <p:sp>
        <p:nvSpPr>
          <p:cNvPr id="79" name="Rettangolo 78"/>
          <p:cNvSpPr/>
          <p:nvPr/>
        </p:nvSpPr>
        <p:spPr bwMode="auto">
          <a:xfrm>
            <a:off x="4857750" y="3106738"/>
            <a:ext cx="642938" cy="379412"/>
          </a:xfrm>
          <a:prstGeom prst="rect">
            <a:avLst/>
          </a:prstGeom>
          <a:solidFill>
            <a:schemeClr val="accent1"/>
          </a:solidFill>
          <a:ln w="9525" cap="flat" cmpd="sng" algn="ctr">
            <a:solidFill>
              <a:schemeClr val="tx1"/>
            </a:solidFill>
            <a:prstDash val="solid"/>
            <a:miter lim="800000"/>
            <a:headEnd type="none" w="med" len="med"/>
            <a:tailEnd type="none" w="med" len="med"/>
          </a:ln>
          <a:effectLst/>
        </p:spPr>
        <p:txBody>
          <a:bodyPr lIns="18000" rIns="18000"/>
          <a:lstStyle/>
          <a:p>
            <a:pPr algn="ctr">
              <a:spcBef>
                <a:spcPct val="0"/>
              </a:spcBef>
              <a:defRPr/>
            </a:pPr>
            <a:endParaRPr lang="it-IT" dirty="0">
              <a:solidFill>
                <a:srgbClr val="000000"/>
              </a:solidFill>
              <a:latin typeface="Arial"/>
              <a:cs typeface="+mn-cs"/>
            </a:endParaRPr>
          </a:p>
        </p:txBody>
      </p:sp>
      <p:sp>
        <p:nvSpPr>
          <p:cNvPr id="80" name="Rettangolo 79"/>
          <p:cNvSpPr/>
          <p:nvPr/>
        </p:nvSpPr>
        <p:spPr bwMode="auto">
          <a:xfrm>
            <a:off x="5572125" y="3165475"/>
            <a:ext cx="1000125" cy="292100"/>
          </a:xfrm>
          <a:prstGeom prst="rect">
            <a:avLst/>
          </a:prstGeom>
          <a:solidFill>
            <a:schemeClr val="accent1"/>
          </a:solidFill>
          <a:ln w="9525" cap="flat" cmpd="sng" algn="ctr">
            <a:solidFill>
              <a:schemeClr val="tx1"/>
            </a:solidFill>
            <a:prstDash val="solid"/>
            <a:miter lim="800000"/>
            <a:headEnd type="none" w="med" len="med"/>
            <a:tailEnd type="none" w="med" len="med"/>
          </a:ln>
          <a:effectLst/>
        </p:spPr>
        <p:txBody>
          <a:bodyPr/>
          <a:lstStyle/>
          <a:p>
            <a:pPr algn="ctr">
              <a:spcBef>
                <a:spcPct val="0"/>
              </a:spcBef>
              <a:defRPr/>
            </a:pPr>
            <a:endParaRPr lang="it-IT">
              <a:solidFill>
                <a:srgbClr val="000000"/>
              </a:solidFill>
              <a:latin typeface="Arial"/>
              <a:cs typeface="+mn-cs"/>
            </a:endParaRPr>
          </a:p>
        </p:txBody>
      </p:sp>
      <p:sp>
        <p:nvSpPr>
          <p:cNvPr id="23579" name="Rettangolo 80"/>
          <p:cNvSpPr>
            <a:spLocks noChangeArrowheads="1"/>
          </p:cNvSpPr>
          <p:nvPr/>
        </p:nvSpPr>
        <p:spPr bwMode="auto">
          <a:xfrm>
            <a:off x="6572250" y="3151188"/>
            <a:ext cx="1000125" cy="292100"/>
          </a:xfrm>
          <a:prstGeom prst="rect">
            <a:avLst/>
          </a:prstGeom>
          <a:solidFill>
            <a:schemeClr val="accent1"/>
          </a:solidFill>
          <a:ln w="9525">
            <a:solidFill>
              <a:schemeClr val="tx1"/>
            </a:solidFill>
            <a:miter lim="800000"/>
            <a:headEnd/>
            <a:tailEnd/>
          </a:ln>
        </p:spPr>
        <p:txBody>
          <a:bodyPr/>
          <a:lstStyle/>
          <a:p>
            <a:pPr>
              <a:spcBef>
                <a:spcPct val="0"/>
              </a:spcBef>
            </a:pPr>
            <a:endParaRPr lang="it-IT" sz="2400">
              <a:solidFill>
                <a:srgbClr val="000000"/>
              </a:solidFill>
              <a:cs typeface="+mn-cs"/>
            </a:endParaRPr>
          </a:p>
        </p:txBody>
      </p:sp>
      <p:sp>
        <p:nvSpPr>
          <p:cNvPr id="82" name="Rettangolo 81"/>
          <p:cNvSpPr/>
          <p:nvPr/>
        </p:nvSpPr>
        <p:spPr bwMode="auto">
          <a:xfrm>
            <a:off x="5510213" y="3451225"/>
            <a:ext cx="2143125" cy="377825"/>
          </a:xfrm>
          <a:prstGeom prst="rect">
            <a:avLst/>
          </a:prstGeom>
          <a:solidFill>
            <a:schemeClr val="accent1"/>
          </a:solidFill>
          <a:ln w="9525" cap="flat" cmpd="sng" algn="ctr">
            <a:solidFill>
              <a:schemeClr val="tx1"/>
            </a:solidFill>
            <a:prstDash val="solid"/>
            <a:miter lim="800000"/>
            <a:headEnd type="none" w="med" len="med"/>
            <a:tailEnd type="none" w="med" len="med"/>
          </a:ln>
          <a:effectLst/>
        </p:spPr>
        <p:txBody>
          <a:bodyPr lIns="18000" rIns="18000"/>
          <a:lstStyle/>
          <a:p>
            <a:pPr algn="ctr">
              <a:spcBef>
                <a:spcPct val="0"/>
              </a:spcBef>
              <a:defRPr/>
            </a:pPr>
            <a:endParaRPr lang="it-IT" dirty="0">
              <a:solidFill>
                <a:srgbClr val="000000"/>
              </a:solidFill>
              <a:latin typeface="Arial"/>
              <a:cs typeface="+mn-cs"/>
            </a:endParaRPr>
          </a:p>
        </p:txBody>
      </p:sp>
      <p:sp>
        <p:nvSpPr>
          <p:cNvPr id="83" name="Rettangolo 82"/>
          <p:cNvSpPr/>
          <p:nvPr/>
        </p:nvSpPr>
        <p:spPr bwMode="auto">
          <a:xfrm>
            <a:off x="4152900" y="3451225"/>
            <a:ext cx="714375" cy="377825"/>
          </a:xfrm>
          <a:prstGeom prst="rect">
            <a:avLst/>
          </a:prstGeom>
          <a:solidFill>
            <a:schemeClr val="accent1"/>
          </a:solidFill>
          <a:ln w="9525" cap="flat" cmpd="sng" algn="ctr">
            <a:solidFill>
              <a:schemeClr val="tx1"/>
            </a:solidFill>
            <a:prstDash val="solid"/>
            <a:miter lim="800000"/>
            <a:headEnd type="none" w="med" len="med"/>
            <a:tailEnd type="none" w="med" len="med"/>
          </a:ln>
          <a:effectLst/>
        </p:spPr>
        <p:txBody>
          <a:bodyPr lIns="18000" rIns="18000"/>
          <a:lstStyle/>
          <a:p>
            <a:pPr algn="ctr">
              <a:spcBef>
                <a:spcPct val="0"/>
              </a:spcBef>
              <a:defRPr/>
            </a:pPr>
            <a:r>
              <a:rPr lang="it-IT" dirty="0">
                <a:solidFill>
                  <a:srgbClr val="000000"/>
                </a:solidFill>
                <a:latin typeface="Arial"/>
                <a:cs typeface="+mn-cs"/>
              </a:rPr>
              <a:t>PH</a:t>
            </a:r>
          </a:p>
        </p:txBody>
      </p:sp>
      <p:sp>
        <p:nvSpPr>
          <p:cNvPr id="84" name="Rettangolo 83"/>
          <p:cNvSpPr/>
          <p:nvPr/>
        </p:nvSpPr>
        <p:spPr bwMode="auto">
          <a:xfrm>
            <a:off x="4867275" y="3451225"/>
            <a:ext cx="642938" cy="377825"/>
          </a:xfrm>
          <a:prstGeom prst="rect">
            <a:avLst/>
          </a:prstGeom>
          <a:solidFill>
            <a:schemeClr val="accent1"/>
          </a:solidFill>
          <a:ln w="9525" cap="flat" cmpd="sng" algn="ctr">
            <a:solidFill>
              <a:schemeClr val="tx1"/>
            </a:solidFill>
            <a:prstDash val="solid"/>
            <a:miter lim="800000"/>
            <a:headEnd type="none" w="med" len="med"/>
            <a:tailEnd type="none" w="med" len="med"/>
          </a:ln>
          <a:effectLst/>
        </p:spPr>
        <p:txBody>
          <a:bodyPr lIns="18000" rIns="18000"/>
          <a:lstStyle/>
          <a:p>
            <a:pPr algn="ctr">
              <a:spcBef>
                <a:spcPct val="0"/>
              </a:spcBef>
              <a:defRPr/>
            </a:pPr>
            <a:endParaRPr lang="it-IT" dirty="0">
              <a:solidFill>
                <a:srgbClr val="000000"/>
              </a:solidFill>
              <a:latin typeface="Arial"/>
              <a:cs typeface="+mn-cs"/>
            </a:endParaRPr>
          </a:p>
        </p:txBody>
      </p:sp>
      <p:sp>
        <p:nvSpPr>
          <p:cNvPr id="85" name="Rettangolo 84"/>
          <p:cNvSpPr/>
          <p:nvPr/>
        </p:nvSpPr>
        <p:spPr bwMode="auto">
          <a:xfrm>
            <a:off x="5581650" y="3486150"/>
            <a:ext cx="1000125" cy="293688"/>
          </a:xfrm>
          <a:prstGeom prst="rect">
            <a:avLst/>
          </a:prstGeom>
          <a:solidFill>
            <a:schemeClr val="accent1"/>
          </a:solidFill>
          <a:ln w="9525" cap="flat" cmpd="sng" algn="ctr">
            <a:solidFill>
              <a:schemeClr val="tx1"/>
            </a:solidFill>
            <a:prstDash val="solid"/>
            <a:miter lim="800000"/>
            <a:headEnd type="none" w="med" len="med"/>
            <a:tailEnd type="none" w="med" len="med"/>
          </a:ln>
          <a:effectLst/>
        </p:spPr>
        <p:txBody>
          <a:bodyPr/>
          <a:lstStyle/>
          <a:p>
            <a:pPr algn="ctr">
              <a:spcBef>
                <a:spcPct val="0"/>
              </a:spcBef>
              <a:defRPr/>
            </a:pPr>
            <a:r>
              <a:rPr lang="it-IT" dirty="0">
                <a:solidFill>
                  <a:srgbClr val="000000"/>
                </a:solidFill>
                <a:latin typeface="Arial"/>
                <a:cs typeface="+mn-cs"/>
              </a:rPr>
              <a:t>303</a:t>
            </a:r>
          </a:p>
        </p:txBody>
      </p:sp>
      <p:sp>
        <p:nvSpPr>
          <p:cNvPr id="86" name="Rettangolo 85"/>
          <p:cNvSpPr/>
          <p:nvPr/>
        </p:nvSpPr>
        <p:spPr bwMode="auto">
          <a:xfrm>
            <a:off x="6581775" y="3494088"/>
            <a:ext cx="1000125" cy="292100"/>
          </a:xfrm>
          <a:prstGeom prst="rect">
            <a:avLst/>
          </a:prstGeom>
          <a:solidFill>
            <a:schemeClr val="accent1"/>
          </a:solidFill>
          <a:ln w="9525" cap="flat" cmpd="sng" algn="ctr">
            <a:solidFill>
              <a:schemeClr val="tx1"/>
            </a:solidFill>
            <a:prstDash val="solid"/>
            <a:miter lim="800000"/>
            <a:headEnd type="none" w="med" len="med"/>
            <a:tailEnd type="none" w="med" len="med"/>
          </a:ln>
          <a:effectLst/>
        </p:spPr>
        <p:txBody>
          <a:bodyPr/>
          <a:lstStyle/>
          <a:p>
            <a:pPr algn="ctr">
              <a:spcBef>
                <a:spcPct val="0"/>
              </a:spcBef>
              <a:defRPr/>
            </a:pPr>
            <a:r>
              <a:rPr lang="it-IT" dirty="0">
                <a:solidFill>
                  <a:srgbClr val="000000"/>
                </a:solidFill>
                <a:latin typeface="Arial"/>
                <a:cs typeface="+mn-cs"/>
              </a:rPr>
              <a:t>k3</a:t>
            </a:r>
          </a:p>
        </p:txBody>
      </p:sp>
      <p:sp>
        <p:nvSpPr>
          <p:cNvPr id="87" name="Rettangolo 86"/>
          <p:cNvSpPr/>
          <p:nvPr/>
        </p:nvSpPr>
        <p:spPr bwMode="auto">
          <a:xfrm>
            <a:off x="5572125" y="2749550"/>
            <a:ext cx="1000125" cy="314325"/>
          </a:xfrm>
          <a:prstGeom prst="rect">
            <a:avLst/>
          </a:prstGeom>
          <a:solidFill>
            <a:schemeClr val="accent1"/>
          </a:solidFill>
          <a:ln w="9525" cap="flat" cmpd="sng" algn="ctr">
            <a:solidFill>
              <a:schemeClr val="tx1"/>
            </a:solidFill>
            <a:prstDash val="solid"/>
            <a:miter lim="800000"/>
            <a:headEnd type="none" w="med" len="med"/>
            <a:tailEnd type="none" w="med" len="med"/>
          </a:ln>
          <a:effectLst/>
        </p:spPr>
        <p:txBody>
          <a:bodyPr/>
          <a:lstStyle/>
          <a:p>
            <a:pPr algn="ctr">
              <a:spcBef>
                <a:spcPct val="0"/>
              </a:spcBef>
              <a:defRPr/>
            </a:pPr>
            <a:r>
              <a:rPr lang="it-IT" dirty="0">
                <a:solidFill>
                  <a:srgbClr val="000000"/>
                </a:solidFill>
                <a:latin typeface="Arial"/>
                <a:cs typeface="+mn-cs"/>
              </a:rPr>
              <a:t>302</a:t>
            </a:r>
          </a:p>
        </p:txBody>
      </p:sp>
      <p:sp>
        <p:nvSpPr>
          <p:cNvPr id="88" name="Rettangolo 87"/>
          <p:cNvSpPr/>
          <p:nvPr/>
        </p:nvSpPr>
        <p:spPr bwMode="auto">
          <a:xfrm>
            <a:off x="6572250" y="2757488"/>
            <a:ext cx="1000125" cy="314325"/>
          </a:xfrm>
          <a:prstGeom prst="rect">
            <a:avLst/>
          </a:prstGeom>
          <a:solidFill>
            <a:schemeClr val="accent1"/>
          </a:solidFill>
          <a:ln w="9525" cap="flat" cmpd="sng" algn="ctr">
            <a:solidFill>
              <a:schemeClr val="tx1"/>
            </a:solidFill>
            <a:prstDash val="solid"/>
            <a:miter lim="800000"/>
            <a:headEnd type="none" w="med" len="med"/>
            <a:tailEnd type="none" w="med" len="med"/>
          </a:ln>
          <a:effectLst/>
        </p:spPr>
        <p:txBody>
          <a:bodyPr/>
          <a:lstStyle/>
          <a:p>
            <a:pPr algn="ctr">
              <a:spcBef>
                <a:spcPct val="0"/>
              </a:spcBef>
              <a:defRPr/>
            </a:pPr>
            <a:r>
              <a:rPr lang="it-IT" dirty="0">
                <a:solidFill>
                  <a:srgbClr val="000000"/>
                </a:solidFill>
                <a:latin typeface="Arial"/>
                <a:cs typeface="+mn-cs"/>
              </a:rPr>
              <a:t>k2</a:t>
            </a:r>
          </a:p>
        </p:txBody>
      </p:sp>
      <p:grpSp>
        <p:nvGrpSpPr>
          <p:cNvPr id="23587" name="Gruppo 246"/>
          <p:cNvGrpSpPr>
            <a:grpSpLocks/>
          </p:cNvGrpSpPr>
          <p:nvPr/>
        </p:nvGrpSpPr>
        <p:grpSpPr bwMode="auto">
          <a:xfrm>
            <a:off x="5143500" y="4286250"/>
            <a:ext cx="2286000" cy="1357313"/>
            <a:chOff x="642910" y="5143512"/>
            <a:chExt cx="2286016" cy="1428760"/>
          </a:xfrm>
        </p:grpSpPr>
        <p:sp>
          <p:nvSpPr>
            <p:cNvPr id="248" name="Rettangolo 247"/>
            <p:cNvSpPr/>
            <p:nvPr/>
          </p:nvSpPr>
          <p:spPr bwMode="auto">
            <a:xfrm>
              <a:off x="642910" y="5143512"/>
              <a:ext cx="2286016" cy="285752"/>
            </a:xfrm>
            <a:prstGeom prst="rect">
              <a:avLst/>
            </a:prstGeom>
            <a:solidFill>
              <a:schemeClr val="accent1"/>
            </a:solidFill>
            <a:ln w="9525" cap="flat" cmpd="sng" algn="ctr">
              <a:solidFill>
                <a:schemeClr val="tx1"/>
              </a:solidFill>
              <a:prstDash val="solid"/>
              <a:miter lim="800000"/>
              <a:headEnd type="none" w="med" len="med"/>
              <a:tailEnd type="none" w="med" len="med"/>
            </a:ln>
            <a:effectLst/>
          </p:spPr>
          <p:txBody>
            <a:bodyPr anchor="ctr"/>
            <a:lstStyle/>
            <a:p>
              <a:pPr algn="ctr">
                <a:spcBef>
                  <a:spcPct val="0"/>
                </a:spcBef>
                <a:defRPr/>
              </a:pPr>
              <a:r>
                <a:rPr lang="it-IT" dirty="0" err="1">
                  <a:solidFill>
                    <a:srgbClr val="000000"/>
                  </a:solidFill>
                  <a:latin typeface="Arial"/>
                  <a:cs typeface="+mn-cs"/>
                </a:rPr>
                <a:t>Finances</a:t>
              </a:r>
              <a:endParaRPr lang="it-IT" dirty="0">
                <a:solidFill>
                  <a:srgbClr val="000000"/>
                </a:solidFill>
                <a:latin typeface="Arial"/>
                <a:cs typeface="+mn-cs"/>
              </a:endParaRPr>
            </a:p>
          </p:txBody>
        </p:sp>
        <p:grpSp>
          <p:nvGrpSpPr>
            <p:cNvPr id="23589" name="Gruppo 127"/>
            <p:cNvGrpSpPr>
              <a:grpSpLocks/>
            </p:cNvGrpSpPr>
            <p:nvPr/>
          </p:nvGrpSpPr>
          <p:grpSpPr bwMode="auto">
            <a:xfrm>
              <a:off x="642910" y="5429264"/>
              <a:ext cx="2286016" cy="285752"/>
              <a:chOff x="785786" y="4357694"/>
              <a:chExt cx="2286016" cy="285752"/>
            </a:xfrm>
          </p:grpSpPr>
          <p:sp>
            <p:nvSpPr>
              <p:cNvPr id="262" name="Rettangolo 261"/>
              <p:cNvSpPr/>
              <p:nvPr/>
            </p:nvSpPr>
            <p:spPr bwMode="auto">
              <a:xfrm>
                <a:off x="785786" y="4357694"/>
                <a:ext cx="714380" cy="285751"/>
              </a:xfrm>
              <a:prstGeom prst="rect">
                <a:avLst/>
              </a:prstGeom>
              <a:solidFill>
                <a:schemeClr val="accent1"/>
              </a:solidFill>
              <a:ln w="9525" cap="flat" cmpd="sng" algn="ctr">
                <a:solidFill>
                  <a:schemeClr val="tx1"/>
                </a:solidFill>
                <a:prstDash val="solid"/>
                <a:miter lim="800000"/>
                <a:headEnd type="none" w="med" len="med"/>
                <a:tailEnd type="none" w="med" len="med"/>
              </a:ln>
              <a:effectLst/>
            </p:spPr>
            <p:txBody>
              <a:bodyPr lIns="18000" rIns="18000"/>
              <a:lstStyle/>
              <a:p>
                <a:pPr algn="ctr">
                  <a:spcBef>
                    <a:spcPct val="0"/>
                  </a:spcBef>
                  <a:defRPr/>
                </a:pPr>
                <a:r>
                  <a:rPr lang="it-IT" dirty="0" err="1">
                    <a:solidFill>
                      <a:srgbClr val="000000"/>
                    </a:solidFill>
                    <a:latin typeface="Arial"/>
                    <a:cs typeface="+mn-cs"/>
                  </a:rPr>
                  <a:t>FinId</a:t>
                </a:r>
                <a:endParaRPr lang="it-IT" dirty="0">
                  <a:solidFill>
                    <a:srgbClr val="000000"/>
                  </a:solidFill>
                  <a:latin typeface="Arial"/>
                  <a:cs typeface="+mn-cs"/>
                </a:endParaRPr>
              </a:p>
            </p:txBody>
          </p:sp>
          <p:sp>
            <p:nvSpPr>
              <p:cNvPr id="263" name="Rettangolo 262"/>
              <p:cNvSpPr/>
              <p:nvPr/>
            </p:nvSpPr>
            <p:spPr bwMode="auto">
              <a:xfrm>
                <a:off x="1500166" y="4357694"/>
                <a:ext cx="857256" cy="285751"/>
              </a:xfrm>
              <a:prstGeom prst="rect">
                <a:avLst/>
              </a:prstGeom>
              <a:solidFill>
                <a:schemeClr val="accent1"/>
              </a:solidFill>
              <a:ln w="9525" cap="flat" cmpd="sng" algn="ctr">
                <a:solidFill>
                  <a:schemeClr val="tx1"/>
                </a:solidFill>
                <a:prstDash val="solid"/>
                <a:miter lim="800000"/>
                <a:headEnd type="none" w="med" len="med"/>
                <a:tailEnd type="none" w="med" len="med"/>
              </a:ln>
              <a:effectLst/>
            </p:spPr>
            <p:txBody>
              <a:bodyPr lIns="18000" rIns="18000"/>
              <a:lstStyle/>
              <a:p>
                <a:pPr algn="ctr">
                  <a:spcBef>
                    <a:spcPct val="0"/>
                  </a:spcBef>
                  <a:defRPr/>
                </a:pPr>
                <a:r>
                  <a:rPr lang="it-IT" dirty="0">
                    <a:solidFill>
                      <a:srgbClr val="000000"/>
                    </a:solidFill>
                    <a:latin typeface="Arial"/>
                    <a:cs typeface="+mn-cs"/>
                  </a:rPr>
                  <a:t>Budget</a:t>
                </a:r>
              </a:p>
            </p:txBody>
          </p:sp>
          <p:sp>
            <p:nvSpPr>
              <p:cNvPr id="264" name="Rettangolo 263"/>
              <p:cNvSpPr/>
              <p:nvPr/>
            </p:nvSpPr>
            <p:spPr bwMode="auto">
              <a:xfrm>
                <a:off x="2357422" y="4357694"/>
                <a:ext cx="714380" cy="285751"/>
              </a:xfrm>
              <a:prstGeom prst="rect">
                <a:avLst/>
              </a:prstGeom>
              <a:solidFill>
                <a:schemeClr val="accent1"/>
              </a:solidFill>
              <a:ln w="9525" cap="flat" cmpd="sng" algn="ctr">
                <a:solidFill>
                  <a:schemeClr val="tx1"/>
                </a:solidFill>
                <a:prstDash val="solid"/>
                <a:miter lim="800000"/>
                <a:headEnd type="none" w="med" len="med"/>
                <a:tailEnd type="none" w="med" len="med"/>
              </a:ln>
              <a:effectLst/>
            </p:spPr>
            <p:txBody>
              <a:bodyPr lIns="18000" rIns="18000"/>
              <a:lstStyle/>
              <a:p>
                <a:pPr algn="ctr">
                  <a:spcBef>
                    <a:spcPct val="0"/>
                  </a:spcBef>
                  <a:defRPr/>
                </a:pPr>
                <a:r>
                  <a:rPr lang="it-IT" dirty="0" err="1">
                    <a:solidFill>
                      <a:srgbClr val="000000"/>
                    </a:solidFill>
                    <a:latin typeface="Arial"/>
                    <a:cs typeface="+mn-cs"/>
                  </a:rPr>
                  <a:t>phone</a:t>
                </a:r>
                <a:endParaRPr lang="it-IT" dirty="0">
                  <a:solidFill>
                    <a:srgbClr val="000000"/>
                  </a:solidFill>
                  <a:latin typeface="Arial"/>
                  <a:cs typeface="+mn-cs"/>
                </a:endParaRPr>
              </a:p>
            </p:txBody>
          </p:sp>
        </p:grpSp>
        <p:grpSp>
          <p:nvGrpSpPr>
            <p:cNvPr id="23590" name="Gruppo 131"/>
            <p:cNvGrpSpPr>
              <a:grpSpLocks/>
            </p:cNvGrpSpPr>
            <p:nvPr/>
          </p:nvGrpSpPr>
          <p:grpSpPr bwMode="auto">
            <a:xfrm>
              <a:off x="642910" y="5715016"/>
              <a:ext cx="2286016" cy="285752"/>
              <a:chOff x="785786" y="4357694"/>
              <a:chExt cx="2286016" cy="285752"/>
            </a:xfrm>
          </p:grpSpPr>
          <p:sp>
            <p:nvSpPr>
              <p:cNvPr id="259" name="Rettangolo 258"/>
              <p:cNvSpPr/>
              <p:nvPr/>
            </p:nvSpPr>
            <p:spPr bwMode="auto">
              <a:xfrm>
                <a:off x="785786" y="4357694"/>
                <a:ext cx="714380" cy="285752"/>
              </a:xfrm>
              <a:prstGeom prst="rect">
                <a:avLst/>
              </a:prstGeom>
              <a:solidFill>
                <a:schemeClr val="accent1"/>
              </a:solidFill>
              <a:ln w="9525" cap="flat" cmpd="sng" algn="ctr">
                <a:solidFill>
                  <a:schemeClr val="tx1"/>
                </a:solidFill>
                <a:prstDash val="solid"/>
                <a:miter lim="800000"/>
                <a:headEnd type="none" w="med" len="med"/>
                <a:tailEnd type="none" w="med" len="med"/>
              </a:ln>
              <a:effectLst/>
            </p:spPr>
            <p:txBody>
              <a:bodyPr lIns="18000" rIns="18000"/>
              <a:lstStyle/>
              <a:p>
                <a:pPr algn="ctr">
                  <a:spcBef>
                    <a:spcPct val="0"/>
                  </a:spcBef>
                  <a:defRPr/>
                </a:pPr>
                <a:r>
                  <a:rPr lang="it-IT" dirty="0">
                    <a:solidFill>
                      <a:srgbClr val="000000"/>
                    </a:solidFill>
                    <a:latin typeface="Arial"/>
                    <a:cs typeface="+mn-cs"/>
                  </a:rPr>
                  <a:t>k1</a:t>
                </a:r>
              </a:p>
            </p:txBody>
          </p:sp>
          <p:sp>
            <p:nvSpPr>
              <p:cNvPr id="260" name="Rettangolo 259"/>
              <p:cNvSpPr/>
              <p:nvPr/>
            </p:nvSpPr>
            <p:spPr bwMode="auto">
              <a:xfrm>
                <a:off x="1500166" y="4357694"/>
                <a:ext cx="857256" cy="285752"/>
              </a:xfrm>
              <a:prstGeom prst="rect">
                <a:avLst/>
              </a:prstGeom>
              <a:solidFill>
                <a:schemeClr val="accent1"/>
              </a:solidFill>
              <a:ln w="9525" cap="flat" cmpd="sng" algn="ctr">
                <a:solidFill>
                  <a:schemeClr val="tx1"/>
                </a:solidFill>
                <a:prstDash val="solid"/>
                <a:miter lim="800000"/>
                <a:headEnd type="none" w="med" len="med"/>
                <a:tailEnd type="none" w="med" len="med"/>
              </a:ln>
              <a:effectLst/>
            </p:spPr>
            <p:txBody>
              <a:bodyPr lIns="18000" rIns="18000"/>
              <a:lstStyle/>
              <a:p>
                <a:pPr algn="ctr">
                  <a:spcBef>
                    <a:spcPct val="0"/>
                  </a:spcBef>
                  <a:defRPr/>
                </a:pPr>
                <a:r>
                  <a:rPr lang="it-IT" dirty="0">
                    <a:solidFill>
                      <a:srgbClr val="000000"/>
                    </a:solidFill>
                    <a:latin typeface="Arial"/>
                    <a:cs typeface="+mn-cs"/>
                  </a:rPr>
                  <a:t>30</a:t>
                </a:r>
              </a:p>
            </p:txBody>
          </p:sp>
          <p:sp>
            <p:nvSpPr>
              <p:cNvPr id="261" name="Rettangolo 260"/>
              <p:cNvSpPr/>
              <p:nvPr/>
            </p:nvSpPr>
            <p:spPr bwMode="auto">
              <a:xfrm>
                <a:off x="2357422" y="4357694"/>
                <a:ext cx="714380" cy="285752"/>
              </a:xfrm>
              <a:prstGeom prst="rect">
                <a:avLst/>
              </a:prstGeom>
              <a:solidFill>
                <a:schemeClr val="accent1"/>
              </a:solidFill>
              <a:ln w="9525" cap="flat" cmpd="sng" algn="ctr">
                <a:solidFill>
                  <a:schemeClr val="tx1"/>
                </a:solidFill>
                <a:prstDash val="solid"/>
                <a:miter lim="800000"/>
                <a:headEnd type="none" w="med" len="med"/>
                <a:tailEnd type="none" w="med" len="med"/>
              </a:ln>
              <a:effectLst/>
            </p:spPr>
            <p:txBody>
              <a:bodyPr lIns="18000" rIns="18000"/>
              <a:lstStyle/>
              <a:p>
                <a:pPr algn="ctr">
                  <a:spcBef>
                    <a:spcPct val="0"/>
                  </a:spcBef>
                  <a:defRPr/>
                </a:pPr>
                <a:endParaRPr lang="it-IT" dirty="0">
                  <a:solidFill>
                    <a:srgbClr val="000000"/>
                  </a:solidFill>
                  <a:latin typeface="Arial"/>
                  <a:cs typeface="+mn-cs"/>
                </a:endParaRPr>
              </a:p>
            </p:txBody>
          </p:sp>
        </p:grpSp>
        <p:grpSp>
          <p:nvGrpSpPr>
            <p:cNvPr id="23591" name="Gruppo 135"/>
            <p:cNvGrpSpPr>
              <a:grpSpLocks/>
            </p:cNvGrpSpPr>
            <p:nvPr/>
          </p:nvGrpSpPr>
          <p:grpSpPr bwMode="auto">
            <a:xfrm>
              <a:off x="642910" y="6000768"/>
              <a:ext cx="2286016" cy="285752"/>
              <a:chOff x="785786" y="4357694"/>
              <a:chExt cx="2286016" cy="285752"/>
            </a:xfrm>
          </p:grpSpPr>
          <p:sp>
            <p:nvSpPr>
              <p:cNvPr id="256" name="Rettangolo 255"/>
              <p:cNvSpPr/>
              <p:nvPr/>
            </p:nvSpPr>
            <p:spPr bwMode="auto">
              <a:xfrm>
                <a:off x="785786" y="4357694"/>
                <a:ext cx="714380" cy="285751"/>
              </a:xfrm>
              <a:prstGeom prst="rect">
                <a:avLst/>
              </a:prstGeom>
              <a:solidFill>
                <a:schemeClr val="accent1"/>
              </a:solidFill>
              <a:ln w="9525" cap="flat" cmpd="sng" algn="ctr">
                <a:solidFill>
                  <a:schemeClr val="tx1"/>
                </a:solidFill>
                <a:prstDash val="solid"/>
                <a:miter lim="800000"/>
                <a:headEnd type="none" w="med" len="med"/>
                <a:tailEnd type="none" w="med" len="med"/>
              </a:ln>
              <a:effectLst/>
            </p:spPr>
            <p:txBody>
              <a:bodyPr lIns="18000" rIns="18000"/>
              <a:lstStyle/>
              <a:p>
                <a:pPr algn="ctr">
                  <a:spcBef>
                    <a:spcPct val="0"/>
                  </a:spcBef>
                  <a:defRPr/>
                </a:pPr>
                <a:r>
                  <a:rPr lang="it-IT" dirty="0">
                    <a:solidFill>
                      <a:srgbClr val="000000"/>
                    </a:solidFill>
                    <a:latin typeface="Arial"/>
                    <a:cs typeface="+mn-cs"/>
                  </a:rPr>
                  <a:t>k2</a:t>
                </a:r>
              </a:p>
            </p:txBody>
          </p:sp>
          <p:sp>
            <p:nvSpPr>
              <p:cNvPr id="257" name="Rettangolo 256"/>
              <p:cNvSpPr/>
              <p:nvPr/>
            </p:nvSpPr>
            <p:spPr bwMode="auto">
              <a:xfrm>
                <a:off x="1500166" y="4357694"/>
                <a:ext cx="857256" cy="285751"/>
              </a:xfrm>
              <a:prstGeom prst="rect">
                <a:avLst/>
              </a:prstGeom>
              <a:solidFill>
                <a:schemeClr val="accent1"/>
              </a:solidFill>
              <a:ln w="9525" cap="flat" cmpd="sng" algn="ctr">
                <a:solidFill>
                  <a:schemeClr val="tx1"/>
                </a:solidFill>
                <a:prstDash val="solid"/>
                <a:miter lim="800000"/>
                <a:headEnd type="none" w="med" len="med"/>
                <a:tailEnd type="none" w="med" len="med"/>
              </a:ln>
              <a:effectLst/>
            </p:spPr>
            <p:txBody>
              <a:bodyPr lIns="18000" rIns="18000"/>
              <a:lstStyle/>
              <a:p>
                <a:pPr algn="ctr">
                  <a:spcBef>
                    <a:spcPct val="0"/>
                  </a:spcBef>
                  <a:defRPr/>
                </a:pPr>
                <a:r>
                  <a:rPr lang="it-IT" dirty="0">
                    <a:solidFill>
                      <a:srgbClr val="000000"/>
                    </a:solidFill>
                    <a:latin typeface="Arial"/>
                    <a:cs typeface="+mn-cs"/>
                  </a:rPr>
                  <a:t>40</a:t>
                </a:r>
              </a:p>
            </p:txBody>
          </p:sp>
          <p:sp>
            <p:nvSpPr>
              <p:cNvPr id="258" name="Rettangolo 257"/>
              <p:cNvSpPr/>
              <p:nvPr/>
            </p:nvSpPr>
            <p:spPr bwMode="auto">
              <a:xfrm>
                <a:off x="2357422" y="4357694"/>
                <a:ext cx="714380" cy="285751"/>
              </a:xfrm>
              <a:prstGeom prst="rect">
                <a:avLst/>
              </a:prstGeom>
              <a:solidFill>
                <a:schemeClr val="accent1"/>
              </a:solidFill>
              <a:ln w="9525" cap="flat" cmpd="sng" algn="ctr">
                <a:solidFill>
                  <a:schemeClr val="tx1"/>
                </a:solidFill>
                <a:prstDash val="solid"/>
                <a:miter lim="800000"/>
                <a:headEnd type="none" w="med" len="med"/>
                <a:tailEnd type="none" w="med" len="med"/>
              </a:ln>
              <a:effectLst/>
            </p:spPr>
            <p:txBody>
              <a:bodyPr lIns="18000" rIns="18000"/>
              <a:lstStyle/>
              <a:p>
                <a:pPr algn="ctr">
                  <a:spcBef>
                    <a:spcPct val="0"/>
                  </a:spcBef>
                  <a:defRPr/>
                </a:pPr>
                <a:endParaRPr lang="it-IT" dirty="0">
                  <a:solidFill>
                    <a:srgbClr val="000000"/>
                  </a:solidFill>
                  <a:latin typeface="Arial"/>
                  <a:cs typeface="+mn-cs"/>
                </a:endParaRPr>
              </a:p>
            </p:txBody>
          </p:sp>
        </p:grpSp>
        <p:grpSp>
          <p:nvGrpSpPr>
            <p:cNvPr id="23592" name="Gruppo 144"/>
            <p:cNvGrpSpPr>
              <a:grpSpLocks/>
            </p:cNvGrpSpPr>
            <p:nvPr/>
          </p:nvGrpSpPr>
          <p:grpSpPr bwMode="auto">
            <a:xfrm>
              <a:off x="642910" y="6286520"/>
              <a:ext cx="2286016" cy="285752"/>
              <a:chOff x="785786" y="4357694"/>
              <a:chExt cx="2286016" cy="285752"/>
            </a:xfrm>
          </p:grpSpPr>
          <p:sp>
            <p:nvSpPr>
              <p:cNvPr id="253" name="Rettangolo 252"/>
              <p:cNvSpPr/>
              <p:nvPr/>
            </p:nvSpPr>
            <p:spPr bwMode="auto">
              <a:xfrm>
                <a:off x="785786" y="4357694"/>
                <a:ext cx="714380" cy="285752"/>
              </a:xfrm>
              <a:prstGeom prst="rect">
                <a:avLst/>
              </a:prstGeom>
              <a:solidFill>
                <a:schemeClr val="accent1"/>
              </a:solidFill>
              <a:ln w="9525" cap="flat" cmpd="sng" algn="ctr">
                <a:solidFill>
                  <a:schemeClr val="tx1"/>
                </a:solidFill>
                <a:prstDash val="solid"/>
                <a:miter lim="800000"/>
                <a:headEnd type="none" w="med" len="med"/>
                <a:tailEnd type="none" w="med" len="med"/>
              </a:ln>
              <a:effectLst/>
            </p:spPr>
            <p:txBody>
              <a:bodyPr lIns="18000" rIns="18000"/>
              <a:lstStyle/>
              <a:p>
                <a:pPr algn="ctr">
                  <a:spcBef>
                    <a:spcPct val="0"/>
                  </a:spcBef>
                  <a:defRPr/>
                </a:pPr>
                <a:r>
                  <a:rPr lang="it-IT" dirty="0">
                    <a:solidFill>
                      <a:srgbClr val="000000"/>
                    </a:solidFill>
                    <a:latin typeface="Arial"/>
                    <a:cs typeface="+mn-cs"/>
                  </a:rPr>
                  <a:t>k3</a:t>
                </a:r>
              </a:p>
            </p:txBody>
          </p:sp>
          <p:sp>
            <p:nvSpPr>
              <p:cNvPr id="254" name="Rettangolo 253"/>
              <p:cNvSpPr/>
              <p:nvPr/>
            </p:nvSpPr>
            <p:spPr bwMode="auto">
              <a:xfrm>
                <a:off x="1500166" y="4357694"/>
                <a:ext cx="857256" cy="285752"/>
              </a:xfrm>
              <a:prstGeom prst="rect">
                <a:avLst/>
              </a:prstGeom>
              <a:solidFill>
                <a:schemeClr val="accent1"/>
              </a:solidFill>
              <a:ln w="9525" cap="flat" cmpd="sng" algn="ctr">
                <a:solidFill>
                  <a:schemeClr val="tx1"/>
                </a:solidFill>
                <a:prstDash val="solid"/>
                <a:miter lim="800000"/>
                <a:headEnd type="none" w="med" len="med"/>
                <a:tailEnd type="none" w="med" len="med"/>
              </a:ln>
              <a:effectLst/>
            </p:spPr>
            <p:txBody>
              <a:bodyPr lIns="18000" rIns="18000"/>
              <a:lstStyle/>
              <a:p>
                <a:pPr algn="ctr">
                  <a:spcBef>
                    <a:spcPct val="0"/>
                  </a:spcBef>
                  <a:defRPr/>
                </a:pPr>
                <a:r>
                  <a:rPr lang="it-IT" dirty="0">
                    <a:solidFill>
                      <a:srgbClr val="000000"/>
                    </a:solidFill>
                    <a:latin typeface="Arial"/>
                    <a:cs typeface="+mn-cs"/>
                  </a:rPr>
                  <a:t>30</a:t>
                </a:r>
              </a:p>
            </p:txBody>
          </p:sp>
          <p:sp>
            <p:nvSpPr>
              <p:cNvPr id="255" name="Rettangolo 254"/>
              <p:cNvSpPr/>
              <p:nvPr/>
            </p:nvSpPr>
            <p:spPr bwMode="auto">
              <a:xfrm>
                <a:off x="2357422" y="4357694"/>
                <a:ext cx="714380" cy="285752"/>
              </a:xfrm>
              <a:prstGeom prst="rect">
                <a:avLst/>
              </a:prstGeom>
              <a:solidFill>
                <a:schemeClr val="accent1"/>
              </a:solidFill>
              <a:ln w="9525" cap="flat" cmpd="sng" algn="ctr">
                <a:solidFill>
                  <a:schemeClr val="tx1"/>
                </a:solidFill>
                <a:prstDash val="solid"/>
                <a:miter lim="800000"/>
                <a:headEnd type="none" w="med" len="med"/>
                <a:tailEnd type="none" w="med" len="med"/>
              </a:ln>
              <a:effectLst/>
            </p:spPr>
            <p:txBody>
              <a:bodyPr lIns="18000" rIns="18000"/>
              <a:lstStyle/>
              <a:p>
                <a:pPr algn="ctr">
                  <a:spcBef>
                    <a:spcPct val="0"/>
                  </a:spcBef>
                  <a:defRPr/>
                </a:pPr>
                <a:endParaRPr lang="it-IT" dirty="0">
                  <a:solidFill>
                    <a:srgbClr val="000000"/>
                  </a:solidFill>
                  <a:latin typeface="Arial"/>
                  <a:cs typeface="+mn-cs"/>
                </a:endParaRPr>
              </a:p>
            </p:txBody>
          </p:sp>
        </p:grpSp>
      </p:grpSp>
    </p:spTree>
  </p:cSld>
  <p:clrMapOvr>
    <a:masterClrMapping/>
  </p:clrMapOvr>
  <p:transition spd="slow">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Schema Mappings</a:t>
            </a:r>
          </a:p>
        </p:txBody>
      </p:sp>
      <p:sp>
        <p:nvSpPr>
          <p:cNvPr id="9" name="Content Placeholder 8"/>
          <p:cNvSpPr>
            <a:spLocks noGrp="1"/>
          </p:cNvSpPr>
          <p:nvPr>
            <p:ph idx="1"/>
          </p:nvPr>
        </p:nvSpPr>
        <p:spPr/>
        <p:txBody>
          <a:bodyPr/>
          <a:lstStyle/>
          <a:p>
            <a:pPr marL="0" lvl="2" indent="0">
              <a:buSzPct val="80000"/>
              <a:buNone/>
            </a:pPr>
            <a:r>
              <a:rPr lang="en-US" dirty="0"/>
              <a:t>Schema </a:t>
            </a:r>
            <a:r>
              <a:rPr lang="en-US" dirty="0" err="1"/>
              <a:t>matchings</a:t>
            </a:r>
            <a:r>
              <a:rPr lang="en-US" dirty="0"/>
              <a:t> are not enough </a:t>
            </a:r>
          </a:p>
          <a:p>
            <a:pPr marL="342900" lvl="2" indent="-342900">
              <a:buSzPct val="80000"/>
              <a:buFont typeface="Wingdings" charset="0"/>
              <a:buChar char="à"/>
            </a:pPr>
            <a:r>
              <a:rPr lang="en-US" dirty="0">
                <a:sym typeface="Wingdings"/>
              </a:rPr>
              <a:t>need schema mappings  (GLAV rules)</a:t>
            </a:r>
          </a:p>
          <a:p>
            <a:pPr marL="0" lvl="2" indent="0">
              <a:buSzPct val="80000"/>
              <a:buNone/>
            </a:pPr>
            <a:r>
              <a:rPr lang="en-US" dirty="0">
                <a:sym typeface="Wingdings"/>
              </a:rPr>
              <a:t>Example:</a:t>
            </a:r>
          </a:p>
          <a:p>
            <a:pPr marL="0" lvl="2" indent="0">
              <a:buSzPct val="80000"/>
              <a:buNone/>
            </a:pPr>
            <a:endParaRPr lang="en-US" dirty="0"/>
          </a:p>
          <a:p>
            <a:pPr marL="0" lvl="2" indent="0">
              <a:buSzPct val="80000"/>
              <a:buNone/>
            </a:pPr>
            <a:endParaRPr lang="en-US" dirty="0"/>
          </a:p>
          <a:p>
            <a:pPr marL="0" lvl="2" indent="0">
              <a:buSzPct val="80000"/>
              <a:buNone/>
            </a:pPr>
            <a:endParaRPr lang="en-US" dirty="0"/>
          </a:p>
          <a:p>
            <a:pPr marL="0" lvl="2" indent="0">
              <a:buSzPct val="80000"/>
              <a:buNone/>
            </a:pPr>
            <a:endParaRPr lang="en-US" dirty="0"/>
          </a:p>
          <a:p>
            <a:pPr marL="0" lvl="2" indent="0">
              <a:buSzPct val="80000"/>
              <a:buNone/>
            </a:pPr>
            <a:endParaRPr lang="en-US" sz="1200" dirty="0"/>
          </a:p>
          <a:p>
            <a:pPr marL="0" lvl="2" indent="0">
              <a:buSzPct val="80000"/>
              <a:buNone/>
            </a:pPr>
            <a:r>
              <a:rPr lang="en-US" dirty="0"/>
              <a:t>CREATE VIEW Items AS</a:t>
            </a:r>
          </a:p>
          <a:p>
            <a:pPr marL="0" lvl="2" indent="0">
              <a:buSzPct val="80000"/>
              <a:buNone/>
            </a:pPr>
            <a:r>
              <a:rPr lang="en-US" dirty="0"/>
              <a:t>SELECT title AS name, </a:t>
            </a:r>
            <a:r>
              <a:rPr lang="en-US" dirty="0" err="1"/>
              <a:t>releaseDate</a:t>
            </a:r>
            <a:r>
              <a:rPr lang="en-US" dirty="0"/>
              <a:t> AS </a:t>
            </a:r>
            <a:r>
              <a:rPr lang="en-US" dirty="0" err="1"/>
              <a:t>releaseInfo</a:t>
            </a:r>
            <a:r>
              <a:rPr lang="en-US" dirty="0"/>
              <a:t>, </a:t>
            </a:r>
            <a:br>
              <a:rPr lang="en-US" dirty="0"/>
            </a:br>
            <a:r>
              <a:rPr lang="en-US" dirty="0"/>
              <a:t>	  rating AS classification,  </a:t>
            </a:r>
            <a:r>
              <a:rPr lang="en-US" dirty="0" err="1"/>
              <a:t>basePrice</a:t>
            </a:r>
            <a:r>
              <a:rPr lang="en-US" dirty="0"/>
              <a:t> * (1 + </a:t>
            </a:r>
            <a:r>
              <a:rPr lang="en-US" dirty="0" err="1"/>
              <a:t>taxRate</a:t>
            </a:r>
            <a:r>
              <a:rPr lang="en-US" dirty="0"/>
              <a:t>) AS price</a:t>
            </a:r>
            <a:br>
              <a:rPr lang="en-US" dirty="0"/>
            </a:br>
            <a:r>
              <a:rPr lang="en-US" dirty="0"/>
              <a:t>FROM Movies m, Products p, Locations l</a:t>
            </a:r>
            <a:br>
              <a:rPr lang="en-US" dirty="0"/>
            </a:br>
            <a:r>
              <a:rPr lang="en-US" dirty="0"/>
              <a:t>WHERE </a:t>
            </a:r>
            <a:r>
              <a:rPr lang="en-US" dirty="0" err="1"/>
              <a:t>m.id</a:t>
            </a:r>
            <a:r>
              <a:rPr lang="en-US" dirty="0"/>
              <a:t> = </a:t>
            </a:r>
            <a:r>
              <a:rPr lang="en-US" dirty="0" err="1"/>
              <a:t>p.mid</a:t>
            </a:r>
            <a:r>
              <a:rPr lang="en-US" dirty="0"/>
              <a:t> AND </a:t>
            </a:r>
            <a:r>
              <a:rPr lang="en-US" dirty="0" err="1"/>
              <a:t>p.saleLocID</a:t>
            </a:r>
            <a:r>
              <a:rPr lang="en-US" dirty="0"/>
              <a:t> = </a:t>
            </a:r>
            <a:r>
              <a:rPr lang="en-US" dirty="0" err="1"/>
              <a:t>l.lid</a:t>
            </a:r>
            <a:endParaRPr lang="en-US" dirty="0"/>
          </a:p>
          <a:p>
            <a:pPr marL="0" lvl="2" indent="0">
              <a:buSzPct val="80000"/>
              <a:buNone/>
            </a:pPr>
            <a:endParaRPr lang="en-US" dirty="0">
              <a:sym typeface="Wingdings"/>
            </a:endParaRPr>
          </a:p>
          <a:p>
            <a:pPr marL="0" lvl="2" indent="0">
              <a:buSzPct val="80000"/>
              <a:buNone/>
            </a:pPr>
            <a:r>
              <a:rPr lang="en-US" dirty="0">
                <a:sym typeface="Wingdings"/>
              </a:rPr>
              <a:t>Items(T,D,R,P) </a:t>
            </a:r>
            <a:r>
              <a:rPr lang="en-US" dirty="0">
                <a:sym typeface="Wingdings" pitchFamily="2" charset="2"/>
              </a:rPr>
              <a:t> </a:t>
            </a:r>
            <a:r>
              <a:rPr lang="en-US" dirty="0"/>
              <a:t>Movies(I,T,Y) ^ Products(I,D, C,BP,R,L) ^ </a:t>
            </a:r>
            <a:br>
              <a:rPr lang="en-US" dirty="0"/>
            </a:br>
            <a:r>
              <a:rPr lang="en-US" dirty="0"/>
              <a:t>		    Locations(L,N,X) ^ </a:t>
            </a:r>
            <a:r>
              <a:rPr lang="en-US" dirty="0">
                <a:sym typeface="Wingdings"/>
              </a:rPr>
              <a:t>plus(1, X, S) ^ </a:t>
            </a:r>
            <a:r>
              <a:rPr lang="en-US" dirty="0" err="1">
                <a:sym typeface="Wingdings"/>
              </a:rPr>
              <a:t>mult</a:t>
            </a:r>
            <a:r>
              <a:rPr lang="en-US" dirty="0">
                <a:sym typeface="Wingdings"/>
              </a:rPr>
              <a:t>(BP, S, P)</a:t>
            </a:r>
            <a:endParaRPr lang="en-US" dirty="0"/>
          </a:p>
          <a:p>
            <a:endParaRPr lang="en-US" dirty="0"/>
          </a:p>
        </p:txBody>
      </p:sp>
      <p:pic>
        <p:nvPicPr>
          <p:cNvPr id="6144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19155" y="1836793"/>
            <a:ext cx="6782948" cy="202184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2685110679"/>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olo 1"/>
          <p:cNvSpPr>
            <a:spLocks noGrp="1"/>
          </p:cNvSpPr>
          <p:nvPr>
            <p:ph type="title"/>
          </p:nvPr>
        </p:nvSpPr>
        <p:spPr/>
        <p:txBody>
          <a:bodyPr/>
          <a:lstStyle/>
          <a:p>
            <a:r>
              <a:rPr lang="it-IT">
                <a:latin typeface="Arial" charset="0"/>
              </a:rPr>
              <a:t>A more verbose notation for mappings</a:t>
            </a:r>
          </a:p>
        </p:txBody>
      </p:sp>
      <p:sp>
        <p:nvSpPr>
          <p:cNvPr id="4" name="Segnaposto data 3"/>
          <p:cNvSpPr>
            <a:spLocks noGrp="1"/>
          </p:cNvSpPr>
          <p:nvPr>
            <p:ph type="dt" sz="quarter" idx="10"/>
          </p:nvPr>
        </p:nvSpPr>
        <p:spPr/>
        <p:txBody>
          <a:bodyPr/>
          <a:lstStyle/>
          <a:p>
            <a:pPr>
              <a:defRPr/>
            </a:pPr>
            <a:r>
              <a:rPr lang="it-IT">
                <a:latin typeface="Arial"/>
              </a:rPr>
              <a:t>P. Atzeni</a:t>
            </a:r>
          </a:p>
        </p:txBody>
      </p:sp>
      <p:sp>
        <p:nvSpPr>
          <p:cNvPr id="5" name="Segnaposto piè di pagina 4"/>
          <p:cNvSpPr>
            <a:spLocks noGrp="1"/>
          </p:cNvSpPr>
          <p:nvPr>
            <p:ph type="ftr" sz="quarter" idx="11"/>
          </p:nvPr>
        </p:nvSpPr>
        <p:spPr/>
        <p:txBody>
          <a:bodyPr/>
          <a:lstStyle/>
          <a:p>
            <a:pPr>
              <a:defRPr/>
            </a:pPr>
            <a:r>
              <a:rPr lang="it-IT">
                <a:latin typeface="Arial"/>
              </a:rPr>
              <a:t>ITD - 3 - 28/10-4/11/2009</a:t>
            </a:r>
          </a:p>
        </p:txBody>
      </p:sp>
      <p:sp>
        <p:nvSpPr>
          <p:cNvPr id="6" name="Segnaposto numero diapositiva 5"/>
          <p:cNvSpPr>
            <a:spLocks noGrp="1"/>
          </p:cNvSpPr>
          <p:nvPr>
            <p:ph type="sldNum" sz="quarter" idx="12"/>
          </p:nvPr>
        </p:nvSpPr>
        <p:spPr/>
        <p:txBody>
          <a:bodyPr/>
          <a:lstStyle>
            <a:lvl1pPr eaLnBrk="0" hangingPunct="0">
              <a:defRPr sz="2400">
                <a:solidFill>
                  <a:schemeClr val="tx1"/>
                </a:solidFill>
                <a:latin typeface="Times New Roman" charset="0"/>
                <a:ea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BE6040BF-B8ED-BB46-AA9A-5C9C2676521F}" type="slidenum">
              <a:rPr lang="it-IT" sz="1200">
                <a:solidFill>
                  <a:srgbClr val="FFFFFF"/>
                </a:solidFill>
                <a:latin typeface="Arial" charset="0"/>
              </a:rPr>
              <a:pPr/>
              <a:t>90</a:t>
            </a:fld>
            <a:endParaRPr lang="it-IT" sz="1200">
              <a:solidFill>
                <a:srgbClr val="FFFFFF"/>
              </a:solidFill>
              <a:latin typeface="Arial" charset="0"/>
            </a:endParaRPr>
          </a:p>
        </p:txBody>
      </p:sp>
      <p:grpSp>
        <p:nvGrpSpPr>
          <p:cNvPr id="24582" name="Gruppo 56"/>
          <p:cNvGrpSpPr>
            <a:grpSpLocks/>
          </p:cNvGrpSpPr>
          <p:nvPr/>
        </p:nvGrpSpPr>
        <p:grpSpPr bwMode="auto">
          <a:xfrm>
            <a:off x="1766888" y="1714500"/>
            <a:ext cx="1646237" cy="500063"/>
            <a:chOff x="1767548" y="1714488"/>
            <a:chExt cx="1645115" cy="500066"/>
          </a:xfrm>
        </p:grpSpPr>
        <p:cxnSp>
          <p:nvCxnSpPr>
            <p:cNvPr id="24623" name="Connettore 2 8"/>
            <p:cNvCxnSpPr>
              <a:cxnSpLocks noChangeShapeType="1"/>
            </p:cNvCxnSpPr>
            <p:nvPr/>
          </p:nvCxnSpPr>
          <p:spPr bwMode="auto">
            <a:xfrm>
              <a:off x="1767548" y="1928802"/>
              <a:ext cx="1645115" cy="285752"/>
            </a:xfrm>
            <a:prstGeom prst="straightConnector1">
              <a:avLst/>
            </a:prstGeom>
            <a:noFill/>
            <a:ln w="9525">
              <a:solidFill>
                <a:schemeClr val="tx1"/>
              </a:solidFill>
              <a:prstDash val="dash"/>
              <a:miter lim="800000"/>
              <a:headEnd/>
              <a:tailEnd type="arrow" w="med" len="med"/>
            </a:ln>
            <a:extLst>
              <a:ext uri="{909E8E84-426E-40dd-AFC4-6F175D3DCCD1}">
                <a14:hiddenFill xmlns:a14="http://schemas.microsoft.com/office/drawing/2010/main" xmlns="">
                  <a:noFill/>
                </a14:hiddenFill>
              </a:ext>
            </a:extLst>
          </p:spPr>
        </p:cxnSp>
        <p:sp>
          <p:nvSpPr>
            <p:cNvPr id="66" name="CasellaDiTesto 65"/>
            <p:cNvSpPr txBox="1"/>
            <p:nvPr/>
          </p:nvSpPr>
          <p:spPr>
            <a:xfrm>
              <a:off x="2430671" y="1714488"/>
              <a:ext cx="355358" cy="285752"/>
            </a:xfrm>
            <a:prstGeom prst="rect">
              <a:avLst/>
            </a:prstGeom>
            <a:noFill/>
          </p:spPr>
          <p:txBody>
            <a:bodyPr>
              <a:spAutoFit/>
            </a:bodyPr>
            <a:lstStyle/>
            <a:p>
              <a:pPr>
                <a:spcBef>
                  <a:spcPct val="0"/>
                </a:spcBef>
                <a:defRPr/>
              </a:pPr>
              <a:r>
                <a:rPr lang="it-IT" sz="1200" dirty="0">
                  <a:solidFill>
                    <a:srgbClr val="000000"/>
                  </a:solidFill>
                  <a:latin typeface="Arial"/>
                  <a:cs typeface="+mn-cs"/>
                </a:rPr>
                <a:t>v1</a:t>
              </a:r>
            </a:p>
          </p:txBody>
        </p:sp>
      </p:grpSp>
      <p:cxnSp>
        <p:nvCxnSpPr>
          <p:cNvPr id="24583" name="Connettore 2 13"/>
          <p:cNvCxnSpPr>
            <a:cxnSpLocks noChangeShapeType="1"/>
          </p:cNvCxnSpPr>
          <p:nvPr/>
        </p:nvCxnSpPr>
        <p:spPr bwMode="auto">
          <a:xfrm flipV="1">
            <a:off x="1714500" y="3073400"/>
            <a:ext cx="1857375" cy="284163"/>
          </a:xfrm>
          <a:prstGeom prst="straightConnector1">
            <a:avLst/>
          </a:prstGeom>
          <a:noFill/>
          <a:ln w="9525">
            <a:solidFill>
              <a:schemeClr val="tx1"/>
            </a:solidFill>
            <a:prstDash val="dash"/>
            <a:miter lim="800000"/>
            <a:headEnd/>
            <a:tailEnd type="arrow" w="med" len="med"/>
          </a:ln>
          <a:extLst>
            <a:ext uri="{909E8E84-426E-40dd-AFC4-6F175D3DCCD1}">
              <a14:hiddenFill xmlns:a14="http://schemas.microsoft.com/office/drawing/2010/main" xmlns="">
                <a:noFill/>
              </a14:hiddenFill>
            </a:ext>
          </a:extLst>
        </p:spPr>
      </p:cxnSp>
      <p:sp>
        <p:nvSpPr>
          <p:cNvPr id="67" name="CasellaDiTesto 66"/>
          <p:cNvSpPr txBox="1"/>
          <p:nvPr/>
        </p:nvSpPr>
        <p:spPr>
          <a:xfrm>
            <a:off x="2430463" y="2857500"/>
            <a:ext cx="128587" cy="276225"/>
          </a:xfrm>
          <a:prstGeom prst="rect">
            <a:avLst/>
          </a:prstGeom>
          <a:noFill/>
        </p:spPr>
        <p:txBody>
          <a:bodyPr wrap="none">
            <a:spAutoFit/>
          </a:bodyPr>
          <a:lstStyle/>
          <a:p>
            <a:pPr>
              <a:spcBef>
                <a:spcPct val="0"/>
              </a:spcBef>
              <a:defRPr/>
            </a:pPr>
            <a:r>
              <a:rPr lang="it-IT" sz="1200" dirty="0">
                <a:solidFill>
                  <a:srgbClr val="000000"/>
                </a:solidFill>
                <a:latin typeface="Arial"/>
                <a:cs typeface="+mn-cs"/>
              </a:rPr>
              <a:t>v2</a:t>
            </a:r>
          </a:p>
        </p:txBody>
      </p:sp>
      <p:grpSp>
        <p:nvGrpSpPr>
          <p:cNvPr id="24585" name="Gruppo 58"/>
          <p:cNvGrpSpPr>
            <a:grpSpLocks/>
          </p:cNvGrpSpPr>
          <p:nvPr/>
        </p:nvGrpSpPr>
        <p:grpSpPr bwMode="auto">
          <a:xfrm>
            <a:off x="1847850" y="3929063"/>
            <a:ext cx="1590675" cy="642937"/>
            <a:chOff x="1847151" y="3929066"/>
            <a:chExt cx="1592047" cy="642942"/>
          </a:xfrm>
        </p:grpSpPr>
        <p:cxnSp>
          <p:nvCxnSpPr>
            <p:cNvPr id="24621" name="Connettore 2 9"/>
            <p:cNvCxnSpPr>
              <a:cxnSpLocks noChangeShapeType="1"/>
            </p:cNvCxnSpPr>
            <p:nvPr/>
          </p:nvCxnSpPr>
          <p:spPr bwMode="auto">
            <a:xfrm>
              <a:off x="1847151" y="4000504"/>
              <a:ext cx="1592047" cy="571504"/>
            </a:xfrm>
            <a:prstGeom prst="straightConnector1">
              <a:avLst/>
            </a:prstGeom>
            <a:noFill/>
            <a:ln w="9525">
              <a:solidFill>
                <a:schemeClr val="tx1"/>
              </a:solidFill>
              <a:prstDash val="dash"/>
              <a:miter lim="800000"/>
              <a:headEnd/>
              <a:tailEnd type="arrow" w="med" len="med"/>
            </a:ln>
            <a:extLst>
              <a:ext uri="{909E8E84-426E-40dd-AFC4-6F175D3DCCD1}">
                <a14:hiddenFill xmlns:a14="http://schemas.microsoft.com/office/drawing/2010/main" xmlns="">
                  <a:noFill/>
                </a14:hiddenFill>
              </a:ext>
            </a:extLst>
          </p:spPr>
        </p:cxnSp>
        <p:sp>
          <p:nvSpPr>
            <p:cNvPr id="68" name="CasellaDiTesto 67"/>
            <p:cNvSpPr txBox="1"/>
            <p:nvPr/>
          </p:nvSpPr>
          <p:spPr>
            <a:xfrm>
              <a:off x="2457277" y="3929066"/>
              <a:ext cx="128699" cy="276227"/>
            </a:xfrm>
            <a:prstGeom prst="rect">
              <a:avLst/>
            </a:prstGeom>
            <a:noFill/>
          </p:spPr>
          <p:txBody>
            <a:bodyPr wrap="none">
              <a:spAutoFit/>
            </a:bodyPr>
            <a:lstStyle/>
            <a:p>
              <a:pPr>
                <a:spcBef>
                  <a:spcPct val="0"/>
                </a:spcBef>
                <a:defRPr/>
              </a:pPr>
              <a:r>
                <a:rPr lang="it-IT" sz="1200" dirty="0">
                  <a:solidFill>
                    <a:srgbClr val="000000"/>
                  </a:solidFill>
                  <a:latin typeface="Arial"/>
                  <a:cs typeface="+mn-cs"/>
                </a:rPr>
                <a:t>v3</a:t>
              </a:r>
            </a:p>
          </p:txBody>
        </p:sp>
      </p:grpSp>
      <p:grpSp>
        <p:nvGrpSpPr>
          <p:cNvPr id="24586" name="Gruppo 59"/>
          <p:cNvGrpSpPr>
            <a:grpSpLocks/>
          </p:cNvGrpSpPr>
          <p:nvPr/>
        </p:nvGrpSpPr>
        <p:grpSpPr bwMode="auto">
          <a:xfrm>
            <a:off x="1820863" y="4857750"/>
            <a:ext cx="1617662" cy="1143000"/>
            <a:chOff x="1820616" y="4857760"/>
            <a:chExt cx="1618581" cy="1143008"/>
          </a:xfrm>
        </p:grpSpPr>
        <p:cxnSp>
          <p:nvCxnSpPr>
            <p:cNvPr id="24619" name="Connettore 2 45"/>
            <p:cNvCxnSpPr>
              <a:cxnSpLocks noChangeShapeType="1"/>
            </p:cNvCxnSpPr>
            <p:nvPr/>
          </p:nvCxnSpPr>
          <p:spPr bwMode="auto">
            <a:xfrm flipV="1">
              <a:off x="1820616" y="4857760"/>
              <a:ext cx="1618581" cy="1143008"/>
            </a:xfrm>
            <a:prstGeom prst="straightConnector1">
              <a:avLst/>
            </a:prstGeom>
            <a:noFill/>
            <a:ln w="9525">
              <a:solidFill>
                <a:schemeClr val="tx1"/>
              </a:solidFill>
              <a:prstDash val="dash"/>
              <a:miter lim="800000"/>
              <a:headEnd/>
              <a:tailEnd type="arrow" w="med" len="med"/>
            </a:ln>
            <a:extLst>
              <a:ext uri="{909E8E84-426E-40dd-AFC4-6F175D3DCCD1}">
                <a14:hiddenFill xmlns:a14="http://schemas.microsoft.com/office/drawing/2010/main" xmlns="">
                  <a:noFill/>
                </a14:hiddenFill>
              </a:ext>
            </a:extLst>
          </p:spPr>
        </p:cxnSp>
        <p:sp>
          <p:nvSpPr>
            <p:cNvPr id="69" name="CasellaDiTesto 68"/>
            <p:cNvSpPr txBox="1"/>
            <p:nvPr/>
          </p:nvSpPr>
          <p:spPr>
            <a:xfrm>
              <a:off x="2457565" y="5143512"/>
              <a:ext cx="128661" cy="276227"/>
            </a:xfrm>
            <a:prstGeom prst="rect">
              <a:avLst/>
            </a:prstGeom>
            <a:noFill/>
          </p:spPr>
          <p:txBody>
            <a:bodyPr wrap="none">
              <a:spAutoFit/>
            </a:bodyPr>
            <a:lstStyle/>
            <a:p>
              <a:pPr>
                <a:spcBef>
                  <a:spcPct val="0"/>
                </a:spcBef>
                <a:defRPr/>
              </a:pPr>
              <a:r>
                <a:rPr lang="it-IT" sz="1200" dirty="0">
                  <a:solidFill>
                    <a:srgbClr val="000000"/>
                  </a:solidFill>
                  <a:latin typeface="Arial"/>
                  <a:cs typeface="+mn-cs"/>
                </a:rPr>
                <a:t>v4</a:t>
              </a:r>
            </a:p>
          </p:txBody>
        </p:sp>
      </p:grpSp>
      <p:grpSp>
        <p:nvGrpSpPr>
          <p:cNvPr id="24587" name="Gruppo 55"/>
          <p:cNvGrpSpPr>
            <a:grpSpLocks/>
          </p:cNvGrpSpPr>
          <p:nvPr/>
        </p:nvGrpSpPr>
        <p:grpSpPr bwMode="auto">
          <a:xfrm>
            <a:off x="142875" y="1444625"/>
            <a:ext cx="2143125" cy="4770438"/>
            <a:chOff x="142844" y="1444545"/>
            <a:chExt cx="2143108" cy="4770537"/>
          </a:xfrm>
        </p:grpSpPr>
        <p:sp>
          <p:nvSpPr>
            <p:cNvPr id="50" name="CasellaDiTesto 49"/>
            <p:cNvSpPr txBox="1"/>
            <p:nvPr/>
          </p:nvSpPr>
          <p:spPr>
            <a:xfrm>
              <a:off x="785777" y="1444545"/>
              <a:ext cx="1500175" cy="4770537"/>
            </a:xfrm>
            <a:prstGeom prst="rect">
              <a:avLst/>
            </a:prstGeom>
            <a:noFill/>
          </p:spPr>
          <p:txBody>
            <a:bodyPr>
              <a:spAutoFit/>
            </a:bodyPr>
            <a:lstStyle/>
            <a:p>
              <a:pPr marL="342900" indent="-342900">
                <a:spcBef>
                  <a:spcPct val="20000"/>
                </a:spcBef>
                <a:defRPr/>
              </a:pPr>
              <a:r>
                <a:rPr lang="it-IT" sz="1600" kern="0" dirty="0" err="1">
                  <a:solidFill>
                    <a:srgbClr val="C00000"/>
                  </a:solidFill>
                  <a:latin typeface="Arial"/>
                  <a:cs typeface="+mn-cs"/>
                </a:rPr>
                <a:t>Companies</a:t>
              </a:r>
              <a:endParaRPr lang="it-IT" sz="1600" kern="0" dirty="0">
                <a:solidFill>
                  <a:srgbClr val="C00000"/>
                </a:solidFill>
                <a:latin typeface="Arial"/>
                <a:cs typeface="+mn-cs"/>
              </a:endParaRPr>
            </a:p>
            <a:p>
              <a:pPr marL="342900" indent="-342900">
                <a:spcBef>
                  <a:spcPct val="20000"/>
                </a:spcBef>
                <a:defRPr/>
              </a:pPr>
              <a:r>
                <a:rPr lang="it-IT" sz="1600" kern="0" dirty="0">
                  <a:solidFill>
                    <a:srgbClr val="C00000"/>
                  </a:solidFill>
                  <a:latin typeface="Arial"/>
                  <a:cs typeface="+mn-cs"/>
                </a:rPr>
                <a:t>	</a:t>
              </a:r>
              <a:r>
                <a:rPr lang="it-IT" sz="1600" kern="0" dirty="0" err="1">
                  <a:solidFill>
                    <a:srgbClr val="C00000"/>
                  </a:solidFill>
                  <a:latin typeface="Arial"/>
                  <a:cs typeface="+mn-cs"/>
                </a:rPr>
                <a:t>Name</a:t>
              </a:r>
              <a:endParaRPr lang="it-IT" sz="1600" kern="0" dirty="0">
                <a:solidFill>
                  <a:srgbClr val="C00000"/>
                </a:solidFill>
                <a:latin typeface="Arial"/>
                <a:cs typeface="+mn-cs"/>
              </a:endParaRPr>
            </a:p>
            <a:p>
              <a:pPr marL="342900" indent="-342900">
                <a:spcBef>
                  <a:spcPct val="20000"/>
                </a:spcBef>
                <a:defRPr/>
              </a:pPr>
              <a:r>
                <a:rPr lang="it-IT" sz="1600" kern="0" dirty="0">
                  <a:solidFill>
                    <a:srgbClr val="C00000"/>
                  </a:solidFill>
                  <a:latin typeface="Arial"/>
                  <a:cs typeface="+mn-cs"/>
                </a:rPr>
                <a:t>	</a:t>
              </a:r>
              <a:r>
                <a:rPr lang="it-IT" sz="1600" kern="0" dirty="0" err="1">
                  <a:solidFill>
                    <a:srgbClr val="C00000"/>
                  </a:solidFill>
                  <a:latin typeface="Arial"/>
                  <a:cs typeface="+mn-cs"/>
                </a:rPr>
                <a:t>Address</a:t>
              </a:r>
              <a:endParaRPr lang="it-IT" sz="1600" kern="0" dirty="0">
                <a:solidFill>
                  <a:srgbClr val="C00000"/>
                </a:solidFill>
                <a:latin typeface="Arial"/>
                <a:cs typeface="+mn-cs"/>
              </a:endParaRPr>
            </a:p>
            <a:p>
              <a:pPr marL="342900" indent="-342900">
                <a:spcBef>
                  <a:spcPct val="20000"/>
                </a:spcBef>
                <a:defRPr/>
              </a:pPr>
              <a:r>
                <a:rPr lang="it-IT" sz="1600" kern="0" dirty="0">
                  <a:solidFill>
                    <a:srgbClr val="C00000"/>
                  </a:solidFill>
                  <a:latin typeface="Arial"/>
                  <a:cs typeface="+mn-cs"/>
                </a:rPr>
                <a:t>	</a:t>
              </a:r>
              <a:r>
                <a:rPr lang="it-IT" sz="1600" kern="0" dirty="0" err="1">
                  <a:solidFill>
                    <a:srgbClr val="C00000"/>
                  </a:solidFill>
                  <a:latin typeface="Arial"/>
                  <a:cs typeface="+mn-cs"/>
                </a:rPr>
                <a:t>Year</a:t>
              </a:r>
              <a:endParaRPr lang="it-IT" sz="1600" kern="0" dirty="0">
                <a:solidFill>
                  <a:srgbClr val="C00000"/>
                </a:solidFill>
                <a:latin typeface="Arial"/>
                <a:cs typeface="+mn-cs"/>
              </a:endParaRPr>
            </a:p>
            <a:p>
              <a:pPr marL="342900" indent="-342900">
                <a:spcBef>
                  <a:spcPct val="20000"/>
                </a:spcBef>
                <a:defRPr/>
              </a:pPr>
              <a:endParaRPr lang="it-IT" sz="1600" kern="0" dirty="0">
                <a:solidFill>
                  <a:srgbClr val="C00000"/>
                </a:solidFill>
                <a:latin typeface="Arial"/>
                <a:cs typeface="+mn-cs"/>
              </a:endParaRPr>
            </a:p>
            <a:p>
              <a:pPr marL="342900" indent="-342900">
                <a:spcBef>
                  <a:spcPct val="20000"/>
                </a:spcBef>
                <a:defRPr/>
              </a:pPr>
              <a:r>
                <a:rPr lang="it-IT" sz="1600" kern="0" dirty="0" err="1">
                  <a:solidFill>
                    <a:srgbClr val="C00000"/>
                  </a:solidFill>
                  <a:latin typeface="Arial"/>
                  <a:cs typeface="+mn-cs"/>
                </a:rPr>
                <a:t>Grants</a:t>
              </a:r>
              <a:endParaRPr lang="it-IT" sz="1600" kern="0" dirty="0">
                <a:solidFill>
                  <a:srgbClr val="C00000"/>
                </a:solidFill>
                <a:latin typeface="Arial"/>
                <a:cs typeface="+mn-cs"/>
              </a:endParaRPr>
            </a:p>
            <a:p>
              <a:pPr marL="342900" indent="-342900">
                <a:spcBef>
                  <a:spcPct val="20000"/>
                </a:spcBef>
                <a:defRPr/>
              </a:pPr>
              <a:r>
                <a:rPr lang="it-IT" sz="1600" kern="0" dirty="0">
                  <a:solidFill>
                    <a:srgbClr val="C00000"/>
                  </a:solidFill>
                  <a:latin typeface="Arial"/>
                  <a:cs typeface="+mn-cs"/>
                </a:rPr>
                <a:t>	</a:t>
              </a:r>
              <a:r>
                <a:rPr lang="it-IT" sz="1600" kern="0" dirty="0" err="1">
                  <a:solidFill>
                    <a:srgbClr val="C00000"/>
                  </a:solidFill>
                  <a:latin typeface="Arial"/>
                  <a:cs typeface="+mn-cs"/>
                </a:rPr>
                <a:t>Gid</a:t>
              </a:r>
              <a:endParaRPr lang="it-IT" sz="1600" kern="0" dirty="0">
                <a:solidFill>
                  <a:srgbClr val="C00000"/>
                </a:solidFill>
                <a:latin typeface="Arial"/>
                <a:cs typeface="+mn-cs"/>
              </a:endParaRPr>
            </a:p>
            <a:p>
              <a:pPr marL="342900" indent="-342900">
                <a:spcBef>
                  <a:spcPct val="20000"/>
                </a:spcBef>
                <a:defRPr/>
              </a:pPr>
              <a:r>
                <a:rPr lang="it-IT" sz="1600" kern="0" dirty="0">
                  <a:solidFill>
                    <a:srgbClr val="C00000"/>
                  </a:solidFill>
                  <a:latin typeface="Arial"/>
                  <a:cs typeface="+mn-cs"/>
                </a:rPr>
                <a:t>	</a:t>
              </a:r>
              <a:r>
                <a:rPr lang="it-IT" sz="1600" kern="0" dirty="0" err="1">
                  <a:solidFill>
                    <a:srgbClr val="C00000"/>
                  </a:solidFill>
                  <a:latin typeface="Arial"/>
                  <a:cs typeface="+mn-cs"/>
                </a:rPr>
                <a:t>Recipient</a:t>
              </a:r>
              <a:endParaRPr lang="it-IT" sz="1600" kern="0" dirty="0">
                <a:solidFill>
                  <a:srgbClr val="C00000"/>
                </a:solidFill>
                <a:latin typeface="Arial"/>
                <a:cs typeface="+mn-cs"/>
              </a:endParaRPr>
            </a:p>
            <a:p>
              <a:pPr marL="342900" indent="-342900">
                <a:spcBef>
                  <a:spcPct val="20000"/>
                </a:spcBef>
                <a:defRPr/>
              </a:pPr>
              <a:r>
                <a:rPr lang="it-IT" sz="1600" kern="0" dirty="0">
                  <a:solidFill>
                    <a:srgbClr val="C00000"/>
                  </a:solidFill>
                  <a:latin typeface="Arial"/>
                  <a:cs typeface="+mn-cs"/>
                </a:rPr>
                <a:t>	</a:t>
              </a:r>
              <a:r>
                <a:rPr lang="it-IT" sz="1600" kern="0" dirty="0" err="1">
                  <a:solidFill>
                    <a:srgbClr val="C00000"/>
                  </a:solidFill>
                  <a:latin typeface="Arial"/>
                  <a:cs typeface="+mn-cs"/>
                </a:rPr>
                <a:t>Amount</a:t>
              </a:r>
              <a:endParaRPr lang="it-IT" sz="1600" kern="0" dirty="0">
                <a:solidFill>
                  <a:srgbClr val="C00000"/>
                </a:solidFill>
                <a:latin typeface="Arial"/>
                <a:cs typeface="+mn-cs"/>
              </a:endParaRPr>
            </a:p>
            <a:p>
              <a:pPr marL="342900" indent="-342900">
                <a:spcBef>
                  <a:spcPct val="20000"/>
                </a:spcBef>
                <a:defRPr/>
              </a:pPr>
              <a:r>
                <a:rPr lang="it-IT" sz="1600" kern="0" dirty="0">
                  <a:solidFill>
                    <a:srgbClr val="C00000"/>
                  </a:solidFill>
                  <a:latin typeface="Arial"/>
                  <a:cs typeface="+mn-cs"/>
                </a:rPr>
                <a:t>	</a:t>
              </a:r>
              <a:r>
                <a:rPr lang="it-IT" sz="1600" kern="0" dirty="0" err="1">
                  <a:solidFill>
                    <a:srgbClr val="C00000"/>
                  </a:solidFill>
                  <a:latin typeface="Arial"/>
                  <a:cs typeface="+mn-cs"/>
                </a:rPr>
                <a:t>Supervisor</a:t>
              </a:r>
              <a:endParaRPr lang="it-IT" sz="1600" kern="0" dirty="0">
                <a:solidFill>
                  <a:srgbClr val="C00000"/>
                </a:solidFill>
                <a:latin typeface="Arial"/>
                <a:cs typeface="+mn-cs"/>
              </a:endParaRPr>
            </a:p>
            <a:p>
              <a:pPr marL="342900" indent="-342900">
                <a:spcBef>
                  <a:spcPct val="20000"/>
                </a:spcBef>
                <a:defRPr/>
              </a:pPr>
              <a:r>
                <a:rPr lang="it-IT" sz="1600" kern="0" dirty="0">
                  <a:solidFill>
                    <a:srgbClr val="C00000"/>
                  </a:solidFill>
                  <a:latin typeface="Arial"/>
                  <a:cs typeface="+mn-cs"/>
                </a:rPr>
                <a:t>	Manager</a:t>
              </a:r>
            </a:p>
            <a:p>
              <a:pPr marL="342900" indent="-342900">
                <a:spcBef>
                  <a:spcPct val="20000"/>
                </a:spcBef>
                <a:defRPr/>
              </a:pPr>
              <a:endParaRPr lang="it-IT" sz="1600" kern="0" dirty="0">
                <a:solidFill>
                  <a:srgbClr val="C00000"/>
                </a:solidFill>
                <a:latin typeface="Arial"/>
                <a:cs typeface="+mn-cs"/>
              </a:endParaRPr>
            </a:p>
            <a:p>
              <a:pPr marL="342900" indent="-342900">
                <a:spcBef>
                  <a:spcPct val="20000"/>
                </a:spcBef>
                <a:defRPr/>
              </a:pPr>
              <a:r>
                <a:rPr lang="it-IT" sz="1600" kern="0" dirty="0" err="1">
                  <a:solidFill>
                    <a:srgbClr val="C00000"/>
                  </a:solidFill>
                  <a:latin typeface="Arial"/>
                  <a:cs typeface="+mn-cs"/>
                </a:rPr>
                <a:t>Contacts</a:t>
              </a:r>
              <a:endParaRPr lang="it-IT" sz="1600" kern="0" dirty="0">
                <a:solidFill>
                  <a:srgbClr val="C00000"/>
                </a:solidFill>
                <a:latin typeface="Arial"/>
                <a:cs typeface="+mn-cs"/>
              </a:endParaRPr>
            </a:p>
            <a:p>
              <a:pPr marL="342900" indent="-342900">
                <a:spcBef>
                  <a:spcPct val="20000"/>
                </a:spcBef>
                <a:defRPr/>
              </a:pPr>
              <a:r>
                <a:rPr lang="it-IT" sz="1600" kern="0" dirty="0">
                  <a:solidFill>
                    <a:srgbClr val="C00000"/>
                  </a:solidFill>
                  <a:latin typeface="Arial"/>
                  <a:cs typeface="+mn-cs"/>
                </a:rPr>
                <a:t>	</a:t>
              </a:r>
              <a:r>
                <a:rPr lang="it-IT" sz="1600" kern="0" dirty="0" err="1">
                  <a:solidFill>
                    <a:srgbClr val="C00000"/>
                  </a:solidFill>
                  <a:latin typeface="Arial"/>
                  <a:cs typeface="+mn-cs"/>
                </a:rPr>
                <a:t>Cid</a:t>
              </a:r>
              <a:endParaRPr lang="it-IT" sz="1600" kern="0" dirty="0">
                <a:solidFill>
                  <a:srgbClr val="C00000"/>
                </a:solidFill>
                <a:latin typeface="Arial"/>
                <a:cs typeface="+mn-cs"/>
              </a:endParaRPr>
            </a:p>
            <a:p>
              <a:pPr marL="342900" indent="-342900">
                <a:spcBef>
                  <a:spcPct val="20000"/>
                </a:spcBef>
                <a:defRPr/>
              </a:pPr>
              <a:r>
                <a:rPr lang="it-IT" sz="1600" kern="0" dirty="0">
                  <a:solidFill>
                    <a:srgbClr val="C00000"/>
                  </a:solidFill>
                  <a:latin typeface="Arial"/>
                  <a:cs typeface="+mn-cs"/>
                </a:rPr>
                <a:t>	</a:t>
              </a:r>
              <a:r>
                <a:rPr lang="it-IT" sz="1600" kern="0" dirty="0" err="1">
                  <a:solidFill>
                    <a:srgbClr val="C00000"/>
                  </a:solidFill>
                  <a:latin typeface="Arial"/>
                  <a:cs typeface="+mn-cs"/>
                </a:rPr>
                <a:t>Email</a:t>
              </a:r>
              <a:endParaRPr lang="it-IT" sz="1600" kern="0" dirty="0">
                <a:solidFill>
                  <a:srgbClr val="C00000"/>
                </a:solidFill>
                <a:latin typeface="Arial"/>
                <a:cs typeface="+mn-cs"/>
              </a:endParaRPr>
            </a:p>
            <a:p>
              <a:pPr marL="342900" indent="-342900">
                <a:spcBef>
                  <a:spcPct val="20000"/>
                </a:spcBef>
                <a:defRPr/>
              </a:pPr>
              <a:r>
                <a:rPr lang="it-IT" sz="1600" kern="0" dirty="0">
                  <a:solidFill>
                    <a:srgbClr val="C00000"/>
                  </a:solidFill>
                  <a:latin typeface="Arial"/>
                  <a:cs typeface="+mn-cs"/>
                </a:rPr>
                <a:t>	</a:t>
              </a:r>
              <a:r>
                <a:rPr lang="it-IT" sz="1600" kern="0" dirty="0" err="1">
                  <a:solidFill>
                    <a:srgbClr val="C00000"/>
                  </a:solidFill>
                  <a:latin typeface="Arial"/>
                  <a:cs typeface="+mn-cs"/>
                </a:rPr>
                <a:t>Phone</a:t>
              </a:r>
              <a:endParaRPr lang="it-IT" sz="1600" kern="0" dirty="0">
                <a:solidFill>
                  <a:srgbClr val="C00000"/>
                </a:solidFill>
                <a:latin typeface="Arial"/>
                <a:cs typeface="+mn-cs"/>
              </a:endParaRPr>
            </a:p>
          </p:txBody>
        </p:sp>
        <p:grpSp>
          <p:nvGrpSpPr>
            <p:cNvPr id="24601" name="Gruppo 52"/>
            <p:cNvGrpSpPr>
              <a:grpSpLocks/>
            </p:cNvGrpSpPr>
            <p:nvPr/>
          </p:nvGrpSpPr>
          <p:grpSpPr bwMode="auto">
            <a:xfrm>
              <a:off x="285720" y="1928802"/>
              <a:ext cx="928694" cy="1714512"/>
              <a:chOff x="285720" y="1928802"/>
              <a:chExt cx="928694" cy="1714512"/>
            </a:xfrm>
          </p:grpSpPr>
          <p:grpSp>
            <p:nvGrpSpPr>
              <p:cNvPr id="24614" name="Gruppo 27"/>
              <p:cNvGrpSpPr>
                <a:grpSpLocks/>
              </p:cNvGrpSpPr>
              <p:nvPr/>
            </p:nvGrpSpPr>
            <p:grpSpPr bwMode="auto">
              <a:xfrm>
                <a:off x="642116" y="1928802"/>
                <a:ext cx="572298" cy="1714512"/>
                <a:chOff x="570678" y="1928802"/>
                <a:chExt cx="572298" cy="1429554"/>
              </a:xfrm>
            </p:grpSpPr>
            <p:cxnSp>
              <p:nvCxnSpPr>
                <p:cNvPr id="24616" name="Connettore 4 31"/>
                <p:cNvCxnSpPr>
                  <a:cxnSpLocks noChangeShapeType="1"/>
                </p:cNvCxnSpPr>
                <p:nvPr/>
              </p:nvCxnSpPr>
              <p:spPr bwMode="auto">
                <a:xfrm rot="10800000">
                  <a:off x="571472" y="3357562"/>
                  <a:ext cx="571504" cy="2"/>
                </a:xfrm>
                <a:prstGeom prst="bentConnector3">
                  <a:avLst>
                    <a:gd name="adj1" fmla="val 50000"/>
                  </a:avLst>
                </a:prstGeom>
                <a:noFill/>
                <a:ln w="9525">
                  <a:solidFill>
                    <a:schemeClr val="tx1"/>
                  </a:solidFill>
                  <a:miter lim="800000"/>
                  <a:headEnd/>
                  <a:tailEnd/>
                </a:ln>
                <a:extLst>
                  <a:ext uri="{909E8E84-426E-40dd-AFC4-6F175D3DCCD1}">
                    <a14:hiddenFill xmlns:a14="http://schemas.microsoft.com/office/drawing/2010/main" xmlns="">
                      <a:noFill/>
                    </a14:hiddenFill>
                  </a:ext>
                </a:extLst>
              </p:spPr>
            </p:cxnSp>
            <p:cxnSp>
              <p:nvCxnSpPr>
                <p:cNvPr id="24617" name="Connettore 2 37"/>
                <p:cNvCxnSpPr>
                  <a:cxnSpLocks noChangeShapeType="1"/>
                </p:cNvCxnSpPr>
                <p:nvPr/>
              </p:nvCxnSpPr>
              <p:spPr bwMode="auto">
                <a:xfrm flipV="1">
                  <a:off x="571472" y="1928802"/>
                  <a:ext cx="571504" cy="1980"/>
                </a:xfrm>
                <a:prstGeom prst="straightConnector1">
                  <a:avLst/>
                </a:prstGeom>
                <a:noFill/>
                <a:ln w="9525">
                  <a:solidFill>
                    <a:schemeClr val="tx1"/>
                  </a:solidFill>
                  <a:miter lim="800000"/>
                  <a:headEnd/>
                  <a:tailEnd type="arrow" w="med" len="med"/>
                </a:ln>
                <a:extLst>
                  <a:ext uri="{909E8E84-426E-40dd-AFC4-6F175D3DCCD1}">
                    <a14:hiddenFill xmlns:a14="http://schemas.microsoft.com/office/drawing/2010/main" xmlns="">
                      <a:noFill/>
                    </a14:hiddenFill>
                  </a:ext>
                </a:extLst>
              </p:spPr>
            </p:cxnSp>
            <p:cxnSp>
              <p:nvCxnSpPr>
                <p:cNvPr id="24618" name="Connettore 1 26"/>
                <p:cNvCxnSpPr>
                  <a:cxnSpLocks noChangeShapeType="1"/>
                </p:cNvCxnSpPr>
                <p:nvPr/>
              </p:nvCxnSpPr>
              <p:spPr bwMode="auto">
                <a:xfrm rot="5400000">
                  <a:off x="-142908" y="2643182"/>
                  <a:ext cx="1428760" cy="1588"/>
                </a:xfrm>
                <a:prstGeom prst="line">
                  <a:avLst/>
                </a:prstGeom>
                <a:noFill/>
                <a:ln w="9525">
                  <a:solidFill>
                    <a:schemeClr val="tx1"/>
                  </a:solidFill>
                  <a:miter lim="800000"/>
                  <a:headEnd/>
                  <a:tailEnd/>
                </a:ln>
                <a:extLst>
                  <a:ext uri="{909E8E84-426E-40dd-AFC4-6F175D3DCCD1}">
                    <a14:hiddenFill xmlns:a14="http://schemas.microsoft.com/office/drawing/2010/main" xmlns="">
                      <a:noFill/>
                    </a14:hiddenFill>
                  </a:ext>
                </a:extLst>
              </p:spPr>
            </p:cxnSp>
          </p:grpSp>
          <p:sp>
            <p:nvSpPr>
              <p:cNvPr id="70" name="CasellaDiTesto 69"/>
              <p:cNvSpPr txBox="1"/>
              <p:nvPr/>
            </p:nvSpPr>
            <p:spPr>
              <a:xfrm>
                <a:off x="285718" y="2571693"/>
                <a:ext cx="312736" cy="276231"/>
              </a:xfrm>
              <a:prstGeom prst="rect">
                <a:avLst/>
              </a:prstGeom>
              <a:noFill/>
            </p:spPr>
            <p:txBody>
              <a:bodyPr wrap="none">
                <a:spAutoFit/>
              </a:bodyPr>
              <a:lstStyle/>
              <a:p>
                <a:pPr>
                  <a:spcBef>
                    <a:spcPct val="0"/>
                  </a:spcBef>
                  <a:defRPr/>
                </a:pPr>
                <a:r>
                  <a:rPr lang="it-IT" sz="1200" dirty="0">
                    <a:solidFill>
                      <a:srgbClr val="000000"/>
                    </a:solidFill>
                    <a:latin typeface="Arial"/>
                    <a:cs typeface="+mn-cs"/>
                  </a:rPr>
                  <a:t>f1</a:t>
                </a:r>
              </a:p>
            </p:txBody>
          </p:sp>
        </p:grpSp>
        <p:grpSp>
          <p:nvGrpSpPr>
            <p:cNvPr id="24602" name="Gruppo 54"/>
            <p:cNvGrpSpPr>
              <a:grpSpLocks/>
            </p:cNvGrpSpPr>
            <p:nvPr/>
          </p:nvGrpSpPr>
          <p:grpSpPr bwMode="auto">
            <a:xfrm>
              <a:off x="142844" y="4214818"/>
              <a:ext cx="1071570" cy="1285884"/>
              <a:chOff x="142844" y="4214818"/>
              <a:chExt cx="1071570" cy="1285884"/>
            </a:xfrm>
          </p:grpSpPr>
          <p:grpSp>
            <p:nvGrpSpPr>
              <p:cNvPr id="24609" name="Gruppo 33"/>
              <p:cNvGrpSpPr>
                <a:grpSpLocks/>
              </p:cNvGrpSpPr>
              <p:nvPr/>
            </p:nvGrpSpPr>
            <p:grpSpPr bwMode="auto">
              <a:xfrm flipV="1">
                <a:off x="500034" y="4214818"/>
                <a:ext cx="714380" cy="1285884"/>
                <a:chOff x="570678" y="1928802"/>
                <a:chExt cx="572298" cy="1429554"/>
              </a:xfrm>
            </p:grpSpPr>
            <p:cxnSp>
              <p:nvCxnSpPr>
                <p:cNvPr id="24611" name="Connettore 4 35"/>
                <p:cNvCxnSpPr>
                  <a:cxnSpLocks noChangeShapeType="1"/>
                </p:cNvCxnSpPr>
                <p:nvPr/>
              </p:nvCxnSpPr>
              <p:spPr bwMode="auto">
                <a:xfrm rot="10800000">
                  <a:off x="571472" y="3357562"/>
                  <a:ext cx="571504" cy="2"/>
                </a:xfrm>
                <a:prstGeom prst="bentConnector3">
                  <a:avLst>
                    <a:gd name="adj1" fmla="val 50000"/>
                  </a:avLst>
                </a:prstGeom>
                <a:noFill/>
                <a:ln w="9525">
                  <a:solidFill>
                    <a:schemeClr val="tx1"/>
                  </a:solidFill>
                  <a:miter lim="800000"/>
                  <a:headEnd/>
                  <a:tailEnd/>
                </a:ln>
                <a:extLst>
                  <a:ext uri="{909E8E84-426E-40dd-AFC4-6F175D3DCCD1}">
                    <a14:hiddenFill xmlns:a14="http://schemas.microsoft.com/office/drawing/2010/main" xmlns="">
                      <a:noFill/>
                    </a14:hiddenFill>
                  </a:ext>
                </a:extLst>
              </p:spPr>
            </p:cxnSp>
            <p:cxnSp>
              <p:nvCxnSpPr>
                <p:cNvPr id="24612" name="Connettore 2 36"/>
                <p:cNvCxnSpPr>
                  <a:cxnSpLocks noChangeShapeType="1"/>
                </p:cNvCxnSpPr>
                <p:nvPr/>
              </p:nvCxnSpPr>
              <p:spPr bwMode="auto">
                <a:xfrm flipV="1">
                  <a:off x="571472" y="1928802"/>
                  <a:ext cx="571504" cy="1980"/>
                </a:xfrm>
                <a:prstGeom prst="straightConnector1">
                  <a:avLst/>
                </a:prstGeom>
                <a:noFill/>
                <a:ln w="9525">
                  <a:solidFill>
                    <a:schemeClr val="tx1"/>
                  </a:solidFill>
                  <a:miter lim="800000"/>
                  <a:headEnd/>
                  <a:tailEnd type="arrow" w="med" len="med"/>
                </a:ln>
                <a:extLst>
                  <a:ext uri="{909E8E84-426E-40dd-AFC4-6F175D3DCCD1}">
                    <a14:hiddenFill xmlns:a14="http://schemas.microsoft.com/office/drawing/2010/main" xmlns="">
                      <a:noFill/>
                    </a14:hiddenFill>
                  </a:ext>
                </a:extLst>
              </p:spPr>
            </p:cxnSp>
            <p:cxnSp>
              <p:nvCxnSpPr>
                <p:cNvPr id="24613" name="Connettore 1 38"/>
                <p:cNvCxnSpPr>
                  <a:cxnSpLocks noChangeShapeType="1"/>
                </p:cNvCxnSpPr>
                <p:nvPr/>
              </p:nvCxnSpPr>
              <p:spPr bwMode="auto">
                <a:xfrm rot="5400000">
                  <a:off x="-142908" y="2643182"/>
                  <a:ext cx="1428760" cy="1588"/>
                </a:xfrm>
                <a:prstGeom prst="line">
                  <a:avLst/>
                </a:prstGeom>
                <a:noFill/>
                <a:ln w="9525">
                  <a:solidFill>
                    <a:schemeClr val="tx1"/>
                  </a:solidFill>
                  <a:miter lim="800000"/>
                  <a:headEnd/>
                  <a:tailEnd/>
                </a:ln>
                <a:extLst>
                  <a:ext uri="{909E8E84-426E-40dd-AFC4-6F175D3DCCD1}">
                    <a14:hiddenFill xmlns:a14="http://schemas.microsoft.com/office/drawing/2010/main" xmlns="">
                      <a:noFill/>
                    </a14:hiddenFill>
                  </a:ext>
                </a:extLst>
              </p:spPr>
            </p:cxnSp>
          </p:grpSp>
          <p:sp>
            <p:nvSpPr>
              <p:cNvPr id="73" name="CasellaDiTesto 72"/>
              <p:cNvSpPr txBox="1"/>
              <p:nvPr/>
            </p:nvSpPr>
            <p:spPr>
              <a:xfrm>
                <a:off x="142844" y="4214790"/>
                <a:ext cx="312735" cy="276231"/>
              </a:xfrm>
              <a:prstGeom prst="rect">
                <a:avLst/>
              </a:prstGeom>
              <a:noFill/>
            </p:spPr>
            <p:txBody>
              <a:bodyPr wrap="none">
                <a:spAutoFit/>
              </a:bodyPr>
              <a:lstStyle/>
              <a:p>
                <a:pPr>
                  <a:spcBef>
                    <a:spcPct val="0"/>
                  </a:spcBef>
                  <a:defRPr/>
                </a:pPr>
                <a:r>
                  <a:rPr lang="it-IT" sz="1200" dirty="0">
                    <a:solidFill>
                      <a:srgbClr val="000000"/>
                    </a:solidFill>
                    <a:latin typeface="Arial"/>
                    <a:cs typeface="+mn-cs"/>
                  </a:rPr>
                  <a:t>f2</a:t>
                </a:r>
              </a:p>
            </p:txBody>
          </p:sp>
        </p:grpSp>
        <p:grpSp>
          <p:nvGrpSpPr>
            <p:cNvPr id="24603" name="Gruppo 53"/>
            <p:cNvGrpSpPr>
              <a:grpSpLocks/>
            </p:cNvGrpSpPr>
            <p:nvPr/>
          </p:nvGrpSpPr>
          <p:grpSpPr bwMode="auto">
            <a:xfrm>
              <a:off x="500034" y="4490205"/>
              <a:ext cx="714380" cy="879237"/>
              <a:chOff x="500034" y="4490205"/>
              <a:chExt cx="714380" cy="879237"/>
            </a:xfrm>
          </p:grpSpPr>
          <p:grpSp>
            <p:nvGrpSpPr>
              <p:cNvPr id="24604" name="Gruppo 28"/>
              <p:cNvGrpSpPr>
                <a:grpSpLocks/>
              </p:cNvGrpSpPr>
              <p:nvPr/>
            </p:nvGrpSpPr>
            <p:grpSpPr bwMode="auto">
              <a:xfrm flipV="1">
                <a:off x="794516" y="4490205"/>
                <a:ext cx="419898" cy="879237"/>
                <a:chOff x="570678" y="1928802"/>
                <a:chExt cx="572298" cy="1429554"/>
              </a:xfrm>
            </p:grpSpPr>
            <p:cxnSp>
              <p:nvCxnSpPr>
                <p:cNvPr id="24606" name="Connettore 4 29"/>
                <p:cNvCxnSpPr>
                  <a:cxnSpLocks noChangeShapeType="1"/>
                </p:cNvCxnSpPr>
                <p:nvPr/>
              </p:nvCxnSpPr>
              <p:spPr bwMode="auto">
                <a:xfrm rot="10800000">
                  <a:off x="571472" y="3357562"/>
                  <a:ext cx="571504" cy="2"/>
                </a:xfrm>
                <a:prstGeom prst="bentConnector3">
                  <a:avLst>
                    <a:gd name="adj1" fmla="val 50000"/>
                  </a:avLst>
                </a:prstGeom>
                <a:noFill/>
                <a:ln w="9525">
                  <a:solidFill>
                    <a:schemeClr val="tx1"/>
                  </a:solidFill>
                  <a:miter lim="800000"/>
                  <a:headEnd/>
                  <a:tailEnd/>
                </a:ln>
                <a:extLst>
                  <a:ext uri="{909E8E84-426E-40dd-AFC4-6F175D3DCCD1}">
                    <a14:hiddenFill xmlns:a14="http://schemas.microsoft.com/office/drawing/2010/main" xmlns="">
                      <a:noFill/>
                    </a14:hiddenFill>
                  </a:ext>
                </a:extLst>
              </p:spPr>
            </p:cxnSp>
            <p:cxnSp>
              <p:nvCxnSpPr>
                <p:cNvPr id="24607" name="Connettore 2 30"/>
                <p:cNvCxnSpPr>
                  <a:cxnSpLocks noChangeShapeType="1"/>
                </p:cNvCxnSpPr>
                <p:nvPr/>
              </p:nvCxnSpPr>
              <p:spPr bwMode="auto">
                <a:xfrm flipV="1">
                  <a:off x="571472" y="1928802"/>
                  <a:ext cx="571504" cy="1980"/>
                </a:xfrm>
                <a:prstGeom prst="straightConnector1">
                  <a:avLst/>
                </a:prstGeom>
                <a:noFill/>
                <a:ln w="9525">
                  <a:solidFill>
                    <a:schemeClr val="tx1"/>
                  </a:solidFill>
                  <a:miter lim="800000"/>
                  <a:headEnd/>
                  <a:tailEnd type="arrow" w="med" len="med"/>
                </a:ln>
                <a:extLst>
                  <a:ext uri="{909E8E84-426E-40dd-AFC4-6F175D3DCCD1}">
                    <a14:hiddenFill xmlns:a14="http://schemas.microsoft.com/office/drawing/2010/main" xmlns="">
                      <a:noFill/>
                    </a14:hiddenFill>
                  </a:ext>
                </a:extLst>
              </p:spPr>
            </p:cxnSp>
            <p:cxnSp>
              <p:nvCxnSpPr>
                <p:cNvPr id="24608" name="Connettore 1 32"/>
                <p:cNvCxnSpPr>
                  <a:cxnSpLocks noChangeShapeType="1"/>
                </p:cNvCxnSpPr>
                <p:nvPr/>
              </p:nvCxnSpPr>
              <p:spPr bwMode="auto">
                <a:xfrm rot="5400000">
                  <a:off x="-142908" y="2643182"/>
                  <a:ext cx="1428760" cy="1588"/>
                </a:xfrm>
                <a:prstGeom prst="line">
                  <a:avLst/>
                </a:prstGeom>
                <a:noFill/>
                <a:ln w="9525">
                  <a:solidFill>
                    <a:schemeClr val="tx1"/>
                  </a:solidFill>
                  <a:miter lim="800000"/>
                  <a:headEnd/>
                  <a:tailEnd/>
                </a:ln>
                <a:extLst>
                  <a:ext uri="{909E8E84-426E-40dd-AFC4-6F175D3DCCD1}">
                    <a14:hiddenFill xmlns:a14="http://schemas.microsoft.com/office/drawing/2010/main" xmlns="">
                      <a:noFill/>
                    </a14:hiddenFill>
                  </a:ext>
                </a:extLst>
              </p:spPr>
            </p:cxnSp>
          </p:grpSp>
          <p:sp>
            <p:nvSpPr>
              <p:cNvPr id="74" name="CasellaDiTesto 73"/>
              <p:cNvSpPr txBox="1"/>
              <p:nvPr/>
            </p:nvSpPr>
            <p:spPr>
              <a:xfrm>
                <a:off x="500029" y="4857741"/>
                <a:ext cx="312734" cy="276231"/>
              </a:xfrm>
              <a:prstGeom prst="rect">
                <a:avLst/>
              </a:prstGeom>
              <a:noFill/>
            </p:spPr>
            <p:txBody>
              <a:bodyPr wrap="none">
                <a:spAutoFit/>
              </a:bodyPr>
              <a:lstStyle/>
              <a:p>
                <a:pPr>
                  <a:spcBef>
                    <a:spcPct val="0"/>
                  </a:spcBef>
                  <a:defRPr/>
                </a:pPr>
                <a:r>
                  <a:rPr lang="it-IT" sz="1200" dirty="0">
                    <a:solidFill>
                      <a:srgbClr val="000000"/>
                    </a:solidFill>
                    <a:latin typeface="Arial"/>
                    <a:cs typeface="+mn-cs"/>
                  </a:rPr>
                  <a:t>f3</a:t>
                </a:r>
              </a:p>
            </p:txBody>
          </p:sp>
        </p:grpSp>
      </p:grpSp>
      <p:sp>
        <p:nvSpPr>
          <p:cNvPr id="48" name="CasellaDiTesto 47"/>
          <p:cNvSpPr txBox="1"/>
          <p:nvPr/>
        </p:nvSpPr>
        <p:spPr>
          <a:xfrm>
            <a:off x="3071813" y="1766888"/>
            <a:ext cx="1714500" cy="3662362"/>
          </a:xfrm>
          <a:prstGeom prst="rect">
            <a:avLst/>
          </a:prstGeom>
          <a:noFill/>
        </p:spPr>
        <p:txBody>
          <a:bodyPr>
            <a:spAutoFit/>
          </a:bodyPr>
          <a:lstStyle/>
          <a:p>
            <a:pPr marL="342900" indent="-342900">
              <a:spcBef>
                <a:spcPct val="20000"/>
              </a:spcBef>
              <a:defRPr/>
            </a:pPr>
            <a:r>
              <a:rPr lang="it-IT" sz="1600" kern="0" dirty="0" err="1">
                <a:solidFill>
                  <a:srgbClr val="00B050"/>
                </a:solidFill>
                <a:latin typeface="Arial"/>
                <a:cs typeface="+mn-cs"/>
              </a:rPr>
              <a:t>Organizations</a:t>
            </a:r>
            <a:endParaRPr lang="it-IT" sz="1600" kern="0" dirty="0">
              <a:solidFill>
                <a:srgbClr val="00B050"/>
              </a:solidFill>
              <a:latin typeface="Arial"/>
              <a:cs typeface="+mn-cs"/>
            </a:endParaRPr>
          </a:p>
          <a:p>
            <a:pPr marL="342900" indent="-342900">
              <a:spcBef>
                <a:spcPct val="20000"/>
              </a:spcBef>
              <a:defRPr/>
            </a:pPr>
            <a:r>
              <a:rPr lang="it-IT" sz="1600" kern="0" dirty="0">
                <a:solidFill>
                  <a:srgbClr val="00B050"/>
                </a:solidFill>
                <a:latin typeface="Arial"/>
                <a:cs typeface="+mn-cs"/>
              </a:rPr>
              <a:t>	Code</a:t>
            </a:r>
          </a:p>
          <a:p>
            <a:pPr marL="342900" indent="-342900">
              <a:spcBef>
                <a:spcPct val="20000"/>
              </a:spcBef>
              <a:defRPr/>
            </a:pPr>
            <a:r>
              <a:rPr lang="it-IT" sz="1600" kern="0" dirty="0">
                <a:solidFill>
                  <a:srgbClr val="00B050"/>
                </a:solidFill>
                <a:latin typeface="Arial"/>
                <a:cs typeface="+mn-cs"/>
              </a:rPr>
              <a:t>	</a:t>
            </a:r>
            <a:r>
              <a:rPr lang="it-IT" sz="1600" kern="0" dirty="0" err="1">
                <a:solidFill>
                  <a:srgbClr val="00B050"/>
                </a:solidFill>
                <a:latin typeface="Arial"/>
                <a:cs typeface="+mn-cs"/>
              </a:rPr>
              <a:t>Year</a:t>
            </a:r>
            <a:endParaRPr lang="it-IT" sz="1600" kern="0" dirty="0">
              <a:solidFill>
                <a:srgbClr val="00B050"/>
              </a:solidFill>
              <a:latin typeface="Arial"/>
              <a:cs typeface="+mn-cs"/>
            </a:endParaRPr>
          </a:p>
          <a:p>
            <a:pPr marL="342900" indent="-342900">
              <a:spcBef>
                <a:spcPct val="20000"/>
              </a:spcBef>
              <a:defRPr/>
            </a:pPr>
            <a:r>
              <a:rPr lang="it-IT" sz="1600" kern="0" dirty="0">
                <a:solidFill>
                  <a:srgbClr val="00B050"/>
                </a:solidFill>
                <a:latin typeface="Arial"/>
                <a:cs typeface="+mn-cs"/>
              </a:rPr>
              <a:t>	</a:t>
            </a:r>
            <a:r>
              <a:rPr lang="it-IT" sz="1600" kern="0" dirty="0" err="1">
                <a:solidFill>
                  <a:srgbClr val="00B050"/>
                </a:solidFill>
                <a:latin typeface="Arial"/>
                <a:cs typeface="+mn-cs"/>
              </a:rPr>
              <a:t>Fundings</a:t>
            </a:r>
            <a:endParaRPr lang="it-IT" sz="1600" kern="0" dirty="0">
              <a:solidFill>
                <a:srgbClr val="00B050"/>
              </a:solidFill>
              <a:latin typeface="Arial"/>
              <a:cs typeface="+mn-cs"/>
            </a:endParaRPr>
          </a:p>
          <a:p>
            <a:pPr marL="342900" indent="-342900">
              <a:spcBef>
                <a:spcPct val="20000"/>
              </a:spcBef>
              <a:tabLst>
                <a:tab pos="717550" algn="l"/>
              </a:tabLst>
              <a:defRPr/>
            </a:pPr>
            <a:r>
              <a:rPr lang="it-IT" sz="1600" kern="0" dirty="0">
                <a:solidFill>
                  <a:srgbClr val="00B050"/>
                </a:solidFill>
                <a:latin typeface="Arial"/>
                <a:cs typeface="+mn-cs"/>
              </a:rPr>
              <a:t>		</a:t>
            </a:r>
            <a:r>
              <a:rPr lang="it-IT" sz="1600" kern="0" dirty="0" err="1">
                <a:solidFill>
                  <a:srgbClr val="00B050"/>
                </a:solidFill>
                <a:latin typeface="Arial"/>
                <a:cs typeface="+mn-cs"/>
              </a:rPr>
              <a:t>FId</a:t>
            </a:r>
            <a:endParaRPr lang="it-IT" sz="1600" kern="0" dirty="0">
              <a:solidFill>
                <a:srgbClr val="00B050"/>
              </a:solidFill>
              <a:latin typeface="Arial"/>
              <a:cs typeface="+mn-cs"/>
            </a:endParaRPr>
          </a:p>
          <a:p>
            <a:pPr marL="342900" indent="-342900">
              <a:spcBef>
                <a:spcPct val="20000"/>
              </a:spcBef>
              <a:tabLst>
                <a:tab pos="717550" algn="l"/>
              </a:tabLst>
              <a:defRPr/>
            </a:pPr>
            <a:r>
              <a:rPr lang="it-IT" sz="1600" kern="0" dirty="0">
                <a:solidFill>
                  <a:srgbClr val="00B050"/>
                </a:solidFill>
                <a:latin typeface="Arial"/>
                <a:cs typeface="+mn-cs"/>
              </a:rPr>
              <a:t>		</a:t>
            </a:r>
            <a:r>
              <a:rPr lang="it-IT" sz="1600" kern="0" dirty="0" err="1">
                <a:solidFill>
                  <a:srgbClr val="00B050"/>
                </a:solidFill>
                <a:latin typeface="Arial"/>
                <a:cs typeface="+mn-cs"/>
              </a:rPr>
              <a:t>FinId</a:t>
            </a:r>
            <a:endParaRPr lang="it-IT" sz="1600" kern="0" dirty="0">
              <a:solidFill>
                <a:srgbClr val="00B050"/>
              </a:solidFill>
              <a:latin typeface="Arial"/>
              <a:cs typeface="+mn-cs"/>
            </a:endParaRPr>
          </a:p>
          <a:p>
            <a:pPr marL="342900" indent="-342900">
              <a:spcBef>
                <a:spcPct val="20000"/>
              </a:spcBef>
              <a:tabLst>
                <a:tab pos="717550" algn="l"/>
              </a:tabLst>
              <a:defRPr/>
            </a:pPr>
            <a:endParaRPr lang="it-IT" sz="1600" kern="0" dirty="0">
              <a:solidFill>
                <a:srgbClr val="00B050"/>
              </a:solidFill>
              <a:latin typeface="Arial"/>
              <a:cs typeface="+mn-cs"/>
            </a:endParaRPr>
          </a:p>
          <a:p>
            <a:pPr marL="342900" indent="-342900">
              <a:spcBef>
                <a:spcPct val="20000"/>
              </a:spcBef>
              <a:tabLst>
                <a:tab pos="717550" algn="l"/>
              </a:tabLst>
              <a:defRPr/>
            </a:pPr>
            <a:r>
              <a:rPr lang="it-IT" sz="1600" kern="0" dirty="0" err="1">
                <a:solidFill>
                  <a:srgbClr val="00B050"/>
                </a:solidFill>
                <a:latin typeface="Arial"/>
                <a:cs typeface="+mn-cs"/>
              </a:rPr>
              <a:t>Finances</a:t>
            </a:r>
            <a:endParaRPr lang="it-IT" sz="1600" kern="0" dirty="0">
              <a:solidFill>
                <a:srgbClr val="00B050"/>
              </a:solidFill>
              <a:latin typeface="Arial"/>
              <a:cs typeface="+mn-cs"/>
            </a:endParaRPr>
          </a:p>
          <a:p>
            <a:pPr marL="342900" indent="-342900">
              <a:spcBef>
                <a:spcPct val="20000"/>
              </a:spcBef>
              <a:defRPr/>
            </a:pPr>
            <a:r>
              <a:rPr lang="it-IT" sz="1600" kern="0" dirty="0">
                <a:solidFill>
                  <a:srgbClr val="00B050"/>
                </a:solidFill>
                <a:latin typeface="Arial"/>
                <a:cs typeface="+mn-cs"/>
              </a:rPr>
              <a:t>	</a:t>
            </a:r>
            <a:r>
              <a:rPr lang="it-IT" sz="1600" kern="0" dirty="0" err="1">
                <a:solidFill>
                  <a:srgbClr val="00B050"/>
                </a:solidFill>
                <a:latin typeface="Arial"/>
                <a:cs typeface="+mn-cs"/>
              </a:rPr>
              <a:t>FinId</a:t>
            </a:r>
            <a:endParaRPr lang="it-IT" sz="1600" kern="0" dirty="0">
              <a:solidFill>
                <a:srgbClr val="00B050"/>
              </a:solidFill>
              <a:latin typeface="Arial"/>
              <a:cs typeface="+mn-cs"/>
            </a:endParaRPr>
          </a:p>
          <a:p>
            <a:pPr marL="342900" indent="-342900">
              <a:spcBef>
                <a:spcPct val="20000"/>
              </a:spcBef>
              <a:defRPr/>
            </a:pPr>
            <a:r>
              <a:rPr lang="it-IT" sz="1600" kern="0" dirty="0">
                <a:solidFill>
                  <a:srgbClr val="00B050"/>
                </a:solidFill>
                <a:latin typeface="Arial"/>
                <a:cs typeface="+mn-cs"/>
              </a:rPr>
              <a:t>	Budget</a:t>
            </a:r>
          </a:p>
          <a:p>
            <a:pPr marL="342900" indent="-342900">
              <a:spcBef>
                <a:spcPct val="20000"/>
              </a:spcBef>
              <a:defRPr/>
            </a:pPr>
            <a:r>
              <a:rPr lang="it-IT" sz="1600" kern="0" dirty="0">
                <a:solidFill>
                  <a:srgbClr val="00B050"/>
                </a:solidFill>
                <a:latin typeface="Arial"/>
                <a:cs typeface="+mn-cs"/>
              </a:rPr>
              <a:t>	</a:t>
            </a:r>
            <a:r>
              <a:rPr lang="it-IT" sz="1600" kern="0" dirty="0" err="1">
                <a:solidFill>
                  <a:srgbClr val="00B050"/>
                </a:solidFill>
                <a:latin typeface="Arial"/>
                <a:cs typeface="+mn-cs"/>
              </a:rPr>
              <a:t>Phone</a:t>
            </a:r>
            <a:endParaRPr lang="it-IT" sz="1600" kern="0" dirty="0">
              <a:solidFill>
                <a:srgbClr val="00B050"/>
              </a:solidFill>
              <a:latin typeface="Arial"/>
              <a:cs typeface="+mn-cs"/>
            </a:endParaRPr>
          </a:p>
          <a:p>
            <a:pPr>
              <a:spcBef>
                <a:spcPct val="0"/>
              </a:spcBef>
              <a:defRPr/>
            </a:pPr>
            <a:endParaRPr lang="it-IT" sz="2400" dirty="0">
              <a:solidFill>
                <a:srgbClr val="000000"/>
              </a:solidFill>
              <a:latin typeface="Times New Roman" pitchFamily="18" charset="0"/>
              <a:cs typeface="+mn-cs"/>
            </a:endParaRPr>
          </a:p>
        </p:txBody>
      </p:sp>
      <p:grpSp>
        <p:nvGrpSpPr>
          <p:cNvPr id="24589" name="Gruppo 52"/>
          <p:cNvGrpSpPr>
            <a:grpSpLocks/>
          </p:cNvGrpSpPr>
          <p:nvPr/>
        </p:nvGrpSpPr>
        <p:grpSpPr bwMode="auto">
          <a:xfrm>
            <a:off x="4000500" y="3429000"/>
            <a:ext cx="574675" cy="857250"/>
            <a:chOff x="5715008" y="3429000"/>
            <a:chExt cx="574082" cy="857257"/>
          </a:xfrm>
        </p:grpSpPr>
        <p:cxnSp>
          <p:nvCxnSpPr>
            <p:cNvPr id="24597" name="Connettore 2 25"/>
            <p:cNvCxnSpPr>
              <a:cxnSpLocks noChangeShapeType="1"/>
            </p:cNvCxnSpPr>
            <p:nvPr/>
          </p:nvCxnSpPr>
          <p:spPr bwMode="auto">
            <a:xfrm rot="10800000">
              <a:off x="5715008" y="4286256"/>
              <a:ext cx="571504" cy="1"/>
            </a:xfrm>
            <a:prstGeom prst="straightConnector1">
              <a:avLst/>
            </a:prstGeom>
            <a:noFill/>
            <a:ln w="9525">
              <a:solidFill>
                <a:schemeClr val="tx1"/>
              </a:solidFill>
              <a:miter lim="800000"/>
              <a:headEnd/>
              <a:tailEnd type="arrow" w="med" len="med"/>
            </a:ln>
            <a:extLst>
              <a:ext uri="{909E8E84-426E-40dd-AFC4-6F175D3DCCD1}">
                <a14:hiddenFill xmlns:a14="http://schemas.microsoft.com/office/drawing/2010/main" xmlns="">
                  <a:noFill/>
                </a14:hiddenFill>
              </a:ext>
            </a:extLst>
          </p:spPr>
        </p:cxnSp>
        <p:cxnSp>
          <p:nvCxnSpPr>
            <p:cNvPr id="24598" name="Connettore 1 34"/>
            <p:cNvCxnSpPr>
              <a:cxnSpLocks noChangeShapeType="1"/>
            </p:cNvCxnSpPr>
            <p:nvPr/>
          </p:nvCxnSpPr>
          <p:spPr bwMode="auto">
            <a:xfrm rot="5400000" flipH="1" flipV="1">
              <a:off x="5859411" y="3856101"/>
              <a:ext cx="856780" cy="2578"/>
            </a:xfrm>
            <a:prstGeom prst="line">
              <a:avLst/>
            </a:prstGeom>
            <a:noFill/>
            <a:ln w="9525">
              <a:solidFill>
                <a:schemeClr val="tx1"/>
              </a:solidFill>
              <a:miter lim="800000"/>
              <a:headEnd/>
              <a:tailEnd/>
            </a:ln>
            <a:extLst>
              <a:ext uri="{909E8E84-426E-40dd-AFC4-6F175D3DCCD1}">
                <a14:hiddenFill xmlns:a14="http://schemas.microsoft.com/office/drawing/2010/main" xmlns="">
                  <a:noFill/>
                </a14:hiddenFill>
              </a:ext>
            </a:extLst>
          </p:spPr>
        </p:cxnSp>
        <p:cxnSp>
          <p:nvCxnSpPr>
            <p:cNvPr id="24599" name="Connettore 1 51"/>
            <p:cNvCxnSpPr>
              <a:cxnSpLocks noChangeShapeType="1"/>
            </p:cNvCxnSpPr>
            <p:nvPr/>
          </p:nvCxnSpPr>
          <p:spPr bwMode="auto">
            <a:xfrm rot="10800000">
              <a:off x="6072198" y="3429000"/>
              <a:ext cx="214314" cy="1588"/>
            </a:xfrm>
            <a:prstGeom prst="line">
              <a:avLst/>
            </a:prstGeom>
            <a:noFill/>
            <a:ln w="9525">
              <a:solidFill>
                <a:schemeClr val="tx1"/>
              </a:solidFill>
              <a:miter lim="800000"/>
              <a:headEnd/>
              <a:tailEnd/>
            </a:ln>
            <a:extLst>
              <a:ext uri="{909E8E84-426E-40dd-AFC4-6F175D3DCCD1}">
                <a14:hiddenFill xmlns:a14="http://schemas.microsoft.com/office/drawing/2010/main" xmlns="">
                  <a:noFill/>
                </a14:hiddenFill>
              </a:ext>
            </a:extLst>
          </p:spPr>
        </p:cxnSp>
      </p:grpSp>
      <p:sp>
        <p:nvSpPr>
          <p:cNvPr id="75" name="CasellaDiTesto 74"/>
          <p:cNvSpPr txBox="1"/>
          <p:nvPr/>
        </p:nvSpPr>
        <p:spPr>
          <a:xfrm>
            <a:off x="4286250" y="3678238"/>
            <a:ext cx="312738" cy="276225"/>
          </a:xfrm>
          <a:prstGeom prst="rect">
            <a:avLst/>
          </a:prstGeom>
          <a:noFill/>
        </p:spPr>
        <p:txBody>
          <a:bodyPr wrap="none">
            <a:spAutoFit/>
          </a:bodyPr>
          <a:lstStyle/>
          <a:p>
            <a:pPr>
              <a:spcBef>
                <a:spcPct val="0"/>
              </a:spcBef>
              <a:defRPr/>
            </a:pPr>
            <a:r>
              <a:rPr lang="it-IT" sz="1200" dirty="0">
                <a:solidFill>
                  <a:srgbClr val="000000"/>
                </a:solidFill>
                <a:latin typeface="Arial"/>
                <a:cs typeface="+mn-cs"/>
              </a:rPr>
              <a:t>f4</a:t>
            </a:r>
          </a:p>
        </p:txBody>
      </p:sp>
      <p:sp>
        <p:nvSpPr>
          <p:cNvPr id="24591" name="Ovale 54"/>
          <p:cNvSpPr>
            <a:spLocks noChangeArrowheads="1"/>
          </p:cNvSpPr>
          <p:nvPr/>
        </p:nvSpPr>
        <p:spPr bwMode="auto">
          <a:xfrm>
            <a:off x="2357438" y="1571625"/>
            <a:ext cx="428625" cy="3000375"/>
          </a:xfrm>
          <a:prstGeom prst="ellipse">
            <a:avLst/>
          </a:prstGeom>
          <a:noFill/>
          <a:ln w="6350">
            <a:solidFill>
              <a:schemeClr val="tx1"/>
            </a:solidFill>
            <a:prstDash val="dashDot"/>
            <a:miter lim="800000"/>
            <a:headEnd/>
            <a:tailEnd/>
          </a:ln>
          <a:extLst>
            <a:ext uri="{909E8E84-426E-40dd-AFC4-6F175D3DCCD1}">
              <a14:hiddenFill xmlns:a14="http://schemas.microsoft.com/office/drawing/2010/main" xmlns="">
                <a:solidFill>
                  <a:srgbClr val="FFFFFF"/>
                </a:solidFill>
              </a14:hiddenFill>
            </a:ext>
          </a:extLst>
        </p:spPr>
        <p:txBody>
          <a:bodyPr/>
          <a:lstStyle/>
          <a:p>
            <a:pPr>
              <a:spcBef>
                <a:spcPct val="0"/>
              </a:spcBef>
            </a:pPr>
            <a:endParaRPr lang="it-IT" sz="2400">
              <a:solidFill>
                <a:srgbClr val="000000"/>
              </a:solidFill>
              <a:cs typeface="+mn-cs"/>
            </a:endParaRPr>
          </a:p>
        </p:txBody>
      </p:sp>
      <p:sp>
        <p:nvSpPr>
          <p:cNvPr id="57" name="Segnaposto contenuto 8"/>
          <p:cNvSpPr txBox="1">
            <a:spLocks/>
          </p:cNvSpPr>
          <p:nvPr/>
        </p:nvSpPr>
        <p:spPr bwMode="auto">
          <a:xfrm>
            <a:off x="4857750" y="1143000"/>
            <a:ext cx="3929063" cy="2071688"/>
          </a:xfrm>
          <a:prstGeom prst="rect">
            <a:avLst/>
          </a:prstGeom>
          <a:noFill/>
          <a:ln w="9525">
            <a:noFill/>
            <a:miter lim="800000"/>
            <a:headEnd/>
            <a:tailEnd/>
          </a:ln>
        </p:spPr>
        <p:txBody>
          <a:bodyPr/>
          <a:lstStyle>
            <a:lvl1pPr marL="342900" indent="-342900" eaLnBrk="0" hangingPunct="0">
              <a:tabLst>
                <a:tab pos="801688" algn="l"/>
              </a:tabLst>
              <a:defRPr sz="2400">
                <a:solidFill>
                  <a:schemeClr val="tx1"/>
                </a:solidFill>
                <a:latin typeface="Times New Roman" charset="0"/>
                <a:ea typeface="ＭＳ Ｐゴシック" charset="0"/>
              </a:defRPr>
            </a:lvl1pPr>
            <a:lvl2pPr marL="742950" indent="-285750" eaLnBrk="0" hangingPunct="0">
              <a:tabLst>
                <a:tab pos="801688" algn="l"/>
              </a:tabLst>
              <a:defRPr sz="2400">
                <a:solidFill>
                  <a:schemeClr val="tx1"/>
                </a:solidFill>
                <a:latin typeface="Times New Roman" charset="0"/>
                <a:ea typeface="ＭＳ Ｐゴシック" charset="0"/>
              </a:defRPr>
            </a:lvl2pPr>
            <a:lvl3pPr marL="1143000" indent="-228600" eaLnBrk="0" hangingPunct="0">
              <a:tabLst>
                <a:tab pos="801688" algn="l"/>
              </a:tabLst>
              <a:defRPr sz="2400">
                <a:solidFill>
                  <a:schemeClr val="tx1"/>
                </a:solidFill>
                <a:latin typeface="Times New Roman" charset="0"/>
                <a:ea typeface="ＭＳ Ｐゴシック" charset="0"/>
              </a:defRPr>
            </a:lvl3pPr>
            <a:lvl4pPr marL="1600200" indent="-228600" eaLnBrk="0" hangingPunct="0">
              <a:tabLst>
                <a:tab pos="801688" algn="l"/>
              </a:tabLst>
              <a:defRPr sz="2400">
                <a:solidFill>
                  <a:schemeClr val="tx1"/>
                </a:solidFill>
                <a:latin typeface="Times New Roman" charset="0"/>
                <a:ea typeface="ＭＳ Ｐゴシック" charset="0"/>
              </a:defRPr>
            </a:lvl4pPr>
            <a:lvl5pPr marL="2057400" indent="-228600" eaLnBrk="0" hangingPunct="0">
              <a:tabLst>
                <a:tab pos="801688" algn="l"/>
              </a:tabLst>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tabLst>
                <a:tab pos="801688" algn="l"/>
              </a:tabLs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tabLst>
                <a:tab pos="801688" algn="l"/>
              </a:tabLs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tabLst>
                <a:tab pos="801688" algn="l"/>
              </a:tabLs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tabLst>
                <a:tab pos="801688" algn="l"/>
              </a:tabLst>
              <a:defRPr sz="2400">
                <a:solidFill>
                  <a:schemeClr val="tx1"/>
                </a:solidFill>
                <a:latin typeface="Times New Roman" charset="0"/>
                <a:ea typeface="ＭＳ Ｐゴシック" charset="0"/>
              </a:defRPr>
            </a:lvl9pPr>
          </a:lstStyle>
          <a:p>
            <a:pPr>
              <a:spcBef>
                <a:spcPct val="20000"/>
              </a:spcBef>
            </a:pPr>
            <a:r>
              <a:rPr lang="it-IT" sz="1800">
                <a:solidFill>
                  <a:srgbClr val="000000"/>
                </a:solidFill>
                <a:latin typeface="Arial" charset="0"/>
                <a:cs typeface="+mn-cs"/>
                <a:sym typeface="Symbol" charset="0"/>
              </a:rPr>
              <a:t></a:t>
            </a:r>
            <a:r>
              <a:rPr lang="it-IT" sz="1800">
                <a:solidFill>
                  <a:srgbClr val="00B0F0"/>
                </a:solidFill>
                <a:latin typeface="Arial" charset="0"/>
                <a:cs typeface="+mn-cs"/>
                <a:sym typeface="Symbol" charset="0"/>
              </a:rPr>
              <a:t>n</a:t>
            </a:r>
            <a:r>
              <a:rPr lang="it-IT" sz="1800">
                <a:solidFill>
                  <a:srgbClr val="000000"/>
                </a:solidFill>
                <a:latin typeface="Arial" charset="0"/>
                <a:cs typeface="+mn-cs"/>
                <a:sym typeface="Symbol" charset="0"/>
              </a:rPr>
              <a:t>,d,y,</a:t>
            </a:r>
            <a:r>
              <a:rPr lang="it-IT" sz="1800">
                <a:solidFill>
                  <a:srgbClr val="00B0F0"/>
                </a:solidFill>
                <a:latin typeface="Arial" charset="0"/>
                <a:cs typeface="+mn-cs"/>
                <a:sym typeface="Symbol" charset="0"/>
              </a:rPr>
              <a:t>g</a:t>
            </a:r>
            <a:r>
              <a:rPr lang="it-IT" sz="1800">
                <a:solidFill>
                  <a:srgbClr val="000000"/>
                </a:solidFill>
                <a:latin typeface="Arial" charset="0"/>
                <a:cs typeface="+mn-cs"/>
                <a:sym typeface="Symbol" charset="0"/>
              </a:rPr>
              <a:t>,</a:t>
            </a:r>
            <a:r>
              <a:rPr lang="it-IT" sz="1800">
                <a:solidFill>
                  <a:srgbClr val="00B0F0"/>
                </a:solidFill>
                <a:latin typeface="Arial" charset="0"/>
                <a:cs typeface="+mn-cs"/>
                <a:sym typeface="Symbol" charset="0"/>
              </a:rPr>
              <a:t>a</a:t>
            </a:r>
            <a:r>
              <a:rPr lang="it-IT" sz="1800">
                <a:solidFill>
                  <a:srgbClr val="000000"/>
                </a:solidFill>
                <a:latin typeface="Arial" charset="0"/>
                <a:cs typeface="+mn-cs"/>
                <a:sym typeface="Symbol" charset="0"/>
              </a:rPr>
              <a:t>,s,m Companies(</a:t>
            </a:r>
            <a:r>
              <a:rPr lang="it-IT" sz="1800">
                <a:solidFill>
                  <a:srgbClr val="00B0F0"/>
                </a:solidFill>
                <a:latin typeface="Arial" charset="0"/>
                <a:cs typeface="+mn-cs"/>
                <a:sym typeface="Symbol" charset="0"/>
              </a:rPr>
              <a:t>n</a:t>
            </a:r>
            <a:r>
              <a:rPr lang="it-IT" sz="1800">
                <a:solidFill>
                  <a:srgbClr val="000000"/>
                </a:solidFill>
                <a:latin typeface="Arial" charset="0"/>
                <a:cs typeface="+mn-cs"/>
                <a:sym typeface="Symbol" charset="0"/>
              </a:rPr>
              <a:t>,d,y),</a:t>
            </a:r>
          </a:p>
          <a:p>
            <a:pPr>
              <a:spcBef>
                <a:spcPct val="20000"/>
              </a:spcBef>
            </a:pPr>
            <a:r>
              <a:rPr lang="it-IT" sz="1800">
                <a:solidFill>
                  <a:srgbClr val="000000"/>
                </a:solidFill>
                <a:latin typeface="Arial" charset="0"/>
                <a:cs typeface="+mn-cs"/>
                <a:sym typeface="Symbol" charset="0"/>
              </a:rPr>
              <a:t>		Grants(</a:t>
            </a:r>
            <a:r>
              <a:rPr lang="it-IT" sz="1800">
                <a:solidFill>
                  <a:srgbClr val="00B0F0"/>
                </a:solidFill>
                <a:latin typeface="Arial" charset="0"/>
                <a:cs typeface="+mn-cs"/>
                <a:sym typeface="Symbol" charset="0"/>
              </a:rPr>
              <a:t>g</a:t>
            </a:r>
            <a:r>
              <a:rPr lang="it-IT" sz="1800">
                <a:solidFill>
                  <a:srgbClr val="000000"/>
                </a:solidFill>
                <a:latin typeface="Arial" charset="0"/>
                <a:cs typeface="+mn-cs"/>
                <a:sym typeface="Symbol" charset="0"/>
              </a:rPr>
              <a:t>,</a:t>
            </a:r>
            <a:r>
              <a:rPr lang="it-IT" sz="1800">
                <a:solidFill>
                  <a:srgbClr val="00B0F0"/>
                </a:solidFill>
                <a:latin typeface="Arial" charset="0"/>
                <a:cs typeface="+mn-cs"/>
                <a:sym typeface="Symbol" charset="0"/>
              </a:rPr>
              <a:t>n</a:t>
            </a:r>
            <a:r>
              <a:rPr lang="it-IT" sz="1800">
                <a:solidFill>
                  <a:srgbClr val="000000"/>
                </a:solidFill>
                <a:latin typeface="Arial" charset="0"/>
                <a:cs typeface="+mn-cs"/>
                <a:sym typeface="Symbol" charset="0"/>
              </a:rPr>
              <a:t>,</a:t>
            </a:r>
            <a:r>
              <a:rPr lang="it-IT" sz="1800">
                <a:solidFill>
                  <a:srgbClr val="00B0F0"/>
                </a:solidFill>
                <a:latin typeface="Arial" charset="0"/>
                <a:cs typeface="+mn-cs"/>
                <a:sym typeface="Symbol" charset="0"/>
              </a:rPr>
              <a:t>a</a:t>
            </a:r>
            <a:r>
              <a:rPr lang="it-IT" sz="1800">
                <a:solidFill>
                  <a:srgbClr val="000000"/>
                </a:solidFill>
                <a:latin typeface="Arial" charset="0"/>
                <a:cs typeface="+mn-cs"/>
                <a:sym typeface="Symbol" charset="0"/>
              </a:rPr>
              <a:t>,s,m) →</a:t>
            </a:r>
          </a:p>
          <a:p>
            <a:pPr>
              <a:spcBef>
                <a:spcPct val="20000"/>
              </a:spcBef>
            </a:pPr>
            <a:r>
              <a:rPr lang="it-IT" sz="1800">
                <a:solidFill>
                  <a:srgbClr val="000000"/>
                </a:solidFill>
                <a:latin typeface="Arial" charset="0"/>
                <a:cs typeface="+mn-cs"/>
                <a:sym typeface="Symbol" charset="0"/>
              </a:rPr>
              <a:t>   y',F,f, p </a:t>
            </a:r>
          </a:p>
          <a:p>
            <a:pPr>
              <a:spcBef>
                <a:spcPct val="20000"/>
              </a:spcBef>
            </a:pPr>
            <a:r>
              <a:rPr lang="it-IT" sz="1800">
                <a:solidFill>
                  <a:srgbClr val="000000"/>
                </a:solidFill>
                <a:latin typeface="Arial" charset="0"/>
                <a:cs typeface="+mn-cs"/>
                <a:sym typeface="Symbol" charset="0"/>
              </a:rPr>
              <a:t>		Organizations(</a:t>
            </a:r>
            <a:r>
              <a:rPr lang="it-IT" sz="1800">
                <a:solidFill>
                  <a:srgbClr val="00B0F0"/>
                </a:solidFill>
                <a:latin typeface="Arial" charset="0"/>
                <a:cs typeface="+mn-cs"/>
                <a:sym typeface="Symbol" charset="0"/>
              </a:rPr>
              <a:t>n</a:t>
            </a:r>
            <a:r>
              <a:rPr lang="it-IT" sz="1800">
                <a:solidFill>
                  <a:srgbClr val="000000"/>
                </a:solidFill>
                <a:latin typeface="Arial" charset="0"/>
                <a:cs typeface="+mn-cs"/>
                <a:sym typeface="Symbol" charset="0"/>
              </a:rPr>
              <a:t>,y',F)), 	F(</a:t>
            </a:r>
            <a:r>
              <a:rPr lang="it-IT" sz="1800">
                <a:solidFill>
                  <a:srgbClr val="00B0F0"/>
                </a:solidFill>
                <a:latin typeface="Arial" charset="0"/>
                <a:cs typeface="+mn-cs"/>
                <a:sym typeface="Symbol" charset="0"/>
              </a:rPr>
              <a:t>g</a:t>
            </a:r>
            <a:r>
              <a:rPr lang="it-IT" sz="1800">
                <a:solidFill>
                  <a:srgbClr val="000000"/>
                </a:solidFill>
                <a:latin typeface="Arial" charset="0"/>
                <a:cs typeface="+mn-cs"/>
                <a:sym typeface="Symbol" charset="0"/>
              </a:rPr>
              <a:t>,</a:t>
            </a:r>
            <a:r>
              <a:rPr lang="it-IT" sz="1800">
                <a:solidFill>
                  <a:srgbClr val="FF6B3C"/>
                </a:solidFill>
                <a:latin typeface="Arial" charset="0"/>
                <a:cs typeface="+mn-cs"/>
                <a:sym typeface="Symbol" charset="0"/>
              </a:rPr>
              <a:t>f</a:t>
            </a:r>
            <a:r>
              <a:rPr lang="it-IT" sz="1800">
                <a:solidFill>
                  <a:srgbClr val="000000"/>
                </a:solidFill>
                <a:latin typeface="Arial" charset="0"/>
                <a:cs typeface="+mn-cs"/>
                <a:sym typeface="Symbol" charset="0"/>
              </a:rPr>
              <a:t>), </a:t>
            </a:r>
          </a:p>
          <a:p>
            <a:pPr>
              <a:spcBef>
                <a:spcPct val="20000"/>
              </a:spcBef>
            </a:pPr>
            <a:r>
              <a:rPr lang="it-IT" sz="1800">
                <a:solidFill>
                  <a:srgbClr val="000000"/>
                </a:solidFill>
                <a:latin typeface="Arial" charset="0"/>
                <a:cs typeface="+mn-cs"/>
                <a:sym typeface="Symbol" charset="0"/>
              </a:rPr>
              <a:t>		Finances(</a:t>
            </a:r>
            <a:r>
              <a:rPr lang="it-IT" sz="1800">
                <a:solidFill>
                  <a:srgbClr val="FF6B3C"/>
                </a:solidFill>
                <a:latin typeface="Arial" charset="0"/>
                <a:cs typeface="+mn-cs"/>
                <a:sym typeface="Symbol" charset="0"/>
              </a:rPr>
              <a:t>f</a:t>
            </a:r>
            <a:r>
              <a:rPr lang="it-IT" sz="1800">
                <a:solidFill>
                  <a:srgbClr val="000000"/>
                </a:solidFill>
                <a:latin typeface="Arial" charset="0"/>
                <a:cs typeface="+mn-cs"/>
                <a:sym typeface="Symbol" charset="0"/>
              </a:rPr>
              <a:t>,</a:t>
            </a:r>
            <a:r>
              <a:rPr lang="it-IT" sz="1800">
                <a:solidFill>
                  <a:srgbClr val="00B0F0"/>
                </a:solidFill>
                <a:latin typeface="Arial" charset="0"/>
                <a:cs typeface="+mn-cs"/>
                <a:sym typeface="Symbol" charset="0"/>
              </a:rPr>
              <a:t>a</a:t>
            </a:r>
            <a:r>
              <a:rPr lang="it-IT" sz="1800">
                <a:solidFill>
                  <a:srgbClr val="000000"/>
                </a:solidFill>
                <a:latin typeface="Arial" charset="0"/>
                <a:cs typeface="+mn-cs"/>
                <a:sym typeface="Symbol" charset="0"/>
              </a:rPr>
              <a:t>,p)</a:t>
            </a:r>
          </a:p>
          <a:p>
            <a:pPr>
              <a:spcBef>
                <a:spcPct val="20000"/>
              </a:spcBef>
            </a:pPr>
            <a:endParaRPr lang="it-IT" sz="1800">
              <a:solidFill>
                <a:srgbClr val="000000"/>
              </a:solidFill>
              <a:latin typeface="Arial" charset="0"/>
              <a:cs typeface="+mn-cs"/>
            </a:endParaRPr>
          </a:p>
          <a:p>
            <a:pPr>
              <a:spcBef>
                <a:spcPct val="20000"/>
              </a:spcBef>
            </a:pPr>
            <a:endParaRPr lang="it-IT" sz="1800">
              <a:solidFill>
                <a:srgbClr val="000000"/>
              </a:solidFill>
              <a:latin typeface="Arial" charset="0"/>
              <a:cs typeface="+mn-cs"/>
            </a:endParaRPr>
          </a:p>
        </p:txBody>
      </p:sp>
      <p:sp>
        <p:nvSpPr>
          <p:cNvPr id="24593" name="CasellaDiTesto 58"/>
          <p:cNvSpPr txBox="1">
            <a:spLocks noChangeArrowheads="1"/>
          </p:cNvSpPr>
          <p:nvPr/>
        </p:nvSpPr>
        <p:spPr bwMode="auto">
          <a:xfrm>
            <a:off x="5000625" y="3290888"/>
            <a:ext cx="3857625" cy="25860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Times New Roman" charset="0"/>
                <a:ea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spcBef>
                <a:spcPct val="0"/>
              </a:spcBef>
            </a:pPr>
            <a:r>
              <a:rPr lang="it-IT" sz="1800">
                <a:solidFill>
                  <a:srgbClr val="000000"/>
                </a:solidFill>
                <a:latin typeface="Arial" charset="0"/>
                <a:cs typeface="+mn-cs"/>
              </a:rPr>
              <a:t>foreach </a:t>
            </a:r>
            <a:r>
              <a:rPr lang="it-IT" sz="1800">
                <a:solidFill>
                  <a:srgbClr val="C00000"/>
                </a:solidFill>
                <a:latin typeface="Arial" charset="0"/>
                <a:cs typeface="+mn-cs"/>
              </a:rPr>
              <a:t>c in companies, g in grants</a:t>
            </a:r>
          </a:p>
          <a:p>
            <a:pPr>
              <a:spcBef>
                <a:spcPct val="0"/>
              </a:spcBef>
            </a:pPr>
            <a:r>
              <a:rPr lang="it-IT" sz="1800">
                <a:solidFill>
                  <a:srgbClr val="C00000"/>
                </a:solidFill>
                <a:latin typeface="Arial" charset="0"/>
                <a:cs typeface="+mn-cs"/>
              </a:rPr>
              <a:t>	where c.name=g.recipient</a:t>
            </a:r>
          </a:p>
          <a:p>
            <a:pPr>
              <a:spcBef>
                <a:spcPct val="0"/>
              </a:spcBef>
            </a:pPr>
            <a:r>
              <a:rPr lang="it-IT" sz="1800">
                <a:solidFill>
                  <a:srgbClr val="000000"/>
                </a:solidFill>
                <a:latin typeface="Arial" charset="0"/>
                <a:cs typeface="+mn-cs"/>
              </a:rPr>
              <a:t>exists 	</a:t>
            </a:r>
            <a:r>
              <a:rPr lang="it-IT" sz="1800">
                <a:solidFill>
                  <a:srgbClr val="00B050"/>
                </a:solidFill>
                <a:latin typeface="Arial" charset="0"/>
                <a:cs typeface="+mn-cs"/>
              </a:rPr>
              <a:t>o in organizations,</a:t>
            </a:r>
          </a:p>
          <a:p>
            <a:pPr>
              <a:spcBef>
                <a:spcPct val="0"/>
              </a:spcBef>
            </a:pPr>
            <a:r>
              <a:rPr lang="it-IT" sz="1800">
                <a:solidFill>
                  <a:srgbClr val="00B050"/>
                </a:solidFill>
                <a:latin typeface="Arial" charset="0"/>
                <a:cs typeface="+mn-cs"/>
              </a:rPr>
              <a:t>	f in o.fundings,</a:t>
            </a:r>
          </a:p>
          <a:p>
            <a:pPr>
              <a:spcBef>
                <a:spcPct val="0"/>
              </a:spcBef>
            </a:pPr>
            <a:r>
              <a:rPr lang="it-IT" sz="1800">
                <a:solidFill>
                  <a:srgbClr val="00B050"/>
                </a:solidFill>
                <a:latin typeface="Arial" charset="0"/>
                <a:cs typeface="+mn-cs"/>
              </a:rPr>
              <a:t>	i in finances</a:t>
            </a:r>
          </a:p>
          <a:p>
            <a:pPr>
              <a:spcBef>
                <a:spcPct val="0"/>
              </a:spcBef>
            </a:pPr>
            <a:r>
              <a:rPr lang="it-IT" sz="1800">
                <a:solidFill>
                  <a:srgbClr val="00B050"/>
                </a:solidFill>
                <a:latin typeface="Arial" charset="0"/>
                <a:cs typeface="+mn-cs"/>
              </a:rPr>
              <a:t>	where f.finId = i.finId</a:t>
            </a:r>
          </a:p>
          <a:p>
            <a:pPr>
              <a:spcBef>
                <a:spcPct val="0"/>
              </a:spcBef>
            </a:pPr>
            <a:r>
              <a:rPr lang="it-IT" sz="1800">
                <a:solidFill>
                  <a:srgbClr val="000000"/>
                </a:solidFill>
                <a:latin typeface="Arial" charset="0"/>
                <a:cs typeface="+mn-cs"/>
              </a:rPr>
              <a:t>with 	</a:t>
            </a:r>
            <a:r>
              <a:rPr lang="it-IT" sz="1800">
                <a:solidFill>
                  <a:srgbClr val="00B050"/>
                </a:solidFill>
                <a:latin typeface="Arial" charset="0"/>
                <a:cs typeface="+mn-cs"/>
              </a:rPr>
              <a:t>o.code</a:t>
            </a:r>
            <a:r>
              <a:rPr lang="it-IT" sz="1800">
                <a:solidFill>
                  <a:srgbClr val="000000"/>
                </a:solidFill>
                <a:latin typeface="Arial" charset="0"/>
                <a:cs typeface="+mn-cs"/>
              </a:rPr>
              <a:t> = </a:t>
            </a:r>
            <a:r>
              <a:rPr lang="it-IT" sz="1800">
                <a:solidFill>
                  <a:srgbClr val="C00000"/>
                </a:solidFill>
                <a:latin typeface="Arial" charset="0"/>
                <a:cs typeface="+mn-cs"/>
              </a:rPr>
              <a:t>c.nam</a:t>
            </a:r>
            <a:r>
              <a:rPr lang="it-IT" sz="1800">
                <a:solidFill>
                  <a:srgbClr val="000000"/>
                </a:solidFill>
                <a:latin typeface="Arial" charset="0"/>
                <a:cs typeface="+mn-cs"/>
              </a:rPr>
              <a:t>e</a:t>
            </a:r>
          </a:p>
          <a:p>
            <a:pPr>
              <a:spcBef>
                <a:spcPct val="0"/>
              </a:spcBef>
            </a:pPr>
            <a:r>
              <a:rPr lang="it-IT" sz="1800">
                <a:solidFill>
                  <a:srgbClr val="000000"/>
                </a:solidFill>
                <a:latin typeface="Arial" charset="0"/>
                <a:cs typeface="+mn-cs"/>
              </a:rPr>
              <a:t>    and	</a:t>
            </a:r>
            <a:r>
              <a:rPr lang="it-IT" sz="1800">
                <a:solidFill>
                  <a:srgbClr val="00B050"/>
                </a:solidFill>
                <a:latin typeface="Arial" charset="0"/>
                <a:cs typeface="+mn-cs"/>
              </a:rPr>
              <a:t>f.fId </a:t>
            </a:r>
            <a:r>
              <a:rPr lang="it-IT" sz="1800">
                <a:solidFill>
                  <a:srgbClr val="000000"/>
                </a:solidFill>
                <a:latin typeface="Arial" charset="0"/>
                <a:cs typeface="+mn-cs"/>
              </a:rPr>
              <a:t>= </a:t>
            </a:r>
            <a:r>
              <a:rPr lang="it-IT" sz="1800">
                <a:solidFill>
                  <a:srgbClr val="C00000"/>
                </a:solidFill>
                <a:latin typeface="Arial" charset="0"/>
                <a:cs typeface="+mn-cs"/>
              </a:rPr>
              <a:t>g.gId</a:t>
            </a:r>
          </a:p>
          <a:p>
            <a:pPr>
              <a:spcBef>
                <a:spcPct val="0"/>
              </a:spcBef>
            </a:pPr>
            <a:r>
              <a:rPr lang="it-IT" sz="1800">
                <a:solidFill>
                  <a:srgbClr val="000000"/>
                </a:solidFill>
                <a:latin typeface="Arial" charset="0"/>
                <a:cs typeface="+mn-cs"/>
              </a:rPr>
              <a:t>    and 	</a:t>
            </a:r>
            <a:r>
              <a:rPr lang="it-IT" sz="1800">
                <a:solidFill>
                  <a:srgbClr val="00B050"/>
                </a:solidFill>
                <a:latin typeface="Arial" charset="0"/>
                <a:cs typeface="+mn-cs"/>
              </a:rPr>
              <a:t>i.budget </a:t>
            </a:r>
            <a:r>
              <a:rPr lang="it-IT" sz="1800">
                <a:solidFill>
                  <a:srgbClr val="000000"/>
                </a:solidFill>
                <a:latin typeface="Arial" charset="0"/>
                <a:cs typeface="+mn-cs"/>
              </a:rPr>
              <a:t>= </a:t>
            </a:r>
            <a:r>
              <a:rPr lang="it-IT" sz="1800">
                <a:solidFill>
                  <a:srgbClr val="C00000"/>
                </a:solidFill>
                <a:latin typeface="Arial" charset="0"/>
                <a:cs typeface="+mn-cs"/>
              </a:rPr>
              <a:t>g.amount</a:t>
            </a:r>
          </a:p>
        </p:txBody>
      </p:sp>
      <p:sp>
        <p:nvSpPr>
          <p:cNvPr id="54" name="Fumetto 1 53"/>
          <p:cNvSpPr/>
          <p:nvPr/>
        </p:nvSpPr>
        <p:spPr bwMode="auto">
          <a:xfrm>
            <a:off x="3071813" y="5286375"/>
            <a:ext cx="2000250" cy="357188"/>
          </a:xfrm>
          <a:prstGeom prst="wedgeRectCallout">
            <a:avLst>
              <a:gd name="adj1" fmla="val 53279"/>
              <a:gd name="adj2" fmla="val -490508"/>
            </a:avLst>
          </a:prstGeom>
          <a:solidFill>
            <a:schemeClr val="accent1"/>
          </a:solidFill>
          <a:ln w="9525" cap="flat" cmpd="sng" algn="ctr">
            <a:solidFill>
              <a:schemeClr val="tx1"/>
            </a:solidFill>
            <a:prstDash val="solid"/>
            <a:miter lim="800000"/>
            <a:headEnd type="none" w="med" len="med"/>
            <a:tailEnd type="none" w="med" len="med"/>
          </a:ln>
          <a:effectLst/>
        </p:spPr>
        <p:txBody>
          <a:bodyPr/>
          <a:lstStyle/>
          <a:p>
            <a:pPr>
              <a:spcBef>
                <a:spcPct val="0"/>
              </a:spcBef>
              <a:defRPr/>
            </a:pPr>
            <a:r>
              <a:rPr lang="it-IT" sz="1600" dirty="0" err="1">
                <a:solidFill>
                  <a:srgbClr val="000000"/>
                </a:solidFill>
                <a:latin typeface="Arial"/>
                <a:cs typeface="+mn-cs"/>
              </a:rPr>
              <a:t>query</a:t>
            </a:r>
            <a:r>
              <a:rPr lang="it-IT" sz="1600" dirty="0">
                <a:solidFill>
                  <a:srgbClr val="000000"/>
                </a:solidFill>
                <a:latin typeface="Arial"/>
                <a:cs typeface="+mn-cs"/>
              </a:rPr>
              <a:t> on the source</a:t>
            </a:r>
          </a:p>
        </p:txBody>
      </p:sp>
      <p:sp>
        <p:nvSpPr>
          <p:cNvPr id="56" name="Fumetto 1 55"/>
          <p:cNvSpPr/>
          <p:nvPr/>
        </p:nvSpPr>
        <p:spPr bwMode="auto">
          <a:xfrm>
            <a:off x="7929563" y="5929313"/>
            <a:ext cx="1071562" cy="571500"/>
          </a:xfrm>
          <a:prstGeom prst="wedgeRectCallout">
            <a:avLst>
              <a:gd name="adj1" fmla="val -106739"/>
              <a:gd name="adj2" fmla="val -326811"/>
            </a:avLst>
          </a:prstGeom>
          <a:solidFill>
            <a:schemeClr val="accent1"/>
          </a:solidFill>
          <a:ln w="9525" cap="flat" cmpd="sng" algn="ctr">
            <a:solidFill>
              <a:schemeClr val="tx1"/>
            </a:solidFill>
            <a:prstDash val="solid"/>
            <a:miter lim="800000"/>
            <a:headEnd type="none" w="med" len="med"/>
            <a:tailEnd type="none" w="med" len="med"/>
          </a:ln>
          <a:effectLst/>
        </p:spPr>
        <p:txBody>
          <a:bodyPr/>
          <a:lstStyle/>
          <a:p>
            <a:pPr>
              <a:spcBef>
                <a:spcPct val="0"/>
              </a:spcBef>
              <a:defRPr/>
            </a:pPr>
            <a:r>
              <a:rPr lang="it-IT" sz="1600" dirty="0" err="1">
                <a:solidFill>
                  <a:srgbClr val="000000"/>
                </a:solidFill>
                <a:latin typeface="Arial"/>
                <a:cs typeface="+mn-cs"/>
              </a:rPr>
              <a:t>query</a:t>
            </a:r>
            <a:r>
              <a:rPr lang="it-IT" sz="1600" dirty="0">
                <a:solidFill>
                  <a:srgbClr val="000000"/>
                </a:solidFill>
                <a:latin typeface="Arial"/>
                <a:cs typeface="+mn-cs"/>
              </a:rPr>
              <a:t> on </a:t>
            </a:r>
          </a:p>
          <a:p>
            <a:pPr>
              <a:spcBef>
                <a:spcPct val="0"/>
              </a:spcBef>
              <a:defRPr/>
            </a:pPr>
            <a:r>
              <a:rPr lang="it-IT" sz="1600" dirty="0">
                <a:solidFill>
                  <a:srgbClr val="000000"/>
                </a:solidFill>
                <a:latin typeface="Arial"/>
                <a:cs typeface="+mn-cs"/>
              </a:rPr>
              <a:t>the target</a:t>
            </a:r>
          </a:p>
        </p:txBody>
      </p:sp>
      <p:sp>
        <p:nvSpPr>
          <p:cNvPr id="58" name="Fumetto 1 57"/>
          <p:cNvSpPr/>
          <p:nvPr/>
        </p:nvSpPr>
        <p:spPr bwMode="auto">
          <a:xfrm>
            <a:off x="3500438" y="6072188"/>
            <a:ext cx="1785937" cy="357187"/>
          </a:xfrm>
          <a:prstGeom prst="wedgeRectCallout">
            <a:avLst>
              <a:gd name="adj1" fmla="val 56301"/>
              <a:gd name="adj2" fmla="val -208006"/>
            </a:avLst>
          </a:prstGeom>
          <a:solidFill>
            <a:schemeClr val="accent1"/>
          </a:solidFill>
          <a:ln w="9525" cap="flat" cmpd="sng" algn="ctr">
            <a:solidFill>
              <a:schemeClr val="tx1"/>
            </a:solidFill>
            <a:prstDash val="solid"/>
            <a:miter lim="800000"/>
            <a:headEnd type="none" w="med" len="med"/>
            <a:tailEnd type="none" w="med" len="med"/>
          </a:ln>
          <a:effectLst/>
        </p:spPr>
        <p:txBody>
          <a:bodyPr/>
          <a:lstStyle/>
          <a:p>
            <a:pPr>
              <a:spcBef>
                <a:spcPct val="0"/>
              </a:spcBef>
              <a:defRPr/>
            </a:pPr>
            <a:r>
              <a:rPr lang="it-IT" sz="1600" dirty="0" err="1">
                <a:solidFill>
                  <a:srgbClr val="000000"/>
                </a:solidFill>
                <a:latin typeface="Arial"/>
                <a:cs typeface="+mn-cs"/>
              </a:rPr>
              <a:t>correspondences</a:t>
            </a:r>
            <a:endParaRPr lang="it-IT" sz="1600" dirty="0">
              <a:solidFill>
                <a:srgbClr val="000000"/>
              </a:solidFill>
              <a:latin typeface="Arial"/>
              <a:cs typeface="+mn-cs"/>
            </a:endParaRPr>
          </a:p>
        </p:txBody>
      </p:sp>
    </p:spTree>
  </p:cSld>
  <p:clrMapOvr>
    <a:masterClrMapping/>
  </p:clrMapOvr>
  <p:transition spd="slow">
    <p:wipe dir="r"/>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olo 1"/>
          <p:cNvSpPr>
            <a:spLocks noGrp="1"/>
          </p:cNvSpPr>
          <p:nvPr>
            <p:ph type="title"/>
          </p:nvPr>
        </p:nvSpPr>
        <p:spPr/>
        <p:txBody>
          <a:bodyPr/>
          <a:lstStyle/>
          <a:p>
            <a:r>
              <a:rPr lang="it-IT">
                <a:latin typeface="Arial" charset="0"/>
              </a:rPr>
              <a:t>The mapping as a source-to-target constraint</a:t>
            </a:r>
          </a:p>
        </p:txBody>
      </p:sp>
      <p:sp>
        <p:nvSpPr>
          <p:cNvPr id="4" name="Segnaposto data 3"/>
          <p:cNvSpPr>
            <a:spLocks noGrp="1"/>
          </p:cNvSpPr>
          <p:nvPr>
            <p:ph type="dt" sz="quarter" idx="10"/>
          </p:nvPr>
        </p:nvSpPr>
        <p:spPr/>
        <p:txBody>
          <a:bodyPr/>
          <a:lstStyle/>
          <a:p>
            <a:pPr>
              <a:defRPr/>
            </a:pPr>
            <a:r>
              <a:rPr lang="it-IT">
                <a:latin typeface="Arial"/>
              </a:rPr>
              <a:t>P. Atzeni</a:t>
            </a:r>
          </a:p>
        </p:txBody>
      </p:sp>
      <p:sp>
        <p:nvSpPr>
          <p:cNvPr id="5" name="Segnaposto piè di pagina 4"/>
          <p:cNvSpPr>
            <a:spLocks noGrp="1"/>
          </p:cNvSpPr>
          <p:nvPr>
            <p:ph type="ftr" sz="quarter" idx="11"/>
          </p:nvPr>
        </p:nvSpPr>
        <p:spPr/>
        <p:txBody>
          <a:bodyPr/>
          <a:lstStyle/>
          <a:p>
            <a:pPr>
              <a:defRPr/>
            </a:pPr>
            <a:r>
              <a:rPr lang="it-IT">
                <a:latin typeface="Arial"/>
              </a:rPr>
              <a:t>ITD - 3 - 28/10-4/11/2009</a:t>
            </a:r>
          </a:p>
        </p:txBody>
      </p:sp>
      <p:sp>
        <p:nvSpPr>
          <p:cNvPr id="6" name="Segnaposto numero diapositiva 5"/>
          <p:cNvSpPr>
            <a:spLocks noGrp="1"/>
          </p:cNvSpPr>
          <p:nvPr>
            <p:ph type="sldNum" sz="quarter" idx="12"/>
          </p:nvPr>
        </p:nvSpPr>
        <p:spPr/>
        <p:txBody>
          <a:bodyPr/>
          <a:lstStyle>
            <a:lvl1pPr eaLnBrk="0" hangingPunct="0">
              <a:defRPr sz="2400">
                <a:solidFill>
                  <a:schemeClr val="tx1"/>
                </a:solidFill>
                <a:latin typeface="Times New Roman" charset="0"/>
                <a:ea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F961FF1E-0F60-D84F-B096-1AF6AAB65289}" type="slidenum">
              <a:rPr lang="it-IT" sz="1200">
                <a:solidFill>
                  <a:srgbClr val="FFFFFF"/>
                </a:solidFill>
                <a:latin typeface="Arial" charset="0"/>
              </a:rPr>
              <a:pPr/>
              <a:t>91</a:t>
            </a:fld>
            <a:endParaRPr lang="it-IT" sz="1200">
              <a:solidFill>
                <a:srgbClr val="FFFFFF"/>
              </a:solidFill>
              <a:latin typeface="Arial" charset="0"/>
            </a:endParaRPr>
          </a:p>
        </p:txBody>
      </p:sp>
      <p:grpSp>
        <p:nvGrpSpPr>
          <p:cNvPr id="25606" name="Gruppo 56"/>
          <p:cNvGrpSpPr>
            <a:grpSpLocks/>
          </p:cNvGrpSpPr>
          <p:nvPr/>
        </p:nvGrpSpPr>
        <p:grpSpPr bwMode="auto">
          <a:xfrm>
            <a:off x="1766888" y="1714500"/>
            <a:ext cx="1646237" cy="500063"/>
            <a:chOff x="1767548" y="1714488"/>
            <a:chExt cx="1645115" cy="500066"/>
          </a:xfrm>
        </p:grpSpPr>
        <p:cxnSp>
          <p:nvCxnSpPr>
            <p:cNvPr id="25645" name="Connettore 2 8"/>
            <p:cNvCxnSpPr>
              <a:cxnSpLocks noChangeShapeType="1"/>
            </p:cNvCxnSpPr>
            <p:nvPr/>
          </p:nvCxnSpPr>
          <p:spPr bwMode="auto">
            <a:xfrm>
              <a:off x="1767548" y="1928802"/>
              <a:ext cx="1645115" cy="285752"/>
            </a:xfrm>
            <a:prstGeom prst="straightConnector1">
              <a:avLst/>
            </a:prstGeom>
            <a:noFill/>
            <a:ln w="9525">
              <a:solidFill>
                <a:schemeClr val="tx1"/>
              </a:solidFill>
              <a:prstDash val="dash"/>
              <a:miter lim="800000"/>
              <a:headEnd/>
              <a:tailEnd type="arrow" w="med" len="med"/>
            </a:ln>
            <a:extLst>
              <a:ext uri="{909E8E84-426E-40dd-AFC4-6F175D3DCCD1}">
                <a14:hiddenFill xmlns:a14="http://schemas.microsoft.com/office/drawing/2010/main" xmlns="">
                  <a:noFill/>
                </a14:hiddenFill>
              </a:ext>
            </a:extLst>
          </p:spPr>
        </p:cxnSp>
        <p:sp>
          <p:nvSpPr>
            <p:cNvPr id="66" name="CasellaDiTesto 65"/>
            <p:cNvSpPr txBox="1"/>
            <p:nvPr/>
          </p:nvSpPr>
          <p:spPr>
            <a:xfrm>
              <a:off x="2430671" y="1714488"/>
              <a:ext cx="355358" cy="285752"/>
            </a:xfrm>
            <a:prstGeom prst="rect">
              <a:avLst/>
            </a:prstGeom>
            <a:noFill/>
          </p:spPr>
          <p:txBody>
            <a:bodyPr>
              <a:spAutoFit/>
            </a:bodyPr>
            <a:lstStyle/>
            <a:p>
              <a:pPr>
                <a:spcBef>
                  <a:spcPct val="0"/>
                </a:spcBef>
                <a:defRPr/>
              </a:pPr>
              <a:r>
                <a:rPr lang="it-IT" sz="1200" dirty="0">
                  <a:solidFill>
                    <a:srgbClr val="000000"/>
                  </a:solidFill>
                  <a:latin typeface="Arial"/>
                  <a:cs typeface="+mn-cs"/>
                </a:rPr>
                <a:t>v1</a:t>
              </a:r>
            </a:p>
          </p:txBody>
        </p:sp>
      </p:grpSp>
      <p:cxnSp>
        <p:nvCxnSpPr>
          <p:cNvPr id="25607" name="Connettore 2 13"/>
          <p:cNvCxnSpPr>
            <a:cxnSpLocks noChangeShapeType="1"/>
          </p:cNvCxnSpPr>
          <p:nvPr/>
        </p:nvCxnSpPr>
        <p:spPr bwMode="auto">
          <a:xfrm flipV="1">
            <a:off x="1714500" y="3073400"/>
            <a:ext cx="1857375" cy="284163"/>
          </a:xfrm>
          <a:prstGeom prst="straightConnector1">
            <a:avLst/>
          </a:prstGeom>
          <a:noFill/>
          <a:ln w="9525">
            <a:solidFill>
              <a:schemeClr val="tx1"/>
            </a:solidFill>
            <a:prstDash val="dash"/>
            <a:miter lim="800000"/>
            <a:headEnd/>
            <a:tailEnd type="arrow" w="med" len="med"/>
          </a:ln>
          <a:extLst>
            <a:ext uri="{909E8E84-426E-40dd-AFC4-6F175D3DCCD1}">
              <a14:hiddenFill xmlns:a14="http://schemas.microsoft.com/office/drawing/2010/main" xmlns="">
                <a:noFill/>
              </a14:hiddenFill>
            </a:ext>
          </a:extLst>
        </p:spPr>
      </p:cxnSp>
      <p:sp>
        <p:nvSpPr>
          <p:cNvPr id="67" name="CasellaDiTesto 66"/>
          <p:cNvSpPr txBox="1"/>
          <p:nvPr/>
        </p:nvSpPr>
        <p:spPr>
          <a:xfrm>
            <a:off x="2430463" y="2857500"/>
            <a:ext cx="128587" cy="276225"/>
          </a:xfrm>
          <a:prstGeom prst="rect">
            <a:avLst/>
          </a:prstGeom>
          <a:noFill/>
        </p:spPr>
        <p:txBody>
          <a:bodyPr wrap="none">
            <a:spAutoFit/>
          </a:bodyPr>
          <a:lstStyle/>
          <a:p>
            <a:pPr>
              <a:spcBef>
                <a:spcPct val="0"/>
              </a:spcBef>
              <a:defRPr/>
            </a:pPr>
            <a:r>
              <a:rPr lang="it-IT" sz="1200" dirty="0">
                <a:solidFill>
                  <a:srgbClr val="000000"/>
                </a:solidFill>
                <a:latin typeface="Arial"/>
                <a:cs typeface="+mn-cs"/>
              </a:rPr>
              <a:t>v2</a:t>
            </a:r>
          </a:p>
        </p:txBody>
      </p:sp>
      <p:grpSp>
        <p:nvGrpSpPr>
          <p:cNvPr id="25609" name="Gruppo 58"/>
          <p:cNvGrpSpPr>
            <a:grpSpLocks/>
          </p:cNvGrpSpPr>
          <p:nvPr/>
        </p:nvGrpSpPr>
        <p:grpSpPr bwMode="auto">
          <a:xfrm>
            <a:off x="1847850" y="3929063"/>
            <a:ext cx="1590675" cy="642937"/>
            <a:chOff x="1847151" y="3929066"/>
            <a:chExt cx="1592047" cy="642942"/>
          </a:xfrm>
        </p:grpSpPr>
        <p:cxnSp>
          <p:nvCxnSpPr>
            <p:cNvPr id="25643" name="Connettore 2 9"/>
            <p:cNvCxnSpPr>
              <a:cxnSpLocks noChangeShapeType="1"/>
            </p:cNvCxnSpPr>
            <p:nvPr/>
          </p:nvCxnSpPr>
          <p:spPr bwMode="auto">
            <a:xfrm>
              <a:off x="1847151" y="4000504"/>
              <a:ext cx="1592047" cy="571504"/>
            </a:xfrm>
            <a:prstGeom prst="straightConnector1">
              <a:avLst/>
            </a:prstGeom>
            <a:noFill/>
            <a:ln w="9525">
              <a:solidFill>
                <a:schemeClr val="tx1"/>
              </a:solidFill>
              <a:prstDash val="dash"/>
              <a:miter lim="800000"/>
              <a:headEnd/>
              <a:tailEnd type="arrow" w="med" len="med"/>
            </a:ln>
            <a:extLst>
              <a:ext uri="{909E8E84-426E-40dd-AFC4-6F175D3DCCD1}">
                <a14:hiddenFill xmlns:a14="http://schemas.microsoft.com/office/drawing/2010/main" xmlns="">
                  <a:noFill/>
                </a14:hiddenFill>
              </a:ext>
            </a:extLst>
          </p:spPr>
        </p:cxnSp>
        <p:sp>
          <p:nvSpPr>
            <p:cNvPr id="68" name="CasellaDiTesto 67"/>
            <p:cNvSpPr txBox="1"/>
            <p:nvPr/>
          </p:nvSpPr>
          <p:spPr>
            <a:xfrm>
              <a:off x="2457277" y="3929066"/>
              <a:ext cx="128699" cy="276227"/>
            </a:xfrm>
            <a:prstGeom prst="rect">
              <a:avLst/>
            </a:prstGeom>
            <a:noFill/>
          </p:spPr>
          <p:txBody>
            <a:bodyPr wrap="none">
              <a:spAutoFit/>
            </a:bodyPr>
            <a:lstStyle/>
            <a:p>
              <a:pPr>
                <a:spcBef>
                  <a:spcPct val="0"/>
                </a:spcBef>
                <a:defRPr/>
              </a:pPr>
              <a:r>
                <a:rPr lang="it-IT" sz="1200" dirty="0">
                  <a:solidFill>
                    <a:srgbClr val="000000"/>
                  </a:solidFill>
                  <a:latin typeface="Arial"/>
                  <a:cs typeface="+mn-cs"/>
                </a:rPr>
                <a:t>v3</a:t>
              </a:r>
            </a:p>
          </p:txBody>
        </p:sp>
      </p:grpSp>
      <p:grpSp>
        <p:nvGrpSpPr>
          <p:cNvPr id="25610" name="Gruppo 59"/>
          <p:cNvGrpSpPr>
            <a:grpSpLocks/>
          </p:cNvGrpSpPr>
          <p:nvPr/>
        </p:nvGrpSpPr>
        <p:grpSpPr bwMode="auto">
          <a:xfrm>
            <a:off x="1820863" y="4857750"/>
            <a:ext cx="1617662" cy="1143000"/>
            <a:chOff x="1820616" y="4857760"/>
            <a:chExt cx="1618581" cy="1143008"/>
          </a:xfrm>
        </p:grpSpPr>
        <p:cxnSp>
          <p:nvCxnSpPr>
            <p:cNvPr id="25641" name="Connettore 2 45"/>
            <p:cNvCxnSpPr>
              <a:cxnSpLocks noChangeShapeType="1"/>
            </p:cNvCxnSpPr>
            <p:nvPr/>
          </p:nvCxnSpPr>
          <p:spPr bwMode="auto">
            <a:xfrm flipV="1">
              <a:off x="1820616" y="4857760"/>
              <a:ext cx="1618581" cy="1143008"/>
            </a:xfrm>
            <a:prstGeom prst="straightConnector1">
              <a:avLst/>
            </a:prstGeom>
            <a:noFill/>
            <a:ln w="9525">
              <a:solidFill>
                <a:schemeClr val="tx1"/>
              </a:solidFill>
              <a:prstDash val="dash"/>
              <a:miter lim="800000"/>
              <a:headEnd/>
              <a:tailEnd type="arrow" w="med" len="med"/>
            </a:ln>
            <a:extLst>
              <a:ext uri="{909E8E84-426E-40dd-AFC4-6F175D3DCCD1}">
                <a14:hiddenFill xmlns:a14="http://schemas.microsoft.com/office/drawing/2010/main" xmlns="">
                  <a:noFill/>
                </a14:hiddenFill>
              </a:ext>
            </a:extLst>
          </p:spPr>
        </p:cxnSp>
        <p:sp>
          <p:nvSpPr>
            <p:cNvPr id="69" name="CasellaDiTesto 68"/>
            <p:cNvSpPr txBox="1"/>
            <p:nvPr/>
          </p:nvSpPr>
          <p:spPr>
            <a:xfrm>
              <a:off x="2457565" y="5143512"/>
              <a:ext cx="128661" cy="276227"/>
            </a:xfrm>
            <a:prstGeom prst="rect">
              <a:avLst/>
            </a:prstGeom>
            <a:noFill/>
          </p:spPr>
          <p:txBody>
            <a:bodyPr wrap="none">
              <a:spAutoFit/>
            </a:bodyPr>
            <a:lstStyle/>
            <a:p>
              <a:pPr>
                <a:spcBef>
                  <a:spcPct val="0"/>
                </a:spcBef>
                <a:defRPr/>
              </a:pPr>
              <a:r>
                <a:rPr lang="it-IT" sz="1200" dirty="0">
                  <a:solidFill>
                    <a:srgbClr val="000000"/>
                  </a:solidFill>
                  <a:latin typeface="Arial"/>
                  <a:cs typeface="+mn-cs"/>
                </a:rPr>
                <a:t>v4</a:t>
              </a:r>
            </a:p>
          </p:txBody>
        </p:sp>
      </p:grpSp>
      <p:grpSp>
        <p:nvGrpSpPr>
          <p:cNvPr id="25611" name="Gruppo 55"/>
          <p:cNvGrpSpPr>
            <a:grpSpLocks/>
          </p:cNvGrpSpPr>
          <p:nvPr/>
        </p:nvGrpSpPr>
        <p:grpSpPr bwMode="auto">
          <a:xfrm>
            <a:off x="142875" y="1444625"/>
            <a:ext cx="2143125" cy="4770438"/>
            <a:chOff x="142844" y="1444545"/>
            <a:chExt cx="2143108" cy="4770537"/>
          </a:xfrm>
        </p:grpSpPr>
        <p:sp>
          <p:nvSpPr>
            <p:cNvPr id="50" name="CasellaDiTesto 49"/>
            <p:cNvSpPr txBox="1"/>
            <p:nvPr/>
          </p:nvSpPr>
          <p:spPr>
            <a:xfrm>
              <a:off x="785777" y="1444545"/>
              <a:ext cx="1500175" cy="4770537"/>
            </a:xfrm>
            <a:prstGeom prst="rect">
              <a:avLst/>
            </a:prstGeom>
            <a:noFill/>
          </p:spPr>
          <p:txBody>
            <a:bodyPr>
              <a:spAutoFit/>
            </a:bodyPr>
            <a:lstStyle/>
            <a:p>
              <a:pPr marL="342900" indent="-342900">
                <a:spcBef>
                  <a:spcPct val="20000"/>
                </a:spcBef>
                <a:defRPr/>
              </a:pPr>
              <a:r>
                <a:rPr lang="it-IT" sz="1600" kern="0" dirty="0" err="1">
                  <a:solidFill>
                    <a:srgbClr val="C00000"/>
                  </a:solidFill>
                  <a:latin typeface="Arial"/>
                  <a:cs typeface="+mn-cs"/>
                </a:rPr>
                <a:t>Companies</a:t>
              </a:r>
              <a:endParaRPr lang="it-IT" sz="1600" kern="0" dirty="0">
                <a:solidFill>
                  <a:srgbClr val="C00000"/>
                </a:solidFill>
                <a:latin typeface="Arial"/>
                <a:cs typeface="+mn-cs"/>
              </a:endParaRPr>
            </a:p>
            <a:p>
              <a:pPr marL="342900" indent="-342900">
                <a:spcBef>
                  <a:spcPct val="20000"/>
                </a:spcBef>
                <a:defRPr/>
              </a:pPr>
              <a:r>
                <a:rPr lang="it-IT" sz="1600" kern="0" dirty="0">
                  <a:solidFill>
                    <a:srgbClr val="C00000"/>
                  </a:solidFill>
                  <a:latin typeface="Arial"/>
                  <a:cs typeface="+mn-cs"/>
                </a:rPr>
                <a:t>	</a:t>
              </a:r>
              <a:r>
                <a:rPr lang="it-IT" sz="1600" kern="0" dirty="0" err="1">
                  <a:solidFill>
                    <a:srgbClr val="C00000"/>
                  </a:solidFill>
                  <a:latin typeface="Arial"/>
                  <a:cs typeface="+mn-cs"/>
                </a:rPr>
                <a:t>Name</a:t>
              </a:r>
              <a:endParaRPr lang="it-IT" sz="1600" kern="0" dirty="0">
                <a:solidFill>
                  <a:srgbClr val="C00000"/>
                </a:solidFill>
                <a:latin typeface="Arial"/>
                <a:cs typeface="+mn-cs"/>
              </a:endParaRPr>
            </a:p>
            <a:p>
              <a:pPr marL="342900" indent="-342900">
                <a:spcBef>
                  <a:spcPct val="20000"/>
                </a:spcBef>
                <a:defRPr/>
              </a:pPr>
              <a:r>
                <a:rPr lang="it-IT" sz="1600" kern="0" dirty="0">
                  <a:solidFill>
                    <a:srgbClr val="C00000"/>
                  </a:solidFill>
                  <a:latin typeface="Arial"/>
                  <a:cs typeface="+mn-cs"/>
                </a:rPr>
                <a:t>	</a:t>
              </a:r>
              <a:r>
                <a:rPr lang="it-IT" sz="1600" kern="0" dirty="0" err="1">
                  <a:solidFill>
                    <a:srgbClr val="C00000"/>
                  </a:solidFill>
                  <a:latin typeface="Arial"/>
                  <a:cs typeface="+mn-cs"/>
                </a:rPr>
                <a:t>Address</a:t>
              </a:r>
              <a:endParaRPr lang="it-IT" sz="1600" kern="0" dirty="0">
                <a:solidFill>
                  <a:srgbClr val="C00000"/>
                </a:solidFill>
                <a:latin typeface="Arial"/>
                <a:cs typeface="+mn-cs"/>
              </a:endParaRPr>
            </a:p>
            <a:p>
              <a:pPr marL="342900" indent="-342900">
                <a:spcBef>
                  <a:spcPct val="20000"/>
                </a:spcBef>
                <a:defRPr/>
              </a:pPr>
              <a:r>
                <a:rPr lang="it-IT" sz="1600" kern="0" dirty="0">
                  <a:solidFill>
                    <a:srgbClr val="C00000"/>
                  </a:solidFill>
                  <a:latin typeface="Arial"/>
                  <a:cs typeface="+mn-cs"/>
                </a:rPr>
                <a:t>	</a:t>
              </a:r>
              <a:r>
                <a:rPr lang="it-IT" sz="1600" kern="0" dirty="0" err="1">
                  <a:solidFill>
                    <a:srgbClr val="C00000"/>
                  </a:solidFill>
                  <a:latin typeface="Arial"/>
                  <a:cs typeface="+mn-cs"/>
                </a:rPr>
                <a:t>Year</a:t>
              </a:r>
              <a:endParaRPr lang="it-IT" sz="1600" kern="0" dirty="0">
                <a:solidFill>
                  <a:srgbClr val="C00000"/>
                </a:solidFill>
                <a:latin typeface="Arial"/>
                <a:cs typeface="+mn-cs"/>
              </a:endParaRPr>
            </a:p>
            <a:p>
              <a:pPr marL="342900" indent="-342900">
                <a:spcBef>
                  <a:spcPct val="20000"/>
                </a:spcBef>
                <a:defRPr/>
              </a:pPr>
              <a:endParaRPr lang="it-IT" sz="1600" kern="0" dirty="0">
                <a:solidFill>
                  <a:srgbClr val="C00000"/>
                </a:solidFill>
                <a:latin typeface="Arial"/>
                <a:cs typeface="+mn-cs"/>
              </a:endParaRPr>
            </a:p>
            <a:p>
              <a:pPr marL="342900" indent="-342900">
                <a:spcBef>
                  <a:spcPct val="20000"/>
                </a:spcBef>
                <a:defRPr/>
              </a:pPr>
              <a:r>
                <a:rPr lang="it-IT" sz="1600" kern="0" dirty="0" err="1">
                  <a:solidFill>
                    <a:srgbClr val="C00000"/>
                  </a:solidFill>
                  <a:latin typeface="Arial"/>
                  <a:cs typeface="+mn-cs"/>
                </a:rPr>
                <a:t>Grants</a:t>
              </a:r>
              <a:endParaRPr lang="it-IT" sz="1600" kern="0" dirty="0">
                <a:solidFill>
                  <a:srgbClr val="C00000"/>
                </a:solidFill>
                <a:latin typeface="Arial"/>
                <a:cs typeface="+mn-cs"/>
              </a:endParaRPr>
            </a:p>
            <a:p>
              <a:pPr marL="342900" indent="-342900">
                <a:spcBef>
                  <a:spcPct val="20000"/>
                </a:spcBef>
                <a:defRPr/>
              </a:pPr>
              <a:r>
                <a:rPr lang="it-IT" sz="1600" kern="0" dirty="0">
                  <a:solidFill>
                    <a:srgbClr val="C00000"/>
                  </a:solidFill>
                  <a:latin typeface="Arial"/>
                  <a:cs typeface="+mn-cs"/>
                </a:rPr>
                <a:t>	</a:t>
              </a:r>
              <a:r>
                <a:rPr lang="it-IT" sz="1600" kern="0" dirty="0" err="1">
                  <a:solidFill>
                    <a:srgbClr val="C00000"/>
                  </a:solidFill>
                  <a:latin typeface="Arial"/>
                  <a:cs typeface="+mn-cs"/>
                </a:rPr>
                <a:t>Gid</a:t>
              </a:r>
              <a:endParaRPr lang="it-IT" sz="1600" kern="0" dirty="0">
                <a:solidFill>
                  <a:srgbClr val="C00000"/>
                </a:solidFill>
                <a:latin typeface="Arial"/>
                <a:cs typeface="+mn-cs"/>
              </a:endParaRPr>
            </a:p>
            <a:p>
              <a:pPr marL="342900" indent="-342900">
                <a:spcBef>
                  <a:spcPct val="20000"/>
                </a:spcBef>
                <a:defRPr/>
              </a:pPr>
              <a:r>
                <a:rPr lang="it-IT" sz="1600" kern="0" dirty="0">
                  <a:solidFill>
                    <a:srgbClr val="C00000"/>
                  </a:solidFill>
                  <a:latin typeface="Arial"/>
                  <a:cs typeface="+mn-cs"/>
                </a:rPr>
                <a:t>	</a:t>
              </a:r>
              <a:r>
                <a:rPr lang="it-IT" sz="1600" kern="0" dirty="0" err="1">
                  <a:solidFill>
                    <a:srgbClr val="C00000"/>
                  </a:solidFill>
                  <a:latin typeface="Arial"/>
                  <a:cs typeface="+mn-cs"/>
                </a:rPr>
                <a:t>Recipient</a:t>
              </a:r>
              <a:endParaRPr lang="it-IT" sz="1600" kern="0" dirty="0">
                <a:solidFill>
                  <a:srgbClr val="C00000"/>
                </a:solidFill>
                <a:latin typeface="Arial"/>
                <a:cs typeface="+mn-cs"/>
              </a:endParaRPr>
            </a:p>
            <a:p>
              <a:pPr marL="342900" indent="-342900">
                <a:spcBef>
                  <a:spcPct val="20000"/>
                </a:spcBef>
                <a:defRPr/>
              </a:pPr>
              <a:r>
                <a:rPr lang="it-IT" sz="1600" kern="0" dirty="0">
                  <a:solidFill>
                    <a:srgbClr val="C00000"/>
                  </a:solidFill>
                  <a:latin typeface="Arial"/>
                  <a:cs typeface="+mn-cs"/>
                </a:rPr>
                <a:t>	</a:t>
              </a:r>
              <a:r>
                <a:rPr lang="it-IT" sz="1600" kern="0" dirty="0" err="1">
                  <a:solidFill>
                    <a:srgbClr val="C00000"/>
                  </a:solidFill>
                  <a:latin typeface="Arial"/>
                  <a:cs typeface="+mn-cs"/>
                </a:rPr>
                <a:t>Amount</a:t>
              </a:r>
              <a:endParaRPr lang="it-IT" sz="1600" kern="0" dirty="0">
                <a:solidFill>
                  <a:srgbClr val="C00000"/>
                </a:solidFill>
                <a:latin typeface="Arial"/>
                <a:cs typeface="+mn-cs"/>
              </a:endParaRPr>
            </a:p>
            <a:p>
              <a:pPr marL="342900" indent="-342900">
                <a:spcBef>
                  <a:spcPct val="20000"/>
                </a:spcBef>
                <a:defRPr/>
              </a:pPr>
              <a:r>
                <a:rPr lang="it-IT" sz="1600" kern="0" dirty="0">
                  <a:solidFill>
                    <a:srgbClr val="C00000"/>
                  </a:solidFill>
                  <a:latin typeface="Arial"/>
                  <a:cs typeface="+mn-cs"/>
                </a:rPr>
                <a:t>	</a:t>
              </a:r>
              <a:r>
                <a:rPr lang="it-IT" sz="1600" kern="0" dirty="0" err="1">
                  <a:solidFill>
                    <a:srgbClr val="C00000"/>
                  </a:solidFill>
                  <a:latin typeface="Arial"/>
                  <a:cs typeface="+mn-cs"/>
                </a:rPr>
                <a:t>Supervisor</a:t>
              </a:r>
              <a:endParaRPr lang="it-IT" sz="1600" kern="0" dirty="0">
                <a:solidFill>
                  <a:srgbClr val="C00000"/>
                </a:solidFill>
                <a:latin typeface="Arial"/>
                <a:cs typeface="+mn-cs"/>
              </a:endParaRPr>
            </a:p>
            <a:p>
              <a:pPr marL="342900" indent="-342900">
                <a:spcBef>
                  <a:spcPct val="20000"/>
                </a:spcBef>
                <a:defRPr/>
              </a:pPr>
              <a:r>
                <a:rPr lang="it-IT" sz="1600" kern="0" dirty="0">
                  <a:solidFill>
                    <a:srgbClr val="C00000"/>
                  </a:solidFill>
                  <a:latin typeface="Arial"/>
                  <a:cs typeface="+mn-cs"/>
                </a:rPr>
                <a:t>	Manager</a:t>
              </a:r>
            </a:p>
            <a:p>
              <a:pPr marL="342900" indent="-342900">
                <a:spcBef>
                  <a:spcPct val="20000"/>
                </a:spcBef>
                <a:defRPr/>
              </a:pPr>
              <a:endParaRPr lang="it-IT" sz="1600" kern="0" dirty="0">
                <a:solidFill>
                  <a:srgbClr val="C00000"/>
                </a:solidFill>
                <a:latin typeface="Arial"/>
                <a:cs typeface="+mn-cs"/>
              </a:endParaRPr>
            </a:p>
            <a:p>
              <a:pPr marL="342900" indent="-342900">
                <a:spcBef>
                  <a:spcPct val="20000"/>
                </a:spcBef>
                <a:defRPr/>
              </a:pPr>
              <a:r>
                <a:rPr lang="it-IT" sz="1600" kern="0" dirty="0" err="1">
                  <a:solidFill>
                    <a:srgbClr val="C00000"/>
                  </a:solidFill>
                  <a:latin typeface="Arial"/>
                  <a:cs typeface="+mn-cs"/>
                </a:rPr>
                <a:t>Contacts</a:t>
              </a:r>
              <a:endParaRPr lang="it-IT" sz="1600" kern="0" dirty="0">
                <a:solidFill>
                  <a:srgbClr val="C00000"/>
                </a:solidFill>
                <a:latin typeface="Arial"/>
                <a:cs typeface="+mn-cs"/>
              </a:endParaRPr>
            </a:p>
            <a:p>
              <a:pPr marL="342900" indent="-342900">
                <a:spcBef>
                  <a:spcPct val="20000"/>
                </a:spcBef>
                <a:defRPr/>
              </a:pPr>
              <a:r>
                <a:rPr lang="it-IT" sz="1600" kern="0" dirty="0">
                  <a:solidFill>
                    <a:srgbClr val="C00000"/>
                  </a:solidFill>
                  <a:latin typeface="Arial"/>
                  <a:cs typeface="+mn-cs"/>
                </a:rPr>
                <a:t>	</a:t>
              </a:r>
              <a:r>
                <a:rPr lang="it-IT" sz="1600" kern="0" dirty="0" err="1">
                  <a:solidFill>
                    <a:srgbClr val="C00000"/>
                  </a:solidFill>
                  <a:latin typeface="Arial"/>
                  <a:cs typeface="+mn-cs"/>
                </a:rPr>
                <a:t>Cid</a:t>
              </a:r>
              <a:endParaRPr lang="it-IT" sz="1600" kern="0" dirty="0">
                <a:solidFill>
                  <a:srgbClr val="C00000"/>
                </a:solidFill>
                <a:latin typeface="Arial"/>
                <a:cs typeface="+mn-cs"/>
              </a:endParaRPr>
            </a:p>
            <a:p>
              <a:pPr marL="342900" indent="-342900">
                <a:spcBef>
                  <a:spcPct val="20000"/>
                </a:spcBef>
                <a:defRPr/>
              </a:pPr>
              <a:r>
                <a:rPr lang="it-IT" sz="1600" kern="0" dirty="0">
                  <a:solidFill>
                    <a:srgbClr val="C00000"/>
                  </a:solidFill>
                  <a:latin typeface="Arial"/>
                  <a:cs typeface="+mn-cs"/>
                </a:rPr>
                <a:t>	</a:t>
              </a:r>
              <a:r>
                <a:rPr lang="it-IT" sz="1600" kern="0" dirty="0" err="1">
                  <a:solidFill>
                    <a:srgbClr val="C00000"/>
                  </a:solidFill>
                  <a:latin typeface="Arial"/>
                  <a:cs typeface="+mn-cs"/>
                </a:rPr>
                <a:t>Email</a:t>
              </a:r>
              <a:endParaRPr lang="it-IT" sz="1600" kern="0" dirty="0">
                <a:solidFill>
                  <a:srgbClr val="C00000"/>
                </a:solidFill>
                <a:latin typeface="Arial"/>
                <a:cs typeface="+mn-cs"/>
              </a:endParaRPr>
            </a:p>
            <a:p>
              <a:pPr marL="342900" indent="-342900">
                <a:spcBef>
                  <a:spcPct val="20000"/>
                </a:spcBef>
                <a:defRPr/>
              </a:pPr>
              <a:r>
                <a:rPr lang="it-IT" sz="1600" kern="0" dirty="0">
                  <a:solidFill>
                    <a:srgbClr val="C00000"/>
                  </a:solidFill>
                  <a:latin typeface="Arial"/>
                  <a:cs typeface="+mn-cs"/>
                </a:rPr>
                <a:t>	</a:t>
              </a:r>
              <a:r>
                <a:rPr lang="it-IT" sz="1600" kern="0" dirty="0" err="1">
                  <a:solidFill>
                    <a:srgbClr val="C00000"/>
                  </a:solidFill>
                  <a:latin typeface="Arial"/>
                  <a:cs typeface="+mn-cs"/>
                </a:rPr>
                <a:t>Phone</a:t>
              </a:r>
              <a:endParaRPr lang="it-IT" sz="1600" kern="0" dirty="0">
                <a:solidFill>
                  <a:srgbClr val="C00000"/>
                </a:solidFill>
                <a:latin typeface="Arial"/>
                <a:cs typeface="+mn-cs"/>
              </a:endParaRPr>
            </a:p>
          </p:txBody>
        </p:sp>
        <p:grpSp>
          <p:nvGrpSpPr>
            <p:cNvPr id="25623" name="Gruppo 52"/>
            <p:cNvGrpSpPr>
              <a:grpSpLocks/>
            </p:cNvGrpSpPr>
            <p:nvPr/>
          </p:nvGrpSpPr>
          <p:grpSpPr bwMode="auto">
            <a:xfrm>
              <a:off x="285720" y="1928802"/>
              <a:ext cx="928694" cy="1714512"/>
              <a:chOff x="285720" y="1928802"/>
              <a:chExt cx="928694" cy="1714512"/>
            </a:xfrm>
          </p:grpSpPr>
          <p:grpSp>
            <p:nvGrpSpPr>
              <p:cNvPr id="25636" name="Gruppo 27"/>
              <p:cNvGrpSpPr>
                <a:grpSpLocks/>
              </p:cNvGrpSpPr>
              <p:nvPr/>
            </p:nvGrpSpPr>
            <p:grpSpPr bwMode="auto">
              <a:xfrm>
                <a:off x="642116" y="1928802"/>
                <a:ext cx="572298" cy="1714512"/>
                <a:chOff x="570678" y="1928802"/>
                <a:chExt cx="572298" cy="1429554"/>
              </a:xfrm>
            </p:grpSpPr>
            <p:cxnSp>
              <p:nvCxnSpPr>
                <p:cNvPr id="25638" name="Connettore 4 31"/>
                <p:cNvCxnSpPr>
                  <a:cxnSpLocks noChangeShapeType="1"/>
                </p:cNvCxnSpPr>
                <p:nvPr/>
              </p:nvCxnSpPr>
              <p:spPr bwMode="auto">
                <a:xfrm rot="10800000">
                  <a:off x="571472" y="3357562"/>
                  <a:ext cx="571504" cy="2"/>
                </a:xfrm>
                <a:prstGeom prst="bentConnector3">
                  <a:avLst>
                    <a:gd name="adj1" fmla="val 50000"/>
                  </a:avLst>
                </a:prstGeom>
                <a:noFill/>
                <a:ln w="9525">
                  <a:solidFill>
                    <a:schemeClr val="tx1"/>
                  </a:solidFill>
                  <a:miter lim="800000"/>
                  <a:headEnd/>
                  <a:tailEnd/>
                </a:ln>
                <a:extLst>
                  <a:ext uri="{909E8E84-426E-40dd-AFC4-6F175D3DCCD1}">
                    <a14:hiddenFill xmlns:a14="http://schemas.microsoft.com/office/drawing/2010/main" xmlns="">
                      <a:noFill/>
                    </a14:hiddenFill>
                  </a:ext>
                </a:extLst>
              </p:spPr>
            </p:cxnSp>
            <p:cxnSp>
              <p:nvCxnSpPr>
                <p:cNvPr id="25639" name="Connettore 2 37"/>
                <p:cNvCxnSpPr>
                  <a:cxnSpLocks noChangeShapeType="1"/>
                </p:cNvCxnSpPr>
                <p:nvPr/>
              </p:nvCxnSpPr>
              <p:spPr bwMode="auto">
                <a:xfrm flipV="1">
                  <a:off x="571472" y="1928802"/>
                  <a:ext cx="571504" cy="1980"/>
                </a:xfrm>
                <a:prstGeom prst="straightConnector1">
                  <a:avLst/>
                </a:prstGeom>
                <a:noFill/>
                <a:ln w="9525">
                  <a:solidFill>
                    <a:schemeClr val="tx1"/>
                  </a:solidFill>
                  <a:miter lim="800000"/>
                  <a:headEnd/>
                  <a:tailEnd type="arrow" w="med" len="med"/>
                </a:ln>
                <a:extLst>
                  <a:ext uri="{909E8E84-426E-40dd-AFC4-6F175D3DCCD1}">
                    <a14:hiddenFill xmlns:a14="http://schemas.microsoft.com/office/drawing/2010/main" xmlns="">
                      <a:noFill/>
                    </a14:hiddenFill>
                  </a:ext>
                </a:extLst>
              </p:spPr>
            </p:cxnSp>
            <p:cxnSp>
              <p:nvCxnSpPr>
                <p:cNvPr id="25640" name="Connettore 1 26"/>
                <p:cNvCxnSpPr>
                  <a:cxnSpLocks noChangeShapeType="1"/>
                </p:cNvCxnSpPr>
                <p:nvPr/>
              </p:nvCxnSpPr>
              <p:spPr bwMode="auto">
                <a:xfrm rot="5400000">
                  <a:off x="-142908" y="2643182"/>
                  <a:ext cx="1428760" cy="1588"/>
                </a:xfrm>
                <a:prstGeom prst="line">
                  <a:avLst/>
                </a:prstGeom>
                <a:noFill/>
                <a:ln w="9525">
                  <a:solidFill>
                    <a:schemeClr val="tx1"/>
                  </a:solidFill>
                  <a:miter lim="800000"/>
                  <a:headEnd/>
                  <a:tailEnd/>
                </a:ln>
                <a:extLst>
                  <a:ext uri="{909E8E84-426E-40dd-AFC4-6F175D3DCCD1}">
                    <a14:hiddenFill xmlns:a14="http://schemas.microsoft.com/office/drawing/2010/main" xmlns="">
                      <a:noFill/>
                    </a14:hiddenFill>
                  </a:ext>
                </a:extLst>
              </p:spPr>
            </p:cxnSp>
          </p:grpSp>
          <p:sp>
            <p:nvSpPr>
              <p:cNvPr id="70" name="CasellaDiTesto 69"/>
              <p:cNvSpPr txBox="1"/>
              <p:nvPr/>
            </p:nvSpPr>
            <p:spPr>
              <a:xfrm>
                <a:off x="285718" y="2571693"/>
                <a:ext cx="312736" cy="276231"/>
              </a:xfrm>
              <a:prstGeom prst="rect">
                <a:avLst/>
              </a:prstGeom>
              <a:noFill/>
            </p:spPr>
            <p:txBody>
              <a:bodyPr wrap="none">
                <a:spAutoFit/>
              </a:bodyPr>
              <a:lstStyle/>
              <a:p>
                <a:pPr>
                  <a:spcBef>
                    <a:spcPct val="0"/>
                  </a:spcBef>
                  <a:defRPr/>
                </a:pPr>
                <a:r>
                  <a:rPr lang="it-IT" sz="1200" dirty="0">
                    <a:solidFill>
                      <a:srgbClr val="000000"/>
                    </a:solidFill>
                    <a:latin typeface="Arial"/>
                    <a:cs typeface="+mn-cs"/>
                  </a:rPr>
                  <a:t>f1</a:t>
                </a:r>
              </a:p>
            </p:txBody>
          </p:sp>
        </p:grpSp>
        <p:grpSp>
          <p:nvGrpSpPr>
            <p:cNvPr id="25624" name="Gruppo 54"/>
            <p:cNvGrpSpPr>
              <a:grpSpLocks/>
            </p:cNvGrpSpPr>
            <p:nvPr/>
          </p:nvGrpSpPr>
          <p:grpSpPr bwMode="auto">
            <a:xfrm>
              <a:off x="142844" y="4214818"/>
              <a:ext cx="1071570" cy="1285884"/>
              <a:chOff x="142844" y="4214818"/>
              <a:chExt cx="1071570" cy="1285884"/>
            </a:xfrm>
          </p:grpSpPr>
          <p:grpSp>
            <p:nvGrpSpPr>
              <p:cNvPr id="25631" name="Gruppo 33"/>
              <p:cNvGrpSpPr>
                <a:grpSpLocks/>
              </p:cNvGrpSpPr>
              <p:nvPr/>
            </p:nvGrpSpPr>
            <p:grpSpPr bwMode="auto">
              <a:xfrm flipV="1">
                <a:off x="500034" y="4214818"/>
                <a:ext cx="714380" cy="1285884"/>
                <a:chOff x="570678" y="1928802"/>
                <a:chExt cx="572298" cy="1429554"/>
              </a:xfrm>
            </p:grpSpPr>
            <p:cxnSp>
              <p:nvCxnSpPr>
                <p:cNvPr id="25633" name="Connettore 4 35"/>
                <p:cNvCxnSpPr>
                  <a:cxnSpLocks noChangeShapeType="1"/>
                </p:cNvCxnSpPr>
                <p:nvPr/>
              </p:nvCxnSpPr>
              <p:spPr bwMode="auto">
                <a:xfrm rot="10800000">
                  <a:off x="571472" y="3357562"/>
                  <a:ext cx="571504" cy="2"/>
                </a:xfrm>
                <a:prstGeom prst="bentConnector3">
                  <a:avLst>
                    <a:gd name="adj1" fmla="val 50000"/>
                  </a:avLst>
                </a:prstGeom>
                <a:noFill/>
                <a:ln w="9525">
                  <a:solidFill>
                    <a:schemeClr val="tx1"/>
                  </a:solidFill>
                  <a:miter lim="800000"/>
                  <a:headEnd/>
                  <a:tailEnd/>
                </a:ln>
                <a:extLst>
                  <a:ext uri="{909E8E84-426E-40dd-AFC4-6F175D3DCCD1}">
                    <a14:hiddenFill xmlns:a14="http://schemas.microsoft.com/office/drawing/2010/main" xmlns="">
                      <a:noFill/>
                    </a14:hiddenFill>
                  </a:ext>
                </a:extLst>
              </p:spPr>
            </p:cxnSp>
            <p:cxnSp>
              <p:nvCxnSpPr>
                <p:cNvPr id="25634" name="Connettore 2 36"/>
                <p:cNvCxnSpPr>
                  <a:cxnSpLocks noChangeShapeType="1"/>
                </p:cNvCxnSpPr>
                <p:nvPr/>
              </p:nvCxnSpPr>
              <p:spPr bwMode="auto">
                <a:xfrm flipV="1">
                  <a:off x="571472" y="1928802"/>
                  <a:ext cx="571504" cy="1980"/>
                </a:xfrm>
                <a:prstGeom prst="straightConnector1">
                  <a:avLst/>
                </a:prstGeom>
                <a:noFill/>
                <a:ln w="9525">
                  <a:solidFill>
                    <a:schemeClr val="tx1"/>
                  </a:solidFill>
                  <a:miter lim="800000"/>
                  <a:headEnd/>
                  <a:tailEnd type="arrow" w="med" len="med"/>
                </a:ln>
                <a:extLst>
                  <a:ext uri="{909E8E84-426E-40dd-AFC4-6F175D3DCCD1}">
                    <a14:hiddenFill xmlns:a14="http://schemas.microsoft.com/office/drawing/2010/main" xmlns="">
                      <a:noFill/>
                    </a14:hiddenFill>
                  </a:ext>
                </a:extLst>
              </p:spPr>
            </p:cxnSp>
            <p:cxnSp>
              <p:nvCxnSpPr>
                <p:cNvPr id="25635" name="Connettore 1 38"/>
                <p:cNvCxnSpPr>
                  <a:cxnSpLocks noChangeShapeType="1"/>
                </p:cNvCxnSpPr>
                <p:nvPr/>
              </p:nvCxnSpPr>
              <p:spPr bwMode="auto">
                <a:xfrm rot="5400000">
                  <a:off x="-142908" y="2643182"/>
                  <a:ext cx="1428760" cy="1588"/>
                </a:xfrm>
                <a:prstGeom prst="line">
                  <a:avLst/>
                </a:prstGeom>
                <a:noFill/>
                <a:ln w="9525">
                  <a:solidFill>
                    <a:schemeClr val="tx1"/>
                  </a:solidFill>
                  <a:miter lim="800000"/>
                  <a:headEnd/>
                  <a:tailEnd/>
                </a:ln>
                <a:extLst>
                  <a:ext uri="{909E8E84-426E-40dd-AFC4-6F175D3DCCD1}">
                    <a14:hiddenFill xmlns:a14="http://schemas.microsoft.com/office/drawing/2010/main" xmlns="">
                      <a:noFill/>
                    </a14:hiddenFill>
                  </a:ext>
                </a:extLst>
              </p:spPr>
            </p:cxnSp>
          </p:grpSp>
          <p:sp>
            <p:nvSpPr>
              <p:cNvPr id="73" name="CasellaDiTesto 72"/>
              <p:cNvSpPr txBox="1"/>
              <p:nvPr/>
            </p:nvSpPr>
            <p:spPr>
              <a:xfrm>
                <a:off x="142844" y="4214790"/>
                <a:ext cx="312735" cy="276231"/>
              </a:xfrm>
              <a:prstGeom prst="rect">
                <a:avLst/>
              </a:prstGeom>
              <a:noFill/>
            </p:spPr>
            <p:txBody>
              <a:bodyPr wrap="none">
                <a:spAutoFit/>
              </a:bodyPr>
              <a:lstStyle/>
              <a:p>
                <a:pPr>
                  <a:spcBef>
                    <a:spcPct val="0"/>
                  </a:spcBef>
                  <a:defRPr/>
                </a:pPr>
                <a:r>
                  <a:rPr lang="it-IT" sz="1200" dirty="0">
                    <a:solidFill>
                      <a:srgbClr val="000000"/>
                    </a:solidFill>
                    <a:latin typeface="Arial"/>
                    <a:cs typeface="+mn-cs"/>
                  </a:rPr>
                  <a:t>f2</a:t>
                </a:r>
              </a:p>
            </p:txBody>
          </p:sp>
        </p:grpSp>
        <p:grpSp>
          <p:nvGrpSpPr>
            <p:cNvPr id="25625" name="Gruppo 53"/>
            <p:cNvGrpSpPr>
              <a:grpSpLocks/>
            </p:cNvGrpSpPr>
            <p:nvPr/>
          </p:nvGrpSpPr>
          <p:grpSpPr bwMode="auto">
            <a:xfrm>
              <a:off x="500034" y="4490205"/>
              <a:ext cx="714380" cy="879237"/>
              <a:chOff x="500034" y="4490205"/>
              <a:chExt cx="714380" cy="879237"/>
            </a:xfrm>
          </p:grpSpPr>
          <p:grpSp>
            <p:nvGrpSpPr>
              <p:cNvPr id="25626" name="Gruppo 28"/>
              <p:cNvGrpSpPr>
                <a:grpSpLocks/>
              </p:cNvGrpSpPr>
              <p:nvPr/>
            </p:nvGrpSpPr>
            <p:grpSpPr bwMode="auto">
              <a:xfrm flipV="1">
                <a:off x="794516" y="4490205"/>
                <a:ext cx="419898" cy="879237"/>
                <a:chOff x="570678" y="1928802"/>
                <a:chExt cx="572298" cy="1429554"/>
              </a:xfrm>
            </p:grpSpPr>
            <p:cxnSp>
              <p:nvCxnSpPr>
                <p:cNvPr id="25628" name="Connettore 4 29"/>
                <p:cNvCxnSpPr>
                  <a:cxnSpLocks noChangeShapeType="1"/>
                </p:cNvCxnSpPr>
                <p:nvPr/>
              </p:nvCxnSpPr>
              <p:spPr bwMode="auto">
                <a:xfrm rot="10800000">
                  <a:off x="571472" y="3357562"/>
                  <a:ext cx="571504" cy="2"/>
                </a:xfrm>
                <a:prstGeom prst="bentConnector3">
                  <a:avLst>
                    <a:gd name="adj1" fmla="val 50000"/>
                  </a:avLst>
                </a:prstGeom>
                <a:noFill/>
                <a:ln w="9525">
                  <a:solidFill>
                    <a:schemeClr val="tx1"/>
                  </a:solidFill>
                  <a:miter lim="800000"/>
                  <a:headEnd/>
                  <a:tailEnd/>
                </a:ln>
                <a:extLst>
                  <a:ext uri="{909E8E84-426E-40dd-AFC4-6F175D3DCCD1}">
                    <a14:hiddenFill xmlns:a14="http://schemas.microsoft.com/office/drawing/2010/main" xmlns="">
                      <a:noFill/>
                    </a14:hiddenFill>
                  </a:ext>
                </a:extLst>
              </p:spPr>
            </p:cxnSp>
            <p:cxnSp>
              <p:nvCxnSpPr>
                <p:cNvPr id="25629" name="Connettore 2 30"/>
                <p:cNvCxnSpPr>
                  <a:cxnSpLocks noChangeShapeType="1"/>
                </p:cNvCxnSpPr>
                <p:nvPr/>
              </p:nvCxnSpPr>
              <p:spPr bwMode="auto">
                <a:xfrm flipV="1">
                  <a:off x="571472" y="1928802"/>
                  <a:ext cx="571504" cy="1980"/>
                </a:xfrm>
                <a:prstGeom prst="straightConnector1">
                  <a:avLst/>
                </a:prstGeom>
                <a:noFill/>
                <a:ln w="9525">
                  <a:solidFill>
                    <a:schemeClr val="tx1"/>
                  </a:solidFill>
                  <a:miter lim="800000"/>
                  <a:headEnd/>
                  <a:tailEnd type="arrow" w="med" len="med"/>
                </a:ln>
                <a:extLst>
                  <a:ext uri="{909E8E84-426E-40dd-AFC4-6F175D3DCCD1}">
                    <a14:hiddenFill xmlns:a14="http://schemas.microsoft.com/office/drawing/2010/main" xmlns="">
                      <a:noFill/>
                    </a14:hiddenFill>
                  </a:ext>
                </a:extLst>
              </p:spPr>
            </p:cxnSp>
            <p:cxnSp>
              <p:nvCxnSpPr>
                <p:cNvPr id="25630" name="Connettore 1 32"/>
                <p:cNvCxnSpPr>
                  <a:cxnSpLocks noChangeShapeType="1"/>
                </p:cNvCxnSpPr>
                <p:nvPr/>
              </p:nvCxnSpPr>
              <p:spPr bwMode="auto">
                <a:xfrm rot="5400000">
                  <a:off x="-142908" y="2643182"/>
                  <a:ext cx="1428760" cy="1588"/>
                </a:xfrm>
                <a:prstGeom prst="line">
                  <a:avLst/>
                </a:prstGeom>
                <a:noFill/>
                <a:ln w="9525">
                  <a:solidFill>
                    <a:schemeClr val="tx1"/>
                  </a:solidFill>
                  <a:miter lim="800000"/>
                  <a:headEnd/>
                  <a:tailEnd/>
                </a:ln>
                <a:extLst>
                  <a:ext uri="{909E8E84-426E-40dd-AFC4-6F175D3DCCD1}">
                    <a14:hiddenFill xmlns:a14="http://schemas.microsoft.com/office/drawing/2010/main" xmlns="">
                      <a:noFill/>
                    </a14:hiddenFill>
                  </a:ext>
                </a:extLst>
              </p:spPr>
            </p:cxnSp>
          </p:grpSp>
          <p:sp>
            <p:nvSpPr>
              <p:cNvPr id="74" name="CasellaDiTesto 73"/>
              <p:cNvSpPr txBox="1"/>
              <p:nvPr/>
            </p:nvSpPr>
            <p:spPr>
              <a:xfrm>
                <a:off x="500029" y="4857741"/>
                <a:ext cx="312734" cy="276231"/>
              </a:xfrm>
              <a:prstGeom prst="rect">
                <a:avLst/>
              </a:prstGeom>
              <a:noFill/>
            </p:spPr>
            <p:txBody>
              <a:bodyPr wrap="none">
                <a:spAutoFit/>
              </a:bodyPr>
              <a:lstStyle/>
              <a:p>
                <a:pPr>
                  <a:spcBef>
                    <a:spcPct val="0"/>
                  </a:spcBef>
                  <a:defRPr/>
                </a:pPr>
                <a:r>
                  <a:rPr lang="it-IT" sz="1200" dirty="0">
                    <a:solidFill>
                      <a:srgbClr val="000000"/>
                    </a:solidFill>
                    <a:latin typeface="Arial"/>
                    <a:cs typeface="+mn-cs"/>
                  </a:rPr>
                  <a:t>f3</a:t>
                </a:r>
              </a:p>
            </p:txBody>
          </p:sp>
        </p:grpSp>
      </p:grpSp>
      <p:sp>
        <p:nvSpPr>
          <p:cNvPr id="48" name="CasellaDiTesto 47"/>
          <p:cNvSpPr txBox="1"/>
          <p:nvPr/>
        </p:nvSpPr>
        <p:spPr>
          <a:xfrm>
            <a:off x="3071813" y="1766888"/>
            <a:ext cx="1714500" cy="3662362"/>
          </a:xfrm>
          <a:prstGeom prst="rect">
            <a:avLst/>
          </a:prstGeom>
          <a:noFill/>
        </p:spPr>
        <p:txBody>
          <a:bodyPr>
            <a:spAutoFit/>
          </a:bodyPr>
          <a:lstStyle/>
          <a:p>
            <a:pPr marL="342900" indent="-342900">
              <a:spcBef>
                <a:spcPct val="20000"/>
              </a:spcBef>
              <a:defRPr/>
            </a:pPr>
            <a:r>
              <a:rPr lang="it-IT" sz="1600" kern="0" dirty="0" err="1">
                <a:solidFill>
                  <a:srgbClr val="00B050"/>
                </a:solidFill>
                <a:latin typeface="Arial"/>
                <a:cs typeface="+mn-cs"/>
              </a:rPr>
              <a:t>Organizations</a:t>
            </a:r>
            <a:endParaRPr lang="it-IT" sz="1600" kern="0" dirty="0">
              <a:solidFill>
                <a:srgbClr val="00B050"/>
              </a:solidFill>
              <a:latin typeface="Arial"/>
              <a:cs typeface="+mn-cs"/>
            </a:endParaRPr>
          </a:p>
          <a:p>
            <a:pPr marL="342900" indent="-342900">
              <a:spcBef>
                <a:spcPct val="20000"/>
              </a:spcBef>
              <a:defRPr/>
            </a:pPr>
            <a:r>
              <a:rPr lang="it-IT" sz="1600" kern="0" dirty="0">
                <a:solidFill>
                  <a:srgbClr val="00B050"/>
                </a:solidFill>
                <a:latin typeface="Arial"/>
                <a:cs typeface="+mn-cs"/>
              </a:rPr>
              <a:t>	Code</a:t>
            </a:r>
          </a:p>
          <a:p>
            <a:pPr marL="342900" indent="-342900">
              <a:spcBef>
                <a:spcPct val="20000"/>
              </a:spcBef>
              <a:defRPr/>
            </a:pPr>
            <a:r>
              <a:rPr lang="it-IT" sz="1600" kern="0" dirty="0">
                <a:solidFill>
                  <a:srgbClr val="00B050"/>
                </a:solidFill>
                <a:latin typeface="Arial"/>
                <a:cs typeface="+mn-cs"/>
              </a:rPr>
              <a:t>	</a:t>
            </a:r>
            <a:r>
              <a:rPr lang="it-IT" sz="1600" kern="0" dirty="0" err="1">
                <a:solidFill>
                  <a:srgbClr val="00B050"/>
                </a:solidFill>
                <a:latin typeface="Arial"/>
                <a:cs typeface="+mn-cs"/>
              </a:rPr>
              <a:t>Year</a:t>
            </a:r>
            <a:endParaRPr lang="it-IT" sz="1600" kern="0" dirty="0">
              <a:solidFill>
                <a:srgbClr val="00B050"/>
              </a:solidFill>
              <a:latin typeface="Arial"/>
              <a:cs typeface="+mn-cs"/>
            </a:endParaRPr>
          </a:p>
          <a:p>
            <a:pPr marL="342900" indent="-342900">
              <a:spcBef>
                <a:spcPct val="20000"/>
              </a:spcBef>
              <a:defRPr/>
            </a:pPr>
            <a:r>
              <a:rPr lang="it-IT" sz="1600" kern="0" dirty="0">
                <a:solidFill>
                  <a:srgbClr val="00B050"/>
                </a:solidFill>
                <a:latin typeface="Arial"/>
                <a:cs typeface="+mn-cs"/>
              </a:rPr>
              <a:t>	</a:t>
            </a:r>
            <a:r>
              <a:rPr lang="it-IT" sz="1600" kern="0" dirty="0" err="1">
                <a:solidFill>
                  <a:srgbClr val="00B050"/>
                </a:solidFill>
                <a:latin typeface="Arial"/>
                <a:cs typeface="+mn-cs"/>
              </a:rPr>
              <a:t>Fundings</a:t>
            </a:r>
            <a:endParaRPr lang="it-IT" sz="1600" kern="0" dirty="0">
              <a:solidFill>
                <a:srgbClr val="00B050"/>
              </a:solidFill>
              <a:latin typeface="Arial"/>
              <a:cs typeface="+mn-cs"/>
            </a:endParaRPr>
          </a:p>
          <a:p>
            <a:pPr marL="342900" indent="-342900">
              <a:spcBef>
                <a:spcPct val="20000"/>
              </a:spcBef>
              <a:tabLst>
                <a:tab pos="717550" algn="l"/>
              </a:tabLst>
              <a:defRPr/>
            </a:pPr>
            <a:r>
              <a:rPr lang="it-IT" sz="1600" kern="0" dirty="0">
                <a:solidFill>
                  <a:srgbClr val="00B050"/>
                </a:solidFill>
                <a:latin typeface="Arial"/>
                <a:cs typeface="+mn-cs"/>
              </a:rPr>
              <a:t>		</a:t>
            </a:r>
            <a:r>
              <a:rPr lang="it-IT" sz="1600" kern="0" dirty="0" err="1">
                <a:solidFill>
                  <a:srgbClr val="00B050"/>
                </a:solidFill>
                <a:latin typeface="Arial"/>
                <a:cs typeface="+mn-cs"/>
              </a:rPr>
              <a:t>FId</a:t>
            </a:r>
            <a:endParaRPr lang="it-IT" sz="1600" kern="0" dirty="0">
              <a:solidFill>
                <a:srgbClr val="00B050"/>
              </a:solidFill>
              <a:latin typeface="Arial"/>
              <a:cs typeface="+mn-cs"/>
            </a:endParaRPr>
          </a:p>
          <a:p>
            <a:pPr marL="342900" indent="-342900">
              <a:spcBef>
                <a:spcPct val="20000"/>
              </a:spcBef>
              <a:tabLst>
                <a:tab pos="717550" algn="l"/>
              </a:tabLst>
              <a:defRPr/>
            </a:pPr>
            <a:r>
              <a:rPr lang="it-IT" sz="1600" kern="0" dirty="0">
                <a:solidFill>
                  <a:srgbClr val="00B050"/>
                </a:solidFill>
                <a:latin typeface="Arial"/>
                <a:cs typeface="+mn-cs"/>
              </a:rPr>
              <a:t>		</a:t>
            </a:r>
            <a:r>
              <a:rPr lang="it-IT" sz="1600" kern="0" dirty="0" err="1">
                <a:solidFill>
                  <a:srgbClr val="00B050"/>
                </a:solidFill>
                <a:latin typeface="Arial"/>
                <a:cs typeface="+mn-cs"/>
              </a:rPr>
              <a:t>FinId</a:t>
            </a:r>
            <a:endParaRPr lang="it-IT" sz="1600" kern="0" dirty="0">
              <a:solidFill>
                <a:srgbClr val="00B050"/>
              </a:solidFill>
              <a:latin typeface="Arial"/>
              <a:cs typeface="+mn-cs"/>
            </a:endParaRPr>
          </a:p>
          <a:p>
            <a:pPr marL="342900" indent="-342900">
              <a:spcBef>
                <a:spcPct val="20000"/>
              </a:spcBef>
              <a:tabLst>
                <a:tab pos="717550" algn="l"/>
              </a:tabLst>
              <a:defRPr/>
            </a:pPr>
            <a:endParaRPr lang="it-IT" sz="1600" kern="0" dirty="0">
              <a:solidFill>
                <a:srgbClr val="00B050"/>
              </a:solidFill>
              <a:latin typeface="Arial"/>
              <a:cs typeface="+mn-cs"/>
            </a:endParaRPr>
          </a:p>
          <a:p>
            <a:pPr marL="342900" indent="-342900">
              <a:spcBef>
                <a:spcPct val="20000"/>
              </a:spcBef>
              <a:tabLst>
                <a:tab pos="717550" algn="l"/>
              </a:tabLst>
              <a:defRPr/>
            </a:pPr>
            <a:r>
              <a:rPr lang="it-IT" sz="1600" kern="0" dirty="0" err="1">
                <a:solidFill>
                  <a:srgbClr val="00B050"/>
                </a:solidFill>
                <a:latin typeface="Arial"/>
                <a:cs typeface="+mn-cs"/>
              </a:rPr>
              <a:t>Finances</a:t>
            </a:r>
            <a:endParaRPr lang="it-IT" sz="1600" kern="0" dirty="0">
              <a:solidFill>
                <a:srgbClr val="00B050"/>
              </a:solidFill>
              <a:latin typeface="Arial"/>
              <a:cs typeface="+mn-cs"/>
            </a:endParaRPr>
          </a:p>
          <a:p>
            <a:pPr marL="342900" indent="-342900">
              <a:spcBef>
                <a:spcPct val="20000"/>
              </a:spcBef>
              <a:defRPr/>
            </a:pPr>
            <a:r>
              <a:rPr lang="it-IT" sz="1600" kern="0" dirty="0">
                <a:solidFill>
                  <a:srgbClr val="00B050"/>
                </a:solidFill>
                <a:latin typeface="Arial"/>
                <a:cs typeface="+mn-cs"/>
              </a:rPr>
              <a:t>	</a:t>
            </a:r>
            <a:r>
              <a:rPr lang="it-IT" sz="1600" kern="0" dirty="0" err="1">
                <a:solidFill>
                  <a:srgbClr val="00B050"/>
                </a:solidFill>
                <a:latin typeface="Arial"/>
                <a:cs typeface="+mn-cs"/>
              </a:rPr>
              <a:t>FinId</a:t>
            </a:r>
            <a:endParaRPr lang="it-IT" sz="1600" kern="0" dirty="0">
              <a:solidFill>
                <a:srgbClr val="00B050"/>
              </a:solidFill>
              <a:latin typeface="Arial"/>
              <a:cs typeface="+mn-cs"/>
            </a:endParaRPr>
          </a:p>
          <a:p>
            <a:pPr marL="342900" indent="-342900">
              <a:spcBef>
                <a:spcPct val="20000"/>
              </a:spcBef>
              <a:defRPr/>
            </a:pPr>
            <a:r>
              <a:rPr lang="it-IT" sz="1600" kern="0" dirty="0">
                <a:solidFill>
                  <a:srgbClr val="00B050"/>
                </a:solidFill>
                <a:latin typeface="Arial"/>
                <a:cs typeface="+mn-cs"/>
              </a:rPr>
              <a:t>	Budget</a:t>
            </a:r>
          </a:p>
          <a:p>
            <a:pPr marL="342900" indent="-342900">
              <a:spcBef>
                <a:spcPct val="20000"/>
              </a:spcBef>
              <a:defRPr/>
            </a:pPr>
            <a:r>
              <a:rPr lang="it-IT" sz="1600" kern="0" dirty="0">
                <a:solidFill>
                  <a:srgbClr val="00B050"/>
                </a:solidFill>
                <a:latin typeface="Arial"/>
                <a:cs typeface="+mn-cs"/>
              </a:rPr>
              <a:t>	</a:t>
            </a:r>
            <a:r>
              <a:rPr lang="it-IT" sz="1600" kern="0" dirty="0" err="1">
                <a:solidFill>
                  <a:srgbClr val="00B050"/>
                </a:solidFill>
                <a:latin typeface="Arial"/>
                <a:cs typeface="+mn-cs"/>
              </a:rPr>
              <a:t>Phone</a:t>
            </a:r>
            <a:endParaRPr lang="it-IT" sz="1600" kern="0" dirty="0">
              <a:solidFill>
                <a:srgbClr val="00B050"/>
              </a:solidFill>
              <a:latin typeface="Arial"/>
              <a:cs typeface="+mn-cs"/>
            </a:endParaRPr>
          </a:p>
          <a:p>
            <a:pPr>
              <a:spcBef>
                <a:spcPct val="0"/>
              </a:spcBef>
              <a:defRPr/>
            </a:pPr>
            <a:endParaRPr lang="it-IT" sz="2400" dirty="0">
              <a:solidFill>
                <a:srgbClr val="000000"/>
              </a:solidFill>
              <a:latin typeface="Times New Roman" pitchFamily="18" charset="0"/>
              <a:cs typeface="+mn-cs"/>
            </a:endParaRPr>
          </a:p>
        </p:txBody>
      </p:sp>
      <p:grpSp>
        <p:nvGrpSpPr>
          <p:cNvPr id="25613" name="Gruppo 52"/>
          <p:cNvGrpSpPr>
            <a:grpSpLocks/>
          </p:cNvGrpSpPr>
          <p:nvPr/>
        </p:nvGrpSpPr>
        <p:grpSpPr bwMode="auto">
          <a:xfrm>
            <a:off x="4000500" y="3429000"/>
            <a:ext cx="574675" cy="857250"/>
            <a:chOff x="5715008" y="3429000"/>
            <a:chExt cx="574082" cy="857257"/>
          </a:xfrm>
        </p:grpSpPr>
        <p:cxnSp>
          <p:nvCxnSpPr>
            <p:cNvPr id="25619" name="Connettore 2 25"/>
            <p:cNvCxnSpPr>
              <a:cxnSpLocks noChangeShapeType="1"/>
            </p:cNvCxnSpPr>
            <p:nvPr/>
          </p:nvCxnSpPr>
          <p:spPr bwMode="auto">
            <a:xfrm rot="10800000">
              <a:off x="5715008" y="4286256"/>
              <a:ext cx="571504" cy="1"/>
            </a:xfrm>
            <a:prstGeom prst="straightConnector1">
              <a:avLst/>
            </a:prstGeom>
            <a:noFill/>
            <a:ln w="9525">
              <a:solidFill>
                <a:schemeClr val="tx1"/>
              </a:solidFill>
              <a:miter lim="800000"/>
              <a:headEnd/>
              <a:tailEnd type="arrow" w="med" len="med"/>
            </a:ln>
            <a:extLst>
              <a:ext uri="{909E8E84-426E-40dd-AFC4-6F175D3DCCD1}">
                <a14:hiddenFill xmlns:a14="http://schemas.microsoft.com/office/drawing/2010/main" xmlns="">
                  <a:noFill/>
                </a14:hiddenFill>
              </a:ext>
            </a:extLst>
          </p:spPr>
        </p:cxnSp>
        <p:cxnSp>
          <p:nvCxnSpPr>
            <p:cNvPr id="25620" name="Connettore 1 34"/>
            <p:cNvCxnSpPr>
              <a:cxnSpLocks noChangeShapeType="1"/>
            </p:cNvCxnSpPr>
            <p:nvPr/>
          </p:nvCxnSpPr>
          <p:spPr bwMode="auto">
            <a:xfrm rot="5400000" flipH="1" flipV="1">
              <a:off x="5859411" y="3856101"/>
              <a:ext cx="856780" cy="2578"/>
            </a:xfrm>
            <a:prstGeom prst="line">
              <a:avLst/>
            </a:prstGeom>
            <a:noFill/>
            <a:ln w="9525">
              <a:solidFill>
                <a:schemeClr val="tx1"/>
              </a:solidFill>
              <a:miter lim="800000"/>
              <a:headEnd/>
              <a:tailEnd/>
            </a:ln>
            <a:extLst>
              <a:ext uri="{909E8E84-426E-40dd-AFC4-6F175D3DCCD1}">
                <a14:hiddenFill xmlns:a14="http://schemas.microsoft.com/office/drawing/2010/main" xmlns="">
                  <a:noFill/>
                </a14:hiddenFill>
              </a:ext>
            </a:extLst>
          </p:spPr>
        </p:cxnSp>
        <p:cxnSp>
          <p:nvCxnSpPr>
            <p:cNvPr id="25621" name="Connettore 1 51"/>
            <p:cNvCxnSpPr>
              <a:cxnSpLocks noChangeShapeType="1"/>
            </p:cNvCxnSpPr>
            <p:nvPr/>
          </p:nvCxnSpPr>
          <p:spPr bwMode="auto">
            <a:xfrm rot="10800000">
              <a:off x="6072198" y="3429000"/>
              <a:ext cx="214314" cy="1588"/>
            </a:xfrm>
            <a:prstGeom prst="line">
              <a:avLst/>
            </a:prstGeom>
            <a:noFill/>
            <a:ln w="9525">
              <a:solidFill>
                <a:schemeClr val="tx1"/>
              </a:solidFill>
              <a:miter lim="800000"/>
              <a:headEnd/>
              <a:tailEnd/>
            </a:ln>
            <a:extLst>
              <a:ext uri="{909E8E84-426E-40dd-AFC4-6F175D3DCCD1}">
                <a14:hiddenFill xmlns:a14="http://schemas.microsoft.com/office/drawing/2010/main" xmlns="">
                  <a:noFill/>
                </a14:hiddenFill>
              </a:ext>
            </a:extLst>
          </p:spPr>
        </p:cxnSp>
      </p:grpSp>
      <p:sp>
        <p:nvSpPr>
          <p:cNvPr id="75" name="CasellaDiTesto 74"/>
          <p:cNvSpPr txBox="1"/>
          <p:nvPr/>
        </p:nvSpPr>
        <p:spPr>
          <a:xfrm>
            <a:off x="4286250" y="3678238"/>
            <a:ext cx="312738" cy="276225"/>
          </a:xfrm>
          <a:prstGeom prst="rect">
            <a:avLst/>
          </a:prstGeom>
          <a:noFill/>
        </p:spPr>
        <p:txBody>
          <a:bodyPr wrap="none">
            <a:spAutoFit/>
          </a:bodyPr>
          <a:lstStyle/>
          <a:p>
            <a:pPr>
              <a:spcBef>
                <a:spcPct val="0"/>
              </a:spcBef>
              <a:defRPr/>
            </a:pPr>
            <a:r>
              <a:rPr lang="it-IT" sz="1200" dirty="0">
                <a:solidFill>
                  <a:srgbClr val="000000"/>
                </a:solidFill>
                <a:latin typeface="Arial"/>
                <a:cs typeface="+mn-cs"/>
              </a:rPr>
              <a:t>f4</a:t>
            </a:r>
          </a:p>
        </p:txBody>
      </p:sp>
      <p:sp>
        <p:nvSpPr>
          <p:cNvPr id="25615" name="Ovale 54"/>
          <p:cNvSpPr>
            <a:spLocks noChangeArrowheads="1"/>
          </p:cNvSpPr>
          <p:nvPr/>
        </p:nvSpPr>
        <p:spPr bwMode="auto">
          <a:xfrm>
            <a:off x="2357438" y="1571625"/>
            <a:ext cx="428625" cy="3000375"/>
          </a:xfrm>
          <a:prstGeom prst="ellipse">
            <a:avLst/>
          </a:prstGeom>
          <a:noFill/>
          <a:ln w="6350">
            <a:solidFill>
              <a:schemeClr val="tx1"/>
            </a:solidFill>
            <a:prstDash val="dashDot"/>
            <a:miter lim="800000"/>
            <a:headEnd/>
            <a:tailEnd/>
          </a:ln>
          <a:extLst>
            <a:ext uri="{909E8E84-426E-40dd-AFC4-6F175D3DCCD1}">
              <a14:hiddenFill xmlns:a14="http://schemas.microsoft.com/office/drawing/2010/main" xmlns="">
                <a:solidFill>
                  <a:srgbClr val="FFFFFF"/>
                </a:solidFill>
              </a14:hiddenFill>
            </a:ext>
          </a:extLst>
        </p:spPr>
        <p:txBody>
          <a:bodyPr/>
          <a:lstStyle/>
          <a:p>
            <a:pPr>
              <a:spcBef>
                <a:spcPct val="0"/>
              </a:spcBef>
            </a:pPr>
            <a:endParaRPr lang="it-IT" sz="2400">
              <a:solidFill>
                <a:srgbClr val="000000"/>
              </a:solidFill>
              <a:cs typeface="+mn-cs"/>
            </a:endParaRPr>
          </a:p>
        </p:txBody>
      </p:sp>
      <p:sp>
        <p:nvSpPr>
          <p:cNvPr id="25616" name="CasellaDiTesto 58"/>
          <p:cNvSpPr txBox="1">
            <a:spLocks noChangeArrowheads="1"/>
          </p:cNvSpPr>
          <p:nvPr/>
        </p:nvSpPr>
        <p:spPr bwMode="auto">
          <a:xfrm>
            <a:off x="5000625" y="1071563"/>
            <a:ext cx="3857625" cy="47704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Times New Roman" charset="0"/>
                <a:ea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spcBef>
                <a:spcPct val="0"/>
              </a:spcBef>
            </a:pPr>
            <a:r>
              <a:rPr lang="it-IT" sz="1800">
                <a:solidFill>
                  <a:srgbClr val="000000"/>
                </a:solidFill>
                <a:latin typeface="Arial" charset="0"/>
                <a:cs typeface="+mn-cs"/>
              </a:rPr>
              <a:t>foreach c in companies, g in grants</a:t>
            </a:r>
          </a:p>
          <a:p>
            <a:pPr>
              <a:spcBef>
                <a:spcPct val="0"/>
              </a:spcBef>
            </a:pPr>
            <a:r>
              <a:rPr lang="it-IT" sz="1800">
                <a:solidFill>
                  <a:srgbClr val="000000"/>
                </a:solidFill>
                <a:latin typeface="Arial" charset="0"/>
                <a:cs typeface="+mn-cs"/>
              </a:rPr>
              <a:t>	where c.name=g.recipient</a:t>
            </a:r>
          </a:p>
          <a:p>
            <a:pPr>
              <a:spcBef>
                <a:spcPct val="0"/>
              </a:spcBef>
            </a:pPr>
            <a:r>
              <a:rPr lang="it-IT" sz="1800">
                <a:solidFill>
                  <a:srgbClr val="000000"/>
                </a:solidFill>
                <a:latin typeface="Arial" charset="0"/>
                <a:cs typeface="+mn-cs"/>
              </a:rPr>
              <a:t>exists 	o in organizations,</a:t>
            </a:r>
          </a:p>
          <a:p>
            <a:pPr>
              <a:spcBef>
                <a:spcPct val="0"/>
              </a:spcBef>
            </a:pPr>
            <a:r>
              <a:rPr lang="it-IT" sz="1800">
                <a:solidFill>
                  <a:srgbClr val="000000"/>
                </a:solidFill>
                <a:latin typeface="Arial" charset="0"/>
                <a:cs typeface="+mn-cs"/>
              </a:rPr>
              <a:t>	f in o.fundings,</a:t>
            </a:r>
          </a:p>
          <a:p>
            <a:pPr>
              <a:spcBef>
                <a:spcPct val="0"/>
              </a:spcBef>
            </a:pPr>
            <a:r>
              <a:rPr lang="it-IT" sz="1800">
                <a:solidFill>
                  <a:srgbClr val="000000"/>
                </a:solidFill>
                <a:latin typeface="Arial" charset="0"/>
                <a:cs typeface="+mn-cs"/>
              </a:rPr>
              <a:t>	i in finances</a:t>
            </a:r>
          </a:p>
          <a:p>
            <a:pPr>
              <a:spcBef>
                <a:spcPct val="0"/>
              </a:spcBef>
            </a:pPr>
            <a:r>
              <a:rPr lang="it-IT" sz="1800">
                <a:solidFill>
                  <a:srgbClr val="000000"/>
                </a:solidFill>
                <a:latin typeface="Arial" charset="0"/>
                <a:cs typeface="+mn-cs"/>
              </a:rPr>
              <a:t>	where f.finId = i.finId</a:t>
            </a:r>
          </a:p>
          <a:p>
            <a:pPr>
              <a:spcBef>
                <a:spcPct val="0"/>
              </a:spcBef>
            </a:pPr>
            <a:r>
              <a:rPr lang="it-IT" sz="1800">
                <a:solidFill>
                  <a:srgbClr val="000000"/>
                </a:solidFill>
                <a:latin typeface="Arial" charset="0"/>
                <a:cs typeface="+mn-cs"/>
              </a:rPr>
              <a:t>with 	o.code = c.name</a:t>
            </a:r>
          </a:p>
          <a:p>
            <a:pPr>
              <a:spcBef>
                <a:spcPct val="0"/>
              </a:spcBef>
            </a:pPr>
            <a:r>
              <a:rPr lang="it-IT" sz="1800">
                <a:solidFill>
                  <a:srgbClr val="000000"/>
                </a:solidFill>
                <a:latin typeface="Arial" charset="0"/>
                <a:cs typeface="+mn-cs"/>
              </a:rPr>
              <a:t>   and	f.fId = g.gId</a:t>
            </a:r>
          </a:p>
          <a:p>
            <a:pPr>
              <a:spcBef>
                <a:spcPct val="0"/>
              </a:spcBef>
            </a:pPr>
            <a:r>
              <a:rPr lang="it-IT" sz="1800">
                <a:solidFill>
                  <a:srgbClr val="000000"/>
                </a:solidFill>
                <a:latin typeface="Arial" charset="0"/>
                <a:cs typeface="+mn-cs"/>
              </a:rPr>
              <a:t>   and 	i.budget = g.amount</a:t>
            </a:r>
          </a:p>
          <a:p>
            <a:pPr>
              <a:spcBef>
                <a:spcPct val="0"/>
              </a:spcBef>
            </a:pPr>
            <a:endParaRPr lang="it-IT" sz="1800">
              <a:solidFill>
                <a:srgbClr val="000000"/>
              </a:solidFill>
              <a:latin typeface="Arial" charset="0"/>
              <a:cs typeface="+mn-cs"/>
            </a:endParaRPr>
          </a:p>
          <a:p>
            <a:pPr algn="ctr">
              <a:spcBef>
                <a:spcPct val="0"/>
              </a:spcBef>
            </a:pPr>
            <a:r>
              <a:rPr lang="it-IT" sz="1600">
                <a:solidFill>
                  <a:srgbClr val="000000"/>
                </a:solidFill>
                <a:latin typeface="Arial" charset="0"/>
                <a:cs typeface="+mn-cs"/>
              </a:rPr>
              <a:t>Q</a:t>
            </a:r>
            <a:r>
              <a:rPr lang="it-IT" sz="1600" baseline="30000">
                <a:solidFill>
                  <a:srgbClr val="000000"/>
                </a:solidFill>
                <a:latin typeface="Arial" charset="0"/>
                <a:cs typeface="+mn-cs"/>
              </a:rPr>
              <a:t>S </a:t>
            </a:r>
            <a:r>
              <a:rPr lang="it-IT" sz="1600">
                <a:solidFill>
                  <a:srgbClr val="000000"/>
                </a:solidFill>
                <a:latin typeface="Arial" charset="0"/>
                <a:cs typeface="+mn-cs"/>
                <a:sym typeface="Wingdings 3" charset="0"/>
              </a:rPr>
              <a:t></a:t>
            </a:r>
            <a:r>
              <a:rPr lang="it-IT" sz="1600" baseline="30000">
                <a:solidFill>
                  <a:srgbClr val="000000"/>
                </a:solidFill>
                <a:latin typeface="Arial" charset="0"/>
                <a:cs typeface="+mn-cs"/>
              </a:rPr>
              <a:t> </a:t>
            </a:r>
            <a:r>
              <a:rPr lang="it-IT" sz="1600">
                <a:solidFill>
                  <a:srgbClr val="000000"/>
                </a:solidFill>
                <a:latin typeface="Arial" charset="0"/>
                <a:cs typeface="+mn-cs"/>
              </a:rPr>
              <a:t>Q</a:t>
            </a:r>
            <a:r>
              <a:rPr lang="it-IT" sz="1600" baseline="30000">
                <a:solidFill>
                  <a:srgbClr val="000000"/>
                </a:solidFill>
                <a:latin typeface="Arial" charset="0"/>
                <a:cs typeface="+mn-cs"/>
              </a:rPr>
              <a:t>T</a:t>
            </a:r>
          </a:p>
          <a:p>
            <a:pPr>
              <a:spcBef>
                <a:spcPct val="0"/>
              </a:spcBef>
            </a:pPr>
            <a:endParaRPr lang="it-IT" sz="1800">
              <a:solidFill>
                <a:srgbClr val="000000"/>
              </a:solidFill>
              <a:latin typeface="Arial" charset="0"/>
              <a:cs typeface="+mn-cs"/>
            </a:endParaRPr>
          </a:p>
          <a:p>
            <a:pPr>
              <a:spcBef>
                <a:spcPct val="0"/>
              </a:spcBef>
            </a:pPr>
            <a:r>
              <a:rPr lang="it-IT" sz="1800">
                <a:solidFill>
                  <a:srgbClr val="000000"/>
                </a:solidFill>
                <a:latin typeface="Arial" charset="0"/>
                <a:cs typeface="+mn-cs"/>
              </a:rPr>
              <a:t>"the result of Q</a:t>
            </a:r>
            <a:r>
              <a:rPr lang="it-IT" sz="1800" baseline="30000">
                <a:solidFill>
                  <a:srgbClr val="000000"/>
                </a:solidFill>
                <a:latin typeface="Arial" charset="0"/>
                <a:cs typeface="+mn-cs"/>
              </a:rPr>
              <a:t>T </a:t>
            </a:r>
            <a:r>
              <a:rPr lang="it-IT" sz="1800">
                <a:solidFill>
                  <a:srgbClr val="000000"/>
                </a:solidFill>
                <a:latin typeface="Arial" charset="0"/>
                <a:cs typeface="+mn-cs"/>
              </a:rPr>
              <a:t>(over the target, projected as in the with-clause) must contain the result of Q</a:t>
            </a:r>
            <a:r>
              <a:rPr lang="it-IT" sz="1800" baseline="30000">
                <a:solidFill>
                  <a:srgbClr val="000000"/>
                </a:solidFill>
                <a:latin typeface="Arial" charset="0"/>
                <a:cs typeface="+mn-cs"/>
              </a:rPr>
              <a:t>S </a:t>
            </a:r>
            <a:r>
              <a:rPr lang="it-IT" sz="1800">
                <a:solidFill>
                  <a:srgbClr val="000000"/>
                </a:solidFill>
                <a:latin typeface="Arial" charset="0"/>
                <a:cs typeface="+mn-cs"/>
              </a:rPr>
              <a:t>(over the source, projected as in the with-clause)" </a:t>
            </a:r>
          </a:p>
        </p:txBody>
      </p:sp>
      <p:sp>
        <p:nvSpPr>
          <p:cNvPr id="54" name="Fumetto 1 53"/>
          <p:cNvSpPr/>
          <p:nvPr/>
        </p:nvSpPr>
        <p:spPr bwMode="auto">
          <a:xfrm>
            <a:off x="4357688" y="1143000"/>
            <a:ext cx="500062" cy="357188"/>
          </a:xfrm>
          <a:prstGeom prst="wedgeRectCallout">
            <a:avLst>
              <a:gd name="adj1" fmla="val 136773"/>
              <a:gd name="adj2" fmla="val 53224"/>
            </a:avLst>
          </a:prstGeom>
          <a:solidFill>
            <a:schemeClr val="accent1"/>
          </a:solidFill>
          <a:ln w="9525" cap="flat" cmpd="sng" algn="ctr">
            <a:solidFill>
              <a:schemeClr val="tx1"/>
            </a:solidFill>
            <a:prstDash val="solid"/>
            <a:miter lim="800000"/>
            <a:headEnd type="none" w="med" len="med"/>
            <a:tailEnd type="none" w="med" len="med"/>
          </a:ln>
          <a:effectLst/>
        </p:spPr>
        <p:txBody>
          <a:bodyPr/>
          <a:lstStyle/>
          <a:p>
            <a:pPr>
              <a:spcBef>
                <a:spcPct val="0"/>
              </a:spcBef>
              <a:defRPr/>
            </a:pPr>
            <a:r>
              <a:rPr lang="it-IT" sz="1600" dirty="0">
                <a:solidFill>
                  <a:srgbClr val="000000"/>
                </a:solidFill>
                <a:latin typeface="Arial"/>
                <a:cs typeface="+mn-cs"/>
              </a:rPr>
              <a:t>Q</a:t>
            </a:r>
            <a:r>
              <a:rPr lang="it-IT" sz="1600" baseline="30000" dirty="0">
                <a:solidFill>
                  <a:srgbClr val="000000"/>
                </a:solidFill>
                <a:latin typeface="Arial"/>
                <a:cs typeface="+mn-cs"/>
              </a:rPr>
              <a:t>S</a:t>
            </a:r>
          </a:p>
        </p:txBody>
      </p:sp>
      <p:sp>
        <p:nvSpPr>
          <p:cNvPr id="49" name="Fumetto 1 48"/>
          <p:cNvSpPr/>
          <p:nvPr/>
        </p:nvSpPr>
        <p:spPr bwMode="auto">
          <a:xfrm>
            <a:off x="4572000" y="2214563"/>
            <a:ext cx="500063" cy="357187"/>
          </a:xfrm>
          <a:prstGeom prst="wedgeRectCallout">
            <a:avLst>
              <a:gd name="adj1" fmla="val 154908"/>
              <a:gd name="adj2" fmla="val -65255"/>
            </a:avLst>
          </a:prstGeom>
          <a:solidFill>
            <a:schemeClr val="accent1"/>
          </a:solidFill>
          <a:ln w="9525" cap="flat" cmpd="sng" algn="ctr">
            <a:solidFill>
              <a:schemeClr val="tx1"/>
            </a:solidFill>
            <a:prstDash val="solid"/>
            <a:miter lim="800000"/>
            <a:headEnd type="none" w="med" len="med"/>
            <a:tailEnd type="none" w="med" len="med"/>
          </a:ln>
          <a:effectLst/>
        </p:spPr>
        <p:txBody>
          <a:bodyPr/>
          <a:lstStyle/>
          <a:p>
            <a:pPr>
              <a:spcBef>
                <a:spcPct val="0"/>
              </a:spcBef>
              <a:defRPr/>
            </a:pPr>
            <a:r>
              <a:rPr lang="it-IT" sz="1600" dirty="0">
                <a:solidFill>
                  <a:srgbClr val="000000"/>
                </a:solidFill>
                <a:latin typeface="Arial"/>
                <a:cs typeface="+mn-cs"/>
              </a:rPr>
              <a:t>Q</a:t>
            </a:r>
            <a:r>
              <a:rPr lang="it-IT" sz="1600" baseline="30000" dirty="0">
                <a:solidFill>
                  <a:srgbClr val="000000"/>
                </a:solidFill>
                <a:latin typeface="Arial"/>
                <a:cs typeface="+mn-cs"/>
              </a:rPr>
              <a:t>T</a:t>
            </a:r>
          </a:p>
        </p:txBody>
      </p:sp>
    </p:spTree>
  </p:cSld>
  <p:clrMapOvr>
    <a:masterClrMapping/>
  </p:clrMapOvr>
  <p:transition spd="slow">
    <p:wipe dir="r"/>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olo 1"/>
          <p:cNvSpPr>
            <a:spLocks noGrp="1"/>
          </p:cNvSpPr>
          <p:nvPr>
            <p:ph type="title"/>
          </p:nvPr>
        </p:nvSpPr>
        <p:spPr/>
        <p:txBody>
          <a:bodyPr/>
          <a:lstStyle/>
          <a:p>
            <a:r>
              <a:rPr lang="it-IT">
                <a:latin typeface="Arial" charset="0"/>
              </a:rPr>
              <a:t>Syntax and restrictions</a:t>
            </a:r>
          </a:p>
        </p:txBody>
      </p:sp>
      <p:sp>
        <p:nvSpPr>
          <p:cNvPr id="26627" name="Segnaposto contenuto 44"/>
          <p:cNvSpPr>
            <a:spLocks noGrp="1"/>
          </p:cNvSpPr>
          <p:nvPr>
            <p:ph idx="1"/>
          </p:nvPr>
        </p:nvSpPr>
        <p:spPr/>
        <p:txBody>
          <a:bodyPr/>
          <a:lstStyle/>
          <a:p>
            <a:pPr>
              <a:buFontTx/>
              <a:buNone/>
            </a:pPr>
            <a:r>
              <a:rPr lang="it-IT" sz="1800">
                <a:latin typeface="Arial" charset="0"/>
              </a:rPr>
              <a:t>foreach x</a:t>
            </a:r>
            <a:r>
              <a:rPr lang="it-IT" sz="1800" baseline="-25000">
                <a:latin typeface="Arial" charset="0"/>
              </a:rPr>
              <a:t>1</a:t>
            </a:r>
            <a:r>
              <a:rPr lang="it-IT" sz="1800">
                <a:latin typeface="Arial" charset="0"/>
              </a:rPr>
              <a:t> in g</a:t>
            </a:r>
            <a:r>
              <a:rPr lang="it-IT" sz="1800" baseline="-25000">
                <a:latin typeface="Arial" charset="0"/>
              </a:rPr>
              <a:t>1</a:t>
            </a:r>
            <a:r>
              <a:rPr lang="it-IT" sz="1800">
                <a:latin typeface="Arial" charset="0"/>
              </a:rPr>
              <a:t>, . . . , x</a:t>
            </a:r>
            <a:r>
              <a:rPr lang="it-IT" sz="1800" baseline="-25000">
                <a:latin typeface="Arial" charset="0"/>
              </a:rPr>
              <a:t>n</a:t>
            </a:r>
            <a:r>
              <a:rPr lang="it-IT" sz="1800">
                <a:latin typeface="Arial" charset="0"/>
              </a:rPr>
              <a:t> in g</a:t>
            </a:r>
            <a:r>
              <a:rPr lang="it-IT" sz="1800" baseline="-25000">
                <a:latin typeface="Arial" charset="0"/>
              </a:rPr>
              <a:t>n</a:t>
            </a:r>
          </a:p>
          <a:p>
            <a:pPr>
              <a:buFontTx/>
              <a:buNone/>
            </a:pPr>
            <a:r>
              <a:rPr lang="it-IT" sz="1800">
                <a:latin typeface="Arial" charset="0"/>
              </a:rPr>
              <a:t>	where B</a:t>
            </a:r>
            <a:r>
              <a:rPr lang="it-IT" sz="1800" baseline="-25000">
                <a:latin typeface="Arial" charset="0"/>
              </a:rPr>
              <a:t>1</a:t>
            </a:r>
          </a:p>
          <a:p>
            <a:pPr>
              <a:buFontTx/>
              <a:buNone/>
            </a:pPr>
            <a:r>
              <a:rPr lang="en-US" sz="1800">
                <a:latin typeface="Arial" charset="0"/>
              </a:rPr>
              <a:t>exists y</a:t>
            </a:r>
            <a:r>
              <a:rPr lang="en-US" sz="1800" baseline="-25000">
                <a:latin typeface="Arial" charset="0"/>
              </a:rPr>
              <a:t>1</a:t>
            </a:r>
            <a:r>
              <a:rPr lang="en-US" sz="1800">
                <a:latin typeface="Arial" charset="0"/>
              </a:rPr>
              <a:t> in g'</a:t>
            </a:r>
            <a:r>
              <a:rPr lang="en-US" sz="1800" baseline="-25000">
                <a:latin typeface="Arial" charset="0"/>
              </a:rPr>
              <a:t>1</a:t>
            </a:r>
            <a:r>
              <a:rPr lang="en-US" sz="1800">
                <a:latin typeface="Arial" charset="0"/>
              </a:rPr>
              <a:t>, . . . , y</a:t>
            </a:r>
            <a:r>
              <a:rPr lang="en-US" sz="1800" baseline="-25000">
                <a:latin typeface="Arial" charset="0"/>
              </a:rPr>
              <a:t>m</a:t>
            </a:r>
            <a:r>
              <a:rPr lang="en-US" sz="1800">
                <a:latin typeface="Arial" charset="0"/>
              </a:rPr>
              <a:t> in g'</a:t>
            </a:r>
            <a:r>
              <a:rPr lang="en-US" sz="1800" baseline="-25000">
                <a:latin typeface="Arial" charset="0"/>
              </a:rPr>
              <a:t>m</a:t>
            </a:r>
          </a:p>
          <a:p>
            <a:pPr>
              <a:buFontTx/>
              <a:buNone/>
            </a:pPr>
            <a:r>
              <a:rPr lang="it-IT" sz="1800">
                <a:latin typeface="Arial" charset="0"/>
              </a:rPr>
              <a:t>	where B</a:t>
            </a:r>
            <a:r>
              <a:rPr lang="it-IT" sz="1800" baseline="-25000">
                <a:latin typeface="Arial" charset="0"/>
              </a:rPr>
              <a:t>2</a:t>
            </a:r>
          </a:p>
          <a:p>
            <a:pPr>
              <a:buFontTx/>
              <a:buNone/>
            </a:pPr>
            <a:r>
              <a:rPr lang="en-US" sz="1800">
                <a:latin typeface="Arial" charset="0"/>
              </a:rPr>
              <a:t>with e</a:t>
            </a:r>
            <a:r>
              <a:rPr lang="en-US" sz="1800" baseline="-25000">
                <a:latin typeface="Arial" charset="0"/>
              </a:rPr>
              <a:t>1</a:t>
            </a:r>
            <a:r>
              <a:rPr lang="en-US" sz="1800">
                <a:latin typeface="Arial" charset="0"/>
              </a:rPr>
              <a:t> = e'</a:t>
            </a:r>
            <a:r>
              <a:rPr lang="en-US" sz="1800" baseline="-25000">
                <a:latin typeface="Arial" charset="0"/>
              </a:rPr>
              <a:t>1</a:t>
            </a:r>
            <a:r>
              <a:rPr lang="en-US" sz="1800">
                <a:latin typeface="Arial" charset="0"/>
              </a:rPr>
              <a:t> and . . . and e</a:t>
            </a:r>
            <a:r>
              <a:rPr lang="en-US" sz="1800" baseline="-25000">
                <a:latin typeface="Arial" charset="0"/>
              </a:rPr>
              <a:t>k</a:t>
            </a:r>
            <a:r>
              <a:rPr lang="en-US" sz="1800">
                <a:latin typeface="Arial" charset="0"/>
              </a:rPr>
              <a:t> = e'</a:t>
            </a:r>
            <a:r>
              <a:rPr lang="en-US" sz="1800" baseline="-25000">
                <a:latin typeface="Arial" charset="0"/>
              </a:rPr>
              <a:t>k</a:t>
            </a:r>
            <a:endParaRPr lang="it-IT" sz="1800">
              <a:solidFill>
                <a:srgbClr val="000000"/>
              </a:solidFill>
              <a:latin typeface="Arial" charset="0"/>
            </a:endParaRPr>
          </a:p>
          <a:p>
            <a:pPr>
              <a:spcBef>
                <a:spcPct val="0"/>
              </a:spcBef>
              <a:buFontTx/>
              <a:buNone/>
            </a:pPr>
            <a:endParaRPr lang="it-IT" sz="1800">
              <a:solidFill>
                <a:srgbClr val="000000"/>
              </a:solidFill>
              <a:latin typeface="Arial" charset="0"/>
            </a:endParaRPr>
          </a:p>
          <a:p>
            <a:pPr>
              <a:spcBef>
                <a:spcPct val="0"/>
              </a:spcBef>
              <a:buFontTx/>
              <a:buNone/>
            </a:pPr>
            <a:endParaRPr lang="it-IT" sz="1800">
              <a:solidFill>
                <a:srgbClr val="000000"/>
              </a:solidFill>
              <a:latin typeface="Arial" charset="0"/>
            </a:endParaRPr>
          </a:p>
          <a:p>
            <a:pPr>
              <a:spcBef>
                <a:spcPct val="0"/>
              </a:spcBef>
              <a:buFontTx/>
              <a:buNone/>
            </a:pPr>
            <a:r>
              <a:rPr lang="it-IT" sz="1800">
                <a:solidFill>
                  <a:srgbClr val="000000"/>
                </a:solidFill>
                <a:latin typeface="Arial" charset="0"/>
              </a:rPr>
              <a:t>foreach c in companies, g in grants</a:t>
            </a:r>
          </a:p>
          <a:p>
            <a:pPr>
              <a:spcBef>
                <a:spcPct val="0"/>
              </a:spcBef>
              <a:buFontTx/>
              <a:buNone/>
            </a:pPr>
            <a:r>
              <a:rPr lang="it-IT" sz="1800">
                <a:solidFill>
                  <a:srgbClr val="000000"/>
                </a:solidFill>
                <a:latin typeface="Arial" charset="0"/>
              </a:rPr>
              <a:t>	where c.name=g.recipient</a:t>
            </a:r>
          </a:p>
          <a:p>
            <a:pPr>
              <a:spcBef>
                <a:spcPct val="0"/>
              </a:spcBef>
              <a:buFontTx/>
              <a:buNone/>
            </a:pPr>
            <a:r>
              <a:rPr lang="it-IT" sz="1800">
                <a:solidFill>
                  <a:srgbClr val="000000"/>
                </a:solidFill>
                <a:latin typeface="Arial" charset="0"/>
              </a:rPr>
              <a:t>exists 	o in organizations,</a:t>
            </a:r>
          </a:p>
          <a:p>
            <a:pPr>
              <a:spcBef>
                <a:spcPct val="0"/>
              </a:spcBef>
              <a:buFontTx/>
              <a:buNone/>
            </a:pPr>
            <a:r>
              <a:rPr lang="it-IT" sz="1800">
                <a:solidFill>
                  <a:srgbClr val="000000"/>
                </a:solidFill>
                <a:latin typeface="Arial" charset="0"/>
              </a:rPr>
              <a:t>			f in o.fundings,</a:t>
            </a:r>
          </a:p>
          <a:p>
            <a:pPr>
              <a:spcBef>
                <a:spcPct val="0"/>
              </a:spcBef>
              <a:buFontTx/>
              <a:buNone/>
            </a:pPr>
            <a:r>
              <a:rPr lang="it-IT" sz="1800">
                <a:solidFill>
                  <a:srgbClr val="000000"/>
                </a:solidFill>
                <a:latin typeface="Arial" charset="0"/>
              </a:rPr>
              <a:t>			i in finances</a:t>
            </a:r>
          </a:p>
          <a:p>
            <a:pPr>
              <a:spcBef>
                <a:spcPct val="0"/>
              </a:spcBef>
              <a:buFontTx/>
              <a:buNone/>
            </a:pPr>
            <a:r>
              <a:rPr lang="it-IT" sz="1800">
                <a:solidFill>
                  <a:srgbClr val="000000"/>
                </a:solidFill>
                <a:latin typeface="Arial" charset="0"/>
              </a:rPr>
              <a:t>	where f.finId = i.finId</a:t>
            </a:r>
          </a:p>
          <a:p>
            <a:pPr>
              <a:spcBef>
                <a:spcPct val="0"/>
              </a:spcBef>
              <a:buFontTx/>
              <a:buNone/>
            </a:pPr>
            <a:r>
              <a:rPr lang="it-IT" sz="1800">
                <a:solidFill>
                  <a:srgbClr val="000000"/>
                </a:solidFill>
                <a:latin typeface="Arial" charset="0"/>
              </a:rPr>
              <a:t>with 	o.code = c.name</a:t>
            </a:r>
          </a:p>
          <a:p>
            <a:pPr>
              <a:spcBef>
                <a:spcPct val="0"/>
              </a:spcBef>
              <a:buFontTx/>
              <a:buNone/>
            </a:pPr>
            <a:r>
              <a:rPr lang="it-IT" sz="1800">
                <a:solidFill>
                  <a:srgbClr val="000000"/>
                </a:solidFill>
                <a:latin typeface="Arial" charset="0"/>
              </a:rPr>
              <a:t>	and	f.fId = g.gId</a:t>
            </a:r>
          </a:p>
          <a:p>
            <a:pPr>
              <a:spcBef>
                <a:spcPct val="0"/>
              </a:spcBef>
              <a:buFontTx/>
              <a:buNone/>
            </a:pPr>
            <a:r>
              <a:rPr lang="it-IT" sz="1800">
                <a:solidFill>
                  <a:srgbClr val="000000"/>
                </a:solidFill>
                <a:latin typeface="Arial" charset="0"/>
              </a:rPr>
              <a:t>	and 	i.budget = g.amount</a:t>
            </a:r>
          </a:p>
          <a:p>
            <a:pPr>
              <a:spcBef>
                <a:spcPct val="0"/>
              </a:spcBef>
              <a:buFontTx/>
              <a:buNone/>
            </a:pPr>
            <a:endParaRPr lang="it-IT" sz="1800">
              <a:solidFill>
                <a:srgbClr val="000000"/>
              </a:solidFill>
              <a:latin typeface="Arial" charset="0"/>
            </a:endParaRPr>
          </a:p>
          <a:p>
            <a:pPr>
              <a:spcBef>
                <a:spcPct val="0"/>
              </a:spcBef>
              <a:buFontTx/>
              <a:buNone/>
            </a:pPr>
            <a:endParaRPr lang="it-IT" sz="1800">
              <a:solidFill>
                <a:srgbClr val="000000"/>
              </a:solidFill>
              <a:latin typeface="Arial" charset="0"/>
            </a:endParaRPr>
          </a:p>
        </p:txBody>
      </p:sp>
      <p:sp>
        <p:nvSpPr>
          <p:cNvPr id="4" name="Segnaposto data 3"/>
          <p:cNvSpPr>
            <a:spLocks noGrp="1"/>
          </p:cNvSpPr>
          <p:nvPr>
            <p:ph type="dt" sz="quarter" idx="10"/>
          </p:nvPr>
        </p:nvSpPr>
        <p:spPr/>
        <p:txBody>
          <a:bodyPr/>
          <a:lstStyle/>
          <a:p>
            <a:pPr>
              <a:defRPr/>
            </a:pPr>
            <a:r>
              <a:rPr lang="it-IT">
                <a:latin typeface="Arial"/>
              </a:rPr>
              <a:t>P. Atzeni</a:t>
            </a:r>
          </a:p>
        </p:txBody>
      </p:sp>
      <p:sp>
        <p:nvSpPr>
          <p:cNvPr id="5" name="Segnaposto piè di pagina 4"/>
          <p:cNvSpPr>
            <a:spLocks noGrp="1"/>
          </p:cNvSpPr>
          <p:nvPr>
            <p:ph type="ftr" sz="quarter" idx="11"/>
          </p:nvPr>
        </p:nvSpPr>
        <p:spPr/>
        <p:txBody>
          <a:bodyPr/>
          <a:lstStyle/>
          <a:p>
            <a:pPr>
              <a:defRPr/>
            </a:pPr>
            <a:r>
              <a:rPr lang="it-IT">
                <a:latin typeface="Arial"/>
              </a:rPr>
              <a:t>ITD - 3 - 28/10-4/11/2009</a:t>
            </a:r>
          </a:p>
        </p:txBody>
      </p:sp>
      <p:sp>
        <p:nvSpPr>
          <p:cNvPr id="6" name="Segnaposto numero diapositiva 5"/>
          <p:cNvSpPr>
            <a:spLocks noGrp="1"/>
          </p:cNvSpPr>
          <p:nvPr>
            <p:ph type="sldNum" sz="quarter" idx="12"/>
          </p:nvPr>
        </p:nvSpPr>
        <p:spPr/>
        <p:txBody>
          <a:bodyPr/>
          <a:lstStyle>
            <a:lvl1pPr eaLnBrk="0" hangingPunct="0">
              <a:defRPr sz="2400">
                <a:solidFill>
                  <a:schemeClr val="tx1"/>
                </a:solidFill>
                <a:latin typeface="Times New Roman" charset="0"/>
                <a:ea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9B1D59F1-BFD4-5940-8129-D8782ADCCCF0}" type="slidenum">
              <a:rPr lang="it-IT" sz="1200">
                <a:solidFill>
                  <a:srgbClr val="FFFFFF"/>
                </a:solidFill>
                <a:latin typeface="Arial" charset="0"/>
              </a:rPr>
              <a:pPr/>
              <a:t>92</a:t>
            </a:fld>
            <a:endParaRPr lang="it-IT" sz="1200">
              <a:solidFill>
                <a:srgbClr val="FFFFFF"/>
              </a:solidFill>
              <a:latin typeface="Arial" charset="0"/>
            </a:endParaRPr>
          </a:p>
        </p:txBody>
      </p:sp>
      <p:sp>
        <p:nvSpPr>
          <p:cNvPr id="47" name="Rettangolo 46"/>
          <p:cNvSpPr>
            <a:spLocks noChangeArrowheads="1"/>
          </p:cNvSpPr>
          <p:nvPr/>
        </p:nvSpPr>
        <p:spPr bwMode="auto">
          <a:xfrm>
            <a:off x="1643063" y="1357313"/>
            <a:ext cx="785812" cy="500062"/>
          </a:xfrm>
          <a:prstGeom prst="rect">
            <a:avLst/>
          </a:prstGeom>
          <a:noFill/>
          <a:ln w="25400">
            <a:solidFill>
              <a:schemeClr val="accent2"/>
            </a:solidFill>
            <a:miter lim="800000"/>
            <a:headEnd/>
            <a:tailEnd/>
          </a:ln>
          <a:extLst>
            <a:ext uri="{909E8E84-426E-40dd-AFC4-6F175D3DCCD1}">
              <a14:hiddenFill xmlns:a14="http://schemas.microsoft.com/office/drawing/2010/main" xmlns="">
                <a:solidFill>
                  <a:srgbClr val="FFFFFF"/>
                </a:solidFill>
              </a14:hiddenFill>
            </a:ext>
          </a:extLst>
        </p:spPr>
        <p:txBody>
          <a:bodyPr/>
          <a:lstStyle/>
          <a:p>
            <a:pPr>
              <a:spcBef>
                <a:spcPct val="0"/>
              </a:spcBef>
            </a:pPr>
            <a:endParaRPr lang="it-IT" sz="2400">
              <a:solidFill>
                <a:srgbClr val="000000"/>
              </a:solidFill>
              <a:cs typeface="+mn-cs"/>
            </a:endParaRPr>
          </a:p>
        </p:txBody>
      </p:sp>
      <p:sp>
        <p:nvSpPr>
          <p:cNvPr id="49" name="CasellaDiTesto 48"/>
          <p:cNvSpPr txBox="1"/>
          <p:nvPr/>
        </p:nvSpPr>
        <p:spPr>
          <a:xfrm>
            <a:off x="5572125" y="1500188"/>
            <a:ext cx="3071813" cy="1323975"/>
          </a:xfrm>
          <a:prstGeom prst="rect">
            <a:avLst/>
          </a:prstGeom>
          <a:noFill/>
        </p:spPr>
        <p:txBody>
          <a:bodyPr>
            <a:spAutoFit/>
          </a:bodyPr>
          <a:lstStyle/>
          <a:p>
            <a:pPr>
              <a:spcBef>
                <a:spcPct val="0"/>
              </a:spcBef>
              <a:defRPr/>
            </a:pPr>
            <a:r>
              <a:rPr lang="it-IT" sz="1600" kern="0" dirty="0">
                <a:solidFill>
                  <a:srgbClr val="000000"/>
                </a:solidFill>
                <a:latin typeface="Arial"/>
                <a:cs typeface="+mn-cs"/>
              </a:rPr>
              <a:t>x</a:t>
            </a:r>
            <a:r>
              <a:rPr lang="it-IT" sz="1600" kern="0" baseline="-25000" dirty="0">
                <a:solidFill>
                  <a:srgbClr val="000000"/>
                </a:solidFill>
                <a:latin typeface="Arial"/>
                <a:cs typeface="+mn-cs"/>
              </a:rPr>
              <a:t>i</a:t>
            </a:r>
            <a:r>
              <a:rPr lang="it-IT" sz="1600" kern="0" dirty="0">
                <a:solidFill>
                  <a:srgbClr val="000000"/>
                </a:solidFill>
                <a:latin typeface="Arial"/>
                <a:cs typeface="+mn-cs"/>
              </a:rPr>
              <a:t> in g</a:t>
            </a:r>
            <a:r>
              <a:rPr lang="it-IT" sz="1600" kern="0" baseline="-25000" dirty="0">
                <a:solidFill>
                  <a:srgbClr val="000000"/>
                </a:solidFill>
                <a:latin typeface="Arial"/>
                <a:cs typeface="+mn-cs"/>
              </a:rPr>
              <a:t>i</a:t>
            </a:r>
            <a:r>
              <a:rPr lang="it-IT" sz="1600" kern="0" dirty="0">
                <a:solidFill>
                  <a:srgbClr val="000000"/>
                </a:solidFill>
                <a:latin typeface="Arial"/>
                <a:cs typeface="+mn-cs"/>
              </a:rPr>
              <a:t> (</a:t>
            </a:r>
            <a:r>
              <a:rPr lang="it-IT" sz="1600" kern="0" dirty="0" err="1">
                <a:solidFill>
                  <a:srgbClr val="000000"/>
                </a:solidFill>
                <a:latin typeface="Arial"/>
                <a:cs typeface="+mn-cs"/>
              </a:rPr>
              <a:t>generator</a:t>
            </a:r>
            <a:r>
              <a:rPr lang="it-IT" sz="1600" kern="0" dirty="0">
                <a:solidFill>
                  <a:srgbClr val="000000"/>
                </a:solidFill>
                <a:latin typeface="Arial"/>
                <a:cs typeface="+mn-cs"/>
              </a:rPr>
              <a:t>)</a:t>
            </a:r>
          </a:p>
          <a:p>
            <a:pPr marL="265113" indent="-265113">
              <a:spcBef>
                <a:spcPct val="0"/>
              </a:spcBef>
              <a:buFont typeface="Arial" pitchFamily="34" charset="0"/>
              <a:buChar char="•"/>
              <a:defRPr/>
            </a:pPr>
            <a:r>
              <a:rPr lang="it-IT" sz="1600" kern="0" dirty="0">
                <a:solidFill>
                  <a:srgbClr val="000000"/>
                </a:solidFill>
                <a:latin typeface="Arial"/>
                <a:cs typeface="+mn-cs"/>
              </a:rPr>
              <a:t>x</a:t>
            </a:r>
            <a:r>
              <a:rPr lang="it-IT" sz="1600" kern="0" baseline="-25000" dirty="0">
                <a:solidFill>
                  <a:srgbClr val="000000"/>
                </a:solidFill>
                <a:latin typeface="Arial"/>
                <a:cs typeface="+mn-cs"/>
              </a:rPr>
              <a:t>i </a:t>
            </a:r>
            <a:r>
              <a:rPr lang="it-IT" sz="1600" kern="0" dirty="0" err="1">
                <a:solidFill>
                  <a:srgbClr val="000000"/>
                </a:solidFill>
                <a:latin typeface="Arial"/>
                <a:cs typeface="+mn-cs"/>
              </a:rPr>
              <a:t>variable</a:t>
            </a:r>
            <a:endParaRPr lang="it-IT" sz="1600" kern="0" dirty="0">
              <a:solidFill>
                <a:srgbClr val="000000"/>
              </a:solidFill>
              <a:latin typeface="Arial"/>
              <a:cs typeface="+mn-cs"/>
            </a:endParaRPr>
          </a:p>
          <a:p>
            <a:pPr marL="265113" indent="-265113">
              <a:spcBef>
                <a:spcPct val="0"/>
              </a:spcBef>
              <a:buFont typeface="Arial" pitchFamily="34" charset="0"/>
              <a:buChar char="•"/>
              <a:defRPr/>
            </a:pPr>
            <a:r>
              <a:rPr lang="it-IT" sz="1600" kern="0" dirty="0">
                <a:solidFill>
                  <a:srgbClr val="000000"/>
                </a:solidFill>
                <a:latin typeface="Arial"/>
                <a:cs typeface="+mn-cs"/>
              </a:rPr>
              <a:t>g</a:t>
            </a:r>
            <a:r>
              <a:rPr lang="it-IT" sz="1600" kern="0" baseline="-25000" dirty="0">
                <a:solidFill>
                  <a:srgbClr val="000000"/>
                </a:solidFill>
                <a:latin typeface="Arial"/>
                <a:cs typeface="+mn-cs"/>
              </a:rPr>
              <a:t>i </a:t>
            </a:r>
            <a:r>
              <a:rPr lang="it-IT" sz="1600" kern="0" dirty="0">
                <a:solidFill>
                  <a:srgbClr val="000000"/>
                </a:solidFill>
                <a:latin typeface="Arial"/>
                <a:cs typeface="+mn-cs"/>
              </a:rPr>
              <a:t>set (</a:t>
            </a:r>
            <a:r>
              <a:rPr lang="it-IT" sz="1600" kern="0" dirty="0" err="1">
                <a:solidFill>
                  <a:srgbClr val="000000"/>
                </a:solidFill>
                <a:latin typeface="Arial"/>
                <a:cs typeface="+mn-cs"/>
              </a:rPr>
              <a:t>either</a:t>
            </a:r>
            <a:r>
              <a:rPr lang="it-IT" sz="1600" kern="0" dirty="0">
                <a:solidFill>
                  <a:srgbClr val="000000"/>
                </a:solidFill>
                <a:latin typeface="Arial"/>
                <a:cs typeface="+mn-cs"/>
              </a:rPr>
              <a:t> the </a:t>
            </a:r>
            <a:r>
              <a:rPr lang="it-IT" sz="1600" kern="0" dirty="0" err="1">
                <a:solidFill>
                  <a:srgbClr val="000000"/>
                </a:solidFill>
                <a:latin typeface="Arial"/>
                <a:cs typeface="+mn-cs"/>
              </a:rPr>
              <a:t>root</a:t>
            </a:r>
            <a:r>
              <a:rPr lang="it-IT" sz="1600" kern="0" dirty="0">
                <a:solidFill>
                  <a:srgbClr val="000000"/>
                </a:solidFill>
                <a:latin typeface="Arial"/>
                <a:cs typeface="+mn-cs"/>
              </a:rPr>
              <a:t> or a set </a:t>
            </a:r>
            <a:r>
              <a:rPr lang="it-IT" sz="1600" kern="0" dirty="0" err="1">
                <a:solidFill>
                  <a:srgbClr val="000000"/>
                </a:solidFill>
                <a:latin typeface="Arial"/>
                <a:cs typeface="+mn-cs"/>
              </a:rPr>
              <a:t>nested</a:t>
            </a:r>
            <a:r>
              <a:rPr lang="it-IT" sz="1600" kern="0" dirty="0">
                <a:solidFill>
                  <a:srgbClr val="000000"/>
                </a:solidFill>
                <a:latin typeface="Arial"/>
                <a:cs typeface="+mn-cs"/>
              </a:rPr>
              <a:t> </a:t>
            </a:r>
            <a:r>
              <a:rPr lang="it-IT" sz="1600" kern="0" dirty="0" err="1">
                <a:solidFill>
                  <a:srgbClr val="000000"/>
                </a:solidFill>
                <a:latin typeface="Arial"/>
                <a:cs typeface="+mn-cs"/>
              </a:rPr>
              <a:t>within</a:t>
            </a:r>
            <a:r>
              <a:rPr lang="it-IT" sz="1600" kern="0" dirty="0">
                <a:solidFill>
                  <a:srgbClr val="000000"/>
                </a:solidFill>
                <a:latin typeface="Arial"/>
                <a:cs typeface="+mn-cs"/>
              </a:rPr>
              <a:t> </a:t>
            </a:r>
            <a:r>
              <a:rPr lang="it-IT" sz="1600" kern="0" dirty="0" err="1">
                <a:solidFill>
                  <a:srgbClr val="000000"/>
                </a:solidFill>
                <a:latin typeface="Arial"/>
                <a:cs typeface="+mn-cs"/>
              </a:rPr>
              <a:t>it</a:t>
            </a:r>
            <a:r>
              <a:rPr lang="it-IT" sz="1600" kern="0" dirty="0">
                <a:solidFill>
                  <a:srgbClr val="000000"/>
                </a:solidFill>
                <a:latin typeface="Arial"/>
                <a:cs typeface="+mn-cs"/>
              </a:rPr>
              <a:t>)</a:t>
            </a:r>
          </a:p>
          <a:p>
            <a:pPr marL="265113" indent="-265113">
              <a:spcBef>
                <a:spcPct val="0"/>
              </a:spcBef>
              <a:buFont typeface="Arial" pitchFamily="34" charset="0"/>
              <a:buChar char="•"/>
              <a:defRPr/>
            </a:pPr>
            <a:endParaRPr lang="it-IT" sz="1600" kern="0" dirty="0">
              <a:solidFill>
                <a:srgbClr val="000000"/>
              </a:solidFill>
              <a:latin typeface="Arial"/>
              <a:cs typeface="+mn-cs"/>
            </a:endParaRPr>
          </a:p>
        </p:txBody>
      </p:sp>
      <p:sp>
        <p:nvSpPr>
          <p:cNvPr id="51" name="Rettangolo 50"/>
          <p:cNvSpPr>
            <a:spLocks noChangeArrowheads="1"/>
          </p:cNvSpPr>
          <p:nvPr/>
        </p:nvSpPr>
        <p:spPr bwMode="auto">
          <a:xfrm>
            <a:off x="1785938" y="1785938"/>
            <a:ext cx="428625" cy="428625"/>
          </a:xfrm>
          <a:prstGeom prst="rect">
            <a:avLst/>
          </a:prstGeom>
          <a:noFill/>
          <a:ln w="25400">
            <a:solidFill>
              <a:schemeClr val="accent2"/>
            </a:solidFill>
            <a:miter lim="800000"/>
            <a:headEnd/>
            <a:tailEnd/>
          </a:ln>
          <a:extLst>
            <a:ext uri="{909E8E84-426E-40dd-AFC4-6F175D3DCCD1}">
              <a14:hiddenFill xmlns:a14="http://schemas.microsoft.com/office/drawing/2010/main" xmlns="">
                <a:solidFill>
                  <a:srgbClr val="FFFFFF"/>
                </a:solidFill>
              </a14:hiddenFill>
            </a:ext>
          </a:extLst>
        </p:spPr>
        <p:txBody>
          <a:bodyPr/>
          <a:lstStyle/>
          <a:p>
            <a:pPr>
              <a:spcBef>
                <a:spcPct val="0"/>
              </a:spcBef>
            </a:pPr>
            <a:endParaRPr lang="it-IT" sz="2400">
              <a:solidFill>
                <a:srgbClr val="000000"/>
              </a:solidFill>
              <a:cs typeface="+mn-cs"/>
            </a:endParaRPr>
          </a:p>
        </p:txBody>
      </p:sp>
      <p:sp>
        <p:nvSpPr>
          <p:cNvPr id="53" name="Rettangolo 52"/>
          <p:cNvSpPr>
            <a:spLocks noChangeArrowheads="1"/>
          </p:cNvSpPr>
          <p:nvPr/>
        </p:nvSpPr>
        <p:spPr bwMode="auto">
          <a:xfrm>
            <a:off x="1643063" y="3500438"/>
            <a:ext cx="3000375" cy="500062"/>
          </a:xfrm>
          <a:prstGeom prst="rect">
            <a:avLst/>
          </a:prstGeom>
          <a:noFill/>
          <a:ln w="25400">
            <a:solidFill>
              <a:schemeClr val="accent2"/>
            </a:solidFill>
            <a:miter lim="800000"/>
            <a:headEnd/>
            <a:tailEnd/>
          </a:ln>
          <a:extLst>
            <a:ext uri="{909E8E84-426E-40dd-AFC4-6F175D3DCCD1}">
              <a14:hiddenFill xmlns:a14="http://schemas.microsoft.com/office/drawing/2010/main" xmlns="">
                <a:solidFill>
                  <a:srgbClr val="FFFFFF"/>
                </a:solidFill>
              </a14:hiddenFill>
            </a:ext>
          </a:extLst>
        </p:spPr>
        <p:txBody>
          <a:bodyPr/>
          <a:lstStyle/>
          <a:p>
            <a:pPr>
              <a:spcBef>
                <a:spcPct val="0"/>
              </a:spcBef>
            </a:pPr>
            <a:endParaRPr lang="it-IT" sz="2400">
              <a:solidFill>
                <a:srgbClr val="000000"/>
              </a:solidFill>
              <a:cs typeface="+mn-cs"/>
            </a:endParaRPr>
          </a:p>
        </p:txBody>
      </p:sp>
      <p:sp>
        <p:nvSpPr>
          <p:cNvPr id="54" name="CasellaDiTesto 53"/>
          <p:cNvSpPr txBox="1"/>
          <p:nvPr/>
        </p:nvSpPr>
        <p:spPr>
          <a:xfrm>
            <a:off x="5572125" y="2857500"/>
            <a:ext cx="3071813" cy="830263"/>
          </a:xfrm>
          <a:prstGeom prst="rect">
            <a:avLst/>
          </a:prstGeom>
          <a:noFill/>
        </p:spPr>
        <p:txBody>
          <a:bodyPr>
            <a:spAutoFit/>
          </a:bodyPr>
          <a:lstStyle/>
          <a:p>
            <a:pPr>
              <a:spcBef>
                <a:spcPct val="0"/>
              </a:spcBef>
              <a:defRPr/>
            </a:pPr>
            <a:r>
              <a:rPr lang="it-IT" sz="1600" kern="0" dirty="0">
                <a:solidFill>
                  <a:srgbClr val="000000"/>
                </a:solidFill>
                <a:latin typeface="Arial"/>
                <a:cs typeface="+mn-cs"/>
              </a:rPr>
              <a:t>B</a:t>
            </a:r>
            <a:r>
              <a:rPr lang="it-IT" sz="1600" kern="0" baseline="-25000" dirty="0">
                <a:solidFill>
                  <a:srgbClr val="000000"/>
                </a:solidFill>
                <a:latin typeface="Arial"/>
                <a:cs typeface="+mn-cs"/>
              </a:rPr>
              <a:t>1</a:t>
            </a:r>
            <a:r>
              <a:rPr lang="it-IT" sz="1600" kern="0" dirty="0">
                <a:solidFill>
                  <a:srgbClr val="000000"/>
                </a:solidFill>
                <a:latin typeface="Arial"/>
                <a:cs typeface="+mn-cs"/>
              </a:rPr>
              <a:t> </a:t>
            </a:r>
            <a:r>
              <a:rPr lang="it-IT" sz="1600" kern="0" dirty="0" err="1">
                <a:solidFill>
                  <a:srgbClr val="000000"/>
                </a:solidFill>
                <a:latin typeface="Arial"/>
                <a:cs typeface="+mn-cs"/>
              </a:rPr>
              <a:t>conjunction</a:t>
            </a:r>
            <a:r>
              <a:rPr lang="it-IT" sz="1600" kern="0" dirty="0">
                <a:solidFill>
                  <a:srgbClr val="000000"/>
                </a:solidFill>
                <a:latin typeface="Arial"/>
                <a:cs typeface="+mn-cs"/>
              </a:rPr>
              <a:t> </a:t>
            </a:r>
            <a:r>
              <a:rPr lang="it-IT" sz="1600" kern="0" dirty="0" err="1">
                <a:solidFill>
                  <a:srgbClr val="000000"/>
                </a:solidFill>
                <a:latin typeface="Arial"/>
                <a:cs typeface="+mn-cs"/>
              </a:rPr>
              <a:t>of</a:t>
            </a:r>
            <a:r>
              <a:rPr lang="it-IT" sz="1600" kern="0" dirty="0">
                <a:solidFill>
                  <a:srgbClr val="000000"/>
                </a:solidFill>
                <a:latin typeface="Arial"/>
                <a:cs typeface="+mn-cs"/>
              </a:rPr>
              <a:t> </a:t>
            </a:r>
            <a:r>
              <a:rPr lang="it-IT" sz="1600" kern="0" dirty="0" err="1">
                <a:solidFill>
                  <a:srgbClr val="000000"/>
                </a:solidFill>
                <a:latin typeface="Arial"/>
                <a:cs typeface="+mn-cs"/>
              </a:rPr>
              <a:t>equalities</a:t>
            </a:r>
            <a:r>
              <a:rPr lang="it-IT" sz="1600" kern="0" dirty="0">
                <a:solidFill>
                  <a:srgbClr val="000000"/>
                </a:solidFill>
                <a:latin typeface="Arial"/>
                <a:cs typeface="+mn-cs"/>
              </a:rPr>
              <a:t> </a:t>
            </a:r>
            <a:r>
              <a:rPr lang="it-IT" sz="1600" kern="0" dirty="0" err="1">
                <a:solidFill>
                  <a:srgbClr val="000000"/>
                </a:solidFill>
                <a:latin typeface="Arial"/>
                <a:cs typeface="+mn-cs"/>
              </a:rPr>
              <a:t>over</a:t>
            </a:r>
            <a:r>
              <a:rPr lang="it-IT" sz="1600" kern="0" dirty="0">
                <a:solidFill>
                  <a:srgbClr val="000000"/>
                </a:solidFill>
                <a:latin typeface="Arial"/>
                <a:cs typeface="+mn-cs"/>
              </a:rPr>
              <a:t> the x</a:t>
            </a:r>
            <a:r>
              <a:rPr lang="it-IT" sz="1600" kern="0" baseline="-25000" dirty="0">
                <a:solidFill>
                  <a:srgbClr val="000000"/>
                </a:solidFill>
                <a:latin typeface="Arial"/>
                <a:cs typeface="+mn-cs"/>
              </a:rPr>
              <a:t>i </a:t>
            </a:r>
            <a:r>
              <a:rPr lang="it-IT" sz="1600" kern="0" dirty="0" err="1">
                <a:solidFill>
                  <a:srgbClr val="000000"/>
                </a:solidFill>
                <a:latin typeface="Arial"/>
                <a:cs typeface="+mn-cs"/>
              </a:rPr>
              <a:t>variables</a:t>
            </a:r>
            <a:endParaRPr lang="it-IT" sz="1600" kern="0" dirty="0">
              <a:solidFill>
                <a:srgbClr val="000000"/>
              </a:solidFill>
              <a:latin typeface="Arial"/>
              <a:cs typeface="+mn-cs"/>
            </a:endParaRPr>
          </a:p>
          <a:p>
            <a:pPr marL="265113" indent="-265113">
              <a:spcBef>
                <a:spcPct val="0"/>
              </a:spcBef>
              <a:buFont typeface="Arial" pitchFamily="34" charset="0"/>
              <a:buChar char="•"/>
              <a:defRPr/>
            </a:pPr>
            <a:endParaRPr lang="it-IT" sz="1600" kern="0" dirty="0">
              <a:solidFill>
                <a:srgbClr val="000000"/>
              </a:solidFill>
              <a:latin typeface="Arial"/>
              <a:cs typeface="+mn-cs"/>
            </a:endParaRPr>
          </a:p>
        </p:txBody>
      </p:sp>
      <p:sp>
        <p:nvSpPr>
          <p:cNvPr id="56" name="Rettangolo 55"/>
          <p:cNvSpPr>
            <a:spLocks noChangeArrowheads="1"/>
          </p:cNvSpPr>
          <p:nvPr/>
        </p:nvSpPr>
        <p:spPr bwMode="auto">
          <a:xfrm>
            <a:off x="1714500" y="3857625"/>
            <a:ext cx="2357438" cy="428625"/>
          </a:xfrm>
          <a:prstGeom prst="rect">
            <a:avLst/>
          </a:prstGeom>
          <a:noFill/>
          <a:ln w="25400">
            <a:solidFill>
              <a:schemeClr val="accent2"/>
            </a:solidFill>
            <a:miter lim="800000"/>
            <a:headEnd/>
            <a:tailEnd/>
          </a:ln>
          <a:extLst>
            <a:ext uri="{909E8E84-426E-40dd-AFC4-6F175D3DCCD1}">
              <a14:hiddenFill xmlns:a14="http://schemas.microsoft.com/office/drawing/2010/main" xmlns="">
                <a:solidFill>
                  <a:srgbClr val="FFFFFF"/>
                </a:solidFill>
              </a14:hiddenFill>
            </a:ext>
          </a:extLst>
        </p:spPr>
        <p:txBody>
          <a:bodyPr/>
          <a:lstStyle/>
          <a:p>
            <a:pPr>
              <a:spcBef>
                <a:spcPct val="0"/>
              </a:spcBef>
            </a:pPr>
            <a:endParaRPr lang="it-IT" sz="2400">
              <a:solidFill>
                <a:srgbClr val="000000"/>
              </a:solidFill>
              <a:cs typeface="+mn-cs"/>
            </a:endParaRPr>
          </a:p>
        </p:txBody>
      </p:sp>
      <p:sp>
        <p:nvSpPr>
          <p:cNvPr id="57" name="CasellaDiTesto 56"/>
          <p:cNvSpPr txBox="1"/>
          <p:nvPr/>
        </p:nvSpPr>
        <p:spPr>
          <a:xfrm>
            <a:off x="5572125" y="3643313"/>
            <a:ext cx="3071813" cy="830262"/>
          </a:xfrm>
          <a:prstGeom prst="rect">
            <a:avLst/>
          </a:prstGeom>
          <a:noFill/>
        </p:spPr>
        <p:txBody>
          <a:bodyPr>
            <a:spAutoFit/>
          </a:bodyPr>
          <a:lstStyle/>
          <a:p>
            <a:pPr>
              <a:spcBef>
                <a:spcPct val="0"/>
              </a:spcBef>
              <a:defRPr/>
            </a:pPr>
            <a:r>
              <a:rPr lang="it-IT" sz="1600" kern="0" dirty="0" err="1">
                <a:solidFill>
                  <a:srgbClr val="000000"/>
                </a:solidFill>
                <a:latin typeface="Arial"/>
                <a:cs typeface="+mn-cs"/>
              </a:rPr>
              <a:t>y</a:t>
            </a:r>
            <a:r>
              <a:rPr lang="it-IT" sz="1600" kern="0" baseline="-25000" dirty="0" err="1">
                <a:solidFill>
                  <a:srgbClr val="000000"/>
                </a:solidFill>
                <a:latin typeface="Arial"/>
                <a:cs typeface="+mn-cs"/>
              </a:rPr>
              <a:t>i</a:t>
            </a:r>
            <a:r>
              <a:rPr lang="it-IT" sz="1600" kern="0" dirty="0">
                <a:solidFill>
                  <a:srgbClr val="000000"/>
                </a:solidFill>
                <a:latin typeface="Arial"/>
                <a:cs typeface="+mn-cs"/>
              </a:rPr>
              <a:t> in g'</a:t>
            </a:r>
            <a:r>
              <a:rPr lang="it-IT" sz="1600" kern="0" baseline="-25000" dirty="0">
                <a:solidFill>
                  <a:srgbClr val="000000"/>
                </a:solidFill>
                <a:latin typeface="Arial"/>
                <a:cs typeface="+mn-cs"/>
              </a:rPr>
              <a:t>i</a:t>
            </a:r>
            <a:endParaRPr lang="it-IT" sz="1600" kern="0" dirty="0">
              <a:solidFill>
                <a:srgbClr val="000000"/>
              </a:solidFill>
              <a:latin typeface="Arial"/>
              <a:cs typeface="+mn-cs"/>
            </a:endParaRPr>
          </a:p>
          <a:p>
            <a:pPr>
              <a:spcBef>
                <a:spcPct val="0"/>
              </a:spcBef>
              <a:defRPr/>
            </a:pPr>
            <a:r>
              <a:rPr lang="it-IT" sz="1600" kern="0" dirty="0">
                <a:solidFill>
                  <a:srgbClr val="000000"/>
                </a:solidFill>
                <a:latin typeface="Arial"/>
                <a:cs typeface="+mn-cs"/>
              </a:rPr>
              <a:t>B</a:t>
            </a:r>
            <a:r>
              <a:rPr lang="it-IT" sz="1600" kern="0" baseline="-25000" dirty="0">
                <a:solidFill>
                  <a:srgbClr val="000000"/>
                </a:solidFill>
                <a:latin typeface="Arial"/>
                <a:cs typeface="+mn-cs"/>
              </a:rPr>
              <a:t>2</a:t>
            </a:r>
            <a:r>
              <a:rPr lang="it-IT" sz="1600" kern="0" dirty="0">
                <a:solidFill>
                  <a:srgbClr val="000000"/>
                </a:solidFill>
                <a:latin typeface="Arial"/>
                <a:cs typeface="+mn-cs"/>
              </a:rPr>
              <a:t> </a:t>
            </a:r>
          </a:p>
          <a:p>
            <a:pPr>
              <a:spcBef>
                <a:spcPct val="0"/>
              </a:spcBef>
              <a:defRPr/>
            </a:pPr>
            <a:r>
              <a:rPr lang="it-IT" sz="1600" kern="0" dirty="0">
                <a:solidFill>
                  <a:srgbClr val="000000"/>
                </a:solidFill>
                <a:latin typeface="Arial"/>
                <a:cs typeface="+mn-cs"/>
              </a:rPr>
              <a:t>	</a:t>
            </a:r>
            <a:r>
              <a:rPr lang="it-IT" sz="1600" kern="0" dirty="0" err="1">
                <a:solidFill>
                  <a:srgbClr val="000000"/>
                </a:solidFill>
                <a:latin typeface="Arial"/>
                <a:cs typeface="+mn-cs"/>
              </a:rPr>
              <a:t>similar</a:t>
            </a:r>
            <a:endParaRPr lang="it-IT" sz="1600" kern="0" dirty="0">
              <a:solidFill>
                <a:srgbClr val="000000"/>
              </a:solidFill>
              <a:latin typeface="Arial"/>
              <a:cs typeface="+mn-cs"/>
            </a:endParaRPr>
          </a:p>
        </p:txBody>
      </p:sp>
      <p:sp>
        <p:nvSpPr>
          <p:cNvPr id="58" name="Rettangolo 57"/>
          <p:cNvSpPr>
            <a:spLocks noChangeArrowheads="1"/>
          </p:cNvSpPr>
          <p:nvPr/>
        </p:nvSpPr>
        <p:spPr bwMode="auto">
          <a:xfrm>
            <a:off x="1285875" y="2786063"/>
            <a:ext cx="3143250" cy="428625"/>
          </a:xfrm>
          <a:prstGeom prst="rect">
            <a:avLst/>
          </a:prstGeom>
          <a:noFill/>
          <a:ln w="25400">
            <a:solidFill>
              <a:schemeClr val="accent2"/>
            </a:solidFill>
            <a:miter lim="800000"/>
            <a:headEnd/>
            <a:tailEnd/>
          </a:ln>
          <a:extLst>
            <a:ext uri="{909E8E84-426E-40dd-AFC4-6F175D3DCCD1}">
              <a14:hiddenFill xmlns:a14="http://schemas.microsoft.com/office/drawing/2010/main" xmlns="">
                <a:solidFill>
                  <a:srgbClr val="FFFFFF"/>
                </a:solidFill>
              </a14:hiddenFill>
            </a:ext>
          </a:extLst>
        </p:spPr>
        <p:txBody>
          <a:bodyPr/>
          <a:lstStyle/>
          <a:p>
            <a:pPr>
              <a:spcBef>
                <a:spcPct val="0"/>
              </a:spcBef>
            </a:pPr>
            <a:endParaRPr lang="it-IT" sz="2400">
              <a:solidFill>
                <a:srgbClr val="000000"/>
              </a:solidFill>
              <a:cs typeface="+mn-cs"/>
            </a:endParaRPr>
          </a:p>
        </p:txBody>
      </p:sp>
      <p:sp>
        <p:nvSpPr>
          <p:cNvPr id="60" name="CasellaDiTesto 59"/>
          <p:cNvSpPr txBox="1"/>
          <p:nvPr/>
        </p:nvSpPr>
        <p:spPr>
          <a:xfrm>
            <a:off x="5643563" y="4572000"/>
            <a:ext cx="3071812" cy="830263"/>
          </a:xfrm>
          <a:prstGeom prst="rect">
            <a:avLst/>
          </a:prstGeom>
          <a:noFill/>
        </p:spPr>
        <p:txBody>
          <a:bodyPr>
            <a:spAutoFit/>
          </a:bodyPr>
          <a:lstStyle>
            <a:lvl1pPr eaLnBrk="0" hangingPunct="0">
              <a:defRPr sz="2400">
                <a:solidFill>
                  <a:schemeClr val="tx1"/>
                </a:solidFill>
                <a:latin typeface="Times New Roman" charset="0"/>
                <a:ea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spcBef>
                <a:spcPct val="0"/>
              </a:spcBef>
            </a:pPr>
            <a:r>
              <a:rPr lang="en-US" sz="1600">
                <a:solidFill>
                  <a:srgbClr val="000000"/>
                </a:solidFill>
                <a:latin typeface="Arial" charset="0"/>
                <a:cs typeface="+mn-cs"/>
              </a:rPr>
              <a:t>e</a:t>
            </a:r>
            <a:r>
              <a:rPr lang="en-US" sz="1600" baseline="-25000">
                <a:solidFill>
                  <a:srgbClr val="000000"/>
                </a:solidFill>
                <a:latin typeface="Arial" charset="0"/>
                <a:cs typeface="+mn-cs"/>
              </a:rPr>
              <a:t>1</a:t>
            </a:r>
            <a:r>
              <a:rPr lang="en-US" sz="1600">
                <a:solidFill>
                  <a:srgbClr val="000000"/>
                </a:solidFill>
                <a:latin typeface="Arial" charset="0"/>
                <a:cs typeface="+mn-cs"/>
              </a:rPr>
              <a:t> = e'</a:t>
            </a:r>
            <a:r>
              <a:rPr lang="en-US" sz="1600" baseline="-25000">
                <a:solidFill>
                  <a:srgbClr val="000000"/>
                </a:solidFill>
                <a:latin typeface="Arial" charset="0"/>
                <a:cs typeface="+mn-cs"/>
              </a:rPr>
              <a:t>1 </a:t>
            </a:r>
            <a:r>
              <a:rPr lang="en-US" sz="1600">
                <a:solidFill>
                  <a:srgbClr val="000000"/>
                </a:solidFill>
                <a:latin typeface="Arial" charset="0"/>
                <a:cs typeface="+mn-cs"/>
              </a:rPr>
              <a:t>… equalities between a source expression and a target expression</a:t>
            </a:r>
            <a:endParaRPr lang="it-IT" sz="1600">
              <a:solidFill>
                <a:srgbClr val="000000"/>
              </a:solidFill>
              <a:latin typeface="Arial" charset="0"/>
              <a:cs typeface="+mn-cs"/>
            </a:endParaRPr>
          </a:p>
        </p:txBody>
      </p:sp>
      <p:sp>
        <p:nvSpPr>
          <p:cNvPr id="61" name="Rettangolo 60"/>
          <p:cNvSpPr>
            <a:spLocks noChangeArrowheads="1"/>
          </p:cNvSpPr>
          <p:nvPr/>
        </p:nvSpPr>
        <p:spPr bwMode="auto">
          <a:xfrm>
            <a:off x="1143000" y="5286375"/>
            <a:ext cx="3143250" cy="928688"/>
          </a:xfrm>
          <a:prstGeom prst="rect">
            <a:avLst/>
          </a:prstGeom>
          <a:noFill/>
          <a:ln w="25400">
            <a:solidFill>
              <a:schemeClr val="accent2"/>
            </a:solidFill>
            <a:miter lim="800000"/>
            <a:headEnd/>
            <a:tailEnd/>
          </a:ln>
          <a:extLst>
            <a:ext uri="{909E8E84-426E-40dd-AFC4-6F175D3DCCD1}">
              <a14:hiddenFill xmlns:a14="http://schemas.microsoft.com/office/drawing/2010/main" xmlns="">
                <a:solidFill>
                  <a:srgbClr val="FFFFFF"/>
                </a:solidFill>
              </a14:hiddenFill>
            </a:ext>
          </a:extLst>
        </p:spPr>
        <p:txBody>
          <a:bodyPr/>
          <a:lstStyle/>
          <a:p>
            <a:pPr>
              <a:spcBef>
                <a:spcPct val="0"/>
              </a:spcBef>
            </a:pPr>
            <a:endParaRPr lang="it-IT" sz="2400">
              <a:solidFill>
                <a:srgbClr val="000000"/>
              </a:solidFill>
              <a:cs typeface="+mn-cs"/>
            </a:endParaRPr>
          </a:p>
        </p:txBody>
      </p:sp>
      <p:sp>
        <p:nvSpPr>
          <p:cNvPr id="63" name="Rettangolo 62"/>
          <p:cNvSpPr>
            <a:spLocks noChangeArrowheads="1"/>
          </p:cNvSpPr>
          <p:nvPr/>
        </p:nvSpPr>
        <p:spPr bwMode="auto">
          <a:xfrm>
            <a:off x="5572125" y="1500188"/>
            <a:ext cx="3000375" cy="1285875"/>
          </a:xfrm>
          <a:prstGeom prst="rect">
            <a:avLst/>
          </a:prstGeom>
          <a:noFill/>
          <a:ln w="25400">
            <a:solidFill>
              <a:schemeClr val="accent2"/>
            </a:solidFill>
            <a:miter lim="800000"/>
            <a:headEnd/>
            <a:tailEnd/>
          </a:ln>
          <a:extLst>
            <a:ext uri="{909E8E84-426E-40dd-AFC4-6F175D3DCCD1}">
              <a14:hiddenFill xmlns:a14="http://schemas.microsoft.com/office/drawing/2010/main" xmlns="">
                <a:solidFill>
                  <a:srgbClr val="FFFFFF"/>
                </a:solidFill>
              </a14:hiddenFill>
            </a:ext>
          </a:extLst>
        </p:spPr>
        <p:txBody>
          <a:bodyPr/>
          <a:lstStyle/>
          <a:p>
            <a:pPr>
              <a:spcBef>
                <a:spcPct val="0"/>
              </a:spcBef>
            </a:pPr>
            <a:endParaRPr lang="it-IT" sz="2400">
              <a:solidFill>
                <a:srgbClr val="000000"/>
              </a:solidFill>
              <a:cs typeface="+mn-cs"/>
            </a:endParaRPr>
          </a:p>
        </p:txBody>
      </p:sp>
      <p:sp>
        <p:nvSpPr>
          <p:cNvPr id="64" name="Rettangolo 63"/>
          <p:cNvSpPr>
            <a:spLocks noChangeArrowheads="1"/>
          </p:cNvSpPr>
          <p:nvPr/>
        </p:nvSpPr>
        <p:spPr bwMode="auto">
          <a:xfrm>
            <a:off x="5572125" y="2928938"/>
            <a:ext cx="3000375" cy="642937"/>
          </a:xfrm>
          <a:prstGeom prst="rect">
            <a:avLst/>
          </a:prstGeom>
          <a:noFill/>
          <a:ln w="25400">
            <a:solidFill>
              <a:schemeClr val="accent2"/>
            </a:solidFill>
            <a:miter lim="800000"/>
            <a:headEnd/>
            <a:tailEnd/>
          </a:ln>
          <a:extLst>
            <a:ext uri="{909E8E84-426E-40dd-AFC4-6F175D3DCCD1}">
              <a14:hiddenFill xmlns:a14="http://schemas.microsoft.com/office/drawing/2010/main" xmlns="">
                <a:solidFill>
                  <a:srgbClr val="FFFFFF"/>
                </a:solidFill>
              </a14:hiddenFill>
            </a:ext>
          </a:extLst>
        </p:spPr>
        <p:txBody>
          <a:bodyPr/>
          <a:lstStyle/>
          <a:p>
            <a:pPr>
              <a:spcBef>
                <a:spcPct val="0"/>
              </a:spcBef>
            </a:pPr>
            <a:endParaRPr lang="it-IT" sz="2400">
              <a:solidFill>
                <a:srgbClr val="000000"/>
              </a:solidFill>
              <a:cs typeface="+mn-cs"/>
            </a:endParaRPr>
          </a:p>
        </p:txBody>
      </p:sp>
      <p:sp>
        <p:nvSpPr>
          <p:cNvPr id="65" name="Rettangolo 64"/>
          <p:cNvSpPr>
            <a:spLocks noChangeArrowheads="1"/>
          </p:cNvSpPr>
          <p:nvPr/>
        </p:nvSpPr>
        <p:spPr bwMode="auto">
          <a:xfrm>
            <a:off x="5643563" y="4643438"/>
            <a:ext cx="3000375" cy="785812"/>
          </a:xfrm>
          <a:prstGeom prst="rect">
            <a:avLst/>
          </a:prstGeom>
          <a:noFill/>
          <a:ln w="25400">
            <a:solidFill>
              <a:schemeClr val="accent2"/>
            </a:solidFill>
            <a:miter lim="800000"/>
            <a:headEnd/>
            <a:tailEnd/>
          </a:ln>
          <a:extLst>
            <a:ext uri="{909E8E84-426E-40dd-AFC4-6F175D3DCCD1}">
              <a14:hiddenFill xmlns:a14="http://schemas.microsoft.com/office/drawing/2010/main" xmlns="">
                <a:solidFill>
                  <a:srgbClr val="FFFFFF"/>
                </a:solidFill>
              </a14:hiddenFill>
            </a:ext>
          </a:extLst>
        </p:spPr>
        <p:txBody>
          <a:bodyPr/>
          <a:lstStyle/>
          <a:p>
            <a:pPr>
              <a:spcBef>
                <a:spcPct val="0"/>
              </a:spcBef>
            </a:pPr>
            <a:endParaRPr lang="it-IT" sz="2400">
              <a:solidFill>
                <a:srgbClr val="000000"/>
              </a:solidFill>
              <a:cs typeface="+mn-cs"/>
            </a:endParaRPr>
          </a:p>
        </p:txBody>
      </p:sp>
      <p:sp>
        <p:nvSpPr>
          <p:cNvPr id="72" name="CasellaDiTesto 71"/>
          <p:cNvSpPr txBox="1">
            <a:spLocks noChangeArrowheads="1"/>
          </p:cNvSpPr>
          <p:nvPr/>
        </p:nvSpPr>
        <p:spPr bwMode="auto">
          <a:xfrm>
            <a:off x="5643563" y="5715000"/>
            <a:ext cx="3000375" cy="8302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defTabSz="271463" eaLnBrk="0" hangingPunct="0">
              <a:defRPr sz="2400">
                <a:solidFill>
                  <a:schemeClr val="tx1"/>
                </a:solidFill>
                <a:latin typeface="Times New Roman" charset="0"/>
                <a:ea typeface="ＭＳ Ｐゴシック" charset="0"/>
              </a:defRPr>
            </a:lvl1pPr>
            <a:lvl2pPr marL="742950" indent="-285750" defTabSz="271463" eaLnBrk="0" hangingPunct="0">
              <a:defRPr sz="2400">
                <a:solidFill>
                  <a:schemeClr val="tx1"/>
                </a:solidFill>
                <a:latin typeface="Times New Roman" charset="0"/>
                <a:ea typeface="ＭＳ Ｐゴシック" charset="0"/>
              </a:defRPr>
            </a:lvl2pPr>
            <a:lvl3pPr marL="1143000" indent="-228600" defTabSz="271463" eaLnBrk="0" hangingPunct="0">
              <a:defRPr sz="2400">
                <a:solidFill>
                  <a:schemeClr val="tx1"/>
                </a:solidFill>
                <a:latin typeface="Times New Roman" charset="0"/>
                <a:ea typeface="ＭＳ Ｐゴシック" charset="0"/>
              </a:defRPr>
            </a:lvl3pPr>
            <a:lvl4pPr marL="1600200" indent="-228600" defTabSz="271463" eaLnBrk="0" hangingPunct="0">
              <a:defRPr sz="2400">
                <a:solidFill>
                  <a:schemeClr val="tx1"/>
                </a:solidFill>
                <a:latin typeface="Times New Roman" charset="0"/>
                <a:ea typeface="ＭＳ Ｐゴシック" charset="0"/>
              </a:defRPr>
            </a:lvl4pPr>
            <a:lvl5pPr marL="2057400" indent="-228600" defTabSz="271463" eaLnBrk="0" hangingPunct="0">
              <a:defRPr sz="2400">
                <a:solidFill>
                  <a:schemeClr val="tx1"/>
                </a:solidFill>
                <a:latin typeface="Times New Roman" charset="0"/>
                <a:ea typeface="ＭＳ Ｐゴシック" charset="0"/>
              </a:defRPr>
            </a:lvl5pPr>
            <a:lvl6pPr marL="2514600" indent="-228600" defTabSz="271463"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271463"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271463"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271463" eaLnBrk="0" fontAlgn="base" hangingPunct="0">
              <a:spcBef>
                <a:spcPct val="0"/>
              </a:spcBef>
              <a:spcAft>
                <a:spcPct val="0"/>
              </a:spcAft>
              <a:defRPr sz="2400">
                <a:solidFill>
                  <a:schemeClr val="tx1"/>
                </a:solidFill>
                <a:latin typeface="Times New Roman" charset="0"/>
                <a:ea typeface="ＭＳ Ｐゴシック" charset="0"/>
              </a:defRPr>
            </a:lvl9pPr>
          </a:lstStyle>
          <a:p>
            <a:pPr>
              <a:spcBef>
                <a:spcPct val="0"/>
              </a:spcBef>
            </a:pPr>
            <a:r>
              <a:rPr lang="it-IT" sz="1600">
                <a:solidFill>
                  <a:srgbClr val="000000"/>
                </a:solidFill>
                <a:latin typeface="Arial" charset="0"/>
                <a:cs typeface="+mn-cs"/>
              </a:rPr>
              <a:t>Restrictions: See paper, page 210, lines 5+: "The mapping is well formed …"</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3"/>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47"/>
                                        </p:tgtEl>
                                        <p:attrNameLst>
                                          <p:attrName>style.visibility</p:attrName>
                                        </p:attrNameLst>
                                      </p:cBhvr>
                                      <p:to>
                                        <p:strVal val="hidden"/>
                                      </p:to>
                                    </p:set>
                                  </p:childTnLst>
                                </p:cTn>
                              </p:par>
                              <p:par>
                                <p:cTn id="19" presetID="1" presetClass="exit" presetSubtype="0" fill="hold" grpId="1" nodeType="withEffect">
                                  <p:stCondLst>
                                    <p:cond delay="0"/>
                                  </p:stCondLst>
                                  <p:childTnLst>
                                    <p:set>
                                      <p:cBhvr>
                                        <p:cTn id="20" dur="1" fill="hold">
                                          <p:stCondLst>
                                            <p:cond delay="0"/>
                                          </p:stCondLst>
                                        </p:cTn>
                                        <p:tgtEl>
                                          <p:spTgt spid="53"/>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63"/>
                                        </p:tgtEl>
                                        <p:attrNameLst>
                                          <p:attrName>style.visibility</p:attrName>
                                        </p:attrNameLst>
                                      </p:cBhvr>
                                      <p:to>
                                        <p:strVal val="hidden"/>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4"/>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6"/>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xit" presetSubtype="0" fill="hold" grpId="1" nodeType="clickEffect">
                                  <p:stCondLst>
                                    <p:cond delay="0"/>
                                  </p:stCondLst>
                                  <p:childTnLst>
                                    <p:set>
                                      <p:cBhvr>
                                        <p:cTn id="38" dur="1" fill="hold">
                                          <p:stCondLst>
                                            <p:cond delay="0"/>
                                          </p:stCondLst>
                                        </p:cTn>
                                        <p:tgtEl>
                                          <p:spTgt spid="51"/>
                                        </p:tgtEl>
                                        <p:attrNameLst>
                                          <p:attrName>style.visibility</p:attrName>
                                        </p:attrNameLst>
                                      </p:cBhvr>
                                      <p:to>
                                        <p:strVal val="hidden"/>
                                      </p:to>
                                    </p:set>
                                  </p:childTnLst>
                                </p:cTn>
                              </p:par>
                              <p:par>
                                <p:cTn id="39" presetID="1" presetClass="exit" presetSubtype="0" fill="hold" grpId="1" nodeType="withEffect">
                                  <p:stCondLst>
                                    <p:cond delay="0"/>
                                  </p:stCondLst>
                                  <p:childTnLst>
                                    <p:set>
                                      <p:cBhvr>
                                        <p:cTn id="40" dur="1" fill="hold">
                                          <p:stCondLst>
                                            <p:cond delay="0"/>
                                          </p:stCondLst>
                                        </p:cTn>
                                        <p:tgtEl>
                                          <p:spTgt spid="64"/>
                                        </p:tgtEl>
                                        <p:attrNameLst>
                                          <p:attrName>style.visibility</p:attrName>
                                        </p:attrNameLst>
                                      </p:cBhvr>
                                      <p:to>
                                        <p:strVal val="hidden"/>
                                      </p:to>
                                    </p:set>
                                  </p:childTnLst>
                                </p:cTn>
                              </p:par>
                              <p:par>
                                <p:cTn id="41" presetID="1" presetClass="exit" presetSubtype="0" fill="hold" grpId="1" nodeType="withEffect">
                                  <p:stCondLst>
                                    <p:cond delay="0"/>
                                  </p:stCondLst>
                                  <p:childTnLst>
                                    <p:set>
                                      <p:cBhvr>
                                        <p:cTn id="42" dur="1" fill="hold">
                                          <p:stCondLst>
                                            <p:cond delay="0"/>
                                          </p:stCondLst>
                                        </p:cTn>
                                        <p:tgtEl>
                                          <p:spTgt spid="56"/>
                                        </p:tgtEl>
                                        <p:attrNameLst>
                                          <p:attrName>style.visibility</p:attrName>
                                        </p:attrNameLst>
                                      </p:cBhvr>
                                      <p:to>
                                        <p:strVal val="hidden"/>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57"/>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58"/>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60"/>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65"/>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61"/>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xit" presetSubtype="0" fill="hold" grpId="1" nodeType="clickEffect">
                                  <p:stCondLst>
                                    <p:cond delay="0"/>
                                  </p:stCondLst>
                                  <p:childTnLst>
                                    <p:set>
                                      <p:cBhvr>
                                        <p:cTn id="62" dur="1" fill="hold">
                                          <p:stCondLst>
                                            <p:cond delay="0"/>
                                          </p:stCondLst>
                                        </p:cTn>
                                        <p:tgtEl>
                                          <p:spTgt spid="58"/>
                                        </p:tgtEl>
                                        <p:attrNameLst>
                                          <p:attrName>style.visibility</p:attrName>
                                        </p:attrNameLst>
                                      </p:cBhvr>
                                      <p:to>
                                        <p:strVal val="hidden"/>
                                      </p:to>
                                    </p:set>
                                  </p:childTnLst>
                                </p:cTn>
                              </p:par>
                              <p:par>
                                <p:cTn id="63" presetID="1" presetClass="exit" presetSubtype="0" fill="hold" grpId="1" nodeType="withEffect">
                                  <p:stCondLst>
                                    <p:cond delay="0"/>
                                  </p:stCondLst>
                                  <p:childTnLst>
                                    <p:set>
                                      <p:cBhvr>
                                        <p:cTn id="64" dur="1" fill="hold">
                                          <p:stCondLst>
                                            <p:cond delay="0"/>
                                          </p:stCondLst>
                                        </p:cTn>
                                        <p:tgtEl>
                                          <p:spTgt spid="61"/>
                                        </p:tgtEl>
                                        <p:attrNameLst>
                                          <p:attrName>style.visibility</p:attrName>
                                        </p:attrNameLst>
                                      </p:cBhvr>
                                      <p:to>
                                        <p:strVal val="hidden"/>
                                      </p:to>
                                    </p:set>
                                  </p:childTnLst>
                                </p:cTn>
                              </p:par>
                              <p:par>
                                <p:cTn id="65" presetID="1" presetClass="exit" presetSubtype="0" fill="hold" grpId="1" nodeType="withEffect">
                                  <p:stCondLst>
                                    <p:cond delay="0"/>
                                  </p:stCondLst>
                                  <p:childTnLst>
                                    <p:set>
                                      <p:cBhvr>
                                        <p:cTn id="66" dur="1" fill="hold">
                                          <p:stCondLst>
                                            <p:cond delay="0"/>
                                          </p:stCondLst>
                                        </p:cTn>
                                        <p:tgtEl>
                                          <p:spTgt spid="65"/>
                                        </p:tgtEl>
                                        <p:attrNameLst>
                                          <p:attrName>style.visibility</p:attrName>
                                        </p:attrNameLst>
                                      </p:cBhvr>
                                      <p:to>
                                        <p:strVal val="hidden"/>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47" grpId="1" animBg="1"/>
      <p:bldP spid="49" grpId="0"/>
      <p:bldP spid="51" grpId="0" animBg="1"/>
      <p:bldP spid="51" grpId="1" animBg="1"/>
      <p:bldP spid="53" grpId="0" animBg="1"/>
      <p:bldP spid="53" grpId="1" animBg="1"/>
      <p:bldP spid="54" grpId="0"/>
      <p:bldP spid="56" grpId="0" animBg="1"/>
      <p:bldP spid="56" grpId="1" animBg="1"/>
      <p:bldP spid="57" grpId="0"/>
      <p:bldP spid="58" grpId="0" animBg="1"/>
      <p:bldP spid="58" grpId="1" animBg="1"/>
      <p:bldP spid="60" grpId="0"/>
      <p:bldP spid="61" grpId="0" animBg="1"/>
      <p:bldP spid="61" grpId="1" animBg="1"/>
      <p:bldP spid="63" grpId="0" animBg="1"/>
      <p:bldP spid="63" grpId="1" animBg="1"/>
      <p:bldP spid="64" grpId="0" animBg="1"/>
      <p:bldP spid="64" grpId="1" animBg="1"/>
      <p:bldP spid="65" grpId="0" animBg="1"/>
      <p:bldP spid="65" grpId="1" animBg="1"/>
      <p:bldP spid="72" grpId="0"/>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olo 7"/>
          <p:cNvSpPr>
            <a:spLocks noGrp="1"/>
          </p:cNvSpPr>
          <p:nvPr>
            <p:ph type="title"/>
          </p:nvPr>
        </p:nvSpPr>
        <p:spPr/>
        <p:txBody>
          <a:bodyPr/>
          <a:lstStyle/>
          <a:p>
            <a:r>
              <a:rPr lang="it-IT">
                <a:latin typeface="Arial" charset="0"/>
              </a:rPr>
              <a:t>Schema constraints</a:t>
            </a:r>
          </a:p>
        </p:txBody>
      </p:sp>
      <p:sp>
        <p:nvSpPr>
          <p:cNvPr id="27651" name="Segnaposto contenuto 8"/>
          <p:cNvSpPr>
            <a:spLocks noGrp="1"/>
          </p:cNvSpPr>
          <p:nvPr>
            <p:ph idx="1"/>
          </p:nvPr>
        </p:nvSpPr>
        <p:spPr/>
        <p:txBody>
          <a:bodyPr/>
          <a:lstStyle/>
          <a:p>
            <a:r>
              <a:rPr lang="it-IT">
                <a:latin typeface="Arial" charset="0"/>
              </a:rPr>
              <a:t>Referential integrity is essential in this approach as the basis for the discovery of "associations"</a:t>
            </a:r>
          </a:p>
          <a:p>
            <a:r>
              <a:rPr lang="it-IT">
                <a:latin typeface="Arial" charset="0"/>
              </a:rPr>
              <a:t>Given the nested model, they need a rather complex definition</a:t>
            </a:r>
          </a:p>
          <a:p>
            <a:r>
              <a:rPr lang="it-IT">
                <a:latin typeface="Arial" charset="0"/>
              </a:rPr>
              <a:t>So, two steps</a:t>
            </a:r>
          </a:p>
          <a:p>
            <a:pPr lvl="1"/>
            <a:r>
              <a:rPr lang="it-IT">
                <a:latin typeface="Arial" charset="0"/>
              </a:rPr>
              <a:t>Paths (primary paths and relative paths)</a:t>
            </a:r>
          </a:p>
          <a:p>
            <a:pPr lvl="1"/>
            <a:r>
              <a:rPr lang="it-IT">
                <a:latin typeface="Arial" charset="0"/>
              </a:rPr>
              <a:t>Nested referential integrity (NRI) constraints</a:t>
            </a:r>
          </a:p>
        </p:txBody>
      </p:sp>
      <p:sp>
        <p:nvSpPr>
          <p:cNvPr id="5" name="Segnaposto data 4"/>
          <p:cNvSpPr>
            <a:spLocks noGrp="1"/>
          </p:cNvSpPr>
          <p:nvPr>
            <p:ph type="dt" sz="quarter" idx="10"/>
          </p:nvPr>
        </p:nvSpPr>
        <p:spPr/>
        <p:txBody>
          <a:bodyPr/>
          <a:lstStyle/>
          <a:p>
            <a:pPr>
              <a:defRPr/>
            </a:pPr>
            <a:r>
              <a:rPr lang="it-IT">
                <a:latin typeface="Arial"/>
              </a:rPr>
              <a:t>P. Atzeni</a:t>
            </a:r>
          </a:p>
        </p:txBody>
      </p:sp>
      <p:sp>
        <p:nvSpPr>
          <p:cNvPr id="6" name="Segnaposto piè di pagina 5"/>
          <p:cNvSpPr>
            <a:spLocks noGrp="1"/>
          </p:cNvSpPr>
          <p:nvPr>
            <p:ph type="ftr" sz="quarter" idx="11"/>
          </p:nvPr>
        </p:nvSpPr>
        <p:spPr/>
        <p:txBody>
          <a:bodyPr/>
          <a:lstStyle/>
          <a:p>
            <a:pPr>
              <a:defRPr/>
            </a:pPr>
            <a:r>
              <a:rPr lang="it-IT">
                <a:latin typeface="Arial"/>
              </a:rPr>
              <a:t>ITD - 3 - 28/10-4/11/2009</a:t>
            </a:r>
          </a:p>
        </p:txBody>
      </p:sp>
      <p:sp>
        <p:nvSpPr>
          <p:cNvPr id="7" name="Segnaposto numero diapositiva 6"/>
          <p:cNvSpPr>
            <a:spLocks noGrp="1"/>
          </p:cNvSpPr>
          <p:nvPr>
            <p:ph type="sldNum" sz="quarter" idx="12"/>
          </p:nvPr>
        </p:nvSpPr>
        <p:spPr/>
        <p:txBody>
          <a:bodyPr/>
          <a:lstStyle>
            <a:lvl1pPr eaLnBrk="0" hangingPunct="0">
              <a:defRPr sz="2400">
                <a:solidFill>
                  <a:schemeClr val="tx1"/>
                </a:solidFill>
                <a:latin typeface="Times New Roman" charset="0"/>
                <a:ea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2AB88ED2-D3A3-834E-9649-217ABD523A6E}" type="slidenum">
              <a:rPr lang="it-IT" sz="1200">
                <a:solidFill>
                  <a:srgbClr val="FFFFFF"/>
                </a:solidFill>
                <a:latin typeface="Arial" charset="0"/>
              </a:rPr>
              <a:pPr/>
              <a:t>93</a:t>
            </a:fld>
            <a:endParaRPr lang="it-IT" sz="1200">
              <a:solidFill>
                <a:srgbClr val="FFFFFF"/>
              </a:solidFill>
              <a:latin typeface="Arial" charset="0"/>
            </a:endParaRPr>
          </a:p>
        </p:txBody>
      </p:sp>
    </p:spTree>
  </p:cSld>
  <p:clrMapOvr>
    <a:masterClrMapping/>
  </p:clrMapOvr>
  <p:transition spd="slow">
    <p:wipe dir="r"/>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olo 7"/>
          <p:cNvSpPr>
            <a:spLocks noGrp="1"/>
          </p:cNvSpPr>
          <p:nvPr>
            <p:ph type="title"/>
          </p:nvPr>
        </p:nvSpPr>
        <p:spPr/>
        <p:txBody>
          <a:bodyPr/>
          <a:lstStyle/>
          <a:p>
            <a:r>
              <a:rPr lang="it-IT">
                <a:latin typeface="Arial" charset="0"/>
              </a:rPr>
              <a:t>Primary paths</a:t>
            </a:r>
          </a:p>
        </p:txBody>
      </p:sp>
      <p:sp>
        <p:nvSpPr>
          <p:cNvPr id="28675" name="Segnaposto contenuto 8"/>
          <p:cNvSpPr>
            <a:spLocks noGrp="1"/>
          </p:cNvSpPr>
          <p:nvPr>
            <p:ph idx="1"/>
          </p:nvPr>
        </p:nvSpPr>
        <p:spPr/>
        <p:txBody>
          <a:bodyPr/>
          <a:lstStyle/>
          <a:p>
            <a:r>
              <a:rPr lang="it-IT">
                <a:latin typeface="Arial" charset="0"/>
              </a:rPr>
              <a:t>Primary path (given a schema root R, that is a first level element in the schema):</a:t>
            </a:r>
          </a:p>
          <a:p>
            <a:pPr lvl="1"/>
            <a:r>
              <a:rPr lang="it-IT">
                <a:latin typeface="Arial" charset="0"/>
              </a:rPr>
              <a:t>x</a:t>
            </a:r>
            <a:r>
              <a:rPr lang="it-IT" baseline="-25000">
                <a:latin typeface="Arial" charset="0"/>
              </a:rPr>
              <a:t>1</a:t>
            </a:r>
            <a:r>
              <a:rPr lang="it-IT">
                <a:latin typeface="Arial" charset="0"/>
              </a:rPr>
              <a:t> in g</a:t>
            </a:r>
            <a:r>
              <a:rPr lang="it-IT" baseline="-25000">
                <a:latin typeface="Arial" charset="0"/>
              </a:rPr>
              <a:t>1</a:t>
            </a:r>
            <a:r>
              <a:rPr lang="it-IT">
                <a:latin typeface="Arial" charset="0"/>
              </a:rPr>
              <a:t>, x</a:t>
            </a:r>
            <a:r>
              <a:rPr lang="it-IT" baseline="-25000">
                <a:latin typeface="Arial" charset="0"/>
              </a:rPr>
              <a:t>2</a:t>
            </a:r>
            <a:r>
              <a:rPr lang="it-IT">
                <a:latin typeface="Arial" charset="0"/>
              </a:rPr>
              <a:t> in g</a:t>
            </a:r>
            <a:r>
              <a:rPr lang="it-IT" baseline="-25000">
                <a:latin typeface="Arial" charset="0"/>
              </a:rPr>
              <a:t>2</a:t>
            </a:r>
            <a:r>
              <a:rPr lang="it-IT">
                <a:latin typeface="Arial" charset="0"/>
              </a:rPr>
              <a:t>, …, x</a:t>
            </a:r>
            <a:r>
              <a:rPr lang="it-IT" baseline="-25000">
                <a:latin typeface="Arial" charset="0"/>
              </a:rPr>
              <a:t>n</a:t>
            </a:r>
            <a:r>
              <a:rPr lang="it-IT">
                <a:latin typeface="Arial" charset="0"/>
              </a:rPr>
              <a:t> in g</a:t>
            </a:r>
            <a:r>
              <a:rPr lang="it-IT" baseline="-25000">
                <a:latin typeface="Arial" charset="0"/>
              </a:rPr>
              <a:t>n</a:t>
            </a:r>
            <a:r>
              <a:rPr lang="it-IT">
                <a:latin typeface="Arial" charset="0"/>
              </a:rPr>
              <a:t> </a:t>
            </a:r>
          </a:p>
          <a:p>
            <a:pPr lvl="2"/>
            <a:r>
              <a:rPr lang="it-IT">
                <a:latin typeface="Arial" charset="0"/>
              </a:rPr>
              <a:t>where g</a:t>
            </a:r>
            <a:r>
              <a:rPr lang="it-IT" baseline="-25000">
                <a:latin typeface="Arial" charset="0"/>
              </a:rPr>
              <a:t>1 </a:t>
            </a:r>
            <a:r>
              <a:rPr lang="it-IT">
                <a:latin typeface="Arial" charset="0"/>
              </a:rPr>
              <a:t>is an expression on R (just R?), g</a:t>
            </a:r>
            <a:r>
              <a:rPr lang="it-IT" baseline="-25000">
                <a:latin typeface="Arial" charset="0"/>
              </a:rPr>
              <a:t>i </a:t>
            </a:r>
            <a:r>
              <a:rPr lang="it-IT">
                <a:latin typeface="Arial" charset="0"/>
              </a:rPr>
              <a:t>(for i ≥ 2) g</a:t>
            </a:r>
            <a:r>
              <a:rPr lang="it-IT" baseline="-25000">
                <a:latin typeface="Arial" charset="0"/>
              </a:rPr>
              <a:t>1 </a:t>
            </a:r>
            <a:r>
              <a:rPr lang="it-IT">
                <a:latin typeface="Arial" charset="0"/>
              </a:rPr>
              <a:t>is an expression on x</a:t>
            </a:r>
            <a:r>
              <a:rPr lang="it-IT" baseline="-25000">
                <a:latin typeface="Arial" charset="0"/>
              </a:rPr>
              <a:t>i-1</a:t>
            </a:r>
          </a:p>
          <a:p>
            <a:r>
              <a:rPr lang="it-IT">
                <a:latin typeface="Arial" charset="0"/>
              </a:rPr>
              <a:t>Examples</a:t>
            </a:r>
          </a:p>
          <a:p>
            <a:pPr lvl="1"/>
            <a:r>
              <a:rPr lang="it-IT">
                <a:latin typeface="Arial" charset="0"/>
              </a:rPr>
              <a:t>c in companies</a:t>
            </a:r>
          </a:p>
          <a:p>
            <a:pPr lvl="1"/>
            <a:r>
              <a:rPr lang="it-IT">
                <a:latin typeface="Arial" charset="0"/>
              </a:rPr>
              <a:t>o in organizations</a:t>
            </a:r>
          </a:p>
          <a:p>
            <a:pPr lvl="1"/>
            <a:r>
              <a:rPr lang="it-IT">
                <a:latin typeface="Arial" charset="0"/>
              </a:rPr>
              <a:t>o in organizations, f in o.fundings</a:t>
            </a:r>
          </a:p>
        </p:txBody>
      </p:sp>
      <p:sp>
        <p:nvSpPr>
          <p:cNvPr id="5" name="Segnaposto data 4"/>
          <p:cNvSpPr>
            <a:spLocks noGrp="1"/>
          </p:cNvSpPr>
          <p:nvPr>
            <p:ph type="dt" sz="quarter" idx="10"/>
          </p:nvPr>
        </p:nvSpPr>
        <p:spPr/>
        <p:txBody>
          <a:bodyPr/>
          <a:lstStyle/>
          <a:p>
            <a:pPr>
              <a:defRPr/>
            </a:pPr>
            <a:r>
              <a:rPr lang="it-IT">
                <a:latin typeface="Arial"/>
              </a:rPr>
              <a:t>P. Atzeni</a:t>
            </a:r>
          </a:p>
        </p:txBody>
      </p:sp>
      <p:sp>
        <p:nvSpPr>
          <p:cNvPr id="6" name="Segnaposto piè di pagina 5"/>
          <p:cNvSpPr>
            <a:spLocks noGrp="1"/>
          </p:cNvSpPr>
          <p:nvPr>
            <p:ph type="ftr" sz="quarter" idx="11"/>
          </p:nvPr>
        </p:nvSpPr>
        <p:spPr/>
        <p:txBody>
          <a:bodyPr/>
          <a:lstStyle/>
          <a:p>
            <a:pPr>
              <a:defRPr/>
            </a:pPr>
            <a:r>
              <a:rPr lang="it-IT">
                <a:latin typeface="Arial"/>
              </a:rPr>
              <a:t>ITD - 3 - 28/10-4/11/2009</a:t>
            </a:r>
          </a:p>
        </p:txBody>
      </p:sp>
      <p:sp>
        <p:nvSpPr>
          <p:cNvPr id="7" name="Segnaposto numero diapositiva 6"/>
          <p:cNvSpPr>
            <a:spLocks noGrp="1"/>
          </p:cNvSpPr>
          <p:nvPr>
            <p:ph type="sldNum" sz="quarter" idx="12"/>
          </p:nvPr>
        </p:nvSpPr>
        <p:spPr/>
        <p:txBody>
          <a:bodyPr/>
          <a:lstStyle>
            <a:lvl1pPr eaLnBrk="0" hangingPunct="0">
              <a:defRPr sz="2400">
                <a:solidFill>
                  <a:schemeClr val="tx1"/>
                </a:solidFill>
                <a:latin typeface="Times New Roman" charset="0"/>
                <a:ea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995E4FC7-ED99-4C43-ABFC-32407CDCBEFC}" type="slidenum">
              <a:rPr lang="it-IT" sz="1200">
                <a:solidFill>
                  <a:srgbClr val="FFFFFF"/>
                </a:solidFill>
                <a:latin typeface="Arial" charset="0"/>
              </a:rPr>
              <a:pPr/>
              <a:t>94</a:t>
            </a:fld>
            <a:endParaRPr lang="it-IT" sz="1200">
              <a:solidFill>
                <a:srgbClr val="FFFFFF"/>
              </a:solidFill>
              <a:latin typeface="Arial" charset="0"/>
            </a:endParaRPr>
          </a:p>
        </p:txBody>
      </p:sp>
    </p:spTree>
  </p:cSld>
  <p:clrMapOvr>
    <a:masterClrMapping/>
  </p:clrMapOvr>
  <p:transition spd="slow">
    <p:wipe dir="r"/>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olo 7"/>
          <p:cNvSpPr>
            <a:spLocks noGrp="1"/>
          </p:cNvSpPr>
          <p:nvPr>
            <p:ph type="title"/>
          </p:nvPr>
        </p:nvSpPr>
        <p:spPr/>
        <p:txBody>
          <a:bodyPr/>
          <a:lstStyle/>
          <a:p>
            <a:r>
              <a:rPr lang="it-IT">
                <a:latin typeface="Arial" charset="0"/>
              </a:rPr>
              <a:t>Relative paths</a:t>
            </a:r>
          </a:p>
        </p:txBody>
      </p:sp>
      <p:sp>
        <p:nvSpPr>
          <p:cNvPr id="29699" name="Segnaposto contenuto 8"/>
          <p:cNvSpPr>
            <a:spLocks noGrp="1"/>
          </p:cNvSpPr>
          <p:nvPr>
            <p:ph idx="1"/>
          </p:nvPr>
        </p:nvSpPr>
        <p:spPr/>
        <p:txBody>
          <a:bodyPr/>
          <a:lstStyle/>
          <a:p>
            <a:r>
              <a:rPr lang="it-IT">
                <a:latin typeface="Arial" charset="0"/>
              </a:rPr>
              <a:t>Primary path (given a schema root R, that is a first level element in the schema):</a:t>
            </a:r>
          </a:p>
          <a:p>
            <a:pPr lvl="1"/>
            <a:r>
              <a:rPr lang="it-IT">
                <a:latin typeface="Arial" charset="0"/>
              </a:rPr>
              <a:t>x</a:t>
            </a:r>
            <a:r>
              <a:rPr lang="it-IT" baseline="-25000">
                <a:latin typeface="Arial" charset="0"/>
              </a:rPr>
              <a:t>1</a:t>
            </a:r>
            <a:r>
              <a:rPr lang="it-IT">
                <a:latin typeface="Arial" charset="0"/>
              </a:rPr>
              <a:t> in g</a:t>
            </a:r>
            <a:r>
              <a:rPr lang="it-IT" baseline="-25000">
                <a:latin typeface="Arial" charset="0"/>
              </a:rPr>
              <a:t>1</a:t>
            </a:r>
            <a:r>
              <a:rPr lang="it-IT">
                <a:latin typeface="Arial" charset="0"/>
              </a:rPr>
              <a:t>, x</a:t>
            </a:r>
            <a:r>
              <a:rPr lang="it-IT" baseline="-25000">
                <a:latin typeface="Arial" charset="0"/>
              </a:rPr>
              <a:t>2</a:t>
            </a:r>
            <a:r>
              <a:rPr lang="it-IT">
                <a:latin typeface="Arial" charset="0"/>
              </a:rPr>
              <a:t> in g</a:t>
            </a:r>
            <a:r>
              <a:rPr lang="it-IT" baseline="-25000">
                <a:latin typeface="Arial" charset="0"/>
              </a:rPr>
              <a:t>2</a:t>
            </a:r>
            <a:r>
              <a:rPr lang="it-IT">
                <a:latin typeface="Arial" charset="0"/>
              </a:rPr>
              <a:t>, …, x</a:t>
            </a:r>
            <a:r>
              <a:rPr lang="it-IT" baseline="-25000">
                <a:latin typeface="Arial" charset="0"/>
              </a:rPr>
              <a:t>n</a:t>
            </a:r>
            <a:r>
              <a:rPr lang="it-IT">
                <a:latin typeface="Arial" charset="0"/>
              </a:rPr>
              <a:t> in g</a:t>
            </a:r>
            <a:r>
              <a:rPr lang="it-IT" baseline="-25000">
                <a:latin typeface="Arial" charset="0"/>
              </a:rPr>
              <a:t>n</a:t>
            </a:r>
            <a:r>
              <a:rPr lang="it-IT">
                <a:latin typeface="Arial" charset="0"/>
              </a:rPr>
              <a:t> </a:t>
            </a:r>
          </a:p>
          <a:p>
            <a:pPr lvl="2"/>
            <a:r>
              <a:rPr lang="it-IT">
                <a:latin typeface="Arial" charset="0"/>
              </a:rPr>
              <a:t>where g</a:t>
            </a:r>
            <a:r>
              <a:rPr lang="it-IT" baseline="-25000">
                <a:latin typeface="Arial" charset="0"/>
              </a:rPr>
              <a:t>1 </a:t>
            </a:r>
            <a:r>
              <a:rPr lang="it-IT">
                <a:latin typeface="Arial" charset="0"/>
              </a:rPr>
              <a:t>is an expression on R (just R?), g</a:t>
            </a:r>
            <a:r>
              <a:rPr lang="it-IT" baseline="-25000">
                <a:latin typeface="Arial" charset="0"/>
              </a:rPr>
              <a:t>i </a:t>
            </a:r>
            <a:r>
              <a:rPr lang="it-IT">
                <a:latin typeface="Arial" charset="0"/>
              </a:rPr>
              <a:t>(for i ≥ 2) g</a:t>
            </a:r>
            <a:r>
              <a:rPr lang="it-IT" baseline="-25000">
                <a:latin typeface="Arial" charset="0"/>
              </a:rPr>
              <a:t>1 </a:t>
            </a:r>
            <a:r>
              <a:rPr lang="it-IT">
                <a:latin typeface="Arial" charset="0"/>
              </a:rPr>
              <a:t>is an expression on x</a:t>
            </a:r>
            <a:r>
              <a:rPr lang="it-IT" baseline="-25000">
                <a:latin typeface="Arial" charset="0"/>
              </a:rPr>
              <a:t>i-1</a:t>
            </a:r>
          </a:p>
          <a:p>
            <a:r>
              <a:rPr lang="it-IT">
                <a:latin typeface="Arial" charset="0"/>
              </a:rPr>
              <a:t>Relative path with respect to a variable x </a:t>
            </a:r>
          </a:p>
          <a:p>
            <a:pPr lvl="1"/>
            <a:r>
              <a:rPr lang="it-IT">
                <a:latin typeface="Arial" charset="0"/>
              </a:rPr>
              <a:t>x</a:t>
            </a:r>
            <a:r>
              <a:rPr lang="it-IT" baseline="-25000">
                <a:latin typeface="Arial" charset="0"/>
              </a:rPr>
              <a:t>1</a:t>
            </a:r>
            <a:r>
              <a:rPr lang="it-IT">
                <a:latin typeface="Arial" charset="0"/>
              </a:rPr>
              <a:t> in g</a:t>
            </a:r>
            <a:r>
              <a:rPr lang="it-IT" baseline="-25000">
                <a:latin typeface="Arial" charset="0"/>
              </a:rPr>
              <a:t>1</a:t>
            </a:r>
            <a:r>
              <a:rPr lang="it-IT">
                <a:latin typeface="Arial" charset="0"/>
              </a:rPr>
              <a:t>, x</a:t>
            </a:r>
            <a:r>
              <a:rPr lang="it-IT" baseline="-25000">
                <a:latin typeface="Arial" charset="0"/>
              </a:rPr>
              <a:t>2</a:t>
            </a:r>
            <a:r>
              <a:rPr lang="it-IT">
                <a:latin typeface="Arial" charset="0"/>
              </a:rPr>
              <a:t> in g</a:t>
            </a:r>
            <a:r>
              <a:rPr lang="it-IT" baseline="-25000">
                <a:latin typeface="Arial" charset="0"/>
              </a:rPr>
              <a:t>2</a:t>
            </a:r>
            <a:r>
              <a:rPr lang="it-IT">
                <a:latin typeface="Arial" charset="0"/>
              </a:rPr>
              <a:t>, …, x</a:t>
            </a:r>
            <a:r>
              <a:rPr lang="it-IT" baseline="-25000">
                <a:latin typeface="Arial" charset="0"/>
              </a:rPr>
              <a:t>n</a:t>
            </a:r>
            <a:r>
              <a:rPr lang="it-IT">
                <a:latin typeface="Arial" charset="0"/>
              </a:rPr>
              <a:t> in g</a:t>
            </a:r>
            <a:r>
              <a:rPr lang="it-IT" baseline="-25000">
                <a:latin typeface="Arial" charset="0"/>
              </a:rPr>
              <a:t>n</a:t>
            </a:r>
            <a:r>
              <a:rPr lang="it-IT">
                <a:latin typeface="Arial" charset="0"/>
              </a:rPr>
              <a:t> </a:t>
            </a:r>
          </a:p>
          <a:p>
            <a:pPr lvl="2"/>
            <a:r>
              <a:rPr lang="it-IT">
                <a:latin typeface="Arial" charset="0"/>
              </a:rPr>
              <a:t>where g</a:t>
            </a:r>
            <a:r>
              <a:rPr lang="it-IT" baseline="-25000">
                <a:latin typeface="Arial" charset="0"/>
              </a:rPr>
              <a:t>1 </a:t>
            </a:r>
            <a:r>
              <a:rPr lang="it-IT">
                <a:latin typeface="Arial" charset="0"/>
              </a:rPr>
              <a:t>is an expression on x (just x?), g</a:t>
            </a:r>
            <a:r>
              <a:rPr lang="it-IT" baseline="-25000">
                <a:latin typeface="Arial" charset="0"/>
              </a:rPr>
              <a:t>i </a:t>
            </a:r>
            <a:r>
              <a:rPr lang="it-IT">
                <a:latin typeface="Arial" charset="0"/>
              </a:rPr>
              <a:t>(for i ≥ 2) g</a:t>
            </a:r>
            <a:r>
              <a:rPr lang="it-IT" baseline="-25000">
                <a:latin typeface="Arial" charset="0"/>
              </a:rPr>
              <a:t>1 </a:t>
            </a:r>
            <a:r>
              <a:rPr lang="it-IT">
                <a:latin typeface="Arial" charset="0"/>
              </a:rPr>
              <a:t>is an expression on x</a:t>
            </a:r>
            <a:r>
              <a:rPr lang="it-IT" baseline="-25000">
                <a:latin typeface="Arial" charset="0"/>
              </a:rPr>
              <a:t>i-1</a:t>
            </a:r>
          </a:p>
          <a:p>
            <a:r>
              <a:rPr lang="it-IT">
                <a:latin typeface="Arial" charset="0"/>
              </a:rPr>
              <a:t>Example</a:t>
            </a:r>
          </a:p>
          <a:p>
            <a:pPr lvl="1"/>
            <a:r>
              <a:rPr lang="it-IT">
                <a:latin typeface="Arial" charset="0"/>
              </a:rPr>
              <a:t>f in o.fundings</a:t>
            </a:r>
          </a:p>
        </p:txBody>
      </p:sp>
      <p:sp>
        <p:nvSpPr>
          <p:cNvPr id="5" name="Segnaposto data 4"/>
          <p:cNvSpPr>
            <a:spLocks noGrp="1"/>
          </p:cNvSpPr>
          <p:nvPr>
            <p:ph type="dt" sz="quarter" idx="10"/>
          </p:nvPr>
        </p:nvSpPr>
        <p:spPr/>
        <p:txBody>
          <a:bodyPr/>
          <a:lstStyle/>
          <a:p>
            <a:pPr>
              <a:defRPr/>
            </a:pPr>
            <a:r>
              <a:rPr lang="it-IT">
                <a:latin typeface="Arial"/>
              </a:rPr>
              <a:t>P. Atzeni</a:t>
            </a:r>
          </a:p>
        </p:txBody>
      </p:sp>
      <p:sp>
        <p:nvSpPr>
          <p:cNvPr id="6" name="Segnaposto piè di pagina 5"/>
          <p:cNvSpPr>
            <a:spLocks noGrp="1"/>
          </p:cNvSpPr>
          <p:nvPr>
            <p:ph type="ftr" sz="quarter" idx="11"/>
          </p:nvPr>
        </p:nvSpPr>
        <p:spPr/>
        <p:txBody>
          <a:bodyPr/>
          <a:lstStyle/>
          <a:p>
            <a:pPr>
              <a:defRPr/>
            </a:pPr>
            <a:r>
              <a:rPr lang="it-IT">
                <a:latin typeface="Arial"/>
              </a:rPr>
              <a:t>ITD - 3 - 28/10-4/11/2009</a:t>
            </a:r>
          </a:p>
        </p:txBody>
      </p:sp>
      <p:sp>
        <p:nvSpPr>
          <p:cNvPr id="7" name="Segnaposto numero diapositiva 6"/>
          <p:cNvSpPr>
            <a:spLocks noGrp="1"/>
          </p:cNvSpPr>
          <p:nvPr>
            <p:ph type="sldNum" sz="quarter" idx="12"/>
          </p:nvPr>
        </p:nvSpPr>
        <p:spPr/>
        <p:txBody>
          <a:bodyPr/>
          <a:lstStyle>
            <a:lvl1pPr eaLnBrk="0" hangingPunct="0">
              <a:defRPr sz="2400">
                <a:solidFill>
                  <a:schemeClr val="tx1"/>
                </a:solidFill>
                <a:latin typeface="Times New Roman" charset="0"/>
                <a:ea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2F151A93-6146-414B-86DD-61D07E52CB09}" type="slidenum">
              <a:rPr lang="it-IT" sz="1200">
                <a:solidFill>
                  <a:srgbClr val="FFFFFF"/>
                </a:solidFill>
                <a:latin typeface="Arial" charset="0"/>
              </a:rPr>
              <a:pPr/>
              <a:t>95</a:t>
            </a:fld>
            <a:endParaRPr lang="it-IT" sz="1200">
              <a:solidFill>
                <a:srgbClr val="FFFFFF"/>
              </a:solidFill>
              <a:latin typeface="Arial" charset="0"/>
            </a:endParaRPr>
          </a:p>
        </p:txBody>
      </p:sp>
    </p:spTree>
  </p:cSld>
  <p:clrMapOvr>
    <a:masterClrMapping/>
  </p:clrMapOvr>
  <p:transition spd="slow">
    <p:wipe dir="r"/>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olo 1"/>
          <p:cNvSpPr>
            <a:spLocks noGrp="1"/>
          </p:cNvSpPr>
          <p:nvPr>
            <p:ph type="title"/>
          </p:nvPr>
        </p:nvSpPr>
        <p:spPr/>
        <p:txBody>
          <a:bodyPr/>
          <a:lstStyle/>
          <a:p>
            <a:r>
              <a:rPr lang="it-IT">
                <a:latin typeface="Arial" charset="0"/>
              </a:rPr>
              <a:t>Nested referential integrity (NRI) constraints</a:t>
            </a:r>
          </a:p>
        </p:txBody>
      </p:sp>
      <p:sp>
        <p:nvSpPr>
          <p:cNvPr id="3" name="Segnaposto contenuto 2"/>
          <p:cNvSpPr>
            <a:spLocks noGrp="1"/>
          </p:cNvSpPr>
          <p:nvPr>
            <p:ph idx="1"/>
          </p:nvPr>
        </p:nvSpPr>
        <p:spPr/>
        <p:txBody>
          <a:bodyPr/>
          <a:lstStyle/>
          <a:p>
            <a:pPr>
              <a:defRPr/>
            </a:pPr>
            <a:r>
              <a:rPr lang="it-IT" dirty="0" err="1">
                <a:ea typeface="+mn-ea"/>
              </a:rPr>
              <a:t>foreach</a:t>
            </a:r>
            <a:r>
              <a:rPr lang="it-IT" dirty="0">
                <a:ea typeface="+mn-ea"/>
              </a:rPr>
              <a:t> P</a:t>
            </a:r>
            <a:r>
              <a:rPr lang="it-IT" baseline="-25000" dirty="0">
                <a:ea typeface="+mn-ea"/>
              </a:rPr>
              <a:t>1</a:t>
            </a:r>
            <a:r>
              <a:rPr lang="it-IT" dirty="0">
                <a:ea typeface="+mn-ea"/>
              </a:rPr>
              <a:t> </a:t>
            </a:r>
            <a:r>
              <a:rPr lang="it-IT" dirty="0" err="1">
                <a:ea typeface="+mn-ea"/>
              </a:rPr>
              <a:t>exists</a:t>
            </a:r>
            <a:r>
              <a:rPr lang="it-IT" dirty="0">
                <a:ea typeface="+mn-ea"/>
              </a:rPr>
              <a:t> P</a:t>
            </a:r>
            <a:r>
              <a:rPr lang="it-IT" baseline="-25000" dirty="0">
                <a:ea typeface="+mn-ea"/>
              </a:rPr>
              <a:t>2</a:t>
            </a:r>
            <a:r>
              <a:rPr lang="it-IT" dirty="0">
                <a:ea typeface="+mn-ea"/>
              </a:rPr>
              <a:t> </a:t>
            </a:r>
            <a:r>
              <a:rPr lang="it-IT" dirty="0" err="1">
                <a:ea typeface="+mn-ea"/>
              </a:rPr>
              <a:t>where</a:t>
            </a:r>
            <a:r>
              <a:rPr lang="it-IT" dirty="0">
                <a:ea typeface="+mn-ea"/>
              </a:rPr>
              <a:t> B</a:t>
            </a:r>
          </a:p>
          <a:p>
            <a:pPr lvl="1">
              <a:defRPr/>
            </a:pPr>
            <a:r>
              <a:rPr lang="it-IT" dirty="0"/>
              <a:t>P</a:t>
            </a:r>
            <a:r>
              <a:rPr lang="it-IT" baseline="-25000" dirty="0"/>
              <a:t>1</a:t>
            </a:r>
            <a:r>
              <a:rPr lang="it-IT" dirty="0"/>
              <a:t> </a:t>
            </a:r>
            <a:r>
              <a:rPr lang="it-IT" dirty="0" err="1">
                <a:ea typeface="+mn-ea"/>
                <a:cs typeface="+mn-cs"/>
              </a:rPr>
              <a:t>is</a:t>
            </a:r>
            <a:r>
              <a:rPr lang="it-IT" dirty="0">
                <a:ea typeface="+mn-ea"/>
                <a:cs typeface="+mn-cs"/>
              </a:rPr>
              <a:t> a </a:t>
            </a:r>
            <a:r>
              <a:rPr lang="it-IT" dirty="0" err="1">
                <a:ea typeface="+mn-ea"/>
                <a:cs typeface="+mn-cs"/>
              </a:rPr>
              <a:t>primary</a:t>
            </a:r>
            <a:r>
              <a:rPr lang="it-IT" dirty="0">
                <a:ea typeface="+mn-ea"/>
                <a:cs typeface="+mn-cs"/>
              </a:rPr>
              <a:t> </a:t>
            </a:r>
            <a:r>
              <a:rPr lang="it-IT" dirty="0" err="1">
                <a:ea typeface="+mn-ea"/>
                <a:cs typeface="+mn-cs"/>
              </a:rPr>
              <a:t>path</a:t>
            </a:r>
            <a:endParaRPr lang="it-IT" dirty="0">
              <a:ea typeface="+mn-ea"/>
              <a:cs typeface="+mn-cs"/>
            </a:endParaRPr>
          </a:p>
          <a:p>
            <a:pPr lvl="1">
              <a:defRPr/>
            </a:pPr>
            <a:r>
              <a:rPr lang="it-IT" dirty="0"/>
              <a:t>P</a:t>
            </a:r>
            <a:r>
              <a:rPr lang="it-IT" baseline="-25000" dirty="0"/>
              <a:t>2</a:t>
            </a:r>
            <a:r>
              <a:rPr lang="it-IT" dirty="0"/>
              <a:t> </a:t>
            </a:r>
            <a:r>
              <a:rPr lang="it-IT" dirty="0" err="1"/>
              <a:t>is</a:t>
            </a:r>
            <a:r>
              <a:rPr lang="it-IT" dirty="0"/>
              <a:t> </a:t>
            </a:r>
            <a:r>
              <a:rPr lang="it-IT" dirty="0" err="1"/>
              <a:t>either</a:t>
            </a:r>
            <a:r>
              <a:rPr lang="it-IT" dirty="0"/>
              <a:t> a </a:t>
            </a:r>
            <a:r>
              <a:rPr lang="it-IT" dirty="0" err="1"/>
              <a:t>primary</a:t>
            </a:r>
            <a:r>
              <a:rPr lang="it-IT" dirty="0"/>
              <a:t> </a:t>
            </a:r>
            <a:r>
              <a:rPr lang="it-IT" dirty="0" err="1"/>
              <a:t>path</a:t>
            </a:r>
            <a:r>
              <a:rPr lang="it-IT" dirty="0"/>
              <a:t> or a relative </a:t>
            </a:r>
            <a:r>
              <a:rPr lang="it-IT" dirty="0" err="1"/>
              <a:t>path</a:t>
            </a:r>
            <a:r>
              <a:rPr lang="it-IT" dirty="0"/>
              <a:t> </a:t>
            </a:r>
            <a:r>
              <a:rPr lang="it-IT" dirty="0" err="1"/>
              <a:t>with</a:t>
            </a:r>
            <a:r>
              <a:rPr lang="it-IT" dirty="0"/>
              <a:t> </a:t>
            </a:r>
            <a:r>
              <a:rPr lang="it-IT" dirty="0" err="1"/>
              <a:t>respect</a:t>
            </a:r>
            <a:r>
              <a:rPr lang="it-IT" dirty="0"/>
              <a:t> </a:t>
            </a:r>
            <a:r>
              <a:rPr lang="it-IT" dirty="0" err="1"/>
              <a:t>to</a:t>
            </a:r>
            <a:r>
              <a:rPr lang="it-IT" dirty="0"/>
              <a:t> a </a:t>
            </a:r>
            <a:r>
              <a:rPr lang="it-IT" dirty="0" err="1"/>
              <a:t>variable</a:t>
            </a:r>
            <a:r>
              <a:rPr lang="it-IT" dirty="0"/>
              <a:t> in P</a:t>
            </a:r>
            <a:r>
              <a:rPr lang="it-IT" baseline="-25000" dirty="0"/>
              <a:t>1</a:t>
            </a:r>
          </a:p>
          <a:p>
            <a:pPr lvl="1">
              <a:defRPr/>
            </a:pPr>
            <a:r>
              <a:rPr lang="it-IT" dirty="0"/>
              <a:t>B </a:t>
            </a:r>
            <a:r>
              <a:rPr lang="it-IT" dirty="0" err="1"/>
              <a:t>is</a:t>
            </a:r>
            <a:r>
              <a:rPr lang="it-IT" dirty="0"/>
              <a:t> a </a:t>
            </a:r>
            <a:r>
              <a:rPr lang="it-IT" dirty="0" err="1"/>
              <a:t>conjunction</a:t>
            </a:r>
            <a:r>
              <a:rPr lang="it-IT" dirty="0"/>
              <a:t> </a:t>
            </a:r>
            <a:r>
              <a:rPr lang="it-IT" dirty="0" err="1"/>
              <a:t>of</a:t>
            </a:r>
            <a:r>
              <a:rPr lang="it-IT" dirty="0"/>
              <a:t> </a:t>
            </a:r>
            <a:r>
              <a:rPr lang="it-IT" dirty="0" err="1"/>
              <a:t>equalities</a:t>
            </a:r>
            <a:r>
              <a:rPr lang="it-IT" dirty="0"/>
              <a:t> </a:t>
            </a:r>
            <a:r>
              <a:rPr lang="it-IT" dirty="0" err="1"/>
              <a:t>between</a:t>
            </a:r>
            <a:r>
              <a:rPr lang="it-IT" dirty="0"/>
              <a:t> </a:t>
            </a:r>
            <a:r>
              <a:rPr lang="it-IT" dirty="0" err="1"/>
              <a:t>an</a:t>
            </a:r>
            <a:r>
              <a:rPr lang="it-IT" dirty="0"/>
              <a:t> </a:t>
            </a:r>
            <a:r>
              <a:rPr lang="it-IT" dirty="0" err="1"/>
              <a:t>expression</a:t>
            </a:r>
            <a:r>
              <a:rPr lang="it-IT" dirty="0"/>
              <a:t> on a </a:t>
            </a:r>
            <a:r>
              <a:rPr lang="it-IT" dirty="0" err="1"/>
              <a:t>variable</a:t>
            </a:r>
            <a:r>
              <a:rPr lang="it-IT" dirty="0"/>
              <a:t> </a:t>
            </a:r>
            <a:r>
              <a:rPr lang="it-IT" dirty="0" err="1"/>
              <a:t>of</a:t>
            </a:r>
            <a:r>
              <a:rPr lang="it-IT" dirty="0"/>
              <a:t> P</a:t>
            </a:r>
            <a:r>
              <a:rPr lang="it-IT" baseline="-25000" dirty="0"/>
              <a:t>1 </a:t>
            </a:r>
            <a:r>
              <a:rPr lang="it-IT" dirty="0"/>
              <a:t>and </a:t>
            </a:r>
            <a:r>
              <a:rPr lang="it-IT" dirty="0" err="1"/>
              <a:t>an</a:t>
            </a:r>
            <a:r>
              <a:rPr lang="it-IT" dirty="0"/>
              <a:t> </a:t>
            </a:r>
            <a:r>
              <a:rPr lang="it-IT" dirty="0" err="1"/>
              <a:t>expression</a:t>
            </a:r>
            <a:r>
              <a:rPr lang="it-IT" dirty="0"/>
              <a:t> on a </a:t>
            </a:r>
            <a:r>
              <a:rPr lang="it-IT" dirty="0" err="1"/>
              <a:t>variable</a:t>
            </a:r>
            <a:r>
              <a:rPr lang="it-IT" dirty="0"/>
              <a:t> </a:t>
            </a:r>
            <a:r>
              <a:rPr lang="it-IT" dirty="0" err="1"/>
              <a:t>of</a:t>
            </a:r>
            <a:r>
              <a:rPr lang="it-IT" dirty="0"/>
              <a:t> P</a:t>
            </a:r>
            <a:r>
              <a:rPr lang="it-IT" baseline="-25000" dirty="0"/>
              <a:t>2</a:t>
            </a:r>
          </a:p>
          <a:p>
            <a:pPr>
              <a:defRPr/>
            </a:pPr>
            <a:r>
              <a:rPr lang="it-IT" dirty="0" err="1">
                <a:ea typeface="+mn-ea"/>
              </a:rPr>
              <a:t>Example</a:t>
            </a:r>
            <a:endParaRPr lang="it-IT" dirty="0">
              <a:ea typeface="+mn-ea"/>
            </a:endParaRPr>
          </a:p>
          <a:p>
            <a:pPr lvl="2">
              <a:buFontTx/>
              <a:buNone/>
              <a:defRPr/>
            </a:pPr>
            <a:r>
              <a:rPr lang="it-IT" dirty="0" err="1"/>
              <a:t>foreach</a:t>
            </a:r>
            <a:r>
              <a:rPr lang="it-IT" dirty="0"/>
              <a:t> o in </a:t>
            </a:r>
            <a:r>
              <a:rPr lang="it-IT" dirty="0" err="1"/>
              <a:t>organizations</a:t>
            </a:r>
            <a:r>
              <a:rPr lang="it-IT" dirty="0"/>
              <a:t>, f in </a:t>
            </a:r>
            <a:r>
              <a:rPr lang="it-IT" dirty="0" err="1"/>
              <a:t>o.fundings</a:t>
            </a:r>
            <a:r>
              <a:rPr lang="it-IT" dirty="0"/>
              <a:t> </a:t>
            </a:r>
          </a:p>
          <a:p>
            <a:pPr lvl="2">
              <a:buFontTx/>
              <a:buNone/>
              <a:defRPr/>
            </a:pPr>
            <a:r>
              <a:rPr lang="it-IT" dirty="0" err="1"/>
              <a:t>exists</a:t>
            </a:r>
            <a:r>
              <a:rPr lang="it-IT" dirty="0"/>
              <a:t> i in </a:t>
            </a:r>
            <a:r>
              <a:rPr lang="it-IT" dirty="0" err="1"/>
              <a:t>finances</a:t>
            </a:r>
            <a:endParaRPr lang="it-IT" dirty="0"/>
          </a:p>
          <a:p>
            <a:pPr lvl="3">
              <a:buFontTx/>
              <a:buNone/>
              <a:defRPr/>
            </a:pPr>
            <a:r>
              <a:rPr lang="it-IT" dirty="0" err="1"/>
              <a:t>where</a:t>
            </a:r>
            <a:r>
              <a:rPr lang="it-IT" dirty="0"/>
              <a:t> </a:t>
            </a:r>
            <a:r>
              <a:rPr lang="it-IT" dirty="0" err="1"/>
              <a:t>f.finId</a:t>
            </a:r>
            <a:r>
              <a:rPr lang="it-IT" dirty="0"/>
              <a:t> = </a:t>
            </a:r>
            <a:r>
              <a:rPr lang="it-IT" dirty="0" err="1"/>
              <a:t>i.finId</a:t>
            </a:r>
            <a:endParaRPr lang="it-IT" dirty="0"/>
          </a:p>
          <a:p>
            <a:pPr lvl="1">
              <a:defRPr/>
            </a:pPr>
            <a:endParaRPr lang="it-IT" dirty="0">
              <a:ea typeface="+mn-ea"/>
              <a:cs typeface="+mn-cs"/>
            </a:endParaRPr>
          </a:p>
        </p:txBody>
      </p:sp>
      <p:sp>
        <p:nvSpPr>
          <p:cNvPr id="4" name="Segnaposto data 3"/>
          <p:cNvSpPr>
            <a:spLocks noGrp="1"/>
          </p:cNvSpPr>
          <p:nvPr>
            <p:ph type="dt" sz="quarter" idx="10"/>
          </p:nvPr>
        </p:nvSpPr>
        <p:spPr/>
        <p:txBody>
          <a:bodyPr/>
          <a:lstStyle/>
          <a:p>
            <a:pPr>
              <a:defRPr/>
            </a:pPr>
            <a:r>
              <a:rPr lang="it-IT">
                <a:latin typeface="Arial"/>
              </a:rPr>
              <a:t>P. Atzeni</a:t>
            </a:r>
          </a:p>
        </p:txBody>
      </p:sp>
      <p:sp>
        <p:nvSpPr>
          <p:cNvPr id="5" name="Segnaposto piè di pagina 4"/>
          <p:cNvSpPr>
            <a:spLocks noGrp="1"/>
          </p:cNvSpPr>
          <p:nvPr>
            <p:ph type="ftr" sz="quarter" idx="11"/>
          </p:nvPr>
        </p:nvSpPr>
        <p:spPr/>
        <p:txBody>
          <a:bodyPr/>
          <a:lstStyle/>
          <a:p>
            <a:pPr>
              <a:defRPr/>
            </a:pPr>
            <a:r>
              <a:rPr lang="it-IT">
                <a:latin typeface="Arial"/>
              </a:rPr>
              <a:t>ITD - 3 - 28/10-4/11/2009</a:t>
            </a:r>
          </a:p>
        </p:txBody>
      </p:sp>
      <p:sp>
        <p:nvSpPr>
          <p:cNvPr id="6" name="Segnaposto numero diapositiva 5"/>
          <p:cNvSpPr>
            <a:spLocks noGrp="1"/>
          </p:cNvSpPr>
          <p:nvPr>
            <p:ph type="sldNum" sz="quarter" idx="12"/>
          </p:nvPr>
        </p:nvSpPr>
        <p:spPr/>
        <p:txBody>
          <a:bodyPr/>
          <a:lstStyle>
            <a:lvl1pPr eaLnBrk="0" hangingPunct="0">
              <a:defRPr sz="2400">
                <a:solidFill>
                  <a:schemeClr val="tx1"/>
                </a:solidFill>
                <a:latin typeface="Times New Roman" charset="0"/>
                <a:ea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6777D03B-010F-D343-9442-B1EB538C1BBC}" type="slidenum">
              <a:rPr lang="it-IT" sz="1200">
                <a:solidFill>
                  <a:srgbClr val="FFFFFF"/>
                </a:solidFill>
                <a:latin typeface="Arial" charset="0"/>
              </a:rPr>
              <a:pPr/>
              <a:t>96</a:t>
            </a:fld>
            <a:endParaRPr lang="it-IT" sz="1200">
              <a:solidFill>
                <a:srgbClr val="FFFFFF"/>
              </a:solidFill>
              <a:latin typeface="Arial" charset="0"/>
            </a:endParaRPr>
          </a:p>
        </p:txBody>
      </p:sp>
      <p:grpSp>
        <p:nvGrpSpPr>
          <p:cNvPr id="30727" name="Gruppo 11"/>
          <p:cNvGrpSpPr>
            <a:grpSpLocks/>
          </p:cNvGrpSpPr>
          <p:nvPr/>
        </p:nvGrpSpPr>
        <p:grpSpPr bwMode="auto">
          <a:xfrm>
            <a:off x="7065963" y="3929063"/>
            <a:ext cx="1431925" cy="2408237"/>
            <a:chOff x="7065721" y="3929066"/>
            <a:chExt cx="1432768" cy="2408352"/>
          </a:xfrm>
        </p:grpSpPr>
        <p:sp>
          <p:nvSpPr>
            <p:cNvPr id="38" name="CasellaDiTesto 37"/>
            <p:cNvSpPr txBox="1"/>
            <p:nvPr/>
          </p:nvSpPr>
          <p:spPr>
            <a:xfrm>
              <a:off x="7065721" y="3929066"/>
              <a:ext cx="1364465" cy="2408352"/>
            </a:xfrm>
            <a:prstGeom prst="rect">
              <a:avLst/>
            </a:prstGeom>
            <a:noFill/>
          </p:spPr>
          <p:txBody>
            <a:bodyPr>
              <a:spAutoFit/>
            </a:bodyPr>
            <a:lstStyle/>
            <a:p>
              <a:pPr marL="342900" indent="-342900">
                <a:spcBef>
                  <a:spcPct val="20000"/>
                </a:spcBef>
                <a:defRPr/>
              </a:pPr>
              <a:r>
                <a:rPr lang="it-IT" sz="1050" kern="0" dirty="0" err="1">
                  <a:solidFill>
                    <a:srgbClr val="00B050"/>
                  </a:solidFill>
                  <a:latin typeface="Arial"/>
                  <a:cs typeface="+mn-cs"/>
                </a:rPr>
                <a:t>Organizations</a:t>
              </a:r>
              <a:endParaRPr lang="it-IT" sz="1050" kern="0" dirty="0">
                <a:solidFill>
                  <a:srgbClr val="00B050"/>
                </a:solidFill>
                <a:latin typeface="Arial"/>
                <a:cs typeface="+mn-cs"/>
              </a:endParaRPr>
            </a:p>
            <a:p>
              <a:pPr marL="342900" indent="-342900">
                <a:spcBef>
                  <a:spcPct val="20000"/>
                </a:spcBef>
                <a:defRPr/>
              </a:pPr>
              <a:r>
                <a:rPr lang="it-IT" sz="1050" kern="0" dirty="0">
                  <a:solidFill>
                    <a:srgbClr val="00B050"/>
                  </a:solidFill>
                  <a:latin typeface="Arial"/>
                  <a:cs typeface="+mn-cs"/>
                </a:rPr>
                <a:t>	Code</a:t>
              </a:r>
            </a:p>
            <a:p>
              <a:pPr marL="342900" indent="-342900">
                <a:spcBef>
                  <a:spcPct val="20000"/>
                </a:spcBef>
                <a:defRPr/>
              </a:pPr>
              <a:r>
                <a:rPr lang="it-IT" sz="1050" kern="0" dirty="0">
                  <a:solidFill>
                    <a:srgbClr val="00B050"/>
                  </a:solidFill>
                  <a:latin typeface="Arial"/>
                  <a:cs typeface="+mn-cs"/>
                </a:rPr>
                <a:t>	</a:t>
              </a:r>
              <a:r>
                <a:rPr lang="it-IT" sz="1050" kern="0" dirty="0" err="1">
                  <a:solidFill>
                    <a:srgbClr val="00B050"/>
                  </a:solidFill>
                  <a:latin typeface="Arial"/>
                  <a:cs typeface="+mn-cs"/>
                </a:rPr>
                <a:t>Year</a:t>
              </a:r>
              <a:endParaRPr lang="it-IT" sz="1050" kern="0" dirty="0">
                <a:solidFill>
                  <a:srgbClr val="00B050"/>
                </a:solidFill>
                <a:latin typeface="Arial"/>
                <a:cs typeface="+mn-cs"/>
              </a:endParaRPr>
            </a:p>
            <a:p>
              <a:pPr marL="342900" indent="-342900">
                <a:spcBef>
                  <a:spcPct val="20000"/>
                </a:spcBef>
                <a:defRPr/>
              </a:pPr>
              <a:r>
                <a:rPr lang="it-IT" sz="1050" kern="0" dirty="0">
                  <a:solidFill>
                    <a:srgbClr val="00B050"/>
                  </a:solidFill>
                  <a:latin typeface="Arial"/>
                  <a:cs typeface="+mn-cs"/>
                </a:rPr>
                <a:t>	</a:t>
              </a:r>
              <a:r>
                <a:rPr lang="it-IT" sz="1050" kern="0" dirty="0" err="1">
                  <a:solidFill>
                    <a:srgbClr val="00B050"/>
                  </a:solidFill>
                  <a:latin typeface="Arial"/>
                  <a:cs typeface="+mn-cs"/>
                </a:rPr>
                <a:t>Fundings</a:t>
              </a:r>
              <a:endParaRPr lang="it-IT" sz="1050" kern="0" dirty="0">
                <a:solidFill>
                  <a:srgbClr val="00B050"/>
                </a:solidFill>
                <a:latin typeface="Arial"/>
                <a:cs typeface="+mn-cs"/>
              </a:endParaRPr>
            </a:p>
            <a:p>
              <a:pPr marL="342900" indent="-342900">
                <a:spcBef>
                  <a:spcPct val="20000"/>
                </a:spcBef>
                <a:tabLst>
                  <a:tab pos="717550" algn="l"/>
                </a:tabLst>
                <a:defRPr/>
              </a:pPr>
              <a:r>
                <a:rPr lang="it-IT" sz="1050" kern="0" dirty="0">
                  <a:solidFill>
                    <a:srgbClr val="00B050"/>
                  </a:solidFill>
                  <a:latin typeface="Arial"/>
                  <a:cs typeface="+mn-cs"/>
                </a:rPr>
                <a:t>		</a:t>
              </a:r>
              <a:r>
                <a:rPr lang="it-IT" sz="1050" kern="0" dirty="0" err="1">
                  <a:solidFill>
                    <a:srgbClr val="00B050"/>
                  </a:solidFill>
                  <a:latin typeface="Arial"/>
                  <a:cs typeface="+mn-cs"/>
                </a:rPr>
                <a:t>FId</a:t>
              </a:r>
              <a:endParaRPr lang="it-IT" sz="1050" kern="0" dirty="0">
                <a:solidFill>
                  <a:srgbClr val="00B050"/>
                </a:solidFill>
                <a:latin typeface="Arial"/>
                <a:cs typeface="+mn-cs"/>
              </a:endParaRPr>
            </a:p>
            <a:p>
              <a:pPr marL="342900" indent="-342900">
                <a:spcBef>
                  <a:spcPct val="20000"/>
                </a:spcBef>
                <a:tabLst>
                  <a:tab pos="717550" algn="l"/>
                </a:tabLst>
                <a:defRPr/>
              </a:pPr>
              <a:r>
                <a:rPr lang="it-IT" sz="1050" kern="0" dirty="0">
                  <a:solidFill>
                    <a:srgbClr val="00B050"/>
                  </a:solidFill>
                  <a:latin typeface="Arial"/>
                  <a:cs typeface="+mn-cs"/>
                </a:rPr>
                <a:t>		</a:t>
              </a:r>
              <a:r>
                <a:rPr lang="it-IT" sz="1050" kern="0" dirty="0" err="1">
                  <a:solidFill>
                    <a:srgbClr val="00B050"/>
                  </a:solidFill>
                  <a:latin typeface="Arial"/>
                  <a:cs typeface="+mn-cs"/>
                </a:rPr>
                <a:t>FinId</a:t>
              </a:r>
              <a:endParaRPr lang="it-IT" sz="1050" kern="0" dirty="0">
                <a:solidFill>
                  <a:srgbClr val="00B050"/>
                </a:solidFill>
                <a:latin typeface="Arial"/>
                <a:cs typeface="+mn-cs"/>
              </a:endParaRPr>
            </a:p>
            <a:p>
              <a:pPr marL="342900" indent="-342900">
                <a:spcBef>
                  <a:spcPct val="20000"/>
                </a:spcBef>
                <a:tabLst>
                  <a:tab pos="717550" algn="l"/>
                </a:tabLst>
                <a:defRPr/>
              </a:pPr>
              <a:endParaRPr lang="it-IT" sz="1050" kern="0" dirty="0">
                <a:solidFill>
                  <a:srgbClr val="00B050"/>
                </a:solidFill>
                <a:latin typeface="Arial"/>
                <a:cs typeface="+mn-cs"/>
              </a:endParaRPr>
            </a:p>
            <a:p>
              <a:pPr marL="342900" indent="-342900">
                <a:spcBef>
                  <a:spcPct val="20000"/>
                </a:spcBef>
                <a:tabLst>
                  <a:tab pos="717550" algn="l"/>
                </a:tabLst>
                <a:defRPr/>
              </a:pPr>
              <a:r>
                <a:rPr lang="it-IT" sz="1050" kern="0" dirty="0" err="1">
                  <a:solidFill>
                    <a:srgbClr val="00B050"/>
                  </a:solidFill>
                  <a:latin typeface="Arial"/>
                  <a:cs typeface="+mn-cs"/>
                </a:rPr>
                <a:t>Finances</a:t>
              </a:r>
              <a:endParaRPr lang="it-IT" sz="1050" kern="0" dirty="0">
                <a:solidFill>
                  <a:srgbClr val="00B050"/>
                </a:solidFill>
                <a:latin typeface="Arial"/>
                <a:cs typeface="+mn-cs"/>
              </a:endParaRPr>
            </a:p>
            <a:p>
              <a:pPr marL="342900" indent="-342900">
                <a:spcBef>
                  <a:spcPct val="20000"/>
                </a:spcBef>
                <a:defRPr/>
              </a:pPr>
              <a:r>
                <a:rPr lang="it-IT" sz="1050" kern="0" dirty="0">
                  <a:solidFill>
                    <a:srgbClr val="00B050"/>
                  </a:solidFill>
                  <a:latin typeface="Arial"/>
                  <a:cs typeface="+mn-cs"/>
                </a:rPr>
                <a:t>	</a:t>
              </a:r>
              <a:r>
                <a:rPr lang="it-IT" sz="1050" kern="0" dirty="0" err="1">
                  <a:solidFill>
                    <a:srgbClr val="00B050"/>
                  </a:solidFill>
                  <a:latin typeface="Arial"/>
                  <a:cs typeface="+mn-cs"/>
                </a:rPr>
                <a:t>FinId</a:t>
              </a:r>
              <a:endParaRPr lang="it-IT" sz="1050" kern="0" dirty="0">
                <a:solidFill>
                  <a:srgbClr val="00B050"/>
                </a:solidFill>
                <a:latin typeface="Arial"/>
                <a:cs typeface="+mn-cs"/>
              </a:endParaRPr>
            </a:p>
            <a:p>
              <a:pPr marL="342900" indent="-342900">
                <a:spcBef>
                  <a:spcPct val="20000"/>
                </a:spcBef>
                <a:defRPr/>
              </a:pPr>
              <a:r>
                <a:rPr lang="it-IT" sz="1050" kern="0" dirty="0">
                  <a:solidFill>
                    <a:srgbClr val="00B050"/>
                  </a:solidFill>
                  <a:latin typeface="Arial"/>
                  <a:cs typeface="+mn-cs"/>
                </a:rPr>
                <a:t>	Budget</a:t>
              </a:r>
            </a:p>
            <a:p>
              <a:pPr marL="342900" indent="-342900">
                <a:spcBef>
                  <a:spcPct val="20000"/>
                </a:spcBef>
                <a:defRPr/>
              </a:pPr>
              <a:r>
                <a:rPr lang="it-IT" sz="1050" kern="0" dirty="0">
                  <a:solidFill>
                    <a:srgbClr val="00B050"/>
                  </a:solidFill>
                  <a:latin typeface="Arial"/>
                  <a:cs typeface="+mn-cs"/>
                </a:rPr>
                <a:t>	</a:t>
              </a:r>
              <a:r>
                <a:rPr lang="it-IT" sz="1050" kern="0" dirty="0" err="1">
                  <a:solidFill>
                    <a:srgbClr val="00B050"/>
                  </a:solidFill>
                  <a:latin typeface="Arial"/>
                  <a:cs typeface="+mn-cs"/>
                </a:rPr>
                <a:t>Phone</a:t>
              </a:r>
              <a:endParaRPr lang="it-IT" sz="1050" kern="0" dirty="0">
                <a:solidFill>
                  <a:srgbClr val="00B050"/>
                </a:solidFill>
                <a:latin typeface="Arial"/>
                <a:cs typeface="+mn-cs"/>
              </a:endParaRPr>
            </a:p>
            <a:p>
              <a:pPr>
                <a:spcBef>
                  <a:spcPct val="0"/>
                </a:spcBef>
                <a:defRPr/>
              </a:pPr>
              <a:endParaRPr lang="it-IT" dirty="0">
                <a:solidFill>
                  <a:srgbClr val="000000"/>
                </a:solidFill>
                <a:latin typeface="Times New Roman" pitchFamily="18" charset="0"/>
                <a:cs typeface="+mn-cs"/>
              </a:endParaRPr>
            </a:p>
          </p:txBody>
        </p:sp>
        <p:cxnSp>
          <p:nvCxnSpPr>
            <p:cNvPr id="30729" name="Connettore 2 39"/>
            <p:cNvCxnSpPr>
              <a:cxnSpLocks noChangeShapeType="1"/>
            </p:cNvCxnSpPr>
            <p:nvPr/>
          </p:nvCxnSpPr>
          <p:spPr bwMode="auto">
            <a:xfrm rot="10800000">
              <a:off x="7858149" y="5572141"/>
              <a:ext cx="498123" cy="16933"/>
            </a:xfrm>
            <a:prstGeom prst="straightConnector1">
              <a:avLst/>
            </a:prstGeom>
            <a:noFill/>
            <a:ln w="9525">
              <a:solidFill>
                <a:schemeClr val="tx1"/>
              </a:solidFill>
              <a:miter lim="800000"/>
              <a:headEnd/>
              <a:tailEnd type="arrow" w="med" len="med"/>
            </a:ln>
            <a:extLst>
              <a:ext uri="{909E8E84-426E-40dd-AFC4-6F175D3DCCD1}">
                <a14:hiddenFill xmlns:a14="http://schemas.microsoft.com/office/drawing/2010/main" xmlns="">
                  <a:noFill/>
                </a14:hiddenFill>
              </a:ext>
            </a:extLst>
          </p:spPr>
        </p:cxnSp>
        <p:cxnSp>
          <p:nvCxnSpPr>
            <p:cNvPr id="30730" name="Connettore 1 40"/>
            <p:cNvCxnSpPr>
              <a:cxnSpLocks noChangeShapeType="1"/>
            </p:cNvCxnSpPr>
            <p:nvPr/>
          </p:nvCxnSpPr>
          <p:spPr bwMode="auto">
            <a:xfrm rot="5400000" flipH="1" flipV="1">
              <a:off x="8063189" y="5293719"/>
              <a:ext cx="588108" cy="1944"/>
            </a:xfrm>
            <a:prstGeom prst="line">
              <a:avLst/>
            </a:prstGeom>
            <a:noFill/>
            <a:ln w="9525">
              <a:solidFill>
                <a:schemeClr val="tx1"/>
              </a:solidFill>
              <a:miter lim="800000"/>
              <a:headEnd/>
              <a:tailEnd/>
            </a:ln>
            <a:extLst>
              <a:ext uri="{909E8E84-426E-40dd-AFC4-6F175D3DCCD1}">
                <a14:hiddenFill xmlns:a14="http://schemas.microsoft.com/office/drawing/2010/main" xmlns="">
                  <a:noFill/>
                </a14:hiddenFill>
              </a:ext>
            </a:extLst>
          </p:spPr>
        </p:cxnSp>
        <p:cxnSp>
          <p:nvCxnSpPr>
            <p:cNvPr id="30731" name="Connettore 1 41"/>
            <p:cNvCxnSpPr>
              <a:cxnSpLocks noChangeShapeType="1"/>
            </p:cNvCxnSpPr>
            <p:nvPr/>
          </p:nvCxnSpPr>
          <p:spPr bwMode="auto">
            <a:xfrm rot="10800000">
              <a:off x="8194712" y="5000637"/>
              <a:ext cx="161560" cy="1090"/>
            </a:xfrm>
            <a:prstGeom prst="line">
              <a:avLst/>
            </a:prstGeom>
            <a:noFill/>
            <a:ln w="9525">
              <a:solidFill>
                <a:schemeClr val="tx1"/>
              </a:solidFill>
              <a:miter lim="800000"/>
              <a:headEnd/>
              <a:tailEnd/>
            </a:ln>
            <a:extLst>
              <a:ext uri="{909E8E84-426E-40dd-AFC4-6F175D3DCCD1}">
                <a14:hiddenFill xmlns:a14="http://schemas.microsoft.com/office/drawing/2010/main" xmlns="">
                  <a:noFill/>
                </a14:hiddenFill>
              </a:ext>
            </a:extLst>
          </p:spPr>
        </p:cxnSp>
        <p:sp>
          <p:nvSpPr>
            <p:cNvPr id="43" name="CasellaDiTesto 42"/>
            <p:cNvSpPr txBox="1"/>
            <p:nvPr/>
          </p:nvSpPr>
          <p:spPr>
            <a:xfrm>
              <a:off x="8287227" y="5208652"/>
              <a:ext cx="211262" cy="157170"/>
            </a:xfrm>
            <a:prstGeom prst="rect">
              <a:avLst/>
            </a:prstGeom>
            <a:noFill/>
          </p:spPr>
          <p:txBody>
            <a:bodyPr wrap="none">
              <a:spAutoFit/>
            </a:bodyPr>
            <a:lstStyle/>
            <a:p>
              <a:pPr>
                <a:spcBef>
                  <a:spcPct val="0"/>
                </a:spcBef>
                <a:defRPr/>
              </a:pPr>
              <a:r>
                <a:rPr lang="it-IT" sz="900" dirty="0">
                  <a:solidFill>
                    <a:srgbClr val="000000"/>
                  </a:solidFill>
                  <a:latin typeface="Arial"/>
                  <a:cs typeface="+mn-cs"/>
                </a:rPr>
                <a:t>f4</a:t>
              </a:r>
            </a:p>
          </p:txBody>
        </p:sp>
      </p:grpSp>
    </p:spTree>
  </p:cSld>
  <p:clrMapOvr>
    <a:masterClrMapping/>
  </p:clrMapOvr>
  <p:transition spd="slow">
    <p:wipe dir="r"/>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olo 1"/>
          <p:cNvSpPr>
            <a:spLocks noGrp="1"/>
          </p:cNvSpPr>
          <p:nvPr>
            <p:ph type="title"/>
          </p:nvPr>
        </p:nvSpPr>
        <p:spPr/>
        <p:txBody>
          <a:bodyPr/>
          <a:lstStyle/>
          <a:p>
            <a:r>
              <a:rPr lang="it-IT">
                <a:latin typeface="Arial" charset="0"/>
              </a:rPr>
              <a:t>The context</a:t>
            </a:r>
          </a:p>
        </p:txBody>
      </p:sp>
      <p:sp>
        <p:nvSpPr>
          <p:cNvPr id="31747" name="Segnaposto contenuto 10"/>
          <p:cNvSpPr>
            <a:spLocks noGrp="1"/>
          </p:cNvSpPr>
          <p:nvPr>
            <p:ph sz="half" idx="1"/>
          </p:nvPr>
        </p:nvSpPr>
        <p:spPr>
          <a:xfrm>
            <a:off x="833438" y="1447800"/>
            <a:ext cx="2095500" cy="4495800"/>
          </a:xfrm>
        </p:spPr>
        <p:txBody>
          <a:bodyPr/>
          <a:lstStyle/>
          <a:p>
            <a:pPr>
              <a:buFontTx/>
              <a:buNone/>
            </a:pPr>
            <a:r>
              <a:rPr lang="it-IT" sz="1600">
                <a:solidFill>
                  <a:srgbClr val="C00000"/>
                </a:solidFill>
                <a:latin typeface="Arial" charset="0"/>
              </a:rPr>
              <a:t>Companies</a:t>
            </a:r>
          </a:p>
          <a:p>
            <a:pPr>
              <a:buFontTx/>
              <a:buNone/>
            </a:pPr>
            <a:r>
              <a:rPr lang="it-IT" sz="1600">
                <a:solidFill>
                  <a:srgbClr val="C00000"/>
                </a:solidFill>
                <a:latin typeface="Arial" charset="0"/>
              </a:rPr>
              <a:t>	Name</a:t>
            </a:r>
          </a:p>
          <a:p>
            <a:pPr>
              <a:buFontTx/>
              <a:buNone/>
            </a:pPr>
            <a:r>
              <a:rPr lang="it-IT" sz="1600">
                <a:solidFill>
                  <a:srgbClr val="C00000"/>
                </a:solidFill>
                <a:latin typeface="Arial" charset="0"/>
              </a:rPr>
              <a:t>	Address</a:t>
            </a:r>
          </a:p>
          <a:p>
            <a:pPr>
              <a:buFontTx/>
              <a:buNone/>
            </a:pPr>
            <a:r>
              <a:rPr lang="it-IT" sz="1600">
                <a:solidFill>
                  <a:srgbClr val="C00000"/>
                </a:solidFill>
                <a:latin typeface="Arial" charset="0"/>
              </a:rPr>
              <a:t>	Year</a:t>
            </a:r>
          </a:p>
          <a:p>
            <a:pPr>
              <a:buFontTx/>
              <a:buNone/>
            </a:pPr>
            <a:endParaRPr lang="it-IT" sz="1600">
              <a:solidFill>
                <a:srgbClr val="C00000"/>
              </a:solidFill>
              <a:latin typeface="Arial" charset="0"/>
            </a:endParaRPr>
          </a:p>
          <a:p>
            <a:pPr>
              <a:buFontTx/>
              <a:buNone/>
            </a:pPr>
            <a:r>
              <a:rPr lang="it-IT" sz="1600">
                <a:solidFill>
                  <a:srgbClr val="C00000"/>
                </a:solidFill>
                <a:latin typeface="Arial" charset="0"/>
              </a:rPr>
              <a:t>Grants</a:t>
            </a:r>
          </a:p>
          <a:p>
            <a:pPr>
              <a:buFontTx/>
              <a:buNone/>
            </a:pPr>
            <a:r>
              <a:rPr lang="it-IT" sz="1600">
                <a:solidFill>
                  <a:srgbClr val="C00000"/>
                </a:solidFill>
                <a:latin typeface="Arial" charset="0"/>
              </a:rPr>
              <a:t>	Gid</a:t>
            </a:r>
          </a:p>
          <a:p>
            <a:pPr>
              <a:buFontTx/>
              <a:buNone/>
            </a:pPr>
            <a:r>
              <a:rPr lang="it-IT" sz="1600">
                <a:solidFill>
                  <a:srgbClr val="C00000"/>
                </a:solidFill>
                <a:latin typeface="Arial" charset="0"/>
              </a:rPr>
              <a:t>	Recipient</a:t>
            </a:r>
          </a:p>
          <a:p>
            <a:pPr>
              <a:buFontTx/>
              <a:buNone/>
            </a:pPr>
            <a:r>
              <a:rPr lang="it-IT" sz="1600">
                <a:solidFill>
                  <a:srgbClr val="C00000"/>
                </a:solidFill>
                <a:latin typeface="Arial" charset="0"/>
              </a:rPr>
              <a:t>	Amount</a:t>
            </a:r>
          </a:p>
          <a:p>
            <a:pPr>
              <a:buFontTx/>
              <a:buNone/>
            </a:pPr>
            <a:r>
              <a:rPr lang="it-IT" sz="1600">
                <a:solidFill>
                  <a:srgbClr val="C00000"/>
                </a:solidFill>
                <a:latin typeface="Arial" charset="0"/>
              </a:rPr>
              <a:t>	Supervisor</a:t>
            </a:r>
          </a:p>
          <a:p>
            <a:pPr>
              <a:buFontTx/>
              <a:buNone/>
            </a:pPr>
            <a:r>
              <a:rPr lang="it-IT" sz="1600">
                <a:solidFill>
                  <a:srgbClr val="C00000"/>
                </a:solidFill>
                <a:latin typeface="Arial" charset="0"/>
              </a:rPr>
              <a:t>	Manager</a:t>
            </a:r>
          </a:p>
          <a:p>
            <a:pPr>
              <a:buFontTx/>
              <a:buNone/>
            </a:pPr>
            <a:endParaRPr lang="it-IT" sz="1600">
              <a:solidFill>
                <a:srgbClr val="C00000"/>
              </a:solidFill>
              <a:latin typeface="Arial" charset="0"/>
            </a:endParaRPr>
          </a:p>
          <a:p>
            <a:pPr>
              <a:buFontTx/>
              <a:buNone/>
            </a:pPr>
            <a:r>
              <a:rPr lang="it-IT" sz="1600">
                <a:solidFill>
                  <a:srgbClr val="C00000"/>
                </a:solidFill>
                <a:latin typeface="Arial" charset="0"/>
              </a:rPr>
              <a:t>Contacts</a:t>
            </a:r>
          </a:p>
          <a:p>
            <a:pPr>
              <a:buFontTx/>
              <a:buNone/>
            </a:pPr>
            <a:r>
              <a:rPr lang="it-IT" sz="1600">
                <a:solidFill>
                  <a:srgbClr val="C00000"/>
                </a:solidFill>
                <a:latin typeface="Arial" charset="0"/>
              </a:rPr>
              <a:t>	Cid</a:t>
            </a:r>
          </a:p>
          <a:p>
            <a:pPr>
              <a:buFontTx/>
              <a:buNone/>
            </a:pPr>
            <a:r>
              <a:rPr lang="it-IT" sz="1600">
                <a:solidFill>
                  <a:srgbClr val="C00000"/>
                </a:solidFill>
                <a:latin typeface="Arial" charset="0"/>
              </a:rPr>
              <a:t>	Email</a:t>
            </a:r>
          </a:p>
          <a:p>
            <a:pPr>
              <a:buFontTx/>
              <a:buNone/>
            </a:pPr>
            <a:r>
              <a:rPr lang="it-IT" sz="1600">
                <a:solidFill>
                  <a:srgbClr val="C00000"/>
                </a:solidFill>
                <a:latin typeface="Arial" charset="0"/>
              </a:rPr>
              <a:t>	Phone</a:t>
            </a:r>
          </a:p>
          <a:p>
            <a:pPr>
              <a:buFontTx/>
              <a:buNone/>
            </a:pPr>
            <a:r>
              <a:rPr lang="it-IT" sz="1600">
                <a:latin typeface="Arial" charset="0"/>
              </a:rPr>
              <a:t>	</a:t>
            </a:r>
            <a:r>
              <a:rPr lang="it-IT" sz="1600">
                <a:solidFill>
                  <a:srgbClr val="000000"/>
                </a:solidFill>
                <a:latin typeface="Arial" charset="0"/>
              </a:rPr>
              <a:t>	</a:t>
            </a:r>
            <a:endParaRPr lang="it-IT" sz="1600">
              <a:solidFill>
                <a:srgbClr val="00B050"/>
              </a:solidFill>
              <a:latin typeface="Arial" charset="0"/>
            </a:endParaRPr>
          </a:p>
        </p:txBody>
      </p:sp>
      <p:sp>
        <p:nvSpPr>
          <p:cNvPr id="31748" name="Segnaposto contenuto 6"/>
          <p:cNvSpPr>
            <a:spLocks noGrp="1"/>
          </p:cNvSpPr>
          <p:nvPr>
            <p:ph sz="half" idx="2"/>
          </p:nvPr>
        </p:nvSpPr>
        <p:spPr>
          <a:xfrm>
            <a:off x="5938838" y="1447800"/>
            <a:ext cx="2133600" cy="4495800"/>
          </a:xfrm>
        </p:spPr>
        <p:txBody>
          <a:bodyPr/>
          <a:lstStyle/>
          <a:p>
            <a:pPr>
              <a:buFontTx/>
              <a:buNone/>
            </a:pPr>
            <a:endParaRPr lang="it-IT" sz="1600">
              <a:solidFill>
                <a:srgbClr val="00B050"/>
              </a:solidFill>
              <a:latin typeface="Arial" charset="0"/>
            </a:endParaRPr>
          </a:p>
          <a:p>
            <a:pPr>
              <a:buFontTx/>
              <a:buNone/>
            </a:pPr>
            <a:r>
              <a:rPr lang="it-IT" sz="1600">
                <a:solidFill>
                  <a:srgbClr val="00B050"/>
                </a:solidFill>
                <a:latin typeface="Arial" charset="0"/>
              </a:rPr>
              <a:t>Organizations</a:t>
            </a:r>
          </a:p>
          <a:p>
            <a:pPr>
              <a:buFontTx/>
              <a:buNone/>
            </a:pPr>
            <a:r>
              <a:rPr lang="it-IT" sz="1600">
                <a:solidFill>
                  <a:srgbClr val="00B050"/>
                </a:solidFill>
                <a:latin typeface="Arial" charset="0"/>
              </a:rPr>
              <a:t>	Code</a:t>
            </a:r>
          </a:p>
          <a:p>
            <a:pPr>
              <a:buFontTx/>
              <a:buNone/>
            </a:pPr>
            <a:r>
              <a:rPr lang="it-IT" sz="1600">
                <a:solidFill>
                  <a:srgbClr val="00B050"/>
                </a:solidFill>
                <a:latin typeface="Arial" charset="0"/>
              </a:rPr>
              <a:t>	Year</a:t>
            </a:r>
          </a:p>
          <a:p>
            <a:pPr>
              <a:buFontTx/>
              <a:buNone/>
            </a:pPr>
            <a:r>
              <a:rPr lang="it-IT" sz="1600">
                <a:solidFill>
                  <a:srgbClr val="00B050"/>
                </a:solidFill>
                <a:latin typeface="Arial" charset="0"/>
              </a:rPr>
              <a:t>	Fundings	</a:t>
            </a:r>
          </a:p>
          <a:p>
            <a:pPr>
              <a:buFontTx/>
              <a:buNone/>
            </a:pPr>
            <a:r>
              <a:rPr lang="it-IT" sz="1600">
                <a:solidFill>
                  <a:srgbClr val="00B050"/>
                </a:solidFill>
                <a:latin typeface="Arial" charset="0"/>
              </a:rPr>
              <a:t>		FId</a:t>
            </a:r>
          </a:p>
          <a:p>
            <a:pPr>
              <a:buFontTx/>
              <a:buNone/>
            </a:pPr>
            <a:r>
              <a:rPr lang="it-IT" sz="1600">
                <a:solidFill>
                  <a:srgbClr val="00B050"/>
                </a:solidFill>
                <a:latin typeface="Arial" charset="0"/>
              </a:rPr>
              <a:t>		FinId</a:t>
            </a:r>
          </a:p>
          <a:p>
            <a:pPr>
              <a:buFontTx/>
              <a:buNone/>
            </a:pPr>
            <a:endParaRPr lang="it-IT" sz="1600">
              <a:solidFill>
                <a:srgbClr val="00B050"/>
              </a:solidFill>
              <a:latin typeface="Arial" charset="0"/>
            </a:endParaRPr>
          </a:p>
          <a:p>
            <a:pPr>
              <a:buFontTx/>
              <a:buNone/>
            </a:pPr>
            <a:r>
              <a:rPr lang="it-IT" sz="1600">
                <a:solidFill>
                  <a:srgbClr val="00B050"/>
                </a:solidFill>
                <a:latin typeface="Arial" charset="0"/>
              </a:rPr>
              <a:t>Finances</a:t>
            </a:r>
          </a:p>
          <a:p>
            <a:pPr>
              <a:buFontTx/>
              <a:buNone/>
            </a:pPr>
            <a:r>
              <a:rPr lang="it-IT" sz="1600">
                <a:solidFill>
                  <a:srgbClr val="00B050"/>
                </a:solidFill>
                <a:latin typeface="Arial" charset="0"/>
              </a:rPr>
              <a:t>	FinId</a:t>
            </a:r>
          </a:p>
          <a:p>
            <a:pPr>
              <a:buFontTx/>
              <a:buNone/>
            </a:pPr>
            <a:r>
              <a:rPr lang="it-IT" sz="1600">
                <a:solidFill>
                  <a:srgbClr val="00B050"/>
                </a:solidFill>
                <a:latin typeface="Arial" charset="0"/>
              </a:rPr>
              <a:t>	Budget</a:t>
            </a:r>
          </a:p>
          <a:p>
            <a:pPr>
              <a:buFontTx/>
              <a:buNone/>
            </a:pPr>
            <a:r>
              <a:rPr lang="it-IT" sz="1600">
                <a:solidFill>
                  <a:srgbClr val="00B050"/>
                </a:solidFill>
                <a:latin typeface="Arial" charset="0"/>
              </a:rPr>
              <a:t>	Phone</a:t>
            </a:r>
          </a:p>
        </p:txBody>
      </p:sp>
      <p:sp>
        <p:nvSpPr>
          <p:cNvPr id="4" name="Segnaposto data 3"/>
          <p:cNvSpPr>
            <a:spLocks noGrp="1"/>
          </p:cNvSpPr>
          <p:nvPr>
            <p:ph type="dt" sz="quarter" idx="10"/>
          </p:nvPr>
        </p:nvSpPr>
        <p:spPr/>
        <p:txBody>
          <a:bodyPr/>
          <a:lstStyle/>
          <a:p>
            <a:pPr>
              <a:defRPr/>
            </a:pPr>
            <a:r>
              <a:rPr lang="it-IT">
                <a:latin typeface="Arial"/>
              </a:rPr>
              <a:t>P. Atzeni</a:t>
            </a:r>
          </a:p>
        </p:txBody>
      </p:sp>
      <p:sp>
        <p:nvSpPr>
          <p:cNvPr id="5" name="Segnaposto piè di pagina 4"/>
          <p:cNvSpPr>
            <a:spLocks noGrp="1"/>
          </p:cNvSpPr>
          <p:nvPr>
            <p:ph type="ftr" sz="quarter" idx="11"/>
          </p:nvPr>
        </p:nvSpPr>
        <p:spPr/>
        <p:txBody>
          <a:bodyPr/>
          <a:lstStyle/>
          <a:p>
            <a:pPr>
              <a:defRPr/>
            </a:pPr>
            <a:r>
              <a:rPr lang="it-IT">
                <a:latin typeface="Arial"/>
              </a:rPr>
              <a:t>ITD - 3 - 28/10-4/11/2009</a:t>
            </a:r>
          </a:p>
        </p:txBody>
      </p:sp>
      <p:sp>
        <p:nvSpPr>
          <p:cNvPr id="6" name="Segnaposto numero diapositiva 5"/>
          <p:cNvSpPr>
            <a:spLocks noGrp="1"/>
          </p:cNvSpPr>
          <p:nvPr>
            <p:ph type="sldNum" sz="quarter" idx="12"/>
          </p:nvPr>
        </p:nvSpPr>
        <p:spPr/>
        <p:txBody>
          <a:bodyPr/>
          <a:lstStyle>
            <a:lvl1pPr eaLnBrk="0" hangingPunct="0">
              <a:defRPr sz="2400">
                <a:solidFill>
                  <a:schemeClr val="tx1"/>
                </a:solidFill>
                <a:latin typeface="Times New Roman" charset="0"/>
                <a:ea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9E49B461-371E-7643-92EB-79607955952E}" type="slidenum">
              <a:rPr lang="it-IT" sz="1200">
                <a:solidFill>
                  <a:srgbClr val="FFFFFF"/>
                </a:solidFill>
                <a:latin typeface="Arial" charset="0"/>
              </a:rPr>
              <a:pPr/>
              <a:t>97</a:t>
            </a:fld>
            <a:endParaRPr lang="it-IT" sz="1200">
              <a:solidFill>
                <a:srgbClr val="FFFFFF"/>
              </a:solidFill>
              <a:latin typeface="Arial" charset="0"/>
            </a:endParaRPr>
          </a:p>
        </p:txBody>
      </p:sp>
      <p:cxnSp>
        <p:nvCxnSpPr>
          <p:cNvPr id="31752" name="Connettore 2 8"/>
          <p:cNvCxnSpPr>
            <a:cxnSpLocks noChangeShapeType="1"/>
          </p:cNvCxnSpPr>
          <p:nvPr/>
        </p:nvCxnSpPr>
        <p:spPr bwMode="auto">
          <a:xfrm>
            <a:off x="1857375" y="1928813"/>
            <a:ext cx="4429125" cy="285750"/>
          </a:xfrm>
          <a:prstGeom prst="straightConnector1">
            <a:avLst/>
          </a:prstGeom>
          <a:noFill/>
          <a:ln w="9525">
            <a:solidFill>
              <a:schemeClr val="tx1"/>
            </a:solidFill>
            <a:prstDash val="dash"/>
            <a:miter lim="800000"/>
            <a:headEnd/>
            <a:tailEnd type="arrow" w="med" len="med"/>
          </a:ln>
          <a:extLst>
            <a:ext uri="{909E8E84-426E-40dd-AFC4-6F175D3DCCD1}">
              <a14:hiddenFill xmlns:a14="http://schemas.microsoft.com/office/drawing/2010/main" xmlns="">
                <a:noFill/>
              </a14:hiddenFill>
            </a:ext>
          </a:extLst>
        </p:spPr>
      </p:cxnSp>
      <p:cxnSp>
        <p:nvCxnSpPr>
          <p:cNvPr id="31753" name="Connettore 2 9"/>
          <p:cNvCxnSpPr>
            <a:cxnSpLocks noChangeShapeType="1"/>
          </p:cNvCxnSpPr>
          <p:nvPr/>
        </p:nvCxnSpPr>
        <p:spPr bwMode="auto">
          <a:xfrm>
            <a:off x="2071688" y="4000500"/>
            <a:ext cx="4286250" cy="571500"/>
          </a:xfrm>
          <a:prstGeom prst="straightConnector1">
            <a:avLst/>
          </a:prstGeom>
          <a:noFill/>
          <a:ln w="9525">
            <a:solidFill>
              <a:schemeClr val="tx1"/>
            </a:solidFill>
            <a:prstDash val="dash"/>
            <a:miter lim="800000"/>
            <a:headEnd/>
            <a:tailEnd type="arrow" w="med" len="med"/>
          </a:ln>
          <a:extLst>
            <a:ext uri="{909E8E84-426E-40dd-AFC4-6F175D3DCCD1}">
              <a14:hiddenFill xmlns:a14="http://schemas.microsoft.com/office/drawing/2010/main" xmlns="">
                <a:noFill/>
              </a14:hiddenFill>
            </a:ext>
          </a:extLst>
        </p:spPr>
      </p:cxnSp>
      <p:cxnSp>
        <p:nvCxnSpPr>
          <p:cNvPr id="31754" name="Connettore 2 13"/>
          <p:cNvCxnSpPr>
            <a:cxnSpLocks noChangeShapeType="1"/>
          </p:cNvCxnSpPr>
          <p:nvPr/>
        </p:nvCxnSpPr>
        <p:spPr bwMode="auto">
          <a:xfrm flipV="1">
            <a:off x="1714500" y="3073400"/>
            <a:ext cx="5000625" cy="284163"/>
          </a:xfrm>
          <a:prstGeom prst="straightConnector1">
            <a:avLst/>
          </a:prstGeom>
          <a:noFill/>
          <a:ln w="9525">
            <a:solidFill>
              <a:schemeClr val="tx1"/>
            </a:solidFill>
            <a:prstDash val="dash"/>
            <a:miter lim="800000"/>
            <a:headEnd/>
            <a:tailEnd type="arrow" w="med" len="med"/>
          </a:ln>
          <a:extLst>
            <a:ext uri="{909E8E84-426E-40dd-AFC4-6F175D3DCCD1}">
              <a14:hiddenFill xmlns:a14="http://schemas.microsoft.com/office/drawing/2010/main" xmlns="">
                <a:noFill/>
              </a14:hiddenFill>
            </a:ext>
          </a:extLst>
        </p:spPr>
      </p:cxnSp>
      <p:grpSp>
        <p:nvGrpSpPr>
          <p:cNvPr id="31755" name="Gruppo 27"/>
          <p:cNvGrpSpPr>
            <a:grpSpLocks/>
          </p:cNvGrpSpPr>
          <p:nvPr/>
        </p:nvGrpSpPr>
        <p:grpSpPr bwMode="auto">
          <a:xfrm>
            <a:off x="641350" y="1928813"/>
            <a:ext cx="573088" cy="1714500"/>
            <a:chOff x="570678" y="1928802"/>
            <a:chExt cx="572298" cy="1429554"/>
          </a:xfrm>
        </p:grpSpPr>
        <p:cxnSp>
          <p:nvCxnSpPr>
            <p:cNvPr id="31777" name="Connettore 4 31"/>
            <p:cNvCxnSpPr>
              <a:cxnSpLocks noChangeShapeType="1"/>
            </p:cNvCxnSpPr>
            <p:nvPr/>
          </p:nvCxnSpPr>
          <p:spPr bwMode="auto">
            <a:xfrm rot="10800000">
              <a:off x="571472" y="3357562"/>
              <a:ext cx="571504" cy="2"/>
            </a:xfrm>
            <a:prstGeom prst="bentConnector3">
              <a:avLst>
                <a:gd name="adj1" fmla="val 50000"/>
              </a:avLst>
            </a:prstGeom>
            <a:noFill/>
            <a:ln w="9525">
              <a:solidFill>
                <a:schemeClr val="tx1"/>
              </a:solidFill>
              <a:miter lim="800000"/>
              <a:headEnd/>
              <a:tailEnd/>
            </a:ln>
            <a:extLst>
              <a:ext uri="{909E8E84-426E-40dd-AFC4-6F175D3DCCD1}">
                <a14:hiddenFill xmlns:a14="http://schemas.microsoft.com/office/drawing/2010/main" xmlns="">
                  <a:noFill/>
                </a14:hiddenFill>
              </a:ext>
            </a:extLst>
          </p:spPr>
        </p:cxnSp>
        <p:cxnSp>
          <p:nvCxnSpPr>
            <p:cNvPr id="31778" name="Connettore 2 37"/>
            <p:cNvCxnSpPr>
              <a:cxnSpLocks noChangeShapeType="1"/>
            </p:cNvCxnSpPr>
            <p:nvPr/>
          </p:nvCxnSpPr>
          <p:spPr bwMode="auto">
            <a:xfrm flipV="1">
              <a:off x="571472" y="1928802"/>
              <a:ext cx="571504" cy="1980"/>
            </a:xfrm>
            <a:prstGeom prst="straightConnector1">
              <a:avLst/>
            </a:prstGeom>
            <a:noFill/>
            <a:ln w="9525">
              <a:solidFill>
                <a:schemeClr val="tx1"/>
              </a:solidFill>
              <a:miter lim="800000"/>
              <a:headEnd/>
              <a:tailEnd type="arrow" w="med" len="med"/>
            </a:ln>
            <a:extLst>
              <a:ext uri="{909E8E84-426E-40dd-AFC4-6F175D3DCCD1}">
                <a14:hiddenFill xmlns:a14="http://schemas.microsoft.com/office/drawing/2010/main" xmlns="">
                  <a:noFill/>
                </a14:hiddenFill>
              </a:ext>
            </a:extLst>
          </p:spPr>
        </p:cxnSp>
        <p:cxnSp>
          <p:nvCxnSpPr>
            <p:cNvPr id="31779" name="Connettore 1 26"/>
            <p:cNvCxnSpPr>
              <a:cxnSpLocks noChangeShapeType="1"/>
            </p:cNvCxnSpPr>
            <p:nvPr/>
          </p:nvCxnSpPr>
          <p:spPr bwMode="auto">
            <a:xfrm rot="5400000">
              <a:off x="-142908" y="2643182"/>
              <a:ext cx="1428760" cy="1588"/>
            </a:xfrm>
            <a:prstGeom prst="line">
              <a:avLst/>
            </a:prstGeom>
            <a:noFill/>
            <a:ln w="9525">
              <a:solidFill>
                <a:schemeClr val="tx1"/>
              </a:solidFill>
              <a:miter lim="800000"/>
              <a:headEnd/>
              <a:tailEnd/>
            </a:ln>
            <a:extLst>
              <a:ext uri="{909E8E84-426E-40dd-AFC4-6F175D3DCCD1}">
                <a14:hiddenFill xmlns:a14="http://schemas.microsoft.com/office/drawing/2010/main" xmlns="">
                  <a:noFill/>
                </a14:hiddenFill>
              </a:ext>
            </a:extLst>
          </p:spPr>
        </p:cxnSp>
      </p:grpSp>
      <p:grpSp>
        <p:nvGrpSpPr>
          <p:cNvPr id="31756" name="Gruppo 28"/>
          <p:cNvGrpSpPr>
            <a:grpSpLocks/>
          </p:cNvGrpSpPr>
          <p:nvPr/>
        </p:nvGrpSpPr>
        <p:grpSpPr bwMode="auto">
          <a:xfrm flipV="1">
            <a:off x="793750" y="4489450"/>
            <a:ext cx="420688" cy="879475"/>
            <a:chOff x="570678" y="1928802"/>
            <a:chExt cx="572298" cy="1429554"/>
          </a:xfrm>
        </p:grpSpPr>
        <p:cxnSp>
          <p:nvCxnSpPr>
            <p:cNvPr id="31774" name="Connettore 4 29"/>
            <p:cNvCxnSpPr>
              <a:cxnSpLocks noChangeShapeType="1"/>
            </p:cNvCxnSpPr>
            <p:nvPr/>
          </p:nvCxnSpPr>
          <p:spPr bwMode="auto">
            <a:xfrm rot="10800000">
              <a:off x="571472" y="3357562"/>
              <a:ext cx="571504" cy="2"/>
            </a:xfrm>
            <a:prstGeom prst="bentConnector3">
              <a:avLst>
                <a:gd name="adj1" fmla="val 50000"/>
              </a:avLst>
            </a:prstGeom>
            <a:noFill/>
            <a:ln w="9525">
              <a:solidFill>
                <a:schemeClr val="tx1"/>
              </a:solidFill>
              <a:miter lim="800000"/>
              <a:headEnd/>
              <a:tailEnd/>
            </a:ln>
            <a:extLst>
              <a:ext uri="{909E8E84-426E-40dd-AFC4-6F175D3DCCD1}">
                <a14:hiddenFill xmlns:a14="http://schemas.microsoft.com/office/drawing/2010/main" xmlns="">
                  <a:noFill/>
                </a14:hiddenFill>
              </a:ext>
            </a:extLst>
          </p:spPr>
        </p:cxnSp>
        <p:cxnSp>
          <p:nvCxnSpPr>
            <p:cNvPr id="31775" name="Connettore 2 30"/>
            <p:cNvCxnSpPr>
              <a:cxnSpLocks noChangeShapeType="1"/>
            </p:cNvCxnSpPr>
            <p:nvPr/>
          </p:nvCxnSpPr>
          <p:spPr bwMode="auto">
            <a:xfrm flipV="1">
              <a:off x="571472" y="1928802"/>
              <a:ext cx="571504" cy="1980"/>
            </a:xfrm>
            <a:prstGeom prst="straightConnector1">
              <a:avLst/>
            </a:prstGeom>
            <a:noFill/>
            <a:ln w="9525">
              <a:solidFill>
                <a:schemeClr val="tx1"/>
              </a:solidFill>
              <a:miter lim="800000"/>
              <a:headEnd/>
              <a:tailEnd type="arrow" w="med" len="med"/>
            </a:ln>
            <a:extLst>
              <a:ext uri="{909E8E84-426E-40dd-AFC4-6F175D3DCCD1}">
                <a14:hiddenFill xmlns:a14="http://schemas.microsoft.com/office/drawing/2010/main" xmlns="">
                  <a:noFill/>
                </a14:hiddenFill>
              </a:ext>
            </a:extLst>
          </p:spPr>
        </p:cxnSp>
        <p:cxnSp>
          <p:nvCxnSpPr>
            <p:cNvPr id="31776" name="Connettore 1 32"/>
            <p:cNvCxnSpPr>
              <a:cxnSpLocks noChangeShapeType="1"/>
            </p:cNvCxnSpPr>
            <p:nvPr/>
          </p:nvCxnSpPr>
          <p:spPr bwMode="auto">
            <a:xfrm rot="5400000">
              <a:off x="-142908" y="2643182"/>
              <a:ext cx="1428760" cy="1588"/>
            </a:xfrm>
            <a:prstGeom prst="line">
              <a:avLst/>
            </a:prstGeom>
            <a:noFill/>
            <a:ln w="9525">
              <a:solidFill>
                <a:schemeClr val="tx1"/>
              </a:solidFill>
              <a:miter lim="800000"/>
              <a:headEnd/>
              <a:tailEnd/>
            </a:ln>
            <a:extLst>
              <a:ext uri="{909E8E84-426E-40dd-AFC4-6F175D3DCCD1}">
                <a14:hiddenFill xmlns:a14="http://schemas.microsoft.com/office/drawing/2010/main" xmlns="">
                  <a:noFill/>
                </a14:hiddenFill>
              </a:ext>
            </a:extLst>
          </p:spPr>
        </p:cxnSp>
      </p:grpSp>
      <p:grpSp>
        <p:nvGrpSpPr>
          <p:cNvPr id="31757" name="Gruppo 33"/>
          <p:cNvGrpSpPr>
            <a:grpSpLocks/>
          </p:cNvGrpSpPr>
          <p:nvPr/>
        </p:nvGrpSpPr>
        <p:grpSpPr bwMode="auto">
          <a:xfrm flipV="1">
            <a:off x="500063" y="4214813"/>
            <a:ext cx="714375" cy="1285875"/>
            <a:chOff x="570678" y="1928802"/>
            <a:chExt cx="572298" cy="1429554"/>
          </a:xfrm>
        </p:grpSpPr>
        <p:cxnSp>
          <p:nvCxnSpPr>
            <p:cNvPr id="31771" name="Connettore 4 35"/>
            <p:cNvCxnSpPr>
              <a:cxnSpLocks noChangeShapeType="1"/>
            </p:cNvCxnSpPr>
            <p:nvPr/>
          </p:nvCxnSpPr>
          <p:spPr bwMode="auto">
            <a:xfrm rot="10800000">
              <a:off x="571472" y="3357562"/>
              <a:ext cx="571504" cy="2"/>
            </a:xfrm>
            <a:prstGeom prst="bentConnector3">
              <a:avLst>
                <a:gd name="adj1" fmla="val 50000"/>
              </a:avLst>
            </a:prstGeom>
            <a:noFill/>
            <a:ln w="9525">
              <a:solidFill>
                <a:schemeClr val="tx1"/>
              </a:solidFill>
              <a:miter lim="800000"/>
              <a:headEnd/>
              <a:tailEnd/>
            </a:ln>
            <a:extLst>
              <a:ext uri="{909E8E84-426E-40dd-AFC4-6F175D3DCCD1}">
                <a14:hiddenFill xmlns:a14="http://schemas.microsoft.com/office/drawing/2010/main" xmlns="">
                  <a:noFill/>
                </a14:hiddenFill>
              </a:ext>
            </a:extLst>
          </p:spPr>
        </p:cxnSp>
        <p:cxnSp>
          <p:nvCxnSpPr>
            <p:cNvPr id="31772" name="Connettore 2 36"/>
            <p:cNvCxnSpPr>
              <a:cxnSpLocks noChangeShapeType="1"/>
            </p:cNvCxnSpPr>
            <p:nvPr/>
          </p:nvCxnSpPr>
          <p:spPr bwMode="auto">
            <a:xfrm flipV="1">
              <a:off x="571472" y="1928802"/>
              <a:ext cx="571504" cy="1980"/>
            </a:xfrm>
            <a:prstGeom prst="straightConnector1">
              <a:avLst/>
            </a:prstGeom>
            <a:noFill/>
            <a:ln w="9525">
              <a:solidFill>
                <a:schemeClr val="tx1"/>
              </a:solidFill>
              <a:miter lim="800000"/>
              <a:headEnd/>
              <a:tailEnd type="arrow" w="med" len="med"/>
            </a:ln>
            <a:extLst>
              <a:ext uri="{909E8E84-426E-40dd-AFC4-6F175D3DCCD1}">
                <a14:hiddenFill xmlns:a14="http://schemas.microsoft.com/office/drawing/2010/main" xmlns="">
                  <a:noFill/>
                </a14:hiddenFill>
              </a:ext>
            </a:extLst>
          </p:spPr>
        </p:cxnSp>
        <p:cxnSp>
          <p:nvCxnSpPr>
            <p:cNvPr id="31773" name="Connettore 1 38"/>
            <p:cNvCxnSpPr>
              <a:cxnSpLocks noChangeShapeType="1"/>
            </p:cNvCxnSpPr>
            <p:nvPr/>
          </p:nvCxnSpPr>
          <p:spPr bwMode="auto">
            <a:xfrm rot="5400000">
              <a:off x="-142908" y="2643182"/>
              <a:ext cx="1428760" cy="1588"/>
            </a:xfrm>
            <a:prstGeom prst="line">
              <a:avLst/>
            </a:prstGeom>
            <a:noFill/>
            <a:ln w="9525">
              <a:solidFill>
                <a:schemeClr val="tx1"/>
              </a:solidFill>
              <a:miter lim="800000"/>
              <a:headEnd/>
              <a:tailEnd/>
            </a:ln>
            <a:extLst>
              <a:ext uri="{909E8E84-426E-40dd-AFC4-6F175D3DCCD1}">
                <a14:hiddenFill xmlns:a14="http://schemas.microsoft.com/office/drawing/2010/main" xmlns="">
                  <a:noFill/>
                </a14:hiddenFill>
              </a:ext>
            </a:extLst>
          </p:spPr>
        </p:cxnSp>
      </p:grpSp>
      <p:cxnSp>
        <p:nvCxnSpPr>
          <p:cNvPr id="31758" name="Connettore 2 45"/>
          <p:cNvCxnSpPr>
            <a:cxnSpLocks noChangeShapeType="1"/>
          </p:cNvCxnSpPr>
          <p:nvPr/>
        </p:nvCxnSpPr>
        <p:spPr bwMode="auto">
          <a:xfrm flipV="1">
            <a:off x="2000250" y="4857750"/>
            <a:ext cx="4357688" cy="1143000"/>
          </a:xfrm>
          <a:prstGeom prst="straightConnector1">
            <a:avLst/>
          </a:prstGeom>
          <a:noFill/>
          <a:ln w="9525">
            <a:solidFill>
              <a:schemeClr val="tx1"/>
            </a:solidFill>
            <a:prstDash val="dash"/>
            <a:miter lim="800000"/>
            <a:headEnd/>
            <a:tailEnd type="arrow" w="med" len="med"/>
          </a:ln>
          <a:extLst>
            <a:ext uri="{909E8E84-426E-40dd-AFC4-6F175D3DCCD1}">
              <a14:hiddenFill xmlns:a14="http://schemas.microsoft.com/office/drawing/2010/main" xmlns="">
                <a:noFill/>
              </a14:hiddenFill>
            </a:ext>
          </a:extLst>
        </p:spPr>
      </p:cxnSp>
      <p:grpSp>
        <p:nvGrpSpPr>
          <p:cNvPr id="31759" name="Gruppo 52"/>
          <p:cNvGrpSpPr>
            <a:grpSpLocks/>
          </p:cNvGrpSpPr>
          <p:nvPr/>
        </p:nvGrpSpPr>
        <p:grpSpPr bwMode="auto">
          <a:xfrm>
            <a:off x="6926263" y="3394075"/>
            <a:ext cx="574675" cy="857250"/>
            <a:chOff x="5715008" y="3429000"/>
            <a:chExt cx="574082" cy="857257"/>
          </a:xfrm>
        </p:grpSpPr>
        <p:cxnSp>
          <p:nvCxnSpPr>
            <p:cNvPr id="31768" name="Connettore 2 25"/>
            <p:cNvCxnSpPr>
              <a:cxnSpLocks noChangeShapeType="1"/>
            </p:cNvCxnSpPr>
            <p:nvPr/>
          </p:nvCxnSpPr>
          <p:spPr bwMode="auto">
            <a:xfrm rot="10800000">
              <a:off x="5715008" y="4286256"/>
              <a:ext cx="571504" cy="1"/>
            </a:xfrm>
            <a:prstGeom prst="straightConnector1">
              <a:avLst/>
            </a:prstGeom>
            <a:noFill/>
            <a:ln w="9525">
              <a:solidFill>
                <a:schemeClr val="tx1"/>
              </a:solidFill>
              <a:miter lim="800000"/>
              <a:headEnd/>
              <a:tailEnd type="arrow" w="med" len="med"/>
            </a:ln>
            <a:extLst>
              <a:ext uri="{909E8E84-426E-40dd-AFC4-6F175D3DCCD1}">
                <a14:hiddenFill xmlns:a14="http://schemas.microsoft.com/office/drawing/2010/main" xmlns="">
                  <a:noFill/>
                </a14:hiddenFill>
              </a:ext>
            </a:extLst>
          </p:spPr>
        </p:cxnSp>
        <p:cxnSp>
          <p:nvCxnSpPr>
            <p:cNvPr id="31769" name="Connettore 1 34"/>
            <p:cNvCxnSpPr>
              <a:cxnSpLocks noChangeShapeType="1"/>
            </p:cNvCxnSpPr>
            <p:nvPr/>
          </p:nvCxnSpPr>
          <p:spPr bwMode="auto">
            <a:xfrm rot="5400000" flipH="1" flipV="1">
              <a:off x="5859411" y="3856101"/>
              <a:ext cx="856780" cy="2578"/>
            </a:xfrm>
            <a:prstGeom prst="line">
              <a:avLst/>
            </a:prstGeom>
            <a:noFill/>
            <a:ln w="9525">
              <a:solidFill>
                <a:schemeClr val="tx1"/>
              </a:solidFill>
              <a:miter lim="800000"/>
              <a:headEnd/>
              <a:tailEnd/>
            </a:ln>
            <a:extLst>
              <a:ext uri="{909E8E84-426E-40dd-AFC4-6F175D3DCCD1}">
                <a14:hiddenFill xmlns:a14="http://schemas.microsoft.com/office/drawing/2010/main" xmlns="">
                  <a:noFill/>
                </a14:hiddenFill>
              </a:ext>
            </a:extLst>
          </p:spPr>
        </p:cxnSp>
        <p:cxnSp>
          <p:nvCxnSpPr>
            <p:cNvPr id="31770" name="Connettore 1 51"/>
            <p:cNvCxnSpPr>
              <a:cxnSpLocks noChangeShapeType="1"/>
            </p:cNvCxnSpPr>
            <p:nvPr/>
          </p:nvCxnSpPr>
          <p:spPr bwMode="auto">
            <a:xfrm rot="10800000">
              <a:off x="6072198" y="3429000"/>
              <a:ext cx="214314" cy="1588"/>
            </a:xfrm>
            <a:prstGeom prst="line">
              <a:avLst/>
            </a:prstGeom>
            <a:noFill/>
            <a:ln w="9525">
              <a:solidFill>
                <a:schemeClr val="tx1"/>
              </a:solidFill>
              <a:miter lim="800000"/>
              <a:headEnd/>
              <a:tailEnd/>
            </a:ln>
            <a:extLst>
              <a:ext uri="{909E8E84-426E-40dd-AFC4-6F175D3DCCD1}">
                <a14:hiddenFill xmlns:a14="http://schemas.microsoft.com/office/drawing/2010/main" xmlns="">
                  <a:noFill/>
                </a14:hiddenFill>
              </a:ext>
            </a:extLst>
          </p:spPr>
        </p:cxnSp>
      </p:grpSp>
      <p:sp>
        <p:nvSpPr>
          <p:cNvPr id="66" name="CasellaDiTesto 65"/>
          <p:cNvSpPr txBox="1"/>
          <p:nvPr/>
        </p:nvSpPr>
        <p:spPr>
          <a:xfrm>
            <a:off x="3643313" y="1714500"/>
            <a:ext cx="346075" cy="276225"/>
          </a:xfrm>
          <a:prstGeom prst="rect">
            <a:avLst/>
          </a:prstGeom>
          <a:noFill/>
        </p:spPr>
        <p:txBody>
          <a:bodyPr wrap="none">
            <a:spAutoFit/>
          </a:bodyPr>
          <a:lstStyle/>
          <a:p>
            <a:pPr>
              <a:spcBef>
                <a:spcPct val="0"/>
              </a:spcBef>
              <a:defRPr/>
            </a:pPr>
            <a:r>
              <a:rPr lang="it-IT" sz="1200" dirty="0">
                <a:solidFill>
                  <a:srgbClr val="000000"/>
                </a:solidFill>
                <a:latin typeface="Arial"/>
                <a:cs typeface="+mn-cs"/>
              </a:rPr>
              <a:t>v1</a:t>
            </a:r>
          </a:p>
        </p:txBody>
      </p:sp>
      <p:sp>
        <p:nvSpPr>
          <p:cNvPr id="67" name="CasellaDiTesto 66"/>
          <p:cNvSpPr txBox="1"/>
          <p:nvPr/>
        </p:nvSpPr>
        <p:spPr>
          <a:xfrm>
            <a:off x="3643313" y="2857500"/>
            <a:ext cx="346075" cy="276225"/>
          </a:xfrm>
          <a:prstGeom prst="rect">
            <a:avLst/>
          </a:prstGeom>
          <a:noFill/>
        </p:spPr>
        <p:txBody>
          <a:bodyPr wrap="none">
            <a:spAutoFit/>
          </a:bodyPr>
          <a:lstStyle/>
          <a:p>
            <a:pPr>
              <a:spcBef>
                <a:spcPct val="0"/>
              </a:spcBef>
              <a:defRPr/>
            </a:pPr>
            <a:r>
              <a:rPr lang="it-IT" sz="1200" dirty="0">
                <a:solidFill>
                  <a:srgbClr val="000000"/>
                </a:solidFill>
                <a:latin typeface="Arial"/>
                <a:cs typeface="+mn-cs"/>
              </a:rPr>
              <a:t>v2</a:t>
            </a:r>
          </a:p>
        </p:txBody>
      </p:sp>
      <p:sp>
        <p:nvSpPr>
          <p:cNvPr id="68" name="CasellaDiTesto 67"/>
          <p:cNvSpPr txBox="1"/>
          <p:nvPr/>
        </p:nvSpPr>
        <p:spPr>
          <a:xfrm>
            <a:off x="3714750" y="3929063"/>
            <a:ext cx="346075" cy="276225"/>
          </a:xfrm>
          <a:prstGeom prst="rect">
            <a:avLst/>
          </a:prstGeom>
          <a:noFill/>
        </p:spPr>
        <p:txBody>
          <a:bodyPr wrap="none">
            <a:spAutoFit/>
          </a:bodyPr>
          <a:lstStyle/>
          <a:p>
            <a:pPr>
              <a:spcBef>
                <a:spcPct val="0"/>
              </a:spcBef>
              <a:defRPr/>
            </a:pPr>
            <a:r>
              <a:rPr lang="it-IT" sz="1200" dirty="0">
                <a:solidFill>
                  <a:srgbClr val="000000"/>
                </a:solidFill>
                <a:latin typeface="Arial"/>
                <a:cs typeface="+mn-cs"/>
              </a:rPr>
              <a:t>v3</a:t>
            </a:r>
          </a:p>
        </p:txBody>
      </p:sp>
      <p:sp>
        <p:nvSpPr>
          <p:cNvPr id="69" name="CasellaDiTesto 68"/>
          <p:cNvSpPr txBox="1"/>
          <p:nvPr/>
        </p:nvSpPr>
        <p:spPr>
          <a:xfrm>
            <a:off x="3714750" y="5143500"/>
            <a:ext cx="346075" cy="276225"/>
          </a:xfrm>
          <a:prstGeom prst="rect">
            <a:avLst/>
          </a:prstGeom>
          <a:noFill/>
        </p:spPr>
        <p:txBody>
          <a:bodyPr wrap="none">
            <a:spAutoFit/>
          </a:bodyPr>
          <a:lstStyle/>
          <a:p>
            <a:pPr>
              <a:spcBef>
                <a:spcPct val="0"/>
              </a:spcBef>
              <a:defRPr/>
            </a:pPr>
            <a:r>
              <a:rPr lang="it-IT" sz="1200" dirty="0">
                <a:solidFill>
                  <a:srgbClr val="000000"/>
                </a:solidFill>
                <a:latin typeface="Arial"/>
                <a:cs typeface="+mn-cs"/>
              </a:rPr>
              <a:t>v4</a:t>
            </a:r>
          </a:p>
        </p:txBody>
      </p:sp>
      <p:sp>
        <p:nvSpPr>
          <p:cNvPr id="70" name="CasellaDiTesto 69"/>
          <p:cNvSpPr txBox="1"/>
          <p:nvPr/>
        </p:nvSpPr>
        <p:spPr>
          <a:xfrm>
            <a:off x="285750" y="2571750"/>
            <a:ext cx="312738" cy="276225"/>
          </a:xfrm>
          <a:prstGeom prst="rect">
            <a:avLst/>
          </a:prstGeom>
          <a:noFill/>
        </p:spPr>
        <p:txBody>
          <a:bodyPr wrap="none">
            <a:spAutoFit/>
          </a:bodyPr>
          <a:lstStyle/>
          <a:p>
            <a:pPr>
              <a:spcBef>
                <a:spcPct val="0"/>
              </a:spcBef>
              <a:defRPr/>
            </a:pPr>
            <a:r>
              <a:rPr lang="it-IT" sz="1200" dirty="0">
                <a:solidFill>
                  <a:srgbClr val="000000"/>
                </a:solidFill>
                <a:latin typeface="Arial"/>
                <a:cs typeface="+mn-cs"/>
              </a:rPr>
              <a:t>f1</a:t>
            </a:r>
          </a:p>
        </p:txBody>
      </p:sp>
      <p:sp>
        <p:nvSpPr>
          <p:cNvPr id="73" name="CasellaDiTesto 72"/>
          <p:cNvSpPr txBox="1"/>
          <p:nvPr/>
        </p:nvSpPr>
        <p:spPr>
          <a:xfrm>
            <a:off x="142875" y="4214813"/>
            <a:ext cx="312738" cy="276225"/>
          </a:xfrm>
          <a:prstGeom prst="rect">
            <a:avLst/>
          </a:prstGeom>
          <a:noFill/>
        </p:spPr>
        <p:txBody>
          <a:bodyPr wrap="none">
            <a:spAutoFit/>
          </a:bodyPr>
          <a:lstStyle/>
          <a:p>
            <a:pPr>
              <a:spcBef>
                <a:spcPct val="0"/>
              </a:spcBef>
              <a:defRPr/>
            </a:pPr>
            <a:r>
              <a:rPr lang="it-IT" sz="1200" dirty="0">
                <a:solidFill>
                  <a:srgbClr val="000000"/>
                </a:solidFill>
                <a:latin typeface="Arial"/>
                <a:cs typeface="+mn-cs"/>
              </a:rPr>
              <a:t>f2</a:t>
            </a:r>
          </a:p>
        </p:txBody>
      </p:sp>
      <p:sp>
        <p:nvSpPr>
          <p:cNvPr id="74" name="CasellaDiTesto 73"/>
          <p:cNvSpPr txBox="1"/>
          <p:nvPr/>
        </p:nvSpPr>
        <p:spPr>
          <a:xfrm>
            <a:off x="500063" y="4857750"/>
            <a:ext cx="312737" cy="276225"/>
          </a:xfrm>
          <a:prstGeom prst="rect">
            <a:avLst/>
          </a:prstGeom>
          <a:noFill/>
        </p:spPr>
        <p:txBody>
          <a:bodyPr wrap="none">
            <a:spAutoFit/>
          </a:bodyPr>
          <a:lstStyle/>
          <a:p>
            <a:pPr>
              <a:spcBef>
                <a:spcPct val="0"/>
              </a:spcBef>
              <a:defRPr/>
            </a:pPr>
            <a:r>
              <a:rPr lang="it-IT" sz="1200" dirty="0">
                <a:solidFill>
                  <a:srgbClr val="000000"/>
                </a:solidFill>
                <a:latin typeface="Arial"/>
                <a:cs typeface="+mn-cs"/>
              </a:rPr>
              <a:t>f3</a:t>
            </a:r>
          </a:p>
        </p:txBody>
      </p:sp>
      <p:sp>
        <p:nvSpPr>
          <p:cNvPr id="75" name="CasellaDiTesto 74"/>
          <p:cNvSpPr txBox="1"/>
          <p:nvPr/>
        </p:nvSpPr>
        <p:spPr>
          <a:xfrm>
            <a:off x="7500938" y="3643313"/>
            <a:ext cx="312737" cy="276225"/>
          </a:xfrm>
          <a:prstGeom prst="rect">
            <a:avLst/>
          </a:prstGeom>
          <a:noFill/>
        </p:spPr>
        <p:txBody>
          <a:bodyPr wrap="none">
            <a:spAutoFit/>
          </a:bodyPr>
          <a:lstStyle/>
          <a:p>
            <a:pPr>
              <a:spcBef>
                <a:spcPct val="0"/>
              </a:spcBef>
              <a:defRPr/>
            </a:pPr>
            <a:r>
              <a:rPr lang="it-IT" sz="1200" dirty="0">
                <a:solidFill>
                  <a:srgbClr val="000000"/>
                </a:solidFill>
                <a:latin typeface="Arial"/>
                <a:cs typeface="+mn-cs"/>
              </a:rPr>
              <a:t>f4</a:t>
            </a:r>
          </a:p>
        </p:txBody>
      </p:sp>
    </p:spTree>
  </p:cSld>
  <p:clrMapOvr>
    <a:masterClrMapping/>
  </p:clrMapOvr>
  <p:transition spd="slow">
    <p:wipe dir="r"/>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olo 7"/>
          <p:cNvSpPr>
            <a:spLocks noGrp="1"/>
          </p:cNvSpPr>
          <p:nvPr>
            <p:ph type="title"/>
          </p:nvPr>
        </p:nvSpPr>
        <p:spPr/>
        <p:txBody>
          <a:bodyPr/>
          <a:lstStyle/>
          <a:p>
            <a:r>
              <a:rPr lang="it-IT">
                <a:latin typeface="Arial" charset="0"/>
              </a:rPr>
              <a:t>Associations</a:t>
            </a:r>
          </a:p>
        </p:txBody>
      </p:sp>
      <p:sp>
        <p:nvSpPr>
          <p:cNvPr id="32771" name="Segnaposto contenuto 8"/>
          <p:cNvSpPr>
            <a:spLocks noGrp="1"/>
          </p:cNvSpPr>
          <p:nvPr>
            <p:ph idx="1"/>
          </p:nvPr>
        </p:nvSpPr>
        <p:spPr/>
        <p:txBody>
          <a:bodyPr/>
          <a:lstStyle/>
          <a:p>
            <a:pPr lvl="1">
              <a:buFontTx/>
              <a:buNone/>
            </a:pPr>
            <a:r>
              <a:rPr lang="it-IT">
                <a:latin typeface="Arial" charset="0"/>
              </a:rPr>
              <a:t>from x</a:t>
            </a:r>
            <a:r>
              <a:rPr lang="it-IT" baseline="-25000">
                <a:latin typeface="Arial" charset="0"/>
              </a:rPr>
              <a:t>1</a:t>
            </a:r>
            <a:r>
              <a:rPr lang="it-IT">
                <a:latin typeface="Arial" charset="0"/>
              </a:rPr>
              <a:t> in g</a:t>
            </a:r>
            <a:r>
              <a:rPr lang="it-IT" baseline="-25000">
                <a:latin typeface="Arial" charset="0"/>
              </a:rPr>
              <a:t>1</a:t>
            </a:r>
            <a:r>
              <a:rPr lang="it-IT">
                <a:latin typeface="Arial" charset="0"/>
              </a:rPr>
              <a:t>, x</a:t>
            </a:r>
            <a:r>
              <a:rPr lang="it-IT" baseline="-25000">
                <a:latin typeface="Arial" charset="0"/>
              </a:rPr>
              <a:t>2</a:t>
            </a:r>
            <a:r>
              <a:rPr lang="it-IT">
                <a:latin typeface="Arial" charset="0"/>
              </a:rPr>
              <a:t> in g</a:t>
            </a:r>
            <a:r>
              <a:rPr lang="it-IT" baseline="-25000">
                <a:latin typeface="Arial" charset="0"/>
              </a:rPr>
              <a:t>2</a:t>
            </a:r>
            <a:r>
              <a:rPr lang="it-IT">
                <a:latin typeface="Arial" charset="0"/>
              </a:rPr>
              <a:t>, …, x</a:t>
            </a:r>
            <a:r>
              <a:rPr lang="it-IT" baseline="-25000">
                <a:latin typeface="Arial" charset="0"/>
              </a:rPr>
              <a:t>n</a:t>
            </a:r>
            <a:r>
              <a:rPr lang="it-IT">
                <a:latin typeface="Arial" charset="0"/>
              </a:rPr>
              <a:t> in g</a:t>
            </a:r>
            <a:r>
              <a:rPr lang="it-IT" baseline="-25000">
                <a:latin typeface="Arial" charset="0"/>
              </a:rPr>
              <a:t>n</a:t>
            </a:r>
            <a:r>
              <a:rPr lang="it-IT">
                <a:latin typeface="Arial" charset="0"/>
              </a:rPr>
              <a:t> </a:t>
            </a:r>
            <a:br>
              <a:rPr lang="it-IT">
                <a:latin typeface="Arial" charset="0"/>
              </a:rPr>
            </a:br>
            <a:r>
              <a:rPr lang="it-IT">
                <a:latin typeface="Arial" charset="0"/>
              </a:rPr>
              <a:t>[where B]</a:t>
            </a:r>
          </a:p>
          <a:p>
            <a:endParaRPr lang="it-IT">
              <a:latin typeface="Arial" charset="0"/>
            </a:endParaRPr>
          </a:p>
          <a:p>
            <a:pPr lvl="1"/>
            <a:r>
              <a:rPr lang="it-IT">
                <a:latin typeface="Arial" charset="0"/>
              </a:rPr>
              <a:t>x</a:t>
            </a:r>
            <a:r>
              <a:rPr lang="it-IT" baseline="-25000">
                <a:latin typeface="Arial" charset="0"/>
              </a:rPr>
              <a:t>i</a:t>
            </a:r>
            <a:r>
              <a:rPr lang="it-IT">
                <a:latin typeface="Arial" charset="0"/>
              </a:rPr>
              <a:t> in g</a:t>
            </a:r>
            <a:r>
              <a:rPr lang="it-IT" baseline="-25000">
                <a:latin typeface="Arial" charset="0"/>
              </a:rPr>
              <a:t>i </a:t>
            </a:r>
            <a:r>
              <a:rPr lang="it-IT">
                <a:latin typeface="Arial" charset="0"/>
              </a:rPr>
              <a:t>generator (each expression may include variables defined in a previous generator)</a:t>
            </a:r>
          </a:p>
          <a:p>
            <a:pPr lvl="1"/>
            <a:r>
              <a:rPr lang="it-IT">
                <a:latin typeface="Arial" charset="0"/>
              </a:rPr>
              <a:t>B a conjunction of equalities (with variables and constants)</a:t>
            </a:r>
          </a:p>
          <a:p>
            <a:r>
              <a:rPr lang="it-IT">
                <a:latin typeface="Arial" charset="0"/>
              </a:rPr>
              <a:t>Examples</a:t>
            </a:r>
          </a:p>
          <a:p>
            <a:pPr lvl="1"/>
            <a:r>
              <a:rPr lang="it-IT">
                <a:latin typeface="Arial" charset="0"/>
              </a:rPr>
              <a:t>from c in contacts</a:t>
            </a:r>
          </a:p>
          <a:p>
            <a:pPr lvl="1"/>
            <a:endParaRPr lang="it-IT">
              <a:latin typeface="Arial" charset="0"/>
            </a:endParaRPr>
          </a:p>
          <a:p>
            <a:pPr lvl="1"/>
            <a:r>
              <a:rPr lang="it-IT">
                <a:latin typeface="Arial" charset="0"/>
              </a:rPr>
              <a:t>from g in grants, c in companies, s in contacts, m in contacts</a:t>
            </a:r>
            <a:br>
              <a:rPr lang="it-IT">
                <a:latin typeface="Arial" charset="0"/>
              </a:rPr>
            </a:br>
            <a:r>
              <a:rPr lang="it-IT">
                <a:latin typeface="Arial" charset="0"/>
              </a:rPr>
              <a:t>	where 	g.recipient = c.name and</a:t>
            </a:r>
            <a:br>
              <a:rPr lang="it-IT">
                <a:latin typeface="Arial" charset="0"/>
              </a:rPr>
            </a:br>
            <a:r>
              <a:rPr lang="it-IT">
                <a:latin typeface="Arial" charset="0"/>
              </a:rPr>
              <a:t>	     	g.supervisor = s.cid and</a:t>
            </a:r>
            <a:br>
              <a:rPr lang="it-IT">
                <a:latin typeface="Arial" charset="0"/>
              </a:rPr>
            </a:br>
            <a:r>
              <a:rPr lang="it-IT">
                <a:latin typeface="Arial" charset="0"/>
              </a:rPr>
              <a:t>		g.manager = m.cid</a:t>
            </a:r>
          </a:p>
        </p:txBody>
      </p:sp>
      <p:sp>
        <p:nvSpPr>
          <p:cNvPr id="5" name="Segnaposto data 4"/>
          <p:cNvSpPr>
            <a:spLocks noGrp="1"/>
          </p:cNvSpPr>
          <p:nvPr>
            <p:ph type="dt" sz="quarter" idx="10"/>
          </p:nvPr>
        </p:nvSpPr>
        <p:spPr/>
        <p:txBody>
          <a:bodyPr/>
          <a:lstStyle/>
          <a:p>
            <a:pPr>
              <a:defRPr/>
            </a:pPr>
            <a:r>
              <a:rPr lang="it-IT">
                <a:latin typeface="Arial"/>
              </a:rPr>
              <a:t>P. Atzeni</a:t>
            </a:r>
            <a:endParaRPr lang="it-IT" dirty="0">
              <a:latin typeface="Arial"/>
            </a:endParaRPr>
          </a:p>
        </p:txBody>
      </p:sp>
      <p:sp>
        <p:nvSpPr>
          <p:cNvPr id="6" name="Segnaposto piè di pagina 5"/>
          <p:cNvSpPr>
            <a:spLocks noGrp="1"/>
          </p:cNvSpPr>
          <p:nvPr>
            <p:ph type="ftr" sz="quarter" idx="11"/>
          </p:nvPr>
        </p:nvSpPr>
        <p:spPr/>
        <p:txBody>
          <a:bodyPr/>
          <a:lstStyle/>
          <a:p>
            <a:pPr>
              <a:defRPr/>
            </a:pPr>
            <a:r>
              <a:rPr lang="it-IT">
                <a:latin typeface="Arial"/>
              </a:rPr>
              <a:t>ITD - 3 - 28/10-4/11/2009</a:t>
            </a:r>
          </a:p>
        </p:txBody>
      </p:sp>
      <p:sp>
        <p:nvSpPr>
          <p:cNvPr id="7" name="Segnaposto numero diapositiva 6"/>
          <p:cNvSpPr>
            <a:spLocks noGrp="1"/>
          </p:cNvSpPr>
          <p:nvPr>
            <p:ph type="sldNum" sz="quarter" idx="12"/>
          </p:nvPr>
        </p:nvSpPr>
        <p:spPr/>
        <p:txBody>
          <a:bodyPr/>
          <a:lstStyle>
            <a:lvl1pPr eaLnBrk="0" hangingPunct="0">
              <a:defRPr sz="2400">
                <a:solidFill>
                  <a:schemeClr val="tx1"/>
                </a:solidFill>
                <a:latin typeface="Times New Roman" charset="0"/>
                <a:ea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496B0CE4-BF52-C044-8222-0AC49A867B3E}" type="slidenum">
              <a:rPr lang="it-IT" sz="1200">
                <a:solidFill>
                  <a:srgbClr val="FFFFFF"/>
                </a:solidFill>
                <a:latin typeface="Arial" charset="0"/>
              </a:rPr>
              <a:pPr/>
              <a:t>98</a:t>
            </a:fld>
            <a:endParaRPr lang="it-IT" sz="1200">
              <a:solidFill>
                <a:srgbClr val="FFFFFF"/>
              </a:solidFill>
              <a:latin typeface="Arial" charset="0"/>
            </a:endParaRPr>
          </a:p>
        </p:txBody>
      </p:sp>
    </p:spTree>
  </p:cSld>
  <p:clrMapOvr>
    <a:masterClrMapping/>
  </p:clrMapOvr>
  <p:transition spd="slow">
    <p:wipe dir="r"/>
  </p:transition>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olo 7"/>
          <p:cNvSpPr>
            <a:spLocks noGrp="1"/>
          </p:cNvSpPr>
          <p:nvPr>
            <p:ph type="title"/>
          </p:nvPr>
        </p:nvSpPr>
        <p:spPr/>
        <p:txBody>
          <a:bodyPr/>
          <a:lstStyle/>
          <a:p>
            <a:r>
              <a:rPr lang="it-IT">
                <a:latin typeface="Arial" charset="0"/>
              </a:rPr>
              <a:t>Associations</a:t>
            </a:r>
          </a:p>
        </p:txBody>
      </p:sp>
      <p:sp>
        <p:nvSpPr>
          <p:cNvPr id="33795" name="Segnaposto contenuto 8"/>
          <p:cNvSpPr>
            <a:spLocks noGrp="1"/>
          </p:cNvSpPr>
          <p:nvPr>
            <p:ph idx="1"/>
          </p:nvPr>
        </p:nvSpPr>
        <p:spPr/>
        <p:txBody>
          <a:bodyPr/>
          <a:lstStyle/>
          <a:p>
            <a:r>
              <a:rPr lang="it-IT">
                <a:latin typeface="Arial" charset="0"/>
              </a:rPr>
              <a:t>In the (flat) relational model, an association is a join (possibly with a selection)</a:t>
            </a:r>
          </a:p>
          <a:p>
            <a:pPr lvl="1"/>
            <a:r>
              <a:rPr lang="it-IT">
                <a:latin typeface="Arial" charset="0"/>
              </a:rPr>
              <a:t>from c in contacts</a:t>
            </a:r>
          </a:p>
          <a:p>
            <a:pPr lvl="1"/>
            <a:r>
              <a:rPr lang="it-IT">
                <a:latin typeface="Arial" charset="0"/>
              </a:rPr>
              <a:t>from g in grants, c in companies, s in contacts, m in contacts</a:t>
            </a:r>
            <a:br>
              <a:rPr lang="it-IT">
                <a:latin typeface="Arial" charset="0"/>
              </a:rPr>
            </a:br>
            <a:r>
              <a:rPr lang="it-IT">
                <a:latin typeface="Arial" charset="0"/>
              </a:rPr>
              <a:t>	where 	g.recipient = c.name and</a:t>
            </a:r>
            <a:br>
              <a:rPr lang="it-IT">
                <a:latin typeface="Arial" charset="0"/>
              </a:rPr>
            </a:br>
            <a:r>
              <a:rPr lang="it-IT">
                <a:latin typeface="Arial" charset="0"/>
              </a:rPr>
              <a:t>	     	g.supervisor = s.cid and</a:t>
            </a:r>
            <a:br>
              <a:rPr lang="it-IT">
                <a:latin typeface="Arial" charset="0"/>
              </a:rPr>
            </a:br>
            <a:r>
              <a:rPr lang="it-IT">
                <a:latin typeface="Arial" charset="0"/>
              </a:rPr>
              <a:t>		g.manager = m.cid</a:t>
            </a:r>
          </a:p>
        </p:txBody>
      </p:sp>
      <p:sp>
        <p:nvSpPr>
          <p:cNvPr id="5" name="Segnaposto data 4"/>
          <p:cNvSpPr>
            <a:spLocks noGrp="1"/>
          </p:cNvSpPr>
          <p:nvPr>
            <p:ph type="dt" sz="quarter" idx="10"/>
          </p:nvPr>
        </p:nvSpPr>
        <p:spPr/>
        <p:txBody>
          <a:bodyPr/>
          <a:lstStyle/>
          <a:p>
            <a:pPr>
              <a:defRPr/>
            </a:pPr>
            <a:r>
              <a:rPr lang="it-IT">
                <a:latin typeface="Arial"/>
              </a:rPr>
              <a:t>P. Atzeni</a:t>
            </a:r>
            <a:endParaRPr lang="it-IT" dirty="0">
              <a:latin typeface="Arial"/>
            </a:endParaRPr>
          </a:p>
        </p:txBody>
      </p:sp>
      <p:sp>
        <p:nvSpPr>
          <p:cNvPr id="6" name="Segnaposto piè di pagina 5"/>
          <p:cNvSpPr>
            <a:spLocks noGrp="1"/>
          </p:cNvSpPr>
          <p:nvPr>
            <p:ph type="ftr" sz="quarter" idx="11"/>
          </p:nvPr>
        </p:nvSpPr>
        <p:spPr/>
        <p:txBody>
          <a:bodyPr/>
          <a:lstStyle/>
          <a:p>
            <a:pPr>
              <a:defRPr/>
            </a:pPr>
            <a:r>
              <a:rPr lang="it-IT">
                <a:latin typeface="Arial"/>
              </a:rPr>
              <a:t>ITD - 3 - 28/10-4/11/2009</a:t>
            </a:r>
          </a:p>
        </p:txBody>
      </p:sp>
      <p:sp>
        <p:nvSpPr>
          <p:cNvPr id="7" name="Segnaposto numero diapositiva 6"/>
          <p:cNvSpPr>
            <a:spLocks noGrp="1"/>
          </p:cNvSpPr>
          <p:nvPr>
            <p:ph type="sldNum" sz="quarter" idx="12"/>
          </p:nvPr>
        </p:nvSpPr>
        <p:spPr/>
        <p:txBody>
          <a:bodyPr/>
          <a:lstStyle>
            <a:lvl1pPr eaLnBrk="0" hangingPunct="0">
              <a:defRPr sz="2400">
                <a:solidFill>
                  <a:schemeClr val="tx1"/>
                </a:solidFill>
                <a:latin typeface="Times New Roman" charset="0"/>
                <a:ea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88C8B2B1-007D-354D-B42F-A41B14C4B8C1}" type="slidenum">
              <a:rPr lang="it-IT" sz="1200">
                <a:solidFill>
                  <a:srgbClr val="FFFFFF"/>
                </a:solidFill>
                <a:latin typeface="Arial" charset="0"/>
              </a:rPr>
              <a:pPr/>
              <a:t>99</a:t>
            </a:fld>
            <a:endParaRPr lang="it-IT" sz="1200">
              <a:solidFill>
                <a:srgbClr val="FFFFFF"/>
              </a:solidFill>
              <a:latin typeface="Arial" charset="0"/>
            </a:endParaRPr>
          </a:p>
        </p:txBody>
      </p:sp>
      <p:grpSp>
        <p:nvGrpSpPr>
          <p:cNvPr id="33799" name="Gruppo 29"/>
          <p:cNvGrpSpPr>
            <a:grpSpLocks/>
          </p:cNvGrpSpPr>
          <p:nvPr/>
        </p:nvGrpSpPr>
        <p:grpSpPr bwMode="auto">
          <a:xfrm>
            <a:off x="285750" y="3049588"/>
            <a:ext cx="1714500" cy="3308350"/>
            <a:chOff x="357158" y="2763608"/>
            <a:chExt cx="1714480" cy="3308598"/>
          </a:xfrm>
        </p:grpSpPr>
        <p:sp>
          <p:nvSpPr>
            <p:cNvPr id="11" name="CasellaDiTesto 10"/>
            <p:cNvSpPr txBox="1"/>
            <p:nvPr/>
          </p:nvSpPr>
          <p:spPr>
            <a:xfrm>
              <a:off x="871502" y="2763608"/>
              <a:ext cx="1200136" cy="3308598"/>
            </a:xfrm>
            <a:prstGeom prst="rect">
              <a:avLst/>
            </a:prstGeom>
            <a:noFill/>
          </p:spPr>
          <p:txBody>
            <a:bodyPr>
              <a:spAutoFit/>
            </a:bodyPr>
            <a:lstStyle/>
            <a:p>
              <a:pPr marL="342900" indent="-342900">
                <a:spcBef>
                  <a:spcPct val="20000"/>
                </a:spcBef>
                <a:defRPr/>
              </a:pPr>
              <a:r>
                <a:rPr lang="it-IT" sz="1100" kern="0" dirty="0" err="1">
                  <a:solidFill>
                    <a:srgbClr val="C00000"/>
                  </a:solidFill>
                  <a:latin typeface="Arial"/>
                  <a:cs typeface="+mn-cs"/>
                </a:rPr>
                <a:t>Companies</a:t>
              </a:r>
              <a:endParaRPr lang="it-IT" sz="1100" kern="0" dirty="0">
                <a:solidFill>
                  <a:srgbClr val="C00000"/>
                </a:solidFill>
                <a:latin typeface="Arial"/>
                <a:cs typeface="+mn-cs"/>
              </a:endParaRPr>
            </a:p>
            <a:p>
              <a:pPr marL="342900" indent="-342900">
                <a:spcBef>
                  <a:spcPct val="20000"/>
                </a:spcBef>
                <a:defRPr/>
              </a:pPr>
              <a:r>
                <a:rPr lang="it-IT" sz="1100" kern="0" dirty="0">
                  <a:solidFill>
                    <a:srgbClr val="C00000"/>
                  </a:solidFill>
                  <a:latin typeface="Arial"/>
                  <a:cs typeface="+mn-cs"/>
                </a:rPr>
                <a:t>	</a:t>
              </a:r>
              <a:r>
                <a:rPr lang="it-IT" sz="1100" kern="0" dirty="0" err="1">
                  <a:solidFill>
                    <a:srgbClr val="C00000"/>
                  </a:solidFill>
                  <a:latin typeface="Arial"/>
                  <a:cs typeface="+mn-cs"/>
                </a:rPr>
                <a:t>Name</a:t>
              </a:r>
              <a:endParaRPr lang="it-IT" sz="1100" kern="0" dirty="0">
                <a:solidFill>
                  <a:srgbClr val="C00000"/>
                </a:solidFill>
                <a:latin typeface="Arial"/>
                <a:cs typeface="+mn-cs"/>
              </a:endParaRPr>
            </a:p>
            <a:p>
              <a:pPr marL="342900" indent="-342900">
                <a:spcBef>
                  <a:spcPct val="20000"/>
                </a:spcBef>
                <a:defRPr/>
              </a:pPr>
              <a:r>
                <a:rPr lang="it-IT" sz="1100" kern="0" dirty="0">
                  <a:solidFill>
                    <a:srgbClr val="C00000"/>
                  </a:solidFill>
                  <a:latin typeface="Arial"/>
                  <a:cs typeface="+mn-cs"/>
                </a:rPr>
                <a:t>	</a:t>
              </a:r>
              <a:r>
                <a:rPr lang="it-IT" sz="1100" kern="0" dirty="0" err="1">
                  <a:solidFill>
                    <a:srgbClr val="C00000"/>
                  </a:solidFill>
                  <a:latin typeface="Arial"/>
                  <a:cs typeface="+mn-cs"/>
                </a:rPr>
                <a:t>Address</a:t>
              </a:r>
              <a:endParaRPr lang="it-IT" sz="1100" kern="0" dirty="0">
                <a:solidFill>
                  <a:srgbClr val="C00000"/>
                </a:solidFill>
                <a:latin typeface="Arial"/>
                <a:cs typeface="+mn-cs"/>
              </a:endParaRPr>
            </a:p>
            <a:p>
              <a:pPr marL="342900" indent="-342900">
                <a:spcBef>
                  <a:spcPct val="20000"/>
                </a:spcBef>
                <a:defRPr/>
              </a:pPr>
              <a:r>
                <a:rPr lang="it-IT" sz="1100" kern="0" dirty="0">
                  <a:solidFill>
                    <a:srgbClr val="C00000"/>
                  </a:solidFill>
                  <a:latin typeface="Arial"/>
                  <a:cs typeface="+mn-cs"/>
                </a:rPr>
                <a:t>	</a:t>
              </a:r>
              <a:r>
                <a:rPr lang="it-IT" sz="1100" kern="0" dirty="0" err="1">
                  <a:solidFill>
                    <a:srgbClr val="C00000"/>
                  </a:solidFill>
                  <a:latin typeface="Arial"/>
                  <a:cs typeface="+mn-cs"/>
                </a:rPr>
                <a:t>Year</a:t>
              </a:r>
              <a:endParaRPr lang="it-IT" sz="1100" kern="0" dirty="0">
                <a:solidFill>
                  <a:srgbClr val="C00000"/>
                </a:solidFill>
                <a:latin typeface="Arial"/>
                <a:cs typeface="+mn-cs"/>
              </a:endParaRPr>
            </a:p>
            <a:p>
              <a:pPr marL="342900" indent="-342900">
                <a:spcBef>
                  <a:spcPct val="20000"/>
                </a:spcBef>
                <a:defRPr/>
              </a:pPr>
              <a:endParaRPr lang="it-IT" sz="1100" kern="0" dirty="0">
                <a:solidFill>
                  <a:srgbClr val="C00000"/>
                </a:solidFill>
                <a:latin typeface="Arial"/>
                <a:cs typeface="+mn-cs"/>
              </a:endParaRPr>
            </a:p>
            <a:p>
              <a:pPr marL="342900" indent="-342900">
                <a:spcBef>
                  <a:spcPct val="20000"/>
                </a:spcBef>
                <a:defRPr/>
              </a:pPr>
              <a:r>
                <a:rPr lang="it-IT" sz="1100" kern="0" dirty="0" err="1">
                  <a:solidFill>
                    <a:srgbClr val="C00000"/>
                  </a:solidFill>
                  <a:latin typeface="Arial"/>
                  <a:cs typeface="+mn-cs"/>
                </a:rPr>
                <a:t>Grants</a:t>
              </a:r>
              <a:endParaRPr lang="it-IT" sz="1100" kern="0" dirty="0">
                <a:solidFill>
                  <a:srgbClr val="C00000"/>
                </a:solidFill>
                <a:latin typeface="Arial"/>
                <a:cs typeface="+mn-cs"/>
              </a:endParaRPr>
            </a:p>
            <a:p>
              <a:pPr marL="342900" indent="-342900">
                <a:spcBef>
                  <a:spcPct val="20000"/>
                </a:spcBef>
                <a:defRPr/>
              </a:pPr>
              <a:r>
                <a:rPr lang="it-IT" sz="1100" kern="0" dirty="0">
                  <a:solidFill>
                    <a:srgbClr val="C00000"/>
                  </a:solidFill>
                  <a:latin typeface="Arial"/>
                  <a:cs typeface="+mn-cs"/>
                </a:rPr>
                <a:t>	</a:t>
              </a:r>
              <a:r>
                <a:rPr lang="it-IT" sz="1100" kern="0" dirty="0" err="1">
                  <a:solidFill>
                    <a:srgbClr val="C00000"/>
                  </a:solidFill>
                  <a:latin typeface="Arial"/>
                  <a:cs typeface="+mn-cs"/>
                </a:rPr>
                <a:t>Gid</a:t>
              </a:r>
              <a:endParaRPr lang="it-IT" sz="1100" kern="0" dirty="0">
                <a:solidFill>
                  <a:srgbClr val="C00000"/>
                </a:solidFill>
                <a:latin typeface="Arial"/>
                <a:cs typeface="+mn-cs"/>
              </a:endParaRPr>
            </a:p>
            <a:p>
              <a:pPr marL="342900" indent="-342900">
                <a:spcBef>
                  <a:spcPct val="20000"/>
                </a:spcBef>
                <a:defRPr/>
              </a:pPr>
              <a:r>
                <a:rPr lang="it-IT" sz="1100" kern="0" dirty="0">
                  <a:solidFill>
                    <a:srgbClr val="C00000"/>
                  </a:solidFill>
                  <a:latin typeface="Arial"/>
                  <a:cs typeface="+mn-cs"/>
                </a:rPr>
                <a:t>	</a:t>
              </a:r>
              <a:r>
                <a:rPr lang="it-IT" sz="1100" kern="0" dirty="0" err="1">
                  <a:solidFill>
                    <a:srgbClr val="C00000"/>
                  </a:solidFill>
                  <a:latin typeface="Arial"/>
                  <a:cs typeface="+mn-cs"/>
                </a:rPr>
                <a:t>Recipient</a:t>
              </a:r>
              <a:endParaRPr lang="it-IT" sz="1100" kern="0" dirty="0">
                <a:solidFill>
                  <a:srgbClr val="C00000"/>
                </a:solidFill>
                <a:latin typeface="Arial"/>
                <a:cs typeface="+mn-cs"/>
              </a:endParaRPr>
            </a:p>
            <a:p>
              <a:pPr marL="342900" indent="-342900">
                <a:spcBef>
                  <a:spcPct val="20000"/>
                </a:spcBef>
                <a:defRPr/>
              </a:pPr>
              <a:r>
                <a:rPr lang="it-IT" sz="1100" kern="0" dirty="0">
                  <a:solidFill>
                    <a:srgbClr val="C00000"/>
                  </a:solidFill>
                  <a:latin typeface="Arial"/>
                  <a:cs typeface="+mn-cs"/>
                </a:rPr>
                <a:t>	</a:t>
              </a:r>
              <a:r>
                <a:rPr lang="it-IT" sz="1100" kern="0" dirty="0" err="1">
                  <a:solidFill>
                    <a:srgbClr val="C00000"/>
                  </a:solidFill>
                  <a:latin typeface="Arial"/>
                  <a:cs typeface="+mn-cs"/>
                </a:rPr>
                <a:t>Amount</a:t>
              </a:r>
              <a:endParaRPr lang="it-IT" sz="1100" kern="0" dirty="0">
                <a:solidFill>
                  <a:srgbClr val="C00000"/>
                </a:solidFill>
                <a:latin typeface="Arial"/>
                <a:cs typeface="+mn-cs"/>
              </a:endParaRPr>
            </a:p>
            <a:p>
              <a:pPr marL="342900" indent="-342900">
                <a:spcBef>
                  <a:spcPct val="20000"/>
                </a:spcBef>
                <a:defRPr/>
              </a:pPr>
              <a:r>
                <a:rPr lang="it-IT" sz="1100" kern="0" dirty="0">
                  <a:solidFill>
                    <a:srgbClr val="C00000"/>
                  </a:solidFill>
                  <a:latin typeface="Arial"/>
                  <a:cs typeface="+mn-cs"/>
                </a:rPr>
                <a:t>	</a:t>
              </a:r>
              <a:r>
                <a:rPr lang="it-IT" sz="1100" kern="0" dirty="0" err="1">
                  <a:solidFill>
                    <a:srgbClr val="C00000"/>
                  </a:solidFill>
                  <a:latin typeface="Arial"/>
                  <a:cs typeface="+mn-cs"/>
                </a:rPr>
                <a:t>Supervisor</a:t>
              </a:r>
              <a:endParaRPr lang="it-IT" sz="1100" kern="0" dirty="0">
                <a:solidFill>
                  <a:srgbClr val="C00000"/>
                </a:solidFill>
                <a:latin typeface="Arial"/>
                <a:cs typeface="+mn-cs"/>
              </a:endParaRPr>
            </a:p>
            <a:p>
              <a:pPr marL="342900" indent="-342900">
                <a:spcBef>
                  <a:spcPct val="20000"/>
                </a:spcBef>
                <a:defRPr/>
              </a:pPr>
              <a:r>
                <a:rPr lang="it-IT" sz="1100" kern="0" dirty="0">
                  <a:solidFill>
                    <a:srgbClr val="C00000"/>
                  </a:solidFill>
                  <a:latin typeface="Arial"/>
                  <a:cs typeface="+mn-cs"/>
                </a:rPr>
                <a:t>	Manager</a:t>
              </a:r>
            </a:p>
            <a:p>
              <a:pPr marL="342900" indent="-342900">
                <a:spcBef>
                  <a:spcPct val="20000"/>
                </a:spcBef>
                <a:defRPr/>
              </a:pPr>
              <a:endParaRPr lang="it-IT" sz="1100" kern="0" dirty="0">
                <a:solidFill>
                  <a:srgbClr val="C00000"/>
                </a:solidFill>
                <a:latin typeface="Arial"/>
                <a:cs typeface="+mn-cs"/>
              </a:endParaRPr>
            </a:p>
            <a:p>
              <a:pPr marL="342900" indent="-342900">
                <a:spcBef>
                  <a:spcPct val="20000"/>
                </a:spcBef>
                <a:defRPr/>
              </a:pPr>
              <a:r>
                <a:rPr lang="it-IT" sz="1100" kern="0" dirty="0" err="1">
                  <a:solidFill>
                    <a:srgbClr val="C00000"/>
                  </a:solidFill>
                  <a:latin typeface="Arial"/>
                  <a:cs typeface="+mn-cs"/>
                </a:rPr>
                <a:t>Contacts</a:t>
              </a:r>
              <a:endParaRPr lang="it-IT" sz="1100" kern="0" dirty="0">
                <a:solidFill>
                  <a:srgbClr val="C00000"/>
                </a:solidFill>
                <a:latin typeface="Arial"/>
                <a:cs typeface="+mn-cs"/>
              </a:endParaRPr>
            </a:p>
            <a:p>
              <a:pPr marL="342900" indent="-342900">
                <a:spcBef>
                  <a:spcPct val="20000"/>
                </a:spcBef>
                <a:defRPr/>
              </a:pPr>
              <a:r>
                <a:rPr lang="it-IT" sz="1100" kern="0" dirty="0">
                  <a:solidFill>
                    <a:srgbClr val="C00000"/>
                  </a:solidFill>
                  <a:latin typeface="Arial"/>
                  <a:cs typeface="+mn-cs"/>
                </a:rPr>
                <a:t>	</a:t>
              </a:r>
              <a:r>
                <a:rPr lang="it-IT" sz="1100" kern="0" dirty="0" err="1">
                  <a:solidFill>
                    <a:srgbClr val="C00000"/>
                  </a:solidFill>
                  <a:latin typeface="Arial"/>
                  <a:cs typeface="+mn-cs"/>
                </a:rPr>
                <a:t>Cid</a:t>
              </a:r>
              <a:endParaRPr lang="it-IT" sz="1100" kern="0" dirty="0">
                <a:solidFill>
                  <a:srgbClr val="C00000"/>
                </a:solidFill>
                <a:latin typeface="Arial"/>
                <a:cs typeface="+mn-cs"/>
              </a:endParaRPr>
            </a:p>
            <a:p>
              <a:pPr marL="342900" indent="-342900">
                <a:spcBef>
                  <a:spcPct val="20000"/>
                </a:spcBef>
                <a:defRPr/>
              </a:pPr>
              <a:r>
                <a:rPr lang="it-IT" sz="1100" kern="0" dirty="0">
                  <a:solidFill>
                    <a:srgbClr val="C00000"/>
                  </a:solidFill>
                  <a:latin typeface="Arial"/>
                  <a:cs typeface="+mn-cs"/>
                </a:rPr>
                <a:t>	</a:t>
              </a:r>
              <a:r>
                <a:rPr lang="it-IT" sz="1100" kern="0" dirty="0" err="1">
                  <a:solidFill>
                    <a:srgbClr val="C00000"/>
                  </a:solidFill>
                  <a:latin typeface="Arial"/>
                  <a:cs typeface="+mn-cs"/>
                </a:rPr>
                <a:t>Email</a:t>
              </a:r>
              <a:endParaRPr lang="it-IT" sz="1100" kern="0" dirty="0">
                <a:solidFill>
                  <a:srgbClr val="C00000"/>
                </a:solidFill>
                <a:latin typeface="Arial"/>
                <a:cs typeface="+mn-cs"/>
              </a:endParaRPr>
            </a:p>
            <a:p>
              <a:pPr marL="342900" indent="-342900">
                <a:spcBef>
                  <a:spcPct val="20000"/>
                </a:spcBef>
                <a:defRPr/>
              </a:pPr>
              <a:r>
                <a:rPr lang="it-IT" sz="1100" kern="0" dirty="0">
                  <a:solidFill>
                    <a:srgbClr val="C00000"/>
                  </a:solidFill>
                  <a:latin typeface="Arial"/>
                  <a:cs typeface="+mn-cs"/>
                </a:rPr>
                <a:t>	</a:t>
              </a:r>
              <a:r>
                <a:rPr lang="it-IT" sz="1100" kern="0" dirty="0" err="1">
                  <a:solidFill>
                    <a:srgbClr val="C00000"/>
                  </a:solidFill>
                  <a:latin typeface="Arial"/>
                  <a:cs typeface="+mn-cs"/>
                </a:rPr>
                <a:t>Phone</a:t>
              </a:r>
              <a:endParaRPr lang="it-IT" sz="1100" kern="0" dirty="0">
                <a:solidFill>
                  <a:srgbClr val="C00000"/>
                </a:solidFill>
                <a:latin typeface="Arial"/>
                <a:cs typeface="+mn-cs"/>
              </a:endParaRPr>
            </a:p>
          </p:txBody>
        </p:sp>
        <p:grpSp>
          <p:nvGrpSpPr>
            <p:cNvPr id="33801" name="Gruppo 52"/>
            <p:cNvGrpSpPr>
              <a:grpSpLocks/>
            </p:cNvGrpSpPr>
            <p:nvPr/>
          </p:nvGrpSpPr>
          <p:grpSpPr bwMode="auto">
            <a:xfrm>
              <a:off x="500034" y="3049360"/>
              <a:ext cx="742952" cy="1071571"/>
              <a:chOff x="285720" y="1544327"/>
              <a:chExt cx="928694" cy="1429554"/>
            </a:xfrm>
          </p:grpSpPr>
          <p:grpSp>
            <p:nvGrpSpPr>
              <p:cNvPr id="33814" name="Gruppo 27"/>
              <p:cNvGrpSpPr>
                <a:grpSpLocks/>
              </p:cNvGrpSpPr>
              <p:nvPr/>
            </p:nvGrpSpPr>
            <p:grpSpPr bwMode="auto">
              <a:xfrm>
                <a:off x="642116" y="1544327"/>
                <a:ext cx="572298" cy="1429554"/>
                <a:chOff x="570678" y="1928802"/>
                <a:chExt cx="572298" cy="1429554"/>
              </a:xfrm>
            </p:grpSpPr>
            <p:cxnSp>
              <p:nvCxnSpPr>
                <p:cNvPr id="33816" name="Connettore 4 26"/>
                <p:cNvCxnSpPr>
                  <a:cxnSpLocks noChangeShapeType="1"/>
                </p:cNvCxnSpPr>
                <p:nvPr/>
              </p:nvCxnSpPr>
              <p:spPr bwMode="auto">
                <a:xfrm rot="10800000">
                  <a:off x="571472" y="3357562"/>
                  <a:ext cx="571504" cy="2"/>
                </a:xfrm>
                <a:prstGeom prst="bentConnector3">
                  <a:avLst>
                    <a:gd name="adj1" fmla="val 50000"/>
                  </a:avLst>
                </a:prstGeom>
                <a:noFill/>
                <a:ln w="9525">
                  <a:solidFill>
                    <a:schemeClr val="tx1"/>
                  </a:solidFill>
                  <a:miter lim="800000"/>
                  <a:headEnd/>
                  <a:tailEnd/>
                </a:ln>
                <a:extLst>
                  <a:ext uri="{909E8E84-426E-40dd-AFC4-6F175D3DCCD1}">
                    <a14:hiddenFill xmlns:a14="http://schemas.microsoft.com/office/drawing/2010/main" xmlns="">
                      <a:noFill/>
                    </a14:hiddenFill>
                  </a:ext>
                </a:extLst>
              </p:spPr>
            </p:cxnSp>
            <p:cxnSp>
              <p:nvCxnSpPr>
                <p:cNvPr id="33817" name="Connettore 2 27"/>
                <p:cNvCxnSpPr>
                  <a:cxnSpLocks noChangeShapeType="1"/>
                </p:cNvCxnSpPr>
                <p:nvPr/>
              </p:nvCxnSpPr>
              <p:spPr bwMode="auto">
                <a:xfrm flipV="1">
                  <a:off x="571472" y="1928802"/>
                  <a:ext cx="571504" cy="1980"/>
                </a:xfrm>
                <a:prstGeom prst="straightConnector1">
                  <a:avLst/>
                </a:prstGeom>
                <a:noFill/>
                <a:ln w="9525">
                  <a:solidFill>
                    <a:schemeClr val="tx1"/>
                  </a:solidFill>
                  <a:miter lim="800000"/>
                  <a:headEnd/>
                  <a:tailEnd type="arrow" w="med" len="med"/>
                </a:ln>
                <a:extLst>
                  <a:ext uri="{909E8E84-426E-40dd-AFC4-6F175D3DCCD1}">
                    <a14:hiddenFill xmlns:a14="http://schemas.microsoft.com/office/drawing/2010/main" xmlns="">
                      <a:noFill/>
                    </a14:hiddenFill>
                  </a:ext>
                </a:extLst>
              </p:spPr>
            </p:cxnSp>
            <p:cxnSp>
              <p:nvCxnSpPr>
                <p:cNvPr id="33818" name="Connettore 1 28"/>
                <p:cNvCxnSpPr>
                  <a:cxnSpLocks noChangeShapeType="1"/>
                </p:cNvCxnSpPr>
                <p:nvPr/>
              </p:nvCxnSpPr>
              <p:spPr bwMode="auto">
                <a:xfrm rot="5400000">
                  <a:off x="-142908" y="2643182"/>
                  <a:ext cx="1428760" cy="1588"/>
                </a:xfrm>
                <a:prstGeom prst="line">
                  <a:avLst/>
                </a:prstGeom>
                <a:noFill/>
                <a:ln w="9525">
                  <a:solidFill>
                    <a:schemeClr val="tx1"/>
                  </a:solidFill>
                  <a:miter lim="800000"/>
                  <a:headEnd/>
                  <a:tailEnd/>
                </a:ln>
                <a:extLst>
                  <a:ext uri="{909E8E84-426E-40dd-AFC4-6F175D3DCCD1}">
                    <a14:hiddenFill xmlns:a14="http://schemas.microsoft.com/office/drawing/2010/main" xmlns="">
                      <a:noFill/>
                    </a14:hiddenFill>
                  </a:ext>
                </a:extLst>
              </p:spPr>
            </p:cxnSp>
          </p:grpSp>
          <p:sp>
            <p:nvSpPr>
              <p:cNvPr id="26" name="CasellaDiTesto 25"/>
              <p:cNvSpPr txBox="1"/>
              <p:nvPr/>
            </p:nvSpPr>
            <p:spPr>
              <a:xfrm>
                <a:off x="285716" y="2571581"/>
                <a:ext cx="363138" cy="311347"/>
              </a:xfrm>
              <a:prstGeom prst="rect">
                <a:avLst/>
              </a:prstGeom>
              <a:noFill/>
            </p:spPr>
            <p:txBody>
              <a:bodyPr wrap="none">
                <a:spAutoFit/>
              </a:bodyPr>
              <a:lstStyle/>
              <a:p>
                <a:pPr>
                  <a:spcBef>
                    <a:spcPct val="0"/>
                  </a:spcBef>
                  <a:defRPr/>
                </a:pPr>
                <a:r>
                  <a:rPr lang="it-IT" sz="1000" dirty="0">
                    <a:solidFill>
                      <a:srgbClr val="000000"/>
                    </a:solidFill>
                    <a:latin typeface="Arial"/>
                    <a:cs typeface="+mn-cs"/>
                  </a:rPr>
                  <a:t>f1</a:t>
                </a:r>
              </a:p>
            </p:txBody>
          </p:sp>
        </p:grpSp>
        <p:grpSp>
          <p:nvGrpSpPr>
            <p:cNvPr id="33802" name="Gruppo 54"/>
            <p:cNvGrpSpPr>
              <a:grpSpLocks/>
            </p:cNvGrpSpPr>
            <p:nvPr/>
          </p:nvGrpSpPr>
          <p:grpSpPr bwMode="auto">
            <a:xfrm>
              <a:off x="357158" y="4694407"/>
              <a:ext cx="857253" cy="855284"/>
              <a:chOff x="142844" y="3877304"/>
              <a:chExt cx="1071570" cy="1429554"/>
            </a:xfrm>
          </p:grpSpPr>
          <p:grpSp>
            <p:nvGrpSpPr>
              <p:cNvPr id="33809" name="Gruppo 33"/>
              <p:cNvGrpSpPr>
                <a:grpSpLocks/>
              </p:cNvGrpSpPr>
              <p:nvPr/>
            </p:nvGrpSpPr>
            <p:grpSpPr bwMode="auto">
              <a:xfrm flipV="1">
                <a:off x="500034" y="3877304"/>
                <a:ext cx="714380" cy="1429554"/>
                <a:chOff x="570678" y="1928802"/>
                <a:chExt cx="572298" cy="1429554"/>
              </a:xfrm>
            </p:grpSpPr>
            <p:cxnSp>
              <p:nvCxnSpPr>
                <p:cNvPr id="33811" name="Connettore 4 21"/>
                <p:cNvCxnSpPr>
                  <a:cxnSpLocks noChangeShapeType="1"/>
                </p:cNvCxnSpPr>
                <p:nvPr/>
              </p:nvCxnSpPr>
              <p:spPr bwMode="auto">
                <a:xfrm rot="10800000">
                  <a:off x="571472" y="3357562"/>
                  <a:ext cx="571504" cy="2"/>
                </a:xfrm>
                <a:prstGeom prst="bentConnector3">
                  <a:avLst>
                    <a:gd name="adj1" fmla="val 50000"/>
                  </a:avLst>
                </a:prstGeom>
                <a:noFill/>
                <a:ln w="9525">
                  <a:solidFill>
                    <a:schemeClr val="tx1"/>
                  </a:solidFill>
                  <a:miter lim="800000"/>
                  <a:headEnd/>
                  <a:tailEnd/>
                </a:ln>
                <a:extLst>
                  <a:ext uri="{909E8E84-426E-40dd-AFC4-6F175D3DCCD1}">
                    <a14:hiddenFill xmlns:a14="http://schemas.microsoft.com/office/drawing/2010/main" xmlns="">
                      <a:noFill/>
                    </a14:hiddenFill>
                  </a:ext>
                </a:extLst>
              </p:spPr>
            </p:cxnSp>
            <p:cxnSp>
              <p:nvCxnSpPr>
                <p:cNvPr id="33812" name="Connettore 2 22"/>
                <p:cNvCxnSpPr>
                  <a:cxnSpLocks noChangeShapeType="1"/>
                </p:cNvCxnSpPr>
                <p:nvPr/>
              </p:nvCxnSpPr>
              <p:spPr bwMode="auto">
                <a:xfrm flipV="1">
                  <a:off x="571472" y="1928802"/>
                  <a:ext cx="571504" cy="1980"/>
                </a:xfrm>
                <a:prstGeom prst="straightConnector1">
                  <a:avLst/>
                </a:prstGeom>
                <a:noFill/>
                <a:ln w="9525">
                  <a:solidFill>
                    <a:schemeClr val="tx1"/>
                  </a:solidFill>
                  <a:miter lim="800000"/>
                  <a:headEnd/>
                  <a:tailEnd type="arrow" w="med" len="med"/>
                </a:ln>
                <a:extLst>
                  <a:ext uri="{909E8E84-426E-40dd-AFC4-6F175D3DCCD1}">
                    <a14:hiddenFill xmlns:a14="http://schemas.microsoft.com/office/drawing/2010/main" xmlns="">
                      <a:noFill/>
                    </a14:hiddenFill>
                  </a:ext>
                </a:extLst>
              </p:spPr>
            </p:cxnSp>
            <p:cxnSp>
              <p:nvCxnSpPr>
                <p:cNvPr id="33813" name="Connettore 1 23"/>
                <p:cNvCxnSpPr>
                  <a:cxnSpLocks noChangeShapeType="1"/>
                </p:cNvCxnSpPr>
                <p:nvPr/>
              </p:nvCxnSpPr>
              <p:spPr bwMode="auto">
                <a:xfrm rot="5400000">
                  <a:off x="-142908" y="2643182"/>
                  <a:ext cx="1428760" cy="1588"/>
                </a:xfrm>
                <a:prstGeom prst="line">
                  <a:avLst/>
                </a:prstGeom>
                <a:noFill/>
                <a:ln w="9525">
                  <a:solidFill>
                    <a:schemeClr val="tx1"/>
                  </a:solidFill>
                  <a:miter lim="800000"/>
                  <a:headEnd/>
                  <a:tailEnd/>
                </a:ln>
                <a:extLst>
                  <a:ext uri="{909E8E84-426E-40dd-AFC4-6F175D3DCCD1}">
                    <a14:hiddenFill xmlns:a14="http://schemas.microsoft.com/office/drawing/2010/main" xmlns="">
                      <a:noFill/>
                    </a14:hiddenFill>
                  </a:ext>
                </a:extLst>
              </p:spPr>
            </p:cxnSp>
          </p:grpSp>
          <p:sp>
            <p:nvSpPr>
              <p:cNvPr id="21" name="CasellaDiTesto 20"/>
              <p:cNvSpPr txBox="1"/>
              <p:nvPr/>
            </p:nvSpPr>
            <p:spPr>
              <a:xfrm>
                <a:off x="142844" y="4213887"/>
                <a:ext cx="363138" cy="310473"/>
              </a:xfrm>
              <a:prstGeom prst="rect">
                <a:avLst/>
              </a:prstGeom>
              <a:noFill/>
            </p:spPr>
            <p:txBody>
              <a:bodyPr wrap="none">
                <a:spAutoFit/>
              </a:bodyPr>
              <a:lstStyle/>
              <a:p>
                <a:pPr>
                  <a:spcBef>
                    <a:spcPct val="0"/>
                  </a:spcBef>
                  <a:defRPr/>
                </a:pPr>
                <a:r>
                  <a:rPr lang="it-IT" sz="1000" dirty="0">
                    <a:solidFill>
                      <a:srgbClr val="000000"/>
                    </a:solidFill>
                    <a:latin typeface="Arial"/>
                    <a:cs typeface="+mn-cs"/>
                  </a:rPr>
                  <a:t>f2</a:t>
                </a:r>
              </a:p>
            </p:txBody>
          </p:sp>
        </p:grpSp>
        <p:grpSp>
          <p:nvGrpSpPr>
            <p:cNvPr id="33803" name="Gruppo 53"/>
            <p:cNvGrpSpPr>
              <a:grpSpLocks/>
            </p:cNvGrpSpPr>
            <p:nvPr/>
          </p:nvGrpSpPr>
          <p:grpSpPr bwMode="auto">
            <a:xfrm>
              <a:off x="714348" y="4906748"/>
              <a:ext cx="571502" cy="582215"/>
              <a:chOff x="500034" y="4857760"/>
              <a:chExt cx="714380" cy="733577"/>
            </a:xfrm>
          </p:grpSpPr>
          <p:grpSp>
            <p:nvGrpSpPr>
              <p:cNvPr id="33804" name="Gruppo 28"/>
              <p:cNvGrpSpPr>
                <a:grpSpLocks/>
              </p:cNvGrpSpPr>
              <p:nvPr/>
            </p:nvGrpSpPr>
            <p:grpSpPr bwMode="auto">
              <a:xfrm flipV="1">
                <a:off x="794516" y="4876560"/>
                <a:ext cx="419898" cy="714777"/>
                <a:chOff x="570678" y="1928802"/>
                <a:chExt cx="572298" cy="1429554"/>
              </a:xfrm>
            </p:grpSpPr>
            <p:cxnSp>
              <p:nvCxnSpPr>
                <p:cNvPr id="33806" name="Connettore 4 16"/>
                <p:cNvCxnSpPr>
                  <a:cxnSpLocks noChangeShapeType="1"/>
                </p:cNvCxnSpPr>
                <p:nvPr/>
              </p:nvCxnSpPr>
              <p:spPr bwMode="auto">
                <a:xfrm rot="10800000">
                  <a:off x="571472" y="3357562"/>
                  <a:ext cx="571504" cy="2"/>
                </a:xfrm>
                <a:prstGeom prst="bentConnector3">
                  <a:avLst>
                    <a:gd name="adj1" fmla="val 50000"/>
                  </a:avLst>
                </a:prstGeom>
                <a:noFill/>
                <a:ln w="9525">
                  <a:solidFill>
                    <a:schemeClr val="tx1"/>
                  </a:solidFill>
                  <a:miter lim="800000"/>
                  <a:headEnd/>
                  <a:tailEnd/>
                </a:ln>
                <a:extLst>
                  <a:ext uri="{909E8E84-426E-40dd-AFC4-6F175D3DCCD1}">
                    <a14:hiddenFill xmlns:a14="http://schemas.microsoft.com/office/drawing/2010/main" xmlns="">
                      <a:noFill/>
                    </a14:hiddenFill>
                  </a:ext>
                </a:extLst>
              </p:spPr>
            </p:cxnSp>
            <p:cxnSp>
              <p:nvCxnSpPr>
                <p:cNvPr id="33807" name="Connettore 2 17"/>
                <p:cNvCxnSpPr>
                  <a:cxnSpLocks noChangeShapeType="1"/>
                </p:cNvCxnSpPr>
                <p:nvPr/>
              </p:nvCxnSpPr>
              <p:spPr bwMode="auto">
                <a:xfrm flipV="1">
                  <a:off x="571472" y="1928802"/>
                  <a:ext cx="571504" cy="1980"/>
                </a:xfrm>
                <a:prstGeom prst="straightConnector1">
                  <a:avLst/>
                </a:prstGeom>
                <a:noFill/>
                <a:ln w="9525">
                  <a:solidFill>
                    <a:schemeClr val="tx1"/>
                  </a:solidFill>
                  <a:miter lim="800000"/>
                  <a:headEnd/>
                  <a:tailEnd type="arrow" w="med" len="med"/>
                </a:ln>
                <a:extLst>
                  <a:ext uri="{909E8E84-426E-40dd-AFC4-6F175D3DCCD1}">
                    <a14:hiddenFill xmlns:a14="http://schemas.microsoft.com/office/drawing/2010/main" xmlns="">
                      <a:noFill/>
                    </a14:hiddenFill>
                  </a:ext>
                </a:extLst>
              </p:spPr>
            </p:cxnSp>
            <p:cxnSp>
              <p:nvCxnSpPr>
                <p:cNvPr id="33808" name="Connettore 1 18"/>
                <p:cNvCxnSpPr>
                  <a:cxnSpLocks noChangeShapeType="1"/>
                </p:cNvCxnSpPr>
                <p:nvPr/>
              </p:nvCxnSpPr>
              <p:spPr bwMode="auto">
                <a:xfrm rot="5400000">
                  <a:off x="-142908" y="2643182"/>
                  <a:ext cx="1428760" cy="1588"/>
                </a:xfrm>
                <a:prstGeom prst="line">
                  <a:avLst/>
                </a:prstGeom>
                <a:noFill/>
                <a:ln w="9525">
                  <a:solidFill>
                    <a:schemeClr val="tx1"/>
                  </a:solidFill>
                  <a:miter lim="800000"/>
                  <a:headEnd/>
                  <a:tailEnd/>
                </a:ln>
                <a:extLst>
                  <a:ext uri="{909E8E84-426E-40dd-AFC4-6F175D3DCCD1}">
                    <a14:hiddenFill xmlns:a14="http://schemas.microsoft.com/office/drawing/2010/main" xmlns="">
                      <a:noFill/>
                    </a14:hiddenFill>
                  </a:ext>
                </a:extLst>
              </p:spPr>
            </p:cxnSp>
          </p:grpSp>
          <p:sp>
            <p:nvSpPr>
              <p:cNvPr id="16" name="CasellaDiTesto 15"/>
              <p:cNvSpPr txBox="1"/>
              <p:nvPr/>
            </p:nvSpPr>
            <p:spPr>
              <a:xfrm>
                <a:off x="500027" y="4857944"/>
                <a:ext cx="363137" cy="310056"/>
              </a:xfrm>
              <a:prstGeom prst="rect">
                <a:avLst/>
              </a:prstGeom>
              <a:noFill/>
            </p:spPr>
            <p:txBody>
              <a:bodyPr wrap="none">
                <a:spAutoFit/>
              </a:bodyPr>
              <a:lstStyle/>
              <a:p>
                <a:pPr>
                  <a:spcBef>
                    <a:spcPct val="0"/>
                  </a:spcBef>
                  <a:defRPr/>
                </a:pPr>
                <a:r>
                  <a:rPr lang="it-IT" sz="1000" dirty="0">
                    <a:solidFill>
                      <a:srgbClr val="000000"/>
                    </a:solidFill>
                    <a:latin typeface="Arial"/>
                    <a:cs typeface="+mn-cs"/>
                  </a:rPr>
                  <a:t>f3</a:t>
                </a:r>
              </a:p>
            </p:txBody>
          </p:sp>
        </p:grpSp>
      </p:grpSp>
    </p:spTree>
  </p:cSld>
  <p:clrMapOvr>
    <a:masterClrMapping/>
  </p:clrMapOvr>
  <p:transition spd="slow">
    <p:wipe dir="r"/>
  </p:transition>
</p:sld>
</file>

<file path=ppt/tags/tag1.xml><?xml version="1.0" encoding="utf-8"?>
<p:tagLst xmlns:a="http://schemas.openxmlformats.org/drawingml/2006/main" xmlns:r="http://schemas.openxmlformats.org/officeDocument/2006/relationships" xmlns:p="http://schemas.openxmlformats.org/presentationml/2006/main">
  <p:tag name="TIMING" val="|14.8|23.2|21.8|60.5|5.1|13.1"/>
</p:tagLst>
</file>

<file path=ppt/theme/theme1.xml><?xml version="1.0" encoding="utf-8"?>
<a:theme xmlns:a="http://schemas.openxmlformats.org/drawingml/2006/main" name="orenstyle1">
  <a:themeElements>
    <a:clrScheme name="">
      <a:dk1>
        <a:srgbClr val="000000"/>
      </a:dk1>
      <a:lt1>
        <a:srgbClr val="FFFFFF"/>
      </a:lt1>
      <a:dk2>
        <a:srgbClr val="CBCBCB"/>
      </a:dk2>
      <a:lt2>
        <a:srgbClr val="FFFFFF"/>
      </a:lt2>
      <a:accent1>
        <a:srgbClr val="00CCFF"/>
      </a:accent1>
      <a:accent2>
        <a:srgbClr val="000099"/>
      </a:accent2>
      <a:accent3>
        <a:srgbClr val="FFFFFF"/>
      </a:accent3>
      <a:accent4>
        <a:srgbClr val="000000"/>
      </a:accent4>
      <a:accent5>
        <a:srgbClr val="AAE2FF"/>
      </a:accent5>
      <a:accent6>
        <a:srgbClr val="00008A"/>
      </a:accent6>
      <a:hlink>
        <a:srgbClr val="FF3300"/>
      </a:hlink>
      <a:folHlink>
        <a:srgbClr val="FF7C80"/>
      </a:folHlink>
    </a:clrScheme>
    <a:fontScheme name="orenstyle1.pot">
      <a:majorFont>
        <a:latin typeface="Times New Roman"/>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sq" cmpd="sng" algn="ctr">
          <a:solidFill>
            <a:schemeClr val="tx1"/>
          </a:solidFill>
          <a:prstDash val="solid"/>
          <a:round/>
          <a:headEnd type="none" w="med" len="med"/>
          <a:tailEnd type="triangle" w="med" len="med"/>
        </a:ln>
        <a:effectLst/>
      </a:spPr>
      <a:bodyPr vert="horz" wrap="square" lIns="91282" tIns="45643" rIns="91282" bIns="45643" numCol="1" anchor="t" anchorCtr="0" compatLnSpc="1">
        <a:prstTxWarp prst="textNoShape">
          <a:avLst/>
        </a:prstTxWarp>
      </a:bodyPr>
      <a:lstStyle>
        <a:defPPr marL="0" marR="0" indent="0" algn="l" defTabSz="914400" rtl="0" eaLnBrk="0" fontAlgn="base" latinLnBrk="0" hangingPunct="0">
          <a:lnSpc>
            <a:spcPct val="100000"/>
          </a:lnSpc>
          <a:spcBef>
            <a:spcPct val="30000"/>
          </a:spcBef>
          <a:spcAft>
            <a:spcPct val="0"/>
          </a:spcAft>
          <a:buClrTx/>
          <a:buSzTx/>
          <a:buFontTx/>
          <a:buNone/>
          <a:tabLst/>
          <a:defRPr kumimoji="0" lang="en-US" sz="1400" b="0" i="0" u="none" strike="noStrike" cap="none" normalizeH="0" baseline="0">
            <a:ln>
              <a:noFill/>
            </a:ln>
            <a:solidFill>
              <a:schemeClr val="tx1"/>
            </a:solidFill>
            <a:effectLst/>
            <a:latin typeface="Times New Roman" pitchFamily="-106" charset="0"/>
          </a:defRPr>
        </a:defPPr>
      </a:lstStyle>
    </a:spDef>
    <a:lnDef>
      <a:spPr bwMode="auto">
        <a:xfrm>
          <a:off x="0" y="0"/>
          <a:ext cx="1" cy="1"/>
        </a:xfrm>
        <a:custGeom>
          <a:avLst/>
          <a:gdLst/>
          <a:ahLst/>
          <a:cxnLst/>
          <a:rect l="0" t="0" r="0" b="0"/>
          <a:pathLst/>
        </a:custGeom>
        <a:noFill/>
        <a:ln w="12700" cap="sq" cmpd="sng" algn="ctr">
          <a:solidFill>
            <a:schemeClr val="tx1"/>
          </a:solidFill>
          <a:prstDash val="solid"/>
          <a:round/>
          <a:headEnd type="none" w="med" len="med"/>
          <a:tailEnd type="triangle" w="med" len="med"/>
        </a:ln>
        <a:effectLst/>
      </a:spPr>
      <a:bodyPr vert="horz" wrap="square" lIns="91282" tIns="45643" rIns="91282" bIns="45643" numCol="1" anchor="t" anchorCtr="0" compatLnSpc="1">
        <a:prstTxWarp prst="textNoShape">
          <a:avLst/>
        </a:prstTxWarp>
      </a:bodyPr>
      <a:lstStyle>
        <a:defPPr marL="0" marR="0" indent="0" algn="l" defTabSz="914400" rtl="0" eaLnBrk="0" fontAlgn="base" latinLnBrk="0" hangingPunct="0">
          <a:lnSpc>
            <a:spcPct val="100000"/>
          </a:lnSpc>
          <a:spcBef>
            <a:spcPct val="30000"/>
          </a:spcBef>
          <a:spcAft>
            <a:spcPct val="0"/>
          </a:spcAft>
          <a:buClrTx/>
          <a:buSzTx/>
          <a:buFontTx/>
          <a:buNone/>
          <a:tabLst/>
          <a:defRPr kumimoji="0" lang="en-US" sz="1400" b="0" i="0" u="none" strike="noStrike" cap="none" normalizeH="0" baseline="0">
            <a:ln>
              <a:noFill/>
            </a:ln>
            <a:solidFill>
              <a:schemeClr val="tx1"/>
            </a:solidFill>
            <a:effectLst/>
            <a:latin typeface="Times New Roman" pitchFamily="-106" charset="0"/>
          </a:defRPr>
        </a:defPPr>
      </a:lstStyle>
    </a:lnDef>
  </a:objectDefaults>
  <a:extraClrSchemeLst>
    <a:extraClrScheme>
      <a:clrScheme name="orenstyle1.pot 1">
        <a:dk1>
          <a:srgbClr val="000000"/>
        </a:dk1>
        <a:lt1>
          <a:srgbClr val="FFFFFF"/>
        </a:lt1>
        <a:dk2>
          <a:srgbClr val="0066CC"/>
        </a:dk2>
        <a:lt2>
          <a:srgbClr val="CBCBCB"/>
        </a:lt2>
        <a:accent1>
          <a:srgbClr val="00CCFF"/>
        </a:accent1>
        <a:accent2>
          <a:srgbClr val="00FFCC"/>
        </a:accent2>
        <a:accent3>
          <a:srgbClr val="AAB8E2"/>
        </a:accent3>
        <a:accent4>
          <a:srgbClr val="DADADA"/>
        </a:accent4>
        <a:accent5>
          <a:srgbClr val="AAE2FF"/>
        </a:accent5>
        <a:accent6>
          <a:srgbClr val="00E7B9"/>
        </a:accent6>
        <a:hlink>
          <a:srgbClr val="FF3300"/>
        </a:hlink>
        <a:folHlink>
          <a:srgbClr val="FF7C80"/>
        </a:folHlink>
      </a:clrScheme>
      <a:clrMap bg1="dk2" tx1="lt1" bg2="dk1" tx2="lt2" accent1="accent1" accent2="accent2" accent3="accent3" accent4="accent4" accent5="accent5" accent6="accent6" hlink="hlink" folHlink="folHlink"/>
    </a:extraClrScheme>
    <a:extraClrScheme>
      <a:clrScheme name="orenstyle1.pot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CCCCC"/>
        </a:folHlink>
      </a:clrScheme>
      <a:clrMap bg1="lt1" tx1="dk1" bg2="lt2" tx2="dk2" accent1="accent1" accent2="accent2" accent3="accent3" accent4="accent4" accent5="accent5" accent6="accent6" hlink="hlink" folHlink="folHlink"/>
    </a:extraClrScheme>
    <a:extraClrScheme>
      <a:clrScheme name="orenstyle1.pot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SINF">
  <a:themeElements>
    <a:clrScheme name="">
      <a:dk1>
        <a:srgbClr val="000000"/>
      </a:dk1>
      <a:lt1>
        <a:srgbClr val="0000A4"/>
      </a:lt1>
      <a:dk2>
        <a:srgbClr val="0000B4"/>
      </a:dk2>
      <a:lt2>
        <a:srgbClr val="808080"/>
      </a:lt2>
      <a:accent1>
        <a:srgbClr val="E9E3E8"/>
      </a:accent1>
      <a:accent2>
        <a:srgbClr val="CC3300"/>
      </a:accent2>
      <a:accent3>
        <a:srgbClr val="AAAACF"/>
      </a:accent3>
      <a:accent4>
        <a:srgbClr val="000000"/>
      </a:accent4>
      <a:accent5>
        <a:srgbClr val="F2EFF2"/>
      </a:accent5>
      <a:accent6>
        <a:srgbClr val="B92D00"/>
      </a:accent6>
      <a:hlink>
        <a:srgbClr val="000099"/>
      </a:hlink>
      <a:folHlink>
        <a:srgbClr val="000000"/>
      </a:folHlink>
    </a:clrScheme>
    <a:fontScheme name="1_SINF">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1_SINF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SINF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_SINF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SINF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SINF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SINF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_SINF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1_SINF 8">
        <a:dk1>
          <a:srgbClr val="000000"/>
        </a:dk1>
        <a:lt1>
          <a:srgbClr val="FFFFFF"/>
        </a:lt1>
        <a:dk2>
          <a:srgbClr val="CC3300"/>
        </a:dk2>
        <a:lt2>
          <a:srgbClr val="808080"/>
        </a:lt2>
        <a:accent1>
          <a:srgbClr val="99FF99"/>
        </a:accent1>
        <a:accent2>
          <a:srgbClr val="000099"/>
        </a:accent2>
        <a:accent3>
          <a:srgbClr val="FFFFFF"/>
        </a:accent3>
        <a:accent4>
          <a:srgbClr val="000000"/>
        </a:accent4>
        <a:accent5>
          <a:srgbClr val="CAFFCA"/>
        </a:accent5>
        <a:accent6>
          <a:srgbClr val="00008A"/>
        </a:accent6>
        <a:hlink>
          <a:srgbClr val="000099"/>
        </a:hlink>
        <a:folHlink>
          <a:srgbClr val="000000"/>
        </a:folHlink>
      </a:clrScheme>
      <a:clrMap bg1="lt1" tx1="dk1" bg2="lt2" tx2="dk2" accent1="accent1" accent2="accent2" accent3="accent3" accent4="accent4" accent5="accent5" accent6="accent6" hlink="hlink" folHlink="folHlink"/>
    </a:extraClrScheme>
    <a:extraClrScheme>
      <a:clrScheme name="1_SINF 9">
        <a:dk1>
          <a:srgbClr val="000000"/>
        </a:dk1>
        <a:lt1>
          <a:srgbClr val="FFFFFF"/>
        </a:lt1>
        <a:dk2>
          <a:srgbClr val="CC3300"/>
        </a:dk2>
        <a:lt2>
          <a:srgbClr val="808080"/>
        </a:lt2>
        <a:accent1>
          <a:srgbClr val="CCFFCC"/>
        </a:accent1>
        <a:accent2>
          <a:srgbClr val="000099"/>
        </a:accent2>
        <a:accent3>
          <a:srgbClr val="FFFFFF"/>
        </a:accent3>
        <a:accent4>
          <a:srgbClr val="000000"/>
        </a:accent4>
        <a:accent5>
          <a:srgbClr val="E2FFE2"/>
        </a:accent5>
        <a:accent6>
          <a:srgbClr val="00008A"/>
        </a:accent6>
        <a:hlink>
          <a:srgbClr val="000099"/>
        </a:hlink>
        <a:folHlink>
          <a:srgbClr val="000000"/>
        </a:folHlink>
      </a:clrScheme>
      <a:clrMap bg1="lt1" tx1="dk1" bg2="lt2" tx2="dk2" accent1="accent1" accent2="accent2" accent3="accent3" accent4="accent4" accent5="accent5" accent6="accent6" hlink="hlink" folHlink="folHlink"/>
    </a:extraClrScheme>
    <a:extraClrScheme>
      <a:clrScheme name="1_SINF 10">
        <a:dk1>
          <a:srgbClr val="000000"/>
        </a:dk1>
        <a:lt1>
          <a:srgbClr val="F4F3E8"/>
        </a:lt1>
        <a:dk2>
          <a:srgbClr val="CC3300"/>
        </a:dk2>
        <a:lt2>
          <a:srgbClr val="808080"/>
        </a:lt2>
        <a:accent1>
          <a:srgbClr val="CCFFCC"/>
        </a:accent1>
        <a:accent2>
          <a:srgbClr val="000099"/>
        </a:accent2>
        <a:accent3>
          <a:srgbClr val="F8F8F2"/>
        </a:accent3>
        <a:accent4>
          <a:srgbClr val="000000"/>
        </a:accent4>
        <a:accent5>
          <a:srgbClr val="E2FFE2"/>
        </a:accent5>
        <a:accent6>
          <a:srgbClr val="00008A"/>
        </a:accent6>
        <a:hlink>
          <a:srgbClr val="000099"/>
        </a:hlink>
        <a:folHlink>
          <a:srgbClr val="000000"/>
        </a:folHlink>
      </a:clrScheme>
      <a:clrMap bg1="lt1" tx1="dk1" bg2="lt2" tx2="dk2" accent1="accent1" accent2="accent2" accent3="accent3" accent4="accent4" accent5="accent5" accent6="accent6" hlink="hlink" folHlink="folHlink"/>
    </a:extraClrScheme>
    <a:extraClrScheme>
      <a:clrScheme name="1_SINF 11">
        <a:dk1>
          <a:srgbClr val="000000"/>
        </a:dk1>
        <a:lt1>
          <a:srgbClr val="F4F3E8"/>
        </a:lt1>
        <a:dk2>
          <a:srgbClr val="CC3300"/>
        </a:dk2>
        <a:lt2>
          <a:srgbClr val="808080"/>
        </a:lt2>
        <a:accent1>
          <a:srgbClr val="E9E3E8"/>
        </a:accent1>
        <a:accent2>
          <a:srgbClr val="000099"/>
        </a:accent2>
        <a:accent3>
          <a:srgbClr val="F8F8F2"/>
        </a:accent3>
        <a:accent4>
          <a:srgbClr val="000000"/>
        </a:accent4>
        <a:accent5>
          <a:srgbClr val="F2EFF2"/>
        </a:accent5>
        <a:accent6>
          <a:srgbClr val="00008A"/>
        </a:accent6>
        <a:hlink>
          <a:srgbClr val="000099"/>
        </a:hlink>
        <a:folHlink>
          <a:srgbClr val="000000"/>
        </a:folHlink>
      </a:clrScheme>
      <a:clrMap bg1="lt1" tx1="dk1" bg2="lt2" tx2="dk2" accent1="accent1" accent2="accent2" accent3="accent3" accent4="accent4" accent5="accent5" accent6="accent6" hlink="hlink" folHlink="folHlink"/>
    </a:extraClrScheme>
    <a:extraClrScheme>
      <a:clrScheme name="1_SINF 12">
        <a:dk1>
          <a:srgbClr val="000000"/>
        </a:dk1>
        <a:lt1>
          <a:srgbClr val="F4F3E8"/>
        </a:lt1>
        <a:dk2>
          <a:srgbClr val="000066"/>
        </a:dk2>
        <a:lt2>
          <a:srgbClr val="808080"/>
        </a:lt2>
        <a:accent1>
          <a:srgbClr val="E9E3E8"/>
        </a:accent1>
        <a:accent2>
          <a:srgbClr val="000099"/>
        </a:accent2>
        <a:accent3>
          <a:srgbClr val="F8F8F2"/>
        </a:accent3>
        <a:accent4>
          <a:srgbClr val="000000"/>
        </a:accent4>
        <a:accent5>
          <a:srgbClr val="F2EFF2"/>
        </a:accent5>
        <a:accent6>
          <a:srgbClr val="00008A"/>
        </a:accent6>
        <a:hlink>
          <a:srgbClr val="000099"/>
        </a:hlink>
        <a:folHlink>
          <a:srgbClr val="000000"/>
        </a:folHlink>
      </a:clrScheme>
      <a:clrMap bg1="lt1" tx1="dk1" bg2="lt2" tx2="dk2" accent1="accent1" accent2="accent2" accent3="accent3" accent4="accent4" accent5="accent5" accent6="accent6" hlink="hlink" folHlink="folHlink"/>
    </a:extraClrScheme>
    <a:extraClrScheme>
      <a:clrScheme name="1_SINF 13">
        <a:dk1>
          <a:srgbClr val="000000"/>
        </a:dk1>
        <a:lt1>
          <a:srgbClr val="000080"/>
        </a:lt1>
        <a:dk2>
          <a:srgbClr val="000066"/>
        </a:dk2>
        <a:lt2>
          <a:srgbClr val="808080"/>
        </a:lt2>
        <a:accent1>
          <a:srgbClr val="E9E3E8"/>
        </a:accent1>
        <a:accent2>
          <a:srgbClr val="000099"/>
        </a:accent2>
        <a:accent3>
          <a:srgbClr val="AAAAC0"/>
        </a:accent3>
        <a:accent4>
          <a:srgbClr val="000000"/>
        </a:accent4>
        <a:accent5>
          <a:srgbClr val="F2EFF2"/>
        </a:accent5>
        <a:accent6>
          <a:srgbClr val="00008A"/>
        </a:accent6>
        <a:hlink>
          <a:srgbClr val="000099"/>
        </a:hlink>
        <a:folHlink>
          <a:srgbClr val="000000"/>
        </a:folHlink>
      </a:clrScheme>
      <a:clrMap bg1="lt1" tx1="dk1" bg2="lt2" tx2="dk2" accent1="accent1" accent2="accent2" accent3="accent3" accent4="accent4" accent5="accent5" accent6="accent6" hlink="hlink" folHlink="folHlink"/>
    </a:extraClrScheme>
    <a:extraClrScheme>
      <a:clrScheme name="1_SINF 14">
        <a:dk1>
          <a:srgbClr val="000000"/>
        </a:dk1>
        <a:lt1>
          <a:srgbClr val="000080"/>
        </a:lt1>
        <a:dk2>
          <a:srgbClr val="000066"/>
        </a:dk2>
        <a:lt2>
          <a:srgbClr val="808080"/>
        </a:lt2>
        <a:accent1>
          <a:srgbClr val="E9E3E8"/>
        </a:accent1>
        <a:accent2>
          <a:srgbClr val="01A4ED"/>
        </a:accent2>
        <a:accent3>
          <a:srgbClr val="AAAAC0"/>
        </a:accent3>
        <a:accent4>
          <a:srgbClr val="000000"/>
        </a:accent4>
        <a:accent5>
          <a:srgbClr val="F2EFF2"/>
        </a:accent5>
        <a:accent6>
          <a:srgbClr val="0194D7"/>
        </a:accent6>
        <a:hlink>
          <a:srgbClr val="000099"/>
        </a:hlink>
        <a:folHlink>
          <a:srgbClr val="000000"/>
        </a:folHlink>
      </a:clrScheme>
      <a:clrMap bg1="lt1" tx1="dk1" bg2="lt2" tx2="dk2" accent1="accent1" accent2="accent2" accent3="accent3" accent4="accent4" accent5="accent5" accent6="accent6" hlink="hlink" folHlink="folHlink"/>
    </a:extraClrScheme>
    <a:extraClrScheme>
      <a:clrScheme name="1_SINF 15">
        <a:dk1>
          <a:srgbClr val="000000"/>
        </a:dk1>
        <a:lt1>
          <a:srgbClr val="000080"/>
        </a:lt1>
        <a:dk2>
          <a:srgbClr val="000066"/>
        </a:dk2>
        <a:lt2>
          <a:srgbClr val="808080"/>
        </a:lt2>
        <a:accent1>
          <a:srgbClr val="E9E3E8"/>
        </a:accent1>
        <a:accent2>
          <a:srgbClr val="1E49FE"/>
        </a:accent2>
        <a:accent3>
          <a:srgbClr val="AAAAC0"/>
        </a:accent3>
        <a:accent4>
          <a:srgbClr val="000000"/>
        </a:accent4>
        <a:accent5>
          <a:srgbClr val="F2EFF2"/>
        </a:accent5>
        <a:accent6>
          <a:srgbClr val="1A41E6"/>
        </a:accent6>
        <a:hlink>
          <a:srgbClr val="000099"/>
        </a:hlink>
        <a:folHlink>
          <a:srgbClr val="000000"/>
        </a:folHlink>
      </a:clrScheme>
      <a:clrMap bg1="lt1" tx1="dk1" bg2="lt2" tx2="dk2" accent1="accent1" accent2="accent2" accent3="accent3" accent4="accent4" accent5="accent5" accent6="accent6" hlink="hlink" folHlink="folHlink"/>
    </a:extraClrScheme>
    <a:extraClrScheme>
      <a:clrScheme name="1_SINF 16">
        <a:dk1>
          <a:srgbClr val="000000"/>
        </a:dk1>
        <a:lt1>
          <a:srgbClr val="0000A4"/>
        </a:lt1>
        <a:dk2>
          <a:srgbClr val="000066"/>
        </a:dk2>
        <a:lt2>
          <a:srgbClr val="808080"/>
        </a:lt2>
        <a:accent1>
          <a:srgbClr val="E9E3E8"/>
        </a:accent1>
        <a:accent2>
          <a:srgbClr val="1E49FE"/>
        </a:accent2>
        <a:accent3>
          <a:srgbClr val="AAAACF"/>
        </a:accent3>
        <a:accent4>
          <a:srgbClr val="000000"/>
        </a:accent4>
        <a:accent5>
          <a:srgbClr val="F2EFF2"/>
        </a:accent5>
        <a:accent6>
          <a:srgbClr val="1A41E6"/>
        </a:accent6>
        <a:hlink>
          <a:srgbClr val="000099"/>
        </a:hlink>
        <a:folHlink>
          <a:srgbClr val="0000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Override1.xml><?xml version="1.0" encoding="utf-8"?>
<a:themeOverride xmlns:a="http://schemas.openxmlformats.org/drawingml/2006/main">
  <a:clrScheme name="orenstyle1.pot 1">
    <a:dk1>
      <a:srgbClr val="000000"/>
    </a:dk1>
    <a:lt1>
      <a:srgbClr val="FFFFFF"/>
    </a:lt1>
    <a:dk2>
      <a:srgbClr val="0066CC"/>
    </a:dk2>
    <a:lt2>
      <a:srgbClr val="CBCBCB"/>
    </a:lt2>
    <a:accent1>
      <a:srgbClr val="00CCFF"/>
    </a:accent1>
    <a:accent2>
      <a:srgbClr val="00FFCC"/>
    </a:accent2>
    <a:accent3>
      <a:srgbClr val="AAB8E2"/>
    </a:accent3>
    <a:accent4>
      <a:srgbClr val="DADADA"/>
    </a:accent4>
    <a:accent5>
      <a:srgbClr val="AAE2FF"/>
    </a:accent5>
    <a:accent6>
      <a:srgbClr val="00E7B9"/>
    </a:accent6>
    <a:hlink>
      <a:srgbClr val="FF3300"/>
    </a:hlink>
    <a:folHlink>
      <a:srgbClr val="FF7C80"/>
    </a:folHlink>
  </a:clrScheme>
</a:themeOverride>
</file>

<file path=docProps/app.xml><?xml version="1.0" encoding="utf-8"?>
<Properties xmlns="http://schemas.openxmlformats.org/officeDocument/2006/extended-properties" xmlns:vt="http://schemas.openxmlformats.org/officeDocument/2006/docPropsVTypes">
  <Template>C:\Program Files\Microsoft Office\Templates\Blank Presentation.pot</Template>
  <TotalTime>42968</TotalTime>
  <Words>8912</Words>
  <Application>Microsoft Macintosh PowerPoint</Application>
  <PresentationFormat>On-screen Show (4:3)</PresentationFormat>
  <Paragraphs>2220</Paragraphs>
  <Slides>114</Slides>
  <Notes>74</Notes>
  <HiddenSlides>0</HiddenSlides>
  <MMClips>0</MMClips>
  <ScaleCrop>false</ScaleCrop>
  <HeadingPairs>
    <vt:vector size="8" baseType="variant">
      <vt:variant>
        <vt:lpstr>Fonts Used</vt:lpstr>
      </vt:variant>
      <vt:variant>
        <vt:i4>11</vt:i4>
      </vt:variant>
      <vt:variant>
        <vt:lpstr>Theme</vt:lpstr>
      </vt:variant>
      <vt:variant>
        <vt:i4>2</vt:i4>
      </vt:variant>
      <vt:variant>
        <vt:lpstr>Embedded OLE Servers</vt:lpstr>
      </vt:variant>
      <vt:variant>
        <vt:i4>1</vt:i4>
      </vt:variant>
      <vt:variant>
        <vt:lpstr>Slide Titles</vt:lpstr>
      </vt:variant>
      <vt:variant>
        <vt:i4>114</vt:i4>
      </vt:variant>
    </vt:vector>
  </HeadingPairs>
  <TitlesOfParts>
    <vt:vector size="128" baseType="lpstr">
      <vt:lpstr>Arial</vt:lpstr>
      <vt:lpstr>Calibri</vt:lpstr>
      <vt:lpstr>Chalkboard Bold</vt:lpstr>
      <vt:lpstr>Comic Sans MS</vt:lpstr>
      <vt:lpstr>Courier New</vt:lpstr>
      <vt:lpstr>Franklin Gothic Medium</vt:lpstr>
      <vt:lpstr>Gill Sans</vt:lpstr>
      <vt:lpstr>Tahoma</vt:lpstr>
      <vt:lpstr>Times New Roman</vt:lpstr>
      <vt:lpstr>Verdana</vt:lpstr>
      <vt:lpstr>Wingdings</vt:lpstr>
      <vt:lpstr>orenstyle1</vt:lpstr>
      <vt:lpstr>1_SINF</vt:lpstr>
      <vt:lpstr>Clip Gallery</vt:lpstr>
      <vt:lpstr>Schema Matching and Mapping </vt:lpstr>
      <vt:lpstr>Outline</vt:lpstr>
      <vt:lpstr>Motivation: Data Integration  </vt:lpstr>
      <vt:lpstr>Architecture of Data Integration System </vt:lpstr>
      <vt:lpstr>Schema Mappings</vt:lpstr>
      <vt:lpstr>Semantic Matches between Schemas</vt:lpstr>
      <vt:lpstr>Exploit Multiple Types of Information</vt:lpstr>
      <vt:lpstr>Semantic Matches</vt:lpstr>
      <vt:lpstr>Schema Mappings</vt:lpstr>
      <vt:lpstr>Relationship between Schema Matching and Mapping</vt:lpstr>
      <vt:lpstr>Schema Mapping is Ubiquitous</vt:lpstr>
      <vt:lpstr>Schema Matching/Mapping is Difficult</vt:lpstr>
      <vt:lpstr>Schema Matching/Mapping is Difficult</vt:lpstr>
      <vt:lpstr>Outline</vt:lpstr>
      <vt:lpstr>Matching System Architecture</vt:lpstr>
      <vt:lpstr>Outline</vt:lpstr>
      <vt:lpstr>Matchers</vt:lpstr>
      <vt:lpstr>Variety of Schema Matching Approaches</vt:lpstr>
      <vt:lpstr>Name-Based Matchers</vt:lpstr>
      <vt:lpstr>Instance-Based Matchers</vt:lpstr>
      <vt:lpstr>Recognizers</vt:lpstr>
      <vt:lpstr>Schema Matching based on data values</vt:lpstr>
      <vt:lpstr>Overlap Matchers</vt:lpstr>
      <vt:lpstr>Classifiers</vt:lpstr>
      <vt:lpstr>Using Classifiers: An Example</vt:lpstr>
      <vt:lpstr>Outline</vt:lpstr>
      <vt:lpstr>Matching System Architecture</vt:lpstr>
      <vt:lpstr>Combining Match Predictions</vt:lpstr>
      <vt:lpstr>Example of Average Combiner</vt:lpstr>
      <vt:lpstr>Outline</vt:lpstr>
      <vt:lpstr>Matching System Architecture</vt:lpstr>
      <vt:lpstr>Enforcing Domain Constraints</vt:lpstr>
      <vt:lpstr>Example of Constraints</vt:lpstr>
      <vt:lpstr>Outline</vt:lpstr>
      <vt:lpstr>Matching System Architecture</vt:lpstr>
      <vt:lpstr>Match Selector</vt:lpstr>
      <vt:lpstr>Outline</vt:lpstr>
      <vt:lpstr>Reusing Previous Matches</vt:lpstr>
      <vt:lpstr>Multi-Strategy Learning: Training Phase</vt:lpstr>
      <vt:lpstr>Multi-Strategy Learning:  Decision Tree Learner</vt:lpstr>
      <vt:lpstr>Example of Training Phase</vt:lpstr>
      <vt:lpstr>Training the MetaLearner (by example)</vt:lpstr>
      <vt:lpstr>Multi-Strategy Learning: Matching Phase</vt:lpstr>
      <vt:lpstr>Example of Matching Phase</vt:lpstr>
      <vt:lpstr> LSD (Learning Source Descriptions) [Doan, Domingos, Halevy, SIGMOD 2001] </vt:lpstr>
      <vt:lpstr>Outline</vt:lpstr>
      <vt:lpstr>Many-to-Many Matching</vt:lpstr>
      <vt:lpstr>Search for Complex Matches</vt:lpstr>
      <vt:lpstr>Example: Text Searcher</vt:lpstr>
      <vt:lpstr>Search</vt:lpstr>
      <vt:lpstr>iMap Searchers</vt:lpstr>
      <vt:lpstr>Empirical Evaluation</vt:lpstr>
      <vt:lpstr>Observations</vt:lpstr>
      <vt:lpstr>Outline</vt:lpstr>
      <vt:lpstr>Finding Matches is only Half of the Job!</vt:lpstr>
      <vt:lpstr>Clio: Elaborating Matches into Mappings</vt:lpstr>
      <vt:lpstr>Multiple Join Paths</vt:lpstr>
      <vt:lpstr>Two Possible Queries</vt:lpstr>
      <vt:lpstr>Two Sets of Decisions</vt:lpstr>
      <vt:lpstr>Horizontal partitioning</vt:lpstr>
      <vt:lpstr>What Kind of Union?</vt:lpstr>
      <vt:lpstr>Selecting Covers</vt:lpstr>
      <vt:lpstr>Features of Clio</vt:lpstr>
      <vt:lpstr>PowerPoint Presentation</vt:lpstr>
      <vt:lpstr>PowerPoint Presentation</vt:lpstr>
      <vt:lpstr>Summary</vt:lpstr>
      <vt:lpstr>Additional Slides (not for test)</vt:lpstr>
      <vt:lpstr>Data integration and transformation  3. Data Exchange</vt:lpstr>
      <vt:lpstr>References</vt:lpstr>
      <vt:lpstr>Data exchange, a typical approach  (the Clio project)</vt:lpstr>
      <vt:lpstr>Simple example</vt:lpstr>
      <vt:lpstr>Better visualization</vt:lpstr>
      <vt:lpstr>The main issue</vt:lpstr>
      <vt:lpstr>Data exchange, another example</vt:lpstr>
      <vt:lpstr>Data exchange, example</vt:lpstr>
      <vt:lpstr>Data exchange, example</vt:lpstr>
      <vt:lpstr>Heuristic</vt:lpstr>
      <vt:lpstr>Partition the correspondences</vt:lpstr>
      <vt:lpstr>The process, example</vt:lpstr>
      <vt:lpstr>PowerPoint Presentation</vt:lpstr>
      <vt:lpstr>More complex example (with nesting)</vt:lpstr>
      <vt:lpstr>Correspondences (given by a "schema matcher")</vt:lpstr>
      <vt:lpstr>Let us formalize correspondences</vt:lpstr>
      <vt:lpstr>Correspondences alone are not enough </vt:lpstr>
      <vt:lpstr>More complex mappings are needed, representing associations</vt:lpstr>
      <vt:lpstr>Yet more complex</vt:lpstr>
      <vt:lpstr>A final issue</vt:lpstr>
      <vt:lpstr>Various solutions in nested  cases with possibily undesirable features</vt:lpstr>
      <vt:lpstr>A better solution</vt:lpstr>
      <vt:lpstr>A more verbose notation for mappings</vt:lpstr>
      <vt:lpstr>The mapping as a source-to-target constraint</vt:lpstr>
      <vt:lpstr>Syntax and restrictions</vt:lpstr>
      <vt:lpstr>Schema constraints</vt:lpstr>
      <vt:lpstr>Primary paths</vt:lpstr>
      <vt:lpstr>Relative paths</vt:lpstr>
      <vt:lpstr>Nested referential integrity (NRI) constraints</vt:lpstr>
      <vt:lpstr>The context</vt:lpstr>
      <vt:lpstr>Associations</vt:lpstr>
      <vt:lpstr>Associations</vt:lpstr>
      <vt:lpstr>Dominance and union</vt:lpstr>
      <vt:lpstr>Useful associations</vt:lpstr>
      <vt:lpstr>Logical associations</vt:lpstr>
      <vt:lpstr>The chase</vt:lpstr>
      <vt:lpstr>Mapping generation</vt:lpstr>
      <vt:lpstr>Correspondences</vt:lpstr>
      <vt:lpstr>Correspondences, examples</vt:lpstr>
      <vt:lpstr>Correspondences and associations</vt:lpstr>
      <vt:lpstr>Clio mapping</vt:lpstr>
      <vt:lpstr>Clio mapping, example</vt:lpstr>
      <vt:lpstr>Clio mapping, example</vt:lpstr>
      <vt:lpstr>Clio mappings, more</vt:lpstr>
      <vt:lpstr>Mapping generation algorithm</vt:lpstr>
      <vt:lpstr>Data Exchange</vt:lpstr>
      <vt:lpstr>Query Generation</vt:lpstr>
    </vt:vector>
  </TitlesOfParts>
  <Company>UW</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 Slide Title</dc:title>
  <dc:creator>zamir</dc:creator>
  <cp:lastModifiedBy>Jose-Luis Ambite</cp:lastModifiedBy>
  <cp:revision>1175</cp:revision>
  <cp:lastPrinted>2002-04-03T18:11:18Z</cp:lastPrinted>
  <dcterms:created xsi:type="dcterms:W3CDTF">2011-01-30T18:31:05Z</dcterms:created>
  <dcterms:modified xsi:type="dcterms:W3CDTF">2019-04-10T15:59:36Z</dcterms:modified>
</cp:coreProperties>
</file>