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473"/>
    <a:srgbClr val="FFFAF2"/>
    <a:srgbClr val="F7F2E7"/>
    <a:srgbClr val="FFF1DA"/>
    <a:srgbClr val="C6A9A8"/>
    <a:srgbClr val="FCD8D4"/>
    <a:srgbClr val="FDF6F0"/>
    <a:srgbClr val="F5C6AA"/>
    <a:srgbClr val="797A7E"/>
    <a:srgbClr val="E0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5"/>
  </p:normalViewPr>
  <p:slideViewPr>
    <p:cSldViewPr snapToGrid="0" snapToObjects="1">
      <p:cViewPr varScale="1">
        <p:scale>
          <a:sx n="88" d="100"/>
          <a:sy n="88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F67D2-99F9-2F4B-A7CF-0B2E29D53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FA8F84-946B-FF46-A66E-59F9BCFF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D2DF0B-C867-6149-8228-4EB008A2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3895C7-4B3D-A243-93F3-C26EAF68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AAFCE8-40BD-434F-AC29-068584B2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07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6D610-EB6C-C644-9F75-7B13B845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EACF88-6B11-0942-8C57-4C14972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CE0E74-8A4B-0344-989D-BC923C15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A7A537-3A25-2245-A780-9246A4B8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04692D-0570-B74A-87E7-E483A051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902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2DF390-45FF-7C4E-B781-86244F707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9159C-46A9-304D-B39D-683E6ECAE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C0C2D-47E0-A644-8CD3-EBE0C9E7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8EE391-44F0-1342-AC6D-DA717DF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D0ADC-6D5B-104C-A656-11F6D5AA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06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94B88-4AF1-1C4C-9172-B90618B8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B4462-2E9C-D04B-A5DD-4D26F75B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F84DA1-DB5B-7D40-9A26-EBD3F3F4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917CCC-4C66-D24C-AAA0-B492CDFF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4CAEE-B043-9249-8551-26EB790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80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A2B13-E17C-DA47-AFD2-5E91D198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08ED4-619F-9047-9CB1-1388286A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E2B8-1D8B-E74F-B316-F3CA0F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98F1E1-23CD-1443-98C0-6C92F244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33045-60B6-D148-B3EC-1677B282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47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38717-B6B5-6746-86AF-9C116454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F0B27-F7DF-B342-9C3B-5B753B256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88D3E4-9115-1144-BEB1-113D7BA6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AF9AA4-6F6F-AD40-BA12-97AD6B60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42FA01-594E-F843-872F-62D90CA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480D62-7FE0-CB47-A836-1182BC70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279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3E970-31F2-FD49-A618-B5458B03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55F3C2-B705-9C4D-812B-BA784C37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7770DA-722D-4045-8422-6CA33DEDA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2A42F5-43CA-CB4F-BE85-A51F0926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803345-2B44-5348-B8B2-5B33626BD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48AAF-AE85-9545-AF8B-131C1F7F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697B42-ADE7-294C-B157-7268E2FF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5F9402-A939-9544-A590-985A9DAD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850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A1279-B82D-5B4A-A662-65C2698A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7217C1-977B-4D4E-9B2D-CF3AA63E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EB6BDF-F4B9-3145-BBCC-0F198428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1467EE-ACAE-A74B-B803-F3975D78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15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F2D40A-4BAA-D543-8F77-B4BE31B2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FED1EE-19DF-664A-BF6C-3967F8B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954F6-ABE6-3940-A5A5-4D8C452A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594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6ECAF-517F-4B45-B1BE-3306947D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F220F-F8AF-304B-85E0-B854B0AA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99BCDB-4211-0347-BA0A-BC9307CA7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7A7DBB-DF14-F343-AF7F-227F6DB5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FDC204-D5F7-B94C-986F-9932340D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70F9A-585F-2246-8B92-0437421C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13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07E34-AFA5-5A4A-B15E-90409E29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FF29D8-6443-C94F-B5C6-0021BEFC2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99F9CD-CA94-C049-B16E-0FFC86D6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C6EF44-6AC4-714E-A917-4BEC6FE3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4ADEA5-11FE-CD48-8F28-491DA31C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17C07-A737-D940-8C48-5D6AF1B9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5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DCD30-DA73-1646-A970-1B2307D8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D0DF84-ED58-FE40-835A-3715F746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FA413-6F51-FE4C-8902-F7C5804E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B9E5-7574-1847-A882-6F1DC22D0F8E}" type="datetimeFigureOut">
              <a:rPr kumimoji="1" lang="zh-TW" altLang="en-US" smtClean="0"/>
              <a:t>2022/2/21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B6B66-373C-6942-866B-C91A574F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0C4D0E-6EE3-0C40-BEBB-B90C772E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071C-FF5D-4945-AAB4-676E11BB73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28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117C64-6DED-F245-9D41-664DAC5AFB1A}"/>
              </a:ext>
            </a:extLst>
          </p:cNvPr>
          <p:cNvSpPr/>
          <p:nvPr/>
        </p:nvSpPr>
        <p:spPr>
          <a:xfrm>
            <a:off x="0" y="0"/>
            <a:ext cx="12192000" cy="591671"/>
          </a:xfrm>
          <a:prstGeom prst="rect">
            <a:avLst/>
          </a:prstGeom>
          <a:solidFill>
            <a:srgbClr val="B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十字形 4">
            <a:extLst>
              <a:ext uri="{FF2B5EF4-FFF2-40B4-BE49-F238E27FC236}">
                <a16:creationId xmlns:a16="http://schemas.microsoft.com/office/drawing/2014/main" id="{7A33C641-7F07-9F43-A194-3FCCE8175432}"/>
              </a:ext>
            </a:extLst>
          </p:cNvPr>
          <p:cNvSpPr/>
          <p:nvPr/>
        </p:nvSpPr>
        <p:spPr>
          <a:xfrm>
            <a:off x="10273553" y="129282"/>
            <a:ext cx="324000" cy="324000"/>
          </a:xfrm>
          <a:prstGeom prst="plus">
            <a:avLst>
              <a:gd name="adj" fmla="val 41981"/>
            </a:avLst>
          </a:prstGeom>
          <a:solidFill>
            <a:srgbClr val="F9E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981AF6-54E1-4F40-B534-04BBD4800EE0}"/>
              </a:ext>
            </a:extLst>
          </p:cNvPr>
          <p:cNvSpPr/>
          <p:nvPr/>
        </p:nvSpPr>
        <p:spPr>
          <a:xfrm>
            <a:off x="10908776" y="129282"/>
            <a:ext cx="324000" cy="324000"/>
          </a:xfrm>
          <a:prstGeom prst="ellipse">
            <a:avLst/>
          </a:prstGeom>
          <a:solidFill>
            <a:srgbClr val="F9E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45CFFD-5BFA-C143-9B00-52C555BF091B}"/>
              </a:ext>
            </a:extLst>
          </p:cNvPr>
          <p:cNvGrpSpPr/>
          <p:nvPr/>
        </p:nvGrpSpPr>
        <p:grpSpPr>
          <a:xfrm>
            <a:off x="215153" y="159053"/>
            <a:ext cx="360000" cy="264457"/>
            <a:chOff x="1169894" y="152331"/>
            <a:chExt cx="360000" cy="26445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C72D191-CCDB-B345-ACB9-605B03F37C92}"/>
                </a:ext>
              </a:extLst>
            </p:cNvPr>
            <p:cNvCxnSpPr/>
            <p:nvPr/>
          </p:nvCxnSpPr>
          <p:spPr>
            <a:xfrm>
              <a:off x="1169894" y="284559"/>
              <a:ext cx="360000" cy="0"/>
            </a:xfrm>
            <a:prstGeom prst="line">
              <a:avLst/>
            </a:prstGeom>
            <a:ln w="38100">
              <a:solidFill>
                <a:srgbClr val="FFF1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CFA1227-56E0-E646-9B04-829B90FA7A9A}"/>
                </a:ext>
              </a:extLst>
            </p:cNvPr>
            <p:cNvCxnSpPr/>
            <p:nvPr/>
          </p:nvCxnSpPr>
          <p:spPr>
            <a:xfrm>
              <a:off x="1169894" y="416788"/>
              <a:ext cx="360000" cy="0"/>
            </a:xfrm>
            <a:prstGeom prst="line">
              <a:avLst/>
            </a:prstGeom>
            <a:ln w="38100">
              <a:solidFill>
                <a:srgbClr val="FFF1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67034F-3B72-1F4A-8737-D1C139CF171C}"/>
                </a:ext>
              </a:extLst>
            </p:cNvPr>
            <p:cNvCxnSpPr/>
            <p:nvPr/>
          </p:nvCxnSpPr>
          <p:spPr>
            <a:xfrm>
              <a:off x="1169894" y="152331"/>
              <a:ext cx="360000" cy="0"/>
            </a:xfrm>
            <a:prstGeom prst="line">
              <a:avLst/>
            </a:prstGeom>
            <a:ln w="38100">
              <a:solidFill>
                <a:srgbClr val="FFF1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EE50BA8-BC3F-014C-B355-220956D478A6}"/>
              </a:ext>
            </a:extLst>
          </p:cNvPr>
          <p:cNvGrpSpPr/>
          <p:nvPr/>
        </p:nvGrpSpPr>
        <p:grpSpPr>
          <a:xfrm>
            <a:off x="1747481" y="1371600"/>
            <a:ext cx="8692555" cy="2814918"/>
            <a:chOff x="1747481" y="1371600"/>
            <a:chExt cx="8692555" cy="281491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9EF6BE-543E-C644-A67D-885C58B49974}"/>
                </a:ext>
              </a:extLst>
            </p:cNvPr>
            <p:cNvSpPr/>
            <p:nvPr/>
          </p:nvSpPr>
          <p:spPr>
            <a:xfrm>
              <a:off x="1751965" y="1371600"/>
              <a:ext cx="8688071" cy="1250576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BA9B6E"/>
                  </a:solidFill>
                </a:rPr>
                <a:t>Topic 1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1234dhewy5939u4jmdwlk678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kumimoji="1" lang="zh-TW" altLang="en-US" sz="2000" dirty="0">
                <a:solidFill>
                  <a:srgbClr val="BA9B6E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5286D1-21B9-5D48-B6B9-2B76F0728C32}"/>
                </a:ext>
              </a:extLst>
            </p:cNvPr>
            <p:cNvSpPr/>
            <p:nvPr/>
          </p:nvSpPr>
          <p:spPr>
            <a:xfrm>
              <a:off x="1747481" y="2935942"/>
              <a:ext cx="8688071" cy="1250576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BA9B6E"/>
                  </a:solidFill>
                </a:rPr>
                <a:t>Topic 2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12345678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2BC5A3-CD71-114A-8C2C-E93E11C6C27B}"/>
              </a:ext>
            </a:extLst>
          </p:cNvPr>
          <p:cNvGrpSpPr/>
          <p:nvPr/>
        </p:nvGrpSpPr>
        <p:grpSpPr>
          <a:xfrm>
            <a:off x="11543999" y="116592"/>
            <a:ext cx="360000" cy="360000"/>
            <a:chOff x="11084077" y="697834"/>
            <a:chExt cx="821682" cy="85376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FF38BD-FF0B-7E48-8A56-3E5AB74A6C19}"/>
                </a:ext>
              </a:extLst>
            </p:cNvPr>
            <p:cNvSpPr/>
            <p:nvPr/>
          </p:nvSpPr>
          <p:spPr>
            <a:xfrm>
              <a:off x="11084077" y="697834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B4FAAF9-1335-9340-84D9-CDB437556E51}"/>
                </a:ext>
              </a:extLst>
            </p:cNvPr>
            <p:cNvSpPr/>
            <p:nvPr/>
          </p:nvSpPr>
          <p:spPr>
            <a:xfrm>
              <a:off x="11545759" y="701609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926D57C-28BA-CB4A-9052-AD2DD12C2928}"/>
                </a:ext>
              </a:extLst>
            </p:cNvPr>
            <p:cNvSpPr/>
            <p:nvPr/>
          </p:nvSpPr>
          <p:spPr>
            <a:xfrm>
              <a:off x="11084077" y="1187825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58F9CF9-9439-C34B-BBB8-ED7657DD35D3}"/>
                </a:ext>
              </a:extLst>
            </p:cNvPr>
            <p:cNvSpPr/>
            <p:nvPr/>
          </p:nvSpPr>
          <p:spPr>
            <a:xfrm>
              <a:off x="11545759" y="1191600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17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117C64-6DED-F245-9D41-664DAC5AFB1A}"/>
              </a:ext>
            </a:extLst>
          </p:cNvPr>
          <p:cNvSpPr/>
          <p:nvPr/>
        </p:nvSpPr>
        <p:spPr>
          <a:xfrm>
            <a:off x="0" y="0"/>
            <a:ext cx="12192000" cy="591671"/>
          </a:xfrm>
          <a:prstGeom prst="rect">
            <a:avLst/>
          </a:prstGeom>
          <a:solidFill>
            <a:srgbClr val="B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十字形 4">
            <a:extLst>
              <a:ext uri="{FF2B5EF4-FFF2-40B4-BE49-F238E27FC236}">
                <a16:creationId xmlns:a16="http://schemas.microsoft.com/office/drawing/2014/main" id="{7A33C641-7F07-9F43-A194-3FCCE8175432}"/>
              </a:ext>
            </a:extLst>
          </p:cNvPr>
          <p:cNvSpPr/>
          <p:nvPr/>
        </p:nvSpPr>
        <p:spPr>
          <a:xfrm>
            <a:off x="10273553" y="129282"/>
            <a:ext cx="324000" cy="324000"/>
          </a:xfrm>
          <a:prstGeom prst="plus">
            <a:avLst>
              <a:gd name="adj" fmla="val 41981"/>
            </a:avLst>
          </a:prstGeom>
          <a:solidFill>
            <a:srgbClr val="F9E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981AF6-54E1-4F40-B534-04BBD4800EE0}"/>
              </a:ext>
            </a:extLst>
          </p:cNvPr>
          <p:cNvSpPr/>
          <p:nvPr/>
        </p:nvSpPr>
        <p:spPr>
          <a:xfrm>
            <a:off x="10908776" y="129282"/>
            <a:ext cx="324000" cy="324000"/>
          </a:xfrm>
          <a:prstGeom prst="ellipse">
            <a:avLst/>
          </a:prstGeom>
          <a:solidFill>
            <a:srgbClr val="F9E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45CFFD-5BFA-C143-9B00-52C555BF091B}"/>
              </a:ext>
            </a:extLst>
          </p:cNvPr>
          <p:cNvGrpSpPr/>
          <p:nvPr/>
        </p:nvGrpSpPr>
        <p:grpSpPr>
          <a:xfrm>
            <a:off x="215153" y="159053"/>
            <a:ext cx="360000" cy="264457"/>
            <a:chOff x="1169894" y="152331"/>
            <a:chExt cx="360000" cy="26445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C72D191-CCDB-B345-ACB9-605B03F37C92}"/>
                </a:ext>
              </a:extLst>
            </p:cNvPr>
            <p:cNvCxnSpPr/>
            <p:nvPr/>
          </p:nvCxnSpPr>
          <p:spPr>
            <a:xfrm>
              <a:off x="1169894" y="284559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CFA1227-56E0-E646-9B04-829B90FA7A9A}"/>
                </a:ext>
              </a:extLst>
            </p:cNvPr>
            <p:cNvCxnSpPr/>
            <p:nvPr/>
          </p:nvCxnSpPr>
          <p:spPr>
            <a:xfrm>
              <a:off x="1169894" y="416788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67034F-3B72-1F4A-8737-D1C139CF171C}"/>
                </a:ext>
              </a:extLst>
            </p:cNvPr>
            <p:cNvCxnSpPr/>
            <p:nvPr/>
          </p:nvCxnSpPr>
          <p:spPr>
            <a:xfrm>
              <a:off x="1169894" y="152331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EE50BA8-BC3F-014C-B355-220956D478A6}"/>
              </a:ext>
            </a:extLst>
          </p:cNvPr>
          <p:cNvGrpSpPr/>
          <p:nvPr/>
        </p:nvGrpSpPr>
        <p:grpSpPr>
          <a:xfrm>
            <a:off x="2756006" y="1371600"/>
            <a:ext cx="8692555" cy="2814918"/>
            <a:chOff x="1747481" y="1371600"/>
            <a:chExt cx="8692555" cy="281491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9EF6BE-543E-C644-A67D-885C58B49974}"/>
                </a:ext>
              </a:extLst>
            </p:cNvPr>
            <p:cNvSpPr/>
            <p:nvPr/>
          </p:nvSpPr>
          <p:spPr>
            <a:xfrm>
              <a:off x="1751965" y="1371600"/>
              <a:ext cx="8688071" cy="1250576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BA9B6E"/>
                  </a:solidFill>
                </a:rPr>
                <a:t>Topic 1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1234dhewy5939u4jmdwlk678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kumimoji="1" lang="zh-TW" altLang="en-US" sz="2000" dirty="0">
                <a:solidFill>
                  <a:srgbClr val="BA9B6E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5286D1-21B9-5D48-B6B9-2B76F0728C32}"/>
                </a:ext>
              </a:extLst>
            </p:cNvPr>
            <p:cNvSpPr/>
            <p:nvPr/>
          </p:nvSpPr>
          <p:spPr>
            <a:xfrm>
              <a:off x="1747481" y="2935942"/>
              <a:ext cx="8688071" cy="1250576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BA9B6E"/>
                  </a:solidFill>
                </a:rPr>
                <a:t>Topic 2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12345678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580D8A9-CC18-344F-AD72-A2843F016B29}"/>
              </a:ext>
            </a:extLst>
          </p:cNvPr>
          <p:cNvSpPr/>
          <p:nvPr/>
        </p:nvSpPr>
        <p:spPr>
          <a:xfrm>
            <a:off x="0" y="591671"/>
            <a:ext cx="2259106" cy="6266329"/>
          </a:xfrm>
          <a:prstGeom prst="rect">
            <a:avLst/>
          </a:prstGeom>
          <a:solidFill>
            <a:srgbClr val="DBD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FAF2"/>
                </a:solidFill>
              </a:rPr>
              <a:t>dhewy59</a:t>
            </a:r>
            <a:endParaRPr kumimoji="1" lang="zh-TW" altLang="en-US" dirty="0">
              <a:solidFill>
                <a:srgbClr val="FFFAF2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154DD2E-AE83-B747-94EC-CCDD3DC587A6}"/>
              </a:ext>
            </a:extLst>
          </p:cNvPr>
          <p:cNvGrpSpPr/>
          <p:nvPr/>
        </p:nvGrpSpPr>
        <p:grpSpPr>
          <a:xfrm>
            <a:off x="11543999" y="116592"/>
            <a:ext cx="360000" cy="360000"/>
            <a:chOff x="11084077" y="697834"/>
            <a:chExt cx="821682" cy="85376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0188C9-B3E8-444F-9550-1227AFCFA233}"/>
                </a:ext>
              </a:extLst>
            </p:cNvPr>
            <p:cNvSpPr/>
            <p:nvPr/>
          </p:nvSpPr>
          <p:spPr>
            <a:xfrm>
              <a:off x="11084077" y="697834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A2E5583-5E1D-6249-85AE-F2CF2D6EEC98}"/>
                </a:ext>
              </a:extLst>
            </p:cNvPr>
            <p:cNvSpPr/>
            <p:nvPr/>
          </p:nvSpPr>
          <p:spPr>
            <a:xfrm>
              <a:off x="11545759" y="701609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B954BC-AAFE-DC45-9487-E20C1CCD9D1A}"/>
                </a:ext>
              </a:extLst>
            </p:cNvPr>
            <p:cNvSpPr/>
            <p:nvPr/>
          </p:nvSpPr>
          <p:spPr>
            <a:xfrm>
              <a:off x="11084077" y="1187825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B27B63-1AC8-8544-8EE7-27E1288A9BFD}"/>
                </a:ext>
              </a:extLst>
            </p:cNvPr>
            <p:cNvSpPr/>
            <p:nvPr/>
          </p:nvSpPr>
          <p:spPr>
            <a:xfrm>
              <a:off x="11545759" y="1191600"/>
              <a:ext cx="360000" cy="360000"/>
            </a:xfrm>
            <a:prstGeom prst="rect">
              <a:avLst/>
            </a:prstGeom>
            <a:solidFill>
              <a:srgbClr val="F9E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07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117C64-6DED-F245-9D41-664DAC5AFB1A}"/>
              </a:ext>
            </a:extLst>
          </p:cNvPr>
          <p:cNvSpPr/>
          <p:nvPr/>
        </p:nvSpPr>
        <p:spPr>
          <a:xfrm>
            <a:off x="0" y="0"/>
            <a:ext cx="12192000" cy="591671"/>
          </a:xfrm>
          <a:prstGeom prst="rect">
            <a:avLst/>
          </a:prstGeom>
          <a:solidFill>
            <a:srgbClr val="F5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十字形 4">
            <a:extLst>
              <a:ext uri="{FF2B5EF4-FFF2-40B4-BE49-F238E27FC236}">
                <a16:creationId xmlns:a16="http://schemas.microsoft.com/office/drawing/2014/main" id="{7A33C641-7F07-9F43-A194-3FCCE8175432}"/>
              </a:ext>
            </a:extLst>
          </p:cNvPr>
          <p:cNvSpPr/>
          <p:nvPr/>
        </p:nvSpPr>
        <p:spPr>
          <a:xfrm>
            <a:off x="10273553" y="129282"/>
            <a:ext cx="324000" cy="324000"/>
          </a:xfrm>
          <a:prstGeom prst="plus">
            <a:avLst>
              <a:gd name="adj" fmla="val 41981"/>
            </a:avLst>
          </a:prstGeom>
          <a:solidFill>
            <a:srgbClr val="FD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981AF6-54E1-4F40-B534-04BBD4800EE0}"/>
              </a:ext>
            </a:extLst>
          </p:cNvPr>
          <p:cNvSpPr/>
          <p:nvPr/>
        </p:nvSpPr>
        <p:spPr>
          <a:xfrm>
            <a:off x="10908776" y="129282"/>
            <a:ext cx="324000" cy="324000"/>
          </a:xfrm>
          <a:prstGeom prst="ellipse">
            <a:avLst/>
          </a:prstGeom>
          <a:solidFill>
            <a:srgbClr val="FD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45CFFD-5BFA-C143-9B00-52C555BF091B}"/>
              </a:ext>
            </a:extLst>
          </p:cNvPr>
          <p:cNvGrpSpPr/>
          <p:nvPr/>
        </p:nvGrpSpPr>
        <p:grpSpPr>
          <a:xfrm>
            <a:off x="215153" y="159053"/>
            <a:ext cx="360000" cy="264457"/>
            <a:chOff x="1169894" y="152331"/>
            <a:chExt cx="360000" cy="26445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C72D191-CCDB-B345-ACB9-605B03F37C92}"/>
                </a:ext>
              </a:extLst>
            </p:cNvPr>
            <p:cNvCxnSpPr/>
            <p:nvPr/>
          </p:nvCxnSpPr>
          <p:spPr>
            <a:xfrm>
              <a:off x="1169894" y="284559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CFA1227-56E0-E646-9B04-829B90FA7A9A}"/>
                </a:ext>
              </a:extLst>
            </p:cNvPr>
            <p:cNvCxnSpPr/>
            <p:nvPr/>
          </p:nvCxnSpPr>
          <p:spPr>
            <a:xfrm>
              <a:off x="1169894" y="416788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67034F-3B72-1F4A-8737-D1C139CF171C}"/>
                </a:ext>
              </a:extLst>
            </p:cNvPr>
            <p:cNvCxnSpPr/>
            <p:nvPr/>
          </p:nvCxnSpPr>
          <p:spPr>
            <a:xfrm>
              <a:off x="1169894" y="152331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EE50BA8-BC3F-014C-B355-220956D478A6}"/>
              </a:ext>
            </a:extLst>
          </p:cNvPr>
          <p:cNvGrpSpPr/>
          <p:nvPr/>
        </p:nvGrpSpPr>
        <p:grpSpPr>
          <a:xfrm>
            <a:off x="2756006" y="1371600"/>
            <a:ext cx="8692555" cy="2814918"/>
            <a:chOff x="1747481" y="1371600"/>
            <a:chExt cx="8692555" cy="2814918"/>
          </a:xfrm>
          <a:solidFill>
            <a:srgbClr val="FBE2DC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9EF6BE-543E-C644-A67D-885C58B49974}"/>
                </a:ext>
              </a:extLst>
            </p:cNvPr>
            <p:cNvSpPr/>
            <p:nvPr/>
          </p:nvSpPr>
          <p:spPr>
            <a:xfrm>
              <a:off x="1751965" y="1371600"/>
              <a:ext cx="8688071" cy="1250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B68473"/>
                  </a:solidFill>
                </a:rPr>
                <a:t>Topic 1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1234dhewy5939u4jmdwlk678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kumimoji="1" lang="zh-TW" altLang="en-US" sz="2000" dirty="0">
                <a:solidFill>
                  <a:srgbClr val="BA9B6E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5286D1-21B9-5D48-B6B9-2B76F0728C32}"/>
                </a:ext>
              </a:extLst>
            </p:cNvPr>
            <p:cNvSpPr/>
            <p:nvPr/>
          </p:nvSpPr>
          <p:spPr>
            <a:xfrm>
              <a:off x="1747481" y="2935942"/>
              <a:ext cx="8688071" cy="1250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B68473"/>
                  </a:solidFill>
                </a:rPr>
                <a:t>Topic 2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12345678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580D8A9-CC18-344F-AD72-A2843F016B29}"/>
              </a:ext>
            </a:extLst>
          </p:cNvPr>
          <p:cNvSpPr/>
          <p:nvPr/>
        </p:nvSpPr>
        <p:spPr>
          <a:xfrm>
            <a:off x="0" y="591671"/>
            <a:ext cx="2259106" cy="6266329"/>
          </a:xfrm>
          <a:prstGeom prst="rect">
            <a:avLst/>
          </a:prstGeom>
          <a:solidFill>
            <a:srgbClr val="F8E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154DD2E-AE83-B747-94EC-CCDD3DC587A6}"/>
              </a:ext>
            </a:extLst>
          </p:cNvPr>
          <p:cNvGrpSpPr/>
          <p:nvPr/>
        </p:nvGrpSpPr>
        <p:grpSpPr>
          <a:xfrm>
            <a:off x="11543999" y="116592"/>
            <a:ext cx="360000" cy="360000"/>
            <a:chOff x="11084077" y="697834"/>
            <a:chExt cx="821682" cy="853766"/>
          </a:xfrm>
          <a:solidFill>
            <a:srgbClr val="FDF6F0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0188C9-B3E8-444F-9550-1227AFCFA233}"/>
                </a:ext>
              </a:extLst>
            </p:cNvPr>
            <p:cNvSpPr/>
            <p:nvPr/>
          </p:nvSpPr>
          <p:spPr>
            <a:xfrm>
              <a:off x="11084077" y="697834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A2E5583-5E1D-6249-85AE-F2CF2D6EEC98}"/>
                </a:ext>
              </a:extLst>
            </p:cNvPr>
            <p:cNvSpPr/>
            <p:nvPr/>
          </p:nvSpPr>
          <p:spPr>
            <a:xfrm>
              <a:off x="11545759" y="701609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B954BC-AAFE-DC45-9487-E20C1CCD9D1A}"/>
                </a:ext>
              </a:extLst>
            </p:cNvPr>
            <p:cNvSpPr/>
            <p:nvPr/>
          </p:nvSpPr>
          <p:spPr>
            <a:xfrm>
              <a:off x="11084077" y="118782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B27B63-1AC8-8544-8EE7-27E1288A9BFD}"/>
                </a:ext>
              </a:extLst>
            </p:cNvPr>
            <p:cNvSpPr/>
            <p:nvPr/>
          </p:nvSpPr>
          <p:spPr>
            <a:xfrm>
              <a:off x="11545759" y="11916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7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117C64-6DED-F245-9D41-664DAC5AFB1A}"/>
              </a:ext>
            </a:extLst>
          </p:cNvPr>
          <p:cNvSpPr/>
          <p:nvPr/>
        </p:nvSpPr>
        <p:spPr>
          <a:xfrm>
            <a:off x="0" y="0"/>
            <a:ext cx="12192000" cy="591671"/>
          </a:xfrm>
          <a:prstGeom prst="rect">
            <a:avLst/>
          </a:prstGeom>
          <a:solidFill>
            <a:srgbClr val="79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十字形 4">
            <a:extLst>
              <a:ext uri="{FF2B5EF4-FFF2-40B4-BE49-F238E27FC236}">
                <a16:creationId xmlns:a16="http://schemas.microsoft.com/office/drawing/2014/main" id="{7A33C641-7F07-9F43-A194-3FCCE8175432}"/>
              </a:ext>
            </a:extLst>
          </p:cNvPr>
          <p:cNvSpPr/>
          <p:nvPr/>
        </p:nvSpPr>
        <p:spPr>
          <a:xfrm>
            <a:off x="10273553" y="129282"/>
            <a:ext cx="324000" cy="324000"/>
          </a:xfrm>
          <a:prstGeom prst="plus">
            <a:avLst>
              <a:gd name="adj" fmla="val 41981"/>
            </a:avLst>
          </a:prstGeom>
          <a:solidFill>
            <a:srgbClr val="F7F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981AF6-54E1-4F40-B534-04BBD4800EE0}"/>
              </a:ext>
            </a:extLst>
          </p:cNvPr>
          <p:cNvSpPr/>
          <p:nvPr/>
        </p:nvSpPr>
        <p:spPr>
          <a:xfrm>
            <a:off x="10908776" y="129282"/>
            <a:ext cx="324000" cy="324000"/>
          </a:xfrm>
          <a:prstGeom prst="ellipse">
            <a:avLst/>
          </a:prstGeom>
          <a:solidFill>
            <a:srgbClr val="F7F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45CFFD-5BFA-C143-9B00-52C555BF091B}"/>
              </a:ext>
            </a:extLst>
          </p:cNvPr>
          <p:cNvGrpSpPr/>
          <p:nvPr/>
        </p:nvGrpSpPr>
        <p:grpSpPr>
          <a:xfrm>
            <a:off x="215153" y="159053"/>
            <a:ext cx="360000" cy="264457"/>
            <a:chOff x="1169894" y="152331"/>
            <a:chExt cx="360000" cy="26445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C72D191-CCDB-B345-ACB9-605B03F37C92}"/>
                </a:ext>
              </a:extLst>
            </p:cNvPr>
            <p:cNvCxnSpPr/>
            <p:nvPr/>
          </p:nvCxnSpPr>
          <p:spPr>
            <a:xfrm>
              <a:off x="1169894" y="284559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CFA1227-56E0-E646-9B04-829B90FA7A9A}"/>
                </a:ext>
              </a:extLst>
            </p:cNvPr>
            <p:cNvCxnSpPr/>
            <p:nvPr/>
          </p:nvCxnSpPr>
          <p:spPr>
            <a:xfrm>
              <a:off x="1169894" y="416788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67034F-3B72-1F4A-8737-D1C139CF171C}"/>
                </a:ext>
              </a:extLst>
            </p:cNvPr>
            <p:cNvCxnSpPr/>
            <p:nvPr/>
          </p:nvCxnSpPr>
          <p:spPr>
            <a:xfrm>
              <a:off x="1169894" y="152331"/>
              <a:ext cx="36000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EE50BA8-BC3F-014C-B355-220956D478A6}"/>
              </a:ext>
            </a:extLst>
          </p:cNvPr>
          <p:cNvGrpSpPr/>
          <p:nvPr/>
        </p:nvGrpSpPr>
        <p:grpSpPr>
          <a:xfrm>
            <a:off x="2756006" y="1371600"/>
            <a:ext cx="8692555" cy="2814918"/>
            <a:chOff x="1747481" y="1371600"/>
            <a:chExt cx="8692555" cy="2814918"/>
          </a:xfrm>
          <a:solidFill>
            <a:srgbClr val="E0ECE4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9EF6BE-543E-C644-A67D-885C58B49974}"/>
                </a:ext>
              </a:extLst>
            </p:cNvPr>
            <p:cNvSpPr/>
            <p:nvPr/>
          </p:nvSpPr>
          <p:spPr>
            <a:xfrm>
              <a:off x="1751965" y="1371600"/>
              <a:ext cx="8688071" cy="1250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797A7E"/>
                  </a:solidFill>
                </a:rPr>
                <a:t>Topic 1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1234dhewy5939u4jmdwlk678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kumimoji="1" lang="zh-TW" altLang="en-US" sz="2000" dirty="0">
                <a:solidFill>
                  <a:srgbClr val="BA9B6E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5286D1-21B9-5D48-B6B9-2B76F0728C32}"/>
                </a:ext>
              </a:extLst>
            </p:cNvPr>
            <p:cNvSpPr/>
            <p:nvPr/>
          </p:nvSpPr>
          <p:spPr>
            <a:xfrm>
              <a:off x="1747481" y="2935942"/>
              <a:ext cx="8688071" cy="1250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sz="2000" dirty="0">
                  <a:solidFill>
                    <a:srgbClr val="797A7E"/>
                  </a:solidFill>
                </a:rPr>
                <a:t>Topic 2</a:t>
              </a:r>
            </a:p>
            <a:p>
              <a:endParaRPr kumimoji="1" lang="en-US" altLang="zh-TW" dirty="0">
                <a:solidFill>
                  <a:srgbClr val="BA9B6E"/>
                </a:solidFill>
              </a:endParaRPr>
            </a:p>
            <a:p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12345678</a:t>
              </a:r>
              <a:r>
                <a:rPr kumimoji="1"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TW" dirty="0">
                  <a:solidFill>
                    <a:schemeClr val="bg1">
                      <a:lumMod val="65000"/>
                    </a:schemeClr>
                  </a:solidFill>
                </a:rPr>
                <a:t>dkmwoo400g.,vmeindbumfk</a:t>
              </a:r>
            </a:p>
            <a:p>
              <a:r>
                <a:rPr kumimoji="1"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mgkrmgorp</a:t>
              </a:r>
              <a:endParaRPr kumimoji="1"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580D8A9-CC18-344F-AD72-A2843F016B29}"/>
              </a:ext>
            </a:extLst>
          </p:cNvPr>
          <p:cNvSpPr/>
          <p:nvPr/>
        </p:nvSpPr>
        <p:spPr>
          <a:xfrm>
            <a:off x="0" y="591671"/>
            <a:ext cx="2259106" cy="6266329"/>
          </a:xfrm>
          <a:prstGeom prst="rect">
            <a:avLst/>
          </a:prstGeom>
          <a:solidFill>
            <a:srgbClr val="D8D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154DD2E-AE83-B747-94EC-CCDD3DC587A6}"/>
              </a:ext>
            </a:extLst>
          </p:cNvPr>
          <p:cNvGrpSpPr/>
          <p:nvPr/>
        </p:nvGrpSpPr>
        <p:grpSpPr>
          <a:xfrm>
            <a:off x="11543999" y="116592"/>
            <a:ext cx="360000" cy="360000"/>
            <a:chOff x="11084077" y="697834"/>
            <a:chExt cx="821682" cy="853766"/>
          </a:xfrm>
          <a:solidFill>
            <a:srgbClr val="F7F2E7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0188C9-B3E8-444F-9550-1227AFCFA233}"/>
                </a:ext>
              </a:extLst>
            </p:cNvPr>
            <p:cNvSpPr/>
            <p:nvPr/>
          </p:nvSpPr>
          <p:spPr>
            <a:xfrm>
              <a:off x="11084077" y="697834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A2E5583-5E1D-6249-85AE-F2CF2D6EEC98}"/>
                </a:ext>
              </a:extLst>
            </p:cNvPr>
            <p:cNvSpPr/>
            <p:nvPr/>
          </p:nvSpPr>
          <p:spPr>
            <a:xfrm>
              <a:off x="11545759" y="701609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B954BC-AAFE-DC45-9487-E20C1CCD9D1A}"/>
                </a:ext>
              </a:extLst>
            </p:cNvPr>
            <p:cNvSpPr/>
            <p:nvPr/>
          </p:nvSpPr>
          <p:spPr>
            <a:xfrm>
              <a:off x="11084077" y="118782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B27B63-1AC8-8544-8EE7-27E1288A9BFD}"/>
                </a:ext>
              </a:extLst>
            </p:cNvPr>
            <p:cNvSpPr/>
            <p:nvPr/>
          </p:nvSpPr>
          <p:spPr>
            <a:xfrm>
              <a:off x="11545759" y="11916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0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60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57</Words>
  <Application>Microsoft Macintosh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11</cp:revision>
  <dcterms:created xsi:type="dcterms:W3CDTF">2022-02-21T08:36:59Z</dcterms:created>
  <dcterms:modified xsi:type="dcterms:W3CDTF">2022-02-22T10:27:54Z</dcterms:modified>
</cp:coreProperties>
</file>