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2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0349-3810-48D0-ACDF-A441E59E162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5DB3-6D3F-4295-91F1-72CF6DCC7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개인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요안도라</a:t>
            </a:r>
            <a:r>
              <a:rPr lang="ko-KR" altLang="en-US" dirty="0" smtClean="0"/>
              <a:t> 게스트 하우스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1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8" y="188640"/>
            <a:ext cx="8268747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7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676993" cy="579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8640"/>
            <a:ext cx="2917664" cy="576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순서도: 처리 2"/>
          <p:cNvSpPr/>
          <p:nvPr/>
        </p:nvSpPr>
        <p:spPr>
          <a:xfrm>
            <a:off x="179512" y="260648"/>
            <a:ext cx="2676992" cy="504056"/>
          </a:xfrm>
          <a:prstGeom prst="flowChartProcess">
            <a:avLst/>
          </a:prstGeom>
          <a:solidFill>
            <a:schemeClr val="tx2">
              <a:lumMod val="20000"/>
              <a:lumOff val="80000"/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856505" y="510887"/>
            <a:ext cx="923407" cy="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796445" y="377661"/>
            <a:ext cx="93610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9512" y="782706"/>
            <a:ext cx="2676992" cy="142215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878209" y="1135285"/>
            <a:ext cx="923407" cy="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09626" y="1000270"/>
            <a:ext cx="93610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9512" y="2234116"/>
            <a:ext cx="2676992" cy="374609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878209" y="2547151"/>
            <a:ext cx="923407" cy="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96444" y="2420888"/>
            <a:ext cx="99158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144336" y="242646"/>
            <a:ext cx="2797328" cy="48965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47016" y="3061337"/>
            <a:ext cx="93610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endCxn id="25" idx="3"/>
          </p:cNvCxnSpPr>
          <p:nvPr/>
        </p:nvCxnSpPr>
        <p:spPr>
          <a:xfrm flipH="1">
            <a:off x="4783120" y="3196352"/>
            <a:ext cx="1361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6144336" y="5139190"/>
            <a:ext cx="2797328" cy="738082"/>
          </a:xfrm>
          <a:prstGeom prst="flowChartProcess">
            <a:avLst/>
          </a:prstGeom>
          <a:solidFill>
            <a:schemeClr val="tx2">
              <a:lumMod val="20000"/>
              <a:lumOff val="80000"/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7749" y="5373216"/>
            <a:ext cx="93610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9" idx="3"/>
          </p:cNvCxnSpPr>
          <p:nvPr/>
        </p:nvCxnSpPr>
        <p:spPr>
          <a:xfrm flipH="1">
            <a:off x="4803853" y="5508231"/>
            <a:ext cx="1361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2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004048" y="1358200"/>
            <a:ext cx="3793603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-body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background: linear-gradient</a:t>
            </a:r>
            <a:r>
              <a:rPr lang="ko-KR" altLang="en-US" sz="1600" dirty="0" smtClean="0"/>
              <a:t>를 이용하여 전체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효과를 주었습니다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전체를 </a:t>
            </a:r>
            <a:r>
              <a:rPr lang="en-US" altLang="ko-KR" sz="1600" dirty="0" smtClean="0"/>
              <a:t>&lt;div id=“wrap”&gt;</a:t>
            </a:r>
            <a:r>
              <a:rPr lang="ko-KR" altLang="en-US" sz="1600" dirty="0" smtClean="0"/>
              <a:t>으로 감싸고 중앙 정렬을 위해  </a:t>
            </a:r>
            <a:r>
              <a:rPr lang="en-US" altLang="ko-KR" sz="1600" dirty="0" smtClean="0"/>
              <a:t>margin: 0 auto;</a:t>
            </a:r>
            <a:r>
              <a:rPr lang="ko-KR" altLang="en-US" sz="1600" dirty="0" smtClean="0"/>
              <a:t>를 했습니다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-header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background-image</a:t>
            </a:r>
            <a:r>
              <a:rPr lang="ko-KR" altLang="en-US" sz="1600" dirty="0" smtClean="0"/>
              <a:t>를 삽입하고 </a:t>
            </a:r>
            <a:r>
              <a:rPr lang="en-US" altLang="ko-KR" sz="1600" dirty="0" smtClean="0"/>
              <a:t>&lt;p&gt;</a:t>
            </a:r>
            <a:r>
              <a:rPr lang="ko-KR" altLang="en-US" sz="1600" dirty="0" smtClean="0"/>
              <a:t>태그를 배경 이미지 위에 보여지게 하기 위해 </a:t>
            </a:r>
            <a:r>
              <a:rPr lang="en-US" altLang="ko-KR" sz="1600" dirty="0" smtClean="0"/>
              <a:t>position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relative</a:t>
            </a:r>
            <a:r>
              <a:rPr lang="ko-KR" altLang="en-US" sz="1600" dirty="0" smtClean="0"/>
              <a:t>로 했습니다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-&lt;p&gt;</a:t>
            </a:r>
            <a:r>
              <a:rPr lang="ko-KR" altLang="en-US" sz="1600" dirty="0" smtClean="0"/>
              <a:t>태그의 </a:t>
            </a:r>
            <a:r>
              <a:rPr lang="en-US" altLang="ko-KR" sz="1600" dirty="0" smtClean="0"/>
              <a:t>position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absolute</a:t>
            </a:r>
            <a:r>
              <a:rPr lang="ko-KR" altLang="en-US" sz="1600" dirty="0" smtClean="0"/>
              <a:t>로 하고 </a:t>
            </a:r>
            <a:r>
              <a:rPr lang="en-US" altLang="ko-KR" sz="1600" dirty="0" smtClean="0"/>
              <a:t>left : 20px</a:t>
            </a:r>
            <a:r>
              <a:rPr lang="ko-KR" altLang="en-US" sz="1600" dirty="0" smtClean="0"/>
              <a:t>로 해서 배경이미지 위에 </a:t>
            </a:r>
            <a:r>
              <a:rPr lang="en-US" altLang="ko-KR" sz="1600" dirty="0" smtClean="0"/>
              <a:t>JOANDORA </a:t>
            </a:r>
            <a:r>
              <a:rPr lang="ko-KR" altLang="en-US" sz="1600" dirty="0" smtClean="0"/>
              <a:t>문구를 삽입할 수 있었습니다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085184"/>
            <a:ext cx="1276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484784"/>
            <a:ext cx="4524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3263" y="2996952"/>
            <a:ext cx="5443537" cy="129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-margin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padding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하여 </a:t>
            </a:r>
            <a:r>
              <a:rPr lang="en-US" altLang="ko-KR" sz="1600" dirty="0" smtClean="0"/>
              <a:t>menu</a:t>
            </a:r>
            <a:r>
              <a:rPr lang="ko-KR" altLang="en-US" sz="1600" dirty="0" smtClean="0"/>
              <a:t>의 정렬을 맞추었고 </a:t>
            </a:r>
            <a:r>
              <a:rPr lang="en-US" altLang="ko-KR" sz="1600" dirty="0" smtClean="0"/>
              <a:t>float : left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menu</a:t>
            </a:r>
            <a:r>
              <a:rPr lang="ko-KR" altLang="en-US" sz="1600" dirty="0" smtClean="0"/>
              <a:t>를 일렬로 만들었습니다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-display : block</a:t>
            </a:r>
            <a:r>
              <a:rPr lang="ko-KR" altLang="en-US" sz="1600" dirty="0" smtClean="0"/>
              <a:t>을 하여 </a:t>
            </a:r>
            <a:r>
              <a:rPr lang="en-US" altLang="ko-KR" sz="1600" dirty="0" smtClean="0"/>
              <a:t>background-color</a:t>
            </a:r>
            <a:r>
              <a:rPr lang="ko-KR" altLang="en-US" sz="1600" dirty="0" smtClean="0"/>
              <a:t>가 블록전체를 나타낼 수 있게 하였습니다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2764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412776"/>
            <a:ext cx="2657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7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9" y="3717033"/>
            <a:ext cx="7709444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-content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float : left</a:t>
            </a:r>
            <a:r>
              <a:rPr lang="ko-KR" altLang="en-US" sz="1600" dirty="0" smtClean="0"/>
              <a:t>를 하여 왼쪽에 배치하였습니다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344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23458"/>
            <a:ext cx="122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1812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059832" y="4221088"/>
            <a:ext cx="5760641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 smtClean="0"/>
              <a:t>image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image</a:t>
            </a:r>
            <a:r>
              <a:rPr lang="ko-KR" altLang="en-US" sz="1600" dirty="0" smtClean="0"/>
              <a:t>는 배경색을 주고 </a:t>
            </a:r>
            <a:r>
              <a:rPr lang="en-US" altLang="ko-KR" sz="1600" dirty="0" smtClean="0"/>
              <a:t>float : right </a:t>
            </a:r>
            <a:r>
              <a:rPr lang="ko-KR" altLang="en-US" sz="1600" dirty="0" smtClean="0"/>
              <a:t>하여 오른쪽에 배치 하였습니다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06" y="4221088"/>
            <a:ext cx="3619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1907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66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footer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float</a:t>
            </a:r>
            <a:r>
              <a:rPr lang="ko-KR" altLang="en-US" sz="1600" dirty="0" smtClean="0"/>
              <a:t>의 영향을 받지 않게 </a:t>
            </a:r>
            <a:r>
              <a:rPr lang="en-US" altLang="ko-KR" sz="1600" dirty="0" smtClean="0"/>
              <a:t>clear : both;</a:t>
            </a:r>
            <a:r>
              <a:rPr lang="ko-KR" altLang="en-US" sz="1600" dirty="0" smtClean="0"/>
              <a:t>를 하였습니다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3" y="3068960"/>
            <a:ext cx="3552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6438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7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220072" y="3656458"/>
            <a:ext cx="3456384" cy="2425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-max-width 1024px : </a:t>
            </a:r>
            <a:r>
              <a:rPr lang="ko-KR" altLang="en-US" sz="1600" dirty="0" smtClean="0"/>
              <a:t>해상도 </a:t>
            </a:r>
            <a:r>
              <a:rPr lang="en-US" altLang="ko-KR" sz="1600" dirty="0" smtClean="0"/>
              <a:t>768px </a:t>
            </a:r>
            <a:r>
              <a:rPr lang="ko-KR" altLang="en-US" sz="1600" dirty="0" smtClean="0"/>
              <a:t>이상 또는 </a:t>
            </a:r>
            <a:r>
              <a:rPr lang="en-US" altLang="ko-KR" sz="1600" dirty="0" smtClean="0"/>
              <a:t>1024px </a:t>
            </a:r>
            <a:r>
              <a:rPr lang="ko-KR" altLang="en-US" sz="1600" dirty="0" smtClean="0"/>
              <a:t>미만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태블릿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</a:t>
            </a:r>
            <a:r>
              <a:rPr lang="en-US" altLang="ko-KR" sz="1600" dirty="0" smtClean="0"/>
              <a:t>max-width 768px : </a:t>
            </a:r>
            <a:r>
              <a:rPr lang="ko-KR" altLang="en-US" sz="1600" dirty="0" smtClean="0"/>
              <a:t>해상도 </a:t>
            </a:r>
            <a:r>
              <a:rPr lang="en-US" altLang="ko-KR" sz="1600" dirty="0"/>
              <a:t>320px </a:t>
            </a:r>
            <a:r>
              <a:rPr lang="ko-KR" altLang="en-US" sz="1600" dirty="0"/>
              <a:t>이상 또는 </a:t>
            </a:r>
            <a:r>
              <a:rPr lang="en-US" altLang="ko-KR" sz="1600" dirty="0"/>
              <a:t>768px </a:t>
            </a:r>
            <a:r>
              <a:rPr lang="ko-KR" altLang="en-US" sz="1600" dirty="0"/>
              <a:t>미만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스마트폰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dirty="0" smtClean="0"/>
              <a:t>-</a:t>
            </a:r>
            <a:r>
              <a:rPr lang="en-US" altLang="ko-KR" sz="1600" dirty="0" smtClean="0"/>
              <a:t>max-width 768px 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menu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display : block</a:t>
            </a:r>
            <a:r>
              <a:rPr lang="ko-KR" altLang="en-US" sz="1600" dirty="0" smtClean="0"/>
              <a:t>을 해서 세로로 나열하게 만들었고 </a:t>
            </a:r>
            <a:r>
              <a:rPr lang="en-US" altLang="ko-KR" sz="1600" dirty="0" smtClean="0"/>
              <a:t>border-radius : 10px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테두리를 둥글게 만들었습니다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206"/>
            <a:ext cx="46577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39822"/>
            <a:ext cx="3096344" cy="165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26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180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html 개인 프로젝트</vt:lpstr>
      <vt:lpstr>PowerPoint 프레젠테이션</vt:lpstr>
      <vt:lpstr>PowerPoint 프레젠테이션</vt:lpstr>
      <vt:lpstr>header</vt:lpstr>
      <vt:lpstr>menu</vt:lpstr>
      <vt:lpstr>content</vt:lpstr>
      <vt:lpstr>footer</vt:lpstr>
      <vt:lpstr>Media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hongyj</dc:creator>
  <cp:lastModifiedBy>hongyj</cp:lastModifiedBy>
  <cp:revision>15</cp:revision>
  <dcterms:created xsi:type="dcterms:W3CDTF">2022-05-29T13:12:32Z</dcterms:created>
  <dcterms:modified xsi:type="dcterms:W3CDTF">2022-05-29T23:25:43Z</dcterms:modified>
</cp:coreProperties>
</file>