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3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9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4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8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DCD8-85D4-4667-ADE3-9C8FA84B4AF4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3134-4CD9-46D4-BA11-28ABD31C9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개인프로젝트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944"/>
          </a:xfrm>
        </p:spPr>
        <p:txBody>
          <a:bodyPr/>
          <a:lstStyle/>
          <a:p>
            <a:r>
              <a:rPr lang="ko-KR" altLang="en-US" dirty="0" smtClean="0"/>
              <a:t>가위바위보게임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Rsp.jsp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19" y="1484784"/>
            <a:ext cx="598855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79612" y="1078861"/>
            <a:ext cx="1152128" cy="3600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141277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nav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900" dirty="0" smtClean="0">
              <a:solidFill>
                <a:srgbClr val="008080"/>
              </a:solidFill>
              <a:latin typeface="Consolas"/>
            </a:endParaRP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"header"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"#"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h3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가위바위보게임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h3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가위바위보를 선택하세요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smtClean="0"/>
              <a:t>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173" y="2463495"/>
            <a:ext cx="266429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"content"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form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action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Result.jsp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method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"get"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"row"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"scissors"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가위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input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"radio"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"you" 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"0"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가위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 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"rock"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바위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input 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"radio"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"you"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바위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"paper"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보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input 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"radio"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"you" 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"2"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보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br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button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"submit"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smtClean="0">
                <a:solidFill>
                  <a:srgbClr val="000000"/>
                </a:solidFill>
                <a:latin typeface="Consolas"/>
              </a:rPr>
              <a:t>제출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button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form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629562" y="5844897"/>
            <a:ext cx="20522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"footer"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hr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/&gt;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&amp;copy;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Company 2021-2022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663250" y="1772816"/>
            <a:ext cx="461069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904670" y="3861048"/>
            <a:ext cx="282326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1790" y="6237312"/>
            <a:ext cx="439295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11022" y="1453063"/>
            <a:ext cx="2052228" cy="84275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2796" y="5844897"/>
            <a:ext cx="2052228" cy="78483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5535" y="2492896"/>
            <a:ext cx="2509135" cy="32190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4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Rsp.jsp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19" y="1484784"/>
            <a:ext cx="598855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36852" y="1124745"/>
            <a:ext cx="1152128" cy="360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796" y="1484784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</a:t>
            </a:r>
            <a:r>
              <a:rPr lang="en-US" altLang="ko-KR" sz="900" i="1" dirty="0" err="1" smtClean="0">
                <a:solidFill>
                  <a:srgbClr val="3F7F7F"/>
                </a:solidFill>
                <a:latin typeface="Consolas"/>
              </a:rPr>
              <a:t>nav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width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962px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 margin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0 auto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 overflow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hidden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#header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 background-color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err="1" smtClean="0">
                <a:solidFill>
                  <a:srgbClr val="2A00E1"/>
                </a:solidFill>
                <a:latin typeface="Consolas"/>
              </a:rPr>
              <a:t>darkgray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 height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100px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 text-align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center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#header </a:t>
            </a:r>
            <a:r>
              <a:rPr lang="en-US" altLang="ko-KR" sz="900" b="1" i="1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b="1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 height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30px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 list-style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none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9562" y="3675072"/>
            <a:ext cx="23537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#content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width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960px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height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615px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clear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both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#row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display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inline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b="1" dirty="0" smtClean="0">
                <a:solidFill>
                  <a:srgbClr val="3F7F7F"/>
                </a:solidFill>
                <a:latin typeface="Consolas"/>
              </a:rPr>
              <a:t>button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clear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both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height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30px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width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110px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645596" y="5871924"/>
            <a:ext cx="205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#footer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width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960px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height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70px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text-align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center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margin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0 auto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645596" y="1484784"/>
            <a:ext cx="2052228" cy="20313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7156" y="3675073"/>
            <a:ext cx="2052228" cy="18928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796" y="5851207"/>
            <a:ext cx="2052228" cy="94404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685024" y="1772816"/>
            <a:ext cx="439295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85023" y="4221088"/>
            <a:ext cx="439295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5022" y="6305346"/>
            <a:ext cx="439295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647" y="202630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Result.jsp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47695" cy="562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6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Result.jsp</a:t>
            </a:r>
            <a:endParaRPr lang="ko-KR" altLang="en-US" sz="4000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755576" y="908720"/>
            <a:ext cx="1152128" cy="3600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340768"/>
            <a:ext cx="316835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"wrap"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"header"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Rsp.jsp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h3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가위바위보게임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h3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가위바위보 게임 결과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ko-KR" altLang="en-US" sz="900" dirty="0" smtClean="0">
              <a:latin typeface="Consolas"/>
            </a:endParaRP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 err="1" smtClean="0">
                <a:solidFill>
                  <a:srgbClr val="000000"/>
                </a:solidFill>
                <a:latin typeface="Consolas"/>
              </a:rPr>
              <a:t>Integer.parseInt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 err="1" smtClean="0">
                <a:solidFill>
                  <a:srgbClr val="000000"/>
                </a:solidFill>
                <a:latin typeface="Consolas"/>
              </a:rPr>
              <a:t>request.getParameter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 smtClean="0">
                <a:solidFill>
                  <a:srgbClr val="2A00FF"/>
                </a:solidFill>
                <a:latin typeface="Consolas"/>
              </a:rPr>
              <a:t>"you"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))){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0:</a:t>
            </a:r>
            <a:r>
              <a:rPr lang="en-US" altLang="ko-KR" sz="900" b="1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가위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smtClean="0">
                <a:solidFill>
                  <a:srgbClr val="000000"/>
                </a:solidFill>
                <a:latin typeface="Consolas"/>
              </a:rPr>
              <a:t>가위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1:</a:t>
            </a:r>
            <a:r>
              <a:rPr lang="en-US" altLang="ko-KR" sz="900" b="1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바위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smtClean="0">
                <a:solidFill>
                  <a:srgbClr val="000000"/>
                </a:solidFill>
                <a:latin typeface="Consolas"/>
              </a:rPr>
              <a:t>바위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2:</a:t>
            </a:r>
            <a:r>
              <a:rPr lang="en-US" altLang="ko-KR" sz="900" b="1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보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smtClean="0">
                <a:solidFill>
                  <a:srgbClr val="000000"/>
                </a:solidFill>
                <a:latin typeface="Consolas"/>
              </a:rPr>
              <a:t>보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당신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ko-KR" altLang="en-US" sz="900" dirty="0" smtClean="0">
              <a:latin typeface="Consolas"/>
            </a:endParaRPr>
          </a:p>
          <a:p>
            <a:endParaRPr lang="ko-KR" altLang="en-US" sz="900" dirty="0" smtClean="0">
              <a:latin typeface="Consolas"/>
            </a:endParaRP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</a:p>
          <a:p>
            <a:r>
              <a:rPr lang="en-US" altLang="ko-KR" sz="9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com = 0;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String result = 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Random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random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Random();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com =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random.nextInt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(3);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endParaRPr lang="ko-KR" altLang="en-US" sz="900" dirty="0" smtClean="0"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982" y="1192012"/>
            <a:ext cx="302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(com){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0:</a:t>
            </a:r>
            <a:r>
              <a:rPr lang="en-US" altLang="ko-KR" sz="900" b="1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가위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smtClean="0">
                <a:solidFill>
                  <a:srgbClr val="000000"/>
                </a:solidFill>
                <a:latin typeface="Consolas"/>
              </a:rPr>
              <a:t>가위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1:</a:t>
            </a:r>
            <a:r>
              <a:rPr lang="en-US" altLang="ko-KR" sz="900" b="1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바위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smtClean="0">
                <a:solidFill>
                  <a:srgbClr val="000000"/>
                </a:solidFill>
                <a:latin typeface="Consolas"/>
              </a:rPr>
              <a:t>바위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2:</a:t>
            </a:r>
            <a:r>
              <a:rPr lang="en-US" altLang="ko-KR" sz="900" b="1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"image/</a:t>
            </a:r>
            <a:r>
              <a:rPr lang="ko-KR" altLang="en-US" sz="900" i="1" dirty="0" smtClean="0">
                <a:solidFill>
                  <a:srgbClr val="2A00FF"/>
                </a:solidFill>
                <a:latin typeface="Consolas"/>
              </a:rPr>
              <a:t>보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.jpg"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smtClean="0">
                <a:solidFill>
                  <a:srgbClr val="000000"/>
                </a:solidFill>
                <a:latin typeface="Consolas"/>
              </a:rPr>
              <a:t>보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%&gt;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컴퓨터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altLang="ko-KR" sz="9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&lt;%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 err="1" smtClean="0">
                <a:solidFill>
                  <a:srgbClr val="000000"/>
                </a:solidFill>
                <a:latin typeface="Consolas"/>
              </a:rPr>
              <a:t>Integer.parseInt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 err="1" smtClean="0">
                <a:solidFill>
                  <a:srgbClr val="000000"/>
                </a:solidFill>
                <a:latin typeface="Consolas"/>
              </a:rPr>
              <a:t>request.getParameter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 smtClean="0">
                <a:solidFill>
                  <a:srgbClr val="2A00FF"/>
                </a:solidFill>
                <a:latin typeface="Consolas"/>
              </a:rPr>
              <a:t>"you"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))){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0: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(com==1){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패배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(com==2){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승리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무승부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900" dirty="0" smtClean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9724" y="1144646"/>
            <a:ext cx="2628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1: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(com==1){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무승부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(com==2){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패배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승리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ko-KR" altLang="en-US" sz="900" dirty="0" smtClean="0">
              <a:latin typeface="Consolas"/>
            </a:endParaRP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2: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(com==1){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승리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(com==2){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무승부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900" dirty="0" smtClean="0">
                <a:solidFill>
                  <a:srgbClr val="2A00FF"/>
                </a:solidFill>
                <a:latin typeface="Consolas"/>
              </a:rPr>
              <a:t>패배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altLang="ko-KR" sz="9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ko-KR" altLang="en-US" sz="900" dirty="0" smtClean="0">
              <a:latin typeface="Consolas"/>
            </a:endParaRPr>
          </a:p>
          <a:p>
            <a:r>
              <a:rPr lang="en-US" altLang="ko-KR" sz="900" dirty="0" smtClean="0">
                <a:solidFill>
                  <a:srgbClr val="BF5F3F"/>
                </a:solidFill>
                <a:latin typeface="Consolas"/>
              </a:rPr>
              <a:t>%&gt;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br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ko-KR" altLang="en-US" sz="900" dirty="0" smtClean="0">
              <a:latin typeface="Consolas"/>
            </a:endParaRP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9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Rsp.jsp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i="1" dirty="0" err="1" smtClean="0">
                <a:solidFill>
                  <a:srgbClr val="000000"/>
                </a:solidFill>
                <a:latin typeface="Consolas"/>
              </a:rPr>
              <a:t>한판더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ko-KR" altLang="en-US" sz="900" dirty="0" smtClean="0">
              <a:latin typeface="Consolas"/>
            </a:endParaRP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"footer"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hr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&amp;copy;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Company 2021-2022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900" dirty="0" smtClean="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78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Result.jsp</a:t>
            </a:r>
            <a:endParaRPr lang="ko-KR" altLang="en-US" sz="4000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27584" y="1412776"/>
            <a:ext cx="1152128" cy="360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&lt;CSS&gt;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886" y="1840031"/>
            <a:ext cx="31683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#wrap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width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960px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margin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0 auto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#header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background-color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err="1" smtClean="0">
                <a:solidFill>
                  <a:srgbClr val="2A00E1"/>
                </a:solidFill>
                <a:latin typeface="Consolas"/>
              </a:rPr>
              <a:t>darkgray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height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100px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text-align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center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900" i="1" dirty="0" smtClean="0">
                <a:solidFill>
                  <a:srgbClr val="3F7F7F"/>
                </a:solidFill>
                <a:latin typeface="Consolas"/>
              </a:rPr>
              <a:t>#footer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width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960px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height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70px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text-align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center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margin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altLang="ko-KR" sz="900" i="1" dirty="0" smtClean="0">
                <a:solidFill>
                  <a:srgbClr val="2A00E1"/>
                </a:solidFill>
                <a:latin typeface="Consolas"/>
              </a:rPr>
              <a:t>0 auto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900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40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어려웠던 부분과 해결방법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 smtClean="0"/>
              <a:t>1. </a:t>
            </a:r>
            <a:r>
              <a:rPr lang="en-US" altLang="ko-KR" sz="1700" dirty="0" err="1" smtClean="0"/>
              <a:t>jsp</a:t>
            </a:r>
            <a:r>
              <a:rPr lang="ko-KR" altLang="en-US" sz="1700" dirty="0" smtClean="0"/>
              <a:t>에 이미지를 출력하는 과정에서 어려움을 겪었습니다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r>
              <a:rPr lang="ko-KR" altLang="en-US" sz="1700" dirty="0" smtClean="0"/>
              <a:t> 해결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이미지의 경로를 설정할 때 </a:t>
            </a:r>
            <a:r>
              <a:rPr lang="en-US" altLang="ko-KR" sz="1700" dirty="0" smtClean="0"/>
              <a:t>image </a:t>
            </a:r>
            <a:r>
              <a:rPr lang="ko-KR" altLang="en-US" sz="1700" dirty="0" err="1" smtClean="0"/>
              <a:t>디렉토리</a:t>
            </a:r>
            <a:r>
              <a:rPr lang="ko-KR" altLang="en-US" sz="1700" dirty="0" smtClean="0"/>
              <a:t> 안에 이미지가 존재해야 해서 </a:t>
            </a:r>
            <a:r>
              <a:rPr lang="en-US" altLang="ko-KR" sz="1700" dirty="0" err="1" smtClean="0"/>
              <a:t>wepapp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하위에 </a:t>
            </a:r>
            <a:r>
              <a:rPr lang="en-US" altLang="ko-KR" sz="1700" dirty="0" smtClean="0"/>
              <a:t>image </a:t>
            </a:r>
            <a:r>
              <a:rPr lang="ko-KR" altLang="en-US" sz="1700" dirty="0" err="1" smtClean="0"/>
              <a:t>디렉토리를</a:t>
            </a:r>
            <a:r>
              <a:rPr lang="ko-KR" altLang="en-US" sz="1700" dirty="0" smtClean="0"/>
              <a:t> 생성한 후 </a:t>
            </a:r>
            <a:r>
              <a:rPr lang="en-US" altLang="ko-KR" sz="1700" dirty="0" smtClean="0"/>
              <a:t>image/image.jpg</a:t>
            </a:r>
            <a:r>
              <a:rPr lang="ko-KR" altLang="en-US" sz="1700" dirty="0" smtClean="0"/>
              <a:t>로 이미지의 경로를 설정했더니 이미지가 출력되었습니다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smtClean="0"/>
              <a:t>2. </a:t>
            </a:r>
            <a:r>
              <a:rPr lang="ko-KR" altLang="en-US" sz="1700" dirty="0" smtClean="0"/>
              <a:t>가위 바위 보 중 하나만 선택하여 선택한 값이 결과에 나오게 하는 과정이 어려웠습니다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r>
              <a:rPr lang="ko-KR" altLang="en-US" sz="1700" dirty="0" smtClean="0"/>
              <a:t>해결 </a:t>
            </a:r>
            <a:r>
              <a:rPr lang="en-US" altLang="ko-KR" sz="1700" dirty="0" smtClean="0"/>
              <a:t>: </a:t>
            </a:r>
            <a:r>
              <a:rPr lang="en-US" altLang="ko-KR" sz="1700" dirty="0" err="1" smtClean="0"/>
              <a:t>Rsp.jsp</a:t>
            </a:r>
            <a:r>
              <a:rPr lang="ko-KR" altLang="en-US" sz="1700" dirty="0" smtClean="0"/>
              <a:t>에서 </a:t>
            </a:r>
            <a:r>
              <a:rPr lang="en-US" altLang="ko-KR" sz="1700" dirty="0" smtClean="0"/>
              <a:t>input</a:t>
            </a:r>
            <a:r>
              <a:rPr lang="ko-KR" altLang="en-US" sz="1700" dirty="0" smtClean="0"/>
              <a:t>박스에 </a:t>
            </a:r>
            <a:r>
              <a:rPr lang="en-US" altLang="ko-KR" sz="1700" dirty="0" smtClean="0"/>
              <a:t>type</a:t>
            </a:r>
            <a:r>
              <a:rPr lang="ko-KR" altLang="en-US" sz="1700" dirty="0" smtClean="0"/>
              <a:t>을 </a:t>
            </a:r>
            <a:r>
              <a:rPr lang="en-US" altLang="ko-KR" sz="1700" dirty="0" smtClean="0"/>
              <a:t>radio</a:t>
            </a:r>
            <a:r>
              <a:rPr lang="ko-KR" altLang="en-US" sz="1700" dirty="0" smtClean="0"/>
              <a:t>로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value</a:t>
            </a:r>
            <a:r>
              <a:rPr lang="ko-KR" altLang="en-US" sz="1700" dirty="0" smtClean="0"/>
              <a:t>를 가위바위보를 각각 </a:t>
            </a:r>
            <a:r>
              <a:rPr lang="en-US" altLang="ko-KR" sz="1700" dirty="0" smtClean="0"/>
              <a:t>0,1,2</a:t>
            </a:r>
            <a:r>
              <a:rPr lang="ko-KR" altLang="en-US" sz="1700" dirty="0" smtClean="0"/>
              <a:t>로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설정한 후 </a:t>
            </a:r>
            <a:r>
              <a:rPr lang="en-US" altLang="ko-KR" sz="1700" dirty="0" err="1" smtClean="0"/>
              <a:t>Result.jsp</a:t>
            </a:r>
            <a:r>
              <a:rPr lang="ko-KR" altLang="en-US" sz="1700" dirty="0" smtClean="0"/>
              <a:t>에서 사용자</a:t>
            </a:r>
            <a:r>
              <a:rPr lang="ko-KR" altLang="en-US" sz="1700" dirty="0"/>
              <a:t>가</a:t>
            </a:r>
            <a:r>
              <a:rPr lang="ko-KR" altLang="en-US" sz="1700" dirty="0" smtClean="0"/>
              <a:t> 선택한 값은 그대로 출력되고 컴퓨터의 값은 </a:t>
            </a:r>
            <a:r>
              <a:rPr lang="en-US" altLang="ko-KR" sz="1700" dirty="0" smtClean="0"/>
              <a:t>Random</a:t>
            </a:r>
            <a:r>
              <a:rPr lang="ko-KR" altLang="en-US" sz="1700" dirty="0" smtClean="0"/>
              <a:t>클래스를 통해 가위바위보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개의 값을 랜덤으로 나오게 하였습니다</a:t>
            </a:r>
            <a:r>
              <a:rPr lang="en-US" altLang="ko-KR" sz="1700" dirty="0" smtClean="0"/>
              <a:t>. 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 smtClean="0"/>
              <a:t>그렇게 해서 나온 컴퓨터의 값과 사용자의 값을 </a:t>
            </a:r>
            <a:r>
              <a:rPr lang="ko-KR" altLang="en-US" sz="1700" dirty="0" smtClean="0"/>
              <a:t>비교하여 승패를 처리 하기 위해 </a:t>
            </a:r>
            <a:r>
              <a:rPr lang="en-US" altLang="ko-KR" sz="1700" dirty="0" smtClean="0"/>
              <a:t>switch</a:t>
            </a:r>
            <a:r>
              <a:rPr lang="ko-KR" altLang="en-US" sz="1700" dirty="0" smtClean="0"/>
              <a:t>문과 </a:t>
            </a:r>
            <a:r>
              <a:rPr lang="en-US" altLang="ko-KR" sz="1700" dirty="0" smtClean="0"/>
              <a:t>if</a:t>
            </a:r>
            <a:r>
              <a:rPr lang="ko-KR" altLang="en-US" sz="1700" dirty="0" smtClean="0"/>
              <a:t>문을 사용하였습니다</a:t>
            </a:r>
            <a:r>
              <a:rPr lang="en-US" altLang="ko-KR" sz="1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3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918</Words>
  <Application>Microsoft Office PowerPoint</Application>
  <PresentationFormat>화면 슬라이드 쇼(4:3)</PresentationFormat>
  <Paragraphs>193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Java 개인프로젝트</vt:lpstr>
      <vt:lpstr>Rsp.jsp</vt:lpstr>
      <vt:lpstr>Rsp.jsp</vt:lpstr>
      <vt:lpstr>Result.jsp</vt:lpstr>
      <vt:lpstr>Result.jsp</vt:lpstr>
      <vt:lpstr>Result.jsp</vt:lpstr>
      <vt:lpstr>어려웠던 부분과 해결방법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개인프로젝트</dc:title>
  <dc:creator>hongyj</dc:creator>
  <cp:lastModifiedBy>hongyj</cp:lastModifiedBy>
  <cp:revision>11</cp:revision>
  <dcterms:created xsi:type="dcterms:W3CDTF">2022-06-07T06:30:14Z</dcterms:created>
  <dcterms:modified xsi:type="dcterms:W3CDTF">2022-06-07T08:26:04Z</dcterms:modified>
</cp:coreProperties>
</file>