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5" r:id="rId3"/>
    <p:sldId id="263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1" autoAdjust="0"/>
    <p:restoredTop sz="94660"/>
  </p:normalViewPr>
  <p:slideViewPr>
    <p:cSldViewPr snapToGrid="0">
      <p:cViewPr varScale="1">
        <p:scale>
          <a:sx n="85" d="100"/>
          <a:sy n="85" d="100"/>
        </p:scale>
        <p:origin x="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B5078-BC76-752F-8E79-AB9861D23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BB187A-771B-9FBD-B602-9C767FE86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BDA8ED-E0E3-B632-E6D9-7D99EF17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18B40-6B9F-ECAD-CBE3-3ED6F0DF7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65DC2-2ED6-D6FD-5AF8-6EE662D3C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50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0E4901-EC8C-2446-52D7-97BED3FE9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74F62F-D246-14D1-9027-8DAC8BCF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23096-D5A6-F633-AFD0-4F484034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CA0150-D025-1E9C-A5D8-8E0A6BAE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0191F9-B0D2-047D-EF7B-6711F41E1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699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306593-7E35-1B6A-32E1-11E61CC5C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59281D-7284-7D72-1F05-2D9A6B64B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76B5B-F92A-3EC9-CD94-A2CFD3798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4AFDF-ACA2-415A-507F-EDE02867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A2A46-6AF3-1FFE-88B1-0F4D0BFD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29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D8D6D-AA53-27E1-B16C-6959FDE0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B88B0-6F0E-DAD9-D7F7-E84094C04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FACF09-2FAA-7A41-CBC7-7CDF2300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97773E-3167-582B-2783-0D8D251F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D9D526-46CC-84A1-9B3C-7C2D644D9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35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D40DC2-94CA-145B-E085-3F2BA7D8D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2DA8-1BA5-81A6-A5B7-FCCCF292B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876DC-0CA9-B2D6-22BF-32C323FB0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BEA1E9-1D6F-4D5E-BCAB-C793CB57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EA8F5-BADE-F7DE-00EC-1B0ED39F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05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45906-D7CE-5E60-04FA-1D4B720F2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E8A67B-39B6-13B3-F7FA-5B75FA521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B79705-F978-EC41-99C2-96A375A8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9C1BDA-4F17-A42F-219A-FB518E8D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312CC6-3D23-10E3-710B-53080B2F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E0913C-16B6-544B-A985-58A4A745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258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2EE9-5CA9-BFD7-8086-FA21DD32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E46A1-242E-EB81-1F08-6BB8D762E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A9ADA7-1AD6-0939-AC55-7B3E55FA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0562A-E831-F86F-E4E6-4FFB2823F9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09BFB9-1DAF-0869-D480-DE44DAF386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65A79F-3D19-4E44-45F3-9752ADB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6A7785-206C-23A3-6394-1A7E3DB8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9D158C-DBD0-EF60-D9B4-C0F888A1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4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49CDB-EC96-061D-D516-382577E3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2919B4-906A-A9BB-E70E-F1AA0B8BB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289380-C385-0D0E-B3AE-CF3C92AD5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1229AE-00F1-F329-FB84-F1D7C200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74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C7D08DC-23D6-464F-0D42-9BCA90342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0402C83-2320-A760-F787-0CCE8C19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B35BBC-0278-9441-3463-9032E024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132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24B638-4D88-2B38-887A-20BF78577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745DA-B1F6-1629-215E-018999E1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6FE846-0187-78BC-5F82-B26F5D1886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C16FAB-EB2D-FC5A-46A9-2E6E2F1BB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5ECFBE-3369-4852-69D9-65E67A239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B606AB-2C5A-FE76-9D67-C5D364C2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4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33B7-19AD-DD89-F602-A650AF95F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5BC783-71A4-761B-A94A-491EE5345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B5C50BB-6F78-E779-BF25-C67FE98E6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82D3BD-6C13-1264-689A-755749B1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2EAF4A-FA6B-B24C-CC1D-2CFD4E98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AC50CA-68B7-D453-0D4D-50E35D98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07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AE5964-66A9-245A-C1B7-21950841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1C34-7C07-B457-A0D6-9808E2124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817839-DA6E-2BD9-94DB-D2D055E31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0CB8E-0653-458C-817B-C0FE4F3BB97D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6F9BE-3EC5-2D6B-DA4D-8BA4B013B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431D9-0106-D315-5443-0DCA5D64E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A3A3A-E565-432D-9339-447B49C27E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198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070D1CC8-F42E-E64D-F7E5-260BFF3CE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3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원, 도표, 디자인이(가) 표시된 사진&#10;&#10;자동 생성된 설명">
            <a:extLst>
              <a:ext uri="{FF2B5EF4-FFF2-40B4-BE49-F238E27FC236}">
                <a16:creationId xmlns:a16="http://schemas.microsoft.com/office/drawing/2014/main" id="{114F5DC4-F189-F2E3-2BA5-72E2543D6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45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FA62B2-849F-A9D8-DABC-57A72BBBF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196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5C15157-EA7E-7F49-827C-34DFA914A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44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3F4EDF3B-BB52-7297-080B-BC5C003FE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3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화이트, 텍스트, 폰트, 디자인이(가) 표시된 사진&#10;&#10;자동 생성된 설명">
            <a:extLst>
              <a:ext uri="{FF2B5EF4-FFF2-40B4-BE49-F238E27FC236}">
                <a16:creationId xmlns:a16="http://schemas.microsoft.com/office/drawing/2014/main" id="{28061D36-6603-A192-2CCE-5F21B9A672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3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Angela Clark</dc:creator>
  <cp:lastModifiedBy>Angela Clark</cp:lastModifiedBy>
  <cp:revision>4</cp:revision>
  <dcterms:created xsi:type="dcterms:W3CDTF">2024-10-10T04:35:54Z</dcterms:created>
  <dcterms:modified xsi:type="dcterms:W3CDTF">2024-10-10T10:46:54Z</dcterms:modified>
</cp:coreProperties>
</file>