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9" r:id="rId2"/>
    <p:sldId id="262" r:id="rId3"/>
    <p:sldId id="347" r:id="rId4"/>
    <p:sldId id="268" r:id="rId5"/>
    <p:sldId id="271" r:id="rId6"/>
    <p:sldId id="274" r:id="rId7"/>
    <p:sldId id="277" r:id="rId8"/>
    <p:sldId id="280" r:id="rId9"/>
    <p:sldId id="283" r:id="rId10"/>
    <p:sldId id="286" r:id="rId11"/>
    <p:sldId id="289" r:id="rId12"/>
    <p:sldId id="292" r:id="rId13"/>
    <p:sldId id="295" r:id="rId14"/>
    <p:sldId id="298" r:id="rId15"/>
    <p:sldId id="301" r:id="rId16"/>
    <p:sldId id="304" r:id="rId17"/>
    <p:sldId id="307" r:id="rId18"/>
    <p:sldId id="310" r:id="rId19"/>
    <p:sldId id="313" r:id="rId20"/>
    <p:sldId id="316" r:id="rId21"/>
    <p:sldId id="319" r:id="rId22"/>
    <p:sldId id="322" r:id="rId23"/>
    <p:sldId id="325" r:id="rId24"/>
    <p:sldId id="328" r:id="rId25"/>
    <p:sldId id="331" r:id="rId26"/>
    <p:sldId id="334" r:id="rId27"/>
    <p:sldId id="337" r:id="rId28"/>
    <p:sldId id="340" r:id="rId29"/>
    <p:sldId id="343" r:id="rId30"/>
    <p:sldId id="346" r:id="rId31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/>
    <p:restoredTop sz="0"/>
  </p:normalViewPr>
  <p:slideViewPr>
    <p:cSldViewPr>
      <p:cViewPr varScale="1">
        <p:scale>
          <a:sx n="106" d="100"/>
          <a:sy n="106" d="100"/>
        </p:scale>
        <p:origin x="18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611EA2-B7EB-4AD6-B0AA-9E4089B34B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8001" y="288000"/>
            <a:ext cx="7691228" cy="54091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buNone/>
              <a:defRPr sz="3800">
                <a:solidFill>
                  <a:schemeClr val="bg1"/>
                </a:solidFill>
                <a:latin typeface="하나2.0 B" panose="020B0303000000000000" pitchFamily="50" charset="-127"/>
                <a:ea typeface="하나2.0 B" panose="020B0303000000000000" pitchFamily="50" charset="-127"/>
              </a:defRPr>
            </a:lvl1pPr>
          </a:lstStyle>
          <a:p>
            <a:pPr lvl="0"/>
            <a:r>
              <a:rPr lang="ko-KR" altLang="en-US"/>
              <a:t>제목을 작성해 주세요</a:t>
            </a:r>
            <a:r>
              <a:rPr lang="en-US" altLang="ko-KR"/>
              <a:t>_</a:t>
            </a:r>
            <a:r>
              <a:rPr lang="ko-KR" altLang="en-US"/>
              <a:t>표지</a:t>
            </a:r>
            <a:endParaRPr lang="en-US" altLang="ko-KR"/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E2D1690F-D1D6-F827-825F-4108BB2566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8001" y="1752130"/>
            <a:ext cx="7691228" cy="22775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</a:lstStyle>
          <a:p>
            <a:pPr lvl="0"/>
            <a:r>
              <a:rPr lang="ko-KR" altLang="en-US"/>
              <a:t>부제를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M 16pt</a:t>
            </a:r>
            <a:endParaRPr lang="ko-KR" altLang="en-US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4F33DAA8-F632-CF0B-C97D-F272531B76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3286653"/>
            <a:ext cx="6474279" cy="14234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buNone/>
              <a:defRPr sz="1000">
                <a:solidFill>
                  <a:srgbClr val="A7D8B7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</a:lstStyle>
          <a:p>
            <a:pPr lvl="0"/>
            <a:r>
              <a:rPr lang="en-US" altLang="ko-KR"/>
              <a:t>000</a:t>
            </a:r>
            <a:r>
              <a:rPr lang="ko-KR" altLang="en-US"/>
              <a:t> 부서 </a:t>
            </a:r>
            <a:r>
              <a:rPr lang="en-US" altLang="ko-KR"/>
              <a:t>| 2024.00.00 </a:t>
            </a:r>
            <a:r>
              <a:rPr lang="ko-KR" altLang="en-US"/>
              <a:t>하나</a:t>
            </a:r>
            <a:r>
              <a:rPr lang="en-US" altLang="ko-KR"/>
              <a:t>2.0 M 10pt</a:t>
            </a:r>
            <a:endParaRPr lang="ko-KR" altLang="en-US"/>
          </a:p>
        </p:txBody>
      </p:sp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1F14F483-86A5-F631-A0D1-4BCC4300C2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001" y="929714"/>
            <a:ext cx="7691228" cy="54091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buNone/>
              <a:defRPr sz="3800">
                <a:solidFill>
                  <a:schemeClr val="bg1"/>
                </a:solidFill>
                <a:latin typeface="하나2.0 B" panose="020B0303000000000000" pitchFamily="50" charset="-127"/>
                <a:ea typeface="하나2.0 B" panose="020B0303000000000000" pitchFamily="50" charset="-127"/>
              </a:defRPr>
            </a:lvl1pPr>
          </a:lstStyle>
          <a:p>
            <a:pPr lvl="0"/>
            <a:r>
              <a:rPr lang="ko-KR" altLang="en-US"/>
              <a:t>보고서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B 38pt</a:t>
            </a:r>
          </a:p>
        </p:txBody>
      </p:sp>
      <p:pic>
        <p:nvPicPr>
          <p:cNvPr id="3" name="그림 2" descr="그래픽, 폰트, 그래픽 디자인, 로고이(가) 표시된 사진&#10;&#10;자동 생성된 설명">
            <a:extLst>
              <a:ext uri="{FF2B5EF4-FFF2-40B4-BE49-F238E27FC236}">
                <a16:creationId xmlns:a16="http://schemas.microsoft.com/office/drawing/2014/main" id="{89CF140B-A078-A367-2C9D-B5E81AA34C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6426000"/>
            <a:ext cx="1071457" cy="28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7C9FD2-E006-5E05-B6A0-107592BB8D09}"/>
              </a:ext>
            </a:extLst>
          </p:cNvPr>
          <p:cNvSpPr txBox="1"/>
          <p:nvPr userDrawn="1"/>
        </p:nvSpPr>
        <p:spPr>
          <a:xfrm>
            <a:off x="7022165" y="6512477"/>
            <a:ext cx="1833835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600">
                <a:solidFill>
                  <a:srgbClr val="009178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Copyright ⓒ 2024 Hana Bank. All rights reserved.</a:t>
            </a:r>
            <a:endParaRPr lang="ko-KR" altLang="en-US" sz="600">
              <a:solidFill>
                <a:srgbClr val="009178"/>
              </a:solidFill>
              <a:latin typeface="하나2.0 R" panose="020B0303000000000000" pitchFamily="50" charset="-127"/>
              <a:ea typeface="하나2.0 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873218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079F97E-4FEA-92DB-17D8-EF59822031AC}"/>
              </a:ext>
            </a:extLst>
          </p:cNvPr>
          <p:cNvSpPr txBox="1"/>
          <p:nvPr userDrawn="1"/>
        </p:nvSpPr>
        <p:spPr>
          <a:xfrm>
            <a:off x="8595553" y="6498000"/>
            <a:ext cx="265846" cy="288000"/>
          </a:xfrm>
          <a:prstGeom prst="rect">
            <a:avLst/>
          </a:prstGeom>
        </p:spPr>
        <p:txBody>
          <a:bodyPr wrap="none" lIns="0" tIns="0" rIns="0" bIns="0" anchor="ctr"/>
          <a:lstStyle>
            <a:defPPr>
              <a:defRPr lang="ko-KR"/>
            </a:defPPr>
            <a:lvl1pPr marL="0" algn="ctr" defTabSz="914400" rtl="0" eaLnBrk="1" latinLnBrk="1" hangingPunct="1">
              <a:defRPr sz="600" kern="120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/>
              <a:t>|  </a:t>
            </a:r>
            <a:fld id="{53863ED4-A9C3-4307-A509-CA990A199134}" type="slidenum">
              <a:rPr lang="ko-KR" altLang="en-US" sz="600" smtClean="0"/>
              <a:pPr algn="ctr"/>
              <a:t>‹#›</a:t>
            </a:fld>
            <a:r>
              <a:rPr lang="en-US" altLang="ko-KR" sz="600"/>
              <a:t>p</a:t>
            </a:r>
            <a:endParaRPr lang="ko-KR" altLang="en-US" sz="60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3565B60-81EE-AAC3-6E1B-E6D206B40B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98309" y="6560004"/>
            <a:ext cx="4291801" cy="16192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r">
              <a:buNone/>
              <a:defRPr lang="ko-KR" altLang="en-US" sz="600" kern="1200" smtClean="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+mn-cs"/>
              </a:defRPr>
            </a:lvl1pPr>
            <a:lvl2pPr>
              <a:defRPr lang="ko-KR" altLang="en-US" sz="554" kern="1200" smtClean="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+mn-cs"/>
              </a:defRPr>
            </a:lvl2pPr>
            <a:lvl3pPr>
              <a:defRPr lang="ko-KR" altLang="en-US" sz="554" kern="1200" smtClean="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+mn-cs"/>
              </a:defRPr>
            </a:lvl3pPr>
            <a:lvl4pPr>
              <a:defRPr lang="ko-KR" altLang="en-US" sz="554" kern="1200" smtClean="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+mn-cs"/>
              </a:defRPr>
            </a:lvl4pPr>
            <a:lvl5pPr>
              <a:defRPr lang="ko-KR" altLang="en-US" sz="554" kern="120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+mn-cs"/>
              </a:defRPr>
            </a:lvl5pPr>
          </a:lstStyle>
          <a:p>
            <a:pPr lvl="0"/>
            <a:r>
              <a:rPr lang="ko-KR" altLang="en-US"/>
              <a:t>본  자료의 제목을 적어주세요</a:t>
            </a:r>
          </a:p>
        </p:txBody>
      </p:sp>
      <p:sp>
        <p:nvSpPr>
          <p:cNvPr id="6" name="텍스트 개체 틀 12">
            <a:extLst>
              <a:ext uri="{FF2B5EF4-FFF2-40B4-BE49-F238E27FC236}">
                <a16:creationId xmlns:a16="http://schemas.microsoft.com/office/drawing/2014/main" id="{73D0F156-9C8B-EB66-B276-366343F93D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290451"/>
            <a:ext cx="3557613" cy="20481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000">
                <a:solidFill>
                  <a:srgbClr val="A7D8B7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</a:lstStyle>
          <a:p>
            <a:pPr lvl="0"/>
            <a:r>
              <a:rPr lang="ko-KR" altLang="en-US"/>
              <a:t>목차 이름</a:t>
            </a:r>
            <a:r>
              <a:rPr lang="en-US" altLang="ko-KR"/>
              <a:t>(</a:t>
            </a:r>
            <a:r>
              <a:rPr lang="ko-KR" altLang="en-US"/>
              <a:t>개요</a:t>
            </a:r>
            <a:r>
              <a:rPr lang="en-US" altLang="ko-KR"/>
              <a:t>)</a:t>
            </a:r>
            <a:r>
              <a:rPr lang="ko-KR" altLang="en-US"/>
              <a:t>를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M 10pt</a:t>
            </a:r>
            <a:endParaRPr lang="ko-KR" altLang="en-US"/>
          </a:p>
        </p:txBody>
      </p:sp>
      <p:sp>
        <p:nvSpPr>
          <p:cNvPr id="12" name="텍스트 개체 틀 12">
            <a:extLst>
              <a:ext uri="{FF2B5EF4-FFF2-40B4-BE49-F238E27FC236}">
                <a16:creationId xmlns:a16="http://schemas.microsoft.com/office/drawing/2014/main" id="{726BDBFE-1FA2-2409-36BB-AE8B05F9D5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001" y="490267"/>
            <a:ext cx="8280000" cy="432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2800">
                <a:solidFill>
                  <a:schemeClr val="bg1"/>
                </a:solidFill>
                <a:latin typeface="하나2.0 B" panose="020B0303000000000000" pitchFamily="50" charset="-127"/>
                <a:ea typeface="하나2.0 B" panose="020B0303000000000000" pitchFamily="50" charset="-127"/>
              </a:defRPr>
            </a:lvl1pPr>
          </a:lstStyle>
          <a:p>
            <a:pPr lvl="0"/>
            <a:r>
              <a:rPr lang="ko-KR" altLang="en-US"/>
              <a:t>주요 핵심 내용을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B 28pt</a:t>
            </a:r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A63B1E1B-0683-FF39-4B9F-E9C30F391E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1507808"/>
            <a:ext cx="8279998" cy="20481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000">
                <a:solidFill>
                  <a:schemeClr val="tx1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</a:lstStyle>
          <a:p>
            <a:pPr lvl="0"/>
            <a:r>
              <a:rPr lang="ko-KR" altLang="en-US"/>
              <a:t>상세 내용을 정리해서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M 10pt</a:t>
            </a:r>
            <a:endParaRPr lang="ko-KR" altLang="en-US"/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F2EF5E9C-615A-BCAB-C056-483A7EE6BB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753986"/>
            <a:ext cx="8279998" cy="20481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000">
                <a:solidFill>
                  <a:schemeClr val="tx1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</a:lstStyle>
          <a:p>
            <a:pPr lvl="0"/>
            <a:r>
              <a:rPr lang="ko-KR" altLang="en-US"/>
              <a:t>상세 내용을 정리해서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M 10pt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57E024-ED7F-173B-E89D-A2AF8A77CCD6}"/>
              </a:ext>
            </a:extLst>
          </p:cNvPr>
          <p:cNvSpPr/>
          <p:nvPr userDrawn="1"/>
        </p:nvSpPr>
        <p:spPr>
          <a:xfrm>
            <a:off x="432001" y="2260190"/>
            <a:ext cx="3996000" cy="3839837"/>
          </a:xfrm>
          <a:prstGeom prst="rect">
            <a:avLst/>
          </a:prstGeom>
          <a:noFill/>
          <a:ln w="6350">
            <a:solidFill>
              <a:srgbClr val="8A8D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텍스트 개체 틀 12">
            <a:extLst>
              <a:ext uri="{FF2B5EF4-FFF2-40B4-BE49-F238E27FC236}">
                <a16:creationId xmlns:a16="http://schemas.microsoft.com/office/drawing/2014/main" id="{AC5C135B-087D-201C-7A91-2296438EB0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0001" y="2550107"/>
            <a:ext cx="3419997" cy="19928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sz="1400">
                <a:solidFill>
                  <a:srgbClr val="009178"/>
                </a:solidFill>
                <a:latin typeface="하나2.0 B" panose="020B0303000000000000" pitchFamily="50" charset="-127"/>
                <a:ea typeface="하나2.0 B" panose="020B0303000000000000" pitchFamily="50" charset="-127"/>
              </a:defRPr>
            </a:lvl1pPr>
          </a:lstStyle>
          <a:p>
            <a:pPr lvl="0"/>
            <a:r>
              <a:rPr lang="ko-KR" altLang="en-US"/>
              <a:t>정리해서 적어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B 14pt</a:t>
            </a:r>
            <a:endParaRPr lang="ko-KR" altLang="en-US"/>
          </a:p>
        </p:txBody>
      </p:sp>
      <p:sp>
        <p:nvSpPr>
          <p:cNvPr id="7" name="텍스트 개체 틀 12">
            <a:extLst>
              <a:ext uri="{FF2B5EF4-FFF2-40B4-BE49-F238E27FC236}">
                <a16:creationId xmlns:a16="http://schemas.microsoft.com/office/drawing/2014/main" id="{FFBE5B05-1912-3691-781C-1B0FCCFDD04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0001" y="3181392"/>
            <a:ext cx="3419997" cy="15658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상세 내용을 정리해서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M 11pt</a:t>
            </a:r>
            <a:endParaRPr lang="ko-KR" altLang="en-US"/>
          </a:p>
        </p:txBody>
      </p:sp>
      <p:sp>
        <p:nvSpPr>
          <p:cNvPr id="8" name="텍스트 개체 틀 12">
            <a:extLst>
              <a:ext uri="{FF2B5EF4-FFF2-40B4-BE49-F238E27FC236}">
                <a16:creationId xmlns:a16="http://schemas.microsoft.com/office/drawing/2014/main" id="{EA918C8E-AEAF-F67C-7B62-FBCB9D36AD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0001" y="3552674"/>
            <a:ext cx="3419997" cy="15658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하나2.0 R" panose="020B0303000000000000" pitchFamily="50" charset="-127"/>
                <a:ea typeface="하나2.0 R" panose="020B0303000000000000" pitchFamily="50" charset="-127"/>
              </a:defRPr>
            </a:lvl1pPr>
          </a:lstStyle>
          <a:p>
            <a:pPr lvl="0"/>
            <a:r>
              <a:rPr lang="ko-KR" altLang="en-US"/>
              <a:t>상세 내용을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8pt</a:t>
            </a:r>
            <a:endParaRPr lang="ko-KR" altLang="en-US"/>
          </a:p>
        </p:txBody>
      </p:sp>
      <p:sp>
        <p:nvSpPr>
          <p:cNvPr id="9" name="텍스트 개체 틀 12">
            <a:extLst>
              <a:ext uri="{FF2B5EF4-FFF2-40B4-BE49-F238E27FC236}">
                <a16:creationId xmlns:a16="http://schemas.microsoft.com/office/drawing/2014/main" id="{23209185-8117-1796-0BEA-718EA0564A0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0001" y="3785088"/>
            <a:ext cx="3419997" cy="15658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하나2.0 R" panose="020B0303000000000000" pitchFamily="50" charset="-127"/>
                <a:ea typeface="하나2.0 R" panose="020B0303000000000000" pitchFamily="50" charset="-127"/>
              </a:defRPr>
            </a:lvl1pPr>
          </a:lstStyle>
          <a:p>
            <a:pPr lvl="0"/>
            <a:r>
              <a:rPr lang="ko-KR" altLang="en-US"/>
              <a:t>상세 내용을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8pt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368764-389E-B22E-6459-73AB33BF7063}"/>
              </a:ext>
            </a:extLst>
          </p:cNvPr>
          <p:cNvSpPr/>
          <p:nvPr userDrawn="1"/>
        </p:nvSpPr>
        <p:spPr>
          <a:xfrm>
            <a:off x="4715999" y="2260190"/>
            <a:ext cx="3996000" cy="3839837"/>
          </a:xfrm>
          <a:prstGeom prst="rect">
            <a:avLst/>
          </a:prstGeom>
          <a:noFill/>
          <a:ln w="6350">
            <a:solidFill>
              <a:srgbClr val="8A8D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텍스트 개체 틀 12">
            <a:extLst>
              <a:ext uri="{FF2B5EF4-FFF2-40B4-BE49-F238E27FC236}">
                <a16:creationId xmlns:a16="http://schemas.microsoft.com/office/drawing/2014/main" id="{33F26E2C-EF7C-0ACB-36FE-A7680A0886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001" y="4152149"/>
            <a:ext cx="3419997" cy="15658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상세 내용을 정리해서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M 11pt</a:t>
            </a:r>
            <a:endParaRPr lang="ko-KR" altLang="en-US"/>
          </a:p>
        </p:txBody>
      </p:sp>
      <p:sp>
        <p:nvSpPr>
          <p:cNvPr id="19" name="텍스트 개체 틀 12">
            <a:extLst>
              <a:ext uri="{FF2B5EF4-FFF2-40B4-BE49-F238E27FC236}">
                <a16:creationId xmlns:a16="http://schemas.microsoft.com/office/drawing/2014/main" id="{1F3F21B4-6AC0-6EEA-04CF-FB3A67C30D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0001" y="4523431"/>
            <a:ext cx="3419997" cy="15658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하나2.0 R" panose="020B0303000000000000" pitchFamily="50" charset="-127"/>
                <a:ea typeface="하나2.0 R" panose="020B0303000000000000" pitchFamily="50" charset="-127"/>
              </a:defRPr>
            </a:lvl1pPr>
          </a:lstStyle>
          <a:p>
            <a:pPr lvl="0"/>
            <a:r>
              <a:rPr lang="ko-KR" altLang="en-US"/>
              <a:t>상세 내용을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8pt</a:t>
            </a:r>
            <a:endParaRPr lang="ko-KR" altLang="en-US"/>
          </a:p>
        </p:txBody>
      </p:sp>
      <p:sp>
        <p:nvSpPr>
          <p:cNvPr id="24" name="텍스트 개체 틀 12">
            <a:extLst>
              <a:ext uri="{FF2B5EF4-FFF2-40B4-BE49-F238E27FC236}">
                <a16:creationId xmlns:a16="http://schemas.microsoft.com/office/drawing/2014/main" id="{2EA93C30-88C7-7604-13A4-6B948C46503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0001" y="4755845"/>
            <a:ext cx="3419997" cy="15658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하나2.0 R" panose="020B0303000000000000" pitchFamily="50" charset="-127"/>
                <a:ea typeface="하나2.0 R" panose="020B0303000000000000" pitchFamily="50" charset="-127"/>
              </a:defRPr>
            </a:lvl1pPr>
          </a:lstStyle>
          <a:p>
            <a:pPr lvl="0"/>
            <a:r>
              <a:rPr lang="ko-KR" altLang="en-US"/>
              <a:t>상세 내용을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8pt</a:t>
            </a:r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115094-A2D1-BBE9-79AE-203727CB3646}"/>
              </a:ext>
            </a:extLst>
          </p:cNvPr>
          <p:cNvCxnSpPr/>
          <p:nvPr userDrawn="1"/>
        </p:nvCxnSpPr>
        <p:spPr>
          <a:xfrm>
            <a:off x="720000" y="2821392"/>
            <a:ext cx="3419997" cy="0"/>
          </a:xfrm>
          <a:prstGeom prst="line">
            <a:avLst/>
          </a:prstGeom>
          <a:ln w="12700">
            <a:solidFill>
              <a:srgbClr val="009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텍스트 개체 틀 12">
            <a:extLst>
              <a:ext uri="{FF2B5EF4-FFF2-40B4-BE49-F238E27FC236}">
                <a16:creationId xmlns:a16="http://schemas.microsoft.com/office/drawing/2014/main" id="{CD94CA03-3320-FE82-5AFE-D74913FBC2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03998" y="2550107"/>
            <a:ext cx="3419997" cy="19928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sz="1400">
                <a:solidFill>
                  <a:srgbClr val="009178"/>
                </a:solidFill>
                <a:latin typeface="하나2.0 B" panose="020B0303000000000000" pitchFamily="50" charset="-127"/>
                <a:ea typeface="하나2.0 B" panose="020B0303000000000000" pitchFamily="50" charset="-127"/>
              </a:defRPr>
            </a:lvl1pPr>
          </a:lstStyle>
          <a:p>
            <a:pPr lvl="0"/>
            <a:r>
              <a:rPr lang="ko-KR" altLang="en-US"/>
              <a:t>정리해서 적어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B 14pt</a:t>
            </a:r>
            <a:endParaRPr lang="ko-KR" altLang="en-US"/>
          </a:p>
        </p:txBody>
      </p:sp>
      <p:sp>
        <p:nvSpPr>
          <p:cNvPr id="27" name="텍스트 개체 틀 12">
            <a:extLst>
              <a:ext uri="{FF2B5EF4-FFF2-40B4-BE49-F238E27FC236}">
                <a16:creationId xmlns:a16="http://schemas.microsoft.com/office/drawing/2014/main" id="{FD148C4D-68F1-141A-70C5-F0960E08CBC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03998" y="3181392"/>
            <a:ext cx="3419997" cy="15658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상세 내용을 정리해서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M 11pt</a:t>
            </a:r>
            <a:endParaRPr lang="ko-KR" altLang="en-US"/>
          </a:p>
        </p:txBody>
      </p:sp>
      <p:sp>
        <p:nvSpPr>
          <p:cNvPr id="28" name="텍스트 개체 틀 12">
            <a:extLst>
              <a:ext uri="{FF2B5EF4-FFF2-40B4-BE49-F238E27FC236}">
                <a16:creationId xmlns:a16="http://schemas.microsoft.com/office/drawing/2014/main" id="{F2292276-1335-77FE-45EE-B0D735937F8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03998" y="3552674"/>
            <a:ext cx="3419997" cy="15658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하나2.0 R" panose="020B0303000000000000" pitchFamily="50" charset="-127"/>
                <a:ea typeface="하나2.0 R" panose="020B0303000000000000" pitchFamily="50" charset="-127"/>
              </a:defRPr>
            </a:lvl1pPr>
          </a:lstStyle>
          <a:p>
            <a:pPr lvl="0"/>
            <a:r>
              <a:rPr lang="ko-KR" altLang="en-US"/>
              <a:t>상세 내용을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8pt</a:t>
            </a:r>
            <a:endParaRPr lang="ko-KR" altLang="en-US"/>
          </a:p>
        </p:txBody>
      </p:sp>
      <p:sp>
        <p:nvSpPr>
          <p:cNvPr id="29" name="텍스트 개체 틀 12">
            <a:extLst>
              <a:ext uri="{FF2B5EF4-FFF2-40B4-BE49-F238E27FC236}">
                <a16:creationId xmlns:a16="http://schemas.microsoft.com/office/drawing/2014/main" id="{5C26B76D-7555-43F3-8199-533AA53270A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03998" y="3785088"/>
            <a:ext cx="3419997" cy="15658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하나2.0 R" panose="020B0303000000000000" pitchFamily="50" charset="-127"/>
                <a:ea typeface="하나2.0 R" panose="020B0303000000000000" pitchFamily="50" charset="-127"/>
              </a:defRPr>
            </a:lvl1pPr>
          </a:lstStyle>
          <a:p>
            <a:pPr lvl="0"/>
            <a:r>
              <a:rPr lang="ko-KR" altLang="en-US"/>
              <a:t>상세 내용을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8pt</a:t>
            </a:r>
            <a:endParaRPr lang="ko-KR" altLang="en-US"/>
          </a:p>
        </p:txBody>
      </p:sp>
      <p:sp>
        <p:nvSpPr>
          <p:cNvPr id="30" name="텍스트 개체 틀 12">
            <a:extLst>
              <a:ext uri="{FF2B5EF4-FFF2-40B4-BE49-F238E27FC236}">
                <a16:creationId xmlns:a16="http://schemas.microsoft.com/office/drawing/2014/main" id="{D03689BE-B0D6-0434-5BAE-BE1FC5B7223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003998" y="4152149"/>
            <a:ext cx="3419997" cy="15658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상세 내용을 정리해서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M 11pt</a:t>
            </a:r>
            <a:endParaRPr lang="ko-KR" altLang="en-US"/>
          </a:p>
        </p:txBody>
      </p:sp>
      <p:sp>
        <p:nvSpPr>
          <p:cNvPr id="31" name="텍스트 개체 틀 12">
            <a:extLst>
              <a:ext uri="{FF2B5EF4-FFF2-40B4-BE49-F238E27FC236}">
                <a16:creationId xmlns:a16="http://schemas.microsoft.com/office/drawing/2014/main" id="{89033D60-C9E0-F00B-6084-0582232F4B3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003998" y="4523431"/>
            <a:ext cx="3419997" cy="15658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하나2.0 R" panose="020B0303000000000000" pitchFamily="50" charset="-127"/>
                <a:ea typeface="하나2.0 R" panose="020B0303000000000000" pitchFamily="50" charset="-127"/>
              </a:defRPr>
            </a:lvl1pPr>
          </a:lstStyle>
          <a:p>
            <a:pPr lvl="0"/>
            <a:r>
              <a:rPr lang="ko-KR" altLang="en-US"/>
              <a:t>상세 내용을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8pt</a:t>
            </a:r>
            <a:endParaRPr lang="ko-KR" altLang="en-US"/>
          </a:p>
        </p:txBody>
      </p:sp>
      <p:sp>
        <p:nvSpPr>
          <p:cNvPr id="33" name="텍스트 개체 틀 12">
            <a:extLst>
              <a:ext uri="{FF2B5EF4-FFF2-40B4-BE49-F238E27FC236}">
                <a16:creationId xmlns:a16="http://schemas.microsoft.com/office/drawing/2014/main" id="{5C837A57-3E1E-1B27-695F-4E91A9686B4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03998" y="4755845"/>
            <a:ext cx="3419997" cy="15658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하나2.0 R" panose="020B0303000000000000" pitchFamily="50" charset="-127"/>
                <a:ea typeface="하나2.0 R" panose="020B0303000000000000" pitchFamily="50" charset="-127"/>
              </a:defRPr>
            </a:lvl1pPr>
          </a:lstStyle>
          <a:p>
            <a:pPr lvl="0"/>
            <a:r>
              <a:rPr lang="ko-KR" altLang="en-US"/>
              <a:t>상세 내용을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8pt</a:t>
            </a:r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336A476-03B0-D53F-D962-88D6EC07515E}"/>
              </a:ext>
            </a:extLst>
          </p:cNvPr>
          <p:cNvCxnSpPr/>
          <p:nvPr userDrawn="1"/>
        </p:nvCxnSpPr>
        <p:spPr>
          <a:xfrm>
            <a:off x="5003997" y="2821392"/>
            <a:ext cx="3419997" cy="0"/>
          </a:xfrm>
          <a:prstGeom prst="line">
            <a:avLst/>
          </a:prstGeom>
          <a:ln w="12700">
            <a:solidFill>
              <a:srgbClr val="009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그래픽, 폰트, 그래픽 디자인, 로고이(가) 표시된 사진&#10;&#10;자동 생성된 설명">
            <a:extLst>
              <a:ext uri="{FF2B5EF4-FFF2-40B4-BE49-F238E27FC236}">
                <a16:creationId xmlns:a16="http://schemas.microsoft.com/office/drawing/2014/main" id="{0325D3B7-F553-282F-C2E8-07E48AF5AF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6570000"/>
            <a:ext cx="535729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95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079F97E-4FEA-92DB-17D8-EF59822031AC}"/>
              </a:ext>
            </a:extLst>
          </p:cNvPr>
          <p:cNvSpPr txBox="1"/>
          <p:nvPr userDrawn="1"/>
        </p:nvSpPr>
        <p:spPr>
          <a:xfrm>
            <a:off x="8595553" y="6498000"/>
            <a:ext cx="265846" cy="288000"/>
          </a:xfrm>
          <a:prstGeom prst="rect">
            <a:avLst/>
          </a:prstGeom>
        </p:spPr>
        <p:txBody>
          <a:bodyPr wrap="none" lIns="0" tIns="0" rIns="0" bIns="0" anchor="ctr"/>
          <a:lstStyle>
            <a:defPPr>
              <a:defRPr lang="ko-KR"/>
            </a:defPPr>
            <a:lvl1pPr marL="0" algn="ctr" defTabSz="914400" rtl="0" eaLnBrk="1" latinLnBrk="1" hangingPunct="1">
              <a:defRPr sz="600" kern="120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/>
              <a:t>|  </a:t>
            </a:r>
            <a:fld id="{53863ED4-A9C3-4307-A509-CA990A199134}" type="slidenum">
              <a:rPr lang="ko-KR" altLang="en-US" sz="600" smtClean="0"/>
              <a:pPr algn="ctr"/>
              <a:t>‹#›</a:t>
            </a:fld>
            <a:r>
              <a:rPr lang="en-US" altLang="ko-KR" sz="600"/>
              <a:t>p</a:t>
            </a:r>
            <a:endParaRPr lang="ko-KR" altLang="en-US" sz="60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3565B60-81EE-AAC3-6E1B-E6D206B40B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98309" y="6560004"/>
            <a:ext cx="4291801" cy="16192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r">
              <a:buNone/>
              <a:defRPr lang="ko-KR" altLang="en-US" sz="600" kern="1200" smtClean="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+mn-cs"/>
              </a:defRPr>
            </a:lvl1pPr>
            <a:lvl2pPr>
              <a:defRPr lang="ko-KR" altLang="en-US" sz="554" kern="1200" smtClean="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+mn-cs"/>
              </a:defRPr>
            </a:lvl2pPr>
            <a:lvl3pPr>
              <a:defRPr lang="ko-KR" altLang="en-US" sz="554" kern="1200" smtClean="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+mn-cs"/>
              </a:defRPr>
            </a:lvl3pPr>
            <a:lvl4pPr>
              <a:defRPr lang="ko-KR" altLang="en-US" sz="554" kern="1200" smtClean="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+mn-cs"/>
              </a:defRPr>
            </a:lvl4pPr>
            <a:lvl5pPr>
              <a:defRPr lang="ko-KR" altLang="en-US" sz="554" kern="120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+mn-cs"/>
              </a:defRPr>
            </a:lvl5pPr>
          </a:lstStyle>
          <a:p>
            <a:pPr lvl="0"/>
            <a:r>
              <a:rPr lang="ko-KR" altLang="en-US"/>
              <a:t>본  자료의 제목을 적어주세요</a:t>
            </a:r>
          </a:p>
        </p:txBody>
      </p:sp>
      <p:sp>
        <p:nvSpPr>
          <p:cNvPr id="6" name="텍스트 개체 틀 12">
            <a:extLst>
              <a:ext uri="{FF2B5EF4-FFF2-40B4-BE49-F238E27FC236}">
                <a16:creationId xmlns:a16="http://schemas.microsoft.com/office/drawing/2014/main" id="{73D0F156-9C8B-EB66-B276-366343F93D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290451"/>
            <a:ext cx="3557613" cy="20481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000">
                <a:solidFill>
                  <a:srgbClr val="A7D8B7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</a:lstStyle>
          <a:p>
            <a:pPr lvl="0"/>
            <a:r>
              <a:rPr lang="ko-KR" altLang="en-US"/>
              <a:t>목차 이름</a:t>
            </a:r>
            <a:r>
              <a:rPr lang="en-US" altLang="ko-KR"/>
              <a:t>(</a:t>
            </a:r>
            <a:r>
              <a:rPr lang="ko-KR" altLang="en-US"/>
              <a:t>개요</a:t>
            </a:r>
            <a:r>
              <a:rPr lang="en-US" altLang="ko-KR"/>
              <a:t>)</a:t>
            </a:r>
            <a:r>
              <a:rPr lang="ko-KR" altLang="en-US"/>
              <a:t>를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M 10pt</a:t>
            </a:r>
            <a:endParaRPr lang="ko-KR" altLang="en-US"/>
          </a:p>
        </p:txBody>
      </p:sp>
      <p:sp>
        <p:nvSpPr>
          <p:cNvPr id="12" name="텍스트 개체 틀 12">
            <a:extLst>
              <a:ext uri="{FF2B5EF4-FFF2-40B4-BE49-F238E27FC236}">
                <a16:creationId xmlns:a16="http://schemas.microsoft.com/office/drawing/2014/main" id="{726BDBFE-1FA2-2409-36BB-AE8B05F9D5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001" y="490267"/>
            <a:ext cx="8280000" cy="432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2800">
                <a:solidFill>
                  <a:schemeClr val="bg1"/>
                </a:solidFill>
                <a:latin typeface="하나2.0 B" panose="020B0303000000000000" pitchFamily="50" charset="-127"/>
                <a:ea typeface="하나2.0 B" panose="020B0303000000000000" pitchFamily="50" charset="-127"/>
              </a:defRPr>
            </a:lvl1pPr>
          </a:lstStyle>
          <a:p>
            <a:pPr lvl="0"/>
            <a:r>
              <a:rPr lang="ko-KR" altLang="en-US"/>
              <a:t>주요 핵심 내용을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B 28pt</a:t>
            </a:r>
            <a:endParaRPr lang="ko-KR" altLang="en-US"/>
          </a:p>
        </p:txBody>
      </p:sp>
      <p:pic>
        <p:nvPicPr>
          <p:cNvPr id="2" name="그림 1" descr="그래픽, 폰트, 그래픽 디자인, 로고이(가) 표시된 사진&#10;&#10;자동 생성된 설명">
            <a:extLst>
              <a:ext uri="{FF2B5EF4-FFF2-40B4-BE49-F238E27FC236}">
                <a16:creationId xmlns:a16="http://schemas.microsoft.com/office/drawing/2014/main" id="{30125FDD-2A95-3E16-3C89-214B284FA7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6570000"/>
            <a:ext cx="535729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5873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2">
            <a:extLst>
              <a:ext uri="{FF2B5EF4-FFF2-40B4-BE49-F238E27FC236}">
                <a16:creationId xmlns:a16="http://schemas.microsoft.com/office/drawing/2014/main" id="{92C6BF75-86A6-5974-541E-C8DC235F40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001" y="432000"/>
            <a:ext cx="8280000" cy="432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2800">
                <a:solidFill>
                  <a:schemeClr val="bg1"/>
                </a:solidFill>
                <a:latin typeface="하나2.0 B" panose="020B0303000000000000" pitchFamily="50" charset="-127"/>
                <a:ea typeface="하나2.0 B" panose="020B0303000000000000" pitchFamily="50" charset="-127"/>
              </a:defRPr>
            </a:lvl1pPr>
          </a:lstStyle>
          <a:p>
            <a:pPr lvl="0"/>
            <a:r>
              <a:rPr lang="ko-KR" altLang="en-US"/>
              <a:t>목차명을 작성해 주세요</a:t>
            </a:r>
            <a:r>
              <a:rPr lang="en-US" altLang="ko-KR"/>
              <a:t>_</a:t>
            </a:r>
            <a:r>
              <a:rPr lang="ko-KR" altLang="en-US"/>
              <a:t>간지</a:t>
            </a:r>
            <a:r>
              <a:rPr lang="en-US" altLang="ko-KR"/>
              <a:t> : </a:t>
            </a:r>
            <a:r>
              <a:rPr lang="ko-KR" altLang="en-US"/>
              <a:t>하나</a:t>
            </a:r>
            <a:r>
              <a:rPr lang="en-US" altLang="ko-KR"/>
              <a:t>2.0 B 28pt</a:t>
            </a:r>
            <a:endParaRPr lang="ko-KR" altLang="en-US"/>
          </a:p>
        </p:txBody>
      </p:sp>
      <p:sp>
        <p:nvSpPr>
          <p:cNvPr id="6" name="텍스트 개체 틀 12">
            <a:extLst>
              <a:ext uri="{FF2B5EF4-FFF2-40B4-BE49-F238E27FC236}">
                <a16:creationId xmlns:a16="http://schemas.microsoft.com/office/drawing/2014/main" id="{5D5CABA1-C12D-299D-3009-645952A34C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1" y="1152000"/>
            <a:ext cx="8280000" cy="17081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</a:lstStyle>
          <a:p>
            <a:pPr lvl="0"/>
            <a:r>
              <a:rPr lang="ko-KR" altLang="en-US"/>
              <a:t>① 소목차를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M 12pt</a:t>
            </a:r>
            <a:endParaRPr lang="ko-KR" altLang="en-US"/>
          </a:p>
        </p:txBody>
      </p:sp>
      <p:sp>
        <p:nvSpPr>
          <p:cNvPr id="7" name="텍스트 개체 틀 12">
            <a:extLst>
              <a:ext uri="{FF2B5EF4-FFF2-40B4-BE49-F238E27FC236}">
                <a16:creationId xmlns:a16="http://schemas.microsoft.com/office/drawing/2014/main" id="{ED4FCEAE-011F-B415-5D02-7362E900A6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1" y="1493632"/>
            <a:ext cx="8280000" cy="17081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</a:lstStyle>
          <a:p>
            <a:pPr lvl="0"/>
            <a:r>
              <a:rPr lang="ko-KR" altLang="en-US"/>
              <a:t>② 소목차를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M 12pt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25619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2">
            <a:extLst>
              <a:ext uri="{FF2B5EF4-FFF2-40B4-BE49-F238E27FC236}">
                <a16:creationId xmlns:a16="http://schemas.microsoft.com/office/drawing/2014/main" id="{369BB9CD-19A8-9EB8-DEE3-676105DCE9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001" y="3013714"/>
            <a:ext cx="8280000" cy="398571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하나2.0 B" panose="020B0303000000000000" pitchFamily="50" charset="-127"/>
                <a:ea typeface="하나2.0 B" panose="020B0303000000000000" pitchFamily="50" charset="-127"/>
              </a:defRPr>
            </a:lvl1pPr>
          </a:lstStyle>
          <a:p>
            <a:pPr lvl="0"/>
            <a:r>
              <a:rPr lang="ko-KR" altLang="en-US"/>
              <a:t>목차명을 작성해 주세요</a:t>
            </a:r>
            <a:r>
              <a:rPr lang="en-US" altLang="ko-KR"/>
              <a:t>_</a:t>
            </a:r>
            <a:r>
              <a:rPr lang="ko-KR" altLang="en-US"/>
              <a:t>간지</a:t>
            </a:r>
            <a:r>
              <a:rPr lang="en-US" altLang="ko-KR"/>
              <a:t> : </a:t>
            </a:r>
            <a:r>
              <a:rPr lang="ko-KR" altLang="en-US"/>
              <a:t>하나</a:t>
            </a:r>
            <a:r>
              <a:rPr lang="en-US" altLang="ko-KR"/>
              <a:t>2.0 B 28pt</a:t>
            </a:r>
            <a:endParaRPr lang="ko-KR" altLang="en-US"/>
          </a:p>
        </p:txBody>
      </p:sp>
      <p:sp>
        <p:nvSpPr>
          <p:cNvPr id="5" name="텍스트 개체 틀 12">
            <a:extLst>
              <a:ext uri="{FF2B5EF4-FFF2-40B4-BE49-F238E27FC236}">
                <a16:creationId xmlns:a16="http://schemas.microsoft.com/office/drawing/2014/main" id="{51FF04FC-3793-1EF0-03BC-0B4F0FEDD7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1" y="2509715"/>
            <a:ext cx="8280000" cy="199285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>
              <a:buNone/>
              <a:defRPr sz="1400">
                <a:solidFill>
                  <a:srgbClr val="A7D8B7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</a:lstStyle>
          <a:p>
            <a:pPr lvl="0"/>
            <a:r>
              <a:rPr lang="ko-KR" altLang="en-US"/>
              <a:t>본 자료의 제목을 작성해 주세요</a:t>
            </a:r>
            <a:r>
              <a:rPr lang="en-US" altLang="ko-KR"/>
              <a:t> :</a:t>
            </a:r>
            <a:r>
              <a:rPr lang="ko-KR" altLang="en-US"/>
              <a:t> 하나</a:t>
            </a:r>
            <a:r>
              <a:rPr lang="en-US" altLang="ko-KR"/>
              <a:t>2.0 M 14pt</a:t>
            </a:r>
            <a:endParaRPr lang="ko-KR" altLang="en-US"/>
          </a:p>
        </p:txBody>
      </p:sp>
      <p:sp>
        <p:nvSpPr>
          <p:cNvPr id="7" name="텍스트 개체 틀 12">
            <a:extLst>
              <a:ext uri="{FF2B5EF4-FFF2-40B4-BE49-F238E27FC236}">
                <a16:creationId xmlns:a16="http://schemas.microsoft.com/office/drawing/2014/main" id="{B896B8A1-9AC1-B0E9-0EEA-DCEAA918A7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1" y="3721961"/>
            <a:ext cx="8280000" cy="17081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</a:lstStyle>
          <a:p>
            <a:pPr lvl="0"/>
            <a:r>
              <a:rPr lang="ko-KR" altLang="en-US"/>
              <a:t>① 소목차를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M 12pt</a:t>
            </a:r>
            <a:endParaRPr lang="ko-KR" altLang="en-US"/>
          </a:p>
        </p:txBody>
      </p:sp>
      <p:sp>
        <p:nvSpPr>
          <p:cNvPr id="9" name="텍스트 개체 틀 12">
            <a:extLst>
              <a:ext uri="{FF2B5EF4-FFF2-40B4-BE49-F238E27FC236}">
                <a16:creationId xmlns:a16="http://schemas.microsoft.com/office/drawing/2014/main" id="{9D36EA4B-6576-DA98-D3BB-BD9D800384C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2001" y="4063593"/>
            <a:ext cx="8280000" cy="17081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</a:lstStyle>
          <a:p>
            <a:pPr lvl="0"/>
            <a:r>
              <a:rPr lang="ko-KR" altLang="en-US"/>
              <a:t>② 소목차를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M 12pt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4429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D734806-F297-6FCE-29FB-6319F60E7BEF}"/>
              </a:ext>
            </a:extLst>
          </p:cNvPr>
          <p:cNvSpPr txBox="1"/>
          <p:nvPr userDrawn="1"/>
        </p:nvSpPr>
        <p:spPr>
          <a:xfrm>
            <a:off x="8595553" y="6498000"/>
            <a:ext cx="265846" cy="288000"/>
          </a:xfrm>
          <a:prstGeom prst="rect">
            <a:avLst/>
          </a:prstGeom>
        </p:spPr>
        <p:txBody>
          <a:bodyPr wrap="none" lIns="0" tIns="0" rIns="0" bIns="0" anchor="ctr"/>
          <a:lstStyle>
            <a:defPPr>
              <a:defRPr lang="ko-KR"/>
            </a:defPPr>
            <a:lvl1pPr marL="0" algn="ctr" defTabSz="914400" rtl="0" eaLnBrk="1" latinLnBrk="1" hangingPunct="1">
              <a:defRPr sz="600" kern="120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/>
              <a:t>|  </a:t>
            </a:r>
            <a:fld id="{53863ED4-A9C3-4307-A509-CA990A199134}" type="slidenum">
              <a:rPr lang="ko-KR" altLang="en-US" sz="600" smtClean="0"/>
              <a:pPr algn="ctr"/>
              <a:t>‹#›</a:t>
            </a:fld>
            <a:r>
              <a:rPr lang="en-US" altLang="ko-KR" sz="600"/>
              <a:t>p</a:t>
            </a:r>
            <a:endParaRPr lang="ko-KR" altLang="en-US" sz="60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D62F8234-B6D2-61D2-C4D2-387AA98211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98309" y="6560004"/>
            <a:ext cx="4291801" cy="16192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r">
              <a:buNone/>
              <a:defRPr lang="ko-KR" altLang="en-US" sz="600" kern="1200" smtClean="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+mn-cs"/>
              </a:defRPr>
            </a:lvl1pPr>
            <a:lvl2pPr>
              <a:defRPr lang="ko-KR" altLang="en-US" sz="554" kern="1200" smtClean="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+mn-cs"/>
              </a:defRPr>
            </a:lvl2pPr>
            <a:lvl3pPr>
              <a:defRPr lang="ko-KR" altLang="en-US" sz="554" kern="1200" smtClean="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+mn-cs"/>
              </a:defRPr>
            </a:lvl3pPr>
            <a:lvl4pPr>
              <a:defRPr lang="ko-KR" altLang="en-US" sz="554" kern="1200" smtClean="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+mn-cs"/>
              </a:defRPr>
            </a:lvl4pPr>
            <a:lvl5pPr>
              <a:defRPr lang="ko-KR" altLang="en-US" sz="554" kern="120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+mn-cs"/>
              </a:defRPr>
            </a:lvl5pPr>
          </a:lstStyle>
          <a:p>
            <a:pPr lvl="0"/>
            <a:r>
              <a:rPr lang="ko-KR" altLang="en-US"/>
              <a:t>본  자료의 제목을 적어주세요</a:t>
            </a:r>
          </a:p>
        </p:txBody>
      </p:sp>
      <p:pic>
        <p:nvPicPr>
          <p:cNvPr id="2" name="그림 1" descr="그래픽, 폰트, 그래픽 디자인, 로고이(가) 표시된 사진&#10;&#10;자동 생성된 설명">
            <a:extLst>
              <a:ext uri="{FF2B5EF4-FFF2-40B4-BE49-F238E27FC236}">
                <a16:creationId xmlns:a16="http://schemas.microsoft.com/office/drawing/2014/main" id="{EA9941D3-3174-5526-2B33-09BAEB0DF94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6570000"/>
            <a:ext cx="535729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5254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양쪽 모서리가 둥근 사각형 30">
            <a:extLst>
              <a:ext uri="{FF2B5EF4-FFF2-40B4-BE49-F238E27FC236}">
                <a16:creationId xmlns:a16="http://schemas.microsoft.com/office/drawing/2014/main" id="{535E51F1-09E6-9121-E4FA-D8251B775E30}"/>
              </a:ext>
            </a:extLst>
          </p:cNvPr>
          <p:cNvSpPr/>
          <p:nvPr userDrawn="1"/>
        </p:nvSpPr>
        <p:spPr>
          <a:xfrm>
            <a:off x="294214" y="1440659"/>
            <a:ext cx="1116000" cy="792000"/>
          </a:xfrm>
          <a:prstGeom prst="round2SameRect">
            <a:avLst>
              <a:gd name="adj1" fmla="val 5967"/>
              <a:gd name="adj2" fmla="val 0"/>
            </a:avLst>
          </a:prstGeom>
          <a:solidFill>
            <a:srgbClr val="009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>
              <a:latin typeface="+mn-ea"/>
            </a:endParaRPr>
          </a:p>
        </p:txBody>
      </p:sp>
      <p:sp>
        <p:nvSpPr>
          <p:cNvPr id="4" name="양쪽 모서리가 둥근 사각형 31">
            <a:extLst>
              <a:ext uri="{FF2B5EF4-FFF2-40B4-BE49-F238E27FC236}">
                <a16:creationId xmlns:a16="http://schemas.microsoft.com/office/drawing/2014/main" id="{EEA5159A-0F3E-22AA-F795-D5C9EDA6505C}"/>
              </a:ext>
            </a:extLst>
          </p:cNvPr>
          <p:cNvSpPr/>
          <p:nvPr userDrawn="1"/>
        </p:nvSpPr>
        <p:spPr>
          <a:xfrm>
            <a:off x="1499439" y="1440659"/>
            <a:ext cx="1116000" cy="792000"/>
          </a:xfrm>
          <a:prstGeom prst="round2SameRect">
            <a:avLst>
              <a:gd name="adj1" fmla="val 9752"/>
              <a:gd name="adj2" fmla="val 0"/>
            </a:avLst>
          </a:prstGeom>
          <a:solidFill>
            <a:srgbClr val="DC23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>
              <a:latin typeface="+mn-ea"/>
            </a:endParaRPr>
          </a:p>
        </p:txBody>
      </p:sp>
      <p:sp>
        <p:nvSpPr>
          <p:cNvPr id="5" name="양쪽 모서리가 둥근 사각형 32">
            <a:extLst>
              <a:ext uri="{FF2B5EF4-FFF2-40B4-BE49-F238E27FC236}">
                <a16:creationId xmlns:a16="http://schemas.microsoft.com/office/drawing/2014/main" id="{DE484B45-189B-363E-824F-9AD9C7A30819}"/>
              </a:ext>
            </a:extLst>
          </p:cNvPr>
          <p:cNvSpPr/>
          <p:nvPr userDrawn="1"/>
        </p:nvSpPr>
        <p:spPr>
          <a:xfrm>
            <a:off x="294238" y="2232659"/>
            <a:ext cx="1116000" cy="576000"/>
          </a:xfrm>
          <a:prstGeom prst="round2SameRect">
            <a:avLst>
              <a:gd name="adj1" fmla="val 0"/>
              <a:gd name="adj2" fmla="val 10949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b="1">
                <a:solidFill>
                  <a:schemeClr val="tx1"/>
                </a:solidFill>
                <a:latin typeface="+mn-ea"/>
              </a:rPr>
              <a:t>Hana Green</a:t>
            </a:r>
          </a:p>
          <a:p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Pantone 3288C</a:t>
            </a:r>
          </a:p>
          <a:p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C100 M0 Y65 K15</a:t>
            </a:r>
          </a:p>
          <a:p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R0 G145 B120 #009178</a:t>
            </a:r>
            <a:endParaRPr lang="ko-KR" altLang="en-US" sz="6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" name="양쪽 모서리가 둥근 사각형 33">
            <a:extLst>
              <a:ext uri="{FF2B5EF4-FFF2-40B4-BE49-F238E27FC236}">
                <a16:creationId xmlns:a16="http://schemas.microsoft.com/office/drawing/2014/main" id="{FB863159-AFAA-AF46-D673-9E0329883051}"/>
              </a:ext>
            </a:extLst>
          </p:cNvPr>
          <p:cNvSpPr/>
          <p:nvPr userDrawn="1"/>
        </p:nvSpPr>
        <p:spPr>
          <a:xfrm>
            <a:off x="1499439" y="2232659"/>
            <a:ext cx="1116000" cy="576000"/>
          </a:xfrm>
          <a:prstGeom prst="round2SameRect">
            <a:avLst>
              <a:gd name="adj1" fmla="val 0"/>
              <a:gd name="adj2" fmla="val 10949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b="1">
                <a:solidFill>
                  <a:schemeClr val="tx1"/>
                </a:solidFill>
                <a:latin typeface="+mn-ea"/>
              </a:rPr>
              <a:t>Hana Red</a:t>
            </a:r>
          </a:p>
          <a:p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Pantone 3546C</a:t>
            </a:r>
          </a:p>
          <a:p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C10 M100 Y100 K0</a:t>
            </a:r>
          </a:p>
          <a:p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R220 G35 B30 #DC231E</a:t>
            </a:r>
            <a:endParaRPr lang="ko-KR" altLang="en-US" sz="6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" name="양쪽 모서리가 둥근 사각형 34">
            <a:extLst>
              <a:ext uri="{FF2B5EF4-FFF2-40B4-BE49-F238E27FC236}">
                <a16:creationId xmlns:a16="http://schemas.microsoft.com/office/drawing/2014/main" id="{7E64E3E3-E5F2-248A-FC2A-615E13538921}"/>
              </a:ext>
            </a:extLst>
          </p:cNvPr>
          <p:cNvSpPr/>
          <p:nvPr userDrawn="1"/>
        </p:nvSpPr>
        <p:spPr>
          <a:xfrm>
            <a:off x="2834813" y="1444320"/>
            <a:ext cx="1116000" cy="792000"/>
          </a:xfrm>
          <a:prstGeom prst="round2SameRect">
            <a:avLst>
              <a:gd name="adj1" fmla="val 9752"/>
              <a:gd name="adj2" fmla="val 0"/>
            </a:avLst>
          </a:prstGeom>
          <a:solidFill>
            <a:srgbClr val="004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>
              <a:latin typeface="+mn-ea"/>
            </a:endParaRPr>
          </a:p>
        </p:txBody>
      </p:sp>
      <p:sp>
        <p:nvSpPr>
          <p:cNvPr id="8" name="양쪽 모서리가 둥근 사각형 35">
            <a:extLst>
              <a:ext uri="{FF2B5EF4-FFF2-40B4-BE49-F238E27FC236}">
                <a16:creationId xmlns:a16="http://schemas.microsoft.com/office/drawing/2014/main" id="{F5D670D7-F9D6-60AE-57F8-E61AF3E04F6C}"/>
              </a:ext>
            </a:extLst>
          </p:cNvPr>
          <p:cNvSpPr/>
          <p:nvPr userDrawn="1"/>
        </p:nvSpPr>
        <p:spPr>
          <a:xfrm>
            <a:off x="2834813" y="2236320"/>
            <a:ext cx="1116000" cy="576000"/>
          </a:xfrm>
          <a:prstGeom prst="round2SameRect">
            <a:avLst>
              <a:gd name="adj1" fmla="val 0"/>
              <a:gd name="adj2" fmla="val 10949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b="1">
                <a:solidFill>
                  <a:schemeClr val="tx1"/>
                </a:solidFill>
                <a:latin typeface="+mn-ea"/>
              </a:rPr>
              <a:t>Hana Dark Green</a:t>
            </a:r>
          </a:p>
          <a:p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Pantone 3305C</a:t>
            </a:r>
          </a:p>
          <a:p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C95 M15 Y60 K60</a:t>
            </a:r>
          </a:p>
          <a:p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R0 G78 B66 #004E42</a:t>
            </a:r>
            <a:endParaRPr lang="ko-KR" altLang="en-US" sz="6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9" name="양쪽 모서리가 둥근 사각형 36">
            <a:extLst>
              <a:ext uri="{FF2B5EF4-FFF2-40B4-BE49-F238E27FC236}">
                <a16:creationId xmlns:a16="http://schemas.microsoft.com/office/drawing/2014/main" id="{FC11C800-AA21-8955-7705-6828722AE219}"/>
              </a:ext>
            </a:extLst>
          </p:cNvPr>
          <p:cNvSpPr/>
          <p:nvPr userDrawn="1"/>
        </p:nvSpPr>
        <p:spPr>
          <a:xfrm>
            <a:off x="4040014" y="1444320"/>
            <a:ext cx="1116000" cy="792000"/>
          </a:xfrm>
          <a:prstGeom prst="round2SameRect">
            <a:avLst>
              <a:gd name="adj1" fmla="val 9752"/>
              <a:gd name="adj2" fmla="val 0"/>
            </a:avLst>
          </a:prstGeom>
          <a:solidFill>
            <a:srgbClr val="D7E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>
              <a:latin typeface="+mn-ea"/>
            </a:endParaRPr>
          </a:p>
        </p:txBody>
      </p:sp>
      <p:sp>
        <p:nvSpPr>
          <p:cNvPr id="10" name="양쪽 모서리가 둥근 사각형 37">
            <a:extLst>
              <a:ext uri="{FF2B5EF4-FFF2-40B4-BE49-F238E27FC236}">
                <a16:creationId xmlns:a16="http://schemas.microsoft.com/office/drawing/2014/main" id="{F22CBFF5-64E4-0D45-FE31-165BD7C02376}"/>
              </a:ext>
            </a:extLst>
          </p:cNvPr>
          <p:cNvSpPr/>
          <p:nvPr userDrawn="1"/>
        </p:nvSpPr>
        <p:spPr>
          <a:xfrm>
            <a:off x="4040038" y="2236320"/>
            <a:ext cx="1116000" cy="576000"/>
          </a:xfrm>
          <a:prstGeom prst="round2SameRect">
            <a:avLst>
              <a:gd name="adj1" fmla="val 0"/>
              <a:gd name="adj2" fmla="val 10949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b="1">
                <a:solidFill>
                  <a:schemeClr val="tx1"/>
                </a:solidFill>
                <a:latin typeface="+mn-ea"/>
              </a:rPr>
              <a:t>Hana Pale Green</a:t>
            </a:r>
          </a:p>
          <a:p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Pantone 573C</a:t>
            </a:r>
          </a:p>
          <a:p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C30 M0 Y15 K0</a:t>
            </a:r>
          </a:p>
          <a:p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R215 G237 B230 #D7EDE6</a:t>
            </a:r>
            <a:endParaRPr lang="ko-KR" altLang="en-US" sz="6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1" name="양쪽 모서리가 둥근 사각형 38">
            <a:extLst>
              <a:ext uri="{FF2B5EF4-FFF2-40B4-BE49-F238E27FC236}">
                <a16:creationId xmlns:a16="http://schemas.microsoft.com/office/drawing/2014/main" id="{F9862ABB-3E3A-91A8-800B-0878719210C6}"/>
              </a:ext>
            </a:extLst>
          </p:cNvPr>
          <p:cNvSpPr/>
          <p:nvPr userDrawn="1"/>
        </p:nvSpPr>
        <p:spPr>
          <a:xfrm>
            <a:off x="5371458" y="1440750"/>
            <a:ext cx="1116000" cy="792000"/>
          </a:xfrm>
          <a:prstGeom prst="round2SameRect">
            <a:avLst>
              <a:gd name="adj1" fmla="val 9752"/>
              <a:gd name="adj2" fmla="val 0"/>
            </a:avLst>
          </a:prstGeom>
          <a:solidFill>
            <a:srgbClr val="CED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>
              <a:latin typeface="+mn-ea"/>
            </a:endParaRPr>
          </a:p>
        </p:txBody>
      </p:sp>
      <p:sp>
        <p:nvSpPr>
          <p:cNvPr id="12" name="양쪽 모서리가 둥근 사각형 39">
            <a:extLst>
              <a:ext uri="{FF2B5EF4-FFF2-40B4-BE49-F238E27FC236}">
                <a16:creationId xmlns:a16="http://schemas.microsoft.com/office/drawing/2014/main" id="{F6343F6B-B845-C86C-73AC-0B5C80659B25}"/>
              </a:ext>
            </a:extLst>
          </p:cNvPr>
          <p:cNvSpPr/>
          <p:nvPr userDrawn="1"/>
        </p:nvSpPr>
        <p:spPr>
          <a:xfrm>
            <a:off x="5371482" y="2232750"/>
            <a:ext cx="1116000" cy="576000"/>
          </a:xfrm>
          <a:prstGeom prst="round2SameRect">
            <a:avLst>
              <a:gd name="adj1" fmla="val 0"/>
              <a:gd name="adj2" fmla="val 10949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b="1">
                <a:solidFill>
                  <a:schemeClr val="tx1"/>
                </a:solidFill>
                <a:latin typeface="+mn-ea"/>
              </a:rPr>
              <a:t>Hana Point Green</a:t>
            </a:r>
          </a:p>
          <a:p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Pantone 381C</a:t>
            </a:r>
          </a:p>
          <a:p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C25 M0 Y100 K0</a:t>
            </a:r>
          </a:p>
          <a:p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R206 G220 B88 #CEDC00</a:t>
            </a:r>
            <a:endParaRPr lang="ko-KR" altLang="en-US" sz="6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3" name="양쪽 모서리가 둥근 사각형 40">
            <a:extLst>
              <a:ext uri="{FF2B5EF4-FFF2-40B4-BE49-F238E27FC236}">
                <a16:creationId xmlns:a16="http://schemas.microsoft.com/office/drawing/2014/main" id="{88898756-6BE0-B8E8-CF43-04052CFF8400}"/>
              </a:ext>
            </a:extLst>
          </p:cNvPr>
          <p:cNvSpPr/>
          <p:nvPr userDrawn="1"/>
        </p:nvSpPr>
        <p:spPr>
          <a:xfrm>
            <a:off x="6578636" y="1440750"/>
            <a:ext cx="1116000" cy="792000"/>
          </a:xfrm>
          <a:prstGeom prst="round2SameRect">
            <a:avLst>
              <a:gd name="adj1" fmla="val 9752"/>
              <a:gd name="adj2" fmla="val 0"/>
            </a:avLst>
          </a:prstGeom>
          <a:solidFill>
            <a:srgbClr val="E4D2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>
              <a:latin typeface="+mn-ea"/>
            </a:endParaRPr>
          </a:p>
        </p:txBody>
      </p:sp>
      <p:sp>
        <p:nvSpPr>
          <p:cNvPr id="14" name="양쪽 모서리가 둥근 사각형 41">
            <a:extLst>
              <a:ext uri="{FF2B5EF4-FFF2-40B4-BE49-F238E27FC236}">
                <a16:creationId xmlns:a16="http://schemas.microsoft.com/office/drawing/2014/main" id="{C139003A-8EB5-A2D4-142B-EC8EA614E91C}"/>
              </a:ext>
            </a:extLst>
          </p:cNvPr>
          <p:cNvSpPr/>
          <p:nvPr userDrawn="1"/>
        </p:nvSpPr>
        <p:spPr>
          <a:xfrm>
            <a:off x="6578660" y="2232750"/>
            <a:ext cx="1116000" cy="576000"/>
          </a:xfrm>
          <a:prstGeom prst="round2SameRect">
            <a:avLst>
              <a:gd name="adj1" fmla="val 0"/>
              <a:gd name="adj2" fmla="val 10949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b="1">
                <a:solidFill>
                  <a:schemeClr val="tx1"/>
                </a:solidFill>
                <a:latin typeface="+mn-ea"/>
              </a:rPr>
              <a:t>Hana Beige</a:t>
            </a:r>
          </a:p>
          <a:p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Pantone 4246C</a:t>
            </a:r>
          </a:p>
          <a:p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C10 M15 Y25 K0</a:t>
            </a:r>
          </a:p>
          <a:p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R228 G210 B188 #E4D28C</a:t>
            </a:r>
            <a:endParaRPr lang="ko-KR" altLang="en-US" sz="6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5" name="양쪽 모서리가 둥근 사각형 42">
            <a:extLst>
              <a:ext uri="{FF2B5EF4-FFF2-40B4-BE49-F238E27FC236}">
                <a16:creationId xmlns:a16="http://schemas.microsoft.com/office/drawing/2014/main" id="{0ABD2682-9135-8335-6628-4896A042011E}"/>
              </a:ext>
            </a:extLst>
          </p:cNvPr>
          <p:cNvSpPr/>
          <p:nvPr userDrawn="1"/>
        </p:nvSpPr>
        <p:spPr>
          <a:xfrm>
            <a:off x="7785814" y="1440750"/>
            <a:ext cx="1116000" cy="792000"/>
          </a:xfrm>
          <a:prstGeom prst="round2SameRect">
            <a:avLst>
              <a:gd name="adj1" fmla="val 9752"/>
              <a:gd name="adj2" fmla="val 0"/>
            </a:avLst>
          </a:prstGeom>
          <a:solidFill>
            <a:srgbClr val="A7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>
              <a:latin typeface="+mn-ea"/>
            </a:endParaRPr>
          </a:p>
        </p:txBody>
      </p:sp>
      <p:sp>
        <p:nvSpPr>
          <p:cNvPr id="16" name="양쪽 모서리가 둥근 사각형 43">
            <a:extLst>
              <a:ext uri="{FF2B5EF4-FFF2-40B4-BE49-F238E27FC236}">
                <a16:creationId xmlns:a16="http://schemas.microsoft.com/office/drawing/2014/main" id="{8B7C2ADA-EE48-9779-8D73-DFC91290D02D}"/>
              </a:ext>
            </a:extLst>
          </p:cNvPr>
          <p:cNvSpPr/>
          <p:nvPr userDrawn="1"/>
        </p:nvSpPr>
        <p:spPr>
          <a:xfrm>
            <a:off x="7785838" y="2232750"/>
            <a:ext cx="1116000" cy="576000"/>
          </a:xfrm>
          <a:prstGeom prst="round2SameRect">
            <a:avLst>
              <a:gd name="adj1" fmla="val 0"/>
              <a:gd name="adj2" fmla="val 10949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b="1">
                <a:solidFill>
                  <a:schemeClr val="tx1"/>
                </a:solidFill>
                <a:latin typeface="+mn-ea"/>
              </a:rPr>
              <a:t>Hana Light Green</a:t>
            </a:r>
          </a:p>
          <a:p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Pantone 345C</a:t>
            </a:r>
          </a:p>
          <a:p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C35 M0 Y35 K0</a:t>
            </a:r>
          </a:p>
          <a:p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R167 G216 B183 #A7D8B7</a:t>
            </a:r>
            <a:endParaRPr lang="ko-KR" altLang="en-US" sz="6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AF0AF3-F727-87EA-331F-6D7A785953F3}"/>
              </a:ext>
            </a:extLst>
          </p:cNvPr>
          <p:cNvSpPr/>
          <p:nvPr userDrawn="1"/>
        </p:nvSpPr>
        <p:spPr>
          <a:xfrm>
            <a:off x="294214" y="1152659"/>
            <a:ext cx="1116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>
                <a:solidFill>
                  <a:schemeClr val="tx1"/>
                </a:solidFill>
                <a:latin typeface="+mn-ea"/>
              </a:rPr>
              <a:t>Main Color</a:t>
            </a:r>
            <a:endParaRPr lang="ko-KR" altLang="en-US" sz="8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6A13A8-C0EA-A8EE-8DBA-860139B17B3E}"/>
              </a:ext>
            </a:extLst>
          </p:cNvPr>
          <p:cNvSpPr/>
          <p:nvPr userDrawn="1"/>
        </p:nvSpPr>
        <p:spPr>
          <a:xfrm>
            <a:off x="2834825" y="1152659"/>
            <a:ext cx="1116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>
                <a:solidFill>
                  <a:schemeClr val="tx1"/>
                </a:solidFill>
                <a:latin typeface="+mn-ea"/>
              </a:rPr>
              <a:t>Sub Color</a:t>
            </a:r>
            <a:endParaRPr lang="ko-KR" altLang="en-US" sz="8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AE2570-4B98-D9AA-5DFB-38C2184ECB6F}"/>
              </a:ext>
            </a:extLst>
          </p:cNvPr>
          <p:cNvSpPr/>
          <p:nvPr userDrawn="1"/>
        </p:nvSpPr>
        <p:spPr>
          <a:xfrm>
            <a:off x="5371458" y="1152659"/>
            <a:ext cx="1116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>
                <a:solidFill>
                  <a:schemeClr val="tx1"/>
                </a:solidFill>
                <a:latin typeface="+mn-ea"/>
              </a:rPr>
              <a:t>Point Color</a:t>
            </a:r>
            <a:endParaRPr lang="ko-KR" altLang="en-US" sz="8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양쪽 모서리가 둥근 사각형 62">
            <a:extLst>
              <a:ext uri="{FF2B5EF4-FFF2-40B4-BE49-F238E27FC236}">
                <a16:creationId xmlns:a16="http://schemas.microsoft.com/office/drawing/2014/main" id="{245030AD-BB88-C3C4-8DD7-DD23E7732A52}"/>
              </a:ext>
            </a:extLst>
          </p:cNvPr>
          <p:cNvSpPr/>
          <p:nvPr userDrawn="1"/>
        </p:nvSpPr>
        <p:spPr>
          <a:xfrm>
            <a:off x="294239" y="3959740"/>
            <a:ext cx="1116000" cy="576000"/>
          </a:xfrm>
          <a:prstGeom prst="round2SameRect">
            <a:avLst>
              <a:gd name="adj1" fmla="val 0"/>
              <a:gd name="adj2" fmla="val 10949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b="1">
                <a:solidFill>
                  <a:schemeClr val="tx1"/>
                </a:solidFill>
                <a:latin typeface="+mn-ea"/>
              </a:rPr>
              <a:t>Hana Digital Green</a:t>
            </a:r>
          </a:p>
          <a:p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R183 G250 B120</a:t>
            </a:r>
          </a:p>
          <a:p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#87FA78</a:t>
            </a:r>
            <a:endParaRPr lang="ko-KR" altLang="en-US" sz="6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1" name="양쪽 모서리가 둥근 사각형 63">
            <a:extLst>
              <a:ext uri="{FF2B5EF4-FFF2-40B4-BE49-F238E27FC236}">
                <a16:creationId xmlns:a16="http://schemas.microsoft.com/office/drawing/2014/main" id="{D2D85D8F-6C5A-297F-D70B-9A29127F6BB9}"/>
              </a:ext>
            </a:extLst>
          </p:cNvPr>
          <p:cNvSpPr/>
          <p:nvPr userDrawn="1"/>
        </p:nvSpPr>
        <p:spPr>
          <a:xfrm>
            <a:off x="1499149" y="3959740"/>
            <a:ext cx="1116000" cy="576000"/>
          </a:xfrm>
          <a:prstGeom prst="round2SameRect">
            <a:avLst>
              <a:gd name="adj1" fmla="val 0"/>
              <a:gd name="adj2" fmla="val 10949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b="1">
                <a:solidFill>
                  <a:schemeClr val="tx1"/>
                </a:solidFill>
                <a:latin typeface="+mn-ea"/>
              </a:rPr>
              <a:t>Hana Digital Pink</a:t>
            </a:r>
          </a:p>
          <a:p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R232 G100 B193</a:t>
            </a:r>
          </a:p>
          <a:p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#E864C1</a:t>
            </a:r>
            <a:endParaRPr lang="ko-KR" altLang="en-US" sz="6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2" name="양쪽 모서리가 둥근 사각형 64">
            <a:extLst>
              <a:ext uri="{FF2B5EF4-FFF2-40B4-BE49-F238E27FC236}">
                <a16:creationId xmlns:a16="http://schemas.microsoft.com/office/drawing/2014/main" id="{E0F14910-B251-342A-2102-CDFF8B65C03A}"/>
              </a:ext>
            </a:extLst>
          </p:cNvPr>
          <p:cNvSpPr/>
          <p:nvPr userDrawn="1"/>
        </p:nvSpPr>
        <p:spPr>
          <a:xfrm>
            <a:off x="294215" y="3167740"/>
            <a:ext cx="1116000" cy="792000"/>
          </a:xfrm>
          <a:prstGeom prst="round2SameRect">
            <a:avLst>
              <a:gd name="adj1" fmla="val 9752"/>
              <a:gd name="adj2" fmla="val 0"/>
            </a:avLst>
          </a:prstGeom>
          <a:solidFill>
            <a:srgbClr val="B7F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>
              <a:latin typeface="+mn-ea"/>
            </a:endParaRPr>
          </a:p>
        </p:txBody>
      </p:sp>
      <p:sp>
        <p:nvSpPr>
          <p:cNvPr id="23" name="양쪽 모서리가 둥근 사각형 65">
            <a:extLst>
              <a:ext uri="{FF2B5EF4-FFF2-40B4-BE49-F238E27FC236}">
                <a16:creationId xmlns:a16="http://schemas.microsoft.com/office/drawing/2014/main" id="{E7148539-F24E-9AA4-158A-40BC3F104A8A}"/>
              </a:ext>
            </a:extLst>
          </p:cNvPr>
          <p:cNvSpPr/>
          <p:nvPr userDrawn="1"/>
        </p:nvSpPr>
        <p:spPr>
          <a:xfrm>
            <a:off x="2832812" y="3959740"/>
            <a:ext cx="1116000" cy="576000"/>
          </a:xfrm>
          <a:prstGeom prst="round2SameRect">
            <a:avLst>
              <a:gd name="adj1" fmla="val 0"/>
              <a:gd name="adj2" fmla="val 10949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b="1">
                <a:solidFill>
                  <a:schemeClr val="tx1"/>
                </a:solidFill>
                <a:latin typeface="+mn-ea"/>
              </a:rPr>
              <a:t>Hana Digital Purple</a:t>
            </a:r>
          </a:p>
          <a:p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R167 G46 B245</a:t>
            </a:r>
          </a:p>
          <a:p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#A72DF5</a:t>
            </a:r>
            <a:endParaRPr lang="ko-KR" altLang="en-US" sz="6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4" name="양쪽 모서리가 둥근 사각형 66">
            <a:extLst>
              <a:ext uri="{FF2B5EF4-FFF2-40B4-BE49-F238E27FC236}">
                <a16:creationId xmlns:a16="http://schemas.microsoft.com/office/drawing/2014/main" id="{8850B786-CDB2-2DED-CC9A-5950E9F83B50}"/>
              </a:ext>
            </a:extLst>
          </p:cNvPr>
          <p:cNvSpPr/>
          <p:nvPr userDrawn="1"/>
        </p:nvSpPr>
        <p:spPr>
          <a:xfrm>
            <a:off x="1512149" y="3167740"/>
            <a:ext cx="1116000" cy="792000"/>
          </a:xfrm>
          <a:prstGeom prst="round2SameRect">
            <a:avLst>
              <a:gd name="adj1" fmla="val 9752"/>
              <a:gd name="adj2" fmla="val 0"/>
            </a:avLst>
          </a:prstGeom>
          <a:solidFill>
            <a:srgbClr val="E86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>
              <a:latin typeface="+mn-ea"/>
            </a:endParaRPr>
          </a:p>
        </p:txBody>
      </p:sp>
      <p:sp>
        <p:nvSpPr>
          <p:cNvPr id="25" name="양쪽 모서리가 둥근 사각형 67">
            <a:extLst>
              <a:ext uri="{FF2B5EF4-FFF2-40B4-BE49-F238E27FC236}">
                <a16:creationId xmlns:a16="http://schemas.microsoft.com/office/drawing/2014/main" id="{2F7B68C0-FBDF-24EC-FDD7-134EC112025D}"/>
              </a:ext>
            </a:extLst>
          </p:cNvPr>
          <p:cNvSpPr/>
          <p:nvPr userDrawn="1"/>
        </p:nvSpPr>
        <p:spPr>
          <a:xfrm>
            <a:off x="4040038" y="3959740"/>
            <a:ext cx="1116000" cy="576000"/>
          </a:xfrm>
          <a:prstGeom prst="round2SameRect">
            <a:avLst>
              <a:gd name="adj1" fmla="val 0"/>
              <a:gd name="adj2" fmla="val 10949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b="1">
                <a:solidFill>
                  <a:schemeClr val="tx1"/>
                </a:solidFill>
                <a:latin typeface="+mn-ea"/>
              </a:rPr>
              <a:t>Hana Digital Orange</a:t>
            </a:r>
          </a:p>
          <a:p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R239 G171 B60</a:t>
            </a:r>
          </a:p>
          <a:p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#EFAB3C</a:t>
            </a:r>
            <a:endParaRPr lang="ko-KR" altLang="en-US" sz="6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6" name="양쪽 모서리가 둥근 사각형 68">
            <a:extLst>
              <a:ext uri="{FF2B5EF4-FFF2-40B4-BE49-F238E27FC236}">
                <a16:creationId xmlns:a16="http://schemas.microsoft.com/office/drawing/2014/main" id="{EB562D15-3F23-BC96-9CC6-1B85A16C3BD0}"/>
              </a:ext>
            </a:extLst>
          </p:cNvPr>
          <p:cNvSpPr/>
          <p:nvPr userDrawn="1"/>
        </p:nvSpPr>
        <p:spPr>
          <a:xfrm>
            <a:off x="2832764" y="3167740"/>
            <a:ext cx="1116000" cy="792000"/>
          </a:xfrm>
          <a:prstGeom prst="round2SameRect">
            <a:avLst>
              <a:gd name="adj1" fmla="val 9752"/>
              <a:gd name="adj2" fmla="val 0"/>
            </a:avLst>
          </a:prstGeom>
          <a:solidFill>
            <a:srgbClr val="A72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>
              <a:latin typeface="+mn-ea"/>
            </a:endParaRPr>
          </a:p>
        </p:txBody>
      </p:sp>
      <p:sp>
        <p:nvSpPr>
          <p:cNvPr id="27" name="양쪽 모서리가 둥근 사각형 69">
            <a:extLst>
              <a:ext uri="{FF2B5EF4-FFF2-40B4-BE49-F238E27FC236}">
                <a16:creationId xmlns:a16="http://schemas.microsoft.com/office/drawing/2014/main" id="{D5C75128-ABFF-A1C4-33C4-3EA60946D349}"/>
              </a:ext>
            </a:extLst>
          </p:cNvPr>
          <p:cNvSpPr/>
          <p:nvPr userDrawn="1"/>
        </p:nvSpPr>
        <p:spPr>
          <a:xfrm>
            <a:off x="5371458" y="3959740"/>
            <a:ext cx="1116000" cy="576000"/>
          </a:xfrm>
          <a:prstGeom prst="round2SameRect">
            <a:avLst>
              <a:gd name="adj1" fmla="val 0"/>
              <a:gd name="adj2" fmla="val 10949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b="1">
                <a:solidFill>
                  <a:schemeClr val="tx1"/>
                </a:solidFill>
                <a:latin typeface="+mn-ea"/>
              </a:rPr>
              <a:t>Hana Gold</a:t>
            </a:r>
          </a:p>
          <a:p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Pantone 871C</a:t>
            </a:r>
          </a:p>
          <a:p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C0 M11 Y41 K48</a:t>
            </a:r>
          </a:p>
          <a:p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R132 G117 B78 #84754E</a:t>
            </a:r>
            <a:endParaRPr lang="ko-KR" altLang="en-US" sz="6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8" name="양쪽 모서리가 둥근 사각형 70">
            <a:extLst>
              <a:ext uri="{FF2B5EF4-FFF2-40B4-BE49-F238E27FC236}">
                <a16:creationId xmlns:a16="http://schemas.microsoft.com/office/drawing/2014/main" id="{D8505B93-A8D0-E917-0DD6-4D7899AEC395}"/>
              </a:ext>
            </a:extLst>
          </p:cNvPr>
          <p:cNvSpPr/>
          <p:nvPr userDrawn="1"/>
        </p:nvSpPr>
        <p:spPr>
          <a:xfrm>
            <a:off x="4040014" y="3167740"/>
            <a:ext cx="1116000" cy="792000"/>
          </a:xfrm>
          <a:prstGeom prst="round2SameRect">
            <a:avLst>
              <a:gd name="adj1" fmla="val 9752"/>
              <a:gd name="adj2" fmla="val 0"/>
            </a:avLst>
          </a:prstGeom>
          <a:solidFill>
            <a:srgbClr val="EFA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>
              <a:latin typeface="+mn-ea"/>
            </a:endParaRPr>
          </a:p>
        </p:txBody>
      </p:sp>
      <p:sp>
        <p:nvSpPr>
          <p:cNvPr id="29" name="양쪽 모서리가 둥근 사각형 71">
            <a:extLst>
              <a:ext uri="{FF2B5EF4-FFF2-40B4-BE49-F238E27FC236}">
                <a16:creationId xmlns:a16="http://schemas.microsoft.com/office/drawing/2014/main" id="{1004DB9B-D24C-8249-999D-491A94549A2D}"/>
              </a:ext>
            </a:extLst>
          </p:cNvPr>
          <p:cNvSpPr/>
          <p:nvPr userDrawn="1"/>
        </p:nvSpPr>
        <p:spPr>
          <a:xfrm>
            <a:off x="6578660" y="3959740"/>
            <a:ext cx="1116000" cy="576000"/>
          </a:xfrm>
          <a:prstGeom prst="round2SameRect">
            <a:avLst>
              <a:gd name="adj1" fmla="val 0"/>
              <a:gd name="adj2" fmla="val 10949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b="1">
                <a:solidFill>
                  <a:schemeClr val="tx1"/>
                </a:solidFill>
                <a:latin typeface="+mn-ea"/>
              </a:rPr>
              <a:t>Hana Light Gold</a:t>
            </a:r>
          </a:p>
          <a:p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Pantone 8003C</a:t>
            </a:r>
          </a:p>
          <a:p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C0 M9 Y19 K46</a:t>
            </a:r>
          </a:p>
          <a:p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R138 G126 B112 #8A7E70</a:t>
            </a:r>
            <a:endParaRPr lang="ko-KR" altLang="en-US" sz="6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9831726-3934-B94A-5D76-6929540F559D}"/>
              </a:ext>
            </a:extLst>
          </p:cNvPr>
          <p:cNvSpPr/>
          <p:nvPr userDrawn="1"/>
        </p:nvSpPr>
        <p:spPr>
          <a:xfrm>
            <a:off x="294214" y="2879740"/>
            <a:ext cx="2377951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>
                <a:solidFill>
                  <a:schemeClr val="tx1"/>
                </a:solidFill>
                <a:latin typeface="+mn-ea"/>
              </a:rPr>
              <a:t>Digital Color (RGB Only)</a:t>
            </a:r>
            <a:endParaRPr lang="ko-KR" altLang="en-US" sz="8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4080252-6293-C3DE-A626-277E7EBBB5F4}"/>
              </a:ext>
            </a:extLst>
          </p:cNvPr>
          <p:cNvSpPr/>
          <p:nvPr userDrawn="1"/>
        </p:nvSpPr>
        <p:spPr>
          <a:xfrm>
            <a:off x="5371458" y="2879740"/>
            <a:ext cx="237797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>
                <a:solidFill>
                  <a:schemeClr val="tx1"/>
                </a:solidFill>
                <a:latin typeface="+mn-ea"/>
              </a:rPr>
              <a:t>Special Color (Metallic)</a:t>
            </a:r>
            <a:endParaRPr lang="ko-KR" altLang="en-US" sz="8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양쪽 모서리가 둥근 사각형 74">
            <a:extLst>
              <a:ext uri="{FF2B5EF4-FFF2-40B4-BE49-F238E27FC236}">
                <a16:creationId xmlns:a16="http://schemas.microsoft.com/office/drawing/2014/main" id="{657136B6-2AA1-0B15-784D-FA09D92ADDE9}"/>
              </a:ext>
            </a:extLst>
          </p:cNvPr>
          <p:cNvSpPr/>
          <p:nvPr userDrawn="1"/>
        </p:nvSpPr>
        <p:spPr>
          <a:xfrm>
            <a:off x="5371458" y="3167740"/>
            <a:ext cx="1116000" cy="792000"/>
          </a:xfrm>
          <a:prstGeom prst="round2SameRect">
            <a:avLst>
              <a:gd name="adj1" fmla="val 9752"/>
              <a:gd name="adj2" fmla="val 0"/>
            </a:avLst>
          </a:prstGeom>
          <a:solidFill>
            <a:srgbClr val="847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>
              <a:latin typeface="+mn-ea"/>
            </a:endParaRPr>
          </a:p>
        </p:txBody>
      </p:sp>
      <p:sp>
        <p:nvSpPr>
          <p:cNvPr id="33" name="양쪽 모서리가 둥근 사각형 75">
            <a:extLst>
              <a:ext uri="{FF2B5EF4-FFF2-40B4-BE49-F238E27FC236}">
                <a16:creationId xmlns:a16="http://schemas.microsoft.com/office/drawing/2014/main" id="{BBBE1030-9EEE-D0D1-ADC4-BDF490373E6C}"/>
              </a:ext>
            </a:extLst>
          </p:cNvPr>
          <p:cNvSpPr/>
          <p:nvPr userDrawn="1"/>
        </p:nvSpPr>
        <p:spPr>
          <a:xfrm>
            <a:off x="6578660" y="3167740"/>
            <a:ext cx="1116000" cy="792000"/>
          </a:xfrm>
          <a:prstGeom prst="round2SameRect">
            <a:avLst>
              <a:gd name="adj1" fmla="val 9752"/>
              <a:gd name="adj2" fmla="val 0"/>
            </a:avLst>
          </a:prstGeom>
          <a:solidFill>
            <a:srgbClr val="8A7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>
              <a:latin typeface="+mn-ea"/>
            </a:endParaRPr>
          </a:p>
        </p:txBody>
      </p:sp>
      <p:sp>
        <p:nvSpPr>
          <p:cNvPr id="34" name="양쪽 모서리가 둥근 사각형 76">
            <a:extLst>
              <a:ext uri="{FF2B5EF4-FFF2-40B4-BE49-F238E27FC236}">
                <a16:creationId xmlns:a16="http://schemas.microsoft.com/office/drawing/2014/main" id="{47921CF9-D511-3ABA-1105-ADF7CDE54D58}"/>
              </a:ext>
            </a:extLst>
          </p:cNvPr>
          <p:cNvSpPr/>
          <p:nvPr userDrawn="1"/>
        </p:nvSpPr>
        <p:spPr>
          <a:xfrm>
            <a:off x="7785814" y="3959740"/>
            <a:ext cx="1116000" cy="576000"/>
          </a:xfrm>
          <a:prstGeom prst="round2SameRect">
            <a:avLst>
              <a:gd name="adj1" fmla="val 0"/>
              <a:gd name="adj2" fmla="val 10949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b="1">
                <a:solidFill>
                  <a:schemeClr val="tx1"/>
                </a:solidFill>
                <a:latin typeface="+mn-ea"/>
              </a:rPr>
              <a:t>Hana Silver</a:t>
            </a:r>
          </a:p>
          <a:p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Pantone 877C</a:t>
            </a:r>
          </a:p>
          <a:p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C3 M1 Y0 K44</a:t>
            </a:r>
          </a:p>
          <a:p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R138 G141 B143 #8A8D8F</a:t>
            </a:r>
            <a:endParaRPr lang="ko-KR" altLang="en-US" sz="6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5" name="양쪽 모서리가 둥근 사각형 77">
            <a:extLst>
              <a:ext uri="{FF2B5EF4-FFF2-40B4-BE49-F238E27FC236}">
                <a16:creationId xmlns:a16="http://schemas.microsoft.com/office/drawing/2014/main" id="{F8BF19A5-8EBE-A3B6-2075-74AAC634A44A}"/>
              </a:ext>
            </a:extLst>
          </p:cNvPr>
          <p:cNvSpPr/>
          <p:nvPr userDrawn="1"/>
        </p:nvSpPr>
        <p:spPr>
          <a:xfrm>
            <a:off x="7785814" y="3167740"/>
            <a:ext cx="1116000" cy="792000"/>
          </a:xfrm>
          <a:prstGeom prst="round2SameRect">
            <a:avLst>
              <a:gd name="adj1" fmla="val 9752"/>
              <a:gd name="adj2" fmla="val 0"/>
            </a:avLst>
          </a:prstGeom>
          <a:solidFill>
            <a:srgbClr val="8A8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3C44ED8-817C-8DDB-38B4-D988AE16FADD}"/>
              </a:ext>
            </a:extLst>
          </p:cNvPr>
          <p:cNvSpPr/>
          <p:nvPr userDrawn="1"/>
        </p:nvSpPr>
        <p:spPr>
          <a:xfrm>
            <a:off x="294214" y="4832237"/>
            <a:ext cx="8607600" cy="11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양쪽 모서리가 둥근 사각형 85">
            <a:extLst>
              <a:ext uri="{FF2B5EF4-FFF2-40B4-BE49-F238E27FC236}">
                <a16:creationId xmlns:a16="http://schemas.microsoft.com/office/drawing/2014/main" id="{F029692D-849F-D22C-E4A8-EF934D5A557F}"/>
              </a:ext>
            </a:extLst>
          </p:cNvPr>
          <p:cNvSpPr/>
          <p:nvPr userDrawn="1"/>
        </p:nvSpPr>
        <p:spPr>
          <a:xfrm>
            <a:off x="581564" y="5030237"/>
            <a:ext cx="468000" cy="468000"/>
          </a:xfrm>
          <a:prstGeom prst="round2SameRect">
            <a:avLst>
              <a:gd name="adj1" fmla="val 14431"/>
              <a:gd name="adj2" fmla="val 0"/>
            </a:avLst>
          </a:prstGeom>
          <a:solidFill>
            <a:srgbClr val="009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>
              <a:latin typeface="+mn-ea"/>
            </a:endParaRPr>
          </a:p>
        </p:txBody>
      </p:sp>
      <p:sp>
        <p:nvSpPr>
          <p:cNvPr id="38" name="양쪽 모서리가 둥근 사각형 86">
            <a:extLst>
              <a:ext uri="{FF2B5EF4-FFF2-40B4-BE49-F238E27FC236}">
                <a16:creationId xmlns:a16="http://schemas.microsoft.com/office/drawing/2014/main" id="{9F02B905-6194-C28F-C1DA-4459910646AD}"/>
              </a:ext>
            </a:extLst>
          </p:cNvPr>
          <p:cNvSpPr/>
          <p:nvPr userDrawn="1"/>
        </p:nvSpPr>
        <p:spPr>
          <a:xfrm>
            <a:off x="1166199" y="5030237"/>
            <a:ext cx="468000" cy="468000"/>
          </a:xfrm>
          <a:prstGeom prst="round2SameRect">
            <a:avLst>
              <a:gd name="adj1" fmla="val 14431"/>
              <a:gd name="adj2" fmla="val 0"/>
            </a:avLst>
          </a:prstGeom>
          <a:solidFill>
            <a:srgbClr val="DC23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>
              <a:latin typeface="+mn-ea"/>
            </a:endParaRPr>
          </a:p>
        </p:txBody>
      </p:sp>
      <p:sp>
        <p:nvSpPr>
          <p:cNvPr id="39" name="양쪽 모서리가 둥근 사각형 87">
            <a:extLst>
              <a:ext uri="{FF2B5EF4-FFF2-40B4-BE49-F238E27FC236}">
                <a16:creationId xmlns:a16="http://schemas.microsoft.com/office/drawing/2014/main" id="{3B65E3A0-3257-A3F9-946A-6E287075BA63}"/>
              </a:ext>
            </a:extLst>
          </p:cNvPr>
          <p:cNvSpPr/>
          <p:nvPr userDrawn="1"/>
        </p:nvSpPr>
        <p:spPr>
          <a:xfrm>
            <a:off x="1750834" y="5030237"/>
            <a:ext cx="468000" cy="468000"/>
          </a:xfrm>
          <a:prstGeom prst="round2SameRect">
            <a:avLst>
              <a:gd name="adj1" fmla="val 14431"/>
              <a:gd name="adj2" fmla="val 0"/>
            </a:avLst>
          </a:prstGeom>
          <a:solidFill>
            <a:srgbClr val="004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>
              <a:latin typeface="+mn-ea"/>
            </a:endParaRPr>
          </a:p>
        </p:txBody>
      </p:sp>
      <p:sp>
        <p:nvSpPr>
          <p:cNvPr id="40" name="양쪽 모서리가 둥근 사각형 88">
            <a:extLst>
              <a:ext uri="{FF2B5EF4-FFF2-40B4-BE49-F238E27FC236}">
                <a16:creationId xmlns:a16="http://schemas.microsoft.com/office/drawing/2014/main" id="{5E87C9F4-0E3B-E26D-4C89-5DE6BA3CD015}"/>
              </a:ext>
            </a:extLst>
          </p:cNvPr>
          <p:cNvSpPr/>
          <p:nvPr userDrawn="1"/>
        </p:nvSpPr>
        <p:spPr>
          <a:xfrm>
            <a:off x="2335469" y="5030237"/>
            <a:ext cx="468000" cy="468000"/>
          </a:xfrm>
          <a:prstGeom prst="round2SameRect">
            <a:avLst>
              <a:gd name="adj1" fmla="val 14431"/>
              <a:gd name="adj2" fmla="val 0"/>
            </a:avLst>
          </a:prstGeom>
          <a:solidFill>
            <a:srgbClr val="D7E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>
              <a:latin typeface="+mn-ea"/>
            </a:endParaRPr>
          </a:p>
        </p:txBody>
      </p:sp>
      <p:sp>
        <p:nvSpPr>
          <p:cNvPr id="41" name="양쪽 모서리가 둥근 사각형 89">
            <a:extLst>
              <a:ext uri="{FF2B5EF4-FFF2-40B4-BE49-F238E27FC236}">
                <a16:creationId xmlns:a16="http://schemas.microsoft.com/office/drawing/2014/main" id="{6F2DC2A7-8675-007E-4158-807ABC2EC872}"/>
              </a:ext>
            </a:extLst>
          </p:cNvPr>
          <p:cNvSpPr/>
          <p:nvPr userDrawn="1"/>
        </p:nvSpPr>
        <p:spPr>
          <a:xfrm>
            <a:off x="2920104" y="5030237"/>
            <a:ext cx="468000" cy="468000"/>
          </a:xfrm>
          <a:prstGeom prst="round2SameRect">
            <a:avLst>
              <a:gd name="adj1" fmla="val 14431"/>
              <a:gd name="adj2" fmla="val 0"/>
            </a:avLst>
          </a:prstGeom>
          <a:solidFill>
            <a:srgbClr val="CED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>
              <a:latin typeface="+mn-ea"/>
            </a:endParaRPr>
          </a:p>
        </p:txBody>
      </p:sp>
      <p:sp>
        <p:nvSpPr>
          <p:cNvPr id="42" name="양쪽 모서리가 둥근 사각형 90">
            <a:extLst>
              <a:ext uri="{FF2B5EF4-FFF2-40B4-BE49-F238E27FC236}">
                <a16:creationId xmlns:a16="http://schemas.microsoft.com/office/drawing/2014/main" id="{489CB4B4-89E8-2C2B-9AE8-01E2A76A5D03}"/>
              </a:ext>
            </a:extLst>
          </p:cNvPr>
          <p:cNvSpPr/>
          <p:nvPr userDrawn="1"/>
        </p:nvSpPr>
        <p:spPr>
          <a:xfrm>
            <a:off x="3504739" y="5030237"/>
            <a:ext cx="468000" cy="468000"/>
          </a:xfrm>
          <a:prstGeom prst="round2SameRect">
            <a:avLst>
              <a:gd name="adj1" fmla="val 14431"/>
              <a:gd name="adj2" fmla="val 0"/>
            </a:avLst>
          </a:prstGeom>
          <a:solidFill>
            <a:srgbClr val="E4D2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>
              <a:latin typeface="+mn-ea"/>
            </a:endParaRPr>
          </a:p>
        </p:txBody>
      </p:sp>
      <p:sp>
        <p:nvSpPr>
          <p:cNvPr id="43" name="양쪽 모서리가 둥근 사각형 91">
            <a:extLst>
              <a:ext uri="{FF2B5EF4-FFF2-40B4-BE49-F238E27FC236}">
                <a16:creationId xmlns:a16="http://schemas.microsoft.com/office/drawing/2014/main" id="{640DCDD0-61BD-D8A5-F0E5-59CD5BC1CFCA}"/>
              </a:ext>
            </a:extLst>
          </p:cNvPr>
          <p:cNvSpPr/>
          <p:nvPr userDrawn="1"/>
        </p:nvSpPr>
        <p:spPr>
          <a:xfrm>
            <a:off x="4089374" y="5030237"/>
            <a:ext cx="468000" cy="468000"/>
          </a:xfrm>
          <a:prstGeom prst="round2SameRect">
            <a:avLst>
              <a:gd name="adj1" fmla="val 14431"/>
              <a:gd name="adj2" fmla="val 0"/>
            </a:avLst>
          </a:prstGeom>
          <a:solidFill>
            <a:srgbClr val="A7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>
              <a:latin typeface="+mn-ea"/>
            </a:endParaRPr>
          </a:p>
        </p:txBody>
      </p:sp>
      <p:sp>
        <p:nvSpPr>
          <p:cNvPr id="44" name="양쪽 모서리가 둥근 사각형 92">
            <a:extLst>
              <a:ext uri="{FF2B5EF4-FFF2-40B4-BE49-F238E27FC236}">
                <a16:creationId xmlns:a16="http://schemas.microsoft.com/office/drawing/2014/main" id="{A902204C-778E-2E0B-BEB5-C74C5B20B028}"/>
              </a:ext>
            </a:extLst>
          </p:cNvPr>
          <p:cNvSpPr/>
          <p:nvPr userDrawn="1"/>
        </p:nvSpPr>
        <p:spPr>
          <a:xfrm>
            <a:off x="4674009" y="5030237"/>
            <a:ext cx="468000" cy="468000"/>
          </a:xfrm>
          <a:prstGeom prst="round2SameRect">
            <a:avLst>
              <a:gd name="adj1" fmla="val 14431"/>
              <a:gd name="adj2" fmla="val 0"/>
            </a:avLst>
          </a:prstGeom>
          <a:solidFill>
            <a:srgbClr val="B7F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>
              <a:latin typeface="+mn-ea"/>
            </a:endParaRPr>
          </a:p>
        </p:txBody>
      </p:sp>
      <p:sp>
        <p:nvSpPr>
          <p:cNvPr id="45" name="양쪽 모서리가 둥근 사각형 93">
            <a:extLst>
              <a:ext uri="{FF2B5EF4-FFF2-40B4-BE49-F238E27FC236}">
                <a16:creationId xmlns:a16="http://schemas.microsoft.com/office/drawing/2014/main" id="{21C7593C-BC0D-D98C-419A-5F47C90CE52D}"/>
              </a:ext>
            </a:extLst>
          </p:cNvPr>
          <p:cNvSpPr/>
          <p:nvPr userDrawn="1"/>
        </p:nvSpPr>
        <p:spPr>
          <a:xfrm>
            <a:off x="5258644" y="5030237"/>
            <a:ext cx="468000" cy="468000"/>
          </a:xfrm>
          <a:prstGeom prst="round2SameRect">
            <a:avLst>
              <a:gd name="adj1" fmla="val 14431"/>
              <a:gd name="adj2" fmla="val 0"/>
            </a:avLst>
          </a:prstGeom>
          <a:solidFill>
            <a:srgbClr val="E86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>
              <a:latin typeface="+mn-ea"/>
            </a:endParaRPr>
          </a:p>
        </p:txBody>
      </p:sp>
      <p:sp>
        <p:nvSpPr>
          <p:cNvPr id="46" name="양쪽 모서리가 둥근 사각형 94">
            <a:extLst>
              <a:ext uri="{FF2B5EF4-FFF2-40B4-BE49-F238E27FC236}">
                <a16:creationId xmlns:a16="http://schemas.microsoft.com/office/drawing/2014/main" id="{C5749E40-FBC5-0992-6C00-FBFADE14355F}"/>
              </a:ext>
            </a:extLst>
          </p:cNvPr>
          <p:cNvSpPr/>
          <p:nvPr userDrawn="1"/>
        </p:nvSpPr>
        <p:spPr>
          <a:xfrm>
            <a:off x="5843279" y="5030237"/>
            <a:ext cx="468000" cy="468000"/>
          </a:xfrm>
          <a:prstGeom prst="round2SameRect">
            <a:avLst>
              <a:gd name="adj1" fmla="val 14431"/>
              <a:gd name="adj2" fmla="val 0"/>
            </a:avLst>
          </a:prstGeom>
          <a:solidFill>
            <a:srgbClr val="A72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>
              <a:latin typeface="+mn-ea"/>
            </a:endParaRPr>
          </a:p>
        </p:txBody>
      </p:sp>
      <p:sp>
        <p:nvSpPr>
          <p:cNvPr id="47" name="양쪽 모서리가 둥근 사각형 95">
            <a:extLst>
              <a:ext uri="{FF2B5EF4-FFF2-40B4-BE49-F238E27FC236}">
                <a16:creationId xmlns:a16="http://schemas.microsoft.com/office/drawing/2014/main" id="{160CB5CB-086B-6EB6-21D3-D4E06F773944}"/>
              </a:ext>
            </a:extLst>
          </p:cNvPr>
          <p:cNvSpPr/>
          <p:nvPr userDrawn="1"/>
        </p:nvSpPr>
        <p:spPr>
          <a:xfrm>
            <a:off x="6427914" y="5030237"/>
            <a:ext cx="468000" cy="468000"/>
          </a:xfrm>
          <a:prstGeom prst="round2SameRect">
            <a:avLst>
              <a:gd name="adj1" fmla="val 14431"/>
              <a:gd name="adj2" fmla="val 0"/>
            </a:avLst>
          </a:prstGeom>
          <a:solidFill>
            <a:srgbClr val="EFA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>
              <a:latin typeface="+mn-ea"/>
            </a:endParaRPr>
          </a:p>
        </p:txBody>
      </p:sp>
      <p:sp>
        <p:nvSpPr>
          <p:cNvPr id="48" name="양쪽 모서리가 둥근 사각형 96">
            <a:extLst>
              <a:ext uri="{FF2B5EF4-FFF2-40B4-BE49-F238E27FC236}">
                <a16:creationId xmlns:a16="http://schemas.microsoft.com/office/drawing/2014/main" id="{BD547B32-325F-CCE0-3252-50A287EBC319}"/>
              </a:ext>
            </a:extLst>
          </p:cNvPr>
          <p:cNvSpPr/>
          <p:nvPr userDrawn="1"/>
        </p:nvSpPr>
        <p:spPr>
          <a:xfrm>
            <a:off x="7012549" y="5030237"/>
            <a:ext cx="468000" cy="468000"/>
          </a:xfrm>
          <a:prstGeom prst="round2SameRect">
            <a:avLst>
              <a:gd name="adj1" fmla="val 14431"/>
              <a:gd name="adj2" fmla="val 0"/>
            </a:avLst>
          </a:prstGeom>
          <a:solidFill>
            <a:srgbClr val="847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>
              <a:latin typeface="+mn-ea"/>
            </a:endParaRPr>
          </a:p>
        </p:txBody>
      </p:sp>
      <p:sp>
        <p:nvSpPr>
          <p:cNvPr id="49" name="양쪽 모서리가 둥근 사각형 97">
            <a:extLst>
              <a:ext uri="{FF2B5EF4-FFF2-40B4-BE49-F238E27FC236}">
                <a16:creationId xmlns:a16="http://schemas.microsoft.com/office/drawing/2014/main" id="{339F5DD8-4BDA-DA23-E87B-01A6B1DA23C6}"/>
              </a:ext>
            </a:extLst>
          </p:cNvPr>
          <p:cNvSpPr/>
          <p:nvPr userDrawn="1"/>
        </p:nvSpPr>
        <p:spPr>
          <a:xfrm>
            <a:off x="7597184" y="5030237"/>
            <a:ext cx="468000" cy="468000"/>
          </a:xfrm>
          <a:prstGeom prst="round2SameRect">
            <a:avLst>
              <a:gd name="adj1" fmla="val 14431"/>
              <a:gd name="adj2" fmla="val 0"/>
            </a:avLst>
          </a:prstGeom>
          <a:solidFill>
            <a:srgbClr val="8A7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>
              <a:latin typeface="+mn-ea"/>
            </a:endParaRPr>
          </a:p>
        </p:txBody>
      </p:sp>
      <p:sp>
        <p:nvSpPr>
          <p:cNvPr id="50" name="양쪽 모서리가 둥근 사각형 98">
            <a:extLst>
              <a:ext uri="{FF2B5EF4-FFF2-40B4-BE49-F238E27FC236}">
                <a16:creationId xmlns:a16="http://schemas.microsoft.com/office/drawing/2014/main" id="{6D55FB73-E845-C111-C3A7-C74FC55D03C6}"/>
              </a:ext>
            </a:extLst>
          </p:cNvPr>
          <p:cNvSpPr/>
          <p:nvPr userDrawn="1"/>
        </p:nvSpPr>
        <p:spPr>
          <a:xfrm>
            <a:off x="8181814" y="5030237"/>
            <a:ext cx="468000" cy="468000"/>
          </a:xfrm>
          <a:prstGeom prst="round2SameRect">
            <a:avLst>
              <a:gd name="adj1" fmla="val 14431"/>
              <a:gd name="adj2" fmla="val 0"/>
            </a:avLst>
          </a:prstGeom>
          <a:solidFill>
            <a:srgbClr val="8A8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38004E0-15F6-803F-C57A-E0E816877660}"/>
              </a:ext>
            </a:extLst>
          </p:cNvPr>
          <p:cNvSpPr/>
          <p:nvPr userDrawn="1"/>
        </p:nvSpPr>
        <p:spPr>
          <a:xfrm>
            <a:off x="294214" y="4543725"/>
            <a:ext cx="2377951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>
                <a:solidFill>
                  <a:schemeClr val="tx1"/>
                </a:solidFill>
                <a:latin typeface="+mn-ea"/>
              </a:rPr>
              <a:t>Dark Background</a:t>
            </a:r>
            <a:endParaRPr lang="ko-KR" altLang="en-US" sz="8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양쪽 모서리가 둥근 사각형 115">
            <a:extLst>
              <a:ext uri="{FF2B5EF4-FFF2-40B4-BE49-F238E27FC236}">
                <a16:creationId xmlns:a16="http://schemas.microsoft.com/office/drawing/2014/main" id="{11C6DA27-FF1F-7114-274F-AF432D26D90C}"/>
              </a:ext>
            </a:extLst>
          </p:cNvPr>
          <p:cNvSpPr/>
          <p:nvPr userDrawn="1"/>
        </p:nvSpPr>
        <p:spPr>
          <a:xfrm>
            <a:off x="581564" y="5498237"/>
            <a:ext cx="468000" cy="324000"/>
          </a:xfrm>
          <a:prstGeom prst="round2SameRect">
            <a:avLst>
              <a:gd name="adj1" fmla="val 0"/>
              <a:gd name="adj2" fmla="val 23324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>
                <a:solidFill>
                  <a:schemeClr val="tx1"/>
                </a:solidFill>
                <a:latin typeface="+mn-ea"/>
              </a:rPr>
              <a:t>Main</a:t>
            </a:r>
            <a:endParaRPr lang="ko-KR" altLang="en-US" sz="6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양쪽 모서리가 둥근 사각형 116">
            <a:extLst>
              <a:ext uri="{FF2B5EF4-FFF2-40B4-BE49-F238E27FC236}">
                <a16:creationId xmlns:a16="http://schemas.microsoft.com/office/drawing/2014/main" id="{2C5A518D-5291-5419-1D3D-4CC1DCC8104C}"/>
              </a:ext>
            </a:extLst>
          </p:cNvPr>
          <p:cNvSpPr/>
          <p:nvPr userDrawn="1"/>
        </p:nvSpPr>
        <p:spPr>
          <a:xfrm>
            <a:off x="1166199" y="5498237"/>
            <a:ext cx="468000" cy="324000"/>
          </a:xfrm>
          <a:prstGeom prst="round2SameRect">
            <a:avLst>
              <a:gd name="adj1" fmla="val 0"/>
              <a:gd name="adj2" fmla="val 23324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>
                <a:solidFill>
                  <a:schemeClr val="tx1"/>
                </a:solidFill>
                <a:latin typeface="+mn-ea"/>
              </a:rPr>
              <a:t>Main</a:t>
            </a:r>
            <a:endParaRPr lang="ko-KR" altLang="en-US" sz="6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양쪽 모서리가 둥근 사각형 117">
            <a:extLst>
              <a:ext uri="{FF2B5EF4-FFF2-40B4-BE49-F238E27FC236}">
                <a16:creationId xmlns:a16="http://schemas.microsoft.com/office/drawing/2014/main" id="{4AF0388A-7DAA-23E3-7655-7F8BF5312AE3}"/>
              </a:ext>
            </a:extLst>
          </p:cNvPr>
          <p:cNvSpPr/>
          <p:nvPr userDrawn="1"/>
        </p:nvSpPr>
        <p:spPr>
          <a:xfrm>
            <a:off x="1749115" y="5498237"/>
            <a:ext cx="468000" cy="324000"/>
          </a:xfrm>
          <a:prstGeom prst="round2SameRect">
            <a:avLst>
              <a:gd name="adj1" fmla="val 0"/>
              <a:gd name="adj2" fmla="val 23324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>
                <a:solidFill>
                  <a:schemeClr val="tx1"/>
                </a:solidFill>
                <a:latin typeface="+mn-ea"/>
              </a:rPr>
              <a:t>Sub</a:t>
            </a:r>
            <a:endParaRPr lang="ko-KR" altLang="en-US" sz="6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양쪽 모서리가 둥근 사각형 118">
            <a:extLst>
              <a:ext uri="{FF2B5EF4-FFF2-40B4-BE49-F238E27FC236}">
                <a16:creationId xmlns:a16="http://schemas.microsoft.com/office/drawing/2014/main" id="{E5206047-3044-95EE-2D59-FF36A2BCE7DA}"/>
              </a:ext>
            </a:extLst>
          </p:cNvPr>
          <p:cNvSpPr/>
          <p:nvPr userDrawn="1"/>
        </p:nvSpPr>
        <p:spPr>
          <a:xfrm>
            <a:off x="2335469" y="5498237"/>
            <a:ext cx="468000" cy="324000"/>
          </a:xfrm>
          <a:prstGeom prst="round2SameRect">
            <a:avLst>
              <a:gd name="adj1" fmla="val 0"/>
              <a:gd name="adj2" fmla="val 23324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>
                <a:solidFill>
                  <a:schemeClr val="tx1"/>
                </a:solidFill>
                <a:latin typeface="+mn-ea"/>
              </a:rPr>
              <a:t>Sub</a:t>
            </a:r>
            <a:endParaRPr lang="ko-KR" altLang="en-US" sz="6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양쪽 모서리가 둥근 사각형 119">
            <a:extLst>
              <a:ext uri="{FF2B5EF4-FFF2-40B4-BE49-F238E27FC236}">
                <a16:creationId xmlns:a16="http://schemas.microsoft.com/office/drawing/2014/main" id="{77AFE652-9804-F572-5768-BE8ED9895E6F}"/>
              </a:ext>
            </a:extLst>
          </p:cNvPr>
          <p:cNvSpPr/>
          <p:nvPr userDrawn="1"/>
        </p:nvSpPr>
        <p:spPr>
          <a:xfrm>
            <a:off x="2918385" y="5498237"/>
            <a:ext cx="468000" cy="324000"/>
          </a:xfrm>
          <a:prstGeom prst="round2SameRect">
            <a:avLst>
              <a:gd name="adj1" fmla="val 0"/>
              <a:gd name="adj2" fmla="val 23324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>
                <a:solidFill>
                  <a:schemeClr val="tx1"/>
                </a:solidFill>
                <a:latin typeface="+mn-ea"/>
              </a:rPr>
              <a:t>Point</a:t>
            </a:r>
            <a:endParaRPr lang="ko-KR" altLang="en-US" sz="6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양쪽 모서리가 둥근 사각형 120">
            <a:extLst>
              <a:ext uri="{FF2B5EF4-FFF2-40B4-BE49-F238E27FC236}">
                <a16:creationId xmlns:a16="http://schemas.microsoft.com/office/drawing/2014/main" id="{468DD8CD-774D-3557-FAF3-F54F81FBEFDD}"/>
              </a:ext>
            </a:extLst>
          </p:cNvPr>
          <p:cNvSpPr/>
          <p:nvPr userDrawn="1"/>
        </p:nvSpPr>
        <p:spPr>
          <a:xfrm>
            <a:off x="3504739" y="5498237"/>
            <a:ext cx="468000" cy="324000"/>
          </a:xfrm>
          <a:prstGeom prst="round2SameRect">
            <a:avLst>
              <a:gd name="adj1" fmla="val 0"/>
              <a:gd name="adj2" fmla="val 23324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>
                <a:solidFill>
                  <a:schemeClr val="tx1"/>
                </a:solidFill>
                <a:latin typeface="+mn-ea"/>
              </a:rPr>
              <a:t>Point</a:t>
            </a:r>
            <a:endParaRPr lang="ko-KR" altLang="en-US" sz="6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양쪽 모서리가 둥근 사각형 121">
            <a:extLst>
              <a:ext uri="{FF2B5EF4-FFF2-40B4-BE49-F238E27FC236}">
                <a16:creationId xmlns:a16="http://schemas.microsoft.com/office/drawing/2014/main" id="{5BF6ADDD-4FAC-FDBB-0DA4-8F7C72269E86}"/>
              </a:ext>
            </a:extLst>
          </p:cNvPr>
          <p:cNvSpPr/>
          <p:nvPr userDrawn="1"/>
        </p:nvSpPr>
        <p:spPr>
          <a:xfrm>
            <a:off x="4087652" y="5498237"/>
            <a:ext cx="468000" cy="324000"/>
          </a:xfrm>
          <a:prstGeom prst="round2SameRect">
            <a:avLst>
              <a:gd name="adj1" fmla="val 0"/>
              <a:gd name="adj2" fmla="val 23324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>
                <a:solidFill>
                  <a:schemeClr val="tx1"/>
                </a:solidFill>
                <a:latin typeface="+mn-ea"/>
              </a:rPr>
              <a:t>Point</a:t>
            </a:r>
            <a:endParaRPr lang="ko-KR" altLang="en-US" sz="6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양쪽 모서리가 둥근 사각형 122">
            <a:extLst>
              <a:ext uri="{FF2B5EF4-FFF2-40B4-BE49-F238E27FC236}">
                <a16:creationId xmlns:a16="http://schemas.microsoft.com/office/drawing/2014/main" id="{39DAE1A3-C1C0-61C4-206B-515861EF1C1B}"/>
              </a:ext>
            </a:extLst>
          </p:cNvPr>
          <p:cNvSpPr/>
          <p:nvPr userDrawn="1"/>
        </p:nvSpPr>
        <p:spPr>
          <a:xfrm>
            <a:off x="4670565" y="5498237"/>
            <a:ext cx="468000" cy="324000"/>
          </a:xfrm>
          <a:prstGeom prst="round2SameRect">
            <a:avLst>
              <a:gd name="adj1" fmla="val 0"/>
              <a:gd name="adj2" fmla="val 23324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>
                <a:solidFill>
                  <a:schemeClr val="tx1"/>
                </a:solidFill>
                <a:latin typeface="+mn-ea"/>
              </a:rPr>
              <a:t>Digital</a:t>
            </a:r>
            <a:endParaRPr lang="ko-KR" altLang="en-US" sz="6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양쪽 모서리가 둥근 사각형 123">
            <a:extLst>
              <a:ext uri="{FF2B5EF4-FFF2-40B4-BE49-F238E27FC236}">
                <a16:creationId xmlns:a16="http://schemas.microsoft.com/office/drawing/2014/main" id="{FF1E5273-0A5E-9212-5941-D9B2C81F4ED5}"/>
              </a:ext>
            </a:extLst>
          </p:cNvPr>
          <p:cNvSpPr/>
          <p:nvPr userDrawn="1"/>
        </p:nvSpPr>
        <p:spPr>
          <a:xfrm>
            <a:off x="5258644" y="5498237"/>
            <a:ext cx="468000" cy="324000"/>
          </a:xfrm>
          <a:prstGeom prst="round2SameRect">
            <a:avLst>
              <a:gd name="adj1" fmla="val 0"/>
              <a:gd name="adj2" fmla="val 23324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>
                <a:solidFill>
                  <a:schemeClr val="tx1"/>
                </a:solidFill>
                <a:latin typeface="+mn-ea"/>
              </a:rPr>
              <a:t>Digital</a:t>
            </a:r>
            <a:endParaRPr lang="ko-KR" altLang="en-US" sz="6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양쪽 모서리가 둥근 사각형 124">
            <a:extLst>
              <a:ext uri="{FF2B5EF4-FFF2-40B4-BE49-F238E27FC236}">
                <a16:creationId xmlns:a16="http://schemas.microsoft.com/office/drawing/2014/main" id="{855AC2BE-3EA1-A4F5-5833-A7A137DFC44E}"/>
              </a:ext>
            </a:extLst>
          </p:cNvPr>
          <p:cNvSpPr/>
          <p:nvPr userDrawn="1"/>
        </p:nvSpPr>
        <p:spPr>
          <a:xfrm>
            <a:off x="5839835" y="5498237"/>
            <a:ext cx="468000" cy="324000"/>
          </a:xfrm>
          <a:prstGeom prst="round2SameRect">
            <a:avLst>
              <a:gd name="adj1" fmla="val 0"/>
              <a:gd name="adj2" fmla="val 23324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>
                <a:solidFill>
                  <a:schemeClr val="tx1"/>
                </a:solidFill>
                <a:latin typeface="+mn-ea"/>
              </a:rPr>
              <a:t>Digital</a:t>
            </a:r>
            <a:endParaRPr lang="ko-KR" altLang="en-US" sz="6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양쪽 모서리가 둥근 사각형 125">
            <a:extLst>
              <a:ext uri="{FF2B5EF4-FFF2-40B4-BE49-F238E27FC236}">
                <a16:creationId xmlns:a16="http://schemas.microsoft.com/office/drawing/2014/main" id="{CF9E8A52-4BCA-D575-B2C7-930FD884D378}"/>
              </a:ext>
            </a:extLst>
          </p:cNvPr>
          <p:cNvSpPr/>
          <p:nvPr userDrawn="1"/>
        </p:nvSpPr>
        <p:spPr>
          <a:xfrm>
            <a:off x="6427914" y="5498237"/>
            <a:ext cx="468000" cy="324000"/>
          </a:xfrm>
          <a:prstGeom prst="round2SameRect">
            <a:avLst>
              <a:gd name="adj1" fmla="val 0"/>
              <a:gd name="adj2" fmla="val 23324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>
                <a:solidFill>
                  <a:schemeClr val="tx1"/>
                </a:solidFill>
                <a:latin typeface="+mn-ea"/>
              </a:rPr>
              <a:t>Digital</a:t>
            </a:r>
            <a:endParaRPr lang="ko-KR" altLang="en-US" sz="6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양쪽 모서리가 둥근 사각형 126">
            <a:extLst>
              <a:ext uri="{FF2B5EF4-FFF2-40B4-BE49-F238E27FC236}">
                <a16:creationId xmlns:a16="http://schemas.microsoft.com/office/drawing/2014/main" id="{98EFF025-9A75-7A93-ACB0-9B9D4DEB40B5}"/>
              </a:ext>
            </a:extLst>
          </p:cNvPr>
          <p:cNvSpPr/>
          <p:nvPr userDrawn="1"/>
        </p:nvSpPr>
        <p:spPr>
          <a:xfrm>
            <a:off x="7012544" y="5498237"/>
            <a:ext cx="468000" cy="324000"/>
          </a:xfrm>
          <a:prstGeom prst="round2SameRect">
            <a:avLst>
              <a:gd name="adj1" fmla="val 0"/>
              <a:gd name="adj2" fmla="val 23324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>
                <a:solidFill>
                  <a:schemeClr val="tx1"/>
                </a:solidFill>
                <a:latin typeface="+mn-ea"/>
              </a:rPr>
              <a:t>Special</a:t>
            </a:r>
            <a:endParaRPr lang="ko-KR" altLang="en-US" sz="6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양쪽 모서리가 둥근 사각형 127">
            <a:extLst>
              <a:ext uri="{FF2B5EF4-FFF2-40B4-BE49-F238E27FC236}">
                <a16:creationId xmlns:a16="http://schemas.microsoft.com/office/drawing/2014/main" id="{CA4782B3-2D0B-E652-C944-0892AA9FCFAB}"/>
              </a:ext>
            </a:extLst>
          </p:cNvPr>
          <p:cNvSpPr/>
          <p:nvPr userDrawn="1"/>
        </p:nvSpPr>
        <p:spPr>
          <a:xfrm>
            <a:off x="7597184" y="5498237"/>
            <a:ext cx="468000" cy="324000"/>
          </a:xfrm>
          <a:prstGeom prst="round2SameRect">
            <a:avLst>
              <a:gd name="adj1" fmla="val 0"/>
              <a:gd name="adj2" fmla="val 23324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>
                <a:solidFill>
                  <a:schemeClr val="tx1"/>
                </a:solidFill>
                <a:latin typeface="+mn-ea"/>
              </a:rPr>
              <a:t>Special</a:t>
            </a:r>
            <a:endParaRPr lang="ko-KR" altLang="en-US" sz="6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양쪽 모서리가 둥근 사각형 128">
            <a:extLst>
              <a:ext uri="{FF2B5EF4-FFF2-40B4-BE49-F238E27FC236}">
                <a16:creationId xmlns:a16="http://schemas.microsoft.com/office/drawing/2014/main" id="{D8105268-BE2F-D52B-1081-AB19F44268CF}"/>
              </a:ext>
            </a:extLst>
          </p:cNvPr>
          <p:cNvSpPr/>
          <p:nvPr userDrawn="1"/>
        </p:nvSpPr>
        <p:spPr>
          <a:xfrm>
            <a:off x="8181814" y="5498237"/>
            <a:ext cx="468000" cy="324000"/>
          </a:xfrm>
          <a:prstGeom prst="round2SameRect">
            <a:avLst>
              <a:gd name="adj1" fmla="val 0"/>
              <a:gd name="adj2" fmla="val 23324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>
                <a:solidFill>
                  <a:schemeClr val="tx1"/>
                </a:solidFill>
                <a:latin typeface="+mn-ea"/>
              </a:rPr>
              <a:t>Special</a:t>
            </a:r>
            <a:endParaRPr lang="ko-KR" altLang="en-US" sz="60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282708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611EA2-B7EB-4AD6-B0AA-9E4089B34B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8001" y="288000"/>
            <a:ext cx="7691228" cy="54091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buNone/>
              <a:defRPr sz="3800">
                <a:solidFill>
                  <a:schemeClr val="bg1"/>
                </a:solidFill>
                <a:latin typeface="하나2.0 B" panose="020B0303000000000000" pitchFamily="50" charset="-127"/>
                <a:ea typeface="하나2.0 B" panose="020B0303000000000000" pitchFamily="50" charset="-127"/>
              </a:defRPr>
            </a:lvl1pPr>
          </a:lstStyle>
          <a:p>
            <a:pPr lvl="0"/>
            <a:r>
              <a:rPr lang="ko-KR" altLang="en-US"/>
              <a:t>표지 예시입니다</a:t>
            </a:r>
            <a:endParaRPr lang="en-US" altLang="ko-KR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4F33DAA8-F632-CF0B-C97D-F272531B76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3286653"/>
            <a:ext cx="6474279" cy="14234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buNone/>
              <a:defRPr sz="1000">
                <a:solidFill>
                  <a:srgbClr val="A7D8B7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</a:lstStyle>
          <a:p>
            <a:pPr lvl="0"/>
            <a:r>
              <a:rPr lang="en-US" altLang="ko-KR"/>
              <a:t>000</a:t>
            </a:r>
            <a:r>
              <a:rPr lang="ko-KR" altLang="en-US"/>
              <a:t> 부서 </a:t>
            </a:r>
            <a:r>
              <a:rPr lang="en-US" altLang="ko-KR"/>
              <a:t>| 2024.00.00 </a:t>
            </a:r>
            <a:r>
              <a:rPr lang="ko-KR" altLang="en-US"/>
              <a:t>하나</a:t>
            </a:r>
            <a:r>
              <a:rPr lang="en-US" altLang="ko-KR"/>
              <a:t>2.0 M 10pt</a:t>
            </a:r>
            <a:endParaRPr lang="ko-KR" altLang="en-US"/>
          </a:p>
        </p:txBody>
      </p:sp>
      <p:sp>
        <p:nvSpPr>
          <p:cNvPr id="3" name="텍스트 개체 틀 3">
            <a:extLst>
              <a:ext uri="{FF2B5EF4-FFF2-40B4-BE49-F238E27FC236}">
                <a16:creationId xmlns:a16="http://schemas.microsoft.com/office/drawing/2014/main" id="{59D4E695-0AFA-D562-B111-2384DF9086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001" y="929715"/>
            <a:ext cx="7691228" cy="54091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buNone/>
              <a:defRPr sz="3800">
                <a:solidFill>
                  <a:schemeClr val="bg1"/>
                </a:solidFill>
                <a:latin typeface="하나2.0 B" panose="020B0303000000000000" pitchFamily="50" charset="-127"/>
                <a:ea typeface="하나2.0 B" panose="020B0303000000000000" pitchFamily="50" charset="-127"/>
              </a:defRPr>
            </a:lvl1pPr>
          </a:lstStyle>
          <a:p>
            <a:pPr marL="0" marR="0" lvl="0" indent="0" algn="l" defTabSz="844083" rtl="0" eaLnBrk="1" fontAlgn="auto" latinLnBrk="1" hangingPunct="1">
              <a:lnSpc>
                <a:spcPct val="90000"/>
              </a:lnSpc>
              <a:spcBef>
                <a:spcPts val="923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lang="ko-KR" altLang="en-US"/>
              <a:t>제목을 작성해 주세요</a:t>
            </a:r>
            <a:endParaRPr lang="en-US" altLang="ko-KR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7A37229D-1F0C-BFBE-8B9A-616D266542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8001" y="1571429"/>
            <a:ext cx="7691228" cy="54091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buNone/>
              <a:defRPr sz="3800">
                <a:solidFill>
                  <a:schemeClr val="bg1"/>
                </a:solidFill>
                <a:latin typeface="하나2.0 B" panose="020B0303000000000000" pitchFamily="50" charset="-127"/>
                <a:ea typeface="하나2.0 B" panose="020B0303000000000000" pitchFamily="50" charset="-127"/>
              </a:defRPr>
            </a:lvl1pPr>
          </a:lstStyle>
          <a:p>
            <a:pPr marL="0" marR="0" lvl="0" indent="0" algn="l" defTabSz="844083" rtl="0" eaLnBrk="1" fontAlgn="auto" latinLnBrk="1" hangingPunct="1">
              <a:lnSpc>
                <a:spcPct val="90000"/>
              </a:lnSpc>
              <a:spcBef>
                <a:spcPts val="923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lang="ko-KR" altLang="en-US"/>
              <a:t>보고서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B 38pt</a:t>
            </a:r>
          </a:p>
        </p:txBody>
      </p:sp>
      <p:pic>
        <p:nvPicPr>
          <p:cNvPr id="2" name="그림 1" descr="그래픽, 폰트, 그래픽 디자인, 로고이(가) 표시된 사진&#10;&#10;자동 생성된 설명">
            <a:extLst>
              <a:ext uri="{FF2B5EF4-FFF2-40B4-BE49-F238E27FC236}">
                <a16:creationId xmlns:a16="http://schemas.microsoft.com/office/drawing/2014/main" id="{9924FBB4-2689-DADE-9D4C-CF1AA2E907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6426000"/>
            <a:ext cx="1071457" cy="28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2E65F8-896F-7E16-985D-1C5CB64A2A06}"/>
              </a:ext>
            </a:extLst>
          </p:cNvPr>
          <p:cNvSpPr txBox="1"/>
          <p:nvPr userDrawn="1"/>
        </p:nvSpPr>
        <p:spPr>
          <a:xfrm>
            <a:off x="7022165" y="6512477"/>
            <a:ext cx="1833835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600">
                <a:solidFill>
                  <a:srgbClr val="009178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Copyright ⓒ 2024 Hana Bank. All rights reserved.</a:t>
            </a:r>
            <a:endParaRPr lang="ko-KR" altLang="en-US" sz="600">
              <a:solidFill>
                <a:srgbClr val="009178"/>
              </a:solidFill>
              <a:latin typeface="하나2.0 R" panose="020B0303000000000000" pitchFamily="50" charset="-127"/>
              <a:ea typeface="하나2.0 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594245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E84462DB-F9F2-A058-C0F8-33F3326221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7286" y="469002"/>
            <a:ext cx="4323579" cy="199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400">
                <a:solidFill>
                  <a:srgbClr val="009178"/>
                </a:solidFill>
                <a:latin typeface="하나2.0 B" panose="020B0303000000000000" pitchFamily="50" charset="-127"/>
                <a:ea typeface="하나2.0 B" panose="020B03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en-US" altLang="ko-KR"/>
              <a:t>1. </a:t>
            </a:r>
            <a:r>
              <a:rPr lang="ko-KR" altLang="en-US"/>
              <a:t>첫번째 목차를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B 14pt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A4EEFEC5-2430-4797-03CA-C9D09BE5D3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7286" y="907663"/>
            <a:ext cx="4323579" cy="1708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ko-KR" altLang="en-US"/>
              <a:t>① 소목차를 적어주세요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M 12pt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B2A45BA5-802E-8A33-EC84-9069291269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7286" y="1225181"/>
            <a:ext cx="4323579" cy="14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000">
                <a:solidFill>
                  <a:srgbClr val="8A8D8F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핵심 내용을 정리해서 적어주세요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10pt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5A0B00DA-C942-4491-A737-4612068A81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7286" y="1514230"/>
            <a:ext cx="4323579" cy="14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000">
                <a:solidFill>
                  <a:srgbClr val="8A8D8F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핵심 내용을 정리해서 적어주세요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10pt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4028EA61-62E9-BCAA-BC9D-AF2D6CDAA6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7286" y="1901346"/>
            <a:ext cx="4323579" cy="1708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ko-KR" altLang="en-US"/>
              <a:t>② 소목차를 적어주세요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M 12pt</a:t>
            </a: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AF9DA07D-46E1-843F-C6BC-605CB41252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7286" y="2218864"/>
            <a:ext cx="4323579" cy="14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000">
                <a:solidFill>
                  <a:srgbClr val="8A8D8F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핵심 내용을 정리해서 적어주세요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10pt</a:t>
            </a: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B5C0E859-EA4A-D8BF-C2D7-41B6E4101F1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7286" y="2507913"/>
            <a:ext cx="4323579" cy="14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000">
                <a:solidFill>
                  <a:srgbClr val="8A8D8F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핵심 내용을 정리해서 적어주세요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10pt</a:t>
            </a: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EC6A4FD3-DC4F-1543-C4A7-A97551573DE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7286" y="3457736"/>
            <a:ext cx="4323579" cy="199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400">
                <a:solidFill>
                  <a:srgbClr val="009178"/>
                </a:solidFill>
                <a:latin typeface="하나2.0 B" panose="020B0303000000000000" pitchFamily="50" charset="-127"/>
                <a:ea typeface="하나2.0 B" panose="020B03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en-US" altLang="ko-KR"/>
              <a:t>2. </a:t>
            </a:r>
            <a:r>
              <a:rPr lang="ko-KR" altLang="en-US"/>
              <a:t>두번째 목차를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B 14pt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A6F1F92F-A1AC-3C59-E67A-BC0ED1B86FC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7286" y="3896397"/>
            <a:ext cx="4323579" cy="1708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ko-KR" altLang="en-US"/>
              <a:t>① 소목차를 적어주세요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M 12pt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15FC91EC-6E79-A7A6-6B9E-B280166A4B6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7286" y="4213915"/>
            <a:ext cx="4323579" cy="14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000">
                <a:solidFill>
                  <a:srgbClr val="8A8D8F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핵심 내용을 정리해서 적어주세요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10pt</a:t>
            </a:r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568D2364-0D57-D251-4E08-31AA6739FE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77286" y="4502964"/>
            <a:ext cx="4323579" cy="14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000">
                <a:solidFill>
                  <a:srgbClr val="8A8D8F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핵심 내용을 정리해서 적어주세요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10pt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C3EDF3FA-81BA-2A2E-890F-58724D9674D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77286" y="4890080"/>
            <a:ext cx="4323579" cy="1708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ko-KR" altLang="en-US"/>
              <a:t>② 소목차를 적어주세요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M 12pt</a:t>
            </a:r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D2DF01A8-C5E5-4370-9704-18FE1DEEEB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77286" y="5207598"/>
            <a:ext cx="4323579" cy="14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000">
                <a:solidFill>
                  <a:srgbClr val="8A8D8F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핵심 내용을 정리해서 적어주세요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10pt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AE8CC1CB-4373-15B7-B02F-38C01A283E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7286" y="5496647"/>
            <a:ext cx="4323579" cy="14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000">
                <a:solidFill>
                  <a:srgbClr val="8A8D8F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핵심 내용을 정리해서 적어주세요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10pt</a:t>
            </a:r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76DF8BBB-74F2-5017-7C05-B0447DA04A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001" y="432000"/>
            <a:ext cx="3727726" cy="3701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600">
                <a:solidFill>
                  <a:srgbClr val="009178"/>
                </a:solidFill>
                <a:latin typeface="하나2.0 B" panose="020B0303000000000000" pitchFamily="50" charset="-127"/>
                <a:ea typeface="하나2.0 B" panose="020B03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en-US" altLang="ko-KR"/>
              <a:t>CONTENTS :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B22EADF-43EC-72FE-BE74-467ED47E76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001" y="893428"/>
            <a:ext cx="3727726" cy="3701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600">
                <a:solidFill>
                  <a:srgbClr val="009178"/>
                </a:solidFill>
                <a:latin typeface="하나2.0 B" panose="020B0303000000000000" pitchFamily="50" charset="-127"/>
                <a:ea typeface="하나2.0 B" panose="020B03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ko-KR" altLang="en-US"/>
              <a:t>하나</a:t>
            </a:r>
            <a:r>
              <a:rPr lang="en-US" altLang="ko-KR"/>
              <a:t>2.0 B 26pt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43654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E84462DB-F9F2-A058-C0F8-33F3326221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7286" y="469002"/>
            <a:ext cx="4323579" cy="199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400">
                <a:solidFill>
                  <a:srgbClr val="009178"/>
                </a:solidFill>
                <a:latin typeface="하나2.0 B" panose="020B0303000000000000" pitchFamily="50" charset="-127"/>
                <a:ea typeface="하나2.0 B" panose="020B03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en-US" altLang="ko-KR"/>
              <a:t>1. </a:t>
            </a:r>
            <a:r>
              <a:rPr lang="ko-KR" altLang="en-US"/>
              <a:t>첫번째 목차를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B 14pt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A4EEFEC5-2430-4797-03CA-C9D09BE5D3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7286" y="907663"/>
            <a:ext cx="4323579" cy="1708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ko-KR" altLang="en-US"/>
              <a:t>① 소목차를 적어주세요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M 12pt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B2A45BA5-802E-8A33-EC84-9069291269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7286" y="1225181"/>
            <a:ext cx="4323579" cy="14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000">
                <a:solidFill>
                  <a:srgbClr val="8A8D8F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핵심 내용을 정리해서 적어주세요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10pt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5A0B00DA-C942-4491-A737-4612068A81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7286" y="1514230"/>
            <a:ext cx="4323579" cy="14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000">
                <a:solidFill>
                  <a:srgbClr val="8A8D8F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핵심 내용을 정리해서 적어주세요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10pt</a:t>
            </a: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EC6A4FD3-DC4F-1543-C4A7-A97551573DE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7286" y="2241425"/>
            <a:ext cx="4323579" cy="199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400">
                <a:solidFill>
                  <a:srgbClr val="009178"/>
                </a:solidFill>
                <a:latin typeface="하나2.0 B" panose="020B0303000000000000" pitchFamily="50" charset="-127"/>
                <a:ea typeface="하나2.0 B" panose="020B03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en-US" altLang="ko-KR"/>
              <a:t>2. </a:t>
            </a:r>
            <a:r>
              <a:rPr lang="ko-KR" altLang="en-US"/>
              <a:t>두번째 목차를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B 14pt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A6F1F92F-A1AC-3C59-E67A-BC0ED1B86FC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7286" y="2680086"/>
            <a:ext cx="4323579" cy="1708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ko-KR" altLang="en-US"/>
              <a:t>① 소목차를 적어주세요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M 12pt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15FC91EC-6E79-A7A6-6B9E-B280166A4B6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7286" y="2997604"/>
            <a:ext cx="4323579" cy="14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000">
                <a:solidFill>
                  <a:srgbClr val="8A8D8F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핵심 내용을 정리해서 적어주세요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10pt</a:t>
            </a:r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568D2364-0D57-D251-4E08-31AA6739FE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77286" y="3286653"/>
            <a:ext cx="4323579" cy="14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000">
                <a:solidFill>
                  <a:srgbClr val="8A8D8F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핵심 내용을 정리해서 적어주세요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10pt</a:t>
            </a:r>
          </a:p>
        </p:txBody>
      </p:sp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434B1D47-17C4-F7C6-96A9-590174B97E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77286" y="4017370"/>
            <a:ext cx="4323579" cy="199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400">
                <a:solidFill>
                  <a:srgbClr val="009178"/>
                </a:solidFill>
                <a:latin typeface="하나2.0 B" panose="020B0303000000000000" pitchFamily="50" charset="-127"/>
                <a:ea typeface="하나2.0 B" panose="020B03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en-US" altLang="ko-KR"/>
              <a:t>3. </a:t>
            </a:r>
            <a:r>
              <a:rPr lang="ko-KR" altLang="en-US"/>
              <a:t>세번째 목차를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B 14pt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B14B8F78-F7AE-27D7-014B-47F51CE5C99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77286" y="4456031"/>
            <a:ext cx="4323579" cy="1708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ko-KR" altLang="en-US"/>
              <a:t>① 소목차를 적어주세요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M 12pt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36BC4D6D-5614-6376-1496-165B8207B4A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7286" y="4773549"/>
            <a:ext cx="4323579" cy="14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000">
                <a:solidFill>
                  <a:srgbClr val="8A8D8F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핵심 내용을 정리해서 적어주세요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10pt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32B2EA02-F2FF-C37F-8C82-65D022DE3C9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7286" y="5062598"/>
            <a:ext cx="4323579" cy="14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000">
                <a:solidFill>
                  <a:srgbClr val="8A8D8F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핵심 내용을 정리해서 적어주세요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10pt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E15F01E-BEF3-0A6D-CE57-9EB51C81A3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001" y="432000"/>
            <a:ext cx="3727726" cy="3701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600">
                <a:solidFill>
                  <a:srgbClr val="009178"/>
                </a:solidFill>
                <a:latin typeface="하나2.0 B" panose="020B0303000000000000" pitchFamily="50" charset="-127"/>
                <a:ea typeface="하나2.0 B" panose="020B03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en-US" altLang="ko-KR"/>
              <a:t>CONTENTS :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47964BDD-0F80-A8EF-AECC-DE4E92134A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2001" y="893428"/>
            <a:ext cx="3727726" cy="3701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600">
                <a:solidFill>
                  <a:srgbClr val="009178"/>
                </a:solidFill>
                <a:latin typeface="하나2.0 B" panose="020B0303000000000000" pitchFamily="50" charset="-127"/>
                <a:ea typeface="하나2.0 B" panose="020B03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ko-KR" altLang="en-US"/>
              <a:t>하나</a:t>
            </a:r>
            <a:r>
              <a:rPr lang="en-US" altLang="ko-KR"/>
              <a:t>2.0 B 26pt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26251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02D659-2AF5-91E9-EB79-B9F046DAF1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001" y="432000"/>
            <a:ext cx="6444498" cy="3701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600">
                <a:solidFill>
                  <a:srgbClr val="009178"/>
                </a:solidFill>
                <a:latin typeface="하나2.0 B" panose="020B0303000000000000" pitchFamily="50" charset="-127"/>
                <a:ea typeface="하나2.0 B" panose="020B03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en-US" altLang="ko-KR"/>
              <a:t>CONTENTS : </a:t>
            </a:r>
            <a:r>
              <a:rPr lang="ko-KR" altLang="en-US"/>
              <a:t>하나</a:t>
            </a:r>
            <a:r>
              <a:rPr lang="en-US" altLang="ko-KR"/>
              <a:t>2.0 B 26pt</a:t>
            </a:r>
            <a:endParaRPr lang="ko-KR" altLang="en-US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E84462DB-F9F2-A058-C0F8-33F3326221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2002" y="1767326"/>
            <a:ext cx="3927728" cy="199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400">
                <a:solidFill>
                  <a:srgbClr val="009178"/>
                </a:solidFill>
                <a:latin typeface="하나2.0 B" panose="020B0303000000000000" pitchFamily="50" charset="-127"/>
                <a:ea typeface="하나2.0 B" panose="020B03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en-US" altLang="ko-KR"/>
              <a:t>1. </a:t>
            </a:r>
            <a:r>
              <a:rPr lang="ko-KR" altLang="en-US"/>
              <a:t>첫번째 목차를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B 14pt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A4EEFEC5-2430-4797-03CA-C9D09BE5D3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002" y="2205987"/>
            <a:ext cx="3927728" cy="1708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ko-KR" altLang="en-US"/>
              <a:t>① 소목차를 적어주세요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M 12pt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B2A45BA5-802E-8A33-EC84-9069291269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2" y="2523505"/>
            <a:ext cx="3927728" cy="14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000">
                <a:solidFill>
                  <a:srgbClr val="8A8D8F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핵심 내용을 정리해서 적어주세요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10pt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5A0B00DA-C942-4491-A737-4612068A81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2" y="2812554"/>
            <a:ext cx="3927728" cy="14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000">
                <a:solidFill>
                  <a:srgbClr val="8A8D8F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핵심 내용을 정리해서 적어주세요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10pt</a:t>
            </a: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EC6A4FD3-DC4F-1543-C4A7-A97551573DE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2002" y="3350232"/>
            <a:ext cx="3927728" cy="199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400">
                <a:solidFill>
                  <a:srgbClr val="009178"/>
                </a:solidFill>
                <a:latin typeface="하나2.0 B" panose="020B0303000000000000" pitchFamily="50" charset="-127"/>
                <a:ea typeface="하나2.0 B" panose="020B03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en-US" altLang="ko-KR"/>
              <a:t>2. </a:t>
            </a:r>
            <a:r>
              <a:rPr lang="ko-KR" altLang="en-US"/>
              <a:t>두번째 목차를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B 14pt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A6F1F92F-A1AC-3C59-E67A-BC0ED1B86FC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2002" y="3788893"/>
            <a:ext cx="3927728" cy="1708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ko-KR" altLang="en-US"/>
              <a:t>① 소목차를 적어주세요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M 12pt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15FC91EC-6E79-A7A6-6B9E-B280166A4B6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2002" y="4106411"/>
            <a:ext cx="3927728" cy="14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000">
                <a:solidFill>
                  <a:srgbClr val="8A8D8F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핵심 내용을 정리해서 적어주세요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10pt</a:t>
            </a:r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568D2364-0D57-D251-4E08-31AA6739FE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02" y="4395460"/>
            <a:ext cx="3927728" cy="14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000">
                <a:solidFill>
                  <a:srgbClr val="8A8D8F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핵심 내용을 정리해서 적어주세요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10pt</a:t>
            </a:r>
          </a:p>
        </p:txBody>
      </p:sp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434B1D47-17C4-F7C6-96A9-590174B97E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2002" y="4931770"/>
            <a:ext cx="3927728" cy="199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400">
                <a:solidFill>
                  <a:srgbClr val="009178"/>
                </a:solidFill>
                <a:latin typeface="하나2.0 B" panose="020B0303000000000000" pitchFamily="50" charset="-127"/>
                <a:ea typeface="하나2.0 B" panose="020B03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en-US" altLang="ko-KR"/>
              <a:t>3. </a:t>
            </a:r>
            <a:r>
              <a:rPr lang="ko-KR" altLang="en-US"/>
              <a:t>세번째 목차를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B 14pt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B14B8F78-F7AE-27D7-014B-47F51CE5C99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2002" y="5370431"/>
            <a:ext cx="3927728" cy="1708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ko-KR" altLang="en-US"/>
              <a:t>① 소목차를 적어주세요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M 12pt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36BC4D6D-5614-6376-1496-165B8207B4A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2002" y="5687949"/>
            <a:ext cx="3927728" cy="14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000">
                <a:solidFill>
                  <a:srgbClr val="8A8D8F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핵심 내용을 정리해서 적어주세요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10pt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32B2EA02-F2FF-C37F-8C82-65D022DE3C9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002" y="5976998"/>
            <a:ext cx="3927728" cy="14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000">
                <a:solidFill>
                  <a:srgbClr val="8A8D8F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핵심 내용을 정리해서 적어주세요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10pt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104C168A-0817-2AC3-9CB3-CB054E076A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784270" y="1767326"/>
            <a:ext cx="3927728" cy="199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400">
                <a:solidFill>
                  <a:srgbClr val="009178"/>
                </a:solidFill>
                <a:latin typeface="하나2.0 B" panose="020B0303000000000000" pitchFamily="50" charset="-127"/>
                <a:ea typeface="하나2.0 B" panose="020B03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en-US" altLang="ko-KR"/>
              <a:t>4. </a:t>
            </a:r>
            <a:r>
              <a:rPr lang="ko-KR" altLang="en-US"/>
              <a:t>네번째 목차를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B 14pt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00F147B4-8B4F-E61D-52F9-F8AFF52F830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84270" y="2205987"/>
            <a:ext cx="3927728" cy="1708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ko-KR" altLang="en-US"/>
              <a:t>① 소목차를 적어주세요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M 12pt</a:t>
            </a: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8FFFC72F-3049-E615-D2AE-0227766CE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84270" y="2523505"/>
            <a:ext cx="3927728" cy="14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000">
                <a:solidFill>
                  <a:srgbClr val="8A8D8F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핵심 내용을 정리해서 적어주세요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10pt</a:t>
            </a: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C5601D64-AD56-CF69-5ADF-0B6F07698FD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84270" y="2812554"/>
            <a:ext cx="3927728" cy="14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000">
                <a:solidFill>
                  <a:srgbClr val="8A8D8F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핵심 내용을 정리해서 적어주세요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10pt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8B89031A-81D9-4A69-11DE-82F87B9425E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84270" y="3350232"/>
            <a:ext cx="3927728" cy="199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400">
                <a:solidFill>
                  <a:srgbClr val="009178"/>
                </a:solidFill>
                <a:latin typeface="하나2.0 B" panose="020B0303000000000000" pitchFamily="50" charset="-127"/>
                <a:ea typeface="하나2.0 B" panose="020B03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en-US" altLang="ko-KR"/>
              <a:t>5. </a:t>
            </a:r>
            <a:r>
              <a:rPr lang="ko-KR" altLang="en-US" err="1"/>
              <a:t>다섯번째 목차를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B 14pt</a:t>
            </a:r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DCFF6409-CCF4-4057-26BB-2CF8B3E077C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84270" y="3788893"/>
            <a:ext cx="3927728" cy="1708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ko-KR" altLang="en-US"/>
              <a:t>① 소목차를 적어주세요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M 12pt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7DF4D51D-E52E-FD10-9C6A-7AA20694C7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784270" y="4106411"/>
            <a:ext cx="3927728" cy="14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000">
                <a:solidFill>
                  <a:srgbClr val="8A8D8F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핵심 내용을 정리해서 적어주세요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10pt</a:t>
            </a:r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6D667043-EE3F-8E64-680D-02C76049D6B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84270" y="4395460"/>
            <a:ext cx="3927728" cy="14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000">
                <a:solidFill>
                  <a:srgbClr val="8A8D8F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핵심 내용을 정리해서 적어주세요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10pt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E11DB6CF-438D-6DDD-82C4-67D07A5ACE4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84270" y="4931770"/>
            <a:ext cx="3927728" cy="199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400">
                <a:solidFill>
                  <a:srgbClr val="009178"/>
                </a:solidFill>
                <a:latin typeface="하나2.0 B" panose="020B0303000000000000" pitchFamily="50" charset="-127"/>
                <a:ea typeface="하나2.0 B" panose="020B03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en-US" altLang="ko-KR"/>
              <a:t>6. </a:t>
            </a:r>
            <a:r>
              <a:rPr lang="ko-KR" altLang="en-US" err="1"/>
              <a:t>여섯번째 목차를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B 14pt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7F789430-BD79-94B2-D6DF-6832F3ACFE4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84270" y="5370431"/>
            <a:ext cx="3927728" cy="1708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ko-KR" altLang="en-US"/>
              <a:t>① 소목차를 적어주세요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M 12pt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81AC9ACE-CF68-C8C2-5E1B-D292D8261C9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784270" y="5687949"/>
            <a:ext cx="3927728" cy="14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000">
                <a:solidFill>
                  <a:srgbClr val="8A8D8F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핵심 내용을 정리해서 적어주세요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10pt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5B994940-02A6-18FE-71DB-BF4DE4EF1B6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784270" y="5976998"/>
            <a:ext cx="3927728" cy="14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000">
                <a:solidFill>
                  <a:srgbClr val="8A8D8F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  <a:lvl2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2pPr>
            <a:lvl3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3pPr>
            <a:lvl4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4pPr>
            <a:lvl5pPr>
              <a:defRPr sz="2600">
                <a:latin typeface="하나2.0 B" panose="020B0303000000000000" pitchFamily="50" charset="-127"/>
                <a:ea typeface="하나2.0 B" panose="020B0303000000000000" pitchFamily="50" charset="-127"/>
              </a:defRPr>
            </a:lvl5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핵심 내용을 정리해서 적어주세요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10pt</a:t>
            </a:r>
          </a:p>
        </p:txBody>
      </p:sp>
    </p:spTree>
    <p:extLst>
      <p:ext uri="{BB962C8B-B14F-4D97-AF65-F5344CB8AC3E}">
        <p14:creationId xmlns:p14="http://schemas.microsoft.com/office/powerpoint/2010/main" val="128821048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 txBox="1"/>
          <p:nvPr userDrawn="1"/>
        </p:nvSpPr>
        <p:spPr>
          <a:xfrm>
            <a:off x="8595553" y="6498000"/>
            <a:ext cx="265846" cy="288000"/>
          </a:xfrm>
          <a:prstGeom prst="rect">
            <a:avLst/>
          </a:prstGeom>
        </p:spPr>
        <p:txBody>
          <a:bodyPr wrap="none" lIns="0" tIns="0" rIns="0" bIns="0" anchor="ctr"/>
          <a:lstStyle>
            <a:defPPr>
              <a:defRPr lang="ko-KR"/>
            </a:defPPr>
            <a:lvl1pPr marL="0" algn="ctr" defTabSz="914400" rtl="0" eaLnBrk="1" latinLnBrk="1" hangingPunct="1">
              <a:defRPr sz="600" kern="120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/>
              <a:t>|  </a:t>
            </a:r>
            <a:fld id="{53863ED4-A9C3-4307-A509-CA990A199134}" type="slidenum">
              <a:rPr lang="ko-KR" altLang="en-US" sz="600" smtClean="0"/>
              <a:pPr algn="ctr"/>
              <a:t>‹#›</a:t>
            </a:fld>
            <a:r>
              <a:rPr lang="en-US" altLang="ko-KR" sz="600"/>
              <a:t>p</a:t>
            </a:r>
            <a:endParaRPr lang="ko-KR" altLang="en-US" sz="60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FDEE1B-75C4-AF41-0177-E136E52316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98309" y="6560004"/>
            <a:ext cx="4291801" cy="16192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r">
              <a:buNone/>
              <a:defRPr lang="ko-KR" altLang="en-US" sz="600" kern="1200" smtClean="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+mn-cs"/>
              </a:defRPr>
            </a:lvl1pPr>
            <a:lvl2pPr>
              <a:defRPr lang="ko-KR" altLang="en-US" sz="554" kern="1200" smtClean="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+mn-cs"/>
              </a:defRPr>
            </a:lvl2pPr>
            <a:lvl3pPr>
              <a:defRPr lang="ko-KR" altLang="en-US" sz="554" kern="1200" smtClean="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+mn-cs"/>
              </a:defRPr>
            </a:lvl3pPr>
            <a:lvl4pPr>
              <a:defRPr lang="ko-KR" altLang="en-US" sz="554" kern="1200" smtClean="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+mn-cs"/>
              </a:defRPr>
            </a:lvl4pPr>
            <a:lvl5pPr>
              <a:defRPr lang="ko-KR" altLang="en-US" sz="554" kern="120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+mn-cs"/>
              </a:defRPr>
            </a:lvl5pPr>
          </a:lstStyle>
          <a:p>
            <a:pPr lvl="0"/>
            <a:r>
              <a:rPr lang="ko-KR" altLang="en-US"/>
              <a:t>본  자료의 제목을 적어주세요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5B4BF458-D4AC-1A16-662E-3B1A638A51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3557613" cy="20481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000">
                <a:solidFill>
                  <a:srgbClr val="009178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</a:lstStyle>
          <a:p>
            <a:pPr lvl="0"/>
            <a:r>
              <a:rPr lang="ko-KR" altLang="en-US"/>
              <a:t>목차 이름</a:t>
            </a:r>
            <a:r>
              <a:rPr lang="en-US" altLang="ko-KR"/>
              <a:t>(</a:t>
            </a:r>
            <a:r>
              <a:rPr lang="ko-KR" altLang="en-US"/>
              <a:t>개요</a:t>
            </a:r>
            <a:r>
              <a:rPr lang="en-US" altLang="ko-KR"/>
              <a:t>)</a:t>
            </a:r>
            <a:r>
              <a:rPr lang="ko-KR" altLang="en-US"/>
              <a:t>를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M 10pt</a:t>
            </a:r>
            <a:endParaRPr lang="ko-KR" altLang="en-US"/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1FCCB0AD-E057-73DD-C98E-788768A9F66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001" y="636814"/>
            <a:ext cx="8280000" cy="432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2800">
                <a:solidFill>
                  <a:srgbClr val="009178"/>
                </a:solidFill>
                <a:latin typeface="하나2.0 B" panose="020B0303000000000000" pitchFamily="50" charset="-127"/>
                <a:ea typeface="하나2.0 B" panose="020B0303000000000000" pitchFamily="50" charset="-127"/>
              </a:defRPr>
            </a:lvl1pPr>
          </a:lstStyle>
          <a:p>
            <a:pPr lvl="0"/>
            <a:r>
              <a:rPr lang="ko-KR" altLang="en-US"/>
              <a:t>주요 핵심 내용을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B 28pt</a:t>
            </a:r>
            <a:endParaRPr lang="ko-KR" altLang="en-US"/>
          </a:p>
        </p:txBody>
      </p:sp>
      <p:sp>
        <p:nvSpPr>
          <p:cNvPr id="21" name="텍스트 개체 틀 12">
            <a:extLst>
              <a:ext uri="{FF2B5EF4-FFF2-40B4-BE49-F238E27FC236}">
                <a16:creationId xmlns:a16="http://schemas.microsoft.com/office/drawing/2014/main" id="{B21DB24C-4575-6D86-6351-D7182AF99E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1" y="1176964"/>
            <a:ext cx="8279998" cy="20481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000">
                <a:solidFill>
                  <a:schemeClr val="tx1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</a:lstStyle>
          <a:p>
            <a:pPr lvl="0"/>
            <a:r>
              <a:rPr lang="ko-KR" altLang="en-US"/>
              <a:t>상세 내용을 정리해서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M 10pt</a:t>
            </a:r>
            <a:endParaRPr lang="ko-KR" altLang="en-US"/>
          </a:p>
        </p:txBody>
      </p:sp>
      <p:sp>
        <p:nvSpPr>
          <p:cNvPr id="24" name="텍스트 개체 틀 12">
            <a:extLst>
              <a:ext uri="{FF2B5EF4-FFF2-40B4-BE49-F238E27FC236}">
                <a16:creationId xmlns:a16="http://schemas.microsoft.com/office/drawing/2014/main" id="{E13355E7-731B-AE99-C5A0-BD1E08C4B9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1" y="1423142"/>
            <a:ext cx="8279998" cy="20481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000">
                <a:solidFill>
                  <a:schemeClr val="tx1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</a:lstStyle>
          <a:p>
            <a:pPr lvl="0"/>
            <a:r>
              <a:rPr lang="ko-KR" altLang="en-US"/>
              <a:t>상세 내용을 정리해서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M 10pt</a:t>
            </a: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F096D9-8861-2F6D-EEB0-E4D8569B948A}"/>
              </a:ext>
            </a:extLst>
          </p:cNvPr>
          <p:cNvSpPr/>
          <p:nvPr userDrawn="1"/>
        </p:nvSpPr>
        <p:spPr>
          <a:xfrm>
            <a:off x="432001" y="1883529"/>
            <a:ext cx="8279998" cy="4254471"/>
          </a:xfrm>
          <a:prstGeom prst="rect">
            <a:avLst/>
          </a:prstGeom>
          <a:noFill/>
          <a:ln w="6350">
            <a:solidFill>
              <a:srgbClr val="8A8D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텍스트 개체 틀 12">
            <a:extLst>
              <a:ext uri="{FF2B5EF4-FFF2-40B4-BE49-F238E27FC236}">
                <a16:creationId xmlns:a16="http://schemas.microsoft.com/office/drawing/2014/main" id="{A9F76DAC-3A56-D3D6-5F1F-6C44ECBD2D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0001" y="2181775"/>
            <a:ext cx="7700922" cy="227755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buNone/>
              <a:defRPr sz="1600">
                <a:solidFill>
                  <a:srgbClr val="009178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</a:lstStyle>
          <a:p>
            <a:pPr lvl="0"/>
            <a:r>
              <a:rPr lang="ko-KR" altLang="en-US"/>
              <a:t>주요 내용을 정리해서 적어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M 16pt</a:t>
            </a:r>
            <a:endParaRPr lang="ko-KR" altLang="en-US"/>
          </a:p>
        </p:txBody>
      </p:sp>
      <p:sp>
        <p:nvSpPr>
          <p:cNvPr id="31" name="텍스트 개체 틀 12">
            <a:extLst>
              <a:ext uri="{FF2B5EF4-FFF2-40B4-BE49-F238E27FC236}">
                <a16:creationId xmlns:a16="http://schemas.microsoft.com/office/drawing/2014/main" id="{131C25B0-EEBE-3051-AC13-8F2C508035A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0001" y="2626374"/>
            <a:ext cx="7700922" cy="15658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상세 내용을 정리해서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M 11pt</a:t>
            </a:r>
            <a:endParaRPr lang="ko-KR" altLang="en-US"/>
          </a:p>
        </p:txBody>
      </p:sp>
      <p:sp>
        <p:nvSpPr>
          <p:cNvPr id="34" name="텍스트 개체 틀 12">
            <a:extLst>
              <a:ext uri="{FF2B5EF4-FFF2-40B4-BE49-F238E27FC236}">
                <a16:creationId xmlns:a16="http://schemas.microsoft.com/office/drawing/2014/main" id="{62B3C798-7F21-AA03-9B57-A296C42B90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0001" y="2997656"/>
            <a:ext cx="7700922" cy="15658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하나2.0 R" panose="020B0303000000000000" pitchFamily="50" charset="-127"/>
                <a:ea typeface="하나2.0 R" panose="020B0303000000000000" pitchFamily="50" charset="-127"/>
              </a:defRPr>
            </a:lvl1pPr>
          </a:lstStyle>
          <a:p>
            <a:pPr lvl="0"/>
            <a:r>
              <a:rPr lang="ko-KR" altLang="en-US"/>
              <a:t>상세 내용을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8pt</a:t>
            </a:r>
            <a:endParaRPr lang="ko-KR" altLang="en-US"/>
          </a:p>
        </p:txBody>
      </p:sp>
      <p:sp>
        <p:nvSpPr>
          <p:cNvPr id="35" name="텍스트 개체 틀 12">
            <a:extLst>
              <a:ext uri="{FF2B5EF4-FFF2-40B4-BE49-F238E27FC236}">
                <a16:creationId xmlns:a16="http://schemas.microsoft.com/office/drawing/2014/main" id="{AFD58215-14F7-F56E-530D-E556C7C29A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0001" y="3230070"/>
            <a:ext cx="7700922" cy="15658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하나2.0 R" panose="020B0303000000000000" pitchFamily="50" charset="-127"/>
                <a:ea typeface="하나2.0 R" panose="020B0303000000000000" pitchFamily="50" charset="-127"/>
              </a:defRPr>
            </a:lvl1pPr>
          </a:lstStyle>
          <a:p>
            <a:pPr lvl="0"/>
            <a:r>
              <a:rPr lang="ko-KR" altLang="en-US"/>
              <a:t>상세 내용을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8pt</a:t>
            </a:r>
            <a:endParaRPr lang="ko-KR" altLang="en-US"/>
          </a:p>
        </p:txBody>
      </p:sp>
      <p:sp>
        <p:nvSpPr>
          <p:cNvPr id="37" name="텍스트 개체 틀 12">
            <a:extLst>
              <a:ext uri="{FF2B5EF4-FFF2-40B4-BE49-F238E27FC236}">
                <a16:creationId xmlns:a16="http://schemas.microsoft.com/office/drawing/2014/main" id="{0306A1A4-929F-6D29-F32E-53D00B5C8F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001" y="3808655"/>
            <a:ext cx="7700922" cy="301988"/>
          </a:xfrm>
          <a:prstGeom prst="rect">
            <a:avLst/>
          </a:prstGeom>
          <a:solidFill>
            <a:srgbClr val="009178"/>
          </a:solidFill>
          <a:ln>
            <a:noFill/>
          </a:ln>
        </p:spPr>
        <p:txBody>
          <a:bodyPr lIns="72000" tIns="72000" rIns="72000" bIns="72000" anchor="t">
            <a:spAutoFit/>
          </a:bodyPr>
          <a:lstStyle>
            <a:lvl1pPr marL="90488" indent="0">
              <a:buNone/>
              <a:tabLst>
                <a:tab pos="90488" algn="l"/>
              </a:tabLst>
              <a:defRPr sz="1100">
                <a:solidFill>
                  <a:schemeClr val="bg1"/>
                </a:solidFill>
                <a:latin typeface="하나2.0 CM" panose="020B0603000000000000" pitchFamily="50" charset="-127"/>
                <a:ea typeface="하나2.0 CM" panose="020B0603000000000000" pitchFamily="50" charset="-127"/>
              </a:defRPr>
            </a:lvl1pPr>
          </a:lstStyle>
          <a:p>
            <a:pPr lvl="0"/>
            <a:r>
              <a:rPr lang="ko-KR" altLang="en-US"/>
              <a:t>제목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CM 11pt</a:t>
            </a:r>
            <a:endParaRPr lang="ko-KR" altLang="en-US"/>
          </a:p>
        </p:txBody>
      </p:sp>
      <p:sp>
        <p:nvSpPr>
          <p:cNvPr id="41" name="텍스트 개체 틀 12">
            <a:extLst>
              <a:ext uri="{FF2B5EF4-FFF2-40B4-BE49-F238E27FC236}">
                <a16:creationId xmlns:a16="http://schemas.microsoft.com/office/drawing/2014/main" id="{8F6B095A-3A20-9039-D805-5021B4C0203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0001" y="4252396"/>
            <a:ext cx="7700922" cy="15658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하나2.0 R" panose="020B0303000000000000" pitchFamily="50" charset="-127"/>
                <a:ea typeface="하나2.0 R" panose="020B0303000000000000" pitchFamily="50" charset="-127"/>
              </a:defRPr>
            </a:lvl1pPr>
          </a:lstStyle>
          <a:p>
            <a:pPr lvl="0"/>
            <a:r>
              <a:rPr lang="ko-KR" altLang="en-US"/>
              <a:t>상세 내용을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8pt</a:t>
            </a:r>
            <a:endParaRPr lang="ko-KR" altLang="en-US"/>
          </a:p>
        </p:txBody>
      </p:sp>
      <p:sp>
        <p:nvSpPr>
          <p:cNvPr id="42" name="텍스트 개체 틀 12">
            <a:extLst>
              <a:ext uri="{FF2B5EF4-FFF2-40B4-BE49-F238E27FC236}">
                <a16:creationId xmlns:a16="http://schemas.microsoft.com/office/drawing/2014/main" id="{186F1C6C-7192-7541-4B6A-CAE4590F39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0001" y="4484810"/>
            <a:ext cx="7700922" cy="15658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하나2.0 R" panose="020B0303000000000000" pitchFamily="50" charset="-127"/>
                <a:ea typeface="하나2.0 R" panose="020B0303000000000000" pitchFamily="50" charset="-127"/>
              </a:defRPr>
            </a:lvl1pPr>
          </a:lstStyle>
          <a:p>
            <a:pPr lvl="0"/>
            <a:r>
              <a:rPr lang="ko-KR" altLang="en-US"/>
              <a:t>상세 내용을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8pt</a:t>
            </a:r>
            <a:endParaRPr lang="ko-KR" altLang="en-US"/>
          </a:p>
        </p:txBody>
      </p:sp>
      <p:sp>
        <p:nvSpPr>
          <p:cNvPr id="43" name="텍스트 개체 틀 12">
            <a:extLst>
              <a:ext uri="{FF2B5EF4-FFF2-40B4-BE49-F238E27FC236}">
                <a16:creationId xmlns:a16="http://schemas.microsoft.com/office/drawing/2014/main" id="{186846E2-A78A-ED3F-8408-92DE67DB51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0001" y="5064205"/>
            <a:ext cx="7700922" cy="301988"/>
          </a:xfrm>
          <a:prstGeom prst="rect">
            <a:avLst/>
          </a:prstGeom>
          <a:solidFill>
            <a:srgbClr val="009178"/>
          </a:solidFill>
          <a:ln>
            <a:noFill/>
          </a:ln>
        </p:spPr>
        <p:txBody>
          <a:bodyPr lIns="72000" tIns="72000" rIns="72000" bIns="72000" anchor="t">
            <a:spAutoFit/>
          </a:bodyPr>
          <a:lstStyle>
            <a:lvl1pPr marL="90488" indent="0">
              <a:buNone/>
              <a:tabLst>
                <a:tab pos="90488" algn="l"/>
              </a:tabLst>
              <a:defRPr sz="1100">
                <a:solidFill>
                  <a:schemeClr val="bg1"/>
                </a:solidFill>
                <a:latin typeface="하나2.0 CM" panose="020B0603000000000000" pitchFamily="50" charset="-127"/>
                <a:ea typeface="하나2.0 CM" panose="020B0603000000000000" pitchFamily="50" charset="-127"/>
              </a:defRPr>
            </a:lvl1pPr>
          </a:lstStyle>
          <a:p>
            <a:pPr lvl="0"/>
            <a:r>
              <a:rPr lang="ko-KR" altLang="en-US"/>
              <a:t>제목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CM 11pt</a:t>
            </a:r>
            <a:endParaRPr lang="ko-KR" altLang="en-US"/>
          </a:p>
        </p:txBody>
      </p:sp>
      <p:sp>
        <p:nvSpPr>
          <p:cNvPr id="44" name="텍스트 개체 틀 12">
            <a:extLst>
              <a:ext uri="{FF2B5EF4-FFF2-40B4-BE49-F238E27FC236}">
                <a16:creationId xmlns:a16="http://schemas.microsoft.com/office/drawing/2014/main" id="{C1F698C8-7AC9-69F2-CD69-36152E8751C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20001" y="5507946"/>
            <a:ext cx="7700922" cy="15658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하나2.0 R" panose="020B0303000000000000" pitchFamily="50" charset="-127"/>
                <a:ea typeface="하나2.0 R" panose="020B0303000000000000" pitchFamily="50" charset="-127"/>
              </a:defRPr>
            </a:lvl1pPr>
          </a:lstStyle>
          <a:p>
            <a:pPr lvl="0"/>
            <a:r>
              <a:rPr lang="ko-KR" altLang="en-US"/>
              <a:t>상세 내용을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8pt</a:t>
            </a:r>
            <a:endParaRPr lang="ko-KR" altLang="en-US"/>
          </a:p>
        </p:txBody>
      </p:sp>
      <p:sp>
        <p:nvSpPr>
          <p:cNvPr id="45" name="텍스트 개체 틀 12">
            <a:extLst>
              <a:ext uri="{FF2B5EF4-FFF2-40B4-BE49-F238E27FC236}">
                <a16:creationId xmlns:a16="http://schemas.microsoft.com/office/drawing/2014/main" id="{C2295CD1-FA7C-FB61-64C5-8CDFE985D59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0001" y="5740360"/>
            <a:ext cx="7700922" cy="15658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하나2.0 R" panose="020B0303000000000000" pitchFamily="50" charset="-127"/>
                <a:ea typeface="하나2.0 R" panose="020B0303000000000000" pitchFamily="50" charset="-127"/>
              </a:defRPr>
            </a:lvl1pPr>
          </a:lstStyle>
          <a:p>
            <a:pPr lvl="0"/>
            <a:r>
              <a:rPr lang="ko-KR" altLang="en-US"/>
              <a:t>상세 내용을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8pt</a:t>
            </a:r>
            <a:endParaRPr lang="ko-KR" altLang="en-US"/>
          </a:p>
        </p:txBody>
      </p:sp>
      <p:pic>
        <p:nvPicPr>
          <p:cNvPr id="4" name="그림 3" descr="그래픽, 폰트, 그래픽 디자인, 로고이(가) 표시된 사진&#10;&#10;자동 생성된 설명">
            <a:extLst>
              <a:ext uri="{FF2B5EF4-FFF2-40B4-BE49-F238E27FC236}">
                <a16:creationId xmlns:a16="http://schemas.microsoft.com/office/drawing/2014/main" id="{7BB8A1CB-7EC1-76E1-F268-07E343A5F4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6570000"/>
            <a:ext cx="535729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0461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 txBox="1"/>
          <p:nvPr userDrawn="1"/>
        </p:nvSpPr>
        <p:spPr>
          <a:xfrm>
            <a:off x="8595553" y="6498000"/>
            <a:ext cx="265846" cy="288000"/>
          </a:xfrm>
          <a:prstGeom prst="rect">
            <a:avLst/>
          </a:prstGeom>
        </p:spPr>
        <p:txBody>
          <a:bodyPr wrap="none" lIns="0" tIns="0" rIns="0" bIns="0" anchor="ctr"/>
          <a:lstStyle>
            <a:defPPr>
              <a:defRPr lang="ko-KR"/>
            </a:defPPr>
            <a:lvl1pPr marL="0" algn="ctr" defTabSz="914400" rtl="0" eaLnBrk="1" latinLnBrk="1" hangingPunct="1">
              <a:defRPr sz="600" kern="120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/>
              <a:t>|  </a:t>
            </a:r>
            <a:fld id="{53863ED4-A9C3-4307-A509-CA990A199134}" type="slidenum">
              <a:rPr lang="ko-KR" altLang="en-US" sz="600" smtClean="0"/>
              <a:pPr algn="ctr"/>
              <a:t>‹#›</a:t>
            </a:fld>
            <a:r>
              <a:rPr lang="en-US" altLang="ko-KR" sz="600"/>
              <a:t>p</a:t>
            </a:r>
            <a:endParaRPr lang="ko-KR" altLang="en-US" sz="60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FDEE1B-75C4-AF41-0177-E136E52316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98309" y="6560004"/>
            <a:ext cx="4291801" cy="16192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r">
              <a:buNone/>
              <a:defRPr lang="ko-KR" altLang="en-US" sz="600" kern="1200" smtClean="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+mn-cs"/>
              </a:defRPr>
            </a:lvl1pPr>
            <a:lvl2pPr>
              <a:defRPr lang="ko-KR" altLang="en-US" sz="554" kern="1200" smtClean="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+mn-cs"/>
              </a:defRPr>
            </a:lvl2pPr>
            <a:lvl3pPr>
              <a:defRPr lang="ko-KR" altLang="en-US" sz="554" kern="1200" smtClean="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+mn-cs"/>
              </a:defRPr>
            </a:lvl3pPr>
            <a:lvl4pPr>
              <a:defRPr lang="ko-KR" altLang="en-US" sz="554" kern="1200" smtClean="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+mn-cs"/>
              </a:defRPr>
            </a:lvl4pPr>
            <a:lvl5pPr>
              <a:defRPr lang="ko-KR" altLang="en-US" sz="554" kern="120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+mn-cs"/>
              </a:defRPr>
            </a:lvl5pPr>
          </a:lstStyle>
          <a:p>
            <a:pPr lvl="0"/>
            <a:r>
              <a:rPr lang="ko-KR" altLang="en-US"/>
              <a:t>본  자료의 제목을 적어주세요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5B4BF458-D4AC-1A16-662E-3B1A638A51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3557613" cy="20481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000">
                <a:solidFill>
                  <a:srgbClr val="009178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</a:lstStyle>
          <a:p>
            <a:pPr lvl="0"/>
            <a:r>
              <a:rPr lang="ko-KR" altLang="en-US"/>
              <a:t>목차 이름</a:t>
            </a:r>
            <a:r>
              <a:rPr lang="en-US" altLang="ko-KR"/>
              <a:t>(</a:t>
            </a:r>
            <a:r>
              <a:rPr lang="ko-KR" altLang="en-US"/>
              <a:t>개요</a:t>
            </a:r>
            <a:r>
              <a:rPr lang="en-US" altLang="ko-KR"/>
              <a:t>)</a:t>
            </a:r>
            <a:r>
              <a:rPr lang="ko-KR" altLang="en-US"/>
              <a:t>를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M 10pt</a:t>
            </a:r>
            <a:endParaRPr lang="ko-KR" altLang="en-US"/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1FCCB0AD-E057-73DD-C98E-788768A9F66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001" y="636814"/>
            <a:ext cx="8280000" cy="432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2800">
                <a:solidFill>
                  <a:srgbClr val="009178"/>
                </a:solidFill>
                <a:latin typeface="하나2.0 B" panose="020B0303000000000000" pitchFamily="50" charset="-127"/>
                <a:ea typeface="하나2.0 B" panose="020B0303000000000000" pitchFamily="50" charset="-127"/>
              </a:defRPr>
            </a:lvl1pPr>
          </a:lstStyle>
          <a:p>
            <a:pPr lvl="0"/>
            <a:r>
              <a:rPr lang="ko-KR" altLang="en-US"/>
              <a:t>주요 핵심 내용을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B 28pt</a:t>
            </a:r>
            <a:endParaRPr lang="ko-KR" altLang="en-US"/>
          </a:p>
        </p:txBody>
      </p:sp>
      <p:sp>
        <p:nvSpPr>
          <p:cNvPr id="21" name="텍스트 개체 틀 12">
            <a:extLst>
              <a:ext uri="{FF2B5EF4-FFF2-40B4-BE49-F238E27FC236}">
                <a16:creationId xmlns:a16="http://schemas.microsoft.com/office/drawing/2014/main" id="{B21DB24C-4575-6D86-6351-D7182AF99E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1" y="1176964"/>
            <a:ext cx="8279998" cy="20481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000">
                <a:solidFill>
                  <a:schemeClr val="tx1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</a:lstStyle>
          <a:p>
            <a:pPr lvl="0"/>
            <a:r>
              <a:rPr lang="ko-KR" altLang="en-US"/>
              <a:t>상세 내용을 정리해서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M 10pt</a:t>
            </a:r>
            <a:endParaRPr lang="ko-KR" altLang="en-US"/>
          </a:p>
        </p:txBody>
      </p:sp>
      <p:sp>
        <p:nvSpPr>
          <p:cNvPr id="24" name="텍스트 개체 틀 12">
            <a:extLst>
              <a:ext uri="{FF2B5EF4-FFF2-40B4-BE49-F238E27FC236}">
                <a16:creationId xmlns:a16="http://schemas.microsoft.com/office/drawing/2014/main" id="{E13355E7-731B-AE99-C5A0-BD1E08C4B9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1" y="1423142"/>
            <a:ext cx="8279998" cy="20481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000">
                <a:solidFill>
                  <a:schemeClr val="tx1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</a:lstStyle>
          <a:p>
            <a:pPr lvl="0"/>
            <a:r>
              <a:rPr lang="ko-KR" altLang="en-US"/>
              <a:t>상세 내용을 정리해서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M 10pt</a:t>
            </a: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F096D9-8861-2F6D-EEB0-E4D8569B948A}"/>
              </a:ext>
            </a:extLst>
          </p:cNvPr>
          <p:cNvSpPr/>
          <p:nvPr userDrawn="1"/>
        </p:nvSpPr>
        <p:spPr>
          <a:xfrm>
            <a:off x="432001" y="1883529"/>
            <a:ext cx="3996000" cy="4254471"/>
          </a:xfrm>
          <a:prstGeom prst="rect">
            <a:avLst/>
          </a:prstGeom>
          <a:noFill/>
          <a:ln w="6350">
            <a:solidFill>
              <a:srgbClr val="8A8D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텍스트 개체 틀 12">
            <a:extLst>
              <a:ext uri="{FF2B5EF4-FFF2-40B4-BE49-F238E27FC236}">
                <a16:creationId xmlns:a16="http://schemas.microsoft.com/office/drawing/2014/main" id="{A9F76DAC-3A56-D3D6-5F1F-6C44ECBD2D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0001" y="2196010"/>
            <a:ext cx="3419997" cy="19928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sz="1400">
                <a:solidFill>
                  <a:srgbClr val="009178"/>
                </a:solidFill>
                <a:latin typeface="하나2.0 B" panose="020B0303000000000000" pitchFamily="50" charset="-127"/>
                <a:ea typeface="하나2.0 B" panose="020B0303000000000000" pitchFamily="50" charset="-127"/>
              </a:defRPr>
            </a:lvl1pPr>
          </a:lstStyle>
          <a:p>
            <a:pPr lvl="0"/>
            <a:r>
              <a:rPr lang="ko-KR" altLang="en-US"/>
              <a:t>정리해서 적어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B 14pt</a:t>
            </a:r>
            <a:endParaRPr lang="ko-KR" altLang="en-US"/>
          </a:p>
        </p:txBody>
      </p:sp>
      <p:sp>
        <p:nvSpPr>
          <p:cNvPr id="31" name="텍스트 개체 틀 12">
            <a:extLst>
              <a:ext uri="{FF2B5EF4-FFF2-40B4-BE49-F238E27FC236}">
                <a16:creationId xmlns:a16="http://schemas.microsoft.com/office/drawing/2014/main" id="{131C25B0-EEBE-3051-AC13-8F2C508035A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0001" y="2827295"/>
            <a:ext cx="3419997" cy="15658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상세 내용을 정리해서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M 11pt</a:t>
            </a:r>
            <a:endParaRPr lang="ko-KR" altLang="en-US"/>
          </a:p>
        </p:txBody>
      </p:sp>
      <p:sp>
        <p:nvSpPr>
          <p:cNvPr id="34" name="텍스트 개체 틀 12">
            <a:extLst>
              <a:ext uri="{FF2B5EF4-FFF2-40B4-BE49-F238E27FC236}">
                <a16:creationId xmlns:a16="http://schemas.microsoft.com/office/drawing/2014/main" id="{62B3C798-7F21-AA03-9B57-A296C42B90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0001" y="3198577"/>
            <a:ext cx="3419997" cy="15658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하나2.0 R" panose="020B0303000000000000" pitchFamily="50" charset="-127"/>
                <a:ea typeface="하나2.0 R" panose="020B0303000000000000" pitchFamily="50" charset="-127"/>
              </a:defRPr>
            </a:lvl1pPr>
          </a:lstStyle>
          <a:p>
            <a:pPr lvl="0"/>
            <a:r>
              <a:rPr lang="ko-KR" altLang="en-US"/>
              <a:t>상세 내용을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8pt</a:t>
            </a:r>
            <a:endParaRPr lang="ko-KR" altLang="en-US"/>
          </a:p>
        </p:txBody>
      </p:sp>
      <p:sp>
        <p:nvSpPr>
          <p:cNvPr id="35" name="텍스트 개체 틀 12">
            <a:extLst>
              <a:ext uri="{FF2B5EF4-FFF2-40B4-BE49-F238E27FC236}">
                <a16:creationId xmlns:a16="http://schemas.microsoft.com/office/drawing/2014/main" id="{AFD58215-14F7-F56E-530D-E556C7C29A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0001" y="3430991"/>
            <a:ext cx="3419997" cy="15658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하나2.0 R" panose="020B0303000000000000" pitchFamily="50" charset="-127"/>
                <a:ea typeface="하나2.0 R" panose="020B0303000000000000" pitchFamily="50" charset="-127"/>
              </a:defRPr>
            </a:lvl1pPr>
          </a:lstStyle>
          <a:p>
            <a:pPr lvl="0"/>
            <a:r>
              <a:rPr lang="ko-KR" altLang="en-US"/>
              <a:t>상세 내용을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8pt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7A731F-A6EF-4AB7-8CF0-8CDC79C4CD5D}"/>
              </a:ext>
            </a:extLst>
          </p:cNvPr>
          <p:cNvSpPr/>
          <p:nvPr userDrawn="1"/>
        </p:nvSpPr>
        <p:spPr>
          <a:xfrm>
            <a:off x="4715999" y="1883529"/>
            <a:ext cx="3996000" cy="4254471"/>
          </a:xfrm>
          <a:prstGeom prst="rect">
            <a:avLst/>
          </a:prstGeom>
          <a:noFill/>
          <a:ln w="6350">
            <a:solidFill>
              <a:srgbClr val="8A8D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텍스트 개체 틀 12">
            <a:extLst>
              <a:ext uri="{FF2B5EF4-FFF2-40B4-BE49-F238E27FC236}">
                <a16:creationId xmlns:a16="http://schemas.microsoft.com/office/drawing/2014/main" id="{9CFF36CE-1604-A21B-BCF7-501D29969D2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001" y="3798052"/>
            <a:ext cx="3419997" cy="15658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상세 내용을 정리해서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M 11pt</a:t>
            </a:r>
            <a:endParaRPr lang="ko-KR" altLang="en-US"/>
          </a:p>
        </p:txBody>
      </p:sp>
      <p:sp>
        <p:nvSpPr>
          <p:cNvPr id="8" name="텍스트 개체 틀 12">
            <a:extLst>
              <a:ext uri="{FF2B5EF4-FFF2-40B4-BE49-F238E27FC236}">
                <a16:creationId xmlns:a16="http://schemas.microsoft.com/office/drawing/2014/main" id="{D2F51713-F3DA-97FC-86DA-3B48D05437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0001" y="4169334"/>
            <a:ext cx="3419997" cy="15658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하나2.0 R" panose="020B0303000000000000" pitchFamily="50" charset="-127"/>
                <a:ea typeface="하나2.0 R" panose="020B0303000000000000" pitchFamily="50" charset="-127"/>
              </a:defRPr>
            </a:lvl1pPr>
          </a:lstStyle>
          <a:p>
            <a:pPr lvl="0"/>
            <a:r>
              <a:rPr lang="ko-KR" altLang="en-US"/>
              <a:t>상세 내용을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8pt</a:t>
            </a:r>
            <a:endParaRPr lang="ko-KR" altLang="en-US"/>
          </a:p>
        </p:txBody>
      </p:sp>
      <p:sp>
        <p:nvSpPr>
          <p:cNvPr id="9" name="텍스트 개체 틀 12">
            <a:extLst>
              <a:ext uri="{FF2B5EF4-FFF2-40B4-BE49-F238E27FC236}">
                <a16:creationId xmlns:a16="http://schemas.microsoft.com/office/drawing/2014/main" id="{50DCF58B-D15D-DF48-08ED-483275B4201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0001" y="4401748"/>
            <a:ext cx="3419997" cy="15658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하나2.0 R" panose="020B0303000000000000" pitchFamily="50" charset="-127"/>
                <a:ea typeface="하나2.0 R" panose="020B0303000000000000" pitchFamily="50" charset="-127"/>
              </a:defRPr>
            </a:lvl1pPr>
          </a:lstStyle>
          <a:p>
            <a:pPr lvl="0"/>
            <a:r>
              <a:rPr lang="ko-KR" altLang="en-US"/>
              <a:t>상세 내용을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8pt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825BE37-FCC8-E598-B934-E938D99AC5C7}"/>
              </a:ext>
            </a:extLst>
          </p:cNvPr>
          <p:cNvCxnSpPr/>
          <p:nvPr userDrawn="1"/>
        </p:nvCxnSpPr>
        <p:spPr>
          <a:xfrm>
            <a:off x="720000" y="2467295"/>
            <a:ext cx="3419997" cy="0"/>
          </a:xfrm>
          <a:prstGeom prst="line">
            <a:avLst/>
          </a:prstGeom>
          <a:ln w="12700">
            <a:solidFill>
              <a:srgbClr val="009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2">
            <a:extLst>
              <a:ext uri="{FF2B5EF4-FFF2-40B4-BE49-F238E27FC236}">
                <a16:creationId xmlns:a16="http://schemas.microsoft.com/office/drawing/2014/main" id="{B73D18A7-E344-9191-86F7-94E21468BF7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03998" y="2196010"/>
            <a:ext cx="3419997" cy="19928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sz="1400">
                <a:solidFill>
                  <a:srgbClr val="009178"/>
                </a:solidFill>
                <a:latin typeface="하나2.0 B" panose="020B0303000000000000" pitchFamily="50" charset="-127"/>
                <a:ea typeface="하나2.0 B" panose="020B0303000000000000" pitchFamily="50" charset="-127"/>
              </a:defRPr>
            </a:lvl1pPr>
          </a:lstStyle>
          <a:p>
            <a:pPr lvl="0"/>
            <a:r>
              <a:rPr lang="ko-KR" altLang="en-US"/>
              <a:t>정리해서 적어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B 14pt</a:t>
            </a:r>
            <a:endParaRPr lang="ko-KR" altLang="en-US"/>
          </a:p>
        </p:txBody>
      </p:sp>
      <p:sp>
        <p:nvSpPr>
          <p:cNvPr id="17" name="텍스트 개체 틀 12">
            <a:extLst>
              <a:ext uri="{FF2B5EF4-FFF2-40B4-BE49-F238E27FC236}">
                <a16:creationId xmlns:a16="http://schemas.microsoft.com/office/drawing/2014/main" id="{3E7A054E-9569-79B6-35E8-201BD06CB2D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03998" y="2827295"/>
            <a:ext cx="3419997" cy="15658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상세 내용을 정리해서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M 11pt</a:t>
            </a:r>
            <a:endParaRPr lang="ko-KR" altLang="en-US"/>
          </a:p>
        </p:txBody>
      </p:sp>
      <p:sp>
        <p:nvSpPr>
          <p:cNvPr id="18" name="텍스트 개체 틀 12">
            <a:extLst>
              <a:ext uri="{FF2B5EF4-FFF2-40B4-BE49-F238E27FC236}">
                <a16:creationId xmlns:a16="http://schemas.microsoft.com/office/drawing/2014/main" id="{E2DD4A08-F231-BE53-B134-099BCB92280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03998" y="3198577"/>
            <a:ext cx="3419997" cy="15658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하나2.0 R" panose="020B0303000000000000" pitchFamily="50" charset="-127"/>
                <a:ea typeface="하나2.0 R" panose="020B0303000000000000" pitchFamily="50" charset="-127"/>
              </a:defRPr>
            </a:lvl1pPr>
          </a:lstStyle>
          <a:p>
            <a:pPr lvl="0"/>
            <a:r>
              <a:rPr lang="ko-KR" altLang="en-US"/>
              <a:t>상세 내용을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8pt</a:t>
            </a:r>
            <a:endParaRPr lang="ko-KR" altLang="en-US"/>
          </a:p>
        </p:txBody>
      </p:sp>
      <p:sp>
        <p:nvSpPr>
          <p:cNvPr id="19" name="텍스트 개체 틀 12">
            <a:extLst>
              <a:ext uri="{FF2B5EF4-FFF2-40B4-BE49-F238E27FC236}">
                <a16:creationId xmlns:a16="http://schemas.microsoft.com/office/drawing/2014/main" id="{2B0610EF-33CA-1E3A-B740-E49EADB876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03998" y="3430991"/>
            <a:ext cx="3419997" cy="15658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하나2.0 R" panose="020B0303000000000000" pitchFamily="50" charset="-127"/>
                <a:ea typeface="하나2.0 R" panose="020B0303000000000000" pitchFamily="50" charset="-127"/>
              </a:defRPr>
            </a:lvl1pPr>
          </a:lstStyle>
          <a:p>
            <a:pPr lvl="0"/>
            <a:r>
              <a:rPr lang="ko-KR" altLang="en-US"/>
              <a:t>상세 내용을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8pt</a:t>
            </a:r>
            <a:endParaRPr lang="ko-KR" altLang="en-US"/>
          </a:p>
        </p:txBody>
      </p:sp>
      <p:sp>
        <p:nvSpPr>
          <p:cNvPr id="20" name="텍스트 개체 틀 12">
            <a:extLst>
              <a:ext uri="{FF2B5EF4-FFF2-40B4-BE49-F238E27FC236}">
                <a16:creationId xmlns:a16="http://schemas.microsoft.com/office/drawing/2014/main" id="{675D2532-4EEB-647F-6BE3-B914348C7F3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003998" y="3798052"/>
            <a:ext cx="3419997" cy="15658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상세 내용을 정리해서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M 11pt</a:t>
            </a:r>
            <a:endParaRPr lang="ko-KR" altLang="en-US"/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2D068D23-0437-ABB7-DC7F-1903D3FEF3B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003998" y="4169334"/>
            <a:ext cx="3419997" cy="15658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하나2.0 R" panose="020B0303000000000000" pitchFamily="50" charset="-127"/>
                <a:ea typeface="하나2.0 R" panose="020B0303000000000000" pitchFamily="50" charset="-127"/>
              </a:defRPr>
            </a:lvl1pPr>
          </a:lstStyle>
          <a:p>
            <a:pPr lvl="0"/>
            <a:r>
              <a:rPr lang="ko-KR" altLang="en-US"/>
              <a:t>상세 내용을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8pt</a:t>
            </a:r>
            <a:endParaRPr lang="ko-KR" altLang="en-US"/>
          </a:p>
        </p:txBody>
      </p:sp>
      <p:sp>
        <p:nvSpPr>
          <p:cNvPr id="23" name="텍스트 개체 틀 12">
            <a:extLst>
              <a:ext uri="{FF2B5EF4-FFF2-40B4-BE49-F238E27FC236}">
                <a16:creationId xmlns:a16="http://schemas.microsoft.com/office/drawing/2014/main" id="{21EF3B35-C761-F9F5-D786-F0AFC104576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03998" y="4401748"/>
            <a:ext cx="3419997" cy="15658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하나2.0 R" panose="020B0303000000000000" pitchFamily="50" charset="-127"/>
                <a:ea typeface="하나2.0 R" panose="020B0303000000000000" pitchFamily="50" charset="-127"/>
              </a:defRPr>
            </a:lvl1pPr>
          </a:lstStyle>
          <a:p>
            <a:pPr lvl="0"/>
            <a:r>
              <a:rPr lang="ko-KR" altLang="en-US"/>
              <a:t>상세 내용을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8pt</a:t>
            </a:r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C4A4E65-BB99-BDBB-24CF-2ACD96AF4240}"/>
              </a:ext>
            </a:extLst>
          </p:cNvPr>
          <p:cNvCxnSpPr/>
          <p:nvPr userDrawn="1"/>
        </p:nvCxnSpPr>
        <p:spPr>
          <a:xfrm>
            <a:off x="5003997" y="2467295"/>
            <a:ext cx="3419997" cy="0"/>
          </a:xfrm>
          <a:prstGeom prst="line">
            <a:avLst/>
          </a:prstGeom>
          <a:ln w="12700">
            <a:solidFill>
              <a:srgbClr val="009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그래픽, 폰트, 그래픽 디자인, 로고이(가) 표시된 사진&#10;&#10;자동 생성된 설명">
            <a:extLst>
              <a:ext uri="{FF2B5EF4-FFF2-40B4-BE49-F238E27FC236}">
                <a16:creationId xmlns:a16="http://schemas.microsoft.com/office/drawing/2014/main" id="{7CA770CC-98D4-8309-3520-D84D9E58B6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6570000"/>
            <a:ext cx="535729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0541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 txBox="1"/>
          <p:nvPr userDrawn="1"/>
        </p:nvSpPr>
        <p:spPr>
          <a:xfrm>
            <a:off x="8595553" y="6498000"/>
            <a:ext cx="265846" cy="288000"/>
          </a:xfrm>
          <a:prstGeom prst="rect">
            <a:avLst/>
          </a:prstGeom>
        </p:spPr>
        <p:txBody>
          <a:bodyPr wrap="none" lIns="0" tIns="0" rIns="0" bIns="0" anchor="ctr"/>
          <a:lstStyle>
            <a:defPPr>
              <a:defRPr lang="ko-KR"/>
            </a:defPPr>
            <a:lvl1pPr marL="0" algn="ctr" defTabSz="914400" rtl="0" eaLnBrk="1" latinLnBrk="1" hangingPunct="1">
              <a:defRPr sz="600" kern="120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/>
              <a:t>|  </a:t>
            </a:r>
            <a:fld id="{53863ED4-A9C3-4307-A509-CA990A199134}" type="slidenum">
              <a:rPr lang="ko-KR" altLang="en-US" sz="600" smtClean="0"/>
              <a:pPr algn="ctr"/>
              <a:t>‹#›</a:t>
            </a:fld>
            <a:r>
              <a:rPr lang="en-US" altLang="ko-KR" sz="600"/>
              <a:t>p</a:t>
            </a:r>
            <a:endParaRPr lang="ko-KR" altLang="en-US" sz="60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FDEE1B-75C4-AF41-0177-E136E52316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98309" y="6560004"/>
            <a:ext cx="4291801" cy="16192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r">
              <a:buNone/>
              <a:defRPr lang="ko-KR" altLang="en-US" sz="600" kern="1200" smtClean="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+mn-cs"/>
              </a:defRPr>
            </a:lvl1pPr>
            <a:lvl2pPr>
              <a:defRPr lang="ko-KR" altLang="en-US" sz="554" kern="1200" smtClean="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+mn-cs"/>
              </a:defRPr>
            </a:lvl2pPr>
            <a:lvl3pPr>
              <a:defRPr lang="ko-KR" altLang="en-US" sz="554" kern="1200" smtClean="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+mn-cs"/>
              </a:defRPr>
            </a:lvl3pPr>
            <a:lvl4pPr>
              <a:defRPr lang="ko-KR" altLang="en-US" sz="554" kern="1200" smtClean="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+mn-cs"/>
              </a:defRPr>
            </a:lvl4pPr>
            <a:lvl5pPr>
              <a:defRPr lang="ko-KR" altLang="en-US" sz="554" kern="120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+mn-cs"/>
              </a:defRPr>
            </a:lvl5pPr>
          </a:lstStyle>
          <a:p>
            <a:pPr lvl="0"/>
            <a:r>
              <a:rPr lang="ko-KR" altLang="en-US"/>
              <a:t>본  자료의 제목을 적어주세요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5B4BF458-D4AC-1A16-662E-3B1A638A51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3557613" cy="20481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000">
                <a:solidFill>
                  <a:srgbClr val="009178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</a:lstStyle>
          <a:p>
            <a:pPr lvl="0"/>
            <a:r>
              <a:rPr lang="ko-KR" altLang="en-US"/>
              <a:t>목차 이름</a:t>
            </a:r>
            <a:r>
              <a:rPr lang="en-US" altLang="ko-KR"/>
              <a:t>(</a:t>
            </a:r>
            <a:r>
              <a:rPr lang="ko-KR" altLang="en-US"/>
              <a:t>개요</a:t>
            </a:r>
            <a:r>
              <a:rPr lang="en-US" altLang="ko-KR"/>
              <a:t>)</a:t>
            </a:r>
            <a:r>
              <a:rPr lang="ko-KR" altLang="en-US"/>
              <a:t>를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M 10pt</a:t>
            </a:r>
            <a:endParaRPr lang="ko-KR" altLang="en-US"/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1FCCB0AD-E057-73DD-C98E-788768A9F66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001" y="636814"/>
            <a:ext cx="8280000" cy="432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2800">
                <a:solidFill>
                  <a:srgbClr val="009178"/>
                </a:solidFill>
                <a:latin typeface="하나2.0 B" panose="020B0303000000000000" pitchFamily="50" charset="-127"/>
                <a:ea typeface="하나2.0 B" panose="020B0303000000000000" pitchFamily="50" charset="-127"/>
              </a:defRPr>
            </a:lvl1pPr>
          </a:lstStyle>
          <a:p>
            <a:pPr lvl="0"/>
            <a:r>
              <a:rPr lang="ko-KR" altLang="en-US"/>
              <a:t>주요 핵심 내용을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B 28pt</a:t>
            </a:r>
            <a:endParaRPr lang="ko-KR" altLang="en-US"/>
          </a:p>
        </p:txBody>
      </p:sp>
      <p:pic>
        <p:nvPicPr>
          <p:cNvPr id="2" name="그림 1" descr="그래픽, 폰트, 그래픽 디자인, 로고이(가) 표시된 사진&#10;&#10;자동 생성된 설명">
            <a:extLst>
              <a:ext uri="{FF2B5EF4-FFF2-40B4-BE49-F238E27FC236}">
                <a16:creationId xmlns:a16="http://schemas.microsoft.com/office/drawing/2014/main" id="{32379DF6-EA86-B629-A56B-97D362B4D9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6570000"/>
            <a:ext cx="535729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5446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079F97E-4FEA-92DB-17D8-EF59822031AC}"/>
              </a:ext>
            </a:extLst>
          </p:cNvPr>
          <p:cNvSpPr txBox="1"/>
          <p:nvPr userDrawn="1"/>
        </p:nvSpPr>
        <p:spPr>
          <a:xfrm>
            <a:off x="8595553" y="6498000"/>
            <a:ext cx="265846" cy="288000"/>
          </a:xfrm>
          <a:prstGeom prst="rect">
            <a:avLst/>
          </a:prstGeom>
        </p:spPr>
        <p:txBody>
          <a:bodyPr wrap="none" lIns="0" tIns="0" rIns="0" bIns="0" anchor="ctr"/>
          <a:lstStyle>
            <a:defPPr>
              <a:defRPr lang="ko-KR"/>
            </a:defPPr>
            <a:lvl1pPr marL="0" algn="ctr" defTabSz="914400" rtl="0" eaLnBrk="1" latinLnBrk="1" hangingPunct="1">
              <a:defRPr sz="600" kern="120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/>
              <a:t>|  </a:t>
            </a:r>
            <a:fld id="{53863ED4-A9C3-4307-A509-CA990A199134}" type="slidenum">
              <a:rPr lang="ko-KR" altLang="en-US" sz="600" smtClean="0"/>
              <a:pPr algn="ctr"/>
              <a:t>‹#›</a:t>
            </a:fld>
            <a:r>
              <a:rPr lang="en-US" altLang="ko-KR" sz="600"/>
              <a:t>p</a:t>
            </a:r>
            <a:endParaRPr lang="ko-KR" altLang="en-US" sz="60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3565B60-81EE-AAC3-6E1B-E6D206B40B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98309" y="6560004"/>
            <a:ext cx="4291801" cy="16192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r">
              <a:buNone/>
              <a:defRPr lang="ko-KR" altLang="en-US" sz="600" kern="1200" smtClean="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+mn-cs"/>
              </a:defRPr>
            </a:lvl1pPr>
            <a:lvl2pPr>
              <a:defRPr lang="ko-KR" altLang="en-US" sz="554" kern="1200" smtClean="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+mn-cs"/>
              </a:defRPr>
            </a:lvl2pPr>
            <a:lvl3pPr>
              <a:defRPr lang="ko-KR" altLang="en-US" sz="554" kern="1200" smtClean="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+mn-cs"/>
              </a:defRPr>
            </a:lvl3pPr>
            <a:lvl4pPr>
              <a:defRPr lang="ko-KR" altLang="en-US" sz="554" kern="1200" smtClean="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+mn-cs"/>
              </a:defRPr>
            </a:lvl4pPr>
            <a:lvl5pPr>
              <a:defRPr lang="ko-KR" altLang="en-US" sz="554" kern="1200">
                <a:solidFill>
                  <a:schemeClr val="bg1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+mn-cs"/>
              </a:defRPr>
            </a:lvl5pPr>
          </a:lstStyle>
          <a:p>
            <a:pPr lvl="0"/>
            <a:r>
              <a:rPr lang="ko-KR" altLang="en-US"/>
              <a:t>본  자료의 제목을 적어주세요</a:t>
            </a:r>
          </a:p>
        </p:txBody>
      </p:sp>
      <p:sp>
        <p:nvSpPr>
          <p:cNvPr id="6" name="텍스트 개체 틀 12">
            <a:extLst>
              <a:ext uri="{FF2B5EF4-FFF2-40B4-BE49-F238E27FC236}">
                <a16:creationId xmlns:a16="http://schemas.microsoft.com/office/drawing/2014/main" id="{73D0F156-9C8B-EB66-B276-366343F93D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290451"/>
            <a:ext cx="3557613" cy="20481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000">
                <a:solidFill>
                  <a:srgbClr val="A7D8B7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</a:lstStyle>
          <a:p>
            <a:pPr lvl="0"/>
            <a:r>
              <a:rPr lang="ko-KR" altLang="en-US"/>
              <a:t>목차 이름</a:t>
            </a:r>
            <a:r>
              <a:rPr lang="en-US" altLang="ko-KR"/>
              <a:t>(</a:t>
            </a:r>
            <a:r>
              <a:rPr lang="ko-KR" altLang="en-US"/>
              <a:t>개요</a:t>
            </a:r>
            <a:r>
              <a:rPr lang="en-US" altLang="ko-KR"/>
              <a:t>)</a:t>
            </a:r>
            <a:r>
              <a:rPr lang="ko-KR" altLang="en-US"/>
              <a:t>를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M 10pt</a:t>
            </a:r>
            <a:endParaRPr lang="ko-KR" altLang="en-US"/>
          </a:p>
        </p:txBody>
      </p:sp>
      <p:sp>
        <p:nvSpPr>
          <p:cNvPr id="12" name="텍스트 개체 틀 12">
            <a:extLst>
              <a:ext uri="{FF2B5EF4-FFF2-40B4-BE49-F238E27FC236}">
                <a16:creationId xmlns:a16="http://schemas.microsoft.com/office/drawing/2014/main" id="{726BDBFE-1FA2-2409-36BB-AE8B05F9D5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001" y="490267"/>
            <a:ext cx="8280000" cy="432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2800">
                <a:solidFill>
                  <a:schemeClr val="bg1"/>
                </a:solidFill>
                <a:latin typeface="하나2.0 B" panose="020B0303000000000000" pitchFamily="50" charset="-127"/>
                <a:ea typeface="하나2.0 B" panose="020B0303000000000000" pitchFamily="50" charset="-127"/>
              </a:defRPr>
            </a:lvl1pPr>
          </a:lstStyle>
          <a:p>
            <a:pPr lvl="0"/>
            <a:r>
              <a:rPr lang="ko-KR" altLang="en-US"/>
              <a:t>주요 핵심 내용을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B 28pt</a:t>
            </a:r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A63B1E1B-0683-FF39-4B9F-E9C30F391E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1507808"/>
            <a:ext cx="8279998" cy="20481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000">
                <a:solidFill>
                  <a:schemeClr val="tx1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</a:lstStyle>
          <a:p>
            <a:pPr lvl="0"/>
            <a:r>
              <a:rPr lang="ko-KR" altLang="en-US"/>
              <a:t>상세 내용을 정리해서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M 10pt</a:t>
            </a:r>
            <a:endParaRPr lang="ko-KR" altLang="en-US"/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F2EF5E9C-615A-BCAB-C056-483A7EE6BB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753986"/>
            <a:ext cx="8279998" cy="20481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000">
                <a:solidFill>
                  <a:schemeClr val="tx1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</a:lstStyle>
          <a:p>
            <a:pPr lvl="0"/>
            <a:r>
              <a:rPr lang="ko-KR" altLang="en-US"/>
              <a:t>상세 내용을 정리해서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M 10pt</a:t>
            </a:r>
            <a:endParaRPr lang="ko-KR" altLang="en-US"/>
          </a:p>
        </p:txBody>
      </p:sp>
      <p:sp>
        <p:nvSpPr>
          <p:cNvPr id="16" name="텍스트 개체 틀 12">
            <a:extLst>
              <a:ext uri="{FF2B5EF4-FFF2-40B4-BE49-F238E27FC236}">
                <a16:creationId xmlns:a16="http://schemas.microsoft.com/office/drawing/2014/main" id="{05102476-8C80-2019-6324-133F27FA63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999" y="2569868"/>
            <a:ext cx="8276926" cy="22775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sz="1600">
                <a:solidFill>
                  <a:srgbClr val="009178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</a:lstStyle>
          <a:p>
            <a:pPr lvl="0"/>
            <a:r>
              <a:rPr lang="ko-KR" altLang="en-US"/>
              <a:t>주요 내용을 정리해서 적어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M 16pt</a:t>
            </a:r>
            <a:endParaRPr lang="ko-KR" altLang="en-US"/>
          </a:p>
        </p:txBody>
      </p:sp>
      <p:sp>
        <p:nvSpPr>
          <p:cNvPr id="17" name="텍스트 개체 틀 12">
            <a:extLst>
              <a:ext uri="{FF2B5EF4-FFF2-40B4-BE49-F238E27FC236}">
                <a16:creationId xmlns:a16="http://schemas.microsoft.com/office/drawing/2014/main" id="{314B8DB4-73B2-7CF8-2396-713E5617611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999" y="3014467"/>
            <a:ext cx="8276926" cy="15658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하나2.0 M" panose="020B0603000000000000" pitchFamily="50" charset="-127"/>
                <a:ea typeface="하나2.0 M" panose="020B0603000000000000" pitchFamily="50" charset="-127"/>
              </a:defRPr>
            </a:lvl1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상세 내용을 정리해서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M 11pt</a:t>
            </a:r>
            <a:endParaRPr lang="ko-KR" altLang="en-US"/>
          </a:p>
        </p:txBody>
      </p:sp>
      <p:sp>
        <p:nvSpPr>
          <p:cNvPr id="18" name="텍스트 개체 틀 12">
            <a:extLst>
              <a:ext uri="{FF2B5EF4-FFF2-40B4-BE49-F238E27FC236}">
                <a16:creationId xmlns:a16="http://schemas.microsoft.com/office/drawing/2014/main" id="{BC123C2F-1BD4-52FC-2D60-8D8FA566BBE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999" y="3385749"/>
            <a:ext cx="8276926" cy="15658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하나2.0 R" panose="020B0303000000000000" pitchFamily="50" charset="-127"/>
                <a:ea typeface="하나2.0 R" panose="020B0303000000000000" pitchFamily="50" charset="-127"/>
              </a:defRPr>
            </a:lvl1pPr>
          </a:lstStyle>
          <a:p>
            <a:pPr lvl="0"/>
            <a:r>
              <a:rPr lang="ko-KR" altLang="en-US"/>
              <a:t>상세 내용을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8pt</a:t>
            </a:r>
            <a:endParaRPr lang="ko-KR" altLang="en-US"/>
          </a:p>
        </p:txBody>
      </p:sp>
      <p:sp>
        <p:nvSpPr>
          <p:cNvPr id="20" name="텍스트 개체 틀 12">
            <a:extLst>
              <a:ext uri="{FF2B5EF4-FFF2-40B4-BE49-F238E27FC236}">
                <a16:creationId xmlns:a16="http://schemas.microsoft.com/office/drawing/2014/main" id="{7351E524-22B1-DC93-F6B1-A2C4BDB31D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999" y="3618163"/>
            <a:ext cx="8276926" cy="15658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하나2.0 R" panose="020B0303000000000000" pitchFamily="50" charset="-127"/>
                <a:ea typeface="하나2.0 R" panose="020B0303000000000000" pitchFamily="50" charset="-127"/>
              </a:defRPr>
            </a:lvl1pPr>
          </a:lstStyle>
          <a:p>
            <a:pPr lvl="0"/>
            <a:r>
              <a:rPr lang="ko-KR" altLang="en-US"/>
              <a:t>상세 내용을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8pt</a:t>
            </a:r>
            <a:endParaRPr lang="ko-KR" altLang="en-US"/>
          </a:p>
        </p:txBody>
      </p:sp>
      <p:sp>
        <p:nvSpPr>
          <p:cNvPr id="21" name="텍스트 개체 틀 12">
            <a:extLst>
              <a:ext uri="{FF2B5EF4-FFF2-40B4-BE49-F238E27FC236}">
                <a16:creationId xmlns:a16="http://schemas.microsoft.com/office/drawing/2014/main" id="{D7DB0A7B-0AAF-A2BF-F7A1-004B8E94589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1999" y="4196748"/>
            <a:ext cx="8276926" cy="301988"/>
          </a:xfrm>
          <a:prstGeom prst="rect">
            <a:avLst/>
          </a:prstGeom>
          <a:solidFill>
            <a:srgbClr val="009178"/>
          </a:solidFill>
          <a:ln>
            <a:noFill/>
          </a:ln>
        </p:spPr>
        <p:txBody>
          <a:bodyPr wrap="square" lIns="72000" tIns="72000" rIns="72000" bIns="72000" anchor="t">
            <a:spAutoFit/>
          </a:bodyPr>
          <a:lstStyle>
            <a:lvl1pPr marL="90488" indent="0">
              <a:buNone/>
              <a:tabLst>
                <a:tab pos="90488" algn="l"/>
              </a:tabLst>
              <a:defRPr sz="1100">
                <a:solidFill>
                  <a:schemeClr val="bg1"/>
                </a:solidFill>
                <a:latin typeface="하나2.0 CM" panose="020B0603000000000000" pitchFamily="50" charset="-127"/>
                <a:ea typeface="하나2.0 CM" panose="020B0603000000000000" pitchFamily="50" charset="-127"/>
              </a:defRPr>
            </a:lvl1pPr>
          </a:lstStyle>
          <a:p>
            <a:pPr lvl="0"/>
            <a:r>
              <a:rPr lang="ko-KR" altLang="en-US"/>
              <a:t>제목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CM 11pt</a:t>
            </a:r>
            <a:endParaRPr lang="ko-KR" altLang="en-US"/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82780ABE-8373-2828-FE8B-D87F7CABAE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999" y="4640489"/>
            <a:ext cx="8276926" cy="15658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하나2.0 R" panose="020B0303000000000000" pitchFamily="50" charset="-127"/>
                <a:ea typeface="하나2.0 R" panose="020B0303000000000000" pitchFamily="50" charset="-127"/>
              </a:defRPr>
            </a:lvl1pPr>
          </a:lstStyle>
          <a:p>
            <a:pPr lvl="0"/>
            <a:r>
              <a:rPr lang="ko-KR" altLang="en-US"/>
              <a:t>상세 내용을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8pt</a:t>
            </a:r>
            <a:endParaRPr lang="ko-KR" altLang="en-US"/>
          </a:p>
        </p:txBody>
      </p:sp>
      <p:sp>
        <p:nvSpPr>
          <p:cNvPr id="23" name="텍스트 개체 틀 12">
            <a:extLst>
              <a:ext uri="{FF2B5EF4-FFF2-40B4-BE49-F238E27FC236}">
                <a16:creationId xmlns:a16="http://schemas.microsoft.com/office/drawing/2014/main" id="{FA405C12-C261-08A3-EBE9-0D1504CC7F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999" y="4872903"/>
            <a:ext cx="8276926" cy="15658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하나2.0 R" panose="020B0303000000000000" pitchFamily="50" charset="-127"/>
                <a:ea typeface="하나2.0 R" panose="020B0303000000000000" pitchFamily="50" charset="-127"/>
              </a:defRPr>
            </a:lvl1pPr>
          </a:lstStyle>
          <a:p>
            <a:pPr lvl="0"/>
            <a:r>
              <a:rPr lang="ko-KR" altLang="en-US"/>
              <a:t>상세 내용을 작성해 주세요 </a:t>
            </a:r>
            <a:r>
              <a:rPr lang="en-US" altLang="ko-KR"/>
              <a:t>: </a:t>
            </a:r>
            <a:r>
              <a:rPr lang="ko-KR" altLang="en-US"/>
              <a:t>하나</a:t>
            </a:r>
            <a:r>
              <a:rPr lang="en-US" altLang="ko-KR"/>
              <a:t>2.0 R 8pt</a:t>
            </a:r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199A0B8-21DF-0EA3-1F4F-29404F6CFBF9}"/>
              </a:ext>
            </a:extLst>
          </p:cNvPr>
          <p:cNvCxnSpPr/>
          <p:nvPr userDrawn="1"/>
        </p:nvCxnSpPr>
        <p:spPr>
          <a:xfrm>
            <a:off x="433800" y="2246800"/>
            <a:ext cx="8276400" cy="0"/>
          </a:xfrm>
          <a:prstGeom prst="line">
            <a:avLst/>
          </a:prstGeom>
          <a:noFill/>
          <a:ln w="6350">
            <a:solidFill>
              <a:srgbClr val="8A8D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" name="그림 1" descr="그래픽, 폰트, 그래픽 디자인, 로고이(가) 표시된 사진&#10;&#10;자동 생성된 설명">
            <a:extLst>
              <a:ext uri="{FF2B5EF4-FFF2-40B4-BE49-F238E27FC236}">
                <a16:creationId xmlns:a16="http://schemas.microsoft.com/office/drawing/2014/main" id="{B7EA425E-92F7-548A-C7A9-7A5B496B1E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6570000"/>
            <a:ext cx="535729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8891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E68F74-A6B9-E52B-7F46-908704CE0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B470D0-77DF-3637-6D71-D5F986B28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grpSp>
        <p:nvGrpSpPr>
          <p:cNvPr id="4" name="그룹 3"/>
          <p:cNvGrpSpPr/>
          <p:nvPr userDrawn="1"/>
        </p:nvGrpSpPr>
        <p:grpSpPr>
          <a:xfrm rot="5400000" flipV="1">
            <a:off x="-2530879" y="2178952"/>
            <a:ext cx="4495676" cy="371037"/>
            <a:chOff x="863400" y="4907065"/>
            <a:chExt cx="7447615" cy="731077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863400" y="4907065"/>
              <a:ext cx="432000" cy="432000"/>
            </a:xfrm>
            <a:prstGeom prst="round2SameRect">
              <a:avLst>
                <a:gd name="adj1" fmla="val 14431"/>
                <a:gd name="adj2" fmla="val 0"/>
              </a:avLst>
            </a:prstGeom>
            <a:solidFill>
              <a:srgbClr val="009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31">
                <a:latin typeface="+mn-ea"/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1403063" y="4907065"/>
              <a:ext cx="432000" cy="432000"/>
            </a:xfrm>
            <a:prstGeom prst="round2SameRect">
              <a:avLst>
                <a:gd name="adj1" fmla="val 14431"/>
                <a:gd name="adj2" fmla="val 0"/>
              </a:avLst>
            </a:prstGeom>
            <a:solidFill>
              <a:srgbClr val="DC2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31">
                <a:latin typeface="+mn-ea"/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>
              <a:off x="1942726" y="4907065"/>
              <a:ext cx="432000" cy="432000"/>
            </a:xfrm>
            <a:prstGeom prst="round2SameRect">
              <a:avLst>
                <a:gd name="adj1" fmla="val 14431"/>
                <a:gd name="adj2" fmla="val 0"/>
              </a:avLst>
            </a:prstGeom>
            <a:solidFill>
              <a:srgbClr val="004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31">
                <a:latin typeface="+mn-ea"/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2482389" y="4907065"/>
              <a:ext cx="432000" cy="432000"/>
            </a:xfrm>
            <a:prstGeom prst="round2SameRect">
              <a:avLst>
                <a:gd name="adj1" fmla="val 14431"/>
                <a:gd name="adj2" fmla="val 0"/>
              </a:avLst>
            </a:prstGeom>
            <a:solidFill>
              <a:srgbClr val="D7ED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31">
                <a:latin typeface="+mn-ea"/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>
              <a:off x="3022052" y="4907065"/>
              <a:ext cx="432000" cy="432000"/>
            </a:xfrm>
            <a:prstGeom prst="round2SameRect">
              <a:avLst>
                <a:gd name="adj1" fmla="val 14431"/>
                <a:gd name="adj2" fmla="val 0"/>
              </a:avLst>
            </a:prstGeom>
            <a:solidFill>
              <a:srgbClr val="CEDC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31">
                <a:latin typeface="+mn-ea"/>
              </a:endParaRPr>
            </a:p>
          </p:txBody>
        </p:sp>
        <p:sp>
          <p:nvSpPr>
            <p:cNvPr id="10" name="양쪽 모서리가 둥근 사각형 9"/>
            <p:cNvSpPr/>
            <p:nvPr/>
          </p:nvSpPr>
          <p:spPr>
            <a:xfrm>
              <a:off x="3561715" y="4907065"/>
              <a:ext cx="432000" cy="432000"/>
            </a:xfrm>
            <a:prstGeom prst="round2SameRect">
              <a:avLst>
                <a:gd name="adj1" fmla="val 14431"/>
                <a:gd name="adj2" fmla="val 0"/>
              </a:avLst>
            </a:prstGeom>
            <a:solidFill>
              <a:srgbClr val="E4D2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31">
                <a:latin typeface="+mn-ea"/>
              </a:endParaRPr>
            </a:p>
          </p:txBody>
        </p:sp>
        <p:sp>
          <p:nvSpPr>
            <p:cNvPr id="11" name="양쪽 모서리가 둥근 사각형 10"/>
            <p:cNvSpPr/>
            <p:nvPr/>
          </p:nvSpPr>
          <p:spPr>
            <a:xfrm>
              <a:off x="4101378" y="4907065"/>
              <a:ext cx="432000" cy="432000"/>
            </a:xfrm>
            <a:prstGeom prst="round2SameRect">
              <a:avLst>
                <a:gd name="adj1" fmla="val 14431"/>
                <a:gd name="adj2" fmla="val 0"/>
              </a:avLst>
            </a:prstGeom>
            <a:solidFill>
              <a:srgbClr val="A7D8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31">
                <a:latin typeface="+mn-ea"/>
              </a:endParaRPr>
            </a:p>
          </p:txBody>
        </p:sp>
        <p:sp>
          <p:nvSpPr>
            <p:cNvPr id="12" name="양쪽 모서리가 둥근 사각형 11"/>
            <p:cNvSpPr/>
            <p:nvPr/>
          </p:nvSpPr>
          <p:spPr>
            <a:xfrm>
              <a:off x="4641042" y="4907065"/>
              <a:ext cx="432000" cy="432000"/>
            </a:xfrm>
            <a:prstGeom prst="round2SameRect">
              <a:avLst>
                <a:gd name="adj1" fmla="val 14431"/>
                <a:gd name="adj2" fmla="val 0"/>
              </a:avLst>
            </a:prstGeom>
            <a:solidFill>
              <a:srgbClr val="B7F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31">
                <a:latin typeface="+mn-ea"/>
              </a:endParaRPr>
            </a:p>
          </p:txBody>
        </p:sp>
        <p:sp>
          <p:nvSpPr>
            <p:cNvPr id="13" name="양쪽 모서리가 둥근 사각형 12"/>
            <p:cNvSpPr/>
            <p:nvPr/>
          </p:nvSpPr>
          <p:spPr>
            <a:xfrm>
              <a:off x="5180705" y="4907065"/>
              <a:ext cx="432000" cy="432000"/>
            </a:xfrm>
            <a:prstGeom prst="round2SameRect">
              <a:avLst>
                <a:gd name="adj1" fmla="val 14431"/>
                <a:gd name="adj2" fmla="val 0"/>
              </a:avLst>
            </a:prstGeom>
            <a:solidFill>
              <a:srgbClr val="E864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31">
                <a:latin typeface="+mn-ea"/>
              </a:endParaRPr>
            </a:p>
          </p:txBody>
        </p:sp>
        <p:sp>
          <p:nvSpPr>
            <p:cNvPr id="14" name="양쪽 모서리가 둥근 사각형 13"/>
            <p:cNvSpPr/>
            <p:nvPr/>
          </p:nvSpPr>
          <p:spPr>
            <a:xfrm>
              <a:off x="5720368" y="4907065"/>
              <a:ext cx="432000" cy="432000"/>
            </a:xfrm>
            <a:prstGeom prst="round2SameRect">
              <a:avLst>
                <a:gd name="adj1" fmla="val 14431"/>
                <a:gd name="adj2" fmla="val 0"/>
              </a:avLst>
            </a:prstGeom>
            <a:solidFill>
              <a:srgbClr val="A72E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31">
                <a:latin typeface="+mn-ea"/>
              </a:endParaRPr>
            </a:p>
          </p:txBody>
        </p:sp>
        <p:sp>
          <p:nvSpPr>
            <p:cNvPr id="15" name="양쪽 모서리가 둥근 사각형 14"/>
            <p:cNvSpPr/>
            <p:nvPr/>
          </p:nvSpPr>
          <p:spPr>
            <a:xfrm>
              <a:off x="6260031" y="4907065"/>
              <a:ext cx="432000" cy="432000"/>
            </a:xfrm>
            <a:prstGeom prst="round2SameRect">
              <a:avLst>
                <a:gd name="adj1" fmla="val 14431"/>
                <a:gd name="adj2" fmla="val 0"/>
              </a:avLst>
            </a:prstGeom>
            <a:solidFill>
              <a:srgbClr val="EFA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31">
                <a:latin typeface="+mn-ea"/>
              </a:endParaRPr>
            </a:p>
          </p:txBody>
        </p:sp>
        <p:sp>
          <p:nvSpPr>
            <p:cNvPr id="16" name="양쪽 모서리가 둥근 사각형 15"/>
            <p:cNvSpPr/>
            <p:nvPr/>
          </p:nvSpPr>
          <p:spPr>
            <a:xfrm>
              <a:off x="6799694" y="4907065"/>
              <a:ext cx="432000" cy="432000"/>
            </a:xfrm>
            <a:prstGeom prst="round2SameRect">
              <a:avLst>
                <a:gd name="adj1" fmla="val 14431"/>
                <a:gd name="adj2" fmla="val 0"/>
              </a:avLst>
            </a:prstGeom>
            <a:solidFill>
              <a:srgbClr val="847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31">
                <a:latin typeface="+mn-ea"/>
              </a:endParaRPr>
            </a:p>
          </p:txBody>
        </p:sp>
        <p:sp>
          <p:nvSpPr>
            <p:cNvPr id="17" name="양쪽 모서리가 둥근 사각형 16"/>
            <p:cNvSpPr/>
            <p:nvPr/>
          </p:nvSpPr>
          <p:spPr>
            <a:xfrm>
              <a:off x="7339357" y="4907065"/>
              <a:ext cx="432000" cy="432000"/>
            </a:xfrm>
            <a:prstGeom prst="round2SameRect">
              <a:avLst>
                <a:gd name="adj1" fmla="val 14431"/>
                <a:gd name="adj2" fmla="val 0"/>
              </a:avLst>
            </a:prstGeom>
            <a:solidFill>
              <a:srgbClr val="8A7E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31">
                <a:latin typeface="+mn-ea"/>
              </a:endParaRPr>
            </a:p>
          </p:txBody>
        </p:sp>
        <p:sp>
          <p:nvSpPr>
            <p:cNvPr id="18" name="양쪽 모서리가 둥근 사각형 17"/>
            <p:cNvSpPr/>
            <p:nvPr/>
          </p:nvSpPr>
          <p:spPr>
            <a:xfrm>
              <a:off x="7879015" y="4907065"/>
              <a:ext cx="432000" cy="432000"/>
            </a:xfrm>
            <a:prstGeom prst="round2SameRect">
              <a:avLst>
                <a:gd name="adj1" fmla="val 14431"/>
                <a:gd name="adj2" fmla="val 0"/>
              </a:avLst>
            </a:prstGeom>
            <a:solidFill>
              <a:srgbClr val="8A8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31">
                <a:latin typeface="+mn-ea"/>
              </a:endParaRPr>
            </a:p>
          </p:txBody>
        </p:sp>
        <p:sp>
          <p:nvSpPr>
            <p:cNvPr id="19" name="양쪽 모서리가 둥근 사각형 18"/>
            <p:cNvSpPr/>
            <p:nvPr/>
          </p:nvSpPr>
          <p:spPr>
            <a:xfrm>
              <a:off x="863400" y="5339065"/>
              <a:ext cx="432000" cy="299077"/>
            </a:xfrm>
            <a:prstGeom prst="round2SameRect">
              <a:avLst>
                <a:gd name="adj1" fmla="val 0"/>
                <a:gd name="adj2" fmla="val 23324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554">
                  <a:solidFill>
                    <a:schemeClr val="tx1"/>
                  </a:solidFill>
                  <a:latin typeface="+mn-ea"/>
                </a:rPr>
                <a:t>Main</a:t>
              </a:r>
              <a:endParaRPr lang="ko-KR" altLang="en-US" sz="554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양쪽 모서리가 둥근 사각형 19"/>
            <p:cNvSpPr/>
            <p:nvPr/>
          </p:nvSpPr>
          <p:spPr>
            <a:xfrm>
              <a:off x="1403063" y="5339065"/>
              <a:ext cx="432000" cy="299077"/>
            </a:xfrm>
            <a:prstGeom prst="round2SameRect">
              <a:avLst>
                <a:gd name="adj1" fmla="val 0"/>
                <a:gd name="adj2" fmla="val 23324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554">
                  <a:solidFill>
                    <a:schemeClr val="tx1"/>
                  </a:solidFill>
                  <a:latin typeface="+mn-ea"/>
                </a:rPr>
                <a:t>Main</a:t>
              </a:r>
              <a:endParaRPr lang="ko-KR" altLang="en-US" sz="554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>
              <a:off x="1941139" y="5339065"/>
              <a:ext cx="432000" cy="299077"/>
            </a:xfrm>
            <a:prstGeom prst="round2SameRect">
              <a:avLst>
                <a:gd name="adj1" fmla="val 0"/>
                <a:gd name="adj2" fmla="val 23324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554">
                  <a:solidFill>
                    <a:schemeClr val="tx1"/>
                  </a:solidFill>
                  <a:latin typeface="+mn-ea"/>
                </a:rPr>
                <a:t>Sub</a:t>
              </a:r>
              <a:endParaRPr lang="ko-KR" altLang="en-US" sz="554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>
              <a:off x="2482389" y="5339065"/>
              <a:ext cx="432000" cy="299077"/>
            </a:xfrm>
            <a:prstGeom prst="round2SameRect">
              <a:avLst>
                <a:gd name="adj1" fmla="val 0"/>
                <a:gd name="adj2" fmla="val 23324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554">
                  <a:solidFill>
                    <a:schemeClr val="tx1"/>
                  </a:solidFill>
                  <a:latin typeface="+mn-ea"/>
                </a:rPr>
                <a:t>Sub</a:t>
              </a:r>
              <a:endParaRPr lang="ko-KR" altLang="en-US" sz="554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" name="양쪽 모서리가 둥근 사각형 22"/>
            <p:cNvSpPr/>
            <p:nvPr/>
          </p:nvSpPr>
          <p:spPr>
            <a:xfrm>
              <a:off x="3020466" y="5339065"/>
              <a:ext cx="432000" cy="299077"/>
            </a:xfrm>
            <a:prstGeom prst="round2SameRect">
              <a:avLst>
                <a:gd name="adj1" fmla="val 0"/>
                <a:gd name="adj2" fmla="val 23324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554">
                  <a:solidFill>
                    <a:schemeClr val="tx1"/>
                  </a:solidFill>
                  <a:latin typeface="+mn-ea"/>
                </a:rPr>
                <a:t>Point</a:t>
              </a:r>
              <a:endParaRPr lang="ko-KR" altLang="en-US" sz="554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>
              <a:off x="3561715" y="5339065"/>
              <a:ext cx="432000" cy="299077"/>
            </a:xfrm>
            <a:prstGeom prst="round2SameRect">
              <a:avLst>
                <a:gd name="adj1" fmla="val 0"/>
                <a:gd name="adj2" fmla="val 23324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554">
                  <a:solidFill>
                    <a:schemeClr val="tx1"/>
                  </a:solidFill>
                  <a:latin typeface="+mn-ea"/>
                </a:rPr>
                <a:t>Point</a:t>
              </a:r>
              <a:endParaRPr lang="ko-KR" altLang="en-US" sz="554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>
              <a:off x="4099789" y="5339065"/>
              <a:ext cx="432000" cy="299077"/>
            </a:xfrm>
            <a:prstGeom prst="round2SameRect">
              <a:avLst>
                <a:gd name="adj1" fmla="val 0"/>
                <a:gd name="adj2" fmla="val 23324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554">
                  <a:solidFill>
                    <a:schemeClr val="tx1"/>
                  </a:solidFill>
                  <a:latin typeface="+mn-ea"/>
                </a:rPr>
                <a:t>Point</a:t>
              </a:r>
              <a:endParaRPr lang="ko-KR" altLang="en-US" sz="554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>
              <a:off x="4637862" y="5339065"/>
              <a:ext cx="432000" cy="299077"/>
            </a:xfrm>
            <a:prstGeom prst="round2SameRect">
              <a:avLst>
                <a:gd name="adj1" fmla="val 0"/>
                <a:gd name="adj2" fmla="val 23324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554">
                  <a:solidFill>
                    <a:schemeClr val="tx1"/>
                  </a:solidFill>
                  <a:latin typeface="+mn-ea"/>
                </a:rPr>
                <a:t>Digital</a:t>
              </a:r>
              <a:endParaRPr lang="ko-KR" altLang="en-US" sz="554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>
              <a:off x="5180705" y="5339065"/>
              <a:ext cx="432000" cy="299077"/>
            </a:xfrm>
            <a:prstGeom prst="round2SameRect">
              <a:avLst>
                <a:gd name="adj1" fmla="val 0"/>
                <a:gd name="adj2" fmla="val 23324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554">
                  <a:solidFill>
                    <a:schemeClr val="tx1"/>
                  </a:solidFill>
                  <a:latin typeface="+mn-ea"/>
                </a:rPr>
                <a:t>Digital</a:t>
              </a:r>
              <a:endParaRPr lang="ko-KR" altLang="en-US" sz="554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>
              <a:off x="5717189" y="5339065"/>
              <a:ext cx="432000" cy="299077"/>
            </a:xfrm>
            <a:prstGeom prst="round2SameRect">
              <a:avLst>
                <a:gd name="adj1" fmla="val 0"/>
                <a:gd name="adj2" fmla="val 23324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554">
                  <a:solidFill>
                    <a:schemeClr val="tx1"/>
                  </a:solidFill>
                  <a:latin typeface="+mn-ea"/>
                </a:rPr>
                <a:t>Digital</a:t>
              </a:r>
              <a:endParaRPr lang="ko-KR" altLang="en-US" sz="554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양쪽 모서리가 둥근 사각형 28"/>
            <p:cNvSpPr/>
            <p:nvPr/>
          </p:nvSpPr>
          <p:spPr>
            <a:xfrm>
              <a:off x="6260031" y="5339065"/>
              <a:ext cx="432000" cy="299077"/>
            </a:xfrm>
            <a:prstGeom prst="round2SameRect">
              <a:avLst>
                <a:gd name="adj1" fmla="val 0"/>
                <a:gd name="adj2" fmla="val 23324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554">
                  <a:solidFill>
                    <a:schemeClr val="tx1"/>
                  </a:solidFill>
                  <a:latin typeface="+mn-ea"/>
                </a:rPr>
                <a:t>Digital</a:t>
              </a:r>
              <a:endParaRPr lang="ko-KR" altLang="en-US" sz="554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양쪽 모서리가 둥근 사각형 29"/>
            <p:cNvSpPr/>
            <p:nvPr/>
          </p:nvSpPr>
          <p:spPr>
            <a:xfrm>
              <a:off x="6799689" y="5339065"/>
              <a:ext cx="432000" cy="299077"/>
            </a:xfrm>
            <a:prstGeom prst="round2SameRect">
              <a:avLst>
                <a:gd name="adj1" fmla="val 0"/>
                <a:gd name="adj2" fmla="val 23324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554">
                  <a:solidFill>
                    <a:schemeClr val="tx1"/>
                  </a:solidFill>
                  <a:latin typeface="+mn-ea"/>
                </a:rPr>
                <a:t>Special</a:t>
              </a:r>
              <a:endParaRPr lang="ko-KR" altLang="en-US" sz="554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7339357" y="5339065"/>
              <a:ext cx="432000" cy="299077"/>
            </a:xfrm>
            <a:prstGeom prst="round2SameRect">
              <a:avLst>
                <a:gd name="adj1" fmla="val 0"/>
                <a:gd name="adj2" fmla="val 23324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554">
                  <a:solidFill>
                    <a:schemeClr val="tx1"/>
                  </a:solidFill>
                  <a:latin typeface="+mn-ea"/>
                </a:rPr>
                <a:t>Special</a:t>
              </a:r>
              <a:endParaRPr lang="ko-KR" altLang="en-US" sz="554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" name="양쪽 모서리가 둥근 사각형 31"/>
            <p:cNvSpPr/>
            <p:nvPr/>
          </p:nvSpPr>
          <p:spPr>
            <a:xfrm>
              <a:off x="7879015" y="5339065"/>
              <a:ext cx="432000" cy="299077"/>
            </a:xfrm>
            <a:prstGeom prst="round2SameRect">
              <a:avLst>
                <a:gd name="adj1" fmla="val 0"/>
                <a:gd name="adj2" fmla="val 23324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554">
                  <a:solidFill>
                    <a:schemeClr val="tx1"/>
                  </a:solidFill>
                  <a:latin typeface="+mn-ea"/>
                </a:rPr>
                <a:t>Special</a:t>
              </a:r>
              <a:endParaRPr lang="ko-KR" altLang="en-US" sz="554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464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3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</p:sldLayoutIdLst>
  <p:transition/>
  <p:hf hdr="0" ftr="0" dt="0"/>
  <p:txStyles>
    <p:titleStyle>
      <a:lvl1pPr algn="l" defTabSz="844083" rtl="0" eaLnBrk="1" latinLnBrk="1" hangingPunct="1">
        <a:lnSpc>
          <a:spcPct val="90000"/>
        </a:lnSpc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021" indent="-211021" algn="l" defTabSz="844083" rtl="0" eaLnBrk="1" latinLnBrk="1" hangingPunct="1">
        <a:lnSpc>
          <a:spcPct val="90000"/>
        </a:lnSpc>
        <a:spcBef>
          <a:spcPts val="923"/>
        </a:spcBef>
        <a:buFont typeface="Arial" pitchFamily="34" charset="0"/>
        <a:buChar char="•"/>
        <a:defRPr sz="2585" kern="1200">
          <a:solidFill>
            <a:schemeClr val="tx1"/>
          </a:solidFill>
          <a:latin typeface="+mn-lt"/>
          <a:ea typeface="+mn-ea"/>
          <a:cs typeface="+mn-cs"/>
        </a:defRPr>
      </a:lvl1pPr>
      <a:lvl2pPr marL="633062" indent="-211021" algn="l" defTabSz="844083" rtl="0" eaLnBrk="1" latinLnBrk="1" hangingPunct="1">
        <a:lnSpc>
          <a:spcPct val="90000"/>
        </a:lnSpc>
        <a:spcBef>
          <a:spcPts val="462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1" hangingPunct="1">
        <a:lnSpc>
          <a:spcPct val="90000"/>
        </a:lnSpc>
        <a:spcBef>
          <a:spcPts val="462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1" hangingPunct="1">
        <a:lnSpc>
          <a:spcPct val="90000"/>
        </a:lnSpc>
        <a:spcBef>
          <a:spcPts val="462"/>
        </a:spcBef>
        <a:buFont typeface="Arial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1" hangingPunct="1">
        <a:lnSpc>
          <a:spcPct val="90000"/>
        </a:lnSpc>
        <a:spcBef>
          <a:spcPts val="462"/>
        </a:spcBef>
        <a:buFont typeface="Arial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1" hangingPunct="1">
        <a:lnSpc>
          <a:spcPct val="90000"/>
        </a:lnSpc>
        <a:spcBef>
          <a:spcPts val="462"/>
        </a:spcBef>
        <a:buFont typeface="Arial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1" hangingPunct="1">
        <a:lnSpc>
          <a:spcPct val="90000"/>
        </a:lnSpc>
        <a:spcBef>
          <a:spcPts val="462"/>
        </a:spcBef>
        <a:buFont typeface="Arial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1" hangingPunct="1">
        <a:lnSpc>
          <a:spcPct val="90000"/>
        </a:lnSpc>
        <a:spcBef>
          <a:spcPts val="462"/>
        </a:spcBef>
        <a:buFont typeface="Arial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1" hangingPunct="1">
        <a:lnSpc>
          <a:spcPct val="90000"/>
        </a:lnSpc>
        <a:spcBef>
          <a:spcPts val="462"/>
        </a:spcBef>
        <a:buFont typeface="Arial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73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21" Type="http://schemas.openxmlformats.org/officeDocument/2006/relationships/image" Target="../media/image56.emf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20" Type="http://schemas.openxmlformats.org/officeDocument/2006/relationships/image" Target="../media/image55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23" Type="http://schemas.openxmlformats.org/officeDocument/2006/relationships/image" Target="../media/image58.emf"/><Relationship Id="rId10" Type="http://schemas.openxmlformats.org/officeDocument/2006/relationships/image" Target="../media/image45.png"/><Relationship Id="rId19" Type="http://schemas.openxmlformats.org/officeDocument/2006/relationships/image" Target="../media/image54.emf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61DD9404-A6E1-4455-2641-7B839E6506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신기술 리포랩 </a:t>
            </a:r>
            <a:r>
              <a:rPr lang="en-US" altLang="ko-KR"/>
              <a:t>2024 </a:t>
            </a:r>
            <a:r>
              <a:rPr lang="ko-KR" altLang="en-US"/>
              <a:t>중간보고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4B24558-C81F-D91C-A6F7-FDCE5BB749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893C241-B1DF-E9FD-4C70-A86A5F3796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챌린저 </a:t>
            </a:r>
            <a:r>
              <a:rPr lang="en-US" altLang="ko-KR" smtClean="0"/>
              <a:t>5</a:t>
            </a:r>
            <a:r>
              <a:rPr lang="ko-KR" altLang="en-US" smtClean="0"/>
              <a:t>팀</a:t>
            </a:r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C710EB41-3F11-7F5F-CC28-5F950917A1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mtClean="0"/>
              <a:t>주제</a:t>
            </a:r>
            <a:r>
              <a:rPr lang="en-US" altLang="ko-KR" smtClean="0"/>
              <a:t>: </a:t>
            </a:r>
            <a:r>
              <a:rPr lang="ko-KR" altLang="en-US" smtClean="0"/>
              <a:t>일일 업무 및 보고서 자동화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21340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E5A0075-2101-CD59-A8EE-D5FC10FD28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EAD86639-3AAA-EB40-E117-CA37B0CDBE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챌린저 </a:t>
            </a:r>
            <a:r>
              <a:rPr lang="en-US" altLang="ko-KR"/>
              <a:t>n</a:t>
            </a:r>
            <a:r>
              <a:rPr lang="ko-KR" altLang="en-US"/>
              <a:t>팀</a:t>
            </a:r>
            <a:r>
              <a:rPr lang="en-US" altLang="ko-KR"/>
              <a:t>_</a:t>
            </a:r>
            <a:r>
              <a:rPr lang="ko-KR" altLang="en-US"/>
              <a:t>주제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1DA0DAFC-E2D0-3771-285A-BB14D1D497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기술 스택 및 아키텍처 </a:t>
            </a:r>
            <a:r>
              <a:rPr lang="en-US" altLang="ko-KR"/>
              <a:t>&gt; 4.1 </a:t>
            </a:r>
            <a:r>
              <a:rPr lang="ko-KR" altLang="en-US"/>
              <a:t>기술 스택 및 선택 이유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16708A5-6643-8ED1-98FD-5A7280C7D8AC}"/>
              </a:ext>
            </a:extLst>
          </p:cNvPr>
          <p:cNvSpPr/>
          <p:nvPr/>
        </p:nvSpPr>
        <p:spPr>
          <a:xfrm>
            <a:off x="432001" y="1273629"/>
            <a:ext cx="8279998" cy="4864372"/>
          </a:xfrm>
          <a:prstGeom prst="rect">
            <a:avLst/>
          </a:prstGeom>
          <a:noFill/>
          <a:ln w="6350">
            <a:solidFill>
              <a:srgbClr val="8A8D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12777"/>
            <a:ext cx="5400600" cy="19606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93" y="3794403"/>
            <a:ext cx="3695933" cy="2335109"/>
          </a:xfrm>
          <a:prstGeom prst="rect">
            <a:avLst/>
          </a:prstGeom>
        </p:spPr>
      </p:pic>
      <p:pic>
        <p:nvPicPr>
          <p:cNvPr id="1026" name="Picture 2" descr="https://velog.velcdn.com/images/yyy96/post/6526a792-c029-4672-b9a4-4264f169b9d0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4008" y="3562897"/>
            <a:ext cx="3816424" cy="142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380740" y="497508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/>
              <a:t>https://velog.io/@yyy96/%ED%94%84%EB%A1%9C%EC%A0%9D%ED%8A%B8-%EA%B8%B0%EC%88%A0%EC%8A%A4%ED%83%9D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75435" y="1756706"/>
            <a:ext cx="2523945" cy="432000"/>
          </a:xfrm>
          <a:prstGeom prst="rect">
            <a:avLst/>
          </a:prstGeom>
          <a:solidFill>
            <a:srgbClr val="EFAB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rgbClr val="004E42"/>
                </a:solidFill>
              </a:rPr>
              <a:t>예시 이미지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D42214-A69D-B5C4-900F-2611DDA23E2B}"/>
              </a:ext>
            </a:extLst>
          </p:cNvPr>
          <p:cNvSpPr/>
          <p:nvPr/>
        </p:nvSpPr>
        <p:spPr>
          <a:xfrm>
            <a:off x="-3336210" y="1130750"/>
            <a:ext cx="2770211" cy="2403213"/>
          </a:xfrm>
          <a:prstGeom prst="rect">
            <a:avLst/>
          </a:prstGeom>
          <a:solidFill>
            <a:srgbClr val="EFAB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rgbClr val="004E42"/>
                </a:solidFill>
              </a:rPr>
              <a:t>사용할 기술 스택과 그 기술을 선택한 이유에 대한 설명</a:t>
            </a:r>
            <a:endParaRPr lang="en-US" altLang="ko-KR" sz="1600">
              <a:solidFill>
                <a:srgbClr val="004E42"/>
              </a:solidFill>
            </a:endParaRPr>
          </a:p>
          <a:p>
            <a:r>
              <a:rPr lang="en-US" altLang="ko-KR" sz="1600">
                <a:solidFill>
                  <a:srgbClr val="004E42"/>
                </a:solidFill>
              </a:rPr>
              <a:t>( </a:t>
            </a:r>
            <a:r>
              <a:rPr lang="ko-KR" altLang="en-US" sz="1600">
                <a:solidFill>
                  <a:srgbClr val="004E42"/>
                </a:solidFill>
              </a:rPr>
              <a:t>성능</a:t>
            </a:r>
            <a:r>
              <a:rPr lang="en-US" altLang="ko-KR" sz="1600">
                <a:solidFill>
                  <a:srgbClr val="004E42"/>
                </a:solidFill>
              </a:rPr>
              <a:t>, </a:t>
            </a:r>
            <a:r>
              <a:rPr lang="ko-KR" altLang="en-US" sz="1600">
                <a:solidFill>
                  <a:srgbClr val="004E42"/>
                </a:solidFill>
              </a:rPr>
              <a:t>안정성</a:t>
            </a:r>
            <a:r>
              <a:rPr lang="en-US" altLang="ko-KR" sz="1600">
                <a:solidFill>
                  <a:srgbClr val="004E42"/>
                </a:solidFill>
              </a:rPr>
              <a:t>, </a:t>
            </a:r>
            <a:r>
              <a:rPr lang="ko-KR" altLang="en-US" sz="1600">
                <a:solidFill>
                  <a:srgbClr val="004E42"/>
                </a:solidFill>
              </a:rPr>
              <a:t>비용 효율성 등 이유 제시</a:t>
            </a:r>
            <a:r>
              <a:rPr lang="en-US" altLang="ko-KR" sz="1600">
                <a:solidFill>
                  <a:srgbClr val="004E4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002969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E5A0075-2101-CD59-A8EE-D5FC10FD28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EAD86639-3AAA-EB40-E117-CA37B0CDBE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챌린저 </a:t>
            </a:r>
            <a:r>
              <a:rPr lang="en-US" altLang="ko-KR"/>
              <a:t>n</a:t>
            </a:r>
            <a:r>
              <a:rPr lang="ko-KR" altLang="en-US"/>
              <a:t>팀</a:t>
            </a:r>
            <a:r>
              <a:rPr lang="en-US" altLang="ko-KR"/>
              <a:t>_</a:t>
            </a:r>
            <a:r>
              <a:rPr lang="ko-KR" altLang="en-US"/>
              <a:t>주제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1DA0DAFC-E2D0-3771-285A-BB14D1D497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기술 스택 및 아키텍처 </a:t>
            </a:r>
            <a:r>
              <a:rPr lang="en-US" altLang="ko-KR"/>
              <a:t>&gt; 4.2 </a:t>
            </a:r>
            <a:r>
              <a:rPr lang="ko-KR" altLang="en-US"/>
              <a:t>시스템 아키텍처 설계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16708A5-6643-8ED1-98FD-5A7280C7D8AC}"/>
              </a:ext>
            </a:extLst>
          </p:cNvPr>
          <p:cNvSpPr/>
          <p:nvPr/>
        </p:nvSpPr>
        <p:spPr>
          <a:xfrm>
            <a:off x="432001" y="1273629"/>
            <a:ext cx="8279998" cy="4864372"/>
          </a:xfrm>
          <a:prstGeom prst="rect">
            <a:avLst/>
          </a:prstGeom>
          <a:noFill/>
          <a:ln w="6350">
            <a:solidFill>
              <a:srgbClr val="8A8D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0702B5B-A9AA-0F79-14A4-587BC48ABEFE}"/>
              </a:ext>
            </a:extLst>
          </p:cNvPr>
          <p:cNvSpPr/>
          <p:nvPr/>
        </p:nvSpPr>
        <p:spPr>
          <a:xfrm>
            <a:off x="-3336210" y="1130750"/>
            <a:ext cx="2770211" cy="2403213"/>
          </a:xfrm>
          <a:prstGeom prst="rect">
            <a:avLst/>
          </a:prstGeom>
          <a:solidFill>
            <a:srgbClr val="EFAB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r>
              <a:rPr lang="en-US" altLang="ko-KR" sz="1600">
                <a:solidFill>
                  <a:srgbClr val="004E42"/>
                </a:solidFill>
              </a:rPr>
              <a:t>MVP</a:t>
            </a:r>
            <a:r>
              <a:rPr lang="ko-KR" altLang="en-US" sz="1600">
                <a:solidFill>
                  <a:srgbClr val="004E42"/>
                </a:solidFill>
              </a:rPr>
              <a:t>의 전체적인 시스템 구조를 보여주는 다이어그램 포함</a:t>
            </a:r>
            <a:endParaRPr lang="en-US" altLang="ko-KR" sz="1600">
              <a:solidFill>
                <a:srgbClr val="004E42"/>
              </a:solidFill>
            </a:endParaRPr>
          </a:p>
          <a:p>
            <a:r>
              <a:rPr lang="en-US" altLang="ko-KR" sz="1600">
                <a:solidFill>
                  <a:srgbClr val="004E42"/>
                </a:solidFill>
              </a:rPr>
              <a:t>( </a:t>
            </a:r>
            <a:r>
              <a:rPr lang="ko-KR" altLang="en-US" sz="1600">
                <a:solidFill>
                  <a:srgbClr val="004E42"/>
                </a:solidFill>
              </a:rPr>
              <a:t>각 구성요소와 그 역할을 간단히 설명 </a:t>
            </a:r>
            <a:r>
              <a:rPr lang="en-US" altLang="ko-KR" sz="1600">
                <a:solidFill>
                  <a:srgbClr val="004E42"/>
                </a:solidFill>
              </a:rPr>
              <a:t>)</a:t>
            </a:r>
          </a:p>
          <a:p>
            <a:endParaRPr lang="en-US" altLang="ko-KR" sz="1600">
              <a:solidFill>
                <a:srgbClr val="004E42"/>
              </a:solidFill>
            </a:endParaRPr>
          </a:p>
          <a:p>
            <a:r>
              <a:rPr lang="en-US" altLang="ko-KR" sz="1600">
                <a:solidFill>
                  <a:srgbClr val="004E42"/>
                </a:solidFill>
              </a:rPr>
              <a:t>* </a:t>
            </a:r>
            <a:r>
              <a:rPr lang="ko-KR" altLang="en-US" sz="1600">
                <a:solidFill>
                  <a:srgbClr val="004E42"/>
                </a:solidFill>
              </a:rPr>
              <a:t>뒷장 예시 참고</a:t>
            </a:r>
            <a:endParaRPr lang="en-US" altLang="ko-KR" sz="1600">
              <a:solidFill>
                <a:srgbClr val="004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39831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E5A0075-2101-CD59-A8EE-D5FC10FD28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EAD86639-3AAA-EB40-E117-CA37B0CDBE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챌린저 </a:t>
            </a:r>
            <a:r>
              <a:rPr lang="en-US" altLang="ko-KR"/>
              <a:t>n</a:t>
            </a:r>
            <a:r>
              <a:rPr lang="ko-KR" altLang="en-US"/>
              <a:t>팀</a:t>
            </a:r>
            <a:r>
              <a:rPr lang="en-US" altLang="ko-KR"/>
              <a:t>_</a:t>
            </a:r>
            <a:r>
              <a:rPr lang="ko-KR" altLang="en-US"/>
              <a:t>주제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1DA0DAFC-E2D0-3771-285A-BB14D1D497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기술 스택 및 아키텍처 </a:t>
            </a:r>
            <a:r>
              <a:rPr lang="en-US" altLang="ko-KR"/>
              <a:t>&gt; 4.2 </a:t>
            </a:r>
            <a:r>
              <a:rPr lang="ko-KR" altLang="en-US"/>
              <a:t>시스템 아키텍처 설계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43A003-8DB6-84BD-B0AE-A2139DB94460}"/>
              </a:ext>
            </a:extLst>
          </p:cNvPr>
          <p:cNvSpPr/>
          <p:nvPr/>
        </p:nvSpPr>
        <p:spPr>
          <a:xfrm>
            <a:off x="432000" y="1268760"/>
            <a:ext cx="5244900" cy="4869240"/>
          </a:xfrm>
          <a:prstGeom prst="rect">
            <a:avLst/>
          </a:prstGeom>
          <a:noFill/>
          <a:ln w="6350">
            <a:solidFill>
              <a:srgbClr val="8A8D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F35A36-2514-72F1-E835-27C506BCF457}"/>
              </a:ext>
            </a:extLst>
          </p:cNvPr>
          <p:cNvSpPr/>
          <p:nvPr/>
        </p:nvSpPr>
        <p:spPr>
          <a:xfrm>
            <a:off x="432000" y="1268760"/>
            <a:ext cx="5244900" cy="288000"/>
          </a:xfrm>
          <a:prstGeom prst="rect">
            <a:avLst/>
          </a:prstGeom>
          <a:solidFill>
            <a:srgbClr val="0091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r>
              <a:rPr lang="ko-KR" altLang="en-US" sz="1100"/>
              <a:t>아래 내용의 제목을 적어 주세요 </a:t>
            </a:r>
            <a:r>
              <a:rPr lang="en-US" altLang="ko-KR" sz="1100"/>
              <a:t>: </a:t>
            </a:r>
            <a:r>
              <a:rPr lang="ko-KR" altLang="en-US" sz="1100"/>
              <a:t>하나</a:t>
            </a:r>
            <a:r>
              <a:rPr lang="en-US" altLang="ko-KR" sz="1100"/>
              <a:t>2.0 M 11pt</a:t>
            </a:r>
            <a:endParaRPr lang="ko-KR" altLang="en-US" sz="110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C793C4-C258-DE95-DDBB-75F5EFCB7252}"/>
              </a:ext>
            </a:extLst>
          </p:cNvPr>
          <p:cNvCxnSpPr/>
          <p:nvPr/>
        </p:nvCxnSpPr>
        <p:spPr>
          <a:xfrm>
            <a:off x="5964900" y="1268760"/>
            <a:ext cx="2732314" cy="0"/>
          </a:xfrm>
          <a:prstGeom prst="line">
            <a:avLst/>
          </a:prstGeom>
          <a:ln w="25400">
            <a:solidFill>
              <a:srgbClr val="009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30" y="2092222"/>
            <a:ext cx="5146039" cy="3712074"/>
          </a:xfrm>
          <a:prstGeom prst="rect">
            <a:avLst/>
          </a:prstGeom>
        </p:spPr>
      </p:pic>
      <p:sp>
        <p:nvSpPr>
          <p:cNvPr id="25" name="직사각형 93">
            <a:extLst>
              <a:ext uri="{FF2B5EF4-FFF2-40B4-BE49-F238E27FC236}">
                <a16:creationId xmlns:a16="http://schemas.microsoft.com/office/drawing/2014/main" id="{0213708B-A5C9-4643-A1CB-D93E9476D563}"/>
              </a:ext>
            </a:extLst>
          </p:cNvPr>
          <p:cNvSpPr/>
          <p:nvPr/>
        </p:nvSpPr>
        <p:spPr>
          <a:xfrm>
            <a:off x="5964900" y="1468707"/>
            <a:ext cx="2747101" cy="4185761"/>
          </a:xfrm>
          <a:prstGeom prst="rect">
            <a:avLst/>
          </a:prstGeom>
          <a:noFill/>
          <a:ln w="3175" cap="flat" cmpd="sng" algn="ctr">
            <a:noFill/>
            <a:prstDash val="solid"/>
          </a:ln>
          <a:effectLst/>
        </p:spPr>
        <p:txBody>
          <a:bodyPr wrap="square" lIns="144000" rIns="72000" rtlCol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altLang="ko-KR" sz="1100" b="1" kern="0">
                <a:solidFill>
                  <a:prstClr val="black"/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New AA</a:t>
            </a:r>
            <a:r>
              <a:rPr lang="ko-KR" altLang="en-US" sz="1100" b="1" kern="0">
                <a:solidFill>
                  <a:prstClr val="black"/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 서비스 아키텍처 정의</a:t>
            </a:r>
            <a:r>
              <a:rPr lang="ko-KR" altLang="en-US" sz="1100" kern="0">
                <a:solidFill>
                  <a:prstClr val="black"/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 </a:t>
            </a:r>
            <a:endParaRPr lang="en-US" altLang="ko-KR" sz="1100" kern="0">
              <a:solidFill>
                <a:prstClr val="black"/>
              </a:solidFill>
              <a:latin typeface="하나2.0 L" panose="020B0203000000000000" pitchFamily="50" charset="-127"/>
              <a:ea typeface="하나2.0 L" panose="020B0203000000000000" pitchFamily="50" charset="-127"/>
            </a:endParaRPr>
          </a:p>
          <a:p>
            <a:pPr marL="252000" lvl="2" indent="-108000">
              <a:spcBef>
                <a:spcPts val="3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/>
            </a:pPr>
            <a:r>
              <a:rPr lang="en-US" altLang="ko-KR" sz="1100" kern="0">
                <a:solidFill>
                  <a:prstClr val="black"/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PT/BT </a:t>
            </a:r>
            <a:r>
              <a:rPr lang="ko-KR" altLang="en-US" sz="1100" kern="0">
                <a:solidFill>
                  <a:prstClr val="black"/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영역내 </a:t>
            </a:r>
            <a:r>
              <a:rPr lang="en-US" altLang="ko-KR" sz="1100" kern="0">
                <a:solidFill>
                  <a:prstClr val="black"/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Biz </a:t>
            </a:r>
            <a:r>
              <a:rPr lang="ko-KR" altLang="en-US" sz="1100" kern="0" err="1">
                <a:solidFill>
                  <a:prstClr val="black"/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로직의 디지털</a:t>
            </a:r>
            <a:r>
              <a:rPr lang="en-US" altLang="ko-KR" sz="1100" kern="0">
                <a:solidFill>
                  <a:prstClr val="black"/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BB</a:t>
            </a:r>
            <a:r>
              <a:rPr lang="ko-KR" altLang="en-US" sz="1100" kern="0">
                <a:solidFill>
                  <a:prstClr val="black"/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시스템</a:t>
            </a:r>
            <a:r>
              <a:rPr lang="en-US" altLang="ko-KR" sz="1100" kern="0">
                <a:solidFill>
                  <a:prstClr val="black"/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(DBS) </a:t>
            </a:r>
            <a:r>
              <a:rPr lang="ko-KR" altLang="en-US" sz="1100" kern="0">
                <a:solidFill>
                  <a:prstClr val="black"/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이관 방안 수립</a:t>
            </a:r>
            <a:endParaRPr lang="en-US" altLang="ko-KR" sz="1100" kern="0">
              <a:solidFill>
                <a:prstClr val="black"/>
              </a:solidFill>
              <a:latin typeface="하나2.0 L" panose="020B0203000000000000" pitchFamily="50" charset="-127"/>
              <a:ea typeface="하나2.0 L" panose="020B0203000000000000" pitchFamily="50" charset="-127"/>
            </a:endParaRPr>
          </a:p>
          <a:p>
            <a:pPr marL="252000" lvl="2" indent="-108000">
              <a:spcBef>
                <a:spcPts val="3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/>
            </a:pPr>
            <a:r>
              <a:rPr lang="en-US" altLang="ko-KR" sz="1100" kern="0">
                <a:solidFill>
                  <a:prstClr val="black"/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DBS </a:t>
            </a:r>
            <a:r>
              <a:rPr lang="ko-KR" altLang="en-US" sz="1100" kern="0">
                <a:solidFill>
                  <a:prstClr val="black"/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내 </a:t>
            </a:r>
            <a:r>
              <a:rPr lang="en-US" altLang="ko-KR" sz="1100" kern="0">
                <a:solidFill>
                  <a:prstClr val="black"/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New AA</a:t>
            </a:r>
            <a:r>
              <a:rPr lang="ko-KR" altLang="en-US" sz="1100" kern="0">
                <a:solidFill>
                  <a:prstClr val="black"/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 채널 서비스 구축 요건 정의 </a:t>
            </a:r>
            <a:endParaRPr lang="en-US" altLang="ko-KR" sz="1100" kern="0">
              <a:solidFill>
                <a:prstClr val="black"/>
              </a:solidFill>
              <a:latin typeface="하나2.0 L" panose="020B0203000000000000" pitchFamily="50" charset="-127"/>
              <a:ea typeface="하나2.0 L" panose="020B0203000000000000" pitchFamily="50" charset="-127"/>
            </a:endParaRPr>
          </a:p>
          <a:p>
            <a:pPr marL="144000" lvl="2">
              <a:spcBef>
                <a:spcPts val="300"/>
              </a:spcBef>
              <a:spcAft>
                <a:spcPct val="0"/>
              </a:spcAft>
              <a:defRPr/>
            </a:pPr>
            <a:endParaRPr lang="en-US" altLang="ko-KR" sz="1100" b="1" kern="0">
              <a:solidFill>
                <a:prstClr val="black"/>
              </a:solidFill>
              <a:latin typeface="하나2.0 L" panose="020B0203000000000000" pitchFamily="50" charset="-127"/>
              <a:ea typeface="하나2.0 L" panose="020B0203000000000000" pitchFamily="50" charset="-127"/>
            </a:endParaRPr>
          </a:p>
          <a:p>
            <a:pPr marL="114300" indent="-11430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altLang="ko-KR" sz="1100" b="1" kern="0">
                <a:solidFill>
                  <a:prstClr val="black"/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AA</a:t>
            </a:r>
            <a:r>
              <a:rPr lang="ko-KR" altLang="en-US" sz="1100" b="1" kern="0">
                <a:solidFill>
                  <a:prstClr val="black"/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 서비스 속도 및 성능 개선</a:t>
            </a:r>
          </a:p>
          <a:p>
            <a:pPr marL="252000" lvl="2" indent="-108000">
              <a:spcBef>
                <a:spcPts val="3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/>
            </a:pPr>
            <a:r>
              <a:rPr lang="ko-KR" altLang="en-US" sz="1100" kern="0">
                <a:solidFill>
                  <a:prstClr val="black"/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로그인</a:t>
            </a:r>
            <a:r>
              <a:rPr lang="en-US" altLang="ko-KR" sz="1100" kern="0">
                <a:solidFill>
                  <a:prstClr val="black"/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, </a:t>
            </a:r>
            <a:r>
              <a:rPr lang="ko-KR" altLang="en-US" sz="1100" kern="0">
                <a:solidFill>
                  <a:prstClr val="black"/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메인</a:t>
            </a:r>
            <a:r>
              <a:rPr lang="en-US" altLang="ko-KR" sz="1100" kern="0">
                <a:solidFill>
                  <a:prstClr val="black"/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, </a:t>
            </a:r>
            <a:r>
              <a:rPr lang="ko-KR" altLang="en-US" sz="1100" kern="0" err="1">
                <a:solidFill>
                  <a:prstClr val="black"/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전계좌 조회</a:t>
            </a:r>
            <a:r>
              <a:rPr lang="en-US" altLang="ko-KR" sz="1100" kern="0">
                <a:solidFill>
                  <a:prstClr val="black"/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 </a:t>
            </a:r>
            <a:r>
              <a:rPr lang="ko-KR" altLang="en-US" sz="1100" kern="0">
                <a:solidFill>
                  <a:prstClr val="black"/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등 핵심 거래 </a:t>
            </a:r>
            <a:r>
              <a:rPr lang="en-US" altLang="ko-KR" sz="1100" kern="0">
                <a:solidFill>
                  <a:prstClr val="black"/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Top3</a:t>
            </a:r>
            <a:r>
              <a:rPr lang="ko-KR" altLang="en-US" sz="1100" kern="0">
                <a:solidFill>
                  <a:prstClr val="black"/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의 </a:t>
            </a:r>
            <a:r>
              <a:rPr lang="en-US" altLang="ko-KR" sz="1100" kern="0">
                <a:solidFill>
                  <a:prstClr val="black"/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(</a:t>
            </a:r>
            <a:r>
              <a:rPr lang="ko-KR" altLang="en-US" sz="1100" kern="0">
                <a:solidFill>
                  <a:prstClr val="black"/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연계 구조 단순화를 통한</a:t>
            </a:r>
            <a:r>
              <a:rPr lang="en-US" altLang="ko-KR" sz="1100" kern="0">
                <a:solidFill>
                  <a:prstClr val="black"/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)</a:t>
            </a:r>
            <a:r>
              <a:rPr lang="ko-KR" altLang="en-US" sz="1100" kern="0">
                <a:solidFill>
                  <a:prstClr val="black"/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 서비스 속도 및 성능 개선 방안 수립</a:t>
            </a:r>
            <a:endParaRPr lang="en-US" altLang="ko-KR" sz="1100" kern="0">
              <a:solidFill>
                <a:prstClr val="black"/>
              </a:solidFill>
              <a:latin typeface="하나2.0 L" panose="020B0203000000000000" pitchFamily="50" charset="-127"/>
              <a:ea typeface="하나2.0 L" panose="020B0203000000000000" pitchFamily="50" charset="-127"/>
            </a:endParaRPr>
          </a:p>
          <a:p>
            <a:pPr marL="252000" lvl="2" indent="-108000">
              <a:spcBef>
                <a:spcPts val="300"/>
              </a:spcBef>
              <a:buFont typeface="맑은 고딕" panose="020B0503020000020004" pitchFamily="50" charset="-127"/>
              <a:buChar char="-"/>
              <a:defRPr/>
            </a:pPr>
            <a:endParaRPr lang="en-US" altLang="ko-KR" sz="1100" kern="0">
              <a:solidFill>
                <a:prstClr val="black"/>
              </a:solidFill>
              <a:latin typeface="하나2.0 L" panose="020B0203000000000000" pitchFamily="50" charset="-127"/>
              <a:ea typeface="하나2.0 L" panose="020B0203000000000000" pitchFamily="50" charset="-127"/>
            </a:endParaRPr>
          </a:p>
          <a:p>
            <a:pPr marL="114300" indent="-11430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ko-KR" altLang="en-US" sz="1100" b="1" kern="0">
                <a:solidFill>
                  <a:prstClr val="black"/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개발 생산성 향상을 고려한 개발 환경 현대화</a:t>
            </a:r>
          </a:p>
          <a:p>
            <a:pPr marL="252000" lvl="2" indent="-108000">
              <a:spcBef>
                <a:spcPts val="3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/>
            </a:pPr>
            <a:r>
              <a:rPr lang="ko-KR" altLang="en-US" sz="1100" kern="0">
                <a:solidFill>
                  <a:prstClr val="black"/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화면 </a:t>
            </a:r>
            <a:r>
              <a:rPr lang="en-US" altLang="ko-KR" sz="1100" kern="0">
                <a:solidFill>
                  <a:prstClr val="black"/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UI </a:t>
            </a:r>
            <a:r>
              <a:rPr lang="ko-KR" altLang="en-US" sz="1100" kern="0">
                <a:solidFill>
                  <a:prstClr val="black"/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서비스 개선 방안 정의</a:t>
            </a:r>
            <a:endParaRPr lang="en-US" altLang="ko-KR" sz="1100" kern="0">
              <a:solidFill>
                <a:prstClr val="black"/>
              </a:solidFill>
              <a:latin typeface="하나2.0 L" panose="020B0203000000000000" pitchFamily="50" charset="-127"/>
              <a:ea typeface="하나2.0 L" panose="020B0203000000000000" pitchFamily="50" charset="-127"/>
            </a:endParaRPr>
          </a:p>
          <a:p>
            <a:pPr marL="252000" lvl="2" indent="-108000">
              <a:spcBef>
                <a:spcPts val="3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/>
            </a:pPr>
            <a:r>
              <a:rPr lang="en-US" altLang="ko-KR" sz="1100" kern="0">
                <a:solidFill>
                  <a:prstClr val="black"/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AA</a:t>
            </a:r>
            <a:r>
              <a:rPr lang="ko-KR" altLang="en-US" sz="1100" kern="0">
                <a:solidFill>
                  <a:prstClr val="black"/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 개발 환경 현대화</a:t>
            </a:r>
            <a:r>
              <a:rPr lang="en-US" altLang="ko-KR" sz="1100" kern="0">
                <a:solidFill>
                  <a:prstClr val="black"/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(Modernization)</a:t>
            </a:r>
          </a:p>
          <a:p>
            <a:pPr marL="252000" lvl="2" indent="-108000">
              <a:spcBef>
                <a:spcPts val="3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/>
            </a:pPr>
            <a:endParaRPr lang="en-US" altLang="ko-KR" sz="1100" kern="0">
              <a:solidFill>
                <a:prstClr val="black"/>
              </a:solidFill>
              <a:latin typeface="하나2.0 L" panose="020B0203000000000000" pitchFamily="50" charset="-127"/>
              <a:ea typeface="하나2.0 L" panose="020B0203000000000000" pitchFamily="50" charset="-127"/>
            </a:endParaRPr>
          </a:p>
          <a:p>
            <a:pPr marL="252000" lvl="2" indent="-108000">
              <a:spcBef>
                <a:spcPts val="3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/>
            </a:pPr>
            <a:endParaRPr lang="en-US" altLang="ko-KR" sz="1100" kern="0">
              <a:solidFill>
                <a:prstClr val="black"/>
              </a:solidFill>
              <a:latin typeface="하나2.0 L" panose="020B0203000000000000" pitchFamily="50" charset="-127"/>
              <a:ea typeface="하나2.0 L" panose="020B0203000000000000" pitchFamily="50" charset="-127"/>
            </a:endParaRPr>
          </a:p>
          <a:p>
            <a:pPr marL="114300" indent="-11430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altLang="ko-KR" sz="1100" b="1" kern="0">
                <a:solidFill>
                  <a:prstClr val="black"/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AA</a:t>
            </a:r>
            <a:r>
              <a:rPr lang="ko-KR" altLang="en-US" sz="1100" b="1" kern="0">
                <a:solidFill>
                  <a:prstClr val="black"/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 디지털 플랫폼 기반 환경 구축</a:t>
            </a:r>
            <a:endParaRPr lang="en-US" altLang="ko-KR" sz="1100" b="1" kern="0">
              <a:solidFill>
                <a:prstClr val="black"/>
              </a:solidFill>
              <a:latin typeface="하나2.0 L" panose="020B0203000000000000" pitchFamily="50" charset="-127"/>
              <a:ea typeface="하나2.0 L" panose="020B0203000000000000" pitchFamily="50" charset="-127"/>
            </a:endParaRPr>
          </a:p>
          <a:p>
            <a:pPr marL="252000" lvl="2" indent="-108000">
              <a:spcBef>
                <a:spcPts val="3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/>
            </a:pPr>
            <a:r>
              <a:rPr lang="ko-KR" altLang="en-US" sz="1100" kern="0">
                <a:solidFill>
                  <a:prstClr val="black"/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디지털 통합 관리 시스템 구축 방안 정의</a:t>
            </a:r>
            <a:endParaRPr lang="en-US" altLang="ko-KR" sz="1100" kern="0">
              <a:solidFill>
                <a:prstClr val="black"/>
              </a:solidFill>
              <a:latin typeface="하나2.0 L" panose="020B0203000000000000" pitchFamily="50" charset="-127"/>
              <a:ea typeface="하나2.0 L" panose="020B0203000000000000" pitchFamily="50" charset="-127"/>
            </a:endParaRPr>
          </a:p>
          <a:p>
            <a:pPr marL="252000" lvl="2" indent="-108000">
              <a:spcBef>
                <a:spcPts val="3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/>
            </a:pPr>
            <a:r>
              <a:rPr lang="ko-KR" altLang="en-US" sz="1100" kern="0">
                <a:solidFill>
                  <a:prstClr val="black"/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계열사 서비스 연계 방안 정의 등 디지털 </a:t>
            </a:r>
            <a:r>
              <a:rPr lang="en-US" altLang="ko-KR" sz="1100" kern="0">
                <a:solidFill>
                  <a:prstClr val="black"/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PI </a:t>
            </a:r>
            <a:r>
              <a:rPr lang="ko-KR" altLang="en-US" sz="1100" kern="0">
                <a:solidFill>
                  <a:prstClr val="black"/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유관 과제 정의</a:t>
            </a:r>
            <a:endParaRPr lang="en-US" altLang="ko-KR" sz="1100" kern="0">
              <a:solidFill>
                <a:prstClr val="black"/>
              </a:solidFill>
              <a:latin typeface="하나2.0 L" panose="020B0203000000000000" pitchFamily="50" charset="-127"/>
              <a:ea typeface="하나2.0 L" panose="020B0203000000000000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964901" y="1497546"/>
            <a:ext cx="187638" cy="203502"/>
          </a:xfrm>
          <a:prstGeom prst="roundRect">
            <a:avLst/>
          </a:prstGeom>
          <a:solidFill>
            <a:srgbClr val="004E42"/>
          </a:solidFill>
          <a:ln w="3175" cap="flat" cmpd="sng" algn="ctr">
            <a:noFill/>
            <a:prstDash val="solid"/>
          </a:ln>
          <a:effectLst/>
        </p:spPr>
        <p:txBody>
          <a:bodyPr wrap="square" lIns="90000" tIns="46800" rIns="90000" bIns="4680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하나 L"/>
                <a:ea typeface="하나 L"/>
              </a:rPr>
              <a:t>1</a:t>
            </a:r>
            <a:endParaRPr kumimoji="0" lang="ko-KR" alt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하나 L"/>
              <a:ea typeface="하나 L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964901" y="2668951"/>
            <a:ext cx="187638" cy="203502"/>
          </a:xfrm>
          <a:prstGeom prst="roundRect">
            <a:avLst/>
          </a:prstGeom>
          <a:solidFill>
            <a:srgbClr val="004E42"/>
          </a:solidFill>
          <a:ln w="3175" cap="flat" cmpd="sng" algn="ctr">
            <a:noFill/>
            <a:prstDash val="solid"/>
          </a:ln>
          <a:effectLst/>
        </p:spPr>
        <p:txBody>
          <a:bodyPr wrap="square" lIns="90000" tIns="46800" rIns="90000" bIns="4680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하나 L"/>
                <a:ea typeface="하나 L"/>
              </a:rPr>
              <a:t>2</a:t>
            </a:r>
            <a:endParaRPr kumimoji="0" lang="ko-KR" alt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하나 L"/>
              <a:ea typeface="하나 L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964901" y="3643919"/>
            <a:ext cx="187638" cy="203502"/>
          </a:xfrm>
          <a:prstGeom prst="roundRect">
            <a:avLst/>
          </a:prstGeom>
          <a:solidFill>
            <a:srgbClr val="004E42"/>
          </a:solidFill>
          <a:ln w="3175" cap="flat" cmpd="sng" algn="ctr">
            <a:noFill/>
            <a:prstDash val="solid"/>
          </a:ln>
          <a:effectLst/>
        </p:spPr>
        <p:txBody>
          <a:bodyPr wrap="square" lIns="90000" tIns="46800" rIns="90000" bIns="4680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하나 L"/>
                <a:ea typeface="하나 L"/>
              </a:rPr>
              <a:t>3</a:t>
            </a:r>
            <a:endParaRPr kumimoji="0" lang="ko-KR" alt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하나 L"/>
              <a:ea typeface="하나 L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978735" y="4657673"/>
            <a:ext cx="187638" cy="203502"/>
          </a:xfrm>
          <a:prstGeom prst="roundRect">
            <a:avLst/>
          </a:prstGeom>
          <a:solidFill>
            <a:srgbClr val="004E42"/>
          </a:solidFill>
          <a:ln w="3175" cap="flat" cmpd="sng" algn="ctr">
            <a:noFill/>
            <a:prstDash val="solid"/>
          </a:ln>
          <a:effectLst/>
        </p:spPr>
        <p:txBody>
          <a:bodyPr wrap="square" lIns="90000" tIns="46800" rIns="90000" bIns="4680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하나 L"/>
                <a:ea typeface="하나 L"/>
              </a:rPr>
              <a:t>4</a:t>
            </a:r>
            <a:endParaRPr kumimoji="0" lang="ko-KR" alt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하나 L"/>
              <a:ea typeface="하나 L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75435" y="1756706"/>
            <a:ext cx="2523945" cy="432000"/>
          </a:xfrm>
          <a:prstGeom prst="rect">
            <a:avLst/>
          </a:prstGeom>
          <a:solidFill>
            <a:srgbClr val="EFAB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rgbClr val="004E42"/>
                </a:solidFill>
              </a:rPr>
              <a:t>예시 이미지</a:t>
            </a:r>
          </a:p>
        </p:txBody>
      </p:sp>
    </p:spTree>
    <p:extLst>
      <p:ext uri="{BB962C8B-B14F-4D97-AF65-F5344CB8AC3E}">
        <p14:creationId xmlns:p14="http://schemas.microsoft.com/office/powerpoint/2010/main" val="343530054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E5A0075-2101-CD59-A8EE-D5FC10FD28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EAD86639-3AAA-EB40-E117-CA37B0CDBE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챌린저 </a:t>
            </a:r>
            <a:r>
              <a:rPr lang="en-US" altLang="ko-KR"/>
              <a:t>n</a:t>
            </a:r>
            <a:r>
              <a:rPr lang="ko-KR" altLang="en-US"/>
              <a:t>팀</a:t>
            </a:r>
            <a:r>
              <a:rPr lang="en-US" altLang="ko-KR"/>
              <a:t>_</a:t>
            </a:r>
            <a:r>
              <a:rPr lang="ko-KR" altLang="en-US"/>
              <a:t>주제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1DA0DAFC-E2D0-3771-285A-BB14D1D497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프로젝트</a:t>
            </a:r>
            <a:r>
              <a:rPr lang="en-US" altLang="ko-KR"/>
              <a:t> </a:t>
            </a:r>
            <a:r>
              <a:rPr lang="ko-KR" altLang="en-US"/>
              <a:t>관리 </a:t>
            </a:r>
            <a:r>
              <a:rPr lang="en-US" altLang="ko-KR"/>
              <a:t>&gt; 5.1 </a:t>
            </a:r>
            <a:r>
              <a:rPr lang="ko-KR" altLang="en-US"/>
              <a:t>인력 및 자원 관리</a:t>
            </a:r>
            <a:endParaRPr lang="en-US" altLang="ko-KR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16708A5-6643-8ED1-98FD-5A7280C7D8AC}"/>
              </a:ext>
            </a:extLst>
          </p:cNvPr>
          <p:cNvSpPr/>
          <p:nvPr/>
        </p:nvSpPr>
        <p:spPr>
          <a:xfrm>
            <a:off x="432001" y="1273629"/>
            <a:ext cx="8279998" cy="4864372"/>
          </a:xfrm>
          <a:prstGeom prst="rect">
            <a:avLst/>
          </a:prstGeom>
          <a:noFill/>
          <a:ln w="6350">
            <a:solidFill>
              <a:srgbClr val="8A8D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0D63F5-81DD-8B1D-C3C0-4911AF1464E6}"/>
              </a:ext>
            </a:extLst>
          </p:cNvPr>
          <p:cNvSpPr/>
          <p:nvPr/>
        </p:nvSpPr>
        <p:spPr>
          <a:xfrm>
            <a:off x="-3336210" y="1130750"/>
            <a:ext cx="2770211" cy="2403213"/>
          </a:xfrm>
          <a:prstGeom prst="rect">
            <a:avLst/>
          </a:prstGeom>
          <a:solidFill>
            <a:srgbClr val="EFAB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rgbClr val="004E42"/>
                </a:solidFill>
              </a:rPr>
              <a:t>프로젝트에 참여하는 팀원 구성 및 역할</a:t>
            </a:r>
            <a:endParaRPr lang="en-US" altLang="ko-KR" sz="1600">
              <a:solidFill>
                <a:srgbClr val="004E42"/>
              </a:solidFill>
            </a:endParaRPr>
          </a:p>
          <a:p>
            <a:r>
              <a:rPr lang="ko-KR" altLang="en-US" sz="1600">
                <a:solidFill>
                  <a:srgbClr val="004E42"/>
                </a:solidFill>
              </a:rPr>
              <a:t>프로젝트에 필요한 자원에 대한 설명</a:t>
            </a:r>
            <a:endParaRPr lang="en-US" altLang="ko-KR" sz="1600">
              <a:solidFill>
                <a:srgbClr val="004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9655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E5A0075-2101-CD59-A8EE-D5FC10FD28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EAD86639-3AAA-EB40-E117-CA37B0CDBE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챌린저 </a:t>
            </a:r>
            <a:r>
              <a:rPr lang="en-US" altLang="ko-KR"/>
              <a:t>n</a:t>
            </a:r>
            <a:r>
              <a:rPr lang="ko-KR" altLang="en-US"/>
              <a:t>팀</a:t>
            </a:r>
            <a:r>
              <a:rPr lang="en-US" altLang="ko-KR"/>
              <a:t>_</a:t>
            </a:r>
            <a:r>
              <a:rPr lang="ko-KR" altLang="en-US"/>
              <a:t>주제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1DA0DAFC-E2D0-3771-285A-BB14D1D497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프로젝트</a:t>
            </a:r>
            <a:r>
              <a:rPr lang="en-US" altLang="ko-KR"/>
              <a:t> </a:t>
            </a:r>
            <a:r>
              <a:rPr lang="ko-KR" altLang="en-US"/>
              <a:t>관리 </a:t>
            </a:r>
            <a:r>
              <a:rPr lang="en-US" altLang="ko-KR"/>
              <a:t>&gt; 5.2 </a:t>
            </a:r>
            <a:r>
              <a:rPr lang="ko-KR" altLang="en-US"/>
              <a:t>일정 관리</a:t>
            </a:r>
            <a:endParaRPr lang="en-US" altLang="ko-KR"/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4BD8686E-D267-5BD3-9AD4-F5D6AB7A1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328721"/>
              </p:ext>
            </p:extLst>
          </p:nvPr>
        </p:nvGraphicFramePr>
        <p:xfrm>
          <a:off x="1613347" y="1360893"/>
          <a:ext cx="7108684" cy="4758341"/>
        </p:xfrm>
        <a:graphic>
          <a:graphicData uri="http://schemas.openxmlformats.org/drawingml/2006/table">
            <a:tbl>
              <a:tblPr firstRow="1" bandRow="1"/>
              <a:tblGrid>
                <a:gridCol w="390374">
                  <a:extLst>
                    <a:ext uri="{9D8B030D-6E8A-4147-A177-3AD203B41FA5}">
                      <a16:colId xmlns:a16="http://schemas.microsoft.com/office/drawing/2014/main" val="3131590667"/>
                    </a:ext>
                  </a:extLst>
                </a:gridCol>
                <a:gridCol w="390374">
                  <a:extLst>
                    <a:ext uri="{9D8B030D-6E8A-4147-A177-3AD203B41FA5}">
                      <a16:colId xmlns:a16="http://schemas.microsoft.com/office/drawing/2014/main" val="131589249"/>
                    </a:ext>
                  </a:extLst>
                </a:gridCol>
                <a:gridCol w="390374">
                  <a:extLst>
                    <a:ext uri="{9D8B030D-6E8A-4147-A177-3AD203B41FA5}">
                      <a16:colId xmlns:a16="http://schemas.microsoft.com/office/drawing/2014/main" val="463824008"/>
                    </a:ext>
                  </a:extLst>
                </a:gridCol>
                <a:gridCol w="390374">
                  <a:extLst>
                    <a:ext uri="{9D8B030D-6E8A-4147-A177-3AD203B41FA5}">
                      <a16:colId xmlns:a16="http://schemas.microsoft.com/office/drawing/2014/main" val="2519846587"/>
                    </a:ext>
                  </a:extLst>
                </a:gridCol>
                <a:gridCol w="390374">
                  <a:extLst>
                    <a:ext uri="{9D8B030D-6E8A-4147-A177-3AD203B41FA5}">
                      <a16:colId xmlns:a16="http://schemas.microsoft.com/office/drawing/2014/main" val="1725201152"/>
                    </a:ext>
                  </a:extLst>
                </a:gridCol>
                <a:gridCol w="390374">
                  <a:extLst>
                    <a:ext uri="{9D8B030D-6E8A-4147-A177-3AD203B41FA5}">
                      <a16:colId xmlns:a16="http://schemas.microsoft.com/office/drawing/2014/main" val="1511668505"/>
                    </a:ext>
                  </a:extLst>
                </a:gridCol>
                <a:gridCol w="390374">
                  <a:extLst>
                    <a:ext uri="{9D8B030D-6E8A-4147-A177-3AD203B41FA5}">
                      <a16:colId xmlns:a16="http://schemas.microsoft.com/office/drawing/2014/main" val="1592620581"/>
                    </a:ext>
                  </a:extLst>
                </a:gridCol>
                <a:gridCol w="390374">
                  <a:extLst>
                    <a:ext uri="{9D8B030D-6E8A-4147-A177-3AD203B41FA5}">
                      <a16:colId xmlns:a16="http://schemas.microsoft.com/office/drawing/2014/main" val="403147498"/>
                    </a:ext>
                  </a:extLst>
                </a:gridCol>
                <a:gridCol w="390374">
                  <a:extLst>
                    <a:ext uri="{9D8B030D-6E8A-4147-A177-3AD203B41FA5}">
                      <a16:colId xmlns:a16="http://schemas.microsoft.com/office/drawing/2014/main" val="2207593215"/>
                    </a:ext>
                  </a:extLst>
                </a:gridCol>
                <a:gridCol w="390374">
                  <a:extLst>
                    <a:ext uri="{9D8B030D-6E8A-4147-A177-3AD203B41FA5}">
                      <a16:colId xmlns:a16="http://schemas.microsoft.com/office/drawing/2014/main" val="2237504248"/>
                    </a:ext>
                  </a:extLst>
                </a:gridCol>
                <a:gridCol w="390374">
                  <a:extLst>
                    <a:ext uri="{9D8B030D-6E8A-4147-A177-3AD203B41FA5}">
                      <a16:colId xmlns:a16="http://schemas.microsoft.com/office/drawing/2014/main" val="85499650"/>
                    </a:ext>
                  </a:extLst>
                </a:gridCol>
                <a:gridCol w="390374">
                  <a:extLst>
                    <a:ext uri="{9D8B030D-6E8A-4147-A177-3AD203B41FA5}">
                      <a16:colId xmlns:a16="http://schemas.microsoft.com/office/drawing/2014/main" val="3744425877"/>
                    </a:ext>
                  </a:extLst>
                </a:gridCol>
                <a:gridCol w="390374">
                  <a:extLst>
                    <a:ext uri="{9D8B030D-6E8A-4147-A177-3AD203B41FA5}">
                      <a16:colId xmlns:a16="http://schemas.microsoft.com/office/drawing/2014/main" val="1808902826"/>
                    </a:ext>
                  </a:extLst>
                </a:gridCol>
                <a:gridCol w="390374">
                  <a:extLst>
                    <a:ext uri="{9D8B030D-6E8A-4147-A177-3AD203B41FA5}">
                      <a16:colId xmlns:a16="http://schemas.microsoft.com/office/drawing/2014/main" val="921408049"/>
                    </a:ext>
                  </a:extLst>
                </a:gridCol>
                <a:gridCol w="390374">
                  <a:extLst>
                    <a:ext uri="{9D8B030D-6E8A-4147-A177-3AD203B41FA5}">
                      <a16:colId xmlns:a16="http://schemas.microsoft.com/office/drawing/2014/main" val="2841704468"/>
                    </a:ext>
                  </a:extLst>
                </a:gridCol>
                <a:gridCol w="390374">
                  <a:extLst>
                    <a:ext uri="{9D8B030D-6E8A-4147-A177-3AD203B41FA5}">
                      <a16:colId xmlns:a16="http://schemas.microsoft.com/office/drawing/2014/main" val="4274501010"/>
                    </a:ext>
                  </a:extLst>
                </a:gridCol>
                <a:gridCol w="215675">
                  <a:extLst>
                    <a:ext uri="{9D8B030D-6E8A-4147-A177-3AD203B41FA5}">
                      <a16:colId xmlns:a16="http://schemas.microsoft.com/office/drawing/2014/main" val="927487330"/>
                    </a:ext>
                  </a:extLst>
                </a:gridCol>
                <a:gridCol w="215675">
                  <a:extLst>
                    <a:ext uri="{9D8B030D-6E8A-4147-A177-3AD203B41FA5}">
                      <a16:colId xmlns:a16="http://schemas.microsoft.com/office/drawing/2014/main" val="4264548035"/>
                    </a:ext>
                  </a:extLst>
                </a:gridCol>
                <a:gridCol w="215675">
                  <a:extLst>
                    <a:ext uri="{9D8B030D-6E8A-4147-A177-3AD203B41FA5}">
                      <a16:colId xmlns:a16="http://schemas.microsoft.com/office/drawing/2014/main" val="142147408"/>
                    </a:ext>
                  </a:extLst>
                </a:gridCol>
                <a:gridCol w="215675">
                  <a:extLst>
                    <a:ext uri="{9D8B030D-6E8A-4147-A177-3AD203B41FA5}">
                      <a16:colId xmlns:a16="http://schemas.microsoft.com/office/drawing/2014/main" val="3147809049"/>
                    </a:ext>
                  </a:extLst>
                </a:gridCol>
              </a:tblGrid>
              <a:tr h="432060">
                <a:tc>
                  <a:txBody>
                    <a:bodyPr/>
                    <a:lstStyle>
                      <a:lvl1pPr marL="0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1pPr>
                      <a:lvl2pPr marL="457223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2pPr>
                      <a:lvl3pPr marL="914446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3pPr>
                      <a:lvl4pPr marL="1371669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4pPr>
                      <a:lvl5pPr marL="1828891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5pPr>
                      <a:lvl6pPr marL="2286114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6pPr>
                      <a:lvl7pPr marL="2743338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7pPr>
                      <a:lvl8pPr marL="3200560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8pPr>
                      <a:lvl9pPr marL="3657783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9pPr>
                    </a:lstStyle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1pPr>
                      <a:lvl2pPr marL="457223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2pPr>
                      <a:lvl3pPr marL="914446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3pPr>
                      <a:lvl4pPr marL="1371669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4pPr>
                      <a:lvl5pPr marL="1828891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5pPr>
                      <a:lvl6pPr marL="2286114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6pPr>
                      <a:lvl7pPr marL="2743338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7pPr>
                      <a:lvl8pPr marL="3200560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8pPr>
                      <a:lvl9pPr marL="3657783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9pPr>
                    </a:lstStyle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1pPr>
                      <a:lvl2pPr marL="457223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2pPr>
                      <a:lvl3pPr marL="914446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3pPr>
                      <a:lvl4pPr marL="1371669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4pPr>
                      <a:lvl5pPr marL="1828891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5pPr>
                      <a:lvl6pPr marL="2286114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6pPr>
                      <a:lvl7pPr marL="2743338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7pPr>
                      <a:lvl8pPr marL="3200560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8pPr>
                      <a:lvl9pPr marL="3657783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9pPr>
                    </a:lstStyle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1pPr>
                      <a:lvl2pPr marL="457223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2pPr>
                      <a:lvl3pPr marL="914446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3pPr>
                      <a:lvl4pPr marL="1371669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4pPr>
                      <a:lvl5pPr marL="1828891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5pPr>
                      <a:lvl6pPr marL="2286114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6pPr>
                      <a:lvl7pPr marL="2743338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7pPr>
                      <a:lvl8pPr marL="3200560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8pPr>
                      <a:lvl9pPr marL="3657783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9pPr>
                    </a:lstStyle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1pPr>
                      <a:lvl2pPr marL="457223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2pPr>
                      <a:lvl3pPr marL="914446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3pPr>
                      <a:lvl4pPr marL="1371669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4pPr>
                      <a:lvl5pPr marL="1828891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5pPr>
                      <a:lvl6pPr marL="2286114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6pPr>
                      <a:lvl7pPr marL="2743338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7pPr>
                      <a:lvl8pPr marL="3200560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8pPr>
                      <a:lvl9pPr marL="3657783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9pPr>
                    </a:lstStyle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1pPr>
                      <a:lvl2pPr marL="457223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2pPr>
                      <a:lvl3pPr marL="914446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3pPr>
                      <a:lvl4pPr marL="1371669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4pPr>
                      <a:lvl5pPr marL="1828891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5pPr>
                      <a:lvl6pPr marL="2286114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6pPr>
                      <a:lvl7pPr marL="2743338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7pPr>
                      <a:lvl8pPr marL="3200560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8pPr>
                      <a:lvl9pPr marL="3657783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9pPr>
                    </a:lstStyle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1pPr>
                      <a:lvl2pPr marL="457223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2pPr>
                      <a:lvl3pPr marL="914446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3pPr>
                      <a:lvl4pPr marL="1371669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4pPr>
                      <a:lvl5pPr marL="1828891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5pPr>
                      <a:lvl6pPr marL="2286114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6pPr>
                      <a:lvl7pPr marL="2743338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7pPr>
                      <a:lvl8pPr marL="3200560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8pPr>
                      <a:lvl9pPr marL="3657783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9pPr>
                    </a:lstStyle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1pPr>
                      <a:lvl2pPr marL="457223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2pPr>
                      <a:lvl3pPr marL="914446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3pPr>
                      <a:lvl4pPr marL="1371669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4pPr>
                      <a:lvl5pPr marL="1828891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5pPr>
                      <a:lvl6pPr marL="2286114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6pPr>
                      <a:lvl7pPr marL="2743338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7pPr>
                      <a:lvl8pPr marL="3200560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8pPr>
                      <a:lvl9pPr marL="3657783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9pPr>
                    </a:lstStyle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9pPr>
                    </a:lstStyle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9pPr>
                    </a:lstStyle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9pPr>
                    </a:lstStyle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9pPr>
                    </a:lstStyle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1pPr>
                      <a:lvl2pPr marL="457223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2pPr>
                      <a:lvl3pPr marL="914446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3pPr>
                      <a:lvl4pPr marL="1371669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4pPr>
                      <a:lvl5pPr marL="1828891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5pPr>
                      <a:lvl6pPr marL="2286114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6pPr>
                      <a:lvl7pPr marL="2743338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7pPr>
                      <a:lvl8pPr marL="3200560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8pPr>
                      <a:lvl9pPr marL="3657783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9pPr>
                    </a:lstStyle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1pPr>
                      <a:lvl2pPr marL="457223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2pPr>
                      <a:lvl3pPr marL="914446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3pPr>
                      <a:lvl4pPr marL="1371669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4pPr>
                      <a:lvl5pPr marL="1828891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5pPr>
                      <a:lvl6pPr marL="2286114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6pPr>
                      <a:lvl7pPr marL="2743338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7pPr>
                      <a:lvl8pPr marL="3200560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8pPr>
                      <a:lvl9pPr marL="3657783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9pPr>
                    </a:lstStyle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1pPr>
                      <a:lvl2pPr marL="457223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2pPr>
                      <a:lvl3pPr marL="914446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3pPr>
                      <a:lvl4pPr marL="1371669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4pPr>
                      <a:lvl5pPr marL="1828891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5pPr>
                      <a:lvl6pPr marL="2286114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6pPr>
                      <a:lvl7pPr marL="2743338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7pPr>
                      <a:lvl8pPr marL="3200560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8pPr>
                      <a:lvl9pPr marL="3657783" algn="l" defTabSz="914446" rtl="0" eaLnBrk="1" latinLnBrk="1" hangingPunct="1">
                        <a:defRPr sz="1801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9pPr>
                    </a:lstStyle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39029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1pPr>
                      <a:lvl2pPr marL="45722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2pPr>
                      <a:lvl3pPr marL="914446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3pPr>
                      <a:lvl4pPr marL="1371669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4pPr>
                      <a:lvl5pPr marL="1828891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5pPr>
                      <a:lvl6pPr marL="2286114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6pPr>
                      <a:lvl7pPr marL="2743338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7pPr>
                      <a:lvl8pPr marL="320056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8pPr>
                      <a:lvl9pPr marL="365778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9pPr>
                    </a:lstStyle>
                    <a:p>
                      <a:pPr marL="0" algn="ctr" defTabSz="685434" rtl="0" eaLnBrk="1" latinLnBrk="1" hangingPunct="1"/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W1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1pPr>
                      <a:lvl2pPr marL="45722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2pPr>
                      <a:lvl3pPr marL="914446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3pPr>
                      <a:lvl4pPr marL="1371669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4pPr>
                      <a:lvl5pPr marL="1828891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5pPr>
                      <a:lvl6pPr marL="2286114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6pPr>
                      <a:lvl7pPr marL="2743338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7pPr>
                      <a:lvl8pPr marL="320056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8pPr>
                      <a:lvl9pPr marL="365778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9pPr>
                    </a:lstStyle>
                    <a:p>
                      <a:pPr marL="0" algn="ctr" defTabSz="685434" rtl="0" eaLnBrk="1" latinLnBrk="1" hangingPunct="1"/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W2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1pPr>
                      <a:lvl2pPr marL="45722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2pPr>
                      <a:lvl3pPr marL="914446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3pPr>
                      <a:lvl4pPr marL="1371669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4pPr>
                      <a:lvl5pPr marL="1828891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5pPr>
                      <a:lvl6pPr marL="2286114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6pPr>
                      <a:lvl7pPr marL="2743338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7pPr>
                      <a:lvl8pPr marL="320056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8pPr>
                      <a:lvl9pPr marL="365778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9pPr>
                    </a:lstStyle>
                    <a:p>
                      <a:pPr marL="0" algn="ctr" defTabSz="685434" rtl="0" eaLnBrk="1" latinLnBrk="1" hangingPunct="1"/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W3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1pPr>
                      <a:lvl2pPr marL="45722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2pPr>
                      <a:lvl3pPr marL="914446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3pPr>
                      <a:lvl4pPr marL="1371669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4pPr>
                      <a:lvl5pPr marL="1828891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5pPr>
                      <a:lvl6pPr marL="2286114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6pPr>
                      <a:lvl7pPr marL="2743338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7pPr>
                      <a:lvl8pPr marL="320056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8pPr>
                      <a:lvl9pPr marL="365778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9pPr>
                    </a:lstStyle>
                    <a:p>
                      <a:pPr marL="0" algn="ctr" defTabSz="685434" rtl="0" eaLnBrk="1" latinLnBrk="1" hangingPunct="1"/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W4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1pPr>
                      <a:lvl2pPr marL="45722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2pPr>
                      <a:lvl3pPr marL="914446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3pPr>
                      <a:lvl4pPr marL="1371669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4pPr>
                      <a:lvl5pPr marL="1828891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5pPr>
                      <a:lvl6pPr marL="2286114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6pPr>
                      <a:lvl7pPr marL="2743338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7pPr>
                      <a:lvl8pPr marL="320056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8pPr>
                      <a:lvl9pPr marL="365778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9pPr>
                    </a:lstStyle>
                    <a:p>
                      <a:pPr marL="0" algn="ctr" defTabSz="685434" rtl="0" eaLnBrk="1" latinLnBrk="1" hangingPunct="1"/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W5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1pPr>
                      <a:lvl2pPr marL="45722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2pPr>
                      <a:lvl3pPr marL="914446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3pPr>
                      <a:lvl4pPr marL="1371669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4pPr>
                      <a:lvl5pPr marL="1828891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5pPr>
                      <a:lvl6pPr marL="2286114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6pPr>
                      <a:lvl7pPr marL="2743338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7pPr>
                      <a:lvl8pPr marL="320056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8pPr>
                      <a:lvl9pPr marL="365778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9pPr>
                    </a:lstStyle>
                    <a:p>
                      <a:pPr marL="0" algn="ctr" defTabSz="685434" rtl="0" eaLnBrk="1" latinLnBrk="1" hangingPunct="1"/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W6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1pPr>
                      <a:lvl2pPr marL="45722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2pPr>
                      <a:lvl3pPr marL="914446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3pPr>
                      <a:lvl4pPr marL="1371669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4pPr>
                      <a:lvl5pPr marL="1828891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5pPr>
                      <a:lvl6pPr marL="2286114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6pPr>
                      <a:lvl7pPr marL="2743338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7pPr>
                      <a:lvl8pPr marL="320056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8pPr>
                      <a:lvl9pPr marL="365778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9pPr>
                    </a:lstStyle>
                    <a:p>
                      <a:pPr marL="0" algn="ctr" defTabSz="685434" rtl="0" eaLnBrk="1" latinLnBrk="1" hangingPunct="1"/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W7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1pPr>
                      <a:lvl2pPr marL="45722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2pPr>
                      <a:lvl3pPr marL="914446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3pPr>
                      <a:lvl4pPr marL="1371669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4pPr>
                      <a:lvl5pPr marL="1828891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5pPr>
                      <a:lvl6pPr marL="2286114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6pPr>
                      <a:lvl7pPr marL="2743338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7pPr>
                      <a:lvl8pPr marL="320056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8pPr>
                      <a:lvl9pPr marL="365778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9pPr>
                    </a:lstStyle>
                    <a:p>
                      <a:pPr marL="0" algn="ctr" defTabSz="685434" rtl="0" eaLnBrk="1" latinLnBrk="1" hangingPunct="1"/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W8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1pPr>
                      <a:lvl2pPr marL="45722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2pPr>
                      <a:lvl3pPr marL="914446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3pPr>
                      <a:lvl4pPr marL="1371669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4pPr>
                      <a:lvl5pPr marL="1828891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5pPr>
                      <a:lvl6pPr marL="2286114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6pPr>
                      <a:lvl7pPr marL="2743338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7pPr>
                      <a:lvl8pPr marL="320056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8pPr>
                      <a:lvl9pPr marL="365778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9pPr>
                    </a:lstStyle>
                    <a:p>
                      <a:pPr marL="0" algn="ctr" defTabSz="685434" rtl="0" eaLnBrk="1" latinLnBrk="1" hangingPunct="1"/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W9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1pPr>
                      <a:lvl2pPr marL="45722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2pPr>
                      <a:lvl3pPr marL="914446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3pPr>
                      <a:lvl4pPr marL="1371669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4pPr>
                      <a:lvl5pPr marL="1828891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5pPr>
                      <a:lvl6pPr marL="2286114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6pPr>
                      <a:lvl7pPr marL="2743338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7pPr>
                      <a:lvl8pPr marL="320056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8pPr>
                      <a:lvl9pPr marL="365778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9pPr>
                    </a:lstStyle>
                    <a:p>
                      <a:pPr marL="0" algn="ctr" defTabSz="685434" rtl="0" eaLnBrk="1" latinLnBrk="1" hangingPunct="1"/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W10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1pPr>
                      <a:lvl2pPr marL="45722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2pPr>
                      <a:lvl3pPr marL="914446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3pPr>
                      <a:lvl4pPr marL="1371669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4pPr>
                      <a:lvl5pPr marL="1828891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5pPr>
                      <a:lvl6pPr marL="2286114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6pPr>
                      <a:lvl7pPr marL="2743338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7pPr>
                      <a:lvl8pPr marL="320056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8pPr>
                      <a:lvl9pPr marL="365778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9pPr>
                    </a:lstStyle>
                    <a:p>
                      <a:pPr marL="0" algn="ctr" defTabSz="685434" rtl="0" eaLnBrk="1" latinLnBrk="1" hangingPunct="1"/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W11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1pPr>
                      <a:lvl2pPr marL="45722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2pPr>
                      <a:lvl3pPr marL="914446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3pPr>
                      <a:lvl4pPr marL="1371669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4pPr>
                      <a:lvl5pPr marL="1828891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5pPr>
                      <a:lvl6pPr marL="2286114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6pPr>
                      <a:lvl7pPr marL="2743338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7pPr>
                      <a:lvl8pPr marL="320056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8pPr>
                      <a:lvl9pPr marL="365778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9pPr>
                    </a:lstStyle>
                    <a:p>
                      <a:pPr marL="0" algn="ctr" defTabSz="685434" rtl="0" eaLnBrk="1" latinLnBrk="1" hangingPunct="1"/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W12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1pPr>
                      <a:lvl2pPr marL="45722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2pPr>
                      <a:lvl3pPr marL="914446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3pPr>
                      <a:lvl4pPr marL="1371669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4pPr>
                      <a:lvl5pPr marL="1828891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5pPr>
                      <a:lvl6pPr marL="2286114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6pPr>
                      <a:lvl7pPr marL="2743338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7pPr>
                      <a:lvl8pPr marL="320056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8pPr>
                      <a:lvl9pPr marL="365778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9pPr>
                    </a:lstStyle>
                    <a:p>
                      <a:pPr marL="0" algn="ctr" defTabSz="685434" rtl="0" eaLnBrk="1" latinLnBrk="1" hangingPunct="1"/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W13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1pPr>
                      <a:lvl2pPr marL="45722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2pPr>
                      <a:lvl3pPr marL="914446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3pPr>
                      <a:lvl4pPr marL="1371669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4pPr>
                      <a:lvl5pPr marL="1828891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5pPr>
                      <a:lvl6pPr marL="2286114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6pPr>
                      <a:lvl7pPr marL="2743338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7pPr>
                      <a:lvl8pPr marL="320056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8pPr>
                      <a:lvl9pPr marL="365778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9pPr>
                    </a:lstStyle>
                    <a:p>
                      <a:pPr marL="0" algn="ctr" defTabSz="685434" rtl="0" eaLnBrk="1" latinLnBrk="1" hangingPunct="1"/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W14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1pPr>
                      <a:lvl2pPr marL="45722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2pPr>
                      <a:lvl3pPr marL="914446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3pPr>
                      <a:lvl4pPr marL="1371669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4pPr>
                      <a:lvl5pPr marL="1828891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5pPr>
                      <a:lvl6pPr marL="2286114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6pPr>
                      <a:lvl7pPr marL="2743338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7pPr>
                      <a:lvl8pPr marL="320056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8pPr>
                      <a:lvl9pPr marL="365778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9pPr>
                    </a:lstStyle>
                    <a:p>
                      <a:pPr marL="0" algn="ctr" defTabSz="685434" rtl="0" eaLnBrk="1" latinLnBrk="1" hangingPunct="1"/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W15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marL="0" algn="ctr" defTabSz="685434" rtl="0" eaLnBrk="1" latinLnBrk="1" hangingPunct="1"/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W16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marL="0" algn="ctr" defTabSz="685434" rtl="0" eaLnBrk="1" latinLnBrk="1" hangingPunct="1"/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W17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685434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W18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685434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W19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685434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W20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091133"/>
                  </a:ext>
                </a:extLst>
              </a:tr>
              <a:tr h="510957">
                <a:tc>
                  <a:txBody>
                    <a:bodyPr/>
                    <a:lstStyle>
                      <a:lvl1pPr marL="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1pPr>
                      <a:lvl2pPr marL="45722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2pPr>
                      <a:lvl3pPr marL="914446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3pPr>
                      <a:lvl4pPr marL="1371669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4pPr>
                      <a:lvl5pPr marL="1828891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5pPr>
                      <a:lvl6pPr marL="2286114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6pPr>
                      <a:lvl7pPr marL="2743338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7pPr>
                      <a:lvl8pPr marL="320056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8pPr>
                      <a:lvl9pPr marL="365778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1pPr>
                      <a:lvl2pPr marL="45722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2pPr>
                      <a:lvl3pPr marL="914446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3pPr>
                      <a:lvl4pPr marL="1371669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4pPr>
                      <a:lvl5pPr marL="1828891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5pPr>
                      <a:lvl6pPr marL="2286114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6pPr>
                      <a:lvl7pPr marL="2743338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7pPr>
                      <a:lvl8pPr marL="320056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8pPr>
                      <a:lvl9pPr marL="365778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1pPr>
                      <a:lvl2pPr marL="45722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2pPr>
                      <a:lvl3pPr marL="914446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3pPr>
                      <a:lvl4pPr marL="1371669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4pPr>
                      <a:lvl5pPr marL="1828891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5pPr>
                      <a:lvl6pPr marL="2286114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6pPr>
                      <a:lvl7pPr marL="2743338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7pPr>
                      <a:lvl8pPr marL="320056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8pPr>
                      <a:lvl9pPr marL="365778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1pPr>
                      <a:lvl2pPr marL="45722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2pPr>
                      <a:lvl3pPr marL="914446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3pPr>
                      <a:lvl4pPr marL="1371669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4pPr>
                      <a:lvl5pPr marL="1828891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5pPr>
                      <a:lvl6pPr marL="2286114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6pPr>
                      <a:lvl7pPr marL="2743338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7pPr>
                      <a:lvl8pPr marL="320056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8pPr>
                      <a:lvl9pPr marL="365778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1pPr>
                      <a:lvl2pPr marL="45722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2pPr>
                      <a:lvl3pPr marL="914446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3pPr>
                      <a:lvl4pPr marL="1371669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4pPr>
                      <a:lvl5pPr marL="1828891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5pPr>
                      <a:lvl6pPr marL="2286114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6pPr>
                      <a:lvl7pPr marL="2743338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7pPr>
                      <a:lvl8pPr marL="320056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8pPr>
                      <a:lvl9pPr marL="365778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1pPr>
                      <a:lvl2pPr marL="45722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2pPr>
                      <a:lvl3pPr marL="914446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3pPr>
                      <a:lvl4pPr marL="1371669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4pPr>
                      <a:lvl5pPr marL="1828891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5pPr>
                      <a:lvl6pPr marL="2286114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6pPr>
                      <a:lvl7pPr marL="2743338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7pPr>
                      <a:lvl8pPr marL="320056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8pPr>
                      <a:lvl9pPr marL="365778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1pPr>
                      <a:lvl2pPr marL="45722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2pPr>
                      <a:lvl3pPr marL="914446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3pPr>
                      <a:lvl4pPr marL="1371669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4pPr>
                      <a:lvl5pPr marL="1828891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5pPr>
                      <a:lvl6pPr marL="2286114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6pPr>
                      <a:lvl7pPr marL="2743338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7pPr>
                      <a:lvl8pPr marL="320056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8pPr>
                      <a:lvl9pPr marL="365778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1pPr>
                      <a:lvl2pPr marL="45722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2pPr>
                      <a:lvl3pPr marL="914446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3pPr>
                      <a:lvl4pPr marL="1371669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4pPr>
                      <a:lvl5pPr marL="1828891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5pPr>
                      <a:lvl6pPr marL="2286114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6pPr>
                      <a:lvl7pPr marL="2743338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7pPr>
                      <a:lvl8pPr marL="320056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8pPr>
                      <a:lvl9pPr marL="365778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1pPr>
                      <a:lvl2pPr marL="45722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2pPr>
                      <a:lvl3pPr marL="914446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3pPr>
                      <a:lvl4pPr marL="1371669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4pPr>
                      <a:lvl5pPr marL="1828891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5pPr>
                      <a:lvl6pPr marL="2286114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6pPr>
                      <a:lvl7pPr marL="2743338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7pPr>
                      <a:lvl8pPr marL="320056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8pPr>
                      <a:lvl9pPr marL="365778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1pPr>
                      <a:lvl2pPr marL="45722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2pPr>
                      <a:lvl3pPr marL="914446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3pPr>
                      <a:lvl4pPr marL="1371669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4pPr>
                      <a:lvl5pPr marL="1828891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5pPr>
                      <a:lvl6pPr marL="2286114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6pPr>
                      <a:lvl7pPr marL="2743338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7pPr>
                      <a:lvl8pPr marL="320056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8pPr>
                      <a:lvl9pPr marL="365778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1pPr>
                      <a:lvl2pPr marL="45722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2pPr>
                      <a:lvl3pPr marL="914446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3pPr>
                      <a:lvl4pPr marL="1371669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4pPr>
                      <a:lvl5pPr marL="1828891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5pPr>
                      <a:lvl6pPr marL="2286114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6pPr>
                      <a:lvl7pPr marL="2743338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7pPr>
                      <a:lvl8pPr marL="3200560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8pPr>
                      <a:lvl9pPr marL="3657783" algn="l" defTabSz="914446" rtl="0" eaLnBrk="1" latinLnBrk="1" hangingPunct="1">
                        <a:defRPr sz="1801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524524"/>
                  </a:ext>
                </a:extLst>
              </a:tr>
              <a:tr h="890111"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834074"/>
                  </a:ext>
                </a:extLst>
              </a:tr>
              <a:tr h="890111"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460943"/>
                  </a:ext>
                </a:extLst>
              </a:tr>
              <a:tr h="890111"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595066"/>
                  </a:ext>
                </a:extLst>
              </a:tr>
              <a:tr h="890111"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1pPr>
                      <a:lvl2pPr marL="310913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2pPr>
                      <a:lvl3pPr marL="621826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3pPr>
                      <a:lvl4pPr marL="932739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4pPr>
                      <a:lvl5pPr marL="124365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5pPr>
                      <a:lvl6pPr marL="1554565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6pPr>
                      <a:lvl7pPr marL="1865478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7pPr>
                      <a:lvl8pPr marL="2176391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8pPr>
                      <a:lvl9pPr marL="2487304" algn="l" defTabSz="621826" rtl="0" eaLnBrk="1" latinLnBrk="1" hangingPunct="1">
                        <a:defRPr sz="1224" kern="1200">
                          <a:solidFill>
                            <a:schemeClr val="tx1"/>
                          </a:solidFill>
                          <a:latin typeface="Calibri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1pPr>
                      <a:lvl2pPr marL="42204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2pPr>
                      <a:lvl3pPr marL="844083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3pPr>
                      <a:lvl4pPr marL="1266124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4pPr>
                      <a:lvl5pPr marL="1688165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5pPr>
                      <a:lvl6pPr marL="2110207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6pPr>
                      <a:lvl7pPr marL="2532248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7pPr>
                      <a:lvl8pPr marL="2954289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8pPr>
                      <a:lvl9pPr marL="3376331" algn="l" defTabSz="844083" rtl="0" eaLnBrk="1" latinLnBrk="1" hangingPunct="1">
                        <a:defRPr sz="1662" kern="1200">
                          <a:solidFill>
                            <a:schemeClr val="tx1"/>
                          </a:solidFill>
                          <a:latin typeface="하나 L"/>
                          <a:ea typeface="하나 L"/>
                          <a:cs typeface="Arial" pitchFamily="34" charset="0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4568213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A7204492-3E05-8942-0526-954C7B9477BF}"/>
              </a:ext>
            </a:extLst>
          </p:cNvPr>
          <p:cNvGrpSpPr/>
          <p:nvPr/>
        </p:nvGrpSpPr>
        <p:grpSpPr>
          <a:xfrm>
            <a:off x="1621146" y="1318638"/>
            <a:ext cx="7105181" cy="471004"/>
            <a:chOff x="1188721" y="1184774"/>
            <a:chExt cx="7847978" cy="562519"/>
          </a:xfrm>
          <a:solidFill>
            <a:srgbClr val="D7EDE6"/>
          </a:solidFill>
        </p:grpSpPr>
        <p:sp>
          <p:nvSpPr>
            <p:cNvPr id="12" name="Rectangle: Top Corners Rounded 222">
              <a:extLst>
                <a:ext uri="{FF2B5EF4-FFF2-40B4-BE49-F238E27FC236}">
                  <a16:creationId xmlns:a16="http://schemas.microsoft.com/office/drawing/2014/main" id="{7BA78BC2-3EA2-DE10-9A00-BE77385EA9E8}"/>
                </a:ext>
              </a:extLst>
            </p:cNvPr>
            <p:cNvSpPr/>
            <p:nvPr/>
          </p:nvSpPr>
          <p:spPr>
            <a:xfrm>
              <a:off x="1188721" y="1184774"/>
              <a:ext cx="1714926" cy="562519"/>
            </a:xfrm>
            <a:prstGeom prst="round2SameRect">
              <a:avLst/>
            </a:prstGeom>
            <a:grpFill/>
            <a:ln w="19050"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ea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200" kern="0" spc="-100">
                  <a:solidFill>
                    <a:prstClr val="black"/>
                  </a:solidFill>
                  <a:latin typeface="+mn-ea"/>
                </a:rPr>
                <a:t>현황 분석</a:t>
              </a:r>
              <a:endParaRPr lang="en-US" altLang="ko-KR" sz="1200" kern="0" spc="-100">
                <a:solidFill>
                  <a:prstClr val="black"/>
                </a:solidFill>
                <a:latin typeface="+mn-ea"/>
              </a:endParaRPr>
            </a:p>
            <a:p>
              <a:pPr algn="ctr" defTabSz="457200" ea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200" kern="0">
                  <a:solidFill>
                    <a:prstClr val="black"/>
                  </a:solidFill>
                  <a:latin typeface="+mn-ea"/>
                </a:rPr>
                <a:t>(4W)</a:t>
              </a:r>
              <a:endParaRPr lang="ko-KR" altLang="en-US" sz="1200" kern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3" name="Rectangle: Top Corners Rounded 222">
              <a:extLst>
                <a:ext uri="{FF2B5EF4-FFF2-40B4-BE49-F238E27FC236}">
                  <a16:creationId xmlns:a16="http://schemas.microsoft.com/office/drawing/2014/main" id="{0783C7D0-DC43-FAE0-16EC-6F4FDD48B044}"/>
                </a:ext>
              </a:extLst>
            </p:cNvPr>
            <p:cNvSpPr/>
            <p:nvPr/>
          </p:nvSpPr>
          <p:spPr>
            <a:xfrm>
              <a:off x="3828294" y="1184774"/>
              <a:ext cx="2537957" cy="562519"/>
            </a:xfrm>
            <a:prstGeom prst="round2Same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ctr" anchorCtr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200" kern="0" spc="-100">
                  <a:solidFill>
                    <a:prstClr val="black"/>
                  </a:solidFill>
                  <a:latin typeface="+mn-ea"/>
                </a:rPr>
                <a:t>추진 과제 상세화</a:t>
              </a:r>
              <a:endParaRPr lang="en-US" altLang="ko-KR" sz="1200" kern="0" spc="-100">
                <a:solidFill>
                  <a:prstClr val="black"/>
                </a:solidFill>
                <a:latin typeface="+mn-ea"/>
              </a:endParaRPr>
            </a:p>
            <a:p>
              <a:pPr algn="ctr" defTabSz="45720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200" kern="0">
                  <a:solidFill>
                    <a:prstClr val="black"/>
                  </a:solidFill>
                  <a:latin typeface="+mn-ea"/>
                </a:rPr>
                <a:t>(6W)</a:t>
              </a:r>
              <a:endParaRPr lang="ko-KR" altLang="en-US" sz="1200" kern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4" name="Rectangle: Top Corners Rounded 222">
              <a:extLst>
                <a:ext uri="{FF2B5EF4-FFF2-40B4-BE49-F238E27FC236}">
                  <a16:creationId xmlns:a16="http://schemas.microsoft.com/office/drawing/2014/main" id="{55FE63AC-8434-A352-9DD3-6B36CD13016B}"/>
                </a:ext>
              </a:extLst>
            </p:cNvPr>
            <p:cNvSpPr/>
            <p:nvPr/>
          </p:nvSpPr>
          <p:spPr>
            <a:xfrm>
              <a:off x="6432849" y="1184774"/>
              <a:ext cx="1637491" cy="562519"/>
            </a:xfrm>
            <a:prstGeom prst="round2SameRect">
              <a:avLst/>
            </a:prstGeom>
            <a:grpFill/>
            <a:ln w="19050"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ea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200" kern="0" spc="-100">
                  <a:solidFill>
                    <a:prstClr val="black"/>
                  </a:solidFill>
                  <a:latin typeface="+mn-ea"/>
                </a:rPr>
                <a:t>마스터플랜 수립</a:t>
              </a:r>
              <a:endParaRPr lang="en-US" altLang="ko-KR" sz="1200" kern="0" spc="-100">
                <a:solidFill>
                  <a:prstClr val="black"/>
                </a:solidFill>
                <a:latin typeface="+mn-ea"/>
              </a:endParaRPr>
            </a:p>
            <a:p>
              <a:pPr algn="ctr" defTabSz="457200" ea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200" kern="0">
                  <a:solidFill>
                    <a:prstClr val="black"/>
                  </a:solidFill>
                  <a:latin typeface="+mn-ea"/>
                </a:rPr>
                <a:t>(4W)</a:t>
              </a:r>
              <a:endParaRPr lang="ko-KR" altLang="en-US" sz="1200" kern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5" name="Rectangle: Top Corners Rounded 222">
              <a:extLst>
                <a:ext uri="{FF2B5EF4-FFF2-40B4-BE49-F238E27FC236}">
                  <a16:creationId xmlns:a16="http://schemas.microsoft.com/office/drawing/2014/main" id="{E511AE58-D183-4BC5-9780-C2B92AA8F9D6}"/>
                </a:ext>
              </a:extLst>
            </p:cNvPr>
            <p:cNvSpPr/>
            <p:nvPr/>
          </p:nvSpPr>
          <p:spPr>
            <a:xfrm>
              <a:off x="2962581" y="1184774"/>
              <a:ext cx="815807" cy="562519"/>
            </a:xfrm>
            <a:prstGeom prst="round2SameRect">
              <a:avLst/>
            </a:prstGeom>
            <a:grpFill/>
            <a:ln w="19050"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ea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200" kern="0" spc="-100">
                  <a:solidFill>
                    <a:prstClr val="black"/>
                  </a:solidFill>
                  <a:latin typeface="+mn-ea"/>
                </a:rPr>
                <a:t>방향성 수립</a:t>
              </a:r>
              <a:endParaRPr lang="en-US" altLang="ko-KR" sz="1200" kern="0" spc="-100">
                <a:solidFill>
                  <a:prstClr val="black"/>
                </a:solidFill>
                <a:latin typeface="+mn-ea"/>
              </a:endParaRPr>
            </a:p>
            <a:p>
              <a:pPr algn="ctr" defTabSz="457200" ea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200" kern="0">
                  <a:solidFill>
                    <a:prstClr val="black"/>
                  </a:solidFill>
                  <a:latin typeface="+mn-ea"/>
                </a:rPr>
                <a:t>(2W)</a:t>
              </a:r>
              <a:endParaRPr lang="ko-KR" altLang="en-US" sz="1200" kern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6" name="Rectangle: Top Corners Rounded 222">
              <a:extLst>
                <a:ext uri="{FF2B5EF4-FFF2-40B4-BE49-F238E27FC236}">
                  <a16:creationId xmlns:a16="http://schemas.microsoft.com/office/drawing/2014/main" id="{6E9B52FC-B534-738D-6461-4D74ECD3B093}"/>
                </a:ext>
              </a:extLst>
            </p:cNvPr>
            <p:cNvSpPr/>
            <p:nvPr/>
          </p:nvSpPr>
          <p:spPr>
            <a:xfrm>
              <a:off x="8136115" y="1184774"/>
              <a:ext cx="900584" cy="562519"/>
            </a:xfrm>
            <a:prstGeom prst="round2SameRect">
              <a:avLst/>
            </a:prstGeom>
            <a:grpFill/>
            <a:ln w="19050"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ea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200" kern="0" spc="-100">
                  <a:solidFill>
                    <a:prstClr val="black"/>
                  </a:solidFill>
                  <a:latin typeface="+mn-ea"/>
                </a:rPr>
                <a:t>구축 준비</a:t>
              </a:r>
              <a:endParaRPr lang="en-US" altLang="ko-KR" sz="1200" kern="0" spc="-100">
                <a:solidFill>
                  <a:prstClr val="black"/>
                </a:solidFill>
                <a:latin typeface="+mn-ea"/>
              </a:endParaRPr>
            </a:p>
            <a:p>
              <a:pPr algn="ctr" defTabSz="457200" ea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200" kern="0">
                  <a:solidFill>
                    <a:prstClr val="black"/>
                  </a:solidFill>
                  <a:latin typeface="+mn-ea"/>
                </a:rPr>
                <a:t>(4W)</a:t>
              </a:r>
              <a:endParaRPr lang="ko-KR" altLang="en-US" sz="1200" kern="0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7006A9D-F4A3-20C8-5D2E-90B08DE5C343}"/>
              </a:ext>
            </a:extLst>
          </p:cNvPr>
          <p:cNvSpPr txBox="1"/>
          <p:nvPr/>
        </p:nvSpPr>
        <p:spPr>
          <a:xfrm>
            <a:off x="4242326" y="2050599"/>
            <a:ext cx="700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/>
            <a:r>
              <a:rPr lang="ko-KR" altLang="en-US" sz="1000">
                <a:solidFill>
                  <a:srgbClr val="DC231E"/>
                </a:solidFill>
                <a:latin typeface="+mn-ea"/>
              </a:rPr>
              <a:t>▼ 방향성</a:t>
            </a:r>
            <a:r>
              <a:rPr lang="en-US" altLang="ko-KR" sz="1000">
                <a:solidFill>
                  <a:srgbClr val="DC231E"/>
                </a:solidFill>
                <a:latin typeface="+mn-ea"/>
              </a:rPr>
              <a:t/>
            </a:r>
            <a:br>
              <a:rPr lang="en-US" altLang="ko-KR" sz="1000">
                <a:solidFill>
                  <a:srgbClr val="DC231E"/>
                </a:solidFill>
                <a:latin typeface="+mn-ea"/>
              </a:rPr>
            </a:br>
            <a:r>
              <a:rPr lang="en-US" altLang="ko-KR" sz="1000">
                <a:solidFill>
                  <a:srgbClr val="DC231E"/>
                </a:solidFill>
                <a:latin typeface="+mn-ea"/>
              </a:rPr>
              <a:t>    </a:t>
            </a:r>
            <a:r>
              <a:rPr lang="ko-KR" altLang="en-US" sz="1000">
                <a:solidFill>
                  <a:srgbClr val="DC231E"/>
                </a:solidFill>
                <a:latin typeface="+mn-ea"/>
              </a:rPr>
              <a:t>설명회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5C0507-893B-E5A3-6290-B80C0DBD08F3}"/>
              </a:ext>
            </a:extLst>
          </p:cNvPr>
          <p:cNvSpPr txBox="1"/>
          <p:nvPr/>
        </p:nvSpPr>
        <p:spPr>
          <a:xfrm>
            <a:off x="5174365" y="2050599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ko-KR" altLang="en-US" sz="1000">
                <a:solidFill>
                  <a:srgbClr val="DC231E"/>
                </a:solidFill>
                <a:latin typeface="+mn-ea"/>
              </a:rPr>
              <a:t>▼ 중간보고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E0C6B5-8AEF-6CEA-83F3-E85412B827B7}"/>
              </a:ext>
            </a:extLst>
          </p:cNvPr>
          <p:cNvSpPr txBox="1"/>
          <p:nvPr/>
        </p:nvSpPr>
        <p:spPr>
          <a:xfrm>
            <a:off x="7212449" y="2050599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ko-KR" altLang="en-US" sz="1000">
                <a:solidFill>
                  <a:srgbClr val="DC231E"/>
                </a:solidFill>
                <a:latin typeface="+mn-ea"/>
              </a:rPr>
              <a:t>최종보고 ▼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DD225C59-0C31-4686-C3CC-7A18E4857D26}"/>
              </a:ext>
            </a:extLst>
          </p:cNvPr>
          <p:cNvSpPr/>
          <p:nvPr/>
        </p:nvSpPr>
        <p:spPr>
          <a:xfrm>
            <a:off x="432000" y="2113878"/>
            <a:ext cx="1121795" cy="417538"/>
          </a:xfrm>
          <a:prstGeom prst="rect">
            <a:avLst/>
          </a:prstGeom>
          <a:solidFill>
            <a:srgbClr val="009178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Arial" pitchFamily="34" charset="0"/>
              </a:rPr>
              <a:t>주요 마일스톤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5A123C82-5678-9F69-6BD4-1B14AA6906C3}"/>
              </a:ext>
            </a:extLst>
          </p:cNvPr>
          <p:cNvSpPr/>
          <p:nvPr/>
        </p:nvSpPr>
        <p:spPr>
          <a:xfrm>
            <a:off x="432000" y="2589047"/>
            <a:ext cx="1121795" cy="1152000"/>
          </a:xfrm>
          <a:prstGeom prst="rect">
            <a:avLst/>
          </a:prstGeom>
          <a:solidFill>
            <a:srgbClr val="004E42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36000" tIns="72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itchFamily="34" charset="0"/>
              </a:rPr>
              <a:t>aa</a:t>
            </a:r>
            <a:endParaRPr kumimoji="0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26" name="화살표: 오각형 21">
            <a:extLst>
              <a:ext uri="{FF2B5EF4-FFF2-40B4-BE49-F238E27FC236}">
                <a16:creationId xmlns:a16="http://schemas.microsoft.com/office/drawing/2014/main" id="{B2191918-268A-639A-2A31-5E522DF3F9F7}"/>
              </a:ext>
            </a:extLst>
          </p:cNvPr>
          <p:cNvSpPr/>
          <p:nvPr/>
        </p:nvSpPr>
        <p:spPr>
          <a:xfrm>
            <a:off x="456523" y="2616199"/>
            <a:ext cx="193094" cy="216000"/>
          </a:xfrm>
          <a:prstGeom prst="homePlate">
            <a:avLst>
              <a:gd name="adj" fmla="val 0"/>
            </a:avLst>
          </a:prstGeom>
          <a:solidFill>
            <a:srgbClr val="EFAB3C"/>
          </a:solidFill>
          <a:ln w="6350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1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itchFamily="34" charset="0"/>
              </a:rPr>
              <a:t>1</a:t>
            </a:r>
          </a:p>
        </p:txBody>
      </p:sp>
      <p:sp>
        <p:nvSpPr>
          <p:cNvPr id="27" name="Rectangle 182">
            <a:extLst>
              <a:ext uri="{FF2B5EF4-FFF2-40B4-BE49-F238E27FC236}">
                <a16:creationId xmlns:a16="http://schemas.microsoft.com/office/drawing/2014/main" id="{F35052EF-0F0C-D589-FDCD-022DCA7403FB}"/>
              </a:ext>
            </a:extLst>
          </p:cNvPr>
          <p:cNvSpPr/>
          <p:nvPr/>
        </p:nvSpPr>
        <p:spPr>
          <a:xfrm>
            <a:off x="1687525" y="2937527"/>
            <a:ext cx="1432694" cy="826448"/>
          </a:xfrm>
          <a:prstGeom prst="rect">
            <a:avLst/>
          </a:prstGeom>
          <a:solidFill>
            <a:srgbClr val="D7EDE6"/>
          </a:solidFill>
          <a:ln w="3175" cap="flat" cmpd="sng" algn="ctr">
            <a:solidFill>
              <a:srgbClr val="A5A5A5"/>
            </a:solidFill>
            <a:prstDash val="solid"/>
          </a:ln>
          <a:effectLst/>
        </p:spPr>
        <p:txBody>
          <a:bodyPr wrap="square" lIns="0" tIns="3600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600" b="0" i="0" u="none" strike="noStrike" kern="0" cap="none" spc="-7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28" name="Rectangle 182">
            <a:extLst>
              <a:ext uri="{FF2B5EF4-FFF2-40B4-BE49-F238E27FC236}">
                <a16:creationId xmlns:a16="http://schemas.microsoft.com/office/drawing/2014/main" id="{4142CC84-98B7-1B93-E2B5-46B229509DAE}"/>
              </a:ext>
            </a:extLst>
          </p:cNvPr>
          <p:cNvSpPr/>
          <p:nvPr/>
        </p:nvSpPr>
        <p:spPr>
          <a:xfrm>
            <a:off x="1682623" y="2615218"/>
            <a:ext cx="1437944" cy="333899"/>
          </a:xfrm>
          <a:prstGeom prst="rect">
            <a:avLst/>
          </a:prstGeom>
          <a:solidFill>
            <a:srgbClr val="009178"/>
          </a:solidFill>
          <a:ln w="3175" cap="flat" cmpd="sng" algn="ctr">
            <a:solidFill>
              <a:srgbClr val="A5A5A5"/>
            </a:solidFill>
            <a:prstDash val="solid"/>
          </a:ln>
          <a:effectLst/>
        </p:spPr>
        <p:txBody>
          <a:bodyPr wrap="square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1" i="0" u="none" strike="noStrike" kern="0" cap="none" spc="-7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itchFamily="34" charset="0"/>
              </a:rPr>
              <a:t>대외 환경 분석</a:t>
            </a:r>
            <a:endParaRPr kumimoji="0" lang="en-US" altLang="ko-KR" sz="1200" b="1" i="0" u="none" strike="noStrike" kern="0" cap="none" spc="-7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29" name="Rectangle 182">
            <a:extLst>
              <a:ext uri="{FF2B5EF4-FFF2-40B4-BE49-F238E27FC236}">
                <a16:creationId xmlns:a16="http://schemas.microsoft.com/office/drawing/2014/main" id="{F1A2FB67-B621-8C35-9A5B-08E0FB53C2C0}"/>
              </a:ext>
            </a:extLst>
          </p:cNvPr>
          <p:cNvSpPr/>
          <p:nvPr/>
        </p:nvSpPr>
        <p:spPr>
          <a:xfrm>
            <a:off x="3241493" y="3116648"/>
            <a:ext cx="652182" cy="2962152"/>
          </a:xfrm>
          <a:prstGeom prst="rect">
            <a:avLst/>
          </a:prstGeom>
          <a:solidFill>
            <a:srgbClr val="D7EDE6"/>
          </a:solidFill>
          <a:ln w="3175" cap="flat" cmpd="sng" algn="ctr">
            <a:solidFill>
              <a:srgbClr val="A5A5A5"/>
            </a:solidFill>
            <a:prstDash val="solid"/>
          </a:ln>
          <a:effectLst/>
        </p:spPr>
        <p:txBody>
          <a:bodyPr wrap="square" lIns="0" tIns="3600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600" b="0" i="0" u="none" strike="noStrike" kern="0" cap="none" spc="-7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30" name="Rectangle 182">
            <a:extLst>
              <a:ext uri="{FF2B5EF4-FFF2-40B4-BE49-F238E27FC236}">
                <a16:creationId xmlns:a16="http://schemas.microsoft.com/office/drawing/2014/main" id="{1B920E62-3531-7587-7933-929FD375ADC2}"/>
              </a:ext>
            </a:extLst>
          </p:cNvPr>
          <p:cNvSpPr/>
          <p:nvPr/>
        </p:nvSpPr>
        <p:spPr>
          <a:xfrm>
            <a:off x="3241493" y="2624504"/>
            <a:ext cx="652182" cy="503816"/>
          </a:xfrm>
          <a:prstGeom prst="rect">
            <a:avLst/>
          </a:prstGeom>
          <a:solidFill>
            <a:srgbClr val="009178"/>
          </a:solidFill>
          <a:ln w="3175" cap="flat" cmpd="sng" algn="ctr">
            <a:solidFill>
              <a:srgbClr val="A5A5A5"/>
            </a:solidFill>
            <a:prstDash val="solid"/>
          </a:ln>
          <a:effectLst/>
        </p:spPr>
        <p:txBody>
          <a:bodyPr wrap="square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1" i="0" u="none" strike="noStrike" kern="0" cap="none" spc="-7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itchFamily="34" charset="0"/>
              </a:rPr>
              <a:t>방향성</a:t>
            </a:r>
            <a:endParaRPr kumimoji="0" lang="en-US" altLang="ko-KR" sz="1200" b="1" i="0" u="none" strike="noStrike" kern="0" cap="none" spc="-7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Arial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1" i="0" u="none" strike="noStrike" kern="0" cap="none" spc="-7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itchFamily="34" charset="0"/>
              </a:rPr>
              <a:t>정의</a:t>
            </a:r>
            <a:endParaRPr kumimoji="0" lang="en-US" altLang="ko-KR" sz="1200" b="1" i="0" u="none" strike="noStrike" kern="0" cap="none" spc="-7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31" name="Rectangle 182">
            <a:extLst>
              <a:ext uri="{FF2B5EF4-FFF2-40B4-BE49-F238E27FC236}">
                <a16:creationId xmlns:a16="http://schemas.microsoft.com/office/drawing/2014/main" id="{B9751186-9E7B-21FD-D6A7-37502B45E546}"/>
              </a:ext>
            </a:extLst>
          </p:cNvPr>
          <p:cNvSpPr/>
          <p:nvPr/>
        </p:nvSpPr>
        <p:spPr>
          <a:xfrm>
            <a:off x="1687525" y="4096843"/>
            <a:ext cx="1432694" cy="826448"/>
          </a:xfrm>
          <a:prstGeom prst="rect">
            <a:avLst/>
          </a:prstGeom>
          <a:solidFill>
            <a:srgbClr val="D7EDE6"/>
          </a:solidFill>
          <a:ln w="3175" cap="flat" cmpd="sng" algn="ctr">
            <a:solidFill>
              <a:srgbClr val="A5A5A5"/>
            </a:solidFill>
            <a:prstDash val="solid"/>
          </a:ln>
          <a:effectLst/>
        </p:spPr>
        <p:txBody>
          <a:bodyPr wrap="square" lIns="0" tIns="3600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600" b="0" i="0" u="none" strike="noStrike" kern="0" cap="none" spc="-7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32" name="Rectangle 182">
            <a:extLst>
              <a:ext uri="{FF2B5EF4-FFF2-40B4-BE49-F238E27FC236}">
                <a16:creationId xmlns:a16="http://schemas.microsoft.com/office/drawing/2014/main" id="{9E38F1E8-F53A-57E1-B55A-3A311963038A}"/>
              </a:ext>
            </a:extLst>
          </p:cNvPr>
          <p:cNvSpPr/>
          <p:nvPr/>
        </p:nvSpPr>
        <p:spPr>
          <a:xfrm>
            <a:off x="1682623" y="3774534"/>
            <a:ext cx="1437944" cy="333899"/>
          </a:xfrm>
          <a:prstGeom prst="rect">
            <a:avLst/>
          </a:prstGeom>
          <a:solidFill>
            <a:srgbClr val="009178"/>
          </a:solidFill>
          <a:ln w="3175" cap="flat" cmpd="sng" algn="ctr">
            <a:solidFill>
              <a:srgbClr val="A5A5A5"/>
            </a:solidFill>
            <a:prstDash val="solid"/>
          </a:ln>
          <a:effectLst/>
        </p:spPr>
        <p:txBody>
          <a:bodyPr wrap="square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1" i="0" u="none" strike="noStrike" kern="0" cap="none" spc="-7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itchFamily="34" charset="0"/>
              </a:rPr>
              <a:t>대내 현황 분석</a:t>
            </a:r>
            <a:endParaRPr kumimoji="0" lang="en-US" altLang="ko-KR" sz="1200" b="1" i="0" u="none" strike="noStrike" kern="0" cap="none" spc="-7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33" name="Rectangle 182">
            <a:extLst>
              <a:ext uri="{FF2B5EF4-FFF2-40B4-BE49-F238E27FC236}">
                <a16:creationId xmlns:a16="http://schemas.microsoft.com/office/drawing/2014/main" id="{2C3C0268-50B6-B971-E1FA-C2A151C4E9F6}"/>
              </a:ext>
            </a:extLst>
          </p:cNvPr>
          <p:cNvSpPr/>
          <p:nvPr/>
        </p:nvSpPr>
        <p:spPr>
          <a:xfrm>
            <a:off x="1687525" y="5254345"/>
            <a:ext cx="1432694" cy="826448"/>
          </a:xfrm>
          <a:prstGeom prst="rect">
            <a:avLst/>
          </a:prstGeom>
          <a:solidFill>
            <a:srgbClr val="D7EDE6"/>
          </a:solidFill>
          <a:ln w="3175" cap="flat" cmpd="sng" algn="ctr">
            <a:solidFill>
              <a:srgbClr val="A5A5A5"/>
            </a:solidFill>
            <a:prstDash val="solid"/>
          </a:ln>
          <a:effectLst/>
        </p:spPr>
        <p:txBody>
          <a:bodyPr wrap="square" lIns="0" tIns="3600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600" b="0" i="0" u="none" strike="noStrike" kern="0" cap="none" spc="-7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34" name="Rectangle 182">
            <a:extLst>
              <a:ext uri="{FF2B5EF4-FFF2-40B4-BE49-F238E27FC236}">
                <a16:creationId xmlns:a16="http://schemas.microsoft.com/office/drawing/2014/main" id="{31EC33F3-BE4E-466A-AA4D-F0D098C1306A}"/>
              </a:ext>
            </a:extLst>
          </p:cNvPr>
          <p:cNvSpPr/>
          <p:nvPr/>
        </p:nvSpPr>
        <p:spPr>
          <a:xfrm>
            <a:off x="1682623" y="4932036"/>
            <a:ext cx="1437944" cy="333899"/>
          </a:xfrm>
          <a:prstGeom prst="rect">
            <a:avLst/>
          </a:prstGeom>
          <a:solidFill>
            <a:srgbClr val="009178"/>
          </a:solidFill>
          <a:ln w="3175" cap="flat" cmpd="sng" algn="ctr">
            <a:solidFill>
              <a:srgbClr val="A5A5A5"/>
            </a:solidFill>
            <a:prstDash val="solid"/>
          </a:ln>
          <a:effectLst/>
        </p:spPr>
        <p:txBody>
          <a:bodyPr wrap="square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0" cap="none" spc="-7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itchFamily="34" charset="0"/>
              </a:rPr>
              <a:t>PI</a:t>
            </a:r>
            <a:r>
              <a:rPr kumimoji="0" lang="ko-KR" altLang="en-US" sz="1200" b="1" i="0" u="none" strike="noStrike" kern="0" cap="none" spc="-7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itchFamily="34" charset="0"/>
              </a:rPr>
              <a:t>결과 분석</a:t>
            </a:r>
            <a:endParaRPr kumimoji="0" lang="en-US" altLang="ko-KR" sz="1200" b="1" i="0" u="none" strike="noStrike" kern="0" cap="none" spc="-7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35" name="Rectangle 182">
            <a:extLst>
              <a:ext uri="{FF2B5EF4-FFF2-40B4-BE49-F238E27FC236}">
                <a16:creationId xmlns:a16="http://schemas.microsoft.com/office/drawing/2014/main" id="{FBB69BBB-67C7-97F1-29AD-199881E43BEE}"/>
              </a:ext>
            </a:extLst>
          </p:cNvPr>
          <p:cNvSpPr/>
          <p:nvPr/>
        </p:nvSpPr>
        <p:spPr>
          <a:xfrm>
            <a:off x="1722634" y="3030688"/>
            <a:ext cx="888451" cy="283774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A5A5A5"/>
            </a:solidFill>
            <a:prstDash val="solid"/>
          </a:ln>
          <a:effectLst/>
        </p:spPr>
        <p:txBody>
          <a:bodyPr wrap="square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50" kern="0" spc="-70">
                <a:solidFill>
                  <a:prstClr val="black"/>
                </a:solidFill>
                <a:latin typeface="+mn-ea"/>
              </a:rPr>
              <a:t>기술동향 분석</a:t>
            </a:r>
            <a:endParaRPr lang="en-US" altLang="ko-KR" sz="1050" kern="0" spc="-70">
              <a:solidFill>
                <a:prstClr val="black"/>
              </a:solidFill>
              <a:latin typeface="+mn-ea"/>
            </a:endParaRPr>
          </a:p>
        </p:txBody>
      </p:sp>
      <p:sp>
        <p:nvSpPr>
          <p:cNvPr id="36" name="Rectangle 182">
            <a:extLst>
              <a:ext uri="{FF2B5EF4-FFF2-40B4-BE49-F238E27FC236}">
                <a16:creationId xmlns:a16="http://schemas.microsoft.com/office/drawing/2014/main" id="{EAE1EF71-6F36-7236-09D3-06B2DE4BBA61}"/>
              </a:ext>
            </a:extLst>
          </p:cNvPr>
          <p:cNvSpPr/>
          <p:nvPr/>
        </p:nvSpPr>
        <p:spPr>
          <a:xfrm>
            <a:off x="1722634" y="3352997"/>
            <a:ext cx="888451" cy="283774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A5A5A5"/>
            </a:solidFill>
            <a:prstDash val="solid"/>
          </a:ln>
          <a:effectLst/>
        </p:spPr>
        <p:txBody>
          <a:bodyPr wrap="square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50" kern="0" spc="-70">
                <a:solidFill>
                  <a:prstClr val="black"/>
                </a:solidFill>
                <a:latin typeface="+mn-ea"/>
              </a:rPr>
              <a:t>선진사례 분석</a:t>
            </a:r>
            <a:endParaRPr lang="en-US" altLang="ko-KR" sz="1050" kern="0" spc="-70">
              <a:solidFill>
                <a:prstClr val="black"/>
              </a:solidFill>
              <a:latin typeface="+mn-ea"/>
            </a:endParaRP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ECDBE72E-0BD7-DB06-EA0A-648BDDAA371E}"/>
              </a:ext>
            </a:extLst>
          </p:cNvPr>
          <p:cNvSpPr/>
          <p:nvPr/>
        </p:nvSpPr>
        <p:spPr>
          <a:xfrm>
            <a:off x="2652198" y="3030688"/>
            <a:ext cx="423214" cy="609057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A5A5A5"/>
            </a:solidFill>
            <a:prstDash val="solid"/>
          </a:ln>
          <a:effectLst/>
        </p:spPr>
        <p:txBody>
          <a:bodyPr wrap="square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50" kern="0" spc="-70">
                <a:solidFill>
                  <a:prstClr val="black"/>
                </a:solidFill>
                <a:latin typeface="+mn-ea"/>
              </a:rPr>
              <a:t>시사점 도출</a:t>
            </a:r>
            <a:endParaRPr lang="en-US" altLang="ko-KR" sz="1050" kern="0" spc="-70">
              <a:solidFill>
                <a:prstClr val="black"/>
              </a:solidFill>
              <a:latin typeface="+mn-ea"/>
            </a:endParaRPr>
          </a:p>
        </p:txBody>
      </p:sp>
      <p:sp>
        <p:nvSpPr>
          <p:cNvPr id="38" name="Rectangle 182">
            <a:extLst>
              <a:ext uri="{FF2B5EF4-FFF2-40B4-BE49-F238E27FC236}">
                <a16:creationId xmlns:a16="http://schemas.microsoft.com/office/drawing/2014/main" id="{23E6CD9B-99BB-92A6-17A7-81987FF27A6E}"/>
              </a:ext>
            </a:extLst>
          </p:cNvPr>
          <p:cNvSpPr/>
          <p:nvPr/>
        </p:nvSpPr>
        <p:spPr>
          <a:xfrm>
            <a:off x="1722634" y="4211334"/>
            <a:ext cx="888451" cy="283774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A5A5A5"/>
            </a:solidFill>
            <a:prstDash val="solid"/>
          </a:ln>
          <a:effectLst/>
        </p:spPr>
        <p:txBody>
          <a:bodyPr wrap="square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50" kern="0" spc="-70">
                <a:solidFill>
                  <a:prstClr val="black"/>
                </a:solidFill>
                <a:latin typeface="+mn-ea"/>
              </a:rPr>
              <a:t>시스템 분석</a:t>
            </a:r>
            <a:endParaRPr lang="en-US" altLang="ko-KR" sz="1050" kern="0" spc="-70">
              <a:solidFill>
                <a:prstClr val="black"/>
              </a:solidFill>
              <a:latin typeface="+mn-ea"/>
            </a:endParaRPr>
          </a:p>
        </p:txBody>
      </p:sp>
      <p:sp>
        <p:nvSpPr>
          <p:cNvPr id="39" name="Rectangle 182">
            <a:extLst>
              <a:ext uri="{FF2B5EF4-FFF2-40B4-BE49-F238E27FC236}">
                <a16:creationId xmlns:a16="http://schemas.microsoft.com/office/drawing/2014/main" id="{DD05FA87-3AD5-03C4-DFD4-C9C0C3E7495A}"/>
              </a:ext>
            </a:extLst>
          </p:cNvPr>
          <p:cNvSpPr/>
          <p:nvPr/>
        </p:nvSpPr>
        <p:spPr>
          <a:xfrm>
            <a:off x="1722634" y="4533643"/>
            <a:ext cx="888451" cy="283774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A5A5A5"/>
            </a:solidFill>
            <a:prstDash val="solid"/>
          </a:ln>
          <a:effectLst/>
        </p:spPr>
        <p:txBody>
          <a:bodyPr wrap="square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50" kern="0" spc="-70">
                <a:solidFill>
                  <a:prstClr val="black"/>
                </a:solidFill>
                <a:latin typeface="+mn-ea"/>
              </a:rPr>
              <a:t>인터뷰</a:t>
            </a:r>
            <a:endParaRPr lang="en-US" altLang="ko-KR" sz="1050" kern="0" spc="-70">
              <a:solidFill>
                <a:prstClr val="black"/>
              </a:solidFill>
              <a:latin typeface="+mn-ea"/>
            </a:endParaRPr>
          </a:p>
        </p:txBody>
      </p:sp>
      <p:sp>
        <p:nvSpPr>
          <p:cNvPr id="40" name="Rectangle 182">
            <a:extLst>
              <a:ext uri="{FF2B5EF4-FFF2-40B4-BE49-F238E27FC236}">
                <a16:creationId xmlns:a16="http://schemas.microsoft.com/office/drawing/2014/main" id="{AB8DAD3A-737C-CFCB-A240-2FC9EDB97998}"/>
              </a:ext>
            </a:extLst>
          </p:cNvPr>
          <p:cNvSpPr/>
          <p:nvPr/>
        </p:nvSpPr>
        <p:spPr>
          <a:xfrm>
            <a:off x="2652198" y="4211334"/>
            <a:ext cx="423214" cy="609057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A5A5A5"/>
            </a:solidFill>
            <a:prstDash val="solid"/>
          </a:ln>
          <a:effectLst/>
        </p:spPr>
        <p:txBody>
          <a:bodyPr wrap="square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50" kern="0" spc="-70">
                <a:solidFill>
                  <a:prstClr val="black"/>
                </a:solidFill>
                <a:latin typeface="+mn-ea"/>
              </a:rPr>
              <a:t>이슈</a:t>
            </a:r>
            <a:r>
              <a:rPr lang="en-US" altLang="ko-KR" sz="1050" kern="0" spc="-70">
                <a:solidFill>
                  <a:prstClr val="black"/>
                </a:solidFill>
                <a:latin typeface="+mn-ea"/>
              </a:rPr>
              <a:t>/</a:t>
            </a:r>
          </a:p>
          <a:p>
            <a:pPr algn="ctr" defTabSz="45720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50" kern="0" spc="-70">
                <a:solidFill>
                  <a:prstClr val="black"/>
                </a:solidFill>
                <a:latin typeface="+mn-ea"/>
              </a:rPr>
              <a:t>개선기회 도출</a:t>
            </a:r>
            <a:endParaRPr lang="en-US" altLang="ko-KR" sz="1050" kern="0" spc="-70">
              <a:solidFill>
                <a:prstClr val="black"/>
              </a:solidFill>
              <a:latin typeface="+mn-ea"/>
            </a:endParaRPr>
          </a:p>
        </p:txBody>
      </p:sp>
      <p:sp>
        <p:nvSpPr>
          <p:cNvPr id="41" name="Rectangle 182">
            <a:extLst>
              <a:ext uri="{FF2B5EF4-FFF2-40B4-BE49-F238E27FC236}">
                <a16:creationId xmlns:a16="http://schemas.microsoft.com/office/drawing/2014/main" id="{6C50CFC3-3B6D-24CE-B3D7-8AFD627F2F36}"/>
              </a:ext>
            </a:extLst>
          </p:cNvPr>
          <p:cNvSpPr/>
          <p:nvPr/>
        </p:nvSpPr>
        <p:spPr>
          <a:xfrm>
            <a:off x="1722634" y="5357245"/>
            <a:ext cx="888451" cy="283774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A5A5A5"/>
            </a:solidFill>
            <a:prstDash val="solid"/>
          </a:ln>
          <a:effectLst/>
        </p:spPr>
        <p:txBody>
          <a:bodyPr wrap="square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050" kern="0" spc="-70">
                <a:solidFill>
                  <a:prstClr val="black"/>
                </a:solidFill>
                <a:latin typeface="+mn-ea"/>
              </a:rPr>
              <a:t>Biz</a:t>
            </a:r>
            <a:r>
              <a:rPr lang="ko-KR" altLang="en-US" sz="1050" kern="0" spc="-70">
                <a:solidFill>
                  <a:prstClr val="black"/>
                </a:solidFill>
                <a:latin typeface="+mn-ea"/>
              </a:rPr>
              <a:t>요건 분석</a:t>
            </a:r>
            <a:endParaRPr lang="en-US" altLang="ko-KR" sz="1050" kern="0" spc="-70">
              <a:solidFill>
                <a:prstClr val="black"/>
              </a:solidFill>
              <a:latin typeface="+mn-ea"/>
            </a:endParaRPr>
          </a:p>
        </p:txBody>
      </p:sp>
      <p:sp>
        <p:nvSpPr>
          <p:cNvPr id="42" name="Rectangle 182">
            <a:extLst>
              <a:ext uri="{FF2B5EF4-FFF2-40B4-BE49-F238E27FC236}">
                <a16:creationId xmlns:a16="http://schemas.microsoft.com/office/drawing/2014/main" id="{108AB22B-8385-0463-056A-31600D5A7697}"/>
              </a:ext>
            </a:extLst>
          </p:cNvPr>
          <p:cNvSpPr/>
          <p:nvPr/>
        </p:nvSpPr>
        <p:spPr>
          <a:xfrm>
            <a:off x="1722634" y="5679554"/>
            <a:ext cx="888451" cy="283774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A5A5A5"/>
            </a:solidFill>
            <a:prstDash val="solid"/>
          </a:ln>
          <a:effectLst/>
        </p:spPr>
        <p:txBody>
          <a:bodyPr wrap="square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050" kern="0" spc="-70">
                <a:solidFill>
                  <a:prstClr val="black"/>
                </a:solidFill>
                <a:latin typeface="+mn-ea"/>
              </a:rPr>
              <a:t>Biz-IT</a:t>
            </a:r>
            <a:r>
              <a:rPr lang="ko-KR" altLang="en-US" sz="1050" kern="0" spc="-70">
                <a:solidFill>
                  <a:prstClr val="black"/>
                </a:solidFill>
                <a:latin typeface="+mn-ea"/>
              </a:rPr>
              <a:t>요건 매핑</a:t>
            </a:r>
            <a:endParaRPr lang="en-US" altLang="ko-KR" sz="1050" kern="0" spc="-70">
              <a:solidFill>
                <a:prstClr val="black"/>
              </a:solidFill>
              <a:latin typeface="+mn-ea"/>
            </a:endParaRPr>
          </a:p>
        </p:txBody>
      </p:sp>
      <p:sp>
        <p:nvSpPr>
          <p:cNvPr id="43" name="Rectangle 182">
            <a:extLst>
              <a:ext uri="{FF2B5EF4-FFF2-40B4-BE49-F238E27FC236}">
                <a16:creationId xmlns:a16="http://schemas.microsoft.com/office/drawing/2014/main" id="{891BCCCD-1CF0-8299-9AC8-809C26AAAF99}"/>
              </a:ext>
            </a:extLst>
          </p:cNvPr>
          <p:cNvSpPr/>
          <p:nvPr/>
        </p:nvSpPr>
        <p:spPr>
          <a:xfrm>
            <a:off x="2652198" y="5357245"/>
            <a:ext cx="423214" cy="609057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A5A5A5"/>
            </a:solidFill>
            <a:prstDash val="solid"/>
          </a:ln>
          <a:effectLst/>
        </p:spPr>
        <p:txBody>
          <a:bodyPr wrap="square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050" kern="0" spc="-70">
                <a:solidFill>
                  <a:prstClr val="black"/>
                </a:solidFill>
                <a:latin typeface="+mn-ea"/>
              </a:rPr>
              <a:t>IT</a:t>
            </a:r>
            <a:r>
              <a:rPr lang="ko-KR" altLang="en-US" sz="1050" kern="0" spc="-70">
                <a:solidFill>
                  <a:prstClr val="black"/>
                </a:solidFill>
                <a:latin typeface="+mn-ea"/>
              </a:rPr>
              <a:t>요건 정의</a:t>
            </a:r>
            <a:endParaRPr lang="en-US" altLang="ko-KR" sz="1050" kern="0" spc="-70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F888B22-315F-CC0B-F7DB-DC974B92C650}"/>
              </a:ext>
            </a:extLst>
          </p:cNvPr>
          <p:cNvGrpSpPr/>
          <p:nvPr/>
        </p:nvGrpSpPr>
        <p:grpSpPr>
          <a:xfrm>
            <a:off x="3279609" y="3204862"/>
            <a:ext cx="559557" cy="2758465"/>
            <a:chOff x="4269527" y="3900759"/>
            <a:chExt cx="387140" cy="1682971"/>
          </a:xfrm>
        </p:grpSpPr>
        <p:sp>
          <p:nvSpPr>
            <p:cNvPr id="45" name="Rectangle 182">
              <a:extLst>
                <a:ext uri="{FF2B5EF4-FFF2-40B4-BE49-F238E27FC236}">
                  <a16:creationId xmlns:a16="http://schemas.microsoft.com/office/drawing/2014/main" id="{876B0E8B-FA0D-6793-F67E-FB4B3FC9F1E6}"/>
                </a:ext>
              </a:extLst>
            </p:cNvPr>
            <p:cNvSpPr/>
            <p:nvPr/>
          </p:nvSpPr>
          <p:spPr>
            <a:xfrm>
              <a:off x="4269527" y="3900759"/>
              <a:ext cx="387140" cy="53031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A5A5A5"/>
              </a:solidFill>
              <a:prstDash val="solid"/>
            </a:ln>
            <a:effectLst/>
          </p:spPr>
          <p:txBody>
            <a:bodyPr wrap="square" lIns="0" tIns="0" rIns="0" bIns="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050" kern="0" spc="-70">
                  <a:solidFill>
                    <a:prstClr val="black"/>
                  </a:solidFill>
                  <a:latin typeface="+mn-ea"/>
                </a:rPr>
                <a:t>CC</a:t>
              </a:r>
              <a:r>
                <a:rPr lang="ko-KR" altLang="en-US" sz="1050" kern="0" spc="-70">
                  <a:solidFill>
                    <a:prstClr val="black"/>
                  </a:solidFill>
                  <a:latin typeface="+mn-ea"/>
                </a:rPr>
                <a:t> </a:t>
              </a:r>
              <a:r>
                <a:rPr lang="en-US" altLang="ko-KR" sz="1050" kern="0" spc="-70">
                  <a:solidFill>
                    <a:prstClr val="black"/>
                  </a:solidFill>
                  <a:latin typeface="+mn-ea"/>
                </a:rPr>
                <a:t>2</a:t>
              </a:r>
              <a:r>
                <a:rPr lang="ko-KR" altLang="en-US" sz="1050" kern="0" spc="-70">
                  <a:solidFill>
                    <a:prstClr val="black"/>
                  </a:solidFill>
                  <a:latin typeface="+mn-ea"/>
                </a:rPr>
                <a:t>단계</a:t>
              </a:r>
              <a:endParaRPr lang="en-US" altLang="ko-KR" sz="1050" kern="0" spc="-70">
                <a:solidFill>
                  <a:prstClr val="black"/>
                </a:solidFill>
                <a:latin typeface="+mn-ea"/>
              </a:endParaRPr>
            </a:p>
            <a:p>
              <a:pPr algn="ctr" defTabSz="45720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50" kern="0" spc="-70">
                  <a:solidFill>
                    <a:prstClr val="black"/>
                  </a:solidFill>
                  <a:latin typeface="+mn-ea"/>
                </a:rPr>
                <a:t>방향성 정의</a:t>
              </a:r>
              <a:endParaRPr lang="en-US" altLang="ko-KR" sz="1050" kern="0" spc="-7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46" name="Rectangle 182">
              <a:extLst>
                <a:ext uri="{FF2B5EF4-FFF2-40B4-BE49-F238E27FC236}">
                  <a16:creationId xmlns:a16="http://schemas.microsoft.com/office/drawing/2014/main" id="{805A97FB-8C14-65FA-259F-22ACA5B18A48}"/>
                </a:ext>
              </a:extLst>
            </p:cNvPr>
            <p:cNvSpPr/>
            <p:nvPr/>
          </p:nvSpPr>
          <p:spPr>
            <a:xfrm>
              <a:off x="4269527" y="4478479"/>
              <a:ext cx="387140" cy="53031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A5A5A5"/>
              </a:solidFill>
              <a:prstDash val="solid"/>
            </a:ln>
            <a:effectLst/>
          </p:spPr>
          <p:txBody>
            <a:bodyPr wrap="square" lIns="0" tIns="0" rIns="0" bIns="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050" kern="0" spc="-70">
                  <a:solidFill>
                    <a:prstClr val="black"/>
                  </a:solidFill>
                  <a:latin typeface="+mn-ea"/>
                </a:rPr>
                <a:t>CC</a:t>
              </a:r>
              <a:r>
                <a:rPr lang="ko-KR" altLang="en-US" sz="1050" kern="0" spc="-70">
                  <a:solidFill>
                    <a:prstClr val="black"/>
                  </a:solidFill>
                  <a:latin typeface="+mn-ea"/>
                </a:rPr>
                <a:t> </a:t>
              </a:r>
              <a:r>
                <a:rPr lang="en-US" altLang="ko-KR" sz="1050" kern="0" spc="-70">
                  <a:solidFill>
                    <a:prstClr val="black"/>
                  </a:solidFill>
                  <a:latin typeface="+mn-ea"/>
                </a:rPr>
                <a:t>2</a:t>
              </a:r>
              <a:r>
                <a:rPr lang="ko-KR" altLang="en-US" sz="1050" kern="0" spc="-70">
                  <a:solidFill>
                    <a:prstClr val="black"/>
                  </a:solidFill>
                  <a:latin typeface="+mn-ea"/>
                </a:rPr>
                <a:t>단계</a:t>
              </a:r>
              <a:endParaRPr lang="en-US" altLang="ko-KR" sz="1050" kern="0" spc="-70">
                <a:solidFill>
                  <a:prstClr val="black"/>
                </a:solidFill>
                <a:latin typeface="+mn-ea"/>
              </a:endParaRPr>
            </a:p>
            <a:p>
              <a:pPr algn="ctr" defTabSz="45720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50" kern="0" spc="-70" err="1">
                  <a:solidFill>
                    <a:prstClr val="black"/>
                  </a:solidFill>
                  <a:latin typeface="+mn-ea"/>
                </a:rPr>
                <a:t>개선기회 도출</a:t>
              </a:r>
              <a:endParaRPr lang="en-US" altLang="ko-KR" sz="1050" kern="0" spc="-7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47" name="Rectangle 182">
              <a:extLst>
                <a:ext uri="{FF2B5EF4-FFF2-40B4-BE49-F238E27FC236}">
                  <a16:creationId xmlns:a16="http://schemas.microsoft.com/office/drawing/2014/main" id="{E24369B6-1318-F2F9-AEF4-92AB032B7AAD}"/>
                </a:ext>
              </a:extLst>
            </p:cNvPr>
            <p:cNvSpPr/>
            <p:nvPr/>
          </p:nvSpPr>
          <p:spPr>
            <a:xfrm>
              <a:off x="4269527" y="5053412"/>
              <a:ext cx="387140" cy="53031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A5A5A5"/>
              </a:solidFill>
              <a:prstDash val="solid"/>
            </a:ln>
            <a:effectLst/>
          </p:spPr>
          <p:txBody>
            <a:bodyPr wrap="square" lIns="0" tIns="0" rIns="0" bIns="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050" kern="0" spc="-70">
                  <a:solidFill>
                    <a:prstClr val="black"/>
                  </a:solidFill>
                  <a:latin typeface="+mn-ea"/>
                </a:rPr>
                <a:t>CC</a:t>
              </a:r>
              <a:r>
                <a:rPr lang="ko-KR" altLang="en-US" sz="1050" kern="0" spc="-70">
                  <a:solidFill>
                    <a:prstClr val="black"/>
                  </a:solidFill>
                  <a:latin typeface="+mn-ea"/>
                </a:rPr>
                <a:t> </a:t>
              </a:r>
              <a:r>
                <a:rPr lang="en-US" altLang="ko-KR" sz="1050" kern="0" spc="-70">
                  <a:solidFill>
                    <a:prstClr val="black"/>
                  </a:solidFill>
                  <a:latin typeface="+mn-ea"/>
                </a:rPr>
                <a:t>2</a:t>
              </a:r>
              <a:r>
                <a:rPr lang="ko-KR" altLang="en-US" sz="1050" kern="0" spc="-70">
                  <a:solidFill>
                    <a:prstClr val="black"/>
                  </a:solidFill>
                  <a:latin typeface="+mn-ea"/>
                </a:rPr>
                <a:t>단계</a:t>
              </a:r>
              <a:endParaRPr lang="en-US" altLang="ko-KR" sz="1050" kern="0" spc="-70">
                <a:solidFill>
                  <a:prstClr val="black"/>
                </a:solidFill>
                <a:latin typeface="+mn-ea"/>
              </a:endParaRPr>
            </a:p>
            <a:p>
              <a:pPr algn="ctr" defTabSz="45720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50" kern="0" spc="-70">
                  <a:solidFill>
                    <a:prstClr val="black"/>
                  </a:solidFill>
                  <a:latin typeface="+mn-ea"/>
                </a:rPr>
                <a:t>추진과제 확정</a:t>
              </a:r>
              <a:endParaRPr lang="en-US" altLang="ko-KR" sz="1050" kern="0" spc="-70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48" name="Rectangle 182">
            <a:extLst>
              <a:ext uri="{FF2B5EF4-FFF2-40B4-BE49-F238E27FC236}">
                <a16:creationId xmlns:a16="http://schemas.microsoft.com/office/drawing/2014/main" id="{461D6AFF-7A6B-B28E-904C-3DDAB58ACD1F}"/>
              </a:ext>
            </a:extLst>
          </p:cNvPr>
          <p:cNvSpPr/>
          <p:nvPr/>
        </p:nvSpPr>
        <p:spPr>
          <a:xfrm>
            <a:off x="4014952" y="2937527"/>
            <a:ext cx="2237687" cy="3141273"/>
          </a:xfrm>
          <a:prstGeom prst="rect">
            <a:avLst/>
          </a:prstGeom>
          <a:solidFill>
            <a:srgbClr val="D7EDE6"/>
          </a:solidFill>
          <a:ln w="3175" cap="flat" cmpd="sng" algn="ctr">
            <a:solidFill>
              <a:srgbClr val="A5A5A5"/>
            </a:solidFill>
            <a:prstDash val="solid"/>
          </a:ln>
          <a:effectLst/>
        </p:spPr>
        <p:txBody>
          <a:bodyPr wrap="square" lIns="0" tIns="3600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600" b="0" i="0" u="none" strike="noStrike" kern="0" cap="none" spc="-7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49" name="Rectangle 182">
            <a:extLst>
              <a:ext uri="{FF2B5EF4-FFF2-40B4-BE49-F238E27FC236}">
                <a16:creationId xmlns:a16="http://schemas.microsoft.com/office/drawing/2014/main" id="{2D439E00-69BC-53B9-6E1D-6E8E81E66405}"/>
              </a:ext>
            </a:extLst>
          </p:cNvPr>
          <p:cNvSpPr/>
          <p:nvPr/>
        </p:nvSpPr>
        <p:spPr>
          <a:xfrm>
            <a:off x="4010765" y="2615218"/>
            <a:ext cx="2245887" cy="333899"/>
          </a:xfrm>
          <a:prstGeom prst="rect">
            <a:avLst/>
          </a:prstGeom>
          <a:solidFill>
            <a:srgbClr val="009178"/>
          </a:solidFill>
          <a:ln w="3175" cap="flat" cmpd="sng" algn="ctr">
            <a:solidFill>
              <a:srgbClr val="A5A5A5"/>
            </a:solidFill>
            <a:prstDash val="solid"/>
          </a:ln>
          <a:effectLst/>
        </p:spPr>
        <p:txBody>
          <a:bodyPr wrap="square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1" i="0" u="none" strike="noStrike" kern="0" cap="none" spc="-7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itchFamily="34" charset="0"/>
              </a:rPr>
              <a:t>추진과제정의</a:t>
            </a:r>
            <a:endParaRPr kumimoji="0" lang="en-US" altLang="ko-KR" sz="1200" b="1" i="0" u="none" strike="noStrike" kern="0" cap="none" spc="-7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0D233F3-AB2E-37A3-A7FC-66AED8DBCF22}"/>
              </a:ext>
            </a:extLst>
          </p:cNvPr>
          <p:cNvGrpSpPr/>
          <p:nvPr/>
        </p:nvGrpSpPr>
        <p:grpSpPr>
          <a:xfrm>
            <a:off x="4102247" y="3030688"/>
            <a:ext cx="2083570" cy="2452621"/>
            <a:chOff x="4400187" y="3231822"/>
            <a:chExt cx="2728671" cy="2452621"/>
          </a:xfrm>
        </p:grpSpPr>
        <p:sp>
          <p:nvSpPr>
            <p:cNvPr id="51" name="Rectangle 182">
              <a:extLst>
                <a:ext uri="{FF2B5EF4-FFF2-40B4-BE49-F238E27FC236}">
                  <a16:creationId xmlns:a16="http://schemas.microsoft.com/office/drawing/2014/main" id="{D57DE55D-0A96-C45A-19DD-BAB8D9023C2C}"/>
                </a:ext>
              </a:extLst>
            </p:cNvPr>
            <p:cNvSpPr/>
            <p:nvPr/>
          </p:nvSpPr>
          <p:spPr>
            <a:xfrm>
              <a:off x="4400187" y="3231822"/>
              <a:ext cx="2728671" cy="45753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A5A5A5"/>
              </a:solidFill>
              <a:prstDash val="solid"/>
            </a:ln>
            <a:effectLst/>
          </p:spPr>
          <p:txBody>
            <a:bodyPr wrap="square" lIns="0" tIns="0" rIns="0" bIns="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1050" b="0" i="0" u="none" strike="noStrike" kern="0" cap="none" spc="-7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itchFamily="34" charset="0"/>
                </a:rPr>
                <a:t>AA </a:t>
              </a:r>
              <a:r>
                <a:rPr kumimoji="0" lang="ko-KR" altLang="en-US" sz="1050" b="0" i="0" u="none" strike="noStrike" kern="0" cap="none" spc="-7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itchFamily="34" charset="0"/>
                </a:rPr>
                <a:t>구축방안 정의</a:t>
              </a:r>
              <a:endParaRPr kumimoji="0" lang="en-US" altLang="ko-KR" sz="1050" b="0" i="0" u="none" strike="noStrike" kern="0" cap="none" spc="-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itchFamily="34" charset="0"/>
              </a:endParaRPr>
            </a:p>
          </p:txBody>
        </p:sp>
        <p:sp>
          <p:nvSpPr>
            <p:cNvPr id="52" name="Rectangle 182">
              <a:extLst>
                <a:ext uri="{FF2B5EF4-FFF2-40B4-BE49-F238E27FC236}">
                  <a16:creationId xmlns:a16="http://schemas.microsoft.com/office/drawing/2014/main" id="{B41F3F5C-113F-B455-3F67-2E52BCCE33D8}"/>
                </a:ext>
              </a:extLst>
            </p:cNvPr>
            <p:cNvSpPr/>
            <p:nvPr/>
          </p:nvSpPr>
          <p:spPr>
            <a:xfrm>
              <a:off x="4400187" y="3730594"/>
              <a:ext cx="2728671" cy="45753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A5A5A5"/>
              </a:solidFill>
              <a:prstDash val="solid"/>
            </a:ln>
            <a:effectLst/>
          </p:spPr>
          <p:txBody>
            <a:bodyPr wrap="square" lIns="0" tIns="0" rIns="0" bIns="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ko-KR" altLang="en-US" sz="1050" b="0" i="0" u="none" strike="noStrike" kern="0" cap="none" spc="-7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itchFamily="34" charset="0"/>
                </a:rPr>
                <a:t>디지털 </a:t>
              </a:r>
              <a:r>
                <a:rPr kumimoji="0" lang="en-US" altLang="ko-KR" sz="1050" b="0" i="0" u="none" strike="noStrike" kern="0" cap="none" spc="-7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itchFamily="34" charset="0"/>
                </a:rPr>
                <a:t>BB</a:t>
              </a:r>
              <a:r>
                <a:rPr kumimoji="0" lang="ko-KR" altLang="en-US" sz="1050" b="0" i="0" u="none" strike="noStrike" kern="0" cap="none" spc="-7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itchFamily="34" charset="0"/>
                </a:rPr>
                <a:t> 지원시스템 구축방안 정의</a:t>
              </a:r>
              <a:endParaRPr kumimoji="0" lang="en-US" altLang="ko-KR" sz="1050" b="0" i="0" u="none" strike="noStrike" kern="0" cap="none" spc="-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itchFamily="34" charset="0"/>
              </a:endParaRPr>
            </a:p>
          </p:txBody>
        </p:sp>
        <p:sp>
          <p:nvSpPr>
            <p:cNvPr id="53" name="Rectangle 182">
              <a:extLst>
                <a:ext uri="{FF2B5EF4-FFF2-40B4-BE49-F238E27FC236}">
                  <a16:creationId xmlns:a16="http://schemas.microsoft.com/office/drawing/2014/main" id="{4009A7D7-B82D-EA9E-EC1D-854BC9D7095E}"/>
                </a:ext>
              </a:extLst>
            </p:cNvPr>
            <p:cNvSpPr/>
            <p:nvPr/>
          </p:nvSpPr>
          <p:spPr>
            <a:xfrm>
              <a:off x="4400187" y="4229367"/>
              <a:ext cx="2728671" cy="45753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A5A5A5"/>
              </a:solidFill>
              <a:prstDash val="solid"/>
            </a:ln>
            <a:effectLst/>
          </p:spPr>
          <p:txBody>
            <a:bodyPr wrap="square" lIns="0" tIns="0" rIns="0" bIns="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ko-KR" altLang="en-US" sz="1050" b="0" i="0" u="none" strike="noStrike" kern="0" cap="none" spc="-7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itchFamily="34" charset="0"/>
                </a:rPr>
                <a:t>상품처리 개선 및 대응방안 정의</a:t>
              </a:r>
              <a:endParaRPr kumimoji="0" lang="en-US" altLang="ko-KR" sz="1050" b="0" i="0" u="none" strike="noStrike" kern="0" cap="none" spc="-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itchFamily="34" charset="0"/>
              </a:endParaRPr>
            </a:p>
          </p:txBody>
        </p:sp>
        <p:sp>
          <p:nvSpPr>
            <p:cNvPr id="54" name="Rectangle 182">
              <a:extLst>
                <a:ext uri="{FF2B5EF4-FFF2-40B4-BE49-F238E27FC236}">
                  <a16:creationId xmlns:a16="http://schemas.microsoft.com/office/drawing/2014/main" id="{D1ED7344-6AE3-034C-46EC-3F95721210AA}"/>
                </a:ext>
              </a:extLst>
            </p:cNvPr>
            <p:cNvSpPr/>
            <p:nvPr/>
          </p:nvSpPr>
          <p:spPr>
            <a:xfrm>
              <a:off x="4400187" y="4728139"/>
              <a:ext cx="2728671" cy="45753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A5A5A5"/>
              </a:solidFill>
              <a:prstDash val="solid"/>
            </a:ln>
            <a:effectLst/>
          </p:spPr>
          <p:txBody>
            <a:bodyPr wrap="square" lIns="0" tIns="0" rIns="0" bIns="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ko-KR" altLang="en-US" sz="1050" b="0" i="0" u="none" strike="noStrike" kern="0" cap="none" spc="-7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itchFamily="34" charset="0"/>
                </a:rPr>
                <a:t>인프라 고도화방안 정의</a:t>
              </a:r>
              <a:endParaRPr kumimoji="0" lang="en-US" altLang="ko-KR" sz="1050" b="0" i="0" u="none" strike="noStrike" kern="0" cap="none" spc="-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itchFamily="34" charset="0"/>
              </a:endParaRPr>
            </a:p>
          </p:txBody>
        </p:sp>
        <p:sp>
          <p:nvSpPr>
            <p:cNvPr id="55" name="Rectangle 182">
              <a:extLst>
                <a:ext uri="{FF2B5EF4-FFF2-40B4-BE49-F238E27FC236}">
                  <a16:creationId xmlns:a16="http://schemas.microsoft.com/office/drawing/2014/main" id="{B450B22F-31DA-48B2-7810-2990F30C1424}"/>
                </a:ext>
              </a:extLst>
            </p:cNvPr>
            <p:cNvSpPr/>
            <p:nvPr/>
          </p:nvSpPr>
          <p:spPr>
            <a:xfrm>
              <a:off x="4400187" y="5226909"/>
              <a:ext cx="2728671" cy="45753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A5A5A5"/>
              </a:solidFill>
              <a:prstDash val="solid"/>
            </a:ln>
            <a:effectLst/>
          </p:spPr>
          <p:txBody>
            <a:bodyPr wrap="square" lIns="0" tIns="0" rIns="0" bIns="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ko-KR" altLang="en-US" sz="1050" b="0" i="0" u="none" strike="noStrike" kern="0" cap="none" spc="-7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itchFamily="34" charset="0"/>
                </a:rPr>
                <a:t>정보보호 고도화방안 정의</a:t>
              </a:r>
              <a:endParaRPr kumimoji="0" lang="en-US" altLang="ko-KR" sz="1050" b="0" i="0" u="none" strike="noStrike" kern="0" cap="none" spc="-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itchFamily="34" charset="0"/>
              </a:endParaRPr>
            </a:p>
          </p:txBody>
        </p:sp>
      </p:grpSp>
      <p:sp>
        <p:nvSpPr>
          <p:cNvPr id="56" name="Rectangle 182">
            <a:extLst>
              <a:ext uri="{FF2B5EF4-FFF2-40B4-BE49-F238E27FC236}">
                <a16:creationId xmlns:a16="http://schemas.microsoft.com/office/drawing/2014/main" id="{4840CFD6-3B00-70A9-4FEB-8F5A99C82F16}"/>
              </a:ext>
            </a:extLst>
          </p:cNvPr>
          <p:cNvSpPr/>
          <p:nvPr/>
        </p:nvSpPr>
        <p:spPr>
          <a:xfrm>
            <a:off x="4102247" y="5528577"/>
            <a:ext cx="2083570" cy="457534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A5A5A5"/>
            </a:solidFill>
            <a:prstDash val="solid"/>
          </a:ln>
          <a:effectLst/>
        </p:spPr>
        <p:txBody>
          <a:bodyPr wrap="square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050" b="0" i="0" u="none" strike="noStrike" kern="0" cap="none" spc="-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itchFamily="34" charset="0"/>
              </a:rPr>
              <a:t>CC</a:t>
            </a:r>
            <a:r>
              <a:rPr kumimoji="0" lang="ko-KR" altLang="en-US" sz="1050" b="0" i="0" u="none" strike="noStrike" kern="0" cap="none" spc="-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itchFamily="34" charset="0"/>
              </a:rPr>
              <a:t> </a:t>
            </a:r>
            <a:r>
              <a:rPr kumimoji="0" lang="en-US" altLang="ko-KR" sz="1050" b="0" i="0" u="none" strike="noStrike" kern="0" cap="none" spc="-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itchFamily="34" charset="0"/>
              </a:rPr>
              <a:t>2</a:t>
            </a:r>
            <a:r>
              <a:rPr kumimoji="0" lang="ko-KR" altLang="en-US" sz="1050" b="0" i="0" u="none" strike="noStrike" kern="0" cap="none" spc="-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itchFamily="34" charset="0"/>
              </a:rPr>
              <a:t>단계 목표 아키텍처 설계</a:t>
            </a:r>
            <a:endParaRPr kumimoji="0" lang="en-US" altLang="ko-KR" sz="1050" b="0" i="0" u="none" strike="noStrike" kern="0" cap="none" spc="-7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57" name="Rectangle 182">
            <a:extLst>
              <a:ext uri="{FF2B5EF4-FFF2-40B4-BE49-F238E27FC236}">
                <a16:creationId xmlns:a16="http://schemas.microsoft.com/office/drawing/2014/main" id="{2FC46588-3047-1860-EA90-4CD3D08E0FB3}"/>
              </a:ext>
            </a:extLst>
          </p:cNvPr>
          <p:cNvSpPr/>
          <p:nvPr/>
        </p:nvSpPr>
        <p:spPr>
          <a:xfrm>
            <a:off x="6348719" y="2944403"/>
            <a:ext cx="1449235" cy="3134397"/>
          </a:xfrm>
          <a:prstGeom prst="rect">
            <a:avLst/>
          </a:prstGeom>
          <a:solidFill>
            <a:srgbClr val="D7EDE6"/>
          </a:solidFill>
          <a:ln w="3175" cap="flat" cmpd="sng" algn="ctr">
            <a:solidFill>
              <a:srgbClr val="A5A5A5"/>
            </a:solidFill>
            <a:prstDash val="solid"/>
          </a:ln>
          <a:effectLst/>
        </p:spPr>
        <p:txBody>
          <a:bodyPr wrap="square" lIns="0" tIns="3600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600" b="0" i="0" u="none" strike="noStrike" kern="0" cap="none" spc="-7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58" name="Rectangle 182">
            <a:extLst>
              <a:ext uri="{FF2B5EF4-FFF2-40B4-BE49-F238E27FC236}">
                <a16:creationId xmlns:a16="http://schemas.microsoft.com/office/drawing/2014/main" id="{9115E565-77A7-257C-1E5C-2DC29231DAA8}"/>
              </a:ext>
            </a:extLst>
          </p:cNvPr>
          <p:cNvSpPr/>
          <p:nvPr/>
        </p:nvSpPr>
        <p:spPr>
          <a:xfrm>
            <a:off x="6348719" y="2615411"/>
            <a:ext cx="1449235" cy="333899"/>
          </a:xfrm>
          <a:prstGeom prst="rect">
            <a:avLst/>
          </a:prstGeom>
          <a:solidFill>
            <a:srgbClr val="009178"/>
          </a:solidFill>
          <a:ln w="3175" cap="flat" cmpd="sng" algn="ctr">
            <a:solidFill>
              <a:srgbClr val="A5A5A5"/>
            </a:solidFill>
            <a:prstDash val="solid"/>
          </a:ln>
          <a:effectLst/>
        </p:spPr>
        <p:txBody>
          <a:bodyPr wrap="square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1" i="0" u="none" strike="noStrike" kern="0" cap="none" spc="-7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itchFamily="34" charset="0"/>
              </a:rPr>
              <a:t>마스터플랜</a:t>
            </a:r>
            <a:endParaRPr kumimoji="0" lang="en-US" altLang="ko-KR" sz="1200" b="1" i="0" u="none" strike="noStrike" kern="0" cap="none" spc="-7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4EBA614-9E5F-3896-D97A-CC0F439334DE}"/>
              </a:ext>
            </a:extLst>
          </p:cNvPr>
          <p:cNvGrpSpPr/>
          <p:nvPr/>
        </p:nvGrpSpPr>
        <p:grpSpPr>
          <a:xfrm>
            <a:off x="6430926" y="3030689"/>
            <a:ext cx="1292498" cy="2924301"/>
            <a:chOff x="6696822" y="3694067"/>
            <a:chExt cx="660711" cy="2260333"/>
          </a:xfrm>
        </p:grpSpPr>
        <p:sp>
          <p:nvSpPr>
            <p:cNvPr id="60" name="Rectangle 182">
              <a:extLst>
                <a:ext uri="{FF2B5EF4-FFF2-40B4-BE49-F238E27FC236}">
                  <a16:creationId xmlns:a16="http://schemas.microsoft.com/office/drawing/2014/main" id="{C66A8D83-2BAC-1505-9829-562E475959F0}"/>
                </a:ext>
              </a:extLst>
            </p:cNvPr>
            <p:cNvSpPr/>
            <p:nvPr/>
          </p:nvSpPr>
          <p:spPr>
            <a:xfrm>
              <a:off x="6696823" y="3694067"/>
              <a:ext cx="660710" cy="53031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A5A5A5"/>
              </a:solidFill>
              <a:prstDash val="solid"/>
            </a:ln>
            <a:effectLst/>
          </p:spPr>
          <p:txBody>
            <a:bodyPr wrap="square" lIns="0" tIns="0" rIns="0" bIns="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ko-KR" altLang="en-US" sz="1050" b="0" i="0" u="none" strike="noStrike" kern="0" cap="none" spc="-7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itchFamily="34" charset="0"/>
                </a:rPr>
                <a:t>구축 일정 수립</a:t>
              </a:r>
              <a:endParaRPr kumimoji="0" lang="en-US" altLang="ko-KR" sz="1050" b="0" i="0" u="none" strike="noStrike" kern="0" cap="none" spc="-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itchFamily="34" charset="0"/>
              </a:endParaRPr>
            </a:p>
          </p:txBody>
        </p:sp>
        <p:sp>
          <p:nvSpPr>
            <p:cNvPr id="61" name="Rectangle 182">
              <a:extLst>
                <a:ext uri="{FF2B5EF4-FFF2-40B4-BE49-F238E27FC236}">
                  <a16:creationId xmlns:a16="http://schemas.microsoft.com/office/drawing/2014/main" id="{DA59E38F-5A3C-35D7-50B3-84F575F54812}"/>
                </a:ext>
              </a:extLst>
            </p:cNvPr>
            <p:cNvSpPr/>
            <p:nvPr/>
          </p:nvSpPr>
          <p:spPr>
            <a:xfrm>
              <a:off x="6696822" y="4271787"/>
              <a:ext cx="660709" cy="53031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A5A5A5"/>
              </a:solidFill>
              <a:prstDash val="solid"/>
            </a:ln>
            <a:effectLst/>
          </p:spPr>
          <p:txBody>
            <a:bodyPr wrap="square" lIns="0" tIns="0" rIns="0" bIns="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ko-KR" altLang="en-US" sz="1050" b="0" i="0" u="none" strike="noStrike" kern="0" cap="none" spc="-7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itchFamily="34" charset="0"/>
                </a:rPr>
                <a:t>구축 예산 산정</a:t>
              </a:r>
              <a:endParaRPr kumimoji="0" lang="en-US" altLang="ko-KR" sz="1050" b="0" i="0" u="none" strike="noStrike" kern="0" cap="none" spc="-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itchFamily="34" charset="0"/>
              </a:endParaRPr>
            </a:p>
          </p:txBody>
        </p:sp>
        <p:sp>
          <p:nvSpPr>
            <p:cNvPr id="62" name="Rectangle 182">
              <a:extLst>
                <a:ext uri="{FF2B5EF4-FFF2-40B4-BE49-F238E27FC236}">
                  <a16:creationId xmlns:a16="http://schemas.microsoft.com/office/drawing/2014/main" id="{CA2F86BE-0B06-0517-88B8-63EA1E696D82}"/>
                </a:ext>
              </a:extLst>
            </p:cNvPr>
            <p:cNvSpPr/>
            <p:nvPr/>
          </p:nvSpPr>
          <p:spPr>
            <a:xfrm>
              <a:off x="6696822" y="4847867"/>
              <a:ext cx="660709" cy="53031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A5A5A5"/>
              </a:solidFill>
              <a:prstDash val="solid"/>
            </a:ln>
            <a:effectLst/>
          </p:spPr>
          <p:txBody>
            <a:bodyPr wrap="square" lIns="0" tIns="0" rIns="0" bIns="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ko-KR" altLang="en-US" sz="1050" b="0" i="0" u="none" strike="noStrike" kern="0" cap="none" spc="-7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itchFamily="34" charset="0"/>
                </a:rPr>
                <a:t>구축사업 </a:t>
              </a:r>
              <a:endParaRPr kumimoji="0" lang="en-US" altLang="ko-KR" sz="1050" b="0" i="0" u="none" strike="noStrike" kern="0" cap="none" spc="-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itchFamily="34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ko-KR" altLang="en-US" sz="1050" b="0" i="0" u="none" strike="noStrike" kern="0" cap="none" spc="-7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itchFamily="34" charset="0"/>
                </a:rPr>
                <a:t>추진 조직 정의</a:t>
              </a:r>
              <a:endParaRPr kumimoji="0" lang="en-US" altLang="ko-KR" sz="1050" b="0" i="0" u="none" strike="noStrike" kern="0" cap="none" spc="-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itchFamily="34" charset="0"/>
              </a:endParaRPr>
            </a:p>
          </p:txBody>
        </p:sp>
        <p:sp>
          <p:nvSpPr>
            <p:cNvPr id="63" name="Rectangle 182">
              <a:extLst>
                <a:ext uri="{FF2B5EF4-FFF2-40B4-BE49-F238E27FC236}">
                  <a16:creationId xmlns:a16="http://schemas.microsoft.com/office/drawing/2014/main" id="{3AB153B4-6A92-A276-D16C-23A1BF923B03}"/>
                </a:ext>
              </a:extLst>
            </p:cNvPr>
            <p:cNvSpPr/>
            <p:nvPr/>
          </p:nvSpPr>
          <p:spPr>
            <a:xfrm>
              <a:off x="6696822" y="5424082"/>
              <a:ext cx="660709" cy="53031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A5A5A5"/>
              </a:solidFill>
              <a:prstDash val="solid"/>
            </a:ln>
            <a:effectLst/>
          </p:spPr>
          <p:txBody>
            <a:bodyPr wrap="square" lIns="0" tIns="0" rIns="0" bIns="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ko-KR" altLang="en-US" sz="1050" b="0" i="0" u="none" strike="noStrike" kern="0" cap="none" spc="-7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itchFamily="34" charset="0"/>
                </a:rPr>
                <a:t>구축 </a:t>
              </a:r>
              <a:r>
                <a:rPr kumimoji="0" lang="en-US" altLang="ko-KR" sz="1050" b="0" i="0" u="none" strike="noStrike" kern="0" cap="none" spc="-7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itchFamily="34" charset="0"/>
                </a:rPr>
                <a:t>RFP </a:t>
              </a:r>
              <a:r>
                <a:rPr kumimoji="0" lang="ko-KR" altLang="en-US" sz="1050" b="0" i="0" u="none" strike="noStrike" kern="0" cap="none" spc="-7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itchFamily="34" charset="0"/>
                </a:rPr>
                <a:t>작성</a:t>
              </a:r>
              <a:endParaRPr kumimoji="0" lang="en-US" altLang="ko-KR" sz="1050" b="0" i="0" u="none" strike="noStrike" kern="0" cap="none" spc="-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itchFamily="34" charset="0"/>
              </a:endParaRPr>
            </a:p>
          </p:txBody>
        </p:sp>
      </p:grpSp>
      <p:pic>
        <p:nvPicPr>
          <p:cNvPr id="64" name="그림 66">
            <a:extLst>
              <a:ext uri="{FF2B5EF4-FFF2-40B4-BE49-F238E27FC236}">
                <a16:creationId xmlns:a16="http://schemas.microsoft.com/office/drawing/2014/main" id="{A7AB01D5-7324-CB79-137D-B24AEC656CF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86241" y="3346285"/>
            <a:ext cx="182742" cy="166751"/>
          </a:xfrm>
          <a:prstGeom prst="rect">
            <a:avLst/>
          </a:prstGeom>
        </p:spPr>
      </p:pic>
      <p:pic>
        <p:nvPicPr>
          <p:cNvPr id="65" name="그림 66">
            <a:extLst>
              <a:ext uri="{FF2B5EF4-FFF2-40B4-BE49-F238E27FC236}">
                <a16:creationId xmlns:a16="http://schemas.microsoft.com/office/drawing/2014/main" id="{1311605A-A8CD-141C-07FB-BAE64A11D78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86241" y="4270966"/>
            <a:ext cx="182742" cy="166751"/>
          </a:xfrm>
          <a:prstGeom prst="rect">
            <a:avLst/>
          </a:prstGeom>
        </p:spPr>
      </p:pic>
      <p:pic>
        <p:nvPicPr>
          <p:cNvPr id="66" name="그림 66">
            <a:extLst>
              <a:ext uri="{FF2B5EF4-FFF2-40B4-BE49-F238E27FC236}">
                <a16:creationId xmlns:a16="http://schemas.microsoft.com/office/drawing/2014/main" id="{1B27CD22-B511-FB3B-D250-B0946228CE6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86241" y="5596178"/>
            <a:ext cx="182742" cy="166751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AE88685-9398-BFFD-0335-51C6D464D07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74128" y="4270966"/>
            <a:ext cx="182742" cy="166751"/>
          </a:xfrm>
          <a:prstGeom prst="rect">
            <a:avLst/>
          </a:prstGeom>
        </p:spPr>
      </p:pic>
      <p:pic>
        <p:nvPicPr>
          <p:cNvPr id="68" name="그림 66">
            <a:extLst>
              <a:ext uri="{FF2B5EF4-FFF2-40B4-BE49-F238E27FC236}">
                <a16:creationId xmlns:a16="http://schemas.microsoft.com/office/drawing/2014/main" id="{F9E863B9-CAC2-95D4-2EF6-2A9BBFFB791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04671" y="4270966"/>
            <a:ext cx="182742" cy="166751"/>
          </a:xfrm>
          <a:prstGeom prst="rect">
            <a:avLst/>
          </a:prstGeom>
        </p:spPr>
      </p:pic>
      <p:sp>
        <p:nvSpPr>
          <p:cNvPr id="69" name="Rectangle 3">
            <a:extLst>
              <a:ext uri="{FF2B5EF4-FFF2-40B4-BE49-F238E27FC236}">
                <a16:creationId xmlns:a16="http://schemas.microsoft.com/office/drawing/2014/main" id="{35297945-EEAE-16D2-8014-A7CCAB983C5B}"/>
              </a:ext>
            </a:extLst>
          </p:cNvPr>
          <p:cNvSpPr/>
          <p:nvPr/>
        </p:nvSpPr>
        <p:spPr>
          <a:xfrm>
            <a:off x="432000" y="3776446"/>
            <a:ext cx="1121795" cy="1152000"/>
          </a:xfrm>
          <a:prstGeom prst="rect">
            <a:avLst/>
          </a:prstGeom>
          <a:solidFill>
            <a:srgbClr val="004E42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72000" tIns="72000" rIns="72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itchFamily="34" charset="0"/>
              </a:rPr>
              <a:t>bb</a:t>
            </a:r>
          </a:p>
        </p:txBody>
      </p:sp>
      <p:sp>
        <p:nvSpPr>
          <p:cNvPr id="70" name="화살표: 오각형 21">
            <a:extLst>
              <a:ext uri="{FF2B5EF4-FFF2-40B4-BE49-F238E27FC236}">
                <a16:creationId xmlns:a16="http://schemas.microsoft.com/office/drawing/2014/main" id="{F745141C-53BE-F9E2-0705-6A0EF2A74F93}"/>
              </a:ext>
            </a:extLst>
          </p:cNvPr>
          <p:cNvSpPr/>
          <p:nvPr/>
        </p:nvSpPr>
        <p:spPr>
          <a:xfrm>
            <a:off x="456523" y="3803971"/>
            <a:ext cx="193094" cy="216000"/>
          </a:xfrm>
          <a:prstGeom prst="homePlate">
            <a:avLst>
              <a:gd name="adj" fmla="val 0"/>
            </a:avLst>
          </a:prstGeom>
          <a:solidFill>
            <a:srgbClr val="EFAB3C"/>
          </a:solidFill>
          <a:ln w="6350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1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itchFamily="34" charset="0"/>
              </a:rPr>
              <a:t>2</a:t>
            </a:r>
          </a:p>
        </p:txBody>
      </p:sp>
      <p:sp>
        <p:nvSpPr>
          <p:cNvPr id="71" name="Rectangle 3">
            <a:extLst>
              <a:ext uri="{FF2B5EF4-FFF2-40B4-BE49-F238E27FC236}">
                <a16:creationId xmlns:a16="http://schemas.microsoft.com/office/drawing/2014/main" id="{A63F8D87-8991-87A5-272E-16C7A17E6243}"/>
              </a:ext>
            </a:extLst>
          </p:cNvPr>
          <p:cNvSpPr/>
          <p:nvPr/>
        </p:nvSpPr>
        <p:spPr>
          <a:xfrm>
            <a:off x="432000" y="4963845"/>
            <a:ext cx="1121795" cy="1152000"/>
          </a:xfrm>
          <a:prstGeom prst="rect">
            <a:avLst/>
          </a:prstGeom>
          <a:solidFill>
            <a:srgbClr val="004E42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36000" tIns="72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itchFamily="34" charset="0"/>
              </a:rPr>
              <a:t>cc</a:t>
            </a:r>
          </a:p>
        </p:txBody>
      </p:sp>
      <p:sp>
        <p:nvSpPr>
          <p:cNvPr id="72" name="화살표: 오각형 21">
            <a:extLst>
              <a:ext uri="{FF2B5EF4-FFF2-40B4-BE49-F238E27FC236}">
                <a16:creationId xmlns:a16="http://schemas.microsoft.com/office/drawing/2014/main" id="{838714A2-D4D2-5B48-809E-3CDD2B878D41}"/>
              </a:ext>
            </a:extLst>
          </p:cNvPr>
          <p:cNvSpPr/>
          <p:nvPr/>
        </p:nvSpPr>
        <p:spPr>
          <a:xfrm>
            <a:off x="456523" y="4991782"/>
            <a:ext cx="193094" cy="216000"/>
          </a:xfrm>
          <a:prstGeom prst="homePlate">
            <a:avLst>
              <a:gd name="adj" fmla="val 0"/>
            </a:avLst>
          </a:prstGeom>
          <a:solidFill>
            <a:srgbClr val="EFAB3C"/>
          </a:solidFill>
          <a:ln w="6350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1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itchFamily="34" charset="0"/>
              </a:rPr>
              <a:t>3</a:t>
            </a:r>
          </a:p>
        </p:txBody>
      </p:sp>
      <p:sp>
        <p:nvSpPr>
          <p:cNvPr id="73" name="Rectangle 182">
            <a:extLst>
              <a:ext uri="{FF2B5EF4-FFF2-40B4-BE49-F238E27FC236}">
                <a16:creationId xmlns:a16="http://schemas.microsoft.com/office/drawing/2014/main" id="{92EE6C24-0019-5223-5EF7-DAD6D2543384}"/>
              </a:ext>
            </a:extLst>
          </p:cNvPr>
          <p:cNvSpPr/>
          <p:nvPr/>
        </p:nvSpPr>
        <p:spPr>
          <a:xfrm>
            <a:off x="7912282" y="2944403"/>
            <a:ext cx="814334" cy="3134397"/>
          </a:xfrm>
          <a:prstGeom prst="rect">
            <a:avLst/>
          </a:prstGeom>
          <a:solidFill>
            <a:srgbClr val="EFAB3C"/>
          </a:solidFill>
          <a:ln w="3175" cap="flat" cmpd="sng" algn="ctr">
            <a:solidFill>
              <a:srgbClr val="A5A5A5"/>
            </a:solidFill>
            <a:prstDash val="solid"/>
          </a:ln>
          <a:effectLst/>
        </p:spPr>
        <p:txBody>
          <a:bodyPr wrap="square" lIns="0" tIns="3600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600" b="0" i="0" u="none" strike="noStrike" kern="0" cap="none" spc="-7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74" name="Rectangle 182">
            <a:extLst>
              <a:ext uri="{FF2B5EF4-FFF2-40B4-BE49-F238E27FC236}">
                <a16:creationId xmlns:a16="http://schemas.microsoft.com/office/drawing/2014/main" id="{A6AEF0D8-F360-3233-DFEB-E6BC6A127176}"/>
              </a:ext>
            </a:extLst>
          </p:cNvPr>
          <p:cNvSpPr/>
          <p:nvPr/>
        </p:nvSpPr>
        <p:spPr>
          <a:xfrm>
            <a:off x="7912282" y="2615411"/>
            <a:ext cx="814334" cy="333899"/>
          </a:xfrm>
          <a:prstGeom prst="rect">
            <a:avLst/>
          </a:prstGeom>
          <a:solidFill>
            <a:srgbClr val="004E42"/>
          </a:solidFill>
          <a:ln w="3175" cap="flat" cmpd="sng" algn="ctr">
            <a:solidFill>
              <a:srgbClr val="A5A5A5"/>
            </a:solidFill>
            <a:prstDash val="solid"/>
          </a:ln>
          <a:effectLst/>
        </p:spPr>
        <p:txBody>
          <a:bodyPr wrap="square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1" i="0" u="none" strike="noStrike" kern="0" cap="none" spc="-7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itchFamily="34" charset="0"/>
              </a:rPr>
              <a:t>구축준비지원</a:t>
            </a:r>
            <a:endParaRPr kumimoji="0" lang="en-US" altLang="ko-KR" sz="1200" b="1" i="0" u="none" strike="noStrike" kern="0" cap="none" spc="-7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D96B2B8-BFBE-0CF6-EF16-F8B59B9B2ABD}"/>
              </a:ext>
            </a:extLst>
          </p:cNvPr>
          <p:cNvGrpSpPr/>
          <p:nvPr/>
        </p:nvGrpSpPr>
        <p:grpSpPr>
          <a:xfrm>
            <a:off x="7958475" y="3030688"/>
            <a:ext cx="726262" cy="2924300"/>
            <a:chOff x="6696822" y="3694067"/>
            <a:chExt cx="660711" cy="2260333"/>
          </a:xfrm>
        </p:grpSpPr>
        <p:sp>
          <p:nvSpPr>
            <p:cNvPr id="76" name="Rectangle 182">
              <a:extLst>
                <a:ext uri="{FF2B5EF4-FFF2-40B4-BE49-F238E27FC236}">
                  <a16:creationId xmlns:a16="http://schemas.microsoft.com/office/drawing/2014/main" id="{BD067F9D-3258-5C1B-58D1-5F33EBF5A4F3}"/>
                </a:ext>
              </a:extLst>
            </p:cNvPr>
            <p:cNvSpPr/>
            <p:nvPr/>
          </p:nvSpPr>
          <p:spPr>
            <a:xfrm>
              <a:off x="6696823" y="3694067"/>
              <a:ext cx="660710" cy="53031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A5A5A5"/>
              </a:solidFill>
              <a:prstDash val="solid"/>
            </a:ln>
            <a:effectLst/>
          </p:spPr>
          <p:txBody>
            <a:bodyPr wrap="square" lIns="0" tIns="0" rIns="0" bIns="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ko-KR" altLang="en-US" sz="1050" b="0" i="0" u="none" strike="noStrike" kern="0" cap="none" spc="-7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itchFamily="34" charset="0"/>
                </a:rPr>
                <a:t>경영진 보고</a:t>
              </a:r>
              <a:endParaRPr kumimoji="0" lang="en-US" altLang="ko-KR" sz="1050" b="0" i="0" u="none" strike="noStrike" kern="0" cap="none" spc="-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itchFamily="34" charset="0"/>
              </a:endParaRPr>
            </a:p>
          </p:txBody>
        </p:sp>
        <p:sp>
          <p:nvSpPr>
            <p:cNvPr id="77" name="Rectangle 182">
              <a:extLst>
                <a:ext uri="{FF2B5EF4-FFF2-40B4-BE49-F238E27FC236}">
                  <a16:creationId xmlns:a16="http://schemas.microsoft.com/office/drawing/2014/main" id="{E348FD45-A54C-53E3-05EB-B97997A41B15}"/>
                </a:ext>
              </a:extLst>
            </p:cNvPr>
            <p:cNvSpPr/>
            <p:nvPr/>
          </p:nvSpPr>
          <p:spPr>
            <a:xfrm>
              <a:off x="6696822" y="4271787"/>
              <a:ext cx="660709" cy="53031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A5A5A5"/>
              </a:solidFill>
              <a:prstDash val="solid"/>
            </a:ln>
            <a:effectLst/>
          </p:spPr>
          <p:txBody>
            <a:bodyPr wrap="square" lIns="0" tIns="0" rIns="0" bIns="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ko-KR" altLang="en-US" sz="1050" b="0" i="0" u="none" strike="noStrike" kern="0" cap="none" spc="-7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itchFamily="34" charset="0"/>
                </a:rPr>
                <a:t>이사회 보고</a:t>
              </a:r>
              <a:endParaRPr kumimoji="0" lang="en-US" altLang="ko-KR" sz="1050" b="0" i="0" u="none" strike="noStrike" kern="0" cap="none" spc="-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itchFamily="34" charset="0"/>
              </a:endParaRPr>
            </a:p>
          </p:txBody>
        </p:sp>
        <p:sp>
          <p:nvSpPr>
            <p:cNvPr id="78" name="Rectangle 182">
              <a:extLst>
                <a:ext uri="{FF2B5EF4-FFF2-40B4-BE49-F238E27FC236}">
                  <a16:creationId xmlns:a16="http://schemas.microsoft.com/office/drawing/2014/main" id="{7E9F50E1-0907-7E11-7286-AE50755355BC}"/>
                </a:ext>
              </a:extLst>
            </p:cNvPr>
            <p:cNvSpPr/>
            <p:nvPr/>
          </p:nvSpPr>
          <p:spPr>
            <a:xfrm>
              <a:off x="6696822" y="4847867"/>
              <a:ext cx="660709" cy="53031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A5A5A5"/>
              </a:solidFill>
              <a:prstDash val="solid"/>
            </a:ln>
            <a:effectLst/>
          </p:spPr>
          <p:txBody>
            <a:bodyPr wrap="square" lIns="0" tIns="0" rIns="0" bIns="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ko-KR" altLang="en-US" sz="1050" b="0" i="0" u="none" strike="noStrike" kern="0" cap="none" spc="-7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itchFamily="34" charset="0"/>
                </a:rPr>
                <a:t>구축 사업 공고</a:t>
              </a:r>
              <a:endParaRPr kumimoji="0" lang="en-US" altLang="ko-KR" sz="1050" b="0" i="0" u="none" strike="noStrike" kern="0" cap="none" spc="-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itchFamily="34" charset="0"/>
              </a:endParaRPr>
            </a:p>
          </p:txBody>
        </p:sp>
        <p:sp>
          <p:nvSpPr>
            <p:cNvPr id="79" name="Rectangle 182">
              <a:extLst>
                <a:ext uri="{FF2B5EF4-FFF2-40B4-BE49-F238E27FC236}">
                  <a16:creationId xmlns:a16="http://schemas.microsoft.com/office/drawing/2014/main" id="{11D890B2-E01F-AF56-5739-04B1F38636E2}"/>
                </a:ext>
              </a:extLst>
            </p:cNvPr>
            <p:cNvSpPr/>
            <p:nvPr/>
          </p:nvSpPr>
          <p:spPr>
            <a:xfrm>
              <a:off x="6696822" y="5424082"/>
              <a:ext cx="660709" cy="53031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A5A5A5"/>
              </a:solidFill>
              <a:prstDash val="solid"/>
            </a:ln>
            <a:effectLst/>
          </p:spPr>
          <p:txBody>
            <a:bodyPr wrap="square" lIns="0" tIns="0" rIns="0" bIns="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ko-KR" altLang="en-US" sz="1050" b="0" i="0" u="none" strike="noStrike" kern="0" cap="none" spc="-7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itchFamily="34" charset="0"/>
                </a:rPr>
                <a:t>마스터플랜 현행화</a:t>
              </a:r>
              <a:endParaRPr kumimoji="0" lang="en-US" altLang="ko-KR" sz="1050" b="0" i="0" u="none" strike="noStrike" kern="0" cap="none" spc="-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itchFamily="34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800" b="0" i="0" u="none" strike="noStrike" kern="0" cap="none" spc="-7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itchFamily="34" charset="0"/>
                </a:rPr>
                <a:t>(</a:t>
              </a:r>
              <a:r>
                <a:rPr kumimoji="0" lang="ko-KR" altLang="en-US" sz="800" b="0" i="0" u="none" strike="noStrike" kern="0" cap="none" spc="-7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itchFamily="34" charset="0"/>
                </a:rPr>
                <a:t>필요 시</a:t>
              </a:r>
              <a:r>
                <a:rPr kumimoji="0" lang="en-US" altLang="ko-KR" sz="800" b="0" i="0" u="none" strike="noStrike" kern="0" cap="none" spc="-7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itchFamily="34" charset="0"/>
                </a:rPr>
                <a:t>)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2C938A03-6E41-7F74-F8B5-C3EBC539FD5E}"/>
              </a:ext>
            </a:extLst>
          </p:cNvPr>
          <p:cNvSpPr txBox="1"/>
          <p:nvPr/>
        </p:nvSpPr>
        <p:spPr>
          <a:xfrm>
            <a:off x="7701908" y="2292475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ko-KR" altLang="en-US" sz="1000">
                <a:solidFill>
                  <a:srgbClr val="DC231E"/>
                </a:solidFill>
                <a:latin typeface="+mn-ea"/>
              </a:rPr>
              <a:t>이사회보고 ▼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F2A943-0E40-36FB-1FF8-EBB7F4DC1892}"/>
              </a:ext>
            </a:extLst>
          </p:cNvPr>
          <p:cNvSpPr txBox="1"/>
          <p:nvPr/>
        </p:nvSpPr>
        <p:spPr>
          <a:xfrm>
            <a:off x="7919225" y="2050599"/>
            <a:ext cx="1047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ko-KR" altLang="en-US" sz="1000">
                <a:solidFill>
                  <a:srgbClr val="DC231E"/>
                </a:solidFill>
                <a:latin typeface="+mn-ea"/>
              </a:rPr>
              <a:t>구축사업공고 ▼</a:t>
            </a:r>
          </a:p>
        </p:txBody>
      </p:sp>
      <p:pic>
        <p:nvPicPr>
          <p:cNvPr id="82" name="그림 66">
            <a:extLst>
              <a:ext uri="{FF2B5EF4-FFF2-40B4-BE49-F238E27FC236}">
                <a16:creationId xmlns:a16="http://schemas.microsoft.com/office/drawing/2014/main" id="{6EA6388F-0906-96D3-148E-E688997A84E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57641" y="4270966"/>
            <a:ext cx="182742" cy="166751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6D92E55E-D6E1-0564-6540-1AD395D9C2A9}"/>
              </a:ext>
            </a:extLst>
          </p:cNvPr>
          <p:cNvSpPr txBox="1"/>
          <p:nvPr/>
        </p:nvSpPr>
        <p:spPr>
          <a:xfrm>
            <a:off x="1548560" y="2050599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ko-KR" altLang="en-US" sz="1000">
                <a:solidFill>
                  <a:srgbClr val="DC231E"/>
                </a:solidFill>
                <a:latin typeface="+mn-ea"/>
              </a:rPr>
              <a:t>▼ </a:t>
            </a:r>
            <a:r>
              <a:rPr lang="en-US" altLang="ko-KR" sz="1000">
                <a:solidFill>
                  <a:srgbClr val="DC231E"/>
                </a:solidFill>
                <a:latin typeface="+mn-ea"/>
              </a:rPr>
              <a:t>PI W5</a:t>
            </a:r>
            <a:endParaRPr lang="ko-KR" altLang="en-US" sz="1000">
              <a:solidFill>
                <a:srgbClr val="DC231E"/>
              </a:solidFill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614087" y="2564904"/>
            <a:ext cx="2915280" cy="3547886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wrap="square" lIns="90000" tIns="46800" rIns="90000" bIns="4680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4468693" y="2334989"/>
            <a:ext cx="442651" cy="3784245"/>
            <a:chOff x="1847398" y="2536123"/>
            <a:chExt cx="495160" cy="3784245"/>
          </a:xfrm>
        </p:grpSpPr>
        <p:grpSp>
          <p:nvGrpSpPr>
            <p:cNvPr id="86" name="그룹 85"/>
            <p:cNvGrpSpPr/>
            <p:nvPr/>
          </p:nvGrpSpPr>
          <p:grpSpPr>
            <a:xfrm>
              <a:off x="1847398" y="2602958"/>
              <a:ext cx="163636" cy="3717410"/>
              <a:chOff x="1847398" y="2602958"/>
              <a:chExt cx="163636" cy="3717410"/>
            </a:xfrm>
          </p:grpSpPr>
          <p:cxnSp>
            <p:nvCxnSpPr>
              <p:cNvPr id="88" name="직선 연결선 87"/>
              <p:cNvCxnSpPr/>
              <p:nvPr/>
            </p:nvCxnSpPr>
            <p:spPr>
              <a:xfrm flipH="1">
                <a:off x="1928664" y="2739830"/>
                <a:ext cx="0" cy="3580538"/>
              </a:xfrm>
              <a:prstGeom prst="line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tailEnd type="none"/>
              </a:ln>
              <a:effectLst/>
            </p:spPr>
          </p:cxnSp>
          <p:sp>
            <p:nvSpPr>
              <p:cNvPr id="89" name="이등변 삼각형 88"/>
              <p:cNvSpPr/>
              <p:nvPr/>
            </p:nvSpPr>
            <p:spPr>
              <a:xfrm rot="10800000">
                <a:off x="1847398" y="2602958"/>
                <a:ext cx="163636" cy="163636"/>
              </a:xfrm>
              <a:prstGeom prst="triangle">
                <a:avLst/>
              </a:prstGeom>
              <a:solidFill>
                <a:srgbClr val="FF0000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wrap="square" lIns="90000" tIns="46800" rIns="90000" bIns="46800" rtlCol="0" anchor="ctr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990017" y="2536123"/>
              <a:ext cx="352541" cy="26486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ko-KR" altLang="en-US" sz="11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</a:rPr>
                <a:t>현재</a:t>
              </a:r>
            </a:p>
          </p:txBody>
        </p:sp>
      </p:grpSp>
      <p:sp>
        <p:nvSpPr>
          <p:cNvPr id="90" name="직사각형 89"/>
          <p:cNvSpPr/>
          <p:nvPr/>
        </p:nvSpPr>
        <p:spPr>
          <a:xfrm>
            <a:off x="675435" y="1756706"/>
            <a:ext cx="2523945" cy="432000"/>
          </a:xfrm>
          <a:prstGeom prst="rect">
            <a:avLst/>
          </a:prstGeom>
          <a:solidFill>
            <a:srgbClr val="EFAB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rgbClr val="004E42"/>
                </a:solidFill>
              </a:rPr>
              <a:t>예시 이미지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4085DD-04BE-C43C-7F82-DE296F79F867}"/>
              </a:ext>
            </a:extLst>
          </p:cNvPr>
          <p:cNvSpPr/>
          <p:nvPr/>
        </p:nvSpPr>
        <p:spPr>
          <a:xfrm>
            <a:off x="-3336210" y="1130750"/>
            <a:ext cx="2770211" cy="2403213"/>
          </a:xfrm>
          <a:prstGeom prst="rect">
            <a:avLst/>
          </a:prstGeom>
          <a:solidFill>
            <a:srgbClr val="EFAB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rgbClr val="004E42"/>
                </a:solidFill>
              </a:rPr>
              <a:t>주요 마일스톤과 타임라인 제시</a:t>
            </a:r>
            <a:endParaRPr lang="en-US" altLang="ko-KR" sz="1600">
              <a:solidFill>
                <a:srgbClr val="004E42"/>
              </a:solidFill>
            </a:endParaRPr>
          </a:p>
          <a:p>
            <a:r>
              <a:rPr lang="ko-KR" altLang="en-US" sz="1600">
                <a:solidFill>
                  <a:srgbClr val="004E42"/>
                </a:solidFill>
              </a:rPr>
              <a:t>각 단계별 목표와 완료 일정 설명</a:t>
            </a:r>
            <a:endParaRPr lang="en-US" altLang="ko-KR" sz="1600">
              <a:solidFill>
                <a:srgbClr val="004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90096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0576" y="2814027"/>
            <a:ext cx="25875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>
                <a:solidFill>
                  <a:schemeClr val="bg1"/>
                </a:solidFill>
              </a:rPr>
              <a:t>질의 응답</a:t>
            </a:r>
          </a:p>
        </p:txBody>
      </p:sp>
    </p:spTree>
    <p:extLst>
      <p:ext uri="{BB962C8B-B14F-4D97-AF65-F5344CB8AC3E}">
        <p14:creationId xmlns:p14="http://schemas.microsoft.com/office/powerpoint/2010/main" val="390940889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0477" y="2814027"/>
            <a:ext cx="31630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>
                <a:solidFill>
                  <a:schemeClr val="bg1"/>
                </a:solidFill>
              </a:rPr>
              <a:t>감사합니다</a:t>
            </a:r>
            <a:r>
              <a:rPr lang="en-US" altLang="ko-KR" sz="4800">
                <a:solidFill>
                  <a:schemeClr val="bg1"/>
                </a:solidFill>
              </a:rPr>
              <a:t>.</a:t>
            </a:r>
            <a:endParaRPr lang="ko-KR" altLang="en-US" sz="4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9956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598155" y="1595913"/>
            <a:ext cx="3655254" cy="10966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endParaRPr lang="ko-KR" altLang="en-US" sz="1662"/>
          </a:p>
        </p:txBody>
      </p:sp>
      <p:sp>
        <p:nvSpPr>
          <p:cNvPr id="25" name="직사각형 24"/>
          <p:cNvSpPr/>
          <p:nvPr/>
        </p:nvSpPr>
        <p:spPr>
          <a:xfrm>
            <a:off x="598155" y="3160105"/>
            <a:ext cx="3655254" cy="10966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endParaRPr lang="ko-KR" altLang="en-US" sz="1662"/>
          </a:p>
        </p:txBody>
      </p:sp>
      <p:sp>
        <p:nvSpPr>
          <p:cNvPr id="26" name="직사각형 25"/>
          <p:cNvSpPr/>
          <p:nvPr/>
        </p:nvSpPr>
        <p:spPr>
          <a:xfrm>
            <a:off x="598155" y="4724296"/>
            <a:ext cx="3655254" cy="10966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endParaRPr lang="ko-KR" altLang="en-US" sz="1662"/>
          </a:p>
        </p:txBody>
      </p:sp>
      <p:sp>
        <p:nvSpPr>
          <p:cNvPr id="27" name="직사각형 26"/>
          <p:cNvSpPr/>
          <p:nvPr/>
        </p:nvSpPr>
        <p:spPr>
          <a:xfrm>
            <a:off x="4888375" y="1595913"/>
            <a:ext cx="3655254" cy="10966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endParaRPr lang="ko-KR" altLang="en-US" sz="1662"/>
          </a:p>
        </p:txBody>
      </p:sp>
      <p:sp>
        <p:nvSpPr>
          <p:cNvPr id="28" name="직사각형 27"/>
          <p:cNvSpPr/>
          <p:nvPr/>
        </p:nvSpPr>
        <p:spPr>
          <a:xfrm>
            <a:off x="4888376" y="3160105"/>
            <a:ext cx="3655254" cy="10966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endParaRPr lang="ko-KR" altLang="en-US" sz="1662"/>
          </a:p>
        </p:txBody>
      </p:sp>
      <p:sp>
        <p:nvSpPr>
          <p:cNvPr id="29" name="직사각형 28"/>
          <p:cNvSpPr/>
          <p:nvPr/>
        </p:nvSpPr>
        <p:spPr>
          <a:xfrm>
            <a:off x="4888377" y="4724296"/>
            <a:ext cx="3655254" cy="10966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endParaRPr lang="ko-KR" altLang="en-US" sz="1662"/>
          </a:p>
        </p:txBody>
      </p:sp>
      <p:sp>
        <p:nvSpPr>
          <p:cNvPr id="36" name="TextBox 1"/>
          <p:cNvSpPr txBox="1">
            <a:spLocks noChangeArrowheads="1"/>
          </p:cNvSpPr>
          <p:nvPr/>
        </p:nvSpPr>
        <p:spPr bwMode="auto">
          <a:xfrm>
            <a:off x="600922" y="1334830"/>
            <a:ext cx="3655385" cy="26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하나은행 </a:t>
            </a:r>
            <a:r>
              <a:rPr lang="en-US" altLang="ko-KR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CI</a:t>
            </a:r>
            <a:r>
              <a:rPr lang="ko-KR" altLang="en-US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 </a:t>
            </a:r>
            <a:r>
              <a:rPr lang="en-US" altLang="ko-KR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- </a:t>
            </a:r>
            <a:r>
              <a:rPr lang="ko-KR" altLang="en-US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국문</a:t>
            </a:r>
            <a:endParaRPr lang="en-US" altLang="ko-KR" sz="923">
              <a:solidFill>
                <a:prstClr val="black"/>
              </a:solidFill>
              <a:latin typeface="하나2.0 CM" panose="020B0603000000000000" pitchFamily="50" charset="-127"/>
              <a:ea typeface="하나2.0 CM" panose="020B0603000000000000" pitchFamily="50" charset="-127"/>
            </a:endParaRPr>
          </a:p>
        </p:txBody>
      </p:sp>
      <p:sp>
        <p:nvSpPr>
          <p:cNvPr id="37" name="TextBox 1"/>
          <p:cNvSpPr txBox="1">
            <a:spLocks noChangeArrowheads="1"/>
          </p:cNvSpPr>
          <p:nvPr/>
        </p:nvSpPr>
        <p:spPr bwMode="auto">
          <a:xfrm>
            <a:off x="4888244" y="1334830"/>
            <a:ext cx="3655385" cy="26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하나금융그룹 </a:t>
            </a:r>
            <a:r>
              <a:rPr lang="en-US" altLang="ko-KR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CI</a:t>
            </a:r>
            <a:r>
              <a:rPr lang="ko-KR" altLang="en-US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 </a:t>
            </a:r>
            <a:r>
              <a:rPr lang="en-US" altLang="ko-KR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- </a:t>
            </a:r>
            <a:r>
              <a:rPr lang="ko-KR" altLang="en-US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국문</a:t>
            </a:r>
            <a:endParaRPr lang="en-US" altLang="ko-KR" sz="923">
              <a:solidFill>
                <a:prstClr val="black"/>
              </a:solidFill>
              <a:latin typeface="하나2.0 CM" panose="020B0603000000000000" pitchFamily="50" charset="-127"/>
              <a:ea typeface="하나2.0 CM" panose="020B0603000000000000" pitchFamily="50" charset="-127"/>
            </a:endParaRPr>
          </a:p>
        </p:txBody>
      </p:sp>
      <p:sp>
        <p:nvSpPr>
          <p:cNvPr id="38" name="TextBox 1"/>
          <p:cNvSpPr txBox="1">
            <a:spLocks noChangeArrowheads="1"/>
          </p:cNvSpPr>
          <p:nvPr/>
        </p:nvSpPr>
        <p:spPr bwMode="auto">
          <a:xfrm>
            <a:off x="600922" y="2896639"/>
            <a:ext cx="3655385" cy="26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하나은행 </a:t>
            </a:r>
            <a:r>
              <a:rPr lang="en-US" altLang="ko-KR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CI</a:t>
            </a:r>
            <a:r>
              <a:rPr lang="ko-KR" altLang="en-US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 </a:t>
            </a:r>
            <a:r>
              <a:rPr lang="en-US" altLang="ko-KR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- </a:t>
            </a:r>
            <a:r>
              <a:rPr lang="ko-KR" altLang="en-US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영문</a:t>
            </a:r>
            <a:endParaRPr lang="en-US" altLang="ko-KR" sz="923">
              <a:solidFill>
                <a:prstClr val="black"/>
              </a:solidFill>
              <a:latin typeface="하나2.0 CM" panose="020B0603000000000000" pitchFamily="50" charset="-127"/>
              <a:ea typeface="하나2.0 CM" panose="020B0603000000000000" pitchFamily="50" charset="-127"/>
            </a:endParaRPr>
          </a:p>
        </p:txBody>
      </p:sp>
      <p:sp>
        <p:nvSpPr>
          <p:cNvPr id="39" name="TextBox 1"/>
          <p:cNvSpPr txBox="1">
            <a:spLocks noChangeArrowheads="1"/>
          </p:cNvSpPr>
          <p:nvPr/>
        </p:nvSpPr>
        <p:spPr bwMode="auto">
          <a:xfrm>
            <a:off x="4888244" y="2896639"/>
            <a:ext cx="3655385" cy="26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하나금융그룹 </a:t>
            </a:r>
            <a:r>
              <a:rPr lang="en-US" altLang="ko-KR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CI</a:t>
            </a:r>
            <a:r>
              <a:rPr lang="ko-KR" altLang="en-US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 </a:t>
            </a:r>
            <a:r>
              <a:rPr lang="en-US" altLang="ko-KR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- </a:t>
            </a:r>
            <a:r>
              <a:rPr lang="ko-KR" altLang="en-US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영문</a:t>
            </a:r>
            <a:endParaRPr lang="en-US" altLang="ko-KR" sz="923">
              <a:solidFill>
                <a:prstClr val="black"/>
              </a:solidFill>
              <a:latin typeface="하나2.0 CM" panose="020B0603000000000000" pitchFamily="50" charset="-127"/>
              <a:ea typeface="하나2.0 CM" panose="020B0603000000000000" pitchFamily="50" charset="-127"/>
            </a:endParaRPr>
          </a:p>
        </p:txBody>
      </p:sp>
      <p:sp>
        <p:nvSpPr>
          <p:cNvPr id="40" name="TextBox 1"/>
          <p:cNvSpPr txBox="1">
            <a:spLocks noChangeArrowheads="1"/>
          </p:cNvSpPr>
          <p:nvPr/>
        </p:nvSpPr>
        <p:spPr bwMode="auto">
          <a:xfrm>
            <a:off x="600922" y="4463213"/>
            <a:ext cx="3655385" cy="26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하나은행 </a:t>
            </a:r>
            <a:r>
              <a:rPr lang="en-US" altLang="ko-KR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CI</a:t>
            </a:r>
            <a:r>
              <a:rPr lang="ko-KR" altLang="en-US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 </a:t>
            </a:r>
            <a:r>
              <a:rPr lang="en-US" altLang="ko-KR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– </a:t>
            </a:r>
            <a:r>
              <a:rPr lang="ko-KR" altLang="en-US" sz="923" err="1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국영문 조합</a:t>
            </a:r>
            <a:endParaRPr lang="en-US" altLang="ko-KR" sz="923">
              <a:solidFill>
                <a:prstClr val="black"/>
              </a:solidFill>
              <a:latin typeface="하나2.0 CM" panose="020B0603000000000000" pitchFamily="50" charset="-127"/>
              <a:ea typeface="하나2.0 CM" panose="020B0603000000000000" pitchFamily="50" charset="-127"/>
            </a:endParaRPr>
          </a:p>
        </p:txBody>
      </p:sp>
      <p:sp>
        <p:nvSpPr>
          <p:cNvPr id="41" name="TextBox 1"/>
          <p:cNvSpPr txBox="1">
            <a:spLocks noChangeArrowheads="1"/>
          </p:cNvSpPr>
          <p:nvPr/>
        </p:nvSpPr>
        <p:spPr bwMode="auto">
          <a:xfrm>
            <a:off x="4888244" y="4463213"/>
            <a:ext cx="3655385" cy="26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하나금융그룹 </a:t>
            </a:r>
            <a:r>
              <a:rPr lang="en-US" altLang="ko-KR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CI</a:t>
            </a:r>
            <a:r>
              <a:rPr lang="ko-KR" altLang="en-US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 </a:t>
            </a:r>
            <a:r>
              <a:rPr lang="en-US" altLang="ko-KR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– </a:t>
            </a:r>
            <a:r>
              <a:rPr lang="ko-KR" altLang="en-US" sz="923" err="1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국영문 조합</a:t>
            </a:r>
            <a:endParaRPr lang="en-US" altLang="ko-KR" sz="923">
              <a:solidFill>
                <a:prstClr val="black"/>
              </a:solidFill>
              <a:latin typeface="하나2.0 CM" panose="020B0603000000000000" pitchFamily="50" charset="-127"/>
              <a:ea typeface="하나2.0 CM" panose="020B06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780" y="1921192"/>
            <a:ext cx="1728002" cy="46523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71" y="5042369"/>
            <a:ext cx="1243219" cy="4652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843" y="3475797"/>
            <a:ext cx="2251873" cy="46523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044" y="1906691"/>
            <a:ext cx="2337786" cy="46523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135" y="5039988"/>
            <a:ext cx="1713601" cy="46523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57" y="3542259"/>
            <a:ext cx="2830155" cy="332308"/>
          </a:xfrm>
          <a:prstGeom prst="rect">
            <a:avLst/>
          </a:prstGeo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4F15B0B-3868-432D-11A5-97FE29D8A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5DD25C3-C674-C519-FFC7-4C78A25C37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별첨</a:t>
            </a:r>
            <a:r>
              <a:rPr lang="en-US" altLang="ko-KR"/>
              <a:t>] CI </a:t>
            </a:r>
            <a:r>
              <a:rPr lang="ko-KR" altLang="en-US"/>
              <a:t>로고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8AF97E7E-6FCD-604C-8BF3-82E63CE46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/>
              <a:t>하나금융그룹 </a:t>
            </a:r>
            <a:r>
              <a:rPr lang="en-US" altLang="ko-KR"/>
              <a:t>| </a:t>
            </a:r>
            <a:r>
              <a:rPr lang="ko-KR" altLang="en-US" err="1"/>
              <a:t>시그니처 조합</a:t>
            </a:r>
            <a:r>
              <a:rPr lang="en-US" altLang="ko-KR"/>
              <a:t>(</a:t>
            </a:r>
            <a:r>
              <a:rPr lang="ko-KR" altLang="en-US"/>
              <a:t>컬러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7765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598155" y="1595913"/>
            <a:ext cx="3655254" cy="1096615"/>
          </a:xfrm>
          <a:prstGeom prst="rect">
            <a:avLst/>
          </a:prstGeom>
          <a:solidFill>
            <a:srgbClr val="009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endParaRPr lang="ko-KR" altLang="en-US" sz="1662"/>
          </a:p>
        </p:txBody>
      </p:sp>
      <p:sp>
        <p:nvSpPr>
          <p:cNvPr id="25" name="직사각형 24"/>
          <p:cNvSpPr/>
          <p:nvPr/>
        </p:nvSpPr>
        <p:spPr>
          <a:xfrm>
            <a:off x="598155" y="3160105"/>
            <a:ext cx="3655254" cy="1096615"/>
          </a:xfrm>
          <a:prstGeom prst="rect">
            <a:avLst/>
          </a:prstGeom>
          <a:solidFill>
            <a:srgbClr val="009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endParaRPr lang="ko-KR" altLang="en-US" sz="1662"/>
          </a:p>
        </p:txBody>
      </p:sp>
      <p:sp>
        <p:nvSpPr>
          <p:cNvPr id="26" name="직사각형 25"/>
          <p:cNvSpPr/>
          <p:nvPr/>
        </p:nvSpPr>
        <p:spPr>
          <a:xfrm>
            <a:off x="598155" y="4724296"/>
            <a:ext cx="3655254" cy="1096615"/>
          </a:xfrm>
          <a:prstGeom prst="rect">
            <a:avLst/>
          </a:prstGeom>
          <a:solidFill>
            <a:srgbClr val="009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endParaRPr lang="ko-KR" altLang="en-US" sz="1662"/>
          </a:p>
        </p:txBody>
      </p:sp>
      <p:sp>
        <p:nvSpPr>
          <p:cNvPr id="27" name="직사각형 26"/>
          <p:cNvSpPr/>
          <p:nvPr/>
        </p:nvSpPr>
        <p:spPr>
          <a:xfrm>
            <a:off x="4888375" y="1595913"/>
            <a:ext cx="3655254" cy="1096615"/>
          </a:xfrm>
          <a:prstGeom prst="rect">
            <a:avLst/>
          </a:prstGeom>
          <a:solidFill>
            <a:srgbClr val="009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endParaRPr lang="ko-KR" altLang="en-US" sz="1662"/>
          </a:p>
        </p:txBody>
      </p:sp>
      <p:sp>
        <p:nvSpPr>
          <p:cNvPr id="28" name="직사각형 27"/>
          <p:cNvSpPr/>
          <p:nvPr/>
        </p:nvSpPr>
        <p:spPr>
          <a:xfrm>
            <a:off x="4888376" y="3160105"/>
            <a:ext cx="3655254" cy="1096615"/>
          </a:xfrm>
          <a:prstGeom prst="rect">
            <a:avLst/>
          </a:prstGeom>
          <a:solidFill>
            <a:srgbClr val="009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endParaRPr lang="ko-KR" altLang="en-US" sz="1662"/>
          </a:p>
        </p:txBody>
      </p:sp>
      <p:sp>
        <p:nvSpPr>
          <p:cNvPr id="29" name="직사각형 28"/>
          <p:cNvSpPr/>
          <p:nvPr/>
        </p:nvSpPr>
        <p:spPr>
          <a:xfrm>
            <a:off x="4888377" y="4724296"/>
            <a:ext cx="3655254" cy="1096615"/>
          </a:xfrm>
          <a:prstGeom prst="rect">
            <a:avLst/>
          </a:prstGeom>
          <a:solidFill>
            <a:srgbClr val="009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endParaRPr lang="ko-KR" altLang="en-US" sz="1662"/>
          </a:p>
        </p:txBody>
      </p:sp>
      <p:sp>
        <p:nvSpPr>
          <p:cNvPr id="36" name="TextBox 1"/>
          <p:cNvSpPr txBox="1">
            <a:spLocks noChangeArrowheads="1"/>
          </p:cNvSpPr>
          <p:nvPr/>
        </p:nvSpPr>
        <p:spPr bwMode="auto">
          <a:xfrm>
            <a:off x="600922" y="1334830"/>
            <a:ext cx="3655385" cy="26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하나은행 </a:t>
            </a:r>
            <a:r>
              <a:rPr lang="en-US" altLang="ko-KR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CI</a:t>
            </a:r>
            <a:r>
              <a:rPr lang="ko-KR" altLang="en-US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 </a:t>
            </a:r>
            <a:r>
              <a:rPr lang="en-US" altLang="ko-KR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- </a:t>
            </a:r>
            <a:r>
              <a:rPr lang="ko-KR" altLang="en-US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국문</a:t>
            </a:r>
            <a:endParaRPr lang="en-US" altLang="ko-KR" sz="923">
              <a:solidFill>
                <a:prstClr val="black"/>
              </a:solidFill>
              <a:latin typeface="하나2.0 CM" panose="020B0603000000000000" pitchFamily="50" charset="-127"/>
              <a:ea typeface="하나2.0 CM" panose="020B0603000000000000" pitchFamily="50" charset="-127"/>
            </a:endParaRPr>
          </a:p>
        </p:txBody>
      </p:sp>
      <p:sp>
        <p:nvSpPr>
          <p:cNvPr id="37" name="TextBox 1"/>
          <p:cNvSpPr txBox="1">
            <a:spLocks noChangeArrowheads="1"/>
          </p:cNvSpPr>
          <p:nvPr/>
        </p:nvSpPr>
        <p:spPr bwMode="auto">
          <a:xfrm>
            <a:off x="4888244" y="1334830"/>
            <a:ext cx="3655385" cy="26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하나금융그룹 </a:t>
            </a:r>
            <a:r>
              <a:rPr lang="en-US" altLang="ko-KR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CI</a:t>
            </a:r>
            <a:r>
              <a:rPr lang="ko-KR" altLang="en-US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 </a:t>
            </a:r>
            <a:r>
              <a:rPr lang="en-US" altLang="ko-KR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- </a:t>
            </a:r>
            <a:r>
              <a:rPr lang="ko-KR" altLang="en-US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국문</a:t>
            </a:r>
            <a:endParaRPr lang="en-US" altLang="ko-KR" sz="923">
              <a:solidFill>
                <a:prstClr val="black"/>
              </a:solidFill>
              <a:latin typeface="하나2.0 CM" panose="020B0603000000000000" pitchFamily="50" charset="-127"/>
              <a:ea typeface="하나2.0 CM" panose="020B0603000000000000" pitchFamily="50" charset="-127"/>
            </a:endParaRPr>
          </a:p>
        </p:txBody>
      </p:sp>
      <p:sp>
        <p:nvSpPr>
          <p:cNvPr id="38" name="TextBox 1"/>
          <p:cNvSpPr txBox="1">
            <a:spLocks noChangeArrowheads="1"/>
          </p:cNvSpPr>
          <p:nvPr/>
        </p:nvSpPr>
        <p:spPr bwMode="auto">
          <a:xfrm>
            <a:off x="600922" y="2896639"/>
            <a:ext cx="3655385" cy="26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하나은행 </a:t>
            </a:r>
            <a:r>
              <a:rPr lang="en-US" altLang="ko-KR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CI</a:t>
            </a:r>
            <a:r>
              <a:rPr lang="ko-KR" altLang="en-US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 </a:t>
            </a:r>
            <a:r>
              <a:rPr lang="en-US" altLang="ko-KR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- </a:t>
            </a:r>
            <a:r>
              <a:rPr lang="ko-KR" altLang="en-US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영문</a:t>
            </a:r>
            <a:endParaRPr lang="en-US" altLang="ko-KR" sz="923">
              <a:solidFill>
                <a:prstClr val="black"/>
              </a:solidFill>
              <a:latin typeface="하나2.0 CM" panose="020B0603000000000000" pitchFamily="50" charset="-127"/>
              <a:ea typeface="하나2.0 CM" panose="020B0603000000000000" pitchFamily="50" charset="-127"/>
            </a:endParaRPr>
          </a:p>
        </p:txBody>
      </p:sp>
      <p:sp>
        <p:nvSpPr>
          <p:cNvPr id="39" name="TextBox 1"/>
          <p:cNvSpPr txBox="1">
            <a:spLocks noChangeArrowheads="1"/>
          </p:cNvSpPr>
          <p:nvPr/>
        </p:nvSpPr>
        <p:spPr bwMode="auto">
          <a:xfrm>
            <a:off x="4888244" y="2896639"/>
            <a:ext cx="3655385" cy="26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하나금융그룹 </a:t>
            </a:r>
            <a:r>
              <a:rPr lang="en-US" altLang="ko-KR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CI</a:t>
            </a:r>
            <a:r>
              <a:rPr lang="ko-KR" altLang="en-US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 </a:t>
            </a:r>
            <a:r>
              <a:rPr lang="en-US" altLang="ko-KR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- </a:t>
            </a:r>
            <a:r>
              <a:rPr lang="ko-KR" altLang="en-US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영문</a:t>
            </a:r>
            <a:endParaRPr lang="en-US" altLang="ko-KR" sz="923">
              <a:solidFill>
                <a:prstClr val="black"/>
              </a:solidFill>
              <a:latin typeface="하나2.0 CM" panose="020B0603000000000000" pitchFamily="50" charset="-127"/>
              <a:ea typeface="하나2.0 CM" panose="020B0603000000000000" pitchFamily="50" charset="-127"/>
            </a:endParaRPr>
          </a:p>
        </p:txBody>
      </p:sp>
      <p:sp>
        <p:nvSpPr>
          <p:cNvPr id="40" name="TextBox 1"/>
          <p:cNvSpPr txBox="1">
            <a:spLocks noChangeArrowheads="1"/>
          </p:cNvSpPr>
          <p:nvPr/>
        </p:nvSpPr>
        <p:spPr bwMode="auto">
          <a:xfrm>
            <a:off x="600922" y="4463213"/>
            <a:ext cx="3655385" cy="26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하나은행 </a:t>
            </a:r>
            <a:r>
              <a:rPr lang="en-US" altLang="ko-KR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CI</a:t>
            </a:r>
            <a:r>
              <a:rPr lang="ko-KR" altLang="en-US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 </a:t>
            </a:r>
            <a:r>
              <a:rPr lang="en-US" altLang="ko-KR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– </a:t>
            </a:r>
            <a:r>
              <a:rPr lang="ko-KR" altLang="en-US" sz="923" err="1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국영문 조합</a:t>
            </a:r>
            <a:endParaRPr lang="en-US" altLang="ko-KR" sz="923">
              <a:solidFill>
                <a:prstClr val="black"/>
              </a:solidFill>
              <a:latin typeface="하나2.0 CM" panose="020B0603000000000000" pitchFamily="50" charset="-127"/>
              <a:ea typeface="하나2.0 CM" panose="020B0603000000000000" pitchFamily="50" charset="-127"/>
            </a:endParaRPr>
          </a:p>
        </p:txBody>
      </p:sp>
      <p:sp>
        <p:nvSpPr>
          <p:cNvPr id="41" name="TextBox 1"/>
          <p:cNvSpPr txBox="1">
            <a:spLocks noChangeArrowheads="1"/>
          </p:cNvSpPr>
          <p:nvPr/>
        </p:nvSpPr>
        <p:spPr bwMode="auto">
          <a:xfrm>
            <a:off x="4888244" y="4463213"/>
            <a:ext cx="3655385" cy="26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하나금융그룹 </a:t>
            </a:r>
            <a:r>
              <a:rPr lang="en-US" altLang="ko-KR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CI</a:t>
            </a:r>
            <a:r>
              <a:rPr lang="ko-KR" altLang="en-US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 </a:t>
            </a:r>
            <a:r>
              <a:rPr lang="en-US" altLang="ko-KR" sz="923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– </a:t>
            </a:r>
            <a:r>
              <a:rPr lang="ko-KR" altLang="en-US" sz="923" err="1">
                <a:solidFill>
                  <a:prstClr val="black"/>
                </a:solidFill>
                <a:latin typeface="하나2.0 CM" panose="020B0603000000000000" pitchFamily="50" charset="-127"/>
                <a:ea typeface="하나2.0 CM" panose="020B0603000000000000" pitchFamily="50" charset="-127"/>
              </a:rPr>
              <a:t>국영문 조합</a:t>
            </a:r>
            <a:endParaRPr lang="en-US" altLang="ko-KR" sz="923">
              <a:solidFill>
                <a:prstClr val="black"/>
              </a:solidFill>
              <a:latin typeface="하나2.0 CM" panose="020B0603000000000000" pitchFamily="50" charset="-127"/>
              <a:ea typeface="하나2.0 CM" panose="020B0603000000000000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781" y="1911320"/>
            <a:ext cx="1727999" cy="465231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71" y="5042370"/>
            <a:ext cx="1243219" cy="465229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843" y="3475798"/>
            <a:ext cx="2251873" cy="46523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048" y="1906691"/>
            <a:ext cx="2337778" cy="46523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138" y="5039988"/>
            <a:ext cx="1713594" cy="46523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58" y="3542259"/>
            <a:ext cx="2830152" cy="332308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A64E5B9-BBDB-EA97-B54D-8FD50549DF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315971-86D1-9395-C281-009D12C608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별첨</a:t>
            </a:r>
            <a:r>
              <a:rPr lang="en-US" altLang="ko-KR"/>
              <a:t>] CI </a:t>
            </a:r>
            <a:r>
              <a:rPr lang="ko-KR" altLang="en-US"/>
              <a:t>로고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98E145-4CD3-E0AB-0F7A-942AF744D6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/>
              <a:t>하나금융그룹 </a:t>
            </a:r>
            <a:r>
              <a:rPr lang="en-US" altLang="ko-KR"/>
              <a:t>| </a:t>
            </a:r>
            <a:r>
              <a:rPr lang="ko-KR" altLang="en-US" err="1"/>
              <a:t>시그니처 조합</a:t>
            </a:r>
            <a:r>
              <a:rPr lang="en-US" altLang="ko-KR"/>
              <a:t>(</a:t>
            </a:r>
            <a:r>
              <a:rPr lang="ko-KR" altLang="en-US"/>
              <a:t>단색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17641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양쪽 모서리가 둥근 사각형 30"/>
          <p:cNvSpPr/>
          <p:nvPr/>
        </p:nvSpPr>
        <p:spPr>
          <a:xfrm>
            <a:off x="598154" y="1593608"/>
            <a:ext cx="1030154" cy="731077"/>
          </a:xfrm>
          <a:prstGeom prst="round2SameRect">
            <a:avLst>
              <a:gd name="adj1" fmla="val 5967"/>
              <a:gd name="adj2" fmla="val 0"/>
            </a:avLst>
          </a:prstGeom>
          <a:solidFill>
            <a:srgbClr val="009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endParaRPr lang="ko-KR" altLang="en-US" sz="831">
              <a:latin typeface="+mn-ea"/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1710669" y="1593608"/>
            <a:ext cx="1030154" cy="731077"/>
          </a:xfrm>
          <a:prstGeom prst="round2SameRect">
            <a:avLst>
              <a:gd name="adj1" fmla="val 9752"/>
              <a:gd name="adj2" fmla="val 0"/>
            </a:avLst>
          </a:prstGeom>
          <a:solidFill>
            <a:srgbClr val="DC23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endParaRPr lang="ko-KR" altLang="en-US" sz="831">
              <a:latin typeface="+mn-ea"/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598176" y="2324685"/>
            <a:ext cx="1030154" cy="531692"/>
          </a:xfrm>
          <a:prstGeom prst="round2SameRect">
            <a:avLst>
              <a:gd name="adj1" fmla="val 0"/>
              <a:gd name="adj2" fmla="val 10949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r>
              <a:rPr lang="en-US" altLang="ko-KR" sz="646" b="1">
                <a:solidFill>
                  <a:schemeClr val="tx1"/>
                </a:solidFill>
                <a:latin typeface="+mn-ea"/>
              </a:rPr>
              <a:t>Hana Green</a:t>
            </a:r>
          </a:p>
          <a:p>
            <a:r>
              <a:rPr lang="en-US" altLang="ko-KR" sz="554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Pantone 3288C</a:t>
            </a:r>
          </a:p>
          <a:p>
            <a:r>
              <a:rPr lang="en-US" altLang="ko-KR" sz="554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C100 M0 Y65 K15</a:t>
            </a:r>
          </a:p>
          <a:p>
            <a:r>
              <a:rPr lang="en-US" altLang="ko-KR" sz="554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R0 G145 B120 #009178</a:t>
            </a:r>
            <a:endParaRPr lang="ko-KR" altLang="en-US" sz="554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1710669" y="2324685"/>
            <a:ext cx="1030154" cy="531692"/>
          </a:xfrm>
          <a:prstGeom prst="round2SameRect">
            <a:avLst>
              <a:gd name="adj1" fmla="val 0"/>
              <a:gd name="adj2" fmla="val 10949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r>
              <a:rPr lang="en-US" altLang="ko-KR" sz="646" b="1">
                <a:solidFill>
                  <a:schemeClr val="tx1"/>
                </a:solidFill>
                <a:latin typeface="+mn-ea"/>
              </a:rPr>
              <a:t>Hana Red</a:t>
            </a:r>
          </a:p>
          <a:p>
            <a:r>
              <a:rPr lang="en-US" altLang="ko-KR" sz="554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Pantone 3546C</a:t>
            </a:r>
          </a:p>
          <a:p>
            <a:r>
              <a:rPr lang="en-US" altLang="ko-KR" sz="554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C10 M100 Y100 K0</a:t>
            </a:r>
          </a:p>
          <a:p>
            <a:r>
              <a:rPr lang="en-US" altLang="ko-KR" sz="554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R220 G35 B30 #DC231E</a:t>
            </a:r>
            <a:endParaRPr lang="ko-KR" altLang="en-US" sz="554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2943322" y="1596988"/>
            <a:ext cx="1030154" cy="731077"/>
          </a:xfrm>
          <a:prstGeom prst="round2SameRect">
            <a:avLst>
              <a:gd name="adj1" fmla="val 9752"/>
              <a:gd name="adj2" fmla="val 0"/>
            </a:avLst>
          </a:prstGeom>
          <a:solidFill>
            <a:srgbClr val="004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endParaRPr lang="ko-KR" altLang="en-US" sz="831">
              <a:latin typeface="+mn-ea"/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2943322" y="2328065"/>
            <a:ext cx="1030154" cy="531692"/>
          </a:xfrm>
          <a:prstGeom prst="round2SameRect">
            <a:avLst>
              <a:gd name="adj1" fmla="val 0"/>
              <a:gd name="adj2" fmla="val 10949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r>
              <a:rPr lang="en-US" altLang="ko-KR" sz="646" b="1">
                <a:solidFill>
                  <a:schemeClr val="tx1"/>
                </a:solidFill>
                <a:latin typeface="+mn-ea"/>
              </a:rPr>
              <a:t>Hana Dark Green</a:t>
            </a:r>
          </a:p>
          <a:p>
            <a:r>
              <a:rPr lang="en-US" altLang="ko-KR" sz="554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Pantone 3305C</a:t>
            </a:r>
          </a:p>
          <a:p>
            <a:r>
              <a:rPr lang="en-US" altLang="ko-KR" sz="554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C95 M15 Y60 K60</a:t>
            </a:r>
          </a:p>
          <a:p>
            <a:r>
              <a:rPr lang="en-US" altLang="ko-KR" sz="554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R0 G78 B66 #004E42</a:t>
            </a:r>
            <a:endParaRPr lang="ko-KR" altLang="en-US" sz="554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4055815" y="1596988"/>
            <a:ext cx="1030154" cy="731077"/>
          </a:xfrm>
          <a:prstGeom prst="round2SameRect">
            <a:avLst>
              <a:gd name="adj1" fmla="val 9752"/>
              <a:gd name="adj2" fmla="val 0"/>
            </a:avLst>
          </a:prstGeom>
          <a:solidFill>
            <a:srgbClr val="D7E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endParaRPr lang="ko-KR" altLang="en-US" sz="831">
              <a:latin typeface="+mn-ea"/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4055837" y="2328065"/>
            <a:ext cx="1030154" cy="531692"/>
          </a:xfrm>
          <a:prstGeom prst="round2SameRect">
            <a:avLst>
              <a:gd name="adj1" fmla="val 0"/>
              <a:gd name="adj2" fmla="val 10949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r>
              <a:rPr lang="en-US" altLang="ko-KR" sz="646" b="1">
                <a:solidFill>
                  <a:schemeClr val="tx1"/>
                </a:solidFill>
                <a:latin typeface="+mn-ea"/>
              </a:rPr>
              <a:t>Hana Pale Green</a:t>
            </a:r>
          </a:p>
          <a:p>
            <a:r>
              <a:rPr lang="en-US" altLang="ko-KR" sz="554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Pantone 573C</a:t>
            </a:r>
          </a:p>
          <a:p>
            <a:r>
              <a:rPr lang="en-US" altLang="ko-KR" sz="554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C30 M0 Y15 K0</a:t>
            </a:r>
          </a:p>
          <a:p>
            <a:r>
              <a:rPr lang="en-US" altLang="ko-KR" sz="554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R215 G237 B230 #D7EDE6</a:t>
            </a:r>
            <a:endParaRPr lang="ko-KR" altLang="en-US" sz="554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5284841" y="1593692"/>
            <a:ext cx="1030154" cy="731077"/>
          </a:xfrm>
          <a:prstGeom prst="round2SameRect">
            <a:avLst>
              <a:gd name="adj1" fmla="val 9752"/>
              <a:gd name="adj2" fmla="val 0"/>
            </a:avLst>
          </a:prstGeom>
          <a:solidFill>
            <a:srgbClr val="CED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endParaRPr lang="ko-KR" altLang="en-US" sz="831">
              <a:latin typeface="+mn-ea"/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5284863" y="2324769"/>
            <a:ext cx="1030154" cy="531692"/>
          </a:xfrm>
          <a:prstGeom prst="round2SameRect">
            <a:avLst>
              <a:gd name="adj1" fmla="val 0"/>
              <a:gd name="adj2" fmla="val 10949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r>
              <a:rPr lang="en-US" altLang="ko-KR" sz="646" b="1">
                <a:solidFill>
                  <a:schemeClr val="tx1"/>
                </a:solidFill>
                <a:latin typeface="+mn-ea"/>
              </a:rPr>
              <a:t>Hana Point Green</a:t>
            </a:r>
          </a:p>
          <a:p>
            <a:r>
              <a:rPr lang="en-US" altLang="ko-KR" sz="554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Pantone 381C</a:t>
            </a:r>
          </a:p>
          <a:p>
            <a:r>
              <a:rPr lang="en-US" altLang="ko-KR" sz="554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C25 M0 Y100 K0</a:t>
            </a:r>
          </a:p>
          <a:p>
            <a:r>
              <a:rPr lang="en-US" altLang="ko-KR" sz="554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R206 G220 B88 #CEDC00</a:t>
            </a:r>
            <a:endParaRPr lang="ko-KR" altLang="en-US" sz="554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1" name="양쪽 모서리가 둥근 사각형 40"/>
          <p:cNvSpPr/>
          <p:nvPr/>
        </p:nvSpPr>
        <p:spPr>
          <a:xfrm>
            <a:off x="6399159" y="1593692"/>
            <a:ext cx="1030154" cy="731077"/>
          </a:xfrm>
          <a:prstGeom prst="round2SameRect">
            <a:avLst>
              <a:gd name="adj1" fmla="val 9752"/>
              <a:gd name="adj2" fmla="val 0"/>
            </a:avLst>
          </a:prstGeom>
          <a:solidFill>
            <a:srgbClr val="E4D2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endParaRPr lang="ko-KR" altLang="en-US" sz="831">
              <a:latin typeface="+mn-ea"/>
            </a:endParaRPr>
          </a:p>
        </p:txBody>
      </p:sp>
      <p:sp>
        <p:nvSpPr>
          <p:cNvPr id="42" name="양쪽 모서리가 둥근 사각형 41"/>
          <p:cNvSpPr/>
          <p:nvPr/>
        </p:nvSpPr>
        <p:spPr>
          <a:xfrm>
            <a:off x="6399181" y="2324769"/>
            <a:ext cx="1030154" cy="531692"/>
          </a:xfrm>
          <a:prstGeom prst="round2SameRect">
            <a:avLst>
              <a:gd name="adj1" fmla="val 0"/>
              <a:gd name="adj2" fmla="val 10949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r>
              <a:rPr lang="en-US" altLang="ko-KR" sz="646" b="1">
                <a:solidFill>
                  <a:schemeClr val="tx1"/>
                </a:solidFill>
                <a:latin typeface="+mn-ea"/>
              </a:rPr>
              <a:t>Hana Beige</a:t>
            </a:r>
          </a:p>
          <a:p>
            <a:r>
              <a:rPr lang="en-US" altLang="ko-KR" sz="554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Pantone 4246C</a:t>
            </a:r>
          </a:p>
          <a:p>
            <a:r>
              <a:rPr lang="en-US" altLang="ko-KR" sz="554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C10 M15 Y25 K0</a:t>
            </a:r>
          </a:p>
          <a:p>
            <a:r>
              <a:rPr lang="en-US" altLang="ko-KR" sz="554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R228 G210 B188 #E4D28C</a:t>
            </a:r>
            <a:endParaRPr lang="ko-KR" altLang="en-US" sz="554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3" name="양쪽 모서리가 둥근 사각형 42"/>
          <p:cNvSpPr/>
          <p:nvPr/>
        </p:nvSpPr>
        <p:spPr>
          <a:xfrm>
            <a:off x="7513477" y="1593692"/>
            <a:ext cx="1030154" cy="731077"/>
          </a:xfrm>
          <a:prstGeom prst="round2SameRect">
            <a:avLst>
              <a:gd name="adj1" fmla="val 9752"/>
              <a:gd name="adj2" fmla="val 0"/>
            </a:avLst>
          </a:prstGeom>
          <a:solidFill>
            <a:srgbClr val="A7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endParaRPr lang="ko-KR" altLang="en-US" sz="831">
              <a:latin typeface="+mn-ea"/>
            </a:endParaRPr>
          </a:p>
        </p:txBody>
      </p:sp>
      <p:sp>
        <p:nvSpPr>
          <p:cNvPr id="44" name="양쪽 모서리가 둥근 사각형 43"/>
          <p:cNvSpPr/>
          <p:nvPr/>
        </p:nvSpPr>
        <p:spPr>
          <a:xfrm>
            <a:off x="7513499" y="2324769"/>
            <a:ext cx="1030154" cy="531692"/>
          </a:xfrm>
          <a:prstGeom prst="round2SameRect">
            <a:avLst>
              <a:gd name="adj1" fmla="val 0"/>
              <a:gd name="adj2" fmla="val 10949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r>
              <a:rPr lang="en-US" altLang="ko-KR" sz="646" b="1">
                <a:solidFill>
                  <a:schemeClr val="tx1"/>
                </a:solidFill>
                <a:latin typeface="+mn-ea"/>
              </a:rPr>
              <a:t>Hana Light Green</a:t>
            </a:r>
          </a:p>
          <a:p>
            <a:r>
              <a:rPr lang="en-US" altLang="ko-KR" sz="554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Pantone 345C</a:t>
            </a:r>
          </a:p>
          <a:p>
            <a:r>
              <a:rPr lang="en-US" altLang="ko-KR" sz="554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C35 M0 Y35 K0</a:t>
            </a:r>
          </a:p>
          <a:p>
            <a:r>
              <a:rPr lang="en-US" altLang="ko-KR" sz="554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R167 G216 B183 #A7D8B7</a:t>
            </a:r>
            <a:endParaRPr lang="ko-KR" altLang="en-US" sz="554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98154" y="1327762"/>
            <a:ext cx="1030154" cy="265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r>
              <a:rPr lang="en-US" altLang="ko-KR" sz="738" b="1">
                <a:solidFill>
                  <a:schemeClr val="tx1"/>
                </a:solidFill>
                <a:latin typeface="+mn-ea"/>
              </a:rPr>
              <a:t>Main Color</a:t>
            </a:r>
            <a:endParaRPr lang="ko-KR" altLang="en-US" sz="738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943333" y="1327762"/>
            <a:ext cx="1030154" cy="265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r>
              <a:rPr lang="en-US" altLang="ko-KR" sz="738" b="1">
                <a:solidFill>
                  <a:schemeClr val="tx1"/>
                </a:solidFill>
                <a:latin typeface="+mn-ea"/>
              </a:rPr>
              <a:t>Sub Color</a:t>
            </a:r>
            <a:endParaRPr lang="ko-KR" altLang="en-US" sz="738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284841" y="1327762"/>
            <a:ext cx="1030154" cy="265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r>
              <a:rPr lang="en-US" altLang="ko-KR" sz="738" b="1">
                <a:solidFill>
                  <a:schemeClr val="tx1"/>
                </a:solidFill>
                <a:latin typeface="+mn-ea"/>
              </a:rPr>
              <a:t>Point Color</a:t>
            </a:r>
            <a:endParaRPr lang="ko-KR" altLang="en-US" sz="738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양쪽 모서리가 둥근 사각형 62"/>
          <p:cNvSpPr/>
          <p:nvPr/>
        </p:nvSpPr>
        <p:spPr>
          <a:xfrm>
            <a:off x="598177" y="3918914"/>
            <a:ext cx="1030154" cy="531692"/>
          </a:xfrm>
          <a:prstGeom prst="round2SameRect">
            <a:avLst>
              <a:gd name="adj1" fmla="val 0"/>
              <a:gd name="adj2" fmla="val 10949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r>
              <a:rPr lang="en-US" altLang="ko-KR" sz="646" b="1">
                <a:solidFill>
                  <a:schemeClr val="tx1"/>
                </a:solidFill>
                <a:latin typeface="+mn-ea"/>
              </a:rPr>
              <a:t>Hana Digital Green</a:t>
            </a:r>
          </a:p>
          <a:p>
            <a:r>
              <a:rPr lang="en-US" altLang="ko-KR" sz="554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R183 G250 B120</a:t>
            </a:r>
          </a:p>
          <a:p>
            <a:r>
              <a:rPr lang="en-US" altLang="ko-KR" sz="554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#87FA78</a:t>
            </a:r>
            <a:endParaRPr lang="ko-KR" altLang="en-US" sz="554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4" name="양쪽 모서리가 둥근 사각형 63"/>
          <p:cNvSpPr/>
          <p:nvPr/>
        </p:nvSpPr>
        <p:spPr>
          <a:xfrm>
            <a:off x="1710401" y="3918914"/>
            <a:ext cx="1030154" cy="531692"/>
          </a:xfrm>
          <a:prstGeom prst="round2SameRect">
            <a:avLst>
              <a:gd name="adj1" fmla="val 0"/>
              <a:gd name="adj2" fmla="val 10949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r>
              <a:rPr lang="en-US" altLang="ko-KR" sz="646" b="1">
                <a:solidFill>
                  <a:schemeClr val="tx1"/>
                </a:solidFill>
                <a:latin typeface="+mn-ea"/>
              </a:rPr>
              <a:t>Hana Digital Pink</a:t>
            </a:r>
          </a:p>
          <a:p>
            <a:r>
              <a:rPr lang="en-US" altLang="ko-KR" sz="554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R232 G100 B193</a:t>
            </a:r>
          </a:p>
          <a:p>
            <a:r>
              <a:rPr lang="en-US" altLang="ko-KR" sz="554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#E864C1</a:t>
            </a:r>
            <a:endParaRPr lang="ko-KR" altLang="en-US" sz="554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5" name="양쪽 모서리가 둥근 사각형 64"/>
          <p:cNvSpPr/>
          <p:nvPr/>
        </p:nvSpPr>
        <p:spPr>
          <a:xfrm>
            <a:off x="598155" y="3187837"/>
            <a:ext cx="1030154" cy="731077"/>
          </a:xfrm>
          <a:prstGeom prst="round2SameRect">
            <a:avLst>
              <a:gd name="adj1" fmla="val 9752"/>
              <a:gd name="adj2" fmla="val 0"/>
            </a:avLst>
          </a:prstGeom>
          <a:solidFill>
            <a:srgbClr val="B7F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endParaRPr lang="ko-KR" altLang="en-US" sz="831">
              <a:latin typeface="+mn-ea"/>
            </a:endParaRPr>
          </a:p>
        </p:txBody>
      </p:sp>
      <p:sp>
        <p:nvSpPr>
          <p:cNvPr id="66" name="양쪽 모서리가 둥근 사각형 65"/>
          <p:cNvSpPr/>
          <p:nvPr/>
        </p:nvSpPr>
        <p:spPr>
          <a:xfrm>
            <a:off x="2941475" y="3918914"/>
            <a:ext cx="1030154" cy="531692"/>
          </a:xfrm>
          <a:prstGeom prst="round2SameRect">
            <a:avLst>
              <a:gd name="adj1" fmla="val 0"/>
              <a:gd name="adj2" fmla="val 10949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r>
              <a:rPr lang="en-US" altLang="ko-KR" sz="646" b="1">
                <a:solidFill>
                  <a:schemeClr val="tx1"/>
                </a:solidFill>
                <a:latin typeface="+mn-ea"/>
              </a:rPr>
              <a:t>Hana Digital Purple</a:t>
            </a:r>
          </a:p>
          <a:p>
            <a:r>
              <a:rPr lang="en-US" altLang="ko-KR" sz="554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R167 G46 B245</a:t>
            </a:r>
          </a:p>
          <a:p>
            <a:r>
              <a:rPr lang="en-US" altLang="ko-KR" sz="554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#A72DF5</a:t>
            </a:r>
            <a:endParaRPr lang="ko-KR" altLang="en-US" sz="554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7" name="양쪽 모서리가 둥근 사각형 66"/>
          <p:cNvSpPr/>
          <p:nvPr/>
        </p:nvSpPr>
        <p:spPr>
          <a:xfrm>
            <a:off x="1722401" y="3187837"/>
            <a:ext cx="1030154" cy="731077"/>
          </a:xfrm>
          <a:prstGeom prst="round2SameRect">
            <a:avLst>
              <a:gd name="adj1" fmla="val 9752"/>
              <a:gd name="adj2" fmla="val 0"/>
            </a:avLst>
          </a:prstGeom>
          <a:solidFill>
            <a:srgbClr val="E86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endParaRPr lang="ko-KR" altLang="en-US" sz="831">
              <a:latin typeface="+mn-ea"/>
            </a:endParaRPr>
          </a:p>
        </p:txBody>
      </p:sp>
      <p:sp>
        <p:nvSpPr>
          <p:cNvPr id="68" name="양쪽 모서리가 둥근 사각형 67"/>
          <p:cNvSpPr/>
          <p:nvPr/>
        </p:nvSpPr>
        <p:spPr>
          <a:xfrm>
            <a:off x="4055837" y="3918914"/>
            <a:ext cx="1030154" cy="531692"/>
          </a:xfrm>
          <a:prstGeom prst="round2SameRect">
            <a:avLst>
              <a:gd name="adj1" fmla="val 0"/>
              <a:gd name="adj2" fmla="val 10949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r>
              <a:rPr lang="en-US" altLang="ko-KR" sz="646" b="1">
                <a:solidFill>
                  <a:schemeClr val="tx1"/>
                </a:solidFill>
                <a:latin typeface="+mn-ea"/>
              </a:rPr>
              <a:t>Hana Digital Orange</a:t>
            </a:r>
          </a:p>
          <a:p>
            <a:r>
              <a:rPr lang="en-US" altLang="ko-KR" sz="554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R239 G171 B60</a:t>
            </a:r>
          </a:p>
          <a:p>
            <a:r>
              <a:rPr lang="en-US" altLang="ko-KR" sz="554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#EFAB3C</a:t>
            </a:r>
            <a:endParaRPr lang="ko-KR" altLang="en-US" sz="554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9" name="양쪽 모서리가 둥근 사각형 68"/>
          <p:cNvSpPr/>
          <p:nvPr/>
        </p:nvSpPr>
        <p:spPr>
          <a:xfrm>
            <a:off x="2941431" y="3187837"/>
            <a:ext cx="1030154" cy="731077"/>
          </a:xfrm>
          <a:prstGeom prst="round2SameRect">
            <a:avLst>
              <a:gd name="adj1" fmla="val 9752"/>
              <a:gd name="adj2" fmla="val 0"/>
            </a:avLst>
          </a:prstGeom>
          <a:solidFill>
            <a:srgbClr val="A72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endParaRPr lang="ko-KR" altLang="en-US" sz="831">
              <a:latin typeface="+mn-ea"/>
            </a:endParaRPr>
          </a:p>
        </p:txBody>
      </p:sp>
      <p:sp>
        <p:nvSpPr>
          <p:cNvPr id="70" name="양쪽 모서리가 둥근 사각형 69"/>
          <p:cNvSpPr/>
          <p:nvPr/>
        </p:nvSpPr>
        <p:spPr>
          <a:xfrm>
            <a:off x="5284841" y="3918914"/>
            <a:ext cx="1030154" cy="531692"/>
          </a:xfrm>
          <a:prstGeom prst="round2SameRect">
            <a:avLst>
              <a:gd name="adj1" fmla="val 0"/>
              <a:gd name="adj2" fmla="val 10949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r>
              <a:rPr lang="en-US" altLang="ko-KR" sz="646" b="1">
                <a:solidFill>
                  <a:schemeClr val="tx1"/>
                </a:solidFill>
                <a:latin typeface="+mn-ea"/>
              </a:rPr>
              <a:t>Hana Gold</a:t>
            </a:r>
          </a:p>
          <a:p>
            <a:r>
              <a:rPr lang="en-US" altLang="ko-KR" sz="554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Pantone 871C</a:t>
            </a:r>
          </a:p>
          <a:p>
            <a:r>
              <a:rPr lang="en-US" altLang="ko-KR" sz="554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C0 M11 Y41 K48</a:t>
            </a:r>
          </a:p>
          <a:p>
            <a:r>
              <a:rPr lang="en-US" altLang="ko-KR" sz="554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R132 G117 B78 #84754E</a:t>
            </a:r>
            <a:endParaRPr lang="ko-KR" altLang="en-US" sz="554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1" name="양쪽 모서리가 둥근 사각형 70"/>
          <p:cNvSpPr/>
          <p:nvPr/>
        </p:nvSpPr>
        <p:spPr>
          <a:xfrm>
            <a:off x="4055815" y="3187837"/>
            <a:ext cx="1030154" cy="731077"/>
          </a:xfrm>
          <a:prstGeom prst="round2SameRect">
            <a:avLst>
              <a:gd name="adj1" fmla="val 9752"/>
              <a:gd name="adj2" fmla="val 0"/>
            </a:avLst>
          </a:prstGeom>
          <a:solidFill>
            <a:srgbClr val="EFA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endParaRPr lang="ko-KR" altLang="en-US" sz="831">
              <a:latin typeface="+mn-ea"/>
            </a:endParaRPr>
          </a:p>
        </p:txBody>
      </p:sp>
      <p:sp>
        <p:nvSpPr>
          <p:cNvPr id="72" name="양쪽 모서리가 둥근 사각형 71"/>
          <p:cNvSpPr/>
          <p:nvPr/>
        </p:nvSpPr>
        <p:spPr>
          <a:xfrm>
            <a:off x="6399181" y="3918914"/>
            <a:ext cx="1030154" cy="531692"/>
          </a:xfrm>
          <a:prstGeom prst="round2SameRect">
            <a:avLst>
              <a:gd name="adj1" fmla="val 0"/>
              <a:gd name="adj2" fmla="val 10949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r>
              <a:rPr lang="en-US" altLang="ko-KR" sz="646" b="1">
                <a:solidFill>
                  <a:schemeClr val="tx1"/>
                </a:solidFill>
                <a:latin typeface="+mn-ea"/>
              </a:rPr>
              <a:t>Hana Light Gold</a:t>
            </a:r>
          </a:p>
          <a:p>
            <a:r>
              <a:rPr lang="en-US" altLang="ko-KR" sz="554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Pantone 8003C</a:t>
            </a:r>
          </a:p>
          <a:p>
            <a:r>
              <a:rPr lang="en-US" altLang="ko-KR" sz="554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C0 M9 Y19 K46</a:t>
            </a:r>
          </a:p>
          <a:p>
            <a:r>
              <a:rPr lang="en-US" altLang="ko-KR" sz="554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R138 G126 B112 #8A7E70</a:t>
            </a:r>
            <a:endParaRPr lang="ko-KR" altLang="en-US" sz="554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98154" y="2921991"/>
            <a:ext cx="2195032" cy="265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r>
              <a:rPr lang="en-US" altLang="ko-KR" sz="738" b="1">
                <a:solidFill>
                  <a:schemeClr val="tx1"/>
                </a:solidFill>
                <a:latin typeface="+mn-ea"/>
              </a:rPr>
              <a:t>Digital Color (RGB Only)</a:t>
            </a:r>
            <a:endParaRPr lang="ko-KR" altLang="en-US" sz="738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284841" y="2921991"/>
            <a:ext cx="2195054" cy="265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r>
              <a:rPr lang="en-US" altLang="ko-KR" sz="738" b="1">
                <a:solidFill>
                  <a:schemeClr val="tx1"/>
                </a:solidFill>
                <a:latin typeface="+mn-ea"/>
              </a:rPr>
              <a:t>Special Color (Metallic)</a:t>
            </a:r>
            <a:endParaRPr lang="ko-KR" altLang="en-US" sz="738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양쪽 모서리가 둥근 사각형 74"/>
          <p:cNvSpPr/>
          <p:nvPr/>
        </p:nvSpPr>
        <p:spPr>
          <a:xfrm>
            <a:off x="5284841" y="3187837"/>
            <a:ext cx="1030154" cy="731077"/>
          </a:xfrm>
          <a:prstGeom prst="round2SameRect">
            <a:avLst>
              <a:gd name="adj1" fmla="val 9752"/>
              <a:gd name="adj2" fmla="val 0"/>
            </a:avLst>
          </a:prstGeom>
          <a:solidFill>
            <a:srgbClr val="847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endParaRPr lang="ko-KR" altLang="en-US" sz="831">
              <a:latin typeface="+mn-ea"/>
            </a:endParaRPr>
          </a:p>
        </p:txBody>
      </p:sp>
      <p:sp>
        <p:nvSpPr>
          <p:cNvPr id="76" name="양쪽 모서리가 둥근 사각형 75"/>
          <p:cNvSpPr/>
          <p:nvPr/>
        </p:nvSpPr>
        <p:spPr>
          <a:xfrm>
            <a:off x="6399181" y="3187837"/>
            <a:ext cx="1030154" cy="731077"/>
          </a:xfrm>
          <a:prstGeom prst="round2SameRect">
            <a:avLst>
              <a:gd name="adj1" fmla="val 9752"/>
              <a:gd name="adj2" fmla="val 0"/>
            </a:avLst>
          </a:prstGeom>
          <a:solidFill>
            <a:srgbClr val="8A7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endParaRPr lang="ko-KR" altLang="en-US" sz="831">
              <a:latin typeface="+mn-ea"/>
            </a:endParaRPr>
          </a:p>
        </p:txBody>
      </p:sp>
      <p:sp>
        <p:nvSpPr>
          <p:cNvPr id="77" name="양쪽 모서리가 둥근 사각형 76"/>
          <p:cNvSpPr/>
          <p:nvPr/>
        </p:nvSpPr>
        <p:spPr>
          <a:xfrm>
            <a:off x="7513477" y="3918914"/>
            <a:ext cx="1030154" cy="531692"/>
          </a:xfrm>
          <a:prstGeom prst="round2SameRect">
            <a:avLst>
              <a:gd name="adj1" fmla="val 0"/>
              <a:gd name="adj2" fmla="val 10949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r>
              <a:rPr lang="en-US" altLang="ko-KR" sz="646" b="1">
                <a:solidFill>
                  <a:schemeClr val="tx1"/>
                </a:solidFill>
                <a:latin typeface="+mn-ea"/>
              </a:rPr>
              <a:t>Hana Silver</a:t>
            </a:r>
          </a:p>
          <a:p>
            <a:r>
              <a:rPr lang="en-US" altLang="ko-KR" sz="554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Pantone 877C</a:t>
            </a:r>
          </a:p>
          <a:p>
            <a:r>
              <a:rPr lang="en-US" altLang="ko-KR" sz="554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C3 M1 Y0 K44</a:t>
            </a:r>
          </a:p>
          <a:p>
            <a:r>
              <a:rPr lang="en-US" altLang="ko-KR" sz="554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R138 G141 B143 #8A8D8F</a:t>
            </a:r>
            <a:endParaRPr lang="ko-KR" altLang="en-US" sz="554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8" name="양쪽 모서리가 둥근 사각형 77"/>
          <p:cNvSpPr/>
          <p:nvPr/>
        </p:nvSpPr>
        <p:spPr>
          <a:xfrm>
            <a:off x="7513477" y="3187837"/>
            <a:ext cx="1030154" cy="731077"/>
          </a:xfrm>
          <a:prstGeom prst="round2SameRect">
            <a:avLst>
              <a:gd name="adj1" fmla="val 9752"/>
              <a:gd name="adj2" fmla="val 0"/>
            </a:avLst>
          </a:prstGeom>
          <a:solidFill>
            <a:srgbClr val="8A8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endParaRPr lang="ko-KR" altLang="en-US" sz="831">
              <a:latin typeface="+mn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98154" y="4724296"/>
            <a:ext cx="7945477" cy="10966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endParaRPr lang="ko-KR" altLang="en-US" sz="1662"/>
          </a:p>
        </p:txBody>
      </p:sp>
      <p:sp>
        <p:nvSpPr>
          <p:cNvPr id="115" name="직사각형 114"/>
          <p:cNvSpPr/>
          <p:nvPr/>
        </p:nvSpPr>
        <p:spPr>
          <a:xfrm>
            <a:off x="598154" y="4457977"/>
            <a:ext cx="2195032" cy="265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r>
              <a:rPr lang="en-US" altLang="ko-KR" sz="738" b="1">
                <a:solidFill>
                  <a:schemeClr val="tx1"/>
                </a:solidFill>
                <a:latin typeface="+mn-ea"/>
              </a:rPr>
              <a:t>Dark Background</a:t>
            </a:r>
            <a:endParaRPr lang="ko-KR" altLang="en-US" sz="738" b="1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63400" y="4907065"/>
            <a:ext cx="7447615" cy="731077"/>
            <a:chOff x="863400" y="4907065"/>
            <a:chExt cx="7447615" cy="731077"/>
          </a:xfrm>
        </p:grpSpPr>
        <p:sp>
          <p:nvSpPr>
            <p:cNvPr id="86" name="양쪽 모서리가 둥근 사각형 85"/>
            <p:cNvSpPr/>
            <p:nvPr/>
          </p:nvSpPr>
          <p:spPr>
            <a:xfrm>
              <a:off x="863400" y="4907065"/>
              <a:ext cx="432000" cy="432000"/>
            </a:xfrm>
            <a:prstGeom prst="round2SameRect">
              <a:avLst>
                <a:gd name="adj1" fmla="val 14431"/>
                <a:gd name="adj2" fmla="val 0"/>
              </a:avLst>
            </a:prstGeom>
            <a:solidFill>
              <a:srgbClr val="009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31">
                <a:latin typeface="+mn-ea"/>
              </a:endParaRPr>
            </a:p>
          </p:txBody>
        </p:sp>
        <p:sp>
          <p:nvSpPr>
            <p:cNvPr id="87" name="양쪽 모서리가 둥근 사각형 86"/>
            <p:cNvSpPr/>
            <p:nvPr/>
          </p:nvSpPr>
          <p:spPr>
            <a:xfrm>
              <a:off x="1403063" y="4907065"/>
              <a:ext cx="432000" cy="432000"/>
            </a:xfrm>
            <a:prstGeom prst="round2SameRect">
              <a:avLst>
                <a:gd name="adj1" fmla="val 14431"/>
                <a:gd name="adj2" fmla="val 0"/>
              </a:avLst>
            </a:prstGeom>
            <a:solidFill>
              <a:srgbClr val="DC2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31">
                <a:latin typeface="+mn-ea"/>
              </a:endParaRPr>
            </a:p>
          </p:txBody>
        </p:sp>
        <p:sp>
          <p:nvSpPr>
            <p:cNvPr id="88" name="양쪽 모서리가 둥근 사각형 87"/>
            <p:cNvSpPr/>
            <p:nvPr/>
          </p:nvSpPr>
          <p:spPr>
            <a:xfrm>
              <a:off x="1942726" y="4907065"/>
              <a:ext cx="432000" cy="432000"/>
            </a:xfrm>
            <a:prstGeom prst="round2SameRect">
              <a:avLst>
                <a:gd name="adj1" fmla="val 14431"/>
                <a:gd name="adj2" fmla="val 0"/>
              </a:avLst>
            </a:prstGeom>
            <a:solidFill>
              <a:srgbClr val="004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31">
                <a:latin typeface="+mn-ea"/>
              </a:endParaRPr>
            </a:p>
          </p:txBody>
        </p:sp>
        <p:sp>
          <p:nvSpPr>
            <p:cNvPr id="89" name="양쪽 모서리가 둥근 사각형 88"/>
            <p:cNvSpPr/>
            <p:nvPr/>
          </p:nvSpPr>
          <p:spPr>
            <a:xfrm>
              <a:off x="2482389" y="4907065"/>
              <a:ext cx="432000" cy="432000"/>
            </a:xfrm>
            <a:prstGeom prst="round2SameRect">
              <a:avLst>
                <a:gd name="adj1" fmla="val 14431"/>
                <a:gd name="adj2" fmla="val 0"/>
              </a:avLst>
            </a:prstGeom>
            <a:solidFill>
              <a:srgbClr val="D7ED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31">
                <a:latin typeface="+mn-ea"/>
              </a:endParaRPr>
            </a:p>
          </p:txBody>
        </p:sp>
        <p:sp>
          <p:nvSpPr>
            <p:cNvPr id="90" name="양쪽 모서리가 둥근 사각형 89"/>
            <p:cNvSpPr/>
            <p:nvPr/>
          </p:nvSpPr>
          <p:spPr>
            <a:xfrm>
              <a:off x="3022052" y="4907065"/>
              <a:ext cx="432000" cy="432000"/>
            </a:xfrm>
            <a:prstGeom prst="round2SameRect">
              <a:avLst>
                <a:gd name="adj1" fmla="val 14431"/>
                <a:gd name="adj2" fmla="val 0"/>
              </a:avLst>
            </a:prstGeom>
            <a:solidFill>
              <a:srgbClr val="CEDC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31">
                <a:latin typeface="+mn-ea"/>
              </a:endParaRPr>
            </a:p>
          </p:txBody>
        </p:sp>
        <p:sp>
          <p:nvSpPr>
            <p:cNvPr id="91" name="양쪽 모서리가 둥근 사각형 90"/>
            <p:cNvSpPr/>
            <p:nvPr/>
          </p:nvSpPr>
          <p:spPr>
            <a:xfrm>
              <a:off x="3561715" y="4907065"/>
              <a:ext cx="432000" cy="432000"/>
            </a:xfrm>
            <a:prstGeom prst="round2SameRect">
              <a:avLst>
                <a:gd name="adj1" fmla="val 14431"/>
                <a:gd name="adj2" fmla="val 0"/>
              </a:avLst>
            </a:prstGeom>
            <a:solidFill>
              <a:srgbClr val="E4D2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31">
                <a:latin typeface="+mn-ea"/>
              </a:endParaRPr>
            </a:p>
          </p:txBody>
        </p:sp>
        <p:sp>
          <p:nvSpPr>
            <p:cNvPr id="92" name="양쪽 모서리가 둥근 사각형 91"/>
            <p:cNvSpPr/>
            <p:nvPr/>
          </p:nvSpPr>
          <p:spPr>
            <a:xfrm>
              <a:off x="4101378" y="4907065"/>
              <a:ext cx="432000" cy="432000"/>
            </a:xfrm>
            <a:prstGeom prst="round2SameRect">
              <a:avLst>
                <a:gd name="adj1" fmla="val 14431"/>
                <a:gd name="adj2" fmla="val 0"/>
              </a:avLst>
            </a:prstGeom>
            <a:solidFill>
              <a:srgbClr val="A7D8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31">
                <a:latin typeface="+mn-ea"/>
              </a:endParaRPr>
            </a:p>
          </p:txBody>
        </p:sp>
        <p:sp>
          <p:nvSpPr>
            <p:cNvPr id="93" name="양쪽 모서리가 둥근 사각형 92"/>
            <p:cNvSpPr/>
            <p:nvPr/>
          </p:nvSpPr>
          <p:spPr>
            <a:xfrm>
              <a:off x="4641042" y="4907065"/>
              <a:ext cx="432000" cy="432000"/>
            </a:xfrm>
            <a:prstGeom prst="round2SameRect">
              <a:avLst>
                <a:gd name="adj1" fmla="val 14431"/>
                <a:gd name="adj2" fmla="val 0"/>
              </a:avLst>
            </a:prstGeom>
            <a:solidFill>
              <a:srgbClr val="B7F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31">
                <a:latin typeface="+mn-ea"/>
              </a:endParaRPr>
            </a:p>
          </p:txBody>
        </p:sp>
        <p:sp>
          <p:nvSpPr>
            <p:cNvPr id="94" name="양쪽 모서리가 둥근 사각형 93"/>
            <p:cNvSpPr/>
            <p:nvPr/>
          </p:nvSpPr>
          <p:spPr>
            <a:xfrm>
              <a:off x="5180705" y="4907065"/>
              <a:ext cx="432000" cy="432000"/>
            </a:xfrm>
            <a:prstGeom prst="round2SameRect">
              <a:avLst>
                <a:gd name="adj1" fmla="val 14431"/>
                <a:gd name="adj2" fmla="val 0"/>
              </a:avLst>
            </a:prstGeom>
            <a:solidFill>
              <a:srgbClr val="E864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31">
                <a:latin typeface="+mn-ea"/>
              </a:endParaRPr>
            </a:p>
          </p:txBody>
        </p:sp>
        <p:sp>
          <p:nvSpPr>
            <p:cNvPr id="95" name="양쪽 모서리가 둥근 사각형 94"/>
            <p:cNvSpPr/>
            <p:nvPr/>
          </p:nvSpPr>
          <p:spPr>
            <a:xfrm>
              <a:off x="5720368" y="4907065"/>
              <a:ext cx="432000" cy="432000"/>
            </a:xfrm>
            <a:prstGeom prst="round2SameRect">
              <a:avLst>
                <a:gd name="adj1" fmla="val 14431"/>
                <a:gd name="adj2" fmla="val 0"/>
              </a:avLst>
            </a:prstGeom>
            <a:solidFill>
              <a:srgbClr val="A72E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31">
                <a:latin typeface="+mn-ea"/>
              </a:endParaRPr>
            </a:p>
          </p:txBody>
        </p:sp>
        <p:sp>
          <p:nvSpPr>
            <p:cNvPr id="96" name="양쪽 모서리가 둥근 사각형 95"/>
            <p:cNvSpPr/>
            <p:nvPr/>
          </p:nvSpPr>
          <p:spPr>
            <a:xfrm>
              <a:off x="6260031" y="4907065"/>
              <a:ext cx="432000" cy="432000"/>
            </a:xfrm>
            <a:prstGeom prst="round2SameRect">
              <a:avLst>
                <a:gd name="adj1" fmla="val 14431"/>
                <a:gd name="adj2" fmla="val 0"/>
              </a:avLst>
            </a:prstGeom>
            <a:solidFill>
              <a:srgbClr val="EFA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31">
                <a:latin typeface="+mn-ea"/>
              </a:endParaRPr>
            </a:p>
          </p:txBody>
        </p:sp>
        <p:sp>
          <p:nvSpPr>
            <p:cNvPr id="97" name="양쪽 모서리가 둥근 사각형 96"/>
            <p:cNvSpPr/>
            <p:nvPr/>
          </p:nvSpPr>
          <p:spPr>
            <a:xfrm>
              <a:off x="6799694" y="4907065"/>
              <a:ext cx="432000" cy="432000"/>
            </a:xfrm>
            <a:prstGeom prst="round2SameRect">
              <a:avLst>
                <a:gd name="adj1" fmla="val 14431"/>
                <a:gd name="adj2" fmla="val 0"/>
              </a:avLst>
            </a:prstGeom>
            <a:solidFill>
              <a:srgbClr val="847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31">
                <a:latin typeface="+mn-ea"/>
              </a:endParaRPr>
            </a:p>
          </p:txBody>
        </p:sp>
        <p:sp>
          <p:nvSpPr>
            <p:cNvPr id="98" name="양쪽 모서리가 둥근 사각형 97"/>
            <p:cNvSpPr/>
            <p:nvPr/>
          </p:nvSpPr>
          <p:spPr>
            <a:xfrm>
              <a:off x="7339357" y="4907065"/>
              <a:ext cx="432000" cy="432000"/>
            </a:xfrm>
            <a:prstGeom prst="round2SameRect">
              <a:avLst>
                <a:gd name="adj1" fmla="val 14431"/>
                <a:gd name="adj2" fmla="val 0"/>
              </a:avLst>
            </a:prstGeom>
            <a:solidFill>
              <a:srgbClr val="8A7E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31">
                <a:latin typeface="+mn-ea"/>
              </a:endParaRPr>
            </a:p>
          </p:txBody>
        </p:sp>
        <p:sp>
          <p:nvSpPr>
            <p:cNvPr id="99" name="양쪽 모서리가 둥근 사각형 98"/>
            <p:cNvSpPr/>
            <p:nvPr/>
          </p:nvSpPr>
          <p:spPr>
            <a:xfrm>
              <a:off x="7879015" y="4907065"/>
              <a:ext cx="432000" cy="432000"/>
            </a:xfrm>
            <a:prstGeom prst="round2SameRect">
              <a:avLst>
                <a:gd name="adj1" fmla="val 14431"/>
                <a:gd name="adj2" fmla="val 0"/>
              </a:avLst>
            </a:prstGeom>
            <a:solidFill>
              <a:srgbClr val="8A8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31">
                <a:latin typeface="+mn-ea"/>
              </a:endParaRPr>
            </a:p>
          </p:txBody>
        </p:sp>
        <p:sp>
          <p:nvSpPr>
            <p:cNvPr id="116" name="양쪽 모서리가 둥근 사각형 115"/>
            <p:cNvSpPr/>
            <p:nvPr/>
          </p:nvSpPr>
          <p:spPr>
            <a:xfrm>
              <a:off x="863400" y="5339065"/>
              <a:ext cx="432000" cy="299077"/>
            </a:xfrm>
            <a:prstGeom prst="round2SameRect">
              <a:avLst>
                <a:gd name="adj1" fmla="val 0"/>
                <a:gd name="adj2" fmla="val 23324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554">
                  <a:solidFill>
                    <a:schemeClr val="tx1"/>
                  </a:solidFill>
                  <a:latin typeface="+mn-ea"/>
                </a:rPr>
                <a:t>Main</a:t>
              </a:r>
              <a:endParaRPr lang="ko-KR" altLang="en-US" sz="554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7" name="양쪽 모서리가 둥근 사각형 116"/>
            <p:cNvSpPr/>
            <p:nvPr/>
          </p:nvSpPr>
          <p:spPr>
            <a:xfrm>
              <a:off x="1403063" y="5339065"/>
              <a:ext cx="432000" cy="299077"/>
            </a:xfrm>
            <a:prstGeom prst="round2SameRect">
              <a:avLst>
                <a:gd name="adj1" fmla="val 0"/>
                <a:gd name="adj2" fmla="val 23324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554">
                  <a:solidFill>
                    <a:schemeClr val="tx1"/>
                  </a:solidFill>
                  <a:latin typeface="+mn-ea"/>
                </a:rPr>
                <a:t>Main</a:t>
              </a:r>
              <a:endParaRPr lang="ko-KR" altLang="en-US" sz="554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8" name="양쪽 모서리가 둥근 사각형 117"/>
            <p:cNvSpPr/>
            <p:nvPr/>
          </p:nvSpPr>
          <p:spPr>
            <a:xfrm>
              <a:off x="1941139" y="5339065"/>
              <a:ext cx="432000" cy="299077"/>
            </a:xfrm>
            <a:prstGeom prst="round2SameRect">
              <a:avLst>
                <a:gd name="adj1" fmla="val 0"/>
                <a:gd name="adj2" fmla="val 23324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554">
                  <a:solidFill>
                    <a:schemeClr val="tx1"/>
                  </a:solidFill>
                  <a:latin typeface="+mn-ea"/>
                </a:rPr>
                <a:t>Sub</a:t>
              </a:r>
              <a:endParaRPr lang="ko-KR" altLang="en-US" sz="554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9" name="양쪽 모서리가 둥근 사각형 118"/>
            <p:cNvSpPr/>
            <p:nvPr/>
          </p:nvSpPr>
          <p:spPr>
            <a:xfrm>
              <a:off x="2482389" y="5339065"/>
              <a:ext cx="432000" cy="299077"/>
            </a:xfrm>
            <a:prstGeom prst="round2SameRect">
              <a:avLst>
                <a:gd name="adj1" fmla="val 0"/>
                <a:gd name="adj2" fmla="val 23324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554">
                  <a:solidFill>
                    <a:schemeClr val="tx1"/>
                  </a:solidFill>
                  <a:latin typeface="+mn-ea"/>
                </a:rPr>
                <a:t>Sub</a:t>
              </a:r>
              <a:endParaRPr lang="ko-KR" altLang="en-US" sz="554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0" name="양쪽 모서리가 둥근 사각형 119"/>
            <p:cNvSpPr/>
            <p:nvPr/>
          </p:nvSpPr>
          <p:spPr>
            <a:xfrm>
              <a:off x="3020466" y="5339065"/>
              <a:ext cx="432000" cy="299077"/>
            </a:xfrm>
            <a:prstGeom prst="round2SameRect">
              <a:avLst>
                <a:gd name="adj1" fmla="val 0"/>
                <a:gd name="adj2" fmla="val 23324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554">
                  <a:solidFill>
                    <a:schemeClr val="tx1"/>
                  </a:solidFill>
                  <a:latin typeface="+mn-ea"/>
                </a:rPr>
                <a:t>Point</a:t>
              </a:r>
              <a:endParaRPr lang="ko-KR" altLang="en-US" sz="554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1" name="양쪽 모서리가 둥근 사각형 120"/>
            <p:cNvSpPr/>
            <p:nvPr/>
          </p:nvSpPr>
          <p:spPr>
            <a:xfrm>
              <a:off x="3561715" y="5339065"/>
              <a:ext cx="432000" cy="299077"/>
            </a:xfrm>
            <a:prstGeom prst="round2SameRect">
              <a:avLst>
                <a:gd name="adj1" fmla="val 0"/>
                <a:gd name="adj2" fmla="val 23324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554">
                  <a:solidFill>
                    <a:schemeClr val="tx1"/>
                  </a:solidFill>
                  <a:latin typeface="+mn-ea"/>
                </a:rPr>
                <a:t>Point</a:t>
              </a:r>
              <a:endParaRPr lang="ko-KR" altLang="en-US" sz="554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2" name="양쪽 모서리가 둥근 사각형 121"/>
            <p:cNvSpPr/>
            <p:nvPr/>
          </p:nvSpPr>
          <p:spPr>
            <a:xfrm>
              <a:off x="4099789" y="5339065"/>
              <a:ext cx="432000" cy="299077"/>
            </a:xfrm>
            <a:prstGeom prst="round2SameRect">
              <a:avLst>
                <a:gd name="adj1" fmla="val 0"/>
                <a:gd name="adj2" fmla="val 23324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554">
                  <a:solidFill>
                    <a:schemeClr val="tx1"/>
                  </a:solidFill>
                  <a:latin typeface="+mn-ea"/>
                </a:rPr>
                <a:t>Point</a:t>
              </a:r>
              <a:endParaRPr lang="ko-KR" altLang="en-US" sz="554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3" name="양쪽 모서리가 둥근 사각형 122"/>
            <p:cNvSpPr/>
            <p:nvPr/>
          </p:nvSpPr>
          <p:spPr>
            <a:xfrm>
              <a:off x="4637862" y="5339065"/>
              <a:ext cx="432000" cy="299077"/>
            </a:xfrm>
            <a:prstGeom prst="round2SameRect">
              <a:avLst>
                <a:gd name="adj1" fmla="val 0"/>
                <a:gd name="adj2" fmla="val 23324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554">
                  <a:solidFill>
                    <a:schemeClr val="tx1"/>
                  </a:solidFill>
                  <a:latin typeface="+mn-ea"/>
                </a:rPr>
                <a:t>Digital</a:t>
              </a:r>
              <a:endParaRPr lang="ko-KR" altLang="en-US" sz="554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4" name="양쪽 모서리가 둥근 사각형 123"/>
            <p:cNvSpPr/>
            <p:nvPr/>
          </p:nvSpPr>
          <p:spPr>
            <a:xfrm>
              <a:off x="5180705" y="5339065"/>
              <a:ext cx="432000" cy="299077"/>
            </a:xfrm>
            <a:prstGeom prst="round2SameRect">
              <a:avLst>
                <a:gd name="adj1" fmla="val 0"/>
                <a:gd name="adj2" fmla="val 23324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554">
                  <a:solidFill>
                    <a:schemeClr val="tx1"/>
                  </a:solidFill>
                  <a:latin typeface="+mn-ea"/>
                </a:rPr>
                <a:t>Digital</a:t>
              </a:r>
              <a:endParaRPr lang="ko-KR" altLang="en-US" sz="554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5" name="양쪽 모서리가 둥근 사각형 124"/>
            <p:cNvSpPr/>
            <p:nvPr/>
          </p:nvSpPr>
          <p:spPr>
            <a:xfrm>
              <a:off x="5717189" y="5339065"/>
              <a:ext cx="432000" cy="299077"/>
            </a:xfrm>
            <a:prstGeom prst="round2SameRect">
              <a:avLst>
                <a:gd name="adj1" fmla="val 0"/>
                <a:gd name="adj2" fmla="val 23324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554">
                  <a:solidFill>
                    <a:schemeClr val="tx1"/>
                  </a:solidFill>
                  <a:latin typeface="+mn-ea"/>
                </a:rPr>
                <a:t>Digital</a:t>
              </a:r>
              <a:endParaRPr lang="ko-KR" altLang="en-US" sz="554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6" name="양쪽 모서리가 둥근 사각형 125"/>
            <p:cNvSpPr/>
            <p:nvPr/>
          </p:nvSpPr>
          <p:spPr>
            <a:xfrm>
              <a:off x="6260031" y="5339065"/>
              <a:ext cx="432000" cy="299077"/>
            </a:xfrm>
            <a:prstGeom prst="round2SameRect">
              <a:avLst>
                <a:gd name="adj1" fmla="val 0"/>
                <a:gd name="adj2" fmla="val 23324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554">
                  <a:solidFill>
                    <a:schemeClr val="tx1"/>
                  </a:solidFill>
                  <a:latin typeface="+mn-ea"/>
                </a:rPr>
                <a:t>Digital</a:t>
              </a:r>
              <a:endParaRPr lang="ko-KR" altLang="en-US" sz="554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7" name="양쪽 모서리가 둥근 사각형 126"/>
            <p:cNvSpPr/>
            <p:nvPr/>
          </p:nvSpPr>
          <p:spPr>
            <a:xfrm>
              <a:off x="6799689" y="5339065"/>
              <a:ext cx="432000" cy="299077"/>
            </a:xfrm>
            <a:prstGeom prst="round2SameRect">
              <a:avLst>
                <a:gd name="adj1" fmla="val 0"/>
                <a:gd name="adj2" fmla="val 23324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554">
                  <a:solidFill>
                    <a:schemeClr val="tx1"/>
                  </a:solidFill>
                  <a:latin typeface="+mn-ea"/>
                </a:rPr>
                <a:t>Special</a:t>
              </a:r>
              <a:endParaRPr lang="ko-KR" altLang="en-US" sz="554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8" name="양쪽 모서리가 둥근 사각형 127"/>
            <p:cNvSpPr/>
            <p:nvPr/>
          </p:nvSpPr>
          <p:spPr>
            <a:xfrm>
              <a:off x="7339357" y="5339065"/>
              <a:ext cx="432000" cy="299077"/>
            </a:xfrm>
            <a:prstGeom prst="round2SameRect">
              <a:avLst>
                <a:gd name="adj1" fmla="val 0"/>
                <a:gd name="adj2" fmla="val 23324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554">
                  <a:solidFill>
                    <a:schemeClr val="tx1"/>
                  </a:solidFill>
                  <a:latin typeface="+mn-ea"/>
                </a:rPr>
                <a:t>Special</a:t>
              </a:r>
              <a:endParaRPr lang="ko-KR" altLang="en-US" sz="554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9" name="양쪽 모서리가 둥근 사각형 128"/>
            <p:cNvSpPr/>
            <p:nvPr/>
          </p:nvSpPr>
          <p:spPr>
            <a:xfrm>
              <a:off x="7879015" y="5339065"/>
              <a:ext cx="432000" cy="299077"/>
            </a:xfrm>
            <a:prstGeom prst="round2SameRect">
              <a:avLst>
                <a:gd name="adj1" fmla="val 0"/>
                <a:gd name="adj2" fmla="val 23324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554">
                  <a:solidFill>
                    <a:schemeClr val="tx1"/>
                  </a:solidFill>
                  <a:latin typeface="+mn-ea"/>
                </a:rPr>
                <a:t>Special</a:t>
              </a:r>
              <a:endParaRPr lang="ko-KR" altLang="en-US" sz="554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4B66F10-EFCF-A8C1-CEF6-0117104F28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339DC2-B356-8999-4175-3BDEA148BC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별첨</a:t>
            </a:r>
            <a:r>
              <a:rPr lang="en-US" altLang="ko-KR"/>
              <a:t>] </a:t>
            </a:r>
            <a:r>
              <a:rPr lang="ko-KR" altLang="en-US"/>
              <a:t>컬러가이드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2330C4-CC2A-F2DB-9993-0AF371B278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892" y="636348"/>
            <a:ext cx="8280000" cy="432000"/>
          </a:xfrm>
        </p:spPr>
        <p:txBody>
          <a:bodyPr>
            <a:normAutofit/>
          </a:bodyPr>
          <a:lstStyle/>
          <a:p>
            <a:r>
              <a:rPr lang="ko-KR" altLang="en-US"/>
              <a:t>스포이트를 활용해 색상을 적용해 보세요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3C79DC5-4DDE-8209-7137-0EEB2E3892DE}"/>
              </a:ext>
            </a:extLst>
          </p:cNvPr>
          <p:cNvGrpSpPr/>
          <p:nvPr/>
        </p:nvGrpSpPr>
        <p:grpSpPr>
          <a:xfrm>
            <a:off x="6473633" y="479249"/>
            <a:ext cx="326056" cy="598962"/>
            <a:chOff x="5800665" y="476768"/>
            <a:chExt cx="326056" cy="598962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070C4A1C-2225-8B33-2A2C-DCDF86C40F65}"/>
                </a:ext>
              </a:extLst>
            </p:cNvPr>
            <p:cNvSpPr/>
            <p:nvPr/>
          </p:nvSpPr>
          <p:spPr>
            <a:xfrm rot="18112817">
              <a:off x="6008523" y="499521"/>
              <a:ext cx="140952" cy="95445"/>
            </a:xfrm>
            <a:custGeom>
              <a:avLst/>
              <a:gdLst>
                <a:gd name="connsiteX0" fmla="*/ 0 w 311246"/>
                <a:gd name="connsiteY0" fmla="*/ 0 h 195054"/>
                <a:gd name="connsiteX1" fmla="*/ 213719 w 311246"/>
                <a:gd name="connsiteY1" fmla="*/ 0 h 195054"/>
                <a:gd name="connsiteX2" fmla="*/ 311246 w 311246"/>
                <a:gd name="connsiteY2" fmla="*/ 97527 h 195054"/>
                <a:gd name="connsiteX3" fmla="*/ 311245 w 311246"/>
                <a:gd name="connsiteY3" fmla="*/ 97527 h 195054"/>
                <a:gd name="connsiteX4" fmla="*/ 213718 w 311246"/>
                <a:gd name="connsiteY4" fmla="*/ 195054 h 195054"/>
                <a:gd name="connsiteX5" fmla="*/ 0 w 311246"/>
                <a:gd name="connsiteY5" fmla="*/ 195054 h 195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246" h="195054">
                  <a:moveTo>
                    <a:pt x="0" y="0"/>
                  </a:moveTo>
                  <a:lnTo>
                    <a:pt x="213719" y="0"/>
                  </a:lnTo>
                  <a:cubicBezTo>
                    <a:pt x="267582" y="0"/>
                    <a:pt x="311246" y="43664"/>
                    <a:pt x="311246" y="97527"/>
                  </a:cubicBezTo>
                  <a:lnTo>
                    <a:pt x="311245" y="97527"/>
                  </a:lnTo>
                  <a:cubicBezTo>
                    <a:pt x="311245" y="151390"/>
                    <a:pt x="267581" y="195054"/>
                    <a:pt x="213718" y="195054"/>
                  </a:cubicBezTo>
                  <a:lnTo>
                    <a:pt x="0" y="195054"/>
                  </a:lnTo>
                  <a:close/>
                </a:path>
              </a:pathLst>
            </a:custGeom>
            <a:noFill/>
            <a:ln>
              <a:solidFill>
                <a:srgbClr val="00917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53B5FA70-CDC6-6EEB-5283-0F8EE2C46899}"/>
                </a:ext>
              </a:extLst>
            </p:cNvPr>
            <p:cNvSpPr/>
            <p:nvPr/>
          </p:nvSpPr>
          <p:spPr>
            <a:xfrm rot="18112817">
              <a:off x="5657117" y="785077"/>
              <a:ext cx="492975" cy="88332"/>
            </a:xfrm>
            <a:custGeom>
              <a:avLst/>
              <a:gdLst>
                <a:gd name="connsiteX0" fmla="*/ 183825 w 1088570"/>
                <a:gd name="connsiteY0" fmla="*/ 0 h 195053"/>
                <a:gd name="connsiteX1" fmla="*/ 1088570 w 1088570"/>
                <a:gd name="connsiteY1" fmla="*/ 0 h 195053"/>
                <a:gd name="connsiteX2" fmla="*/ 1088570 w 1088570"/>
                <a:gd name="connsiteY2" fmla="*/ 195053 h 195053"/>
                <a:gd name="connsiteX3" fmla="*/ 183825 w 1088570"/>
                <a:gd name="connsiteY3" fmla="*/ 195053 h 195053"/>
                <a:gd name="connsiteX4" fmla="*/ 129078 w 1088570"/>
                <a:gd name="connsiteY4" fmla="*/ 140306 h 195053"/>
                <a:gd name="connsiteX5" fmla="*/ 129078 w 1088570"/>
                <a:gd name="connsiteY5" fmla="*/ 130939 h 195053"/>
                <a:gd name="connsiteX6" fmla="*/ 33412 w 1088570"/>
                <a:gd name="connsiteY6" fmla="*/ 130939 h 195053"/>
                <a:gd name="connsiteX7" fmla="*/ 0 w 1088570"/>
                <a:gd name="connsiteY7" fmla="*/ 97527 h 195053"/>
                <a:gd name="connsiteX8" fmla="*/ 33412 w 1088570"/>
                <a:gd name="connsiteY8" fmla="*/ 64115 h 195053"/>
                <a:gd name="connsiteX9" fmla="*/ 129078 w 1088570"/>
                <a:gd name="connsiteY9" fmla="*/ 64115 h 195053"/>
                <a:gd name="connsiteX10" fmla="*/ 129078 w 1088570"/>
                <a:gd name="connsiteY10" fmla="*/ 54747 h 195053"/>
                <a:gd name="connsiteX11" fmla="*/ 183825 w 1088570"/>
                <a:gd name="connsiteY11" fmla="*/ 0 h 195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88570" h="195053">
                  <a:moveTo>
                    <a:pt x="183825" y="0"/>
                  </a:moveTo>
                  <a:lnTo>
                    <a:pt x="1088570" y="0"/>
                  </a:lnTo>
                  <a:lnTo>
                    <a:pt x="1088570" y="195053"/>
                  </a:lnTo>
                  <a:lnTo>
                    <a:pt x="183825" y="195053"/>
                  </a:lnTo>
                  <a:cubicBezTo>
                    <a:pt x="153589" y="195053"/>
                    <a:pt x="129078" y="170542"/>
                    <a:pt x="129078" y="140306"/>
                  </a:cubicBezTo>
                  <a:lnTo>
                    <a:pt x="129078" y="130939"/>
                  </a:lnTo>
                  <a:lnTo>
                    <a:pt x="33412" y="130939"/>
                  </a:lnTo>
                  <a:cubicBezTo>
                    <a:pt x="14959" y="130939"/>
                    <a:pt x="0" y="115980"/>
                    <a:pt x="0" y="97527"/>
                  </a:cubicBezTo>
                  <a:cubicBezTo>
                    <a:pt x="0" y="79074"/>
                    <a:pt x="14959" y="64115"/>
                    <a:pt x="33412" y="64115"/>
                  </a:cubicBezTo>
                  <a:lnTo>
                    <a:pt x="129078" y="64115"/>
                  </a:lnTo>
                  <a:lnTo>
                    <a:pt x="129078" y="54747"/>
                  </a:lnTo>
                  <a:cubicBezTo>
                    <a:pt x="129078" y="24511"/>
                    <a:pt x="153589" y="0"/>
                    <a:pt x="183825" y="0"/>
                  </a:cubicBezTo>
                  <a:close/>
                </a:path>
              </a:pathLst>
            </a:custGeom>
            <a:noFill/>
            <a:ln>
              <a:solidFill>
                <a:srgbClr val="00917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1743D184-3F03-404F-2F0E-716FABE89EC4}"/>
                </a:ext>
              </a:extLst>
            </p:cNvPr>
            <p:cNvSpPr/>
            <p:nvPr/>
          </p:nvSpPr>
          <p:spPr>
            <a:xfrm rot="1912816">
              <a:off x="5967259" y="598382"/>
              <a:ext cx="141046" cy="3026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00917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0BDA6F9D-D537-4654-AFC7-764530897357}"/>
                </a:ext>
              </a:extLst>
            </p:cNvPr>
            <p:cNvSpPr/>
            <p:nvPr/>
          </p:nvSpPr>
          <p:spPr>
            <a:xfrm rot="18112817">
              <a:off x="5709812" y="885625"/>
              <a:ext cx="270562" cy="88856"/>
            </a:xfrm>
            <a:custGeom>
              <a:avLst/>
              <a:gdLst>
                <a:gd name="connsiteX0" fmla="*/ 183825 w 597445"/>
                <a:gd name="connsiteY0" fmla="*/ 0 h 196210"/>
                <a:gd name="connsiteX1" fmla="*/ 414614 w 597445"/>
                <a:gd name="connsiteY1" fmla="*/ 8721 h 196210"/>
                <a:gd name="connsiteX2" fmla="*/ 597445 w 597445"/>
                <a:gd name="connsiteY2" fmla="*/ 196210 h 196210"/>
                <a:gd name="connsiteX3" fmla="*/ 183825 w 597445"/>
                <a:gd name="connsiteY3" fmla="*/ 195053 h 196210"/>
                <a:gd name="connsiteX4" fmla="*/ 129078 w 597445"/>
                <a:gd name="connsiteY4" fmla="*/ 140306 h 196210"/>
                <a:gd name="connsiteX5" fmla="*/ 129078 w 597445"/>
                <a:gd name="connsiteY5" fmla="*/ 130939 h 196210"/>
                <a:gd name="connsiteX6" fmla="*/ 33412 w 597445"/>
                <a:gd name="connsiteY6" fmla="*/ 130939 h 196210"/>
                <a:gd name="connsiteX7" fmla="*/ 0 w 597445"/>
                <a:gd name="connsiteY7" fmla="*/ 97527 h 196210"/>
                <a:gd name="connsiteX8" fmla="*/ 33412 w 597445"/>
                <a:gd name="connsiteY8" fmla="*/ 64115 h 196210"/>
                <a:gd name="connsiteX9" fmla="*/ 129078 w 597445"/>
                <a:gd name="connsiteY9" fmla="*/ 64115 h 196210"/>
                <a:gd name="connsiteX10" fmla="*/ 129078 w 597445"/>
                <a:gd name="connsiteY10" fmla="*/ 54747 h 196210"/>
                <a:gd name="connsiteX11" fmla="*/ 183825 w 597445"/>
                <a:gd name="connsiteY11" fmla="*/ 0 h 19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7445" h="196210">
                  <a:moveTo>
                    <a:pt x="183825" y="0"/>
                  </a:moveTo>
                  <a:lnTo>
                    <a:pt x="414614" y="8721"/>
                  </a:lnTo>
                  <a:lnTo>
                    <a:pt x="597445" y="196210"/>
                  </a:lnTo>
                  <a:lnTo>
                    <a:pt x="183825" y="195053"/>
                  </a:lnTo>
                  <a:cubicBezTo>
                    <a:pt x="153589" y="195053"/>
                    <a:pt x="129078" y="170542"/>
                    <a:pt x="129078" y="140306"/>
                  </a:cubicBezTo>
                  <a:lnTo>
                    <a:pt x="129078" y="130939"/>
                  </a:lnTo>
                  <a:lnTo>
                    <a:pt x="33412" y="130939"/>
                  </a:lnTo>
                  <a:cubicBezTo>
                    <a:pt x="14959" y="130939"/>
                    <a:pt x="0" y="115980"/>
                    <a:pt x="0" y="97527"/>
                  </a:cubicBezTo>
                  <a:cubicBezTo>
                    <a:pt x="0" y="79074"/>
                    <a:pt x="14959" y="64115"/>
                    <a:pt x="33412" y="64115"/>
                  </a:cubicBezTo>
                  <a:lnTo>
                    <a:pt x="129078" y="64115"/>
                  </a:lnTo>
                  <a:lnTo>
                    <a:pt x="129078" y="54747"/>
                  </a:lnTo>
                  <a:cubicBezTo>
                    <a:pt x="129078" y="24511"/>
                    <a:pt x="153589" y="0"/>
                    <a:pt x="183825" y="0"/>
                  </a:cubicBezTo>
                  <a:close/>
                </a:path>
              </a:pathLst>
            </a:custGeom>
            <a:solidFill>
              <a:srgbClr val="00917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83120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529273EC-9864-D41A-F157-E08255DE66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6670" y="1161305"/>
            <a:ext cx="2981893" cy="285667"/>
          </a:xfrm>
        </p:spPr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개요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A1544566-277B-F8AF-49C6-61C16FCEE5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6670" y="1599966"/>
            <a:ext cx="2981893" cy="244858"/>
          </a:xfrm>
        </p:spPr>
        <p:txBody>
          <a:bodyPr/>
          <a:lstStyle/>
          <a:p>
            <a:r>
              <a:rPr lang="en-US" altLang="ko-KR"/>
              <a:t>1.1</a:t>
            </a:r>
            <a:r>
              <a:rPr lang="ko-KR" altLang="en-US"/>
              <a:t> 프로젝트 개요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F0C2E011-959B-2660-C9A9-AEEDD6D5A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목차</a:t>
            </a:r>
            <a:r>
              <a:rPr lang="en-US" altLang="ko-KR"/>
              <a:t>(</a:t>
            </a:r>
            <a:r>
              <a:rPr lang="ko-KR" altLang="en-US"/>
              <a:t>예시</a:t>
            </a:r>
            <a:r>
              <a:rPr lang="en-US" altLang="ko-KR"/>
              <a:t>):</a:t>
            </a:r>
            <a:endParaRPr lang="ko-KR" altLang="en-US"/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A1544566-277B-F8AF-49C6-61C16FCEE5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0693" y="1924750"/>
            <a:ext cx="2981893" cy="244858"/>
          </a:xfrm>
        </p:spPr>
        <p:txBody>
          <a:bodyPr/>
          <a:lstStyle/>
          <a:p>
            <a:r>
              <a:rPr lang="en-US" altLang="ko-KR"/>
              <a:t>1.2</a:t>
            </a:r>
            <a:r>
              <a:rPr lang="ko-KR" altLang="en-US"/>
              <a:t> 기획 배경 및 필요성</a:t>
            </a:r>
          </a:p>
        </p:txBody>
      </p:sp>
      <p:sp>
        <p:nvSpPr>
          <p:cNvPr id="31" name="텍스트 개체 틀 17">
            <a:extLst>
              <a:ext uri="{FF2B5EF4-FFF2-40B4-BE49-F238E27FC236}">
                <a16:creationId xmlns:a16="http://schemas.microsoft.com/office/drawing/2014/main" id="{529273EC-9864-D41A-F157-E08255DE66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9928" y="2780737"/>
            <a:ext cx="2981893" cy="285667"/>
          </a:xfrm>
        </p:spPr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개발 목표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A1544566-277B-F8AF-49C6-61C16FCEE5B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9928" y="3219398"/>
            <a:ext cx="2981893" cy="244858"/>
          </a:xfrm>
        </p:spPr>
        <p:txBody>
          <a:bodyPr/>
          <a:lstStyle/>
          <a:p>
            <a:r>
              <a:rPr lang="en-US" altLang="ko-KR"/>
              <a:t>2.1 </a:t>
            </a:r>
            <a:r>
              <a:rPr lang="ko-KR" altLang="en-US"/>
              <a:t>프로젝트 목표</a:t>
            </a:r>
          </a:p>
        </p:txBody>
      </p:sp>
      <p:sp>
        <p:nvSpPr>
          <p:cNvPr id="33" name="텍스트 개체 틀 18">
            <a:extLst>
              <a:ext uri="{FF2B5EF4-FFF2-40B4-BE49-F238E27FC236}">
                <a16:creationId xmlns:a16="http://schemas.microsoft.com/office/drawing/2014/main" id="{A1544566-277B-F8AF-49C6-61C16FCEE5B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51" y="3544182"/>
            <a:ext cx="2981893" cy="244858"/>
          </a:xfrm>
        </p:spPr>
        <p:txBody>
          <a:bodyPr/>
          <a:lstStyle/>
          <a:p>
            <a:r>
              <a:rPr lang="en-US" altLang="ko-KR"/>
              <a:t>2.2 </a:t>
            </a:r>
            <a:r>
              <a:rPr lang="ko-KR" altLang="en-US"/>
              <a:t>성공 기준</a:t>
            </a:r>
          </a:p>
        </p:txBody>
      </p:sp>
      <p:sp>
        <p:nvSpPr>
          <p:cNvPr id="34" name="텍스트 개체 틀 17">
            <a:extLst>
              <a:ext uri="{FF2B5EF4-FFF2-40B4-BE49-F238E27FC236}">
                <a16:creationId xmlns:a16="http://schemas.microsoft.com/office/drawing/2014/main" id="{529273EC-9864-D41A-F157-E08255DE660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692" y="4411025"/>
            <a:ext cx="2981893" cy="199285"/>
          </a:xfrm>
        </p:spPr>
        <p:txBody>
          <a:bodyPr/>
          <a:lstStyle/>
          <a:p>
            <a:r>
              <a:rPr lang="en-US" altLang="ko-KR"/>
              <a:t>3. MVP </a:t>
            </a:r>
            <a:r>
              <a:rPr lang="ko-KR" altLang="en-US"/>
              <a:t>모델</a:t>
            </a:r>
            <a:r>
              <a:rPr lang="en-US" altLang="ko-KR"/>
              <a:t> </a:t>
            </a:r>
            <a:r>
              <a:rPr lang="ko-KR" altLang="en-US"/>
              <a:t>정의</a:t>
            </a:r>
          </a:p>
        </p:txBody>
      </p:sp>
      <p:sp>
        <p:nvSpPr>
          <p:cNvPr id="35" name="텍스트 개체 틀 18">
            <a:extLst>
              <a:ext uri="{FF2B5EF4-FFF2-40B4-BE49-F238E27FC236}">
                <a16:creationId xmlns:a16="http://schemas.microsoft.com/office/drawing/2014/main" id="{A1544566-277B-F8AF-49C6-61C16FCEE5B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0692" y="4849686"/>
            <a:ext cx="2981893" cy="170816"/>
          </a:xfrm>
        </p:spPr>
        <p:txBody>
          <a:bodyPr/>
          <a:lstStyle/>
          <a:p>
            <a:r>
              <a:rPr lang="en-US" altLang="ko-KR"/>
              <a:t>3.1 MVP </a:t>
            </a:r>
            <a:r>
              <a:rPr lang="ko-KR" altLang="en-US"/>
              <a:t>범위</a:t>
            </a:r>
          </a:p>
        </p:txBody>
      </p:sp>
      <p:sp>
        <p:nvSpPr>
          <p:cNvPr id="36" name="텍스트 개체 틀 18">
            <a:extLst>
              <a:ext uri="{FF2B5EF4-FFF2-40B4-BE49-F238E27FC236}">
                <a16:creationId xmlns:a16="http://schemas.microsoft.com/office/drawing/2014/main" id="{A1544566-277B-F8AF-49C6-61C16FCEE5B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4715" y="5174470"/>
            <a:ext cx="2981893" cy="170816"/>
          </a:xfrm>
        </p:spPr>
        <p:txBody>
          <a:bodyPr/>
          <a:lstStyle/>
          <a:p>
            <a:r>
              <a:rPr lang="en-US" altLang="ko-KR"/>
              <a:t>3.2 </a:t>
            </a:r>
            <a:r>
              <a:rPr lang="ko-KR" altLang="en-US"/>
              <a:t>핵심 사용자 시나리오</a:t>
            </a:r>
          </a:p>
        </p:txBody>
      </p:sp>
      <p:sp>
        <p:nvSpPr>
          <p:cNvPr id="37" name="텍스트 개체 틀 18">
            <a:extLst>
              <a:ext uri="{FF2B5EF4-FFF2-40B4-BE49-F238E27FC236}">
                <a16:creationId xmlns:a16="http://schemas.microsoft.com/office/drawing/2014/main" id="{A1544566-277B-F8AF-49C6-61C16FCEE5B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4715" y="5499254"/>
            <a:ext cx="2981893" cy="170816"/>
          </a:xfrm>
        </p:spPr>
        <p:txBody>
          <a:bodyPr/>
          <a:lstStyle/>
          <a:p>
            <a:r>
              <a:rPr lang="en-US" altLang="ko-KR"/>
              <a:t>3.3 </a:t>
            </a:r>
            <a:r>
              <a:rPr lang="ko-KR" altLang="en-US"/>
              <a:t>사용자 페르소나 분석</a:t>
            </a:r>
          </a:p>
        </p:txBody>
      </p:sp>
      <p:sp>
        <p:nvSpPr>
          <p:cNvPr id="38" name="텍스트 개체 틀 17">
            <a:extLst>
              <a:ext uri="{FF2B5EF4-FFF2-40B4-BE49-F238E27FC236}">
                <a16:creationId xmlns:a16="http://schemas.microsoft.com/office/drawing/2014/main" id="{529273EC-9864-D41A-F157-E08255DE66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511947" y="1161305"/>
            <a:ext cx="2981893" cy="199285"/>
          </a:xfrm>
        </p:spPr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기술 스택 및 아키텍처</a:t>
            </a:r>
          </a:p>
        </p:txBody>
      </p:sp>
      <p:sp>
        <p:nvSpPr>
          <p:cNvPr id="39" name="텍스트 개체 틀 18">
            <a:extLst>
              <a:ext uri="{FF2B5EF4-FFF2-40B4-BE49-F238E27FC236}">
                <a16:creationId xmlns:a16="http://schemas.microsoft.com/office/drawing/2014/main" id="{A1544566-277B-F8AF-49C6-61C16FCEE5B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505970" y="1599966"/>
            <a:ext cx="2981893" cy="170816"/>
          </a:xfrm>
        </p:spPr>
        <p:txBody>
          <a:bodyPr/>
          <a:lstStyle/>
          <a:p>
            <a:r>
              <a:rPr lang="en-US" altLang="ko-KR"/>
              <a:t>4.1 </a:t>
            </a:r>
            <a:r>
              <a:rPr lang="ko-KR" altLang="en-US"/>
              <a:t>기술 스택 및 선택 이유</a:t>
            </a:r>
          </a:p>
        </p:txBody>
      </p:sp>
      <p:sp>
        <p:nvSpPr>
          <p:cNvPr id="40" name="텍스트 개체 틀 18">
            <a:extLst>
              <a:ext uri="{FF2B5EF4-FFF2-40B4-BE49-F238E27FC236}">
                <a16:creationId xmlns:a16="http://schemas.microsoft.com/office/drawing/2014/main" id="{A1544566-277B-F8AF-49C6-61C16FCEE5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05970" y="1924750"/>
            <a:ext cx="2981893" cy="170816"/>
          </a:xfrm>
        </p:spPr>
        <p:txBody>
          <a:bodyPr/>
          <a:lstStyle/>
          <a:p>
            <a:r>
              <a:rPr lang="en-US" altLang="ko-KR"/>
              <a:t>4.2 </a:t>
            </a:r>
            <a:r>
              <a:rPr lang="ko-KR" altLang="en-US"/>
              <a:t>시스템 아키텍처 설계</a:t>
            </a:r>
          </a:p>
        </p:txBody>
      </p:sp>
      <p:sp>
        <p:nvSpPr>
          <p:cNvPr id="49" name="텍스트 개체 틀 17">
            <a:extLst>
              <a:ext uri="{FF2B5EF4-FFF2-40B4-BE49-F238E27FC236}">
                <a16:creationId xmlns:a16="http://schemas.microsoft.com/office/drawing/2014/main" id="{529273EC-9864-D41A-F157-E08255DE660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511947" y="2780737"/>
            <a:ext cx="2981893" cy="199285"/>
          </a:xfrm>
        </p:spPr>
        <p:txBody>
          <a:bodyPr>
            <a:normAutofit fontScale="40000" lnSpcReduction="20000"/>
          </a:bodyPr>
          <a:lstStyle/>
          <a:p>
            <a:r>
              <a:rPr lang="en-US" altLang="ko-KR"/>
              <a:t>5. </a:t>
            </a:r>
            <a:r>
              <a:rPr lang="ko-KR" altLang="en-US"/>
              <a:t>프로젝트</a:t>
            </a:r>
            <a:r>
              <a:rPr lang="en-US" altLang="ko-KR"/>
              <a:t> </a:t>
            </a:r>
            <a:r>
              <a:rPr lang="ko-KR" altLang="en-US"/>
              <a:t>관리</a:t>
            </a:r>
            <a:endParaRPr lang="en-US" altLang="ko-KR"/>
          </a:p>
        </p:txBody>
      </p:sp>
      <p:sp>
        <p:nvSpPr>
          <p:cNvPr id="50" name="텍스트 개체 틀 18">
            <a:extLst>
              <a:ext uri="{FF2B5EF4-FFF2-40B4-BE49-F238E27FC236}">
                <a16:creationId xmlns:a16="http://schemas.microsoft.com/office/drawing/2014/main" id="{A1544566-277B-F8AF-49C6-61C16FCEE5B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511947" y="3219398"/>
            <a:ext cx="2981893" cy="170816"/>
          </a:xfrm>
        </p:spPr>
        <p:txBody>
          <a:bodyPr>
            <a:normAutofit fontScale="25000" lnSpcReduction="20000"/>
          </a:bodyPr>
          <a:lstStyle/>
          <a:p>
            <a:r>
              <a:rPr lang="en-US" altLang="ko-KR"/>
              <a:t>5.1 </a:t>
            </a:r>
            <a:r>
              <a:rPr lang="ko-KR" altLang="en-US"/>
              <a:t>인력 및 자원 관리</a:t>
            </a:r>
          </a:p>
        </p:txBody>
      </p:sp>
      <p:sp>
        <p:nvSpPr>
          <p:cNvPr id="21" name="텍스트 개체 틀 18">
            <a:extLst>
              <a:ext uri="{FF2B5EF4-FFF2-40B4-BE49-F238E27FC236}">
                <a16:creationId xmlns:a16="http://schemas.microsoft.com/office/drawing/2014/main" id="{A1544566-277B-F8AF-49C6-61C16FCEE5B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511947" y="3544182"/>
            <a:ext cx="2981893" cy="170816"/>
          </a:xfrm>
        </p:spPr>
        <p:txBody>
          <a:bodyPr>
            <a:normAutofit fontScale="25000" lnSpcReduction="20000"/>
          </a:bodyPr>
          <a:lstStyle/>
          <a:p>
            <a:r>
              <a:rPr lang="en-US" altLang="ko-KR"/>
              <a:t>5.2 </a:t>
            </a:r>
            <a:r>
              <a:rPr lang="ko-KR" altLang="en-US"/>
              <a:t>일정 관리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500064" y="4304407"/>
            <a:ext cx="2523945" cy="870063"/>
          </a:xfrm>
          <a:prstGeom prst="rect">
            <a:avLst/>
          </a:prstGeom>
          <a:solidFill>
            <a:srgbClr val="EFAB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rgbClr val="004E42"/>
                </a:solidFill>
              </a:rPr>
              <a:t>예시 목차</a:t>
            </a:r>
            <a:r>
              <a:rPr lang="en-US" altLang="ko-KR">
                <a:solidFill>
                  <a:srgbClr val="004E42"/>
                </a:solidFill>
              </a:rPr>
              <a:t>.</a:t>
            </a:r>
          </a:p>
          <a:p>
            <a:pPr algn="ctr"/>
            <a:r>
              <a:rPr lang="ko-KR" altLang="en-US">
                <a:solidFill>
                  <a:srgbClr val="004E42"/>
                </a:solidFill>
              </a:rPr>
              <a:t>변형하여 사용</a:t>
            </a:r>
          </a:p>
        </p:txBody>
      </p:sp>
    </p:spTree>
    <p:extLst>
      <p:ext uri="{BB962C8B-B14F-4D97-AF65-F5344CB8AC3E}">
        <p14:creationId xmlns:p14="http://schemas.microsoft.com/office/powerpoint/2010/main" val="121965940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E5A0075-2101-CD59-A8EE-D5FC10FD28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EAD86639-3AAA-EB40-E117-CA37B0CDBE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별첨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9235586-8011-6E12-E4B5-6452C064C282}"/>
              </a:ext>
            </a:extLst>
          </p:cNvPr>
          <p:cNvSpPr/>
          <p:nvPr/>
        </p:nvSpPr>
        <p:spPr>
          <a:xfrm>
            <a:off x="288000" y="6570000"/>
            <a:ext cx="759273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>
                <a:solidFill>
                  <a:srgbClr val="009178"/>
                </a:solidFill>
              </a:rPr>
              <a:t>CI</a:t>
            </a:r>
            <a:r>
              <a:rPr lang="ko-KR" altLang="en-US" sz="700">
                <a:solidFill>
                  <a:srgbClr val="009178"/>
                </a:solidFill>
              </a:rPr>
              <a:t>를 삽입해 주세요</a:t>
            </a:r>
          </a:p>
        </p:txBody>
      </p:sp>
      <p:pic>
        <p:nvPicPr>
          <p:cNvPr id="74" name="Picture 5" descr="C:\Users\wslee\Desktop\시스템 아이콘_우석\51.png">
            <a:extLst>
              <a:ext uri="{FF2B5EF4-FFF2-40B4-BE49-F238E27FC236}">
                <a16:creationId xmlns:a16="http://schemas.microsoft.com/office/drawing/2014/main" id="{F788A11B-8A12-4035-8862-F8DA1C9F3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709604" y="5054213"/>
            <a:ext cx="480917" cy="177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1AC16EC0-5A8E-448D-8FE1-CB08C54DA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04" y="5137811"/>
            <a:ext cx="388418" cy="470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Picture 140" descr="1300236962_Compan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742" y="4337108"/>
            <a:ext cx="457604" cy="431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927" descr="Picture3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005" y="764704"/>
            <a:ext cx="283946" cy="32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01725A64-6262-4D96-B294-4C7DCC0B56D3}"/>
              </a:ext>
            </a:extLst>
          </p:cNvPr>
          <p:cNvSpPr txBox="1"/>
          <p:nvPr/>
        </p:nvSpPr>
        <p:spPr>
          <a:xfrm>
            <a:off x="1050053" y="5152122"/>
            <a:ext cx="2017927" cy="442035"/>
          </a:xfrm>
          <a:prstGeom prst="rect">
            <a:avLst/>
          </a:prstGeom>
          <a:noFill/>
        </p:spPr>
        <p:txBody>
          <a:bodyPr wrap="square" lIns="36000" tIns="36000" rIns="36000" bIns="36000" anchor="ctr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0609" fontAlgn="base">
              <a:buClr>
                <a:srgbClr val="585043"/>
              </a:buClr>
              <a:buSzTx/>
            </a:pP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latin typeface="하나 M" panose="02020603020101020101" pitchFamily="18" charset="-127"/>
                <a:ea typeface="하나 M" panose="02020603020101020101" pitchFamily="18" charset="-127"/>
              </a:rPr>
              <a:t>사용자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latin typeface="하나 M" panose="02020603020101020101" pitchFamily="18" charset="-127"/>
                <a:ea typeface="하나 M" panose="02020603020101020101" pitchFamily="18" charset="-127"/>
              </a:rPr>
              <a:t>, 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latin typeface="하나 M" panose="02020603020101020101" pitchFamily="18" charset="-127"/>
                <a:ea typeface="하나 M" panose="02020603020101020101" pitchFamily="18" charset="-127"/>
              </a:rPr>
              <a:t>개발자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latin typeface="하나 M" panose="02020603020101020101" pitchFamily="18" charset="-127"/>
                <a:ea typeface="하나 M" panose="02020603020101020101" pitchFamily="18" charset="-127"/>
              </a:rPr>
              <a:t>, 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latin typeface="하나 M" panose="02020603020101020101" pitchFamily="18" charset="-127"/>
                <a:ea typeface="하나 M" panose="02020603020101020101" pitchFamily="18" charset="-127"/>
              </a:rPr>
              <a:t>운영자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latin typeface="하나 M" panose="02020603020101020101" pitchFamily="18" charset="-127"/>
                <a:ea typeface="하나 M" panose="02020603020101020101" pitchFamily="18" charset="-127"/>
              </a:rPr>
              <a:t>, 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latin typeface="하나 M" panose="02020603020101020101" pitchFamily="18" charset="-127"/>
                <a:ea typeface="하나 M" panose="02020603020101020101" pitchFamily="18" charset="-127"/>
              </a:rPr>
              <a:t>단말 등</a:t>
            </a:r>
            <a:endParaRPr lang="en-US" altLang="ko-KR" sz="1200">
              <a:ln>
                <a:solidFill>
                  <a:schemeClr val="accent1">
                    <a:alpha val="0"/>
                  </a:schemeClr>
                </a:solidFill>
              </a:ln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1725A64-6262-4D96-B294-4C7DCC0B56D3}"/>
              </a:ext>
            </a:extLst>
          </p:cNvPr>
          <p:cNvSpPr txBox="1"/>
          <p:nvPr/>
        </p:nvSpPr>
        <p:spPr>
          <a:xfrm>
            <a:off x="1050053" y="2841184"/>
            <a:ext cx="590579" cy="257369"/>
          </a:xfrm>
          <a:prstGeom prst="rect">
            <a:avLst/>
          </a:prstGeom>
          <a:noFill/>
        </p:spPr>
        <p:txBody>
          <a:bodyPr wrap="square" lIns="36000" tIns="36000" rIns="36000" bIns="36000" anchor="ctr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0609" fontAlgn="base">
              <a:buClr>
                <a:srgbClr val="585043"/>
              </a:buClr>
              <a:buSzTx/>
            </a:pP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latin typeface="하나 M" panose="02020603020101020101" pitchFamily="18" charset="-127"/>
                <a:ea typeface="하나 M" panose="02020603020101020101" pitchFamily="18" charset="-127"/>
              </a:rPr>
              <a:t>DB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1725A64-6262-4D96-B294-4C7DCC0B56D3}"/>
              </a:ext>
            </a:extLst>
          </p:cNvPr>
          <p:cNvSpPr txBox="1"/>
          <p:nvPr/>
        </p:nvSpPr>
        <p:spPr>
          <a:xfrm>
            <a:off x="1050053" y="4504929"/>
            <a:ext cx="2017927" cy="257369"/>
          </a:xfrm>
          <a:prstGeom prst="rect">
            <a:avLst/>
          </a:prstGeom>
          <a:noFill/>
        </p:spPr>
        <p:txBody>
          <a:bodyPr wrap="square" lIns="36000" tIns="36000" rIns="36000" bIns="36000" anchor="ctr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0609" fontAlgn="base">
              <a:buClr>
                <a:srgbClr val="585043"/>
              </a:buClr>
              <a:buSzTx/>
            </a:pPr>
            <a:r>
              <a:rPr lang="ko-KR" altLang="en-US" sz="120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하나 M" panose="02020603020101020101" pitchFamily="18" charset="-127"/>
                <a:ea typeface="하나 M" panose="02020603020101020101" pitchFamily="18" charset="-127"/>
              </a:rPr>
              <a:t>대외기관</a:t>
            </a:r>
            <a:endParaRPr lang="en-US" altLang="ko-KR" sz="1200">
              <a:ln>
                <a:solidFill>
                  <a:schemeClr val="accent1">
                    <a:alpha val="0"/>
                  </a:schemeClr>
                </a:solidFill>
              </a:ln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1725A64-6262-4D96-B294-4C7DCC0B56D3}"/>
              </a:ext>
            </a:extLst>
          </p:cNvPr>
          <p:cNvSpPr txBox="1"/>
          <p:nvPr/>
        </p:nvSpPr>
        <p:spPr>
          <a:xfrm>
            <a:off x="1022151" y="796502"/>
            <a:ext cx="2017927" cy="257369"/>
          </a:xfrm>
          <a:prstGeom prst="rect">
            <a:avLst/>
          </a:prstGeom>
          <a:noFill/>
        </p:spPr>
        <p:txBody>
          <a:bodyPr wrap="square" lIns="36000" tIns="36000" rIns="36000" bIns="36000" anchor="ctr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0609" fontAlgn="base">
              <a:buClr>
                <a:srgbClr val="585043"/>
              </a:buClr>
              <a:buSzTx/>
            </a:pP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latin typeface="하나 M" panose="02020603020101020101" pitchFamily="18" charset="-127"/>
                <a:ea typeface="하나 M" panose="02020603020101020101" pitchFamily="18" charset="-127"/>
              </a:rPr>
              <a:t>서버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latin typeface="하나 M" panose="02020603020101020101" pitchFamily="18" charset="-127"/>
                <a:ea typeface="하나 M" panose="02020603020101020101" pitchFamily="18" charset="-127"/>
              </a:rPr>
              <a:t>(</a:t>
            </a:r>
            <a:r>
              <a:rPr lang="ko-KR" altLang="en-US" sz="120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하나 M" panose="02020603020101020101" pitchFamily="18" charset="-127"/>
                <a:ea typeface="하나 M" panose="02020603020101020101" pitchFamily="18" charset="-127"/>
              </a:rPr>
              <a:t>베어메탈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latin typeface="하나 M" panose="02020603020101020101" pitchFamily="18" charset="-127"/>
                <a:ea typeface="하나 M" panose="02020603020101020101" pitchFamily="18" charset="-127"/>
              </a:rPr>
              <a:t>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1725A64-6262-4D96-B294-4C7DCC0B56D3}"/>
              </a:ext>
            </a:extLst>
          </p:cNvPr>
          <p:cNvSpPr txBox="1"/>
          <p:nvPr/>
        </p:nvSpPr>
        <p:spPr>
          <a:xfrm>
            <a:off x="1022151" y="1432280"/>
            <a:ext cx="2017927" cy="257369"/>
          </a:xfrm>
          <a:prstGeom prst="rect">
            <a:avLst/>
          </a:prstGeom>
          <a:noFill/>
        </p:spPr>
        <p:txBody>
          <a:bodyPr wrap="square" lIns="36000" tIns="36000" rIns="36000" bIns="36000" anchor="ctr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0609" fontAlgn="base">
              <a:buClr>
                <a:srgbClr val="585043"/>
              </a:buClr>
              <a:buSzTx/>
            </a:pP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latin typeface="하나 M" panose="02020603020101020101" pitchFamily="18" charset="-127"/>
                <a:ea typeface="하나 M" panose="02020603020101020101" pitchFamily="18" charset="-127"/>
              </a:rPr>
              <a:t>VM</a:t>
            </a:r>
          </a:p>
        </p:txBody>
      </p:sp>
      <p:grpSp>
        <p:nvGrpSpPr>
          <p:cNvPr id="83" name="그룹 82"/>
          <p:cNvGrpSpPr/>
          <p:nvPr/>
        </p:nvGrpSpPr>
        <p:grpSpPr>
          <a:xfrm>
            <a:off x="388742" y="3544121"/>
            <a:ext cx="384452" cy="488517"/>
            <a:chOff x="388742" y="5738975"/>
            <a:chExt cx="384452" cy="488517"/>
          </a:xfrm>
        </p:grpSpPr>
        <p:pic>
          <p:nvPicPr>
            <p:cNvPr id="84" name="Picture 30" descr="cl_st_00070">
              <a:extLst>
                <a:ext uri="{FF2B5EF4-FFF2-40B4-BE49-F238E27FC236}">
                  <a16:creationId xmlns:a16="http://schemas.microsoft.com/office/drawing/2014/main" id="{21CE84E1-B8DD-4C31-B612-7A78BF8AD8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88742" y="5738975"/>
              <a:ext cx="384452" cy="488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순서도: 자기 디스크 84">
              <a:extLst>
                <a:ext uri="{FF2B5EF4-FFF2-40B4-BE49-F238E27FC236}">
                  <a16:creationId xmlns:a16="http://schemas.microsoft.com/office/drawing/2014/main" id="{468745C6-62AB-49D6-A819-B2545479EFBA}"/>
                </a:ext>
              </a:extLst>
            </p:cNvPr>
            <p:cNvSpPr/>
            <p:nvPr/>
          </p:nvSpPr>
          <p:spPr bwMode="auto">
            <a:xfrm>
              <a:off x="462329" y="6020375"/>
              <a:ext cx="186042" cy="135895"/>
            </a:xfrm>
            <a:prstGeom prst="flowChartMagneticDisk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wrap="none" lIns="90000" tIns="46800" rIns="90000" bIns="4680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700" kern="0">
                <a:latin typeface="+mn-ea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1725A64-6262-4D96-B294-4C7DCC0B56D3}"/>
              </a:ext>
            </a:extLst>
          </p:cNvPr>
          <p:cNvSpPr txBox="1"/>
          <p:nvPr/>
        </p:nvSpPr>
        <p:spPr>
          <a:xfrm>
            <a:off x="1050053" y="3654621"/>
            <a:ext cx="2017927" cy="257369"/>
          </a:xfrm>
          <a:prstGeom prst="rect">
            <a:avLst/>
          </a:prstGeom>
          <a:noFill/>
        </p:spPr>
        <p:txBody>
          <a:bodyPr wrap="square" lIns="36000" tIns="36000" rIns="36000" bIns="36000" anchor="ctr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0609" fontAlgn="base">
              <a:buClr>
                <a:srgbClr val="585043"/>
              </a:buClr>
              <a:buSzTx/>
            </a:pP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latin typeface="하나 M" panose="02020603020101020101" pitchFamily="18" charset="-127"/>
                <a:ea typeface="하나 M" panose="02020603020101020101" pitchFamily="18" charset="-127"/>
              </a:rPr>
              <a:t>스토리지</a:t>
            </a:r>
            <a:endParaRPr lang="en-US" altLang="ko-KR" sz="1200">
              <a:ln>
                <a:solidFill>
                  <a:schemeClr val="accent1">
                    <a:alpha val="0"/>
                  </a:schemeClr>
                </a:solidFill>
              </a:ln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pic>
        <p:nvPicPr>
          <p:cNvPr id="87" name="Picture 41">
            <a:extLst>
              <a:ext uri="{FF2B5EF4-FFF2-40B4-BE49-F238E27FC236}">
                <a16:creationId xmlns:a16="http://schemas.microsoft.com/office/drawing/2014/main" id="{B5259634-FFB1-4C54-B58B-8B7A66A24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6856" y="851527"/>
            <a:ext cx="557065" cy="248706"/>
          </a:xfrm>
          <a:prstGeom prst="rect">
            <a:avLst/>
          </a:prstGeom>
          <a:solidFill>
            <a:srgbClr val="AFD1CD">
              <a:alpha val="29804"/>
            </a:srgbClr>
          </a:solidFill>
          <a:ln w="9525" algn="ctr">
            <a:noFill/>
            <a:miter lim="800000"/>
          </a:ln>
          <a:effectLst/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01725A64-6262-4D96-B294-4C7DCC0B56D3}"/>
              </a:ext>
            </a:extLst>
          </p:cNvPr>
          <p:cNvSpPr txBox="1"/>
          <p:nvPr/>
        </p:nvSpPr>
        <p:spPr>
          <a:xfrm>
            <a:off x="4345579" y="842864"/>
            <a:ext cx="2017927" cy="257369"/>
          </a:xfrm>
          <a:prstGeom prst="rect">
            <a:avLst/>
          </a:prstGeom>
          <a:noFill/>
        </p:spPr>
        <p:txBody>
          <a:bodyPr wrap="square" lIns="36000" tIns="36000" rIns="36000" bIns="36000" anchor="ctr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0609" fontAlgn="base">
              <a:buClr>
                <a:srgbClr val="585043"/>
              </a:buClr>
              <a:buSzTx/>
            </a:pP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latin typeface="하나 M" panose="02020603020101020101" pitchFamily="18" charset="-127"/>
                <a:ea typeface="하나 M" panose="02020603020101020101" pitchFamily="18" charset="-127"/>
              </a:rPr>
              <a:t>SAN</a:t>
            </a:r>
          </a:p>
        </p:txBody>
      </p:sp>
      <p:pic>
        <p:nvPicPr>
          <p:cNvPr id="89" name="Picture 50" descr="LocalDirector_Blue 복사본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83082" y="2128661"/>
            <a:ext cx="474654" cy="296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01725A64-6262-4D96-B294-4C7DCC0B56D3}"/>
              </a:ext>
            </a:extLst>
          </p:cNvPr>
          <p:cNvSpPr txBox="1"/>
          <p:nvPr/>
        </p:nvSpPr>
        <p:spPr>
          <a:xfrm>
            <a:off x="4345579" y="1408007"/>
            <a:ext cx="2017927" cy="257369"/>
          </a:xfrm>
          <a:prstGeom prst="rect">
            <a:avLst/>
          </a:prstGeom>
          <a:noFill/>
        </p:spPr>
        <p:txBody>
          <a:bodyPr wrap="square" lIns="36000" tIns="36000" rIns="36000" bIns="36000" anchor="ctr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0609" fontAlgn="base">
              <a:buClr>
                <a:srgbClr val="585043"/>
              </a:buClr>
              <a:buSzTx/>
            </a:pP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latin typeface="하나 M" panose="02020603020101020101" pitchFamily="18" charset="-127"/>
                <a:ea typeface="하나 M" panose="02020603020101020101" pitchFamily="18" charset="-127"/>
              </a:rPr>
              <a:t>L3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1725A64-6262-4D96-B294-4C7DCC0B56D3}"/>
              </a:ext>
            </a:extLst>
          </p:cNvPr>
          <p:cNvSpPr txBox="1"/>
          <p:nvPr/>
        </p:nvSpPr>
        <p:spPr>
          <a:xfrm>
            <a:off x="4345579" y="2168247"/>
            <a:ext cx="2017927" cy="257369"/>
          </a:xfrm>
          <a:prstGeom prst="rect">
            <a:avLst/>
          </a:prstGeom>
          <a:noFill/>
        </p:spPr>
        <p:txBody>
          <a:bodyPr wrap="square" lIns="36000" tIns="36000" rIns="36000" bIns="36000" anchor="ctr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0609" fontAlgn="base">
              <a:buClr>
                <a:srgbClr val="585043"/>
              </a:buClr>
              <a:buSzTx/>
            </a:pP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latin typeface="하나 M" panose="02020603020101020101" pitchFamily="18" charset="-127"/>
                <a:ea typeface="하나 M" panose="02020603020101020101" pitchFamily="18" charset="-127"/>
              </a:rPr>
              <a:t>L4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1725A64-6262-4D96-B294-4C7DCC0B56D3}"/>
              </a:ext>
            </a:extLst>
          </p:cNvPr>
          <p:cNvSpPr txBox="1"/>
          <p:nvPr/>
        </p:nvSpPr>
        <p:spPr>
          <a:xfrm>
            <a:off x="4345579" y="2846653"/>
            <a:ext cx="2017927" cy="257369"/>
          </a:xfrm>
          <a:prstGeom prst="rect">
            <a:avLst/>
          </a:prstGeom>
          <a:noFill/>
        </p:spPr>
        <p:txBody>
          <a:bodyPr wrap="square" lIns="36000" tIns="36000" rIns="36000" bIns="36000" anchor="ctr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0609" fontAlgn="base">
              <a:buClr>
                <a:srgbClr val="585043"/>
              </a:buClr>
              <a:buSzTx/>
            </a:pP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latin typeface="하나 M" panose="02020603020101020101" pitchFamily="18" charset="-127"/>
                <a:ea typeface="하나 M" panose="02020603020101020101" pitchFamily="18" charset="-127"/>
              </a:rPr>
              <a:t>Backbone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1725A64-6262-4D96-B294-4C7DCC0B56D3}"/>
              </a:ext>
            </a:extLst>
          </p:cNvPr>
          <p:cNvSpPr txBox="1"/>
          <p:nvPr/>
        </p:nvSpPr>
        <p:spPr>
          <a:xfrm>
            <a:off x="4345579" y="3685493"/>
            <a:ext cx="2017927" cy="257369"/>
          </a:xfrm>
          <a:prstGeom prst="rect">
            <a:avLst/>
          </a:prstGeom>
          <a:noFill/>
        </p:spPr>
        <p:txBody>
          <a:bodyPr wrap="square" lIns="36000" tIns="36000" rIns="36000" bIns="36000" anchor="ctr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0609" fontAlgn="base">
              <a:buClr>
                <a:srgbClr val="585043"/>
              </a:buClr>
              <a:buSzTx/>
            </a:pP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latin typeface="하나 M" panose="02020603020101020101" pitchFamily="18" charset="-127"/>
                <a:ea typeface="하나 M" panose="02020603020101020101" pitchFamily="18" charset="-127"/>
              </a:rPr>
              <a:t>방화벽</a:t>
            </a:r>
            <a:endParaRPr lang="en-US" altLang="ko-KR" sz="1200">
              <a:ln>
                <a:solidFill>
                  <a:schemeClr val="accent1">
                    <a:alpha val="0"/>
                  </a:schemeClr>
                </a:solidFill>
              </a:ln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pic>
        <p:nvPicPr>
          <p:cNvPr id="94" name="Picture 512" descr="Untitled-1">
            <a:extLst>
              <a:ext uri="{FF2B5EF4-FFF2-40B4-BE49-F238E27FC236}">
                <a16:creationId xmlns:a16="http://schemas.microsoft.com/office/drawing/2014/main" id="{B60B90B4-0541-4C1D-A57F-3EB969D3E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12000" contrast="-6000"/>
            <a:grayscl/>
          </a:blip>
          <a:srcRect l="56384" t="2823" r="27341" b="59396"/>
          <a:stretch>
            <a:fillRect/>
          </a:stretch>
        </p:blipFill>
        <p:spPr bwMode="auto">
          <a:xfrm>
            <a:off x="3726931" y="2737581"/>
            <a:ext cx="364449" cy="518058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01725A64-6262-4D96-B294-4C7DCC0B56D3}"/>
              </a:ext>
            </a:extLst>
          </p:cNvPr>
          <p:cNvSpPr txBox="1"/>
          <p:nvPr/>
        </p:nvSpPr>
        <p:spPr>
          <a:xfrm>
            <a:off x="4345579" y="4411725"/>
            <a:ext cx="2017927" cy="257369"/>
          </a:xfrm>
          <a:prstGeom prst="rect">
            <a:avLst/>
          </a:prstGeom>
          <a:noFill/>
        </p:spPr>
        <p:txBody>
          <a:bodyPr wrap="square" lIns="36000" tIns="36000" rIns="36000" bIns="36000" anchor="ctr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0609" fontAlgn="base">
              <a:buClr>
                <a:srgbClr val="585043"/>
              </a:buClr>
              <a:buSzTx/>
            </a:pP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latin typeface="하나 M" panose="02020603020101020101" pitchFamily="18" charset="-127"/>
                <a:ea typeface="하나 M" panose="02020603020101020101" pitchFamily="18" charset="-127"/>
              </a:rPr>
              <a:t>Router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1725A64-6262-4D96-B294-4C7DCC0B56D3}"/>
              </a:ext>
            </a:extLst>
          </p:cNvPr>
          <p:cNvSpPr txBox="1"/>
          <p:nvPr/>
        </p:nvSpPr>
        <p:spPr>
          <a:xfrm>
            <a:off x="4345579" y="5014143"/>
            <a:ext cx="2017927" cy="257369"/>
          </a:xfrm>
          <a:prstGeom prst="rect">
            <a:avLst/>
          </a:prstGeom>
          <a:noFill/>
        </p:spPr>
        <p:txBody>
          <a:bodyPr wrap="square" lIns="36000" tIns="36000" rIns="36000" bIns="36000" anchor="ctr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0609" fontAlgn="base">
              <a:buClr>
                <a:srgbClr val="585043"/>
              </a:buClr>
              <a:buSzTx/>
            </a:pP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latin typeface="하나 M" panose="02020603020101020101" pitchFamily="18" charset="-127"/>
                <a:ea typeface="하나 M" panose="02020603020101020101" pitchFamily="18" charset="-127"/>
              </a:rPr>
              <a:t>스위치</a:t>
            </a:r>
            <a:endParaRPr lang="en-US" altLang="ko-KR" sz="1200">
              <a:ln>
                <a:solidFill>
                  <a:schemeClr val="accent1">
                    <a:alpha val="0"/>
                  </a:schemeClr>
                </a:solidFill>
              </a:ln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97" name="순서도: 자기 디스크 96"/>
          <p:cNvSpPr/>
          <p:nvPr/>
        </p:nvSpPr>
        <p:spPr>
          <a:xfrm>
            <a:off x="388742" y="2855528"/>
            <a:ext cx="432048" cy="257369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</a:ln>
          <a:effectLst/>
        </p:spPr>
        <p:txBody>
          <a:bodyPr wrap="square" lIns="90000" tIns="46800" rIns="90000" bIns="4680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endParaRPr lang="ko-KR" altLang="en-US" sz="1400" b="1" kern="0"/>
          </a:p>
        </p:txBody>
      </p:sp>
      <p:grpSp>
        <p:nvGrpSpPr>
          <p:cNvPr id="98" name="그룹 97"/>
          <p:cNvGrpSpPr/>
          <p:nvPr/>
        </p:nvGrpSpPr>
        <p:grpSpPr>
          <a:xfrm>
            <a:off x="3694929" y="1430975"/>
            <a:ext cx="480917" cy="240117"/>
            <a:chOff x="3741738" y="1552575"/>
            <a:chExt cx="401637" cy="234950"/>
          </a:xfrm>
        </p:grpSpPr>
        <p:grpSp>
          <p:nvGrpSpPr>
            <p:cNvPr id="99" name="Group 34"/>
            <p:cNvGrpSpPr/>
            <p:nvPr/>
          </p:nvGrpSpPr>
          <p:grpSpPr>
            <a:xfrm>
              <a:off x="3744913" y="1555750"/>
              <a:ext cx="398462" cy="231775"/>
              <a:chOff x="2359" y="980"/>
              <a:chExt cx="251" cy="146"/>
            </a:xfrm>
          </p:grpSpPr>
          <p:sp>
            <p:nvSpPr>
              <p:cNvPr id="114" name="Freeform 29"/>
              <p:cNvSpPr/>
              <p:nvPr/>
            </p:nvSpPr>
            <p:spPr bwMode="auto">
              <a:xfrm>
                <a:off x="2359" y="980"/>
                <a:ext cx="251" cy="75"/>
              </a:xfrm>
              <a:custGeom>
                <a:avLst/>
                <a:gdLst>
                  <a:gd name="T0" fmla="*/ 193 w 754"/>
                  <a:gd name="T1" fmla="*/ 0 h 151"/>
                  <a:gd name="T2" fmla="*/ 754 w 754"/>
                  <a:gd name="T3" fmla="*/ 0 h 151"/>
                  <a:gd name="T4" fmla="*/ 565 w 754"/>
                  <a:gd name="T5" fmla="*/ 150 h 151"/>
                  <a:gd name="T6" fmla="*/ 0 w 754"/>
                  <a:gd name="T7" fmla="*/ 151 h 151"/>
                  <a:gd name="T8" fmla="*/ 193 w 754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4" h="151">
                    <a:moveTo>
                      <a:pt x="193" y="0"/>
                    </a:moveTo>
                    <a:lnTo>
                      <a:pt x="754" y="0"/>
                    </a:lnTo>
                    <a:lnTo>
                      <a:pt x="565" y="150"/>
                    </a:lnTo>
                    <a:lnTo>
                      <a:pt x="0" y="151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15" name="Freeform 30"/>
              <p:cNvSpPr/>
              <p:nvPr/>
            </p:nvSpPr>
            <p:spPr bwMode="auto">
              <a:xfrm>
                <a:off x="2359" y="980"/>
                <a:ext cx="251" cy="75"/>
              </a:xfrm>
              <a:custGeom>
                <a:avLst/>
                <a:gdLst>
                  <a:gd name="T0" fmla="*/ 193 w 754"/>
                  <a:gd name="T1" fmla="*/ 0 h 151"/>
                  <a:gd name="T2" fmla="*/ 754 w 754"/>
                  <a:gd name="T3" fmla="*/ 0 h 151"/>
                  <a:gd name="T4" fmla="*/ 565 w 754"/>
                  <a:gd name="T5" fmla="*/ 150 h 151"/>
                  <a:gd name="T6" fmla="*/ 0 w 754"/>
                  <a:gd name="T7" fmla="*/ 151 h 151"/>
                  <a:gd name="T8" fmla="*/ 193 w 754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4" h="151">
                    <a:moveTo>
                      <a:pt x="193" y="0"/>
                    </a:moveTo>
                    <a:lnTo>
                      <a:pt x="754" y="0"/>
                    </a:lnTo>
                    <a:lnTo>
                      <a:pt x="565" y="150"/>
                    </a:lnTo>
                    <a:lnTo>
                      <a:pt x="0" y="151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16" name="Freeform 31"/>
              <p:cNvSpPr/>
              <p:nvPr/>
            </p:nvSpPr>
            <p:spPr bwMode="auto">
              <a:xfrm>
                <a:off x="2547" y="980"/>
                <a:ext cx="63" cy="146"/>
              </a:xfrm>
              <a:custGeom>
                <a:avLst/>
                <a:gdLst>
                  <a:gd name="T0" fmla="*/ 189 w 189"/>
                  <a:gd name="T1" fmla="*/ 0 h 292"/>
                  <a:gd name="T2" fmla="*/ 0 w 189"/>
                  <a:gd name="T3" fmla="*/ 148 h 292"/>
                  <a:gd name="T4" fmla="*/ 0 w 189"/>
                  <a:gd name="T5" fmla="*/ 292 h 292"/>
                  <a:gd name="T6" fmla="*/ 189 w 189"/>
                  <a:gd name="T7" fmla="*/ 143 h 292"/>
                  <a:gd name="T8" fmla="*/ 189 w 189"/>
                  <a:gd name="T9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292">
                    <a:moveTo>
                      <a:pt x="189" y="0"/>
                    </a:moveTo>
                    <a:lnTo>
                      <a:pt x="0" y="148"/>
                    </a:lnTo>
                    <a:lnTo>
                      <a:pt x="0" y="292"/>
                    </a:lnTo>
                    <a:lnTo>
                      <a:pt x="189" y="14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17" name="Freeform 32"/>
              <p:cNvSpPr/>
              <p:nvPr/>
            </p:nvSpPr>
            <p:spPr bwMode="auto">
              <a:xfrm>
                <a:off x="2547" y="980"/>
                <a:ext cx="63" cy="146"/>
              </a:xfrm>
              <a:custGeom>
                <a:avLst/>
                <a:gdLst>
                  <a:gd name="T0" fmla="*/ 189 w 189"/>
                  <a:gd name="T1" fmla="*/ 0 h 292"/>
                  <a:gd name="T2" fmla="*/ 0 w 189"/>
                  <a:gd name="T3" fmla="*/ 148 h 292"/>
                  <a:gd name="T4" fmla="*/ 0 w 189"/>
                  <a:gd name="T5" fmla="*/ 292 h 292"/>
                  <a:gd name="T6" fmla="*/ 189 w 189"/>
                  <a:gd name="T7" fmla="*/ 143 h 292"/>
                  <a:gd name="T8" fmla="*/ 189 w 189"/>
                  <a:gd name="T9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292">
                    <a:moveTo>
                      <a:pt x="189" y="0"/>
                    </a:moveTo>
                    <a:lnTo>
                      <a:pt x="0" y="148"/>
                    </a:lnTo>
                    <a:lnTo>
                      <a:pt x="0" y="292"/>
                    </a:lnTo>
                    <a:lnTo>
                      <a:pt x="189" y="14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18" name="Rectangle 33"/>
              <p:cNvSpPr>
                <a:spLocks noChangeArrowheads="1"/>
              </p:cNvSpPr>
              <p:nvPr/>
            </p:nvSpPr>
            <p:spPr bwMode="auto">
              <a:xfrm>
                <a:off x="2359" y="1055"/>
                <a:ext cx="188" cy="7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  <p:sp>
          <p:nvSpPr>
            <p:cNvPr id="100" name="Freeform 35"/>
            <p:cNvSpPr/>
            <p:nvPr/>
          </p:nvSpPr>
          <p:spPr bwMode="auto">
            <a:xfrm>
              <a:off x="3741738" y="1552575"/>
              <a:ext cx="398462" cy="119063"/>
            </a:xfrm>
            <a:custGeom>
              <a:avLst/>
              <a:gdLst>
                <a:gd name="T0" fmla="*/ 192 w 754"/>
                <a:gd name="T1" fmla="*/ 0 h 150"/>
                <a:gd name="T2" fmla="*/ 754 w 754"/>
                <a:gd name="T3" fmla="*/ 0 h 150"/>
                <a:gd name="T4" fmla="*/ 564 w 754"/>
                <a:gd name="T5" fmla="*/ 150 h 150"/>
                <a:gd name="T6" fmla="*/ 0 w 754"/>
                <a:gd name="T7" fmla="*/ 150 h 150"/>
                <a:gd name="T8" fmla="*/ 192 w 754"/>
                <a:gd name="T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4" h="150">
                  <a:moveTo>
                    <a:pt x="192" y="0"/>
                  </a:moveTo>
                  <a:lnTo>
                    <a:pt x="754" y="0"/>
                  </a:lnTo>
                  <a:lnTo>
                    <a:pt x="564" y="150"/>
                  </a:lnTo>
                  <a:lnTo>
                    <a:pt x="0" y="15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1" name="Freeform 36"/>
            <p:cNvSpPr/>
            <p:nvPr/>
          </p:nvSpPr>
          <p:spPr bwMode="auto">
            <a:xfrm>
              <a:off x="3741738" y="1552575"/>
              <a:ext cx="398462" cy="119063"/>
            </a:xfrm>
            <a:custGeom>
              <a:avLst/>
              <a:gdLst>
                <a:gd name="T0" fmla="*/ 192 w 754"/>
                <a:gd name="T1" fmla="*/ 0 h 150"/>
                <a:gd name="T2" fmla="*/ 754 w 754"/>
                <a:gd name="T3" fmla="*/ 0 h 150"/>
                <a:gd name="T4" fmla="*/ 564 w 754"/>
                <a:gd name="T5" fmla="*/ 150 h 150"/>
                <a:gd name="T6" fmla="*/ 0 w 754"/>
                <a:gd name="T7" fmla="*/ 150 h 150"/>
                <a:gd name="T8" fmla="*/ 192 w 754"/>
                <a:gd name="T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4" h="150">
                  <a:moveTo>
                    <a:pt x="192" y="0"/>
                  </a:moveTo>
                  <a:lnTo>
                    <a:pt x="754" y="0"/>
                  </a:lnTo>
                  <a:lnTo>
                    <a:pt x="564" y="150"/>
                  </a:lnTo>
                  <a:lnTo>
                    <a:pt x="0" y="15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5D8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2" name="Freeform 37"/>
            <p:cNvSpPr/>
            <p:nvPr/>
          </p:nvSpPr>
          <p:spPr bwMode="auto">
            <a:xfrm>
              <a:off x="4040188" y="1552575"/>
              <a:ext cx="100012" cy="231775"/>
            </a:xfrm>
            <a:custGeom>
              <a:avLst/>
              <a:gdLst>
                <a:gd name="T0" fmla="*/ 190 w 190"/>
                <a:gd name="T1" fmla="*/ 0 h 292"/>
                <a:gd name="T2" fmla="*/ 0 w 190"/>
                <a:gd name="T3" fmla="*/ 147 h 292"/>
                <a:gd name="T4" fmla="*/ 0 w 190"/>
                <a:gd name="T5" fmla="*/ 292 h 292"/>
                <a:gd name="T6" fmla="*/ 190 w 190"/>
                <a:gd name="T7" fmla="*/ 143 h 292"/>
                <a:gd name="T8" fmla="*/ 190 w 190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292">
                  <a:moveTo>
                    <a:pt x="190" y="0"/>
                  </a:moveTo>
                  <a:lnTo>
                    <a:pt x="0" y="147"/>
                  </a:lnTo>
                  <a:lnTo>
                    <a:pt x="0" y="292"/>
                  </a:lnTo>
                  <a:lnTo>
                    <a:pt x="190" y="143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002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3" name="Freeform 38"/>
            <p:cNvSpPr/>
            <p:nvPr/>
          </p:nvSpPr>
          <p:spPr bwMode="auto">
            <a:xfrm>
              <a:off x="4040188" y="1552575"/>
              <a:ext cx="100012" cy="231775"/>
            </a:xfrm>
            <a:custGeom>
              <a:avLst/>
              <a:gdLst>
                <a:gd name="T0" fmla="*/ 190 w 190"/>
                <a:gd name="T1" fmla="*/ 0 h 292"/>
                <a:gd name="T2" fmla="*/ 0 w 190"/>
                <a:gd name="T3" fmla="*/ 147 h 292"/>
                <a:gd name="T4" fmla="*/ 0 w 190"/>
                <a:gd name="T5" fmla="*/ 292 h 292"/>
                <a:gd name="T6" fmla="*/ 190 w 190"/>
                <a:gd name="T7" fmla="*/ 143 h 292"/>
                <a:gd name="T8" fmla="*/ 190 w 190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292">
                  <a:moveTo>
                    <a:pt x="190" y="0"/>
                  </a:moveTo>
                  <a:lnTo>
                    <a:pt x="0" y="147"/>
                  </a:lnTo>
                  <a:lnTo>
                    <a:pt x="0" y="292"/>
                  </a:lnTo>
                  <a:lnTo>
                    <a:pt x="190" y="143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626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4" name="Rectangle 39"/>
            <p:cNvSpPr>
              <a:spLocks noChangeArrowheads="1"/>
            </p:cNvSpPr>
            <p:nvPr/>
          </p:nvSpPr>
          <p:spPr bwMode="auto">
            <a:xfrm>
              <a:off x="3741738" y="1671638"/>
              <a:ext cx="298450" cy="112713"/>
            </a:xfrm>
            <a:prstGeom prst="rect">
              <a:avLst/>
            </a:prstGeom>
            <a:solidFill>
              <a:srgbClr val="97B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grpSp>
          <p:nvGrpSpPr>
            <p:cNvPr id="105" name="Group 49"/>
            <p:cNvGrpSpPr/>
            <p:nvPr/>
          </p:nvGrpSpPr>
          <p:grpSpPr>
            <a:xfrm>
              <a:off x="3781425" y="1563688"/>
              <a:ext cx="317500" cy="101600"/>
              <a:chOff x="2382" y="985"/>
              <a:chExt cx="200" cy="64"/>
            </a:xfrm>
          </p:grpSpPr>
          <p:sp>
            <p:nvSpPr>
              <p:cNvPr id="106" name="Freeform 41"/>
              <p:cNvSpPr/>
              <p:nvPr/>
            </p:nvSpPr>
            <p:spPr bwMode="auto">
              <a:xfrm>
                <a:off x="2497" y="985"/>
                <a:ext cx="85" cy="24"/>
              </a:xfrm>
              <a:custGeom>
                <a:avLst/>
                <a:gdLst>
                  <a:gd name="T0" fmla="*/ 21 w 254"/>
                  <a:gd name="T1" fmla="*/ 10 h 48"/>
                  <a:gd name="T2" fmla="*/ 0 w 254"/>
                  <a:gd name="T3" fmla="*/ 27 h 48"/>
                  <a:gd name="T4" fmla="*/ 155 w 254"/>
                  <a:gd name="T5" fmla="*/ 27 h 48"/>
                  <a:gd name="T6" fmla="*/ 130 w 254"/>
                  <a:gd name="T7" fmla="*/ 48 h 48"/>
                  <a:gd name="T8" fmla="*/ 254 w 254"/>
                  <a:gd name="T9" fmla="*/ 20 h 48"/>
                  <a:gd name="T10" fmla="*/ 189 w 254"/>
                  <a:gd name="T11" fmla="*/ 0 h 48"/>
                  <a:gd name="T12" fmla="*/ 174 w 254"/>
                  <a:gd name="T13" fmla="*/ 10 h 48"/>
                  <a:gd name="T14" fmla="*/ 21 w 254"/>
                  <a:gd name="T15" fmla="*/ 1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" h="48">
                    <a:moveTo>
                      <a:pt x="21" y="10"/>
                    </a:moveTo>
                    <a:lnTo>
                      <a:pt x="0" y="27"/>
                    </a:lnTo>
                    <a:lnTo>
                      <a:pt x="155" y="27"/>
                    </a:lnTo>
                    <a:lnTo>
                      <a:pt x="130" y="48"/>
                    </a:lnTo>
                    <a:lnTo>
                      <a:pt x="254" y="20"/>
                    </a:lnTo>
                    <a:lnTo>
                      <a:pt x="189" y="0"/>
                    </a:lnTo>
                    <a:lnTo>
                      <a:pt x="174" y="10"/>
                    </a:lnTo>
                    <a:lnTo>
                      <a:pt x="21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07" name="Freeform 42"/>
              <p:cNvSpPr/>
              <p:nvPr/>
            </p:nvSpPr>
            <p:spPr bwMode="auto">
              <a:xfrm>
                <a:off x="2497" y="985"/>
                <a:ext cx="85" cy="24"/>
              </a:xfrm>
              <a:custGeom>
                <a:avLst/>
                <a:gdLst>
                  <a:gd name="T0" fmla="*/ 21 w 254"/>
                  <a:gd name="T1" fmla="*/ 10 h 48"/>
                  <a:gd name="T2" fmla="*/ 0 w 254"/>
                  <a:gd name="T3" fmla="*/ 27 h 48"/>
                  <a:gd name="T4" fmla="*/ 155 w 254"/>
                  <a:gd name="T5" fmla="*/ 27 h 48"/>
                  <a:gd name="T6" fmla="*/ 130 w 254"/>
                  <a:gd name="T7" fmla="*/ 48 h 48"/>
                  <a:gd name="T8" fmla="*/ 254 w 254"/>
                  <a:gd name="T9" fmla="*/ 20 h 48"/>
                  <a:gd name="T10" fmla="*/ 189 w 254"/>
                  <a:gd name="T11" fmla="*/ 0 h 48"/>
                  <a:gd name="T12" fmla="*/ 174 w 254"/>
                  <a:gd name="T13" fmla="*/ 10 h 48"/>
                  <a:gd name="T14" fmla="*/ 21 w 254"/>
                  <a:gd name="T15" fmla="*/ 1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" h="48">
                    <a:moveTo>
                      <a:pt x="21" y="10"/>
                    </a:moveTo>
                    <a:lnTo>
                      <a:pt x="0" y="27"/>
                    </a:lnTo>
                    <a:lnTo>
                      <a:pt x="155" y="27"/>
                    </a:lnTo>
                    <a:lnTo>
                      <a:pt x="130" y="48"/>
                    </a:lnTo>
                    <a:lnTo>
                      <a:pt x="254" y="20"/>
                    </a:lnTo>
                    <a:lnTo>
                      <a:pt x="189" y="0"/>
                    </a:lnTo>
                    <a:lnTo>
                      <a:pt x="174" y="10"/>
                    </a:lnTo>
                    <a:lnTo>
                      <a:pt x="21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08" name="Freeform 43"/>
              <p:cNvSpPr/>
              <p:nvPr/>
            </p:nvSpPr>
            <p:spPr bwMode="auto">
              <a:xfrm>
                <a:off x="2471" y="1016"/>
                <a:ext cx="84" cy="24"/>
              </a:xfrm>
              <a:custGeom>
                <a:avLst/>
                <a:gdLst>
                  <a:gd name="T0" fmla="*/ 22 w 254"/>
                  <a:gd name="T1" fmla="*/ 11 h 48"/>
                  <a:gd name="T2" fmla="*/ 0 w 254"/>
                  <a:gd name="T3" fmla="*/ 28 h 48"/>
                  <a:gd name="T4" fmla="*/ 156 w 254"/>
                  <a:gd name="T5" fmla="*/ 28 h 48"/>
                  <a:gd name="T6" fmla="*/ 130 w 254"/>
                  <a:gd name="T7" fmla="*/ 48 h 48"/>
                  <a:gd name="T8" fmla="*/ 254 w 254"/>
                  <a:gd name="T9" fmla="*/ 21 h 48"/>
                  <a:gd name="T10" fmla="*/ 189 w 254"/>
                  <a:gd name="T11" fmla="*/ 0 h 48"/>
                  <a:gd name="T12" fmla="*/ 174 w 254"/>
                  <a:gd name="T13" fmla="*/ 11 h 48"/>
                  <a:gd name="T14" fmla="*/ 22 w 254"/>
                  <a:gd name="T15" fmla="*/ 1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" h="48">
                    <a:moveTo>
                      <a:pt x="22" y="11"/>
                    </a:moveTo>
                    <a:lnTo>
                      <a:pt x="0" y="28"/>
                    </a:lnTo>
                    <a:lnTo>
                      <a:pt x="156" y="28"/>
                    </a:lnTo>
                    <a:lnTo>
                      <a:pt x="130" y="48"/>
                    </a:lnTo>
                    <a:lnTo>
                      <a:pt x="254" y="21"/>
                    </a:lnTo>
                    <a:lnTo>
                      <a:pt x="189" y="0"/>
                    </a:lnTo>
                    <a:lnTo>
                      <a:pt x="174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09" name="Freeform 44"/>
              <p:cNvSpPr/>
              <p:nvPr/>
            </p:nvSpPr>
            <p:spPr bwMode="auto">
              <a:xfrm>
                <a:off x="2471" y="1016"/>
                <a:ext cx="84" cy="24"/>
              </a:xfrm>
              <a:custGeom>
                <a:avLst/>
                <a:gdLst>
                  <a:gd name="T0" fmla="*/ 22 w 254"/>
                  <a:gd name="T1" fmla="*/ 11 h 48"/>
                  <a:gd name="T2" fmla="*/ 0 w 254"/>
                  <a:gd name="T3" fmla="*/ 28 h 48"/>
                  <a:gd name="T4" fmla="*/ 156 w 254"/>
                  <a:gd name="T5" fmla="*/ 28 h 48"/>
                  <a:gd name="T6" fmla="*/ 130 w 254"/>
                  <a:gd name="T7" fmla="*/ 48 h 48"/>
                  <a:gd name="T8" fmla="*/ 254 w 254"/>
                  <a:gd name="T9" fmla="*/ 21 h 48"/>
                  <a:gd name="T10" fmla="*/ 189 w 254"/>
                  <a:gd name="T11" fmla="*/ 0 h 48"/>
                  <a:gd name="T12" fmla="*/ 174 w 254"/>
                  <a:gd name="T13" fmla="*/ 11 h 48"/>
                  <a:gd name="T14" fmla="*/ 22 w 254"/>
                  <a:gd name="T15" fmla="*/ 1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" h="48">
                    <a:moveTo>
                      <a:pt x="22" y="11"/>
                    </a:moveTo>
                    <a:lnTo>
                      <a:pt x="0" y="28"/>
                    </a:lnTo>
                    <a:lnTo>
                      <a:pt x="156" y="28"/>
                    </a:lnTo>
                    <a:lnTo>
                      <a:pt x="130" y="48"/>
                    </a:lnTo>
                    <a:lnTo>
                      <a:pt x="254" y="21"/>
                    </a:lnTo>
                    <a:lnTo>
                      <a:pt x="189" y="0"/>
                    </a:lnTo>
                    <a:lnTo>
                      <a:pt x="174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10" name="Freeform 45"/>
              <p:cNvSpPr/>
              <p:nvPr/>
            </p:nvSpPr>
            <p:spPr bwMode="auto">
              <a:xfrm>
                <a:off x="2382" y="1025"/>
                <a:ext cx="86" cy="24"/>
              </a:xfrm>
              <a:custGeom>
                <a:avLst/>
                <a:gdLst>
                  <a:gd name="T0" fmla="*/ 239 w 259"/>
                  <a:gd name="T1" fmla="*/ 33 h 48"/>
                  <a:gd name="T2" fmla="*/ 259 w 259"/>
                  <a:gd name="T3" fmla="*/ 16 h 48"/>
                  <a:gd name="T4" fmla="*/ 106 w 259"/>
                  <a:gd name="T5" fmla="*/ 16 h 48"/>
                  <a:gd name="T6" fmla="*/ 126 w 259"/>
                  <a:gd name="T7" fmla="*/ 0 h 48"/>
                  <a:gd name="T8" fmla="*/ 0 w 259"/>
                  <a:gd name="T9" fmla="*/ 28 h 48"/>
                  <a:gd name="T10" fmla="*/ 67 w 259"/>
                  <a:gd name="T11" fmla="*/ 48 h 48"/>
                  <a:gd name="T12" fmla="*/ 87 w 259"/>
                  <a:gd name="T13" fmla="*/ 33 h 48"/>
                  <a:gd name="T14" fmla="*/ 239 w 259"/>
                  <a:gd name="T15" fmla="*/ 3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9" h="48">
                    <a:moveTo>
                      <a:pt x="239" y="33"/>
                    </a:moveTo>
                    <a:lnTo>
                      <a:pt x="259" y="16"/>
                    </a:lnTo>
                    <a:lnTo>
                      <a:pt x="106" y="16"/>
                    </a:lnTo>
                    <a:lnTo>
                      <a:pt x="126" y="0"/>
                    </a:lnTo>
                    <a:lnTo>
                      <a:pt x="0" y="28"/>
                    </a:lnTo>
                    <a:lnTo>
                      <a:pt x="67" y="48"/>
                    </a:lnTo>
                    <a:lnTo>
                      <a:pt x="87" y="33"/>
                    </a:lnTo>
                    <a:lnTo>
                      <a:pt x="239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11" name="Freeform 46"/>
              <p:cNvSpPr/>
              <p:nvPr/>
            </p:nvSpPr>
            <p:spPr bwMode="auto">
              <a:xfrm>
                <a:off x="2382" y="1025"/>
                <a:ext cx="86" cy="24"/>
              </a:xfrm>
              <a:custGeom>
                <a:avLst/>
                <a:gdLst>
                  <a:gd name="T0" fmla="*/ 239 w 259"/>
                  <a:gd name="T1" fmla="*/ 33 h 48"/>
                  <a:gd name="T2" fmla="*/ 259 w 259"/>
                  <a:gd name="T3" fmla="*/ 16 h 48"/>
                  <a:gd name="T4" fmla="*/ 106 w 259"/>
                  <a:gd name="T5" fmla="*/ 16 h 48"/>
                  <a:gd name="T6" fmla="*/ 126 w 259"/>
                  <a:gd name="T7" fmla="*/ 0 h 48"/>
                  <a:gd name="T8" fmla="*/ 0 w 259"/>
                  <a:gd name="T9" fmla="*/ 28 h 48"/>
                  <a:gd name="T10" fmla="*/ 67 w 259"/>
                  <a:gd name="T11" fmla="*/ 48 h 48"/>
                  <a:gd name="T12" fmla="*/ 87 w 259"/>
                  <a:gd name="T13" fmla="*/ 33 h 48"/>
                  <a:gd name="T14" fmla="*/ 239 w 259"/>
                  <a:gd name="T15" fmla="*/ 3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9" h="48">
                    <a:moveTo>
                      <a:pt x="239" y="33"/>
                    </a:moveTo>
                    <a:lnTo>
                      <a:pt x="259" y="16"/>
                    </a:lnTo>
                    <a:lnTo>
                      <a:pt x="106" y="16"/>
                    </a:lnTo>
                    <a:lnTo>
                      <a:pt x="126" y="0"/>
                    </a:lnTo>
                    <a:lnTo>
                      <a:pt x="0" y="28"/>
                    </a:lnTo>
                    <a:lnTo>
                      <a:pt x="67" y="48"/>
                    </a:lnTo>
                    <a:lnTo>
                      <a:pt x="87" y="33"/>
                    </a:lnTo>
                    <a:lnTo>
                      <a:pt x="239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12" name="Freeform 47"/>
              <p:cNvSpPr/>
              <p:nvPr/>
            </p:nvSpPr>
            <p:spPr bwMode="auto">
              <a:xfrm>
                <a:off x="2407" y="996"/>
                <a:ext cx="86" cy="24"/>
              </a:xfrm>
              <a:custGeom>
                <a:avLst/>
                <a:gdLst>
                  <a:gd name="T0" fmla="*/ 238 w 259"/>
                  <a:gd name="T1" fmla="*/ 33 h 48"/>
                  <a:gd name="T2" fmla="*/ 259 w 259"/>
                  <a:gd name="T3" fmla="*/ 16 h 48"/>
                  <a:gd name="T4" fmla="*/ 106 w 259"/>
                  <a:gd name="T5" fmla="*/ 16 h 48"/>
                  <a:gd name="T6" fmla="*/ 126 w 259"/>
                  <a:gd name="T7" fmla="*/ 0 h 48"/>
                  <a:gd name="T8" fmla="*/ 0 w 259"/>
                  <a:gd name="T9" fmla="*/ 28 h 48"/>
                  <a:gd name="T10" fmla="*/ 66 w 259"/>
                  <a:gd name="T11" fmla="*/ 48 h 48"/>
                  <a:gd name="T12" fmla="*/ 87 w 259"/>
                  <a:gd name="T13" fmla="*/ 33 h 48"/>
                  <a:gd name="T14" fmla="*/ 238 w 259"/>
                  <a:gd name="T15" fmla="*/ 3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9" h="48">
                    <a:moveTo>
                      <a:pt x="238" y="33"/>
                    </a:moveTo>
                    <a:lnTo>
                      <a:pt x="259" y="16"/>
                    </a:lnTo>
                    <a:lnTo>
                      <a:pt x="106" y="16"/>
                    </a:lnTo>
                    <a:lnTo>
                      <a:pt x="126" y="0"/>
                    </a:lnTo>
                    <a:lnTo>
                      <a:pt x="0" y="28"/>
                    </a:lnTo>
                    <a:lnTo>
                      <a:pt x="66" y="48"/>
                    </a:lnTo>
                    <a:lnTo>
                      <a:pt x="87" y="33"/>
                    </a:lnTo>
                    <a:lnTo>
                      <a:pt x="238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13" name="Freeform 48"/>
              <p:cNvSpPr/>
              <p:nvPr/>
            </p:nvSpPr>
            <p:spPr bwMode="auto">
              <a:xfrm>
                <a:off x="2407" y="996"/>
                <a:ext cx="86" cy="24"/>
              </a:xfrm>
              <a:custGeom>
                <a:avLst/>
                <a:gdLst>
                  <a:gd name="T0" fmla="*/ 238 w 259"/>
                  <a:gd name="T1" fmla="*/ 33 h 48"/>
                  <a:gd name="T2" fmla="*/ 259 w 259"/>
                  <a:gd name="T3" fmla="*/ 16 h 48"/>
                  <a:gd name="T4" fmla="*/ 106 w 259"/>
                  <a:gd name="T5" fmla="*/ 16 h 48"/>
                  <a:gd name="T6" fmla="*/ 126 w 259"/>
                  <a:gd name="T7" fmla="*/ 0 h 48"/>
                  <a:gd name="T8" fmla="*/ 0 w 259"/>
                  <a:gd name="T9" fmla="*/ 28 h 48"/>
                  <a:gd name="T10" fmla="*/ 66 w 259"/>
                  <a:gd name="T11" fmla="*/ 48 h 48"/>
                  <a:gd name="T12" fmla="*/ 87 w 259"/>
                  <a:gd name="T13" fmla="*/ 33 h 48"/>
                  <a:gd name="T14" fmla="*/ 238 w 259"/>
                  <a:gd name="T15" fmla="*/ 3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9" h="48">
                    <a:moveTo>
                      <a:pt x="238" y="33"/>
                    </a:moveTo>
                    <a:lnTo>
                      <a:pt x="259" y="16"/>
                    </a:lnTo>
                    <a:lnTo>
                      <a:pt x="106" y="16"/>
                    </a:lnTo>
                    <a:lnTo>
                      <a:pt x="126" y="0"/>
                    </a:lnTo>
                    <a:lnTo>
                      <a:pt x="0" y="28"/>
                    </a:lnTo>
                    <a:lnTo>
                      <a:pt x="66" y="48"/>
                    </a:lnTo>
                    <a:lnTo>
                      <a:pt x="87" y="33"/>
                    </a:lnTo>
                    <a:lnTo>
                      <a:pt x="238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01725A64-6262-4D96-B294-4C7DCC0B56D3}"/>
              </a:ext>
            </a:extLst>
          </p:cNvPr>
          <p:cNvSpPr txBox="1"/>
          <p:nvPr/>
        </p:nvSpPr>
        <p:spPr>
          <a:xfrm>
            <a:off x="4345579" y="5658500"/>
            <a:ext cx="2017927" cy="257369"/>
          </a:xfrm>
          <a:prstGeom prst="rect">
            <a:avLst/>
          </a:prstGeom>
          <a:noFill/>
        </p:spPr>
        <p:txBody>
          <a:bodyPr wrap="square" lIns="36000" tIns="36000" rIns="36000" bIns="36000" anchor="ctr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0609" fontAlgn="base">
              <a:buClr>
                <a:srgbClr val="585043"/>
              </a:buClr>
              <a:buSzTx/>
            </a:pP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latin typeface="하나 M" panose="02020603020101020101" pitchFamily="18" charset="-127"/>
                <a:ea typeface="하나 M" panose="02020603020101020101" pitchFamily="18" charset="-127"/>
              </a:rPr>
              <a:t>가상 스위치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latin typeface="하나 M" panose="02020603020101020101" pitchFamily="18" charset="-127"/>
                <a:ea typeface="하나 M" panose="02020603020101020101" pitchFamily="18" charset="-127"/>
              </a:rPr>
              <a:t>(SDN)</a:t>
            </a:r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id="{897AF3FB-CEDF-4148-9570-5623C9B257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9721" y="1388221"/>
            <a:ext cx="350090" cy="350090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01725A64-6262-4D96-B294-4C7DCC0B56D3}"/>
              </a:ext>
            </a:extLst>
          </p:cNvPr>
          <p:cNvSpPr txBox="1"/>
          <p:nvPr/>
        </p:nvSpPr>
        <p:spPr>
          <a:xfrm>
            <a:off x="1022151" y="2169729"/>
            <a:ext cx="2017927" cy="257369"/>
          </a:xfrm>
          <a:prstGeom prst="rect">
            <a:avLst/>
          </a:prstGeom>
          <a:noFill/>
        </p:spPr>
        <p:txBody>
          <a:bodyPr wrap="square" lIns="36000" tIns="36000" rIns="36000" bIns="36000" anchor="ctr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0609" fontAlgn="base">
              <a:buClr>
                <a:srgbClr val="585043"/>
              </a:buClr>
              <a:buSzTx/>
            </a:pP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latin typeface="하나 M" panose="02020603020101020101" pitchFamily="18" charset="-127"/>
                <a:ea typeface="하나 M" panose="02020603020101020101" pitchFamily="18" charset="-127"/>
              </a:rPr>
              <a:t>Container</a:t>
            </a:r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04866" y="5600288"/>
            <a:ext cx="457240" cy="457240"/>
          </a:xfrm>
          <a:prstGeom prst="rect">
            <a:avLst/>
          </a:prstGeom>
        </p:spPr>
      </p:pic>
      <p:pic>
        <p:nvPicPr>
          <p:cNvPr id="123" name="그림 122">
            <a:extLst>
              <a:ext uri="{FF2B5EF4-FFF2-40B4-BE49-F238E27FC236}">
                <a16:creationId xmlns:a16="http://schemas.microsoft.com/office/drawing/2014/main" id="{D1B16E05-CE89-CC45-9FA3-728FBBD1AD5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26290" y="822044"/>
            <a:ext cx="457200" cy="457200"/>
          </a:xfrm>
          <a:prstGeom prst="rect">
            <a:avLst/>
          </a:prstGeom>
        </p:spPr>
      </p:pic>
      <p:pic>
        <p:nvPicPr>
          <p:cNvPr id="124" name="그림 123">
            <a:extLst>
              <a:ext uri="{FF2B5EF4-FFF2-40B4-BE49-F238E27FC236}">
                <a16:creationId xmlns:a16="http://schemas.microsoft.com/office/drawing/2014/main" id="{E33A5DE7-EEC4-445A-BF23-548270482E1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09604" y="4328619"/>
            <a:ext cx="457200" cy="457200"/>
          </a:xfrm>
          <a:prstGeom prst="rect">
            <a:avLst/>
          </a:prstGeom>
        </p:spPr>
      </p:pic>
      <p:pic>
        <p:nvPicPr>
          <p:cNvPr id="125" name="Secure zone FIrewall.png" descr="Secure zone FIrewall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90183" y="3582490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01725A64-6262-4D96-B294-4C7DCC0B56D3}"/>
              </a:ext>
            </a:extLst>
          </p:cNvPr>
          <p:cNvSpPr txBox="1"/>
          <p:nvPr/>
        </p:nvSpPr>
        <p:spPr>
          <a:xfrm>
            <a:off x="7915148" y="925186"/>
            <a:ext cx="2017927" cy="257369"/>
          </a:xfrm>
          <a:prstGeom prst="rect">
            <a:avLst/>
          </a:prstGeom>
          <a:noFill/>
        </p:spPr>
        <p:txBody>
          <a:bodyPr wrap="square" lIns="36000" tIns="36000" rIns="36000" bIns="36000" anchor="ctr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0609" fontAlgn="base">
              <a:buClr>
                <a:srgbClr val="585043"/>
              </a:buClr>
              <a:buSzTx/>
            </a:pP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latin typeface="하나 M" panose="02020603020101020101" pitchFamily="18" charset="-127"/>
                <a:ea typeface="하나 M" panose="02020603020101020101" pitchFamily="18" charset="-127"/>
              </a:rPr>
              <a:t>API Gateway</a:t>
            </a:r>
          </a:p>
        </p:txBody>
      </p:sp>
      <p:pic>
        <p:nvPicPr>
          <p:cNvPr id="127" name="그림 126">
            <a:extLst>
              <a:ext uri="{FF2B5EF4-FFF2-40B4-BE49-F238E27FC236}">
                <a16:creationId xmlns:a16="http://schemas.microsoft.com/office/drawing/2014/main" id="{30B7CA0E-A488-4A3B-B66C-6480621F5F8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24367" y="1661762"/>
            <a:ext cx="457200" cy="457200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01725A64-6262-4D96-B294-4C7DCC0B56D3}"/>
              </a:ext>
            </a:extLst>
          </p:cNvPr>
          <p:cNvSpPr txBox="1"/>
          <p:nvPr/>
        </p:nvSpPr>
        <p:spPr>
          <a:xfrm>
            <a:off x="7915148" y="1761677"/>
            <a:ext cx="2017927" cy="257369"/>
          </a:xfrm>
          <a:prstGeom prst="rect">
            <a:avLst/>
          </a:prstGeom>
          <a:noFill/>
        </p:spPr>
        <p:txBody>
          <a:bodyPr wrap="square" lIns="36000" tIns="36000" rIns="36000" bIns="36000" anchor="ctr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0609" fontAlgn="base">
              <a:buClr>
                <a:srgbClr val="585043"/>
              </a:buClr>
              <a:buSzTx/>
            </a:pP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latin typeface="하나 M" panose="02020603020101020101" pitchFamily="18" charset="-127"/>
                <a:ea typeface="하나 M" panose="02020603020101020101" pitchFamily="18" charset="-127"/>
              </a:rPr>
              <a:t>Load Balancer</a:t>
            </a:r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id="{CBDCE41F-82CD-4CDF-A05A-1408CB121C7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3097" y="2049451"/>
            <a:ext cx="457200" cy="457200"/>
          </a:xfrm>
          <a:prstGeom prst="rect">
            <a:avLst/>
          </a:prstGeom>
        </p:spPr>
      </p:pic>
      <p:grpSp>
        <p:nvGrpSpPr>
          <p:cNvPr id="130" name="그룹 129"/>
          <p:cNvGrpSpPr/>
          <p:nvPr/>
        </p:nvGrpSpPr>
        <p:grpSpPr>
          <a:xfrm>
            <a:off x="484083" y="5915869"/>
            <a:ext cx="164288" cy="152447"/>
            <a:chOff x="6551005" y="2996988"/>
            <a:chExt cx="164288" cy="152447"/>
          </a:xfrm>
        </p:grpSpPr>
        <p:sp>
          <p:nvSpPr>
            <p:cNvPr id="131" name="타원 130"/>
            <p:cNvSpPr/>
            <p:nvPr/>
          </p:nvSpPr>
          <p:spPr>
            <a:xfrm>
              <a:off x="6557442" y="2999105"/>
              <a:ext cx="144000" cy="144000"/>
            </a:xfrm>
            <a:prstGeom prst="ellipse">
              <a:avLst/>
            </a:prstGeom>
            <a:solidFill>
              <a:srgbClr val="A3FFFF"/>
            </a:solidFill>
            <a:ln w="31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vert="horz" wrap="square" lIns="90000" tIns="46800" rIns="90000" bIns="4680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/>
              <a:endParaRPr lang="ko-KR" altLang="en-US" sz="600" ker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551005" y="2996988"/>
              <a:ext cx="164288" cy="152447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1">
                <a:spcBef>
                  <a:spcPts val="300"/>
                </a:spcBef>
              </a:pPr>
              <a:r>
                <a:rPr lang="en-US" altLang="ko-KR" sz="600">
                  <a:latin typeface="+mn-ea"/>
                </a:rPr>
                <a:t>DR</a:t>
              </a:r>
              <a:endParaRPr lang="ko-KR" altLang="en-US" sz="600">
                <a:latin typeface="+mn-ea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01725A64-6262-4D96-B294-4C7DCC0B56D3}"/>
              </a:ext>
            </a:extLst>
          </p:cNvPr>
          <p:cNvSpPr txBox="1"/>
          <p:nvPr/>
        </p:nvSpPr>
        <p:spPr>
          <a:xfrm>
            <a:off x="1050053" y="5863407"/>
            <a:ext cx="2017927" cy="257369"/>
          </a:xfrm>
          <a:prstGeom prst="rect">
            <a:avLst/>
          </a:prstGeom>
          <a:noFill/>
        </p:spPr>
        <p:txBody>
          <a:bodyPr wrap="square" lIns="36000" tIns="36000" rIns="36000" bIns="36000" anchor="ctr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0609" fontAlgn="base">
              <a:buClr>
                <a:srgbClr val="585043"/>
              </a:buClr>
              <a:buSzTx/>
            </a:pP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latin typeface="하나 M" panose="02020603020101020101" pitchFamily="18" charset="-127"/>
                <a:ea typeface="하나 M" panose="02020603020101020101" pitchFamily="18" charset="-127"/>
              </a:rPr>
              <a:t>DR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latin typeface="하나 M" panose="02020603020101020101" pitchFamily="18" charset="-127"/>
                <a:ea typeface="하나 M" panose="02020603020101020101" pitchFamily="18" charset="-127"/>
              </a:rPr>
              <a:t>여부 표시</a:t>
            </a:r>
            <a:endParaRPr lang="en-US" altLang="ko-KR" sz="1200">
              <a:ln>
                <a:solidFill>
                  <a:schemeClr val="accent1">
                    <a:alpha val="0"/>
                  </a:schemeClr>
                </a:solidFill>
              </a:ln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pic>
        <p:nvPicPr>
          <p:cNvPr id="134" name="Virtual PC.png" descr="Virtual PC.png">
            <a:extLst>
              <a:ext uri="{FF2B5EF4-FFF2-40B4-BE49-F238E27FC236}">
                <a16:creationId xmlns:a16="http://schemas.microsoft.com/office/drawing/2014/main" id="{797822AB-F54C-4ED7-8070-CD2B4AFE17B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23171" y="2478451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01725A64-6262-4D96-B294-4C7DCC0B56D3}"/>
              </a:ext>
            </a:extLst>
          </p:cNvPr>
          <p:cNvSpPr txBox="1"/>
          <p:nvPr/>
        </p:nvSpPr>
        <p:spPr>
          <a:xfrm>
            <a:off x="7915148" y="2583726"/>
            <a:ext cx="2017927" cy="257369"/>
          </a:xfrm>
          <a:prstGeom prst="rect">
            <a:avLst/>
          </a:prstGeom>
          <a:noFill/>
        </p:spPr>
        <p:txBody>
          <a:bodyPr wrap="square" lIns="36000" tIns="36000" rIns="36000" bIns="36000" anchor="ctr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0609" fontAlgn="base">
              <a:buClr>
                <a:srgbClr val="585043"/>
              </a:buClr>
              <a:buSzTx/>
            </a:pP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latin typeface="하나 M" panose="02020603020101020101" pitchFamily="18" charset="-127"/>
                <a:ea typeface="하나 M" panose="02020603020101020101" pitchFamily="18" charset="-127"/>
              </a:rPr>
              <a:t>Virtual PC</a:t>
            </a:r>
          </a:p>
        </p:txBody>
      </p:sp>
      <p:pic>
        <p:nvPicPr>
          <p:cNvPr id="136" name="그림 135">
            <a:extLst>
              <a:ext uri="{FF2B5EF4-FFF2-40B4-BE49-F238E27FC236}">
                <a16:creationId xmlns:a16="http://schemas.microsoft.com/office/drawing/2014/main" id="{96DECAB5-C838-486A-9926-E67D315D363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23171" y="3295141"/>
            <a:ext cx="457200" cy="457200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01725A64-6262-4D96-B294-4C7DCC0B56D3}"/>
              </a:ext>
            </a:extLst>
          </p:cNvPr>
          <p:cNvSpPr txBox="1"/>
          <p:nvPr/>
        </p:nvSpPr>
        <p:spPr>
          <a:xfrm>
            <a:off x="7915148" y="3395056"/>
            <a:ext cx="2017927" cy="257369"/>
          </a:xfrm>
          <a:prstGeom prst="rect">
            <a:avLst/>
          </a:prstGeom>
          <a:noFill/>
        </p:spPr>
        <p:txBody>
          <a:bodyPr wrap="square" lIns="36000" tIns="36000" rIns="36000" bIns="36000" anchor="ctr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0609" fontAlgn="base">
              <a:buClr>
                <a:srgbClr val="585043"/>
              </a:buClr>
              <a:buSzTx/>
            </a:pP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latin typeface="하나 M" panose="02020603020101020101" pitchFamily="18" charset="-127"/>
                <a:ea typeface="하나 M" panose="02020603020101020101" pitchFamily="18" charset="-127"/>
              </a:rPr>
              <a:t>Global DNS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170E703A-1615-F44B-88DC-5530140A737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373510" y="4176375"/>
            <a:ext cx="406861" cy="406861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BF3541B-144E-D24E-BAEA-286CF055BF75}"/>
              </a:ext>
            </a:extLst>
          </p:cNvPr>
          <p:cNvSpPr txBox="1"/>
          <p:nvPr/>
        </p:nvSpPr>
        <p:spPr>
          <a:xfrm>
            <a:off x="7915148" y="4221891"/>
            <a:ext cx="615735" cy="257369"/>
          </a:xfrm>
          <a:prstGeom prst="rect">
            <a:avLst/>
          </a:prstGeom>
          <a:noFill/>
        </p:spPr>
        <p:txBody>
          <a:bodyPr wrap="square" lIns="36000" tIns="36000" rIns="36000" bIns="36000" anchor="ctr" anchorCtr="0">
            <a:spAutoFit/>
          </a:bodyPr>
          <a:lstStyle>
            <a:defPPr>
              <a:defRPr lang="en-US"/>
            </a:defPPr>
            <a:lvl1pPr marL="0" algn="l" defTabSz="890609" rtl="0" eaLnBrk="1" fontAlgn="base" latinLnBrk="0" hangingPunct="1">
              <a:buClr>
                <a:srgbClr val="585043"/>
              </a:buClr>
              <a:buSzTx/>
              <a:defRPr sz="12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Users</a:t>
            </a:r>
            <a:endParaRPr lang="ko-KR" altLang="en-US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FA3EE96D-B8EB-814E-A42C-01523D3B629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184264" y="764704"/>
            <a:ext cx="351936" cy="405492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A10E9410-E796-A943-85B3-2309E273445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973384" y="3646778"/>
            <a:ext cx="267330" cy="342182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95931664-8FC2-BD4E-A7EA-E2363652665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377484" y="4779243"/>
            <a:ext cx="402887" cy="402887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907C797D-215A-2747-9779-48FC59A912D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368698" y="3686080"/>
            <a:ext cx="244386" cy="30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7663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AB19451C-75CC-7DCA-2D75-66F7244994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20194B8C-940B-78C0-C5EF-21687C6659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F8122E33-AF67-B4CB-F6F8-C661EF8680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39D39CA6-6EFB-C538-81BC-9DEBF51421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4AF699D7-1E2A-04AC-0BD0-A122E01B72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C0CEF831-62CA-A04F-E3C3-C0DA060D18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A1386D4C-F42A-35B9-ABB5-E7E037A559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A5646F37-83A3-8A83-7417-32BDA6759C8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AEDEFE13-47C3-36CA-8226-0B4C39CE70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AEA7BC6F-0EA3-5D03-197B-EB34CC2EA8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E9355C5F-79B4-CEA5-99E0-15A4856E280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5AB8F02A-0BA2-7742-F254-4E6BCBEDCFA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3A9ED873-3F99-6E7E-9983-BF6E4C6254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890888A7-70C6-19D0-1D25-0021894FB05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C83E52CD-255A-8A2E-46CC-8AA36F0B4C0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D664B8-5335-3417-82EA-BDC51D11E329}"/>
              </a:ext>
            </a:extLst>
          </p:cNvPr>
          <p:cNvSpPr/>
          <p:nvPr/>
        </p:nvSpPr>
        <p:spPr>
          <a:xfrm>
            <a:off x="288000" y="6570000"/>
            <a:ext cx="759273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>
                <a:solidFill>
                  <a:srgbClr val="009178"/>
                </a:solidFill>
              </a:rPr>
              <a:t>CI</a:t>
            </a:r>
            <a:r>
              <a:rPr lang="ko-KR" altLang="en-US" sz="700">
                <a:solidFill>
                  <a:srgbClr val="009178"/>
                </a:solidFill>
              </a:rPr>
              <a:t>를 삽입해 주세요</a:t>
            </a:r>
          </a:p>
        </p:txBody>
      </p:sp>
    </p:spTree>
    <p:extLst>
      <p:ext uri="{BB962C8B-B14F-4D97-AF65-F5344CB8AC3E}">
        <p14:creationId xmlns:p14="http://schemas.microsoft.com/office/powerpoint/2010/main" val="304901914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6EB271B7-1E8D-F0AF-471A-EBB19FC757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938BF2CA-2364-4399-08F7-9E288CE3B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93244F54-8735-8567-D736-22D84147DE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F208575F-892D-53BF-21BC-25AD1DC2B9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3B8D6404-8953-B63D-07AC-7CD01BDCFD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01B697DE-C57B-06F3-9609-2DBA01A94A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57489094-9E70-ECDA-085C-106D9A88E8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44ABBEA2-F3FF-DFFB-AD00-14CB32C6BAD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EC6A88B1-4F4E-7F94-F2F0-F1413D4ADE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BFE256C4-54DB-EE59-1BFC-E433AD2FF1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BD887535-7EFA-14B5-DC96-4D88B1AC73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51CC57AB-CA2F-AA8E-242F-8FEA15D51F2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44256B5C-65C7-8D06-0B5D-BAD8085D5BD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442599D6-C64E-CCD0-FDAD-E3A71A37A08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8D46E921-4D53-CC2A-CAA0-671B79122FE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9FFA288B-16F9-FFE2-694C-8C64FD19BB2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BF864D9D-F20D-1066-A673-E3363275E9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33193411-0D02-C801-9682-603EA38B445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8990EDCB-A380-491D-796D-BBF7975167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7A0AFD-3004-FB2E-CB84-A6193BB73794}"/>
              </a:ext>
            </a:extLst>
          </p:cNvPr>
          <p:cNvSpPr/>
          <p:nvPr/>
        </p:nvSpPr>
        <p:spPr>
          <a:xfrm>
            <a:off x="288000" y="6570000"/>
            <a:ext cx="759273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>
                <a:solidFill>
                  <a:srgbClr val="009178"/>
                </a:solidFill>
              </a:rPr>
              <a:t>CI</a:t>
            </a:r>
            <a:r>
              <a:rPr lang="ko-KR" altLang="en-US" sz="700">
                <a:solidFill>
                  <a:srgbClr val="009178"/>
                </a:solidFill>
              </a:rPr>
              <a:t>를 삽입해 주세요</a:t>
            </a:r>
          </a:p>
        </p:txBody>
      </p:sp>
    </p:spTree>
    <p:extLst>
      <p:ext uri="{BB962C8B-B14F-4D97-AF65-F5344CB8AC3E}">
        <p14:creationId xmlns:p14="http://schemas.microsoft.com/office/powerpoint/2010/main" val="225478370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6150FCF4-DC11-68DA-648D-B8CA629344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4334999E-301B-9975-8DFF-3FADB74B35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D2E693AD-EA50-7200-F902-D5CC0E1834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18B3AF0-149F-429A-6E9F-B4FD7577F941}"/>
              </a:ext>
            </a:extLst>
          </p:cNvPr>
          <p:cNvSpPr/>
          <p:nvPr/>
        </p:nvSpPr>
        <p:spPr>
          <a:xfrm>
            <a:off x="432001" y="1883529"/>
            <a:ext cx="3996000" cy="4254471"/>
          </a:xfrm>
          <a:prstGeom prst="rect">
            <a:avLst/>
          </a:prstGeom>
          <a:noFill/>
          <a:ln w="6350">
            <a:solidFill>
              <a:srgbClr val="8A8D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2B338A-D158-97CC-74A4-3BAE94DBF65E}"/>
              </a:ext>
            </a:extLst>
          </p:cNvPr>
          <p:cNvSpPr/>
          <p:nvPr/>
        </p:nvSpPr>
        <p:spPr>
          <a:xfrm>
            <a:off x="4715999" y="1883529"/>
            <a:ext cx="3996000" cy="4254471"/>
          </a:xfrm>
          <a:prstGeom prst="rect">
            <a:avLst/>
          </a:prstGeom>
          <a:noFill/>
          <a:ln w="6350">
            <a:solidFill>
              <a:srgbClr val="8A8D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33CA11-F634-2D22-E938-1648260ED51B}"/>
              </a:ext>
            </a:extLst>
          </p:cNvPr>
          <p:cNvSpPr/>
          <p:nvPr/>
        </p:nvSpPr>
        <p:spPr>
          <a:xfrm>
            <a:off x="288000" y="6570000"/>
            <a:ext cx="759273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>
                <a:solidFill>
                  <a:srgbClr val="009178"/>
                </a:solidFill>
              </a:rPr>
              <a:t>CI</a:t>
            </a:r>
            <a:r>
              <a:rPr lang="ko-KR" altLang="en-US" sz="700">
                <a:solidFill>
                  <a:srgbClr val="009178"/>
                </a:solidFill>
              </a:rPr>
              <a:t>를 삽입해 주세요</a:t>
            </a:r>
          </a:p>
        </p:txBody>
      </p:sp>
    </p:spTree>
    <p:extLst>
      <p:ext uri="{BB962C8B-B14F-4D97-AF65-F5344CB8AC3E}">
        <p14:creationId xmlns:p14="http://schemas.microsoft.com/office/powerpoint/2010/main" val="286399360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6150FCF4-DC11-68DA-648D-B8CA629344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4334999E-301B-9975-8DFF-3FADB74B35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D2E693AD-EA50-7200-F902-D5CC0E1834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E43A003-8DB6-84BD-B0AE-A2139DB94460}"/>
              </a:ext>
            </a:extLst>
          </p:cNvPr>
          <p:cNvSpPr/>
          <p:nvPr/>
        </p:nvSpPr>
        <p:spPr>
          <a:xfrm>
            <a:off x="432000" y="1496786"/>
            <a:ext cx="5244900" cy="4463143"/>
          </a:xfrm>
          <a:prstGeom prst="rect">
            <a:avLst/>
          </a:prstGeom>
          <a:noFill/>
          <a:ln w="6350">
            <a:solidFill>
              <a:srgbClr val="8A8D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차트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표 등을 삽입해 주세요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CF35A36-2514-72F1-E835-27C506BCF457}"/>
              </a:ext>
            </a:extLst>
          </p:cNvPr>
          <p:cNvSpPr/>
          <p:nvPr/>
        </p:nvSpPr>
        <p:spPr>
          <a:xfrm>
            <a:off x="432000" y="1496786"/>
            <a:ext cx="5244900" cy="288000"/>
          </a:xfrm>
          <a:prstGeom prst="rect">
            <a:avLst/>
          </a:prstGeom>
          <a:solidFill>
            <a:srgbClr val="0091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r>
              <a:rPr lang="ko-KR" altLang="en-US" sz="1100"/>
              <a:t>아래 내용의 제목을 적어 주세요 </a:t>
            </a:r>
            <a:r>
              <a:rPr lang="en-US" altLang="ko-KR" sz="1100"/>
              <a:t>: </a:t>
            </a:r>
            <a:r>
              <a:rPr lang="ko-KR" altLang="en-US" sz="1100"/>
              <a:t>하나</a:t>
            </a:r>
            <a:r>
              <a:rPr lang="en-US" altLang="ko-KR" sz="1100"/>
              <a:t>2.0 M 11pt</a:t>
            </a:r>
            <a:endParaRPr lang="ko-KR" altLang="en-US" sz="110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3C793C4-C258-DE95-DDBB-75F5EFCB7252}"/>
              </a:ext>
            </a:extLst>
          </p:cNvPr>
          <p:cNvCxnSpPr/>
          <p:nvPr/>
        </p:nvCxnSpPr>
        <p:spPr>
          <a:xfrm>
            <a:off x="5964900" y="1496786"/>
            <a:ext cx="2732314" cy="0"/>
          </a:xfrm>
          <a:prstGeom prst="line">
            <a:avLst/>
          </a:prstGeom>
          <a:ln w="25400">
            <a:solidFill>
              <a:srgbClr val="009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50455F3-5F94-CB6B-981E-3BE28942DCF1}"/>
              </a:ext>
            </a:extLst>
          </p:cNvPr>
          <p:cNvSpPr txBox="1"/>
          <p:nvPr/>
        </p:nvSpPr>
        <p:spPr>
          <a:xfrm>
            <a:off x="5964900" y="1674591"/>
            <a:ext cx="17681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>
                <a:solidFill>
                  <a:srgbClr val="009178"/>
                </a:solidFill>
              </a:rPr>
              <a:t>내용 </a:t>
            </a:r>
            <a:r>
              <a:rPr lang="en-US" altLang="ko-KR" sz="1400">
                <a:solidFill>
                  <a:srgbClr val="009178"/>
                </a:solidFill>
              </a:rPr>
              <a:t>: </a:t>
            </a:r>
            <a:r>
              <a:rPr lang="ko-KR" altLang="en-US" sz="1400">
                <a:solidFill>
                  <a:srgbClr val="009178"/>
                </a:solidFill>
              </a:rPr>
              <a:t>하나</a:t>
            </a:r>
            <a:r>
              <a:rPr lang="en-US" altLang="ko-KR" sz="1400">
                <a:solidFill>
                  <a:srgbClr val="009178"/>
                </a:solidFill>
              </a:rPr>
              <a:t>2.0 M 14pt</a:t>
            </a:r>
            <a:endParaRPr lang="ko-KR" altLang="en-US" sz="1400">
              <a:solidFill>
                <a:srgbClr val="009178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F050E3-41CC-710D-B937-17050E61C85E}"/>
              </a:ext>
            </a:extLst>
          </p:cNvPr>
          <p:cNvSpPr txBox="1"/>
          <p:nvPr/>
        </p:nvSpPr>
        <p:spPr>
          <a:xfrm>
            <a:off x="5964900" y="2067839"/>
            <a:ext cx="218168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/>
              <a:t>내용을 적어주세요 </a:t>
            </a:r>
            <a:r>
              <a:rPr lang="en-US" altLang="ko-KR" sz="1100"/>
              <a:t>: </a:t>
            </a:r>
            <a:r>
              <a:rPr lang="ko-KR" altLang="en-US" sz="1100"/>
              <a:t>하나</a:t>
            </a:r>
            <a:r>
              <a:rPr lang="en-US" altLang="ko-KR" sz="1100"/>
              <a:t>2.0 M 11pt</a:t>
            </a:r>
            <a:endParaRPr lang="ko-KR" altLang="en-US" sz="11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602A15-976C-301D-9197-EAF24CD9BED6}"/>
              </a:ext>
            </a:extLst>
          </p:cNvPr>
          <p:cNvSpPr txBox="1"/>
          <p:nvPr/>
        </p:nvSpPr>
        <p:spPr>
          <a:xfrm>
            <a:off x="5964900" y="2320248"/>
            <a:ext cx="149079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내용을 적어주세요 </a:t>
            </a:r>
            <a:r>
              <a:rPr lang="en-US" altLang="ko-KR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: </a:t>
            </a:r>
            <a:r>
              <a:rPr lang="ko-KR" altLang="en-US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하나</a:t>
            </a:r>
            <a:r>
              <a:rPr lang="en-US" altLang="ko-KR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2.0 R 8pt</a:t>
            </a:r>
            <a:endParaRPr lang="ko-KR" altLang="en-US" sz="800">
              <a:solidFill>
                <a:srgbClr val="8A8D8F"/>
              </a:solidFill>
              <a:latin typeface="하나2.0 R" panose="020B0303000000000000" pitchFamily="50" charset="-127"/>
              <a:ea typeface="하나2.0 R" panose="020B0303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0ED916-4984-B98F-1740-773256DFAC17}"/>
              </a:ext>
            </a:extLst>
          </p:cNvPr>
          <p:cNvSpPr txBox="1"/>
          <p:nvPr/>
        </p:nvSpPr>
        <p:spPr>
          <a:xfrm>
            <a:off x="5964900" y="2525116"/>
            <a:ext cx="149079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내용을 적어주세요 </a:t>
            </a:r>
            <a:r>
              <a:rPr lang="en-US" altLang="ko-KR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: </a:t>
            </a:r>
            <a:r>
              <a:rPr lang="ko-KR" altLang="en-US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하나</a:t>
            </a:r>
            <a:r>
              <a:rPr lang="en-US" altLang="ko-KR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2.0 R 8pt</a:t>
            </a:r>
            <a:endParaRPr lang="ko-KR" altLang="en-US" sz="800">
              <a:solidFill>
                <a:srgbClr val="8A8D8F"/>
              </a:solidFill>
              <a:latin typeface="하나2.0 R" panose="020B0303000000000000" pitchFamily="50" charset="-127"/>
              <a:ea typeface="하나2.0 R" panose="020B0303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A6181F-A708-864B-C010-B633B2C2EB12}"/>
              </a:ext>
            </a:extLst>
          </p:cNvPr>
          <p:cNvSpPr txBox="1"/>
          <p:nvPr/>
        </p:nvSpPr>
        <p:spPr>
          <a:xfrm>
            <a:off x="5964900" y="2825982"/>
            <a:ext cx="218168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/>
              <a:t>내용을 적어주세요 </a:t>
            </a:r>
            <a:r>
              <a:rPr lang="en-US" altLang="ko-KR" sz="1100"/>
              <a:t>: </a:t>
            </a:r>
            <a:r>
              <a:rPr lang="ko-KR" altLang="en-US" sz="1100"/>
              <a:t>하나</a:t>
            </a:r>
            <a:r>
              <a:rPr lang="en-US" altLang="ko-KR" sz="1100"/>
              <a:t>2.0 M 11pt</a:t>
            </a:r>
            <a:endParaRPr lang="ko-KR" altLang="en-US" sz="11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C220CD-70F6-88FE-2E96-5157214952AD}"/>
              </a:ext>
            </a:extLst>
          </p:cNvPr>
          <p:cNvSpPr txBox="1"/>
          <p:nvPr/>
        </p:nvSpPr>
        <p:spPr>
          <a:xfrm>
            <a:off x="5964900" y="3078391"/>
            <a:ext cx="149079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내용을 적어주세요 </a:t>
            </a:r>
            <a:r>
              <a:rPr lang="en-US" altLang="ko-KR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: </a:t>
            </a:r>
            <a:r>
              <a:rPr lang="ko-KR" altLang="en-US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하나</a:t>
            </a:r>
            <a:r>
              <a:rPr lang="en-US" altLang="ko-KR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2.0 R 8pt</a:t>
            </a:r>
            <a:endParaRPr lang="ko-KR" altLang="en-US" sz="800">
              <a:solidFill>
                <a:srgbClr val="8A8D8F"/>
              </a:solidFill>
              <a:latin typeface="하나2.0 R" panose="020B0303000000000000" pitchFamily="50" charset="-127"/>
              <a:ea typeface="하나2.0 R" panose="020B0303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96A83B-5A75-E382-1F32-414F063480B2}"/>
              </a:ext>
            </a:extLst>
          </p:cNvPr>
          <p:cNvSpPr txBox="1"/>
          <p:nvPr/>
        </p:nvSpPr>
        <p:spPr>
          <a:xfrm>
            <a:off x="5964900" y="3283259"/>
            <a:ext cx="149079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내용을 적어주세요 </a:t>
            </a:r>
            <a:r>
              <a:rPr lang="en-US" altLang="ko-KR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: </a:t>
            </a:r>
            <a:r>
              <a:rPr lang="ko-KR" altLang="en-US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하나</a:t>
            </a:r>
            <a:r>
              <a:rPr lang="en-US" altLang="ko-KR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2.0 R 8pt</a:t>
            </a:r>
            <a:endParaRPr lang="ko-KR" altLang="en-US" sz="800">
              <a:solidFill>
                <a:srgbClr val="8A8D8F"/>
              </a:solidFill>
              <a:latin typeface="하나2.0 R" panose="020B0303000000000000" pitchFamily="50" charset="-127"/>
              <a:ea typeface="하나2.0 R" panose="020B03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41EBFC-8ED9-7B55-2087-E31260143311}"/>
              </a:ext>
            </a:extLst>
          </p:cNvPr>
          <p:cNvSpPr/>
          <p:nvPr/>
        </p:nvSpPr>
        <p:spPr>
          <a:xfrm>
            <a:off x="288000" y="6570000"/>
            <a:ext cx="759273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>
                <a:solidFill>
                  <a:srgbClr val="009178"/>
                </a:solidFill>
              </a:rPr>
              <a:t>CI</a:t>
            </a:r>
            <a:r>
              <a:rPr lang="ko-KR" altLang="en-US" sz="700">
                <a:solidFill>
                  <a:srgbClr val="009178"/>
                </a:solidFill>
              </a:rPr>
              <a:t>를 삽입해 주세요</a:t>
            </a:r>
          </a:p>
        </p:txBody>
      </p:sp>
    </p:spTree>
    <p:extLst>
      <p:ext uri="{BB962C8B-B14F-4D97-AF65-F5344CB8AC3E}">
        <p14:creationId xmlns:p14="http://schemas.microsoft.com/office/powerpoint/2010/main" val="171315888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3E1D440-2D6E-743B-CBED-CCD837B1A4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B6E74F-F128-41A9-EAF4-47B8D9E34C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A3E9D0-6529-EAEC-621A-AD8D090680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AC3504-563F-CB7C-D18F-BD44DEB1D5DA}"/>
              </a:ext>
            </a:extLst>
          </p:cNvPr>
          <p:cNvSpPr/>
          <p:nvPr/>
        </p:nvSpPr>
        <p:spPr>
          <a:xfrm>
            <a:off x="432000" y="2744598"/>
            <a:ext cx="3996000" cy="3388404"/>
          </a:xfrm>
          <a:prstGeom prst="rect">
            <a:avLst/>
          </a:prstGeom>
          <a:noFill/>
          <a:ln w="6350">
            <a:solidFill>
              <a:srgbClr val="8A8D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차트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표 등을 삽입해 주세요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2A7052-2144-89AA-F563-BBB2092E776B}"/>
              </a:ext>
            </a:extLst>
          </p:cNvPr>
          <p:cNvSpPr/>
          <p:nvPr/>
        </p:nvSpPr>
        <p:spPr>
          <a:xfrm>
            <a:off x="432000" y="2744598"/>
            <a:ext cx="3996000" cy="288000"/>
          </a:xfrm>
          <a:prstGeom prst="rect">
            <a:avLst/>
          </a:prstGeom>
          <a:solidFill>
            <a:srgbClr val="0091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r>
              <a:rPr lang="ko-KR" altLang="en-US" sz="1100"/>
              <a:t>아래 내용의 제목을 적어 주세요 </a:t>
            </a:r>
            <a:r>
              <a:rPr lang="en-US" altLang="ko-KR" sz="1100"/>
              <a:t>: </a:t>
            </a:r>
            <a:r>
              <a:rPr lang="ko-KR" altLang="en-US" sz="1100"/>
              <a:t>하나</a:t>
            </a:r>
            <a:r>
              <a:rPr lang="en-US" altLang="ko-KR" sz="1100"/>
              <a:t>2.0 M 11pt</a:t>
            </a:r>
            <a:endParaRPr lang="ko-KR" altLang="en-US" sz="11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3DB5AB-F99B-BCF0-3011-45CA2D043D03}"/>
              </a:ext>
            </a:extLst>
          </p:cNvPr>
          <p:cNvSpPr/>
          <p:nvPr/>
        </p:nvSpPr>
        <p:spPr>
          <a:xfrm>
            <a:off x="4716000" y="2744598"/>
            <a:ext cx="3996000" cy="3388404"/>
          </a:xfrm>
          <a:prstGeom prst="rect">
            <a:avLst/>
          </a:prstGeom>
          <a:noFill/>
          <a:ln w="6350">
            <a:solidFill>
              <a:srgbClr val="8A8D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차트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표 등을 삽입해 주세요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E9BB34F-0982-CBE7-28A2-1E620B40F9DA}"/>
              </a:ext>
            </a:extLst>
          </p:cNvPr>
          <p:cNvSpPr/>
          <p:nvPr/>
        </p:nvSpPr>
        <p:spPr>
          <a:xfrm>
            <a:off x="4716000" y="2744598"/>
            <a:ext cx="3996000" cy="288000"/>
          </a:xfrm>
          <a:prstGeom prst="rect">
            <a:avLst/>
          </a:prstGeom>
          <a:solidFill>
            <a:srgbClr val="0091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r>
              <a:rPr lang="ko-KR" altLang="en-US" sz="1100"/>
              <a:t>아래 내용의 제목을 적어 주세요 </a:t>
            </a:r>
            <a:r>
              <a:rPr lang="en-US" altLang="ko-KR" sz="1100"/>
              <a:t>: </a:t>
            </a:r>
            <a:r>
              <a:rPr lang="ko-KR" altLang="en-US" sz="1100"/>
              <a:t>하나</a:t>
            </a:r>
            <a:r>
              <a:rPr lang="en-US" altLang="ko-KR" sz="1100"/>
              <a:t>2.0 M 11pt</a:t>
            </a:r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32843-5735-93A7-23CF-809C8BBF3DB3}"/>
              </a:ext>
            </a:extLst>
          </p:cNvPr>
          <p:cNvSpPr txBox="1"/>
          <p:nvPr/>
        </p:nvSpPr>
        <p:spPr>
          <a:xfrm>
            <a:off x="432000" y="1480488"/>
            <a:ext cx="31803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rgbClr val="009178"/>
                </a:solidFill>
              </a:rPr>
              <a:t>내용을 적어주세요 </a:t>
            </a:r>
            <a:r>
              <a:rPr lang="en-US" altLang="ko-KR" sz="1600">
                <a:solidFill>
                  <a:srgbClr val="009178"/>
                </a:solidFill>
              </a:rPr>
              <a:t>: </a:t>
            </a:r>
            <a:r>
              <a:rPr lang="ko-KR" altLang="en-US" sz="1600">
                <a:solidFill>
                  <a:srgbClr val="009178"/>
                </a:solidFill>
              </a:rPr>
              <a:t>하나</a:t>
            </a:r>
            <a:r>
              <a:rPr lang="en-US" altLang="ko-KR" sz="1600">
                <a:solidFill>
                  <a:srgbClr val="009178"/>
                </a:solidFill>
              </a:rPr>
              <a:t>2.0 M 16pt</a:t>
            </a:r>
            <a:endParaRPr lang="ko-KR" altLang="en-US" sz="1600">
              <a:solidFill>
                <a:srgbClr val="009178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1C717D-F132-71FE-0DA0-B1D38542C8FC}"/>
              </a:ext>
            </a:extLst>
          </p:cNvPr>
          <p:cNvSpPr txBox="1"/>
          <p:nvPr/>
        </p:nvSpPr>
        <p:spPr>
          <a:xfrm>
            <a:off x="432000" y="1876210"/>
            <a:ext cx="218168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/>
              <a:t>내용을 적어주세요 </a:t>
            </a:r>
            <a:r>
              <a:rPr lang="en-US" altLang="ko-KR" sz="1100"/>
              <a:t>: </a:t>
            </a:r>
            <a:r>
              <a:rPr lang="ko-KR" altLang="en-US" sz="1100"/>
              <a:t>하나</a:t>
            </a:r>
            <a:r>
              <a:rPr lang="en-US" altLang="ko-KR" sz="1100"/>
              <a:t>2.0 M 11pt</a:t>
            </a:r>
            <a:endParaRPr lang="ko-KR" altLang="en-US" sz="11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827863-4E03-E336-68E7-F8C28C4E1761}"/>
              </a:ext>
            </a:extLst>
          </p:cNvPr>
          <p:cNvSpPr txBox="1"/>
          <p:nvPr/>
        </p:nvSpPr>
        <p:spPr>
          <a:xfrm>
            <a:off x="432000" y="2128619"/>
            <a:ext cx="149079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내용을 적어주세요 </a:t>
            </a:r>
            <a:r>
              <a:rPr lang="en-US" altLang="ko-KR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: </a:t>
            </a:r>
            <a:r>
              <a:rPr lang="ko-KR" altLang="en-US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하나</a:t>
            </a:r>
            <a:r>
              <a:rPr lang="en-US" altLang="ko-KR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2.0 R 8pt</a:t>
            </a:r>
            <a:endParaRPr lang="ko-KR" altLang="en-US" sz="800">
              <a:solidFill>
                <a:srgbClr val="8A8D8F"/>
              </a:solidFill>
              <a:latin typeface="하나2.0 R" panose="020B0303000000000000" pitchFamily="50" charset="-127"/>
              <a:ea typeface="하나2.0 R" panose="020B03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731F80-FDEF-6C35-9FF7-B5BEA0BFFAD7}"/>
              </a:ext>
            </a:extLst>
          </p:cNvPr>
          <p:cNvSpPr txBox="1"/>
          <p:nvPr/>
        </p:nvSpPr>
        <p:spPr>
          <a:xfrm>
            <a:off x="432000" y="2333487"/>
            <a:ext cx="149079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내용을 적어주세요 </a:t>
            </a:r>
            <a:r>
              <a:rPr lang="en-US" altLang="ko-KR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: </a:t>
            </a:r>
            <a:r>
              <a:rPr lang="ko-KR" altLang="en-US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하나</a:t>
            </a:r>
            <a:r>
              <a:rPr lang="en-US" altLang="ko-KR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2.0 R 8pt</a:t>
            </a:r>
            <a:endParaRPr lang="ko-KR" altLang="en-US" sz="800">
              <a:solidFill>
                <a:srgbClr val="8A8D8F"/>
              </a:solidFill>
              <a:latin typeface="하나2.0 R" panose="020B0303000000000000" pitchFamily="50" charset="-127"/>
              <a:ea typeface="하나2.0 R" panose="020B03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358D4C-DE91-FC97-EB5A-829DB5540A76}"/>
              </a:ext>
            </a:extLst>
          </p:cNvPr>
          <p:cNvSpPr txBox="1"/>
          <p:nvPr/>
        </p:nvSpPr>
        <p:spPr>
          <a:xfrm>
            <a:off x="4716000" y="1480488"/>
            <a:ext cx="31803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rgbClr val="009178"/>
                </a:solidFill>
              </a:rPr>
              <a:t>내용을 적어주세요 </a:t>
            </a:r>
            <a:r>
              <a:rPr lang="en-US" altLang="ko-KR" sz="1600">
                <a:solidFill>
                  <a:srgbClr val="009178"/>
                </a:solidFill>
              </a:rPr>
              <a:t>: </a:t>
            </a:r>
            <a:r>
              <a:rPr lang="ko-KR" altLang="en-US" sz="1600">
                <a:solidFill>
                  <a:srgbClr val="009178"/>
                </a:solidFill>
              </a:rPr>
              <a:t>하나</a:t>
            </a:r>
            <a:r>
              <a:rPr lang="en-US" altLang="ko-KR" sz="1600">
                <a:solidFill>
                  <a:srgbClr val="009178"/>
                </a:solidFill>
              </a:rPr>
              <a:t>2.0 M 16pt</a:t>
            </a:r>
            <a:endParaRPr lang="ko-KR" altLang="en-US" sz="1600">
              <a:solidFill>
                <a:srgbClr val="009178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55AB15-384B-2BF5-B445-67656B35C408}"/>
              </a:ext>
            </a:extLst>
          </p:cNvPr>
          <p:cNvSpPr txBox="1"/>
          <p:nvPr/>
        </p:nvSpPr>
        <p:spPr>
          <a:xfrm>
            <a:off x="4716000" y="1876210"/>
            <a:ext cx="218168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/>
              <a:t>내용을 적어주세요 </a:t>
            </a:r>
            <a:r>
              <a:rPr lang="en-US" altLang="ko-KR" sz="1100"/>
              <a:t>: </a:t>
            </a:r>
            <a:r>
              <a:rPr lang="ko-KR" altLang="en-US" sz="1100"/>
              <a:t>하나</a:t>
            </a:r>
            <a:r>
              <a:rPr lang="en-US" altLang="ko-KR" sz="1100"/>
              <a:t>2.0 M 11pt</a:t>
            </a:r>
            <a:endParaRPr lang="ko-KR" altLang="en-US" sz="11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BD0E1C-497B-DAD2-5600-59959ECF8FF5}"/>
              </a:ext>
            </a:extLst>
          </p:cNvPr>
          <p:cNvSpPr txBox="1"/>
          <p:nvPr/>
        </p:nvSpPr>
        <p:spPr>
          <a:xfrm>
            <a:off x="4716000" y="2128619"/>
            <a:ext cx="149079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내용을 적어주세요 </a:t>
            </a:r>
            <a:r>
              <a:rPr lang="en-US" altLang="ko-KR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: </a:t>
            </a:r>
            <a:r>
              <a:rPr lang="ko-KR" altLang="en-US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하나</a:t>
            </a:r>
            <a:r>
              <a:rPr lang="en-US" altLang="ko-KR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2.0 R 8pt</a:t>
            </a:r>
            <a:endParaRPr lang="ko-KR" altLang="en-US" sz="800">
              <a:solidFill>
                <a:srgbClr val="8A8D8F"/>
              </a:solidFill>
              <a:latin typeface="하나2.0 R" panose="020B0303000000000000" pitchFamily="50" charset="-127"/>
              <a:ea typeface="하나2.0 R" panose="020B03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898860-90DF-1048-252A-D464AF06F37A}"/>
              </a:ext>
            </a:extLst>
          </p:cNvPr>
          <p:cNvSpPr txBox="1"/>
          <p:nvPr/>
        </p:nvSpPr>
        <p:spPr>
          <a:xfrm>
            <a:off x="4716000" y="2333487"/>
            <a:ext cx="149079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내용을 적어주세요 </a:t>
            </a:r>
            <a:r>
              <a:rPr lang="en-US" altLang="ko-KR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: </a:t>
            </a:r>
            <a:r>
              <a:rPr lang="ko-KR" altLang="en-US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하나</a:t>
            </a:r>
            <a:r>
              <a:rPr lang="en-US" altLang="ko-KR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2.0 R 8pt</a:t>
            </a:r>
            <a:endParaRPr lang="ko-KR" altLang="en-US" sz="800">
              <a:solidFill>
                <a:srgbClr val="8A8D8F"/>
              </a:solidFill>
              <a:latin typeface="하나2.0 R" panose="020B0303000000000000" pitchFamily="50" charset="-127"/>
              <a:ea typeface="하나2.0 R" panose="020B0303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9186735-7DAA-C622-44BE-4A110FC5B6F1}"/>
              </a:ext>
            </a:extLst>
          </p:cNvPr>
          <p:cNvCxnSpPr/>
          <p:nvPr/>
        </p:nvCxnSpPr>
        <p:spPr>
          <a:xfrm>
            <a:off x="433800" y="1294300"/>
            <a:ext cx="8276400" cy="0"/>
          </a:xfrm>
          <a:prstGeom prst="line">
            <a:avLst/>
          </a:prstGeom>
          <a:noFill/>
          <a:ln w="6350">
            <a:solidFill>
              <a:srgbClr val="8A8D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3B00D6-523E-0A44-847E-B4DC93D902C1}"/>
              </a:ext>
            </a:extLst>
          </p:cNvPr>
          <p:cNvSpPr/>
          <p:nvPr/>
        </p:nvSpPr>
        <p:spPr>
          <a:xfrm>
            <a:off x="288000" y="6570000"/>
            <a:ext cx="759273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>
                <a:solidFill>
                  <a:srgbClr val="009178"/>
                </a:solidFill>
              </a:rPr>
              <a:t>CI</a:t>
            </a:r>
            <a:r>
              <a:rPr lang="ko-KR" altLang="en-US" sz="700">
                <a:solidFill>
                  <a:srgbClr val="009178"/>
                </a:solidFill>
              </a:rPr>
              <a:t>를 삽입해 주세요</a:t>
            </a:r>
          </a:p>
        </p:txBody>
      </p:sp>
    </p:spTree>
    <p:extLst>
      <p:ext uri="{BB962C8B-B14F-4D97-AF65-F5344CB8AC3E}">
        <p14:creationId xmlns:p14="http://schemas.microsoft.com/office/powerpoint/2010/main" val="143138471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A7F823-B7EB-7D78-387E-E48780F565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0C4F04A-1748-8F22-AC18-9661262744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F3042C6-101B-369A-8C39-87A8D4AAD5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6E00464C-A545-B96F-01BE-9C9B2667ED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DA78014-0679-E0D0-8404-EA2FD8B124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E3D1F4C2-18AD-2729-B267-2B36BBEB5A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2038765B-7453-D28F-E8D4-995F212C3D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B5349015-9C7A-85AA-E93D-02369896E57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FBF7CA40-32C0-7CB3-0E99-0EDA9E80B4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5CEB583-553B-3F3A-44FC-8711BC81130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F7FAA090-9F60-EAE2-57E2-79AC8D82A8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9A04E66-3E87-A43C-4822-B92C1F627F0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7C7BB4F-D41A-14F0-9BA2-A7D816BBFD5E}"/>
              </a:ext>
            </a:extLst>
          </p:cNvPr>
          <p:cNvSpPr/>
          <p:nvPr/>
        </p:nvSpPr>
        <p:spPr>
          <a:xfrm>
            <a:off x="288000" y="6570000"/>
            <a:ext cx="759273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>
                <a:solidFill>
                  <a:srgbClr val="009178"/>
                </a:solidFill>
              </a:rPr>
              <a:t>CI</a:t>
            </a:r>
            <a:r>
              <a:rPr lang="ko-KR" altLang="en-US" sz="700">
                <a:solidFill>
                  <a:srgbClr val="009178"/>
                </a:solidFill>
              </a:rPr>
              <a:t>를 삽입해 주세요</a:t>
            </a:r>
          </a:p>
        </p:txBody>
      </p:sp>
    </p:spTree>
    <p:extLst>
      <p:ext uri="{BB962C8B-B14F-4D97-AF65-F5344CB8AC3E}">
        <p14:creationId xmlns:p14="http://schemas.microsoft.com/office/powerpoint/2010/main" val="31913126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F261508D-1CE6-040D-8808-991839B1C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1B5A3277-0B65-02DB-22E1-D694114E86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BA2C62F8-FFC4-AE7D-A78C-43FE21A6EC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36D1506-9A2A-7240-A2EC-B3026C55DB31}"/>
              </a:ext>
            </a:extLst>
          </p:cNvPr>
          <p:cNvCxnSpPr/>
          <p:nvPr/>
        </p:nvCxnSpPr>
        <p:spPr>
          <a:xfrm>
            <a:off x="433800" y="2246800"/>
            <a:ext cx="8276400" cy="0"/>
          </a:xfrm>
          <a:prstGeom prst="line">
            <a:avLst/>
          </a:prstGeom>
          <a:noFill/>
          <a:ln w="6350">
            <a:solidFill>
              <a:srgbClr val="8A8D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E97A2FC-1608-22D6-0E70-ED51B510C669}"/>
              </a:ext>
            </a:extLst>
          </p:cNvPr>
          <p:cNvSpPr/>
          <p:nvPr/>
        </p:nvSpPr>
        <p:spPr>
          <a:xfrm>
            <a:off x="288000" y="6570000"/>
            <a:ext cx="759273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>
                <a:solidFill>
                  <a:srgbClr val="009178"/>
                </a:solidFill>
              </a:rPr>
              <a:t>CI</a:t>
            </a:r>
            <a:r>
              <a:rPr lang="ko-KR" altLang="en-US" sz="700">
                <a:solidFill>
                  <a:srgbClr val="009178"/>
                </a:solidFill>
              </a:rPr>
              <a:t>를 삽입해 주세요</a:t>
            </a:r>
          </a:p>
        </p:txBody>
      </p:sp>
    </p:spTree>
    <p:extLst>
      <p:ext uri="{BB962C8B-B14F-4D97-AF65-F5344CB8AC3E}">
        <p14:creationId xmlns:p14="http://schemas.microsoft.com/office/powerpoint/2010/main" val="349820640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9773A146-9047-D45E-10D4-7A49E0DBA9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B9C412D-A6EA-14C1-299C-1A90265473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F3778FA4-C61D-A794-24DB-FE4F7B1863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63B33647-0B16-AF27-19B3-01EF8A58E1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A59606D-F4B0-B303-90C9-D4EB2CB2FF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CE0B17D3-9B3A-3193-8309-28938016EB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ED5BA067-27F7-DB97-D521-CF91BD2C70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A8F4A08F-2A12-AB08-EC78-80F80EB46F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B1347867-E176-054D-C37B-14960DFF346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473DA7BE-AC63-8E8B-6578-97589F4B0E3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31DACDBF-38DC-1367-735A-78A9C30247C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54A568F1-FC63-A9EC-33E3-E9E222ABE8F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3EF8664B-4C34-F17B-F60D-1AB10031AC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2F96760B-FE3D-93AA-8D9A-7B6876850E5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710CA59D-4B38-85A3-A93B-A0AC8FE4527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059D9DF0-39BD-7494-17E7-6E40B8BCF59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D8E86539-FD6B-20B7-687A-A026FB44162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47F42C20-56FF-A940-114A-DB8617E8230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D00F0EA9-1669-894C-E079-2206CB5816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41096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450F1B8B-E223-8DD6-4A86-9C8CB0CC76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86AD3652-6204-7E5B-F4D2-2883A8CCEA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115D9EA2-84C7-7AFB-8845-BCFC87ECED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1048F5-4D73-EEAF-1660-D7A5C220719D}"/>
              </a:ext>
            </a:extLst>
          </p:cNvPr>
          <p:cNvSpPr/>
          <p:nvPr/>
        </p:nvSpPr>
        <p:spPr>
          <a:xfrm>
            <a:off x="432000" y="1496786"/>
            <a:ext cx="5244900" cy="4463143"/>
          </a:xfrm>
          <a:prstGeom prst="rect">
            <a:avLst/>
          </a:prstGeom>
          <a:noFill/>
          <a:ln w="6350">
            <a:solidFill>
              <a:srgbClr val="8A8D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차트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표 등을 삽입해 주세요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1437C6A-C1AE-4543-64FE-B2C93C9AAABE}"/>
              </a:ext>
            </a:extLst>
          </p:cNvPr>
          <p:cNvSpPr/>
          <p:nvPr/>
        </p:nvSpPr>
        <p:spPr>
          <a:xfrm>
            <a:off x="432000" y="1496786"/>
            <a:ext cx="5244900" cy="288000"/>
          </a:xfrm>
          <a:prstGeom prst="rect">
            <a:avLst/>
          </a:prstGeom>
          <a:solidFill>
            <a:srgbClr val="0091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r>
              <a:rPr lang="ko-KR" altLang="en-US" sz="1100"/>
              <a:t>아래 내용의 제목을 적어 주세요 </a:t>
            </a:r>
            <a:r>
              <a:rPr lang="en-US" altLang="ko-KR" sz="1100"/>
              <a:t>: </a:t>
            </a:r>
            <a:r>
              <a:rPr lang="ko-KR" altLang="en-US" sz="1100"/>
              <a:t>하나</a:t>
            </a:r>
            <a:r>
              <a:rPr lang="en-US" altLang="ko-KR" sz="1100"/>
              <a:t>2.0 M 11pt</a:t>
            </a:r>
            <a:endParaRPr lang="ko-KR" altLang="en-US" sz="110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7F18535-A60A-4780-6419-ED535B99BBC4}"/>
              </a:ext>
            </a:extLst>
          </p:cNvPr>
          <p:cNvCxnSpPr/>
          <p:nvPr/>
        </p:nvCxnSpPr>
        <p:spPr>
          <a:xfrm>
            <a:off x="5964900" y="1496786"/>
            <a:ext cx="2732314" cy="0"/>
          </a:xfrm>
          <a:prstGeom prst="line">
            <a:avLst/>
          </a:prstGeom>
          <a:ln w="25400">
            <a:solidFill>
              <a:srgbClr val="009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DE0726-1D62-E8A9-0883-7713B2C2B0B7}"/>
              </a:ext>
            </a:extLst>
          </p:cNvPr>
          <p:cNvSpPr txBox="1"/>
          <p:nvPr/>
        </p:nvSpPr>
        <p:spPr>
          <a:xfrm>
            <a:off x="5964900" y="1674591"/>
            <a:ext cx="17681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>
                <a:solidFill>
                  <a:srgbClr val="009178"/>
                </a:solidFill>
              </a:rPr>
              <a:t>내용 </a:t>
            </a:r>
            <a:r>
              <a:rPr lang="en-US" altLang="ko-KR" sz="1400">
                <a:solidFill>
                  <a:srgbClr val="009178"/>
                </a:solidFill>
              </a:rPr>
              <a:t>: </a:t>
            </a:r>
            <a:r>
              <a:rPr lang="ko-KR" altLang="en-US" sz="1400">
                <a:solidFill>
                  <a:srgbClr val="009178"/>
                </a:solidFill>
              </a:rPr>
              <a:t>하나</a:t>
            </a:r>
            <a:r>
              <a:rPr lang="en-US" altLang="ko-KR" sz="1400">
                <a:solidFill>
                  <a:srgbClr val="009178"/>
                </a:solidFill>
              </a:rPr>
              <a:t>2.0 M 14pt</a:t>
            </a:r>
            <a:endParaRPr lang="ko-KR" altLang="en-US" sz="1400">
              <a:solidFill>
                <a:srgbClr val="009178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316E3B-8A96-9802-D998-725566CD6D1B}"/>
              </a:ext>
            </a:extLst>
          </p:cNvPr>
          <p:cNvSpPr txBox="1"/>
          <p:nvPr/>
        </p:nvSpPr>
        <p:spPr>
          <a:xfrm>
            <a:off x="5964900" y="2067839"/>
            <a:ext cx="218168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/>
              <a:t>내용을 적어주세요 </a:t>
            </a:r>
            <a:r>
              <a:rPr lang="en-US" altLang="ko-KR" sz="1100"/>
              <a:t>: </a:t>
            </a:r>
            <a:r>
              <a:rPr lang="ko-KR" altLang="en-US" sz="1100"/>
              <a:t>하나</a:t>
            </a:r>
            <a:r>
              <a:rPr lang="en-US" altLang="ko-KR" sz="1100"/>
              <a:t>2.0 M 11pt</a:t>
            </a:r>
            <a:endParaRPr lang="ko-KR" altLang="en-US" sz="11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91E427-1A52-DA93-F684-D7860B985CE7}"/>
              </a:ext>
            </a:extLst>
          </p:cNvPr>
          <p:cNvSpPr txBox="1"/>
          <p:nvPr/>
        </p:nvSpPr>
        <p:spPr>
          <a:xfrm>
            <a:off x="5964900" y="2320248"/>
            <a:ext cx="149079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내용을 적어주세요 </a:t>
            </a:r>
            <a:r>
              <a:rPr lang="en-US" altLang="ko-KR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: </a:t>
            </a:r>
            <a:r>
              <a:rPr lang="ko-KR" altLang="en-US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하나</a:t>
            </a:r>
            <a:r>
              <a:rPr lang="en-US" altLang="ko-KR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2.0 R 8pt</a:t>
            </a:r>
            <a:endParaRPr lang="ko-KR" altLang="en-US" sz="800">
              <a:solidFill>
                <a:srgbClr val="8A8D8F"/>
              </a:solidFill>
              <a:latin typeface="하나2.0 R" panose="020B0303000000000000" pitchFamily="50" charset="-127"/>
              <a:ea typeface="하나2.0 R" panose="020B0303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9A508C-4B32-EDCB-C493-283F444612D3}"/>
              </a:ext>
            </a:extLst>
          </p:cNvPr>
          <p:cNvSpPr txBox="1"/>
          <p:nvPr/>
        </p:nvSpPr>
        <p:spPr>
          <a:xfrm>
            <a:off x="5964900" y="2525116"/>
            <a:ext cx="149079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내용을 적어주세요 </a:t>
            </a:r>
            <a:r>
              <a:rPr lang="en-US" altLang="ko-KR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: </a:t>
            </a:r>
            <a:r>
              <a:rPr lang="ko-KR" altLang="en-US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하나</a:t>
            </a:r>
            <a:r>
              <a:rPr lang="en-US" altLang="ko-KR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2.0 R 8pt</a:t>
            </a:r>
            <a:endParaRPr lang="ko-KR" altLang="en-US" sz="800">
              <a:solidFill>
                <a:srgbClr val="8A8D8F"/>
              </a:solidFill>
              <a:latin typeface="하나2.0 R" panose="020B0303000000000000" pitchFamily="50" charset="-127"/>
              <a:ea typeface="하나2.0 R" panose="020B0303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005D93-C543-697F-CA2E-18C5AD7BFF77}"/>
              </a:ext>
            </a:extLst>
          </p:cNvPr>
          <p:cNvSpPr txBox="1"/>
          <p:nvPr/>
        </p:nvSpPr>
        <p:spPr>
          <a:xfrm>
            <a:off x="5964900" y="2825982"/>
            <a:ext cx="218168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/>
              <a:t>내용을 적어주세요 </a:t>
            </a:r>
            <a:r>
              <a:rPr lang="en-US" altLang="ko-KR" sz="1100"/>
              <a:t>: </a:t>
            </a:r>
            <a:r>
              <a:rPr lang="ko-KR" altLang="en-US" sz="1100"/>
              <a:t>하나</a:t>
            </a:r>
            <a:r>
              <a:rPr lang="en-US" altLang="ko-KR" sz="1100"/>
              <a:t>2.0 M 11pt</a:t>
            </a:r>
            <a:endParaRPr lang="ko-KR" altLang="en-US" sz="11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6E440D-EF0D-1D0D-0F2F-9B91397E25E4}"/>
              </a:ext>
            </a:extLst>
          </p:cNvPr>
          <p:cNvSpPr txBox="1"/>
          <p:nvPr/>
        </p:nvSpPr>
        <p:spPr>
          <a:xfrm>
            <a:off x="5964900" y="3078391"/>
            <a:ext cx="149079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내용을 적어주세요 </a:t>
            </a:r>
            <a:r>
              <a:rPr lang="en-US" altLang="ko-KR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: </a:t>
            </a:r>
            <a:r>
              <a:rPr lang="ko-KR" altLang="en-US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하나</a:t>
            </a:r>
            <a:r>
              <a:rPr lang="en-US" altLang="ko-KR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2.0 R 8pt</a:t>
            </a:r>
            <a:endParaRPr lang="ko-KR" altLang="en-US" sz="800">
              <a:solidFill>
                <a:srgbClr val="8A8D8F"/>
              </a:solidFill>
              <a:latin typeface="하나2.0 R" panose="020B0303000000000000" pitchFamily="50" charset="-127"/>
              <a:ea typeface="하나2.0 R" panose="020B0303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A54877-B727-3466-65E7-7991FBE76A95}"/>
              </a:ext>
            </a:extLst>
          </p:cNvPr>
          <p:cNvSpPr txBox="1"/>
          <p:nvPr/>
        </p:nvSpPr>
        <p:spPr>
          <a:xfrm>
            <a:off x="5964900" y="3283259"/>
            <a:ext cx="149079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내용을 적어주세요 </a:t>
            </a:r>
            <a:r>
              <a:rPr lang="en-US" altLang="ko-KR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: </a:t>
            </a:r>
            <a:r>
              <a:rPr lang="ko-KR" altLang="en-US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하나</a:t>
            </a:r>
            <a:r>
              <a:rPr lang="en-US" altLang="ko-KR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2.0 R 8pt</a:t>
            </a:r>
            <a:endParaRPr lang="ko-KR" altLang="en-US" sz="800">
              <a:solidFill>
                <a:srgbClr val="8A8D8F"/>
              </a:solidFill>
              <a:latin typeface="하나2.0 R" panose="020B0303000000000000" pitchFamily="50" charset="-127"/>
              <a:ea typeface="하나2.0 R" panose="020B03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09CE07-81BD-0117-FF8D-A8A26A479512}"/>
              </a:ext>
            </a:extLst>
          </p:cNvPr>
          <p:cNvSpPr/>
          <p:nvPr/>
        </p:nvSpPr>
        <p:spPr>
          <a:xfrm>
            <a:off x="288000" y="6570000"/>
            <a:ext cx="759273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>
                <a:solidFill>
                  <a:srgbClr val="009178"/>
                </a:solidFill>
              </a:rPr>
              <a:t>CI</a:t>
            </a:r>
            <a:r>
              <a:rPr lang="ko-KR" altLang="en-US" sz="700">
                <a:solidFill>
                  <a:srgbClr val="009178"/>
                </a:solidFill>
              </a:rPr>
              <a:t>를 삽입해 주세요</a:t>
            </a:r>
          </a:p>
        </p:txBody>
      </p:sp>
    </p:spTree>
    <p:extLst>
      <p:ext uri="{BB962C8B-B14F-4D97-AF65-F5344CB8AC3E}">
        <p14:creationId xmlns:p14="http://schemas.microsoft.com/office/powerpoint/2010/main" val="244595222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E5A0075-2101-CD59-A8EE-D5FC10FD28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EAD86639-3AAA-EB40-E117-CA37B0CDBE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챌린저 </a:t>
            </a:r>
            <a:r>
              <a:rPr lang="en-US" altLang="ko-KR"/>
              <a:t>n</a:t>
            </a:r>
            <a:r>
              <a:rPr lang="ko-KR" altLang="en-US"/>
              <a:t>팀</a:t>
            </a:r>
            <a:r>
              <a:rPr lang="en-US" altLang="ko-KR"/>
              <a:t>_</a:t>
            </a:r>
            <a:r>
              <a:rPr lang="ko-KR" altLang="en-US"/>
              <a:t>주제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1DA0DAFC-E2D0-3771-285A-BB14D1D497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개요 </a:t>
            </a:r>
            <a:r>
              <a:rPr lang="en-US" altLang="ko-KR"/>
              <a:t>&gt; 1.1 </a:t>
            </a:r>
            <a:r>
              <a:rPr lang="ko-KR" altLang="en-US"/>
              <a:t>프로젝트 개요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-3086860" y="1149295"/>
            <a:ext cx="2523945" cy="2403213"/>
          </a:xfrm>
          <a:prstGeom prst="rect">
            <a:avLst/>
          </a:prstGeom>
          <a:solidFill>
            <a:srgbClr val="EFAB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rgbClr val="004E42"/>
                </a:solidFill>
              </a:rPr>
              <a:t>예시 이미지</a:t>
            </a:r>
            <a:endParaRPr lang="en-US" altLang="ko-KR" sz="1600">
              <a:solidFill>
                <a:srgbClr val="004E42"/>
              </a:solidFill>
            </a:endParaRPr>
          </a:p>
          <a:p>
            <a:r>
              <a:rPr lang="ko-KR" altLang="en-US" sz="1600">
                <a:solidFill>
                  <a:srgbClr val="004E42"/>
                </a:solidFill>
              </a:rPr>
              <a:t>개요 및 배경은 하나로 합쳐도 무방</a:t>
            </a:r>
            <a:endParaRPr lang="en-US" altLang="ko-KR" sz="1600">
              <a:solidFill>
                <a:srgbClr val="004E42"/>
              </a:solidFill>
            </a:endParaRPr>
          </a:p>
          <a:p>
            <a:endParaRPr lang="en-US" altLang="ko-KR" sz="1600">
              <a:solidFill>
                <a:srgbClr val="004E42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sz="1600">
                <a:solidFill>
                  <a:srgbClr val="004E42"/>
                </a:solidFill>
              </a:rPr>
              <a:t>프로젝트 과제의 개요 </a:t>
            </a:r>
            <a:endParaRPr lang="en-US" altLang="ko-KR" sz="1600">
              <a:solidFill>
                <a:srgbClr val="004E42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sz="1600">
                <a:solidFill>
                  <a:srgbClr val="004E42"/>
                </a:solidFill>
              </a:rPr>
              <a:t>해결하고자 하는 문제에 대한 간략한 설명</a:t>
            </a:r>
            <a:endParaRPr lang="en-US" altLang="ko-KR" sz="1600">
              <a:solidFill>
                <a:srgbClr val="004E42"/>
              </a:solidFill>
            </a:endParaRPr>
          </a:p>
        </p:txBody>
      </p:sp>
      <p:sp>
        <p:nvSpPr>
          <p:cNvPr id="80" name="오른쪽 대괄호 79"/>
          <p:cNvSpPr/>
          <p:nvPr/>
        </p:nvSpPr>
        <p:spPr>
          <a:xfrm>
            <a:off x="392443" y="1124744"/>
            <a:ext cx="401663" cy="5100795"/>
          </a:xfrm>
          <a:prstGeom prst="rightBracket">
            <a:avLst>
              <a:gd name="adj" fmla="val 17759"/>
            </a:avLst>
          </a:prstGeom>
          <a:noFill/>
          <a:ln w="25400" cap="flat">
            <a:solidFill>
              <a:srgbClr val="008C8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defTabSz="914400" latinLnBrk="1" hangingPunct="0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1" name="오른쪽 대괄호 80"/>
          <p:cNvSpPr/>
          <p:nvPr/>
        </p:nvSpPr>
        <p:spPr>
          <a:xfrm flipH="1">
            <a:off x="2314524" y="1094061"/>
            <a:ext cx="6583677" cy="5247055"/>
          </a:xfrm>
          <a:prstGeom prst="rightBracket">
            <a:avLst>
              <a:gd name="adj" fmla="val 0"/>
            </a:avLst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defTabSz="914400" latinLnBrk="1" hangingPunct="0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10295" y="1212997"/>
            <a:ext cx="2968761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ctr" defTabSz="584200" latinLnBrk="1" hangingPunct="0"/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일일 업무 및 보고서 자동화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pple SD 산돌고딕 Neo 옅은체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34454" y="2708920"/>
            <a:ext cx="99546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ctr" defTabSz="584200" latinLnBrk="1" hangingPunct="0"/>
            <a:r>
              <a:rPr lang="ko-KR" altLang="en-US" sz="1600" b="1" dirty="0">
                <a:solidFill>
                  <a:srgbClr val="008C8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추진 배경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53803" y="4797152"/>
            <a:ext cx="99546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ctr" defTabSz="584200" latinLnBrk="1" hangingPunct="0"/>
            <a:r>
              <a:rPr lang="ko-KR" altLang="en-US" sz="1600" b="1" dirty="0" smtClean="0">
                <a:solidFill>
                  <a:srgbClr val="008C8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추진 일정</a:t>
            </a:r>
            <a:endParaRPr lang="ko-KR" altLang="en-US" sz="1600" b="1" dirty="0">
              <a:solidFill>
                <a:srgbClr val="008C8C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pple SD 산돌고딕 Neo 옅은체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434016" y="4761186"/>
            <a:ext cx="6287289" cy="39600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171450" indent="-171450" defTabSz="410751" latinLnBrk="1">
              <a:lnSpc>
                <a:spcPts val="2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~ 2024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b="1" kern="0" dirty="0">
              <a:ln>
                <a:solidFill>
                  <a:srgbClr val="D73027">
                    <a:alpha val="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899592" y="1165136"/>
            <a:ext cx="1414932" cy="374035"/>
            <a:chOff x="914398" y="1250078"/>
            <a:chExt cx="1141573" cy="374035"/>
          </a:xfrm>
        </p:grpSpPr>
        <p:sp>
          <p:nvSpPr>
            <p:cNvPr id="98" name="모서리가 둥근 직사각형 97"/>
            <p:cNvSpPr/>
            <p:nvPr/>
          </p:nvSpPr>
          <p:spPr>
            <a:xfrm>
              <a:off x="914398" y="1259940"/>
              <a:ext cx="1059678" cy="364173"/>
            </a:xfrm>
            <a:prstGeom prst="roundRect">
              <a:avLst>
                <a:gd name="adj" fmla="val 22888"/>
              </a:avLst>
            </a:prstGeom>
            <a:solidFill>
              <a:srgbClr val="008C8C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Apple SD 산돌고딕 Neo 옅은체"/>
                </a:rPr>
                <a:t>프로젝트</a:t>
              </a:r>
              <a:r>
                <a:rPr kumimoji="0" lang="ko-KR" altLang="en-US" sz="1400" b="1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Apple SD 산돌고딕 Neo 옅은체"/>
                </a:rPr>
                <a:t>명</a:t>
              </a:r>
              <a:endParaRPr kumimoji="0" lang="ko-KR" alt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endParaRPr>
            </a:p>
          </p:txBody>
        </p:sp>
        <p:sp>
          <p:nvSpPr>
            <p:cNvPr id="99" name="오른쪽 화살표 98"/>
            <p:cNvSpPr/>
            <p:nvPr/>
          </p:nvSpPr>
          <p:spPr>
            <a:xfrm>
              <a:off x="1819982" y="1250078"/>
              <a:ext cx="235989" cy="373174"/>
            </a:xfrm>
            <a:prstGeom prst="rightArrow">
              <a:avLst>
                <a:gd name="adj1" fmla="val 50000"/>
                <a:gd name="adj2" fmla="val 93511"/>
              </a:avLst>
            </a:prstGeom>
            <a:solidFill>
              <a:srgbClr val="008C8C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2334031" y="1843195"/>
            <a:ext cx="6630457" cy="24499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171450" indent="-171450" defTabSz="410751" latinLnBrk="1">
              <a:lnSpc>
                <a:spcPts val="2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매일 반복적이고 고정된 형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식의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업무 처리 및 보고서 작성 수행을 보다 효율적으로 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410751" latinLnBrk="1">
              <a:lnSpc>
                <a:spcPts val="2000"/>
              </a:lnSpc>
              <a:spcBef>
                <a:spcPct val="20000"/>
              </a:spcBef>
              <a:buClr>
                <a:srgbClr val="000000"/>
              </a:buClr>
              <a:buSzPct val="100000"/>
              <a:defRPr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자동화하여 시간 절약 및 정확도를 개선 하기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defTabSz="410751" latinLnBrk="1">
              <a:lnSpc>
                <a:spcPts val="2000"/>
              </a:lnSpc>
              <a:spcBef>
                <a:spcPct val="20000"/>
              </a:spcBef>
              <a:buClr>
                <a:srgbClr val="000000"/>
              </a:buClr>
              <a:buSzPct val="100000"/>
              <a:defRPr/>
            </a:pP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defTabSz="410751" latinLnBrk="1">
              <a:lnSpc>
                <a:spcPts val="2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업무에 국한되지 않고 범용적으로 업무에 필요한 모든 직원들의 업무 편의를 위하여 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410751" latinLnBrk="1">
              <a:lnSpc>
                <a:spcPts val="2000"/>
              </a:lnSpc>
              <a:spcBef>
                <a:spcPct val="20000"/>
              </a:spcBef>
              <a:buClr>
                <a:srgbClr val="000000"/>
              </a:buClr>
              <a:buSzPct val="100000"/>
              <a:defRPr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제공할 수 있는 업무 자동화 플랫폼 구축을 목표로 함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defTabSz="410751" latinLnBrk="1">
              <a:lnSpc>
                <a:spcPts val="2000"/>
              </a:lnSpc>
              <a:spcBef>
                <a:spcPct val="20000"/>
              </a:spcBef>
              <a:buClr>
                <a:srgbClr val="000000"/>
              </a:buClr>
              <a:buSzPct val="100000"/>
              <a:defRPr/>
            </a:pP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defTabSz="410751" latinLnBrk="1">
              <a:lnSpc>
                <a:spcPts val="2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급속도로 성장하고 있는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신기술에 보다 쉽게 이해하고 접근하기 위해서 단순한 업무부터    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410751" latinLnBrk="1">
              <a:lnSpc>
                <a:spcPts val="2000"/>
              </a:lnSpc>
              <a:spcBef>
                <a:spcPct val="20000"/>
              </a:spcBef>
              <a:buClr>
                <a:srgbClr val="000000"/>
              </a:buClr>
              <a:buSzPct val="100000"/>
              <a:defRPr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AI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활용하여 자동화함으로써 새로운 업무 개선 패러다임 전환에 기여를 위함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725898" y="1642977"/>
            <a:ext cx="7986103" cy="129839"/>
            <a:chOff x="725898" y="1569339"/>
            <a:chExt cx="7986103" cy="129839"/>
          </a:xfrm>
        </p:grpSpPr>
        <p:cxnSp>
          <p:nvCxnSpPr>
            <p:cNvPr id="112" name="직선 연결선 111"/>
            <p:cNvCxnSpPr/>
            <p:nvPr/>
          </p:nvCxnSpPr>
          <p:spPr>
            <a:xfrm flipV="1">
              <a:off x="855737" y="1629110"/>
              <a:ext cx="7856264" cy="5518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타원 107"/>
            <p:cNvSpPr>
              <a:spLocks noChangeAspect="1"/>
            </p:cNvSpPr>
            <p:nvPr/>
          </p:nvSpPr>
          <p:spPr>
            <a:xfrm>
              <a:off x="725898" y="1569339"/>
              <a:ext cx="129839" cy="129839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8C8C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defTabSz="584200" latinLnBrk="1" hangingPunct="0"/>
              <a:endParaRPr lang="ko-KR" altLang="en-US" sz="2400">
                <a:solidFill>
                  <a:srgbClr val="FFFFFF"/>
                </a:solidFill>
                <a:sym typeface="Apple SD 산돌고딕 Neo 옅은체"/>
              </a:endParaRP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735202" y="4451289"/>
            <a:ext cx="7986103" cy="129839"/>
            <a:chOff x="725898" y="1569339"/>
            <a:chExt cx="7986103" cy="129839"/>
          </a:xfrm>
        </p:grpSpPr>
        <p:cxnSp>
          <p:nvCxnSpPr>
            <p:cNvPr id="116" name="직선 연결선 115"/>
            <p:cNvCxnSpPr/>
            <p:nvPr/>
          </p:nvCxnSpPr>
          <p:spPr>
            <a:xfrm flipV="1">
              <a:off x="855737" y="1629110"/>
              <a:ext cx="7856264" cy="5518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타원 116"/>
            <p:cNvSpPr>
              <a:spLocks noChangeAspect="1"/>
            </p:cNvSpPr>
            <p:nvPr/>
          </p:nvSpPr>
          <p:spPr>
            <a:xfrm>
              <a:off x="725898" y="1569339"/>
              <a:ext cx="129839" cy="129839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8C8C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defTabSz="584200" latinLnBrk="1" hangingPunct="0"/>
              <a:endParaRPr lang="ko-KR" altLang="en-US" sz="2400">
                <a:solidFill>
                  <a:srgbClr val="FFFFFF"/>
                </a:solidFill>
                <a:sym typeface="Apple SD 산돌고딕 Neo 옅은체"/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737886" y="5387393"/>
            <a:ext cx="7986103" cy="129839"/>
            <a:chOff x="725898" y="1569339"/>
            <a:chExt cx="7986103" cy="129839"/>
          </a:xfrm>
        </p:grpSpPr>
        <p:cxnSp>
          <p:nvCxnSpPr>
            <p:cNvPr id="119" name="직선 연결선 118"/>
            <p:cNvCxnSpPr/>
            <p:nvPr/>
          </p:nvCxnSpPr>
          <p:spPr>
            <a:xfrm flipV="1">
              <a:off x="855737" y="1629110"/>
              <a:ext cx="7856264" cy="5518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타원 119"/>
            <p:cNvSpPr>
              <a:spLocks noChangeAspect="1"/>
            </p:cNvSpPr>
            <p:nvPr/>
          </p:nvSpPr>
          <p:spPr>
            <a:xfrm>
              <a:off x="725898" y="1569339"/>
              <a:ext cx="129839" cy="129839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8C8C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defTabSz="584200" latinLnBrk="1" hangingPunct="0"/>
              <a:endParaRPr lang="ko-KR" altLang="en-US" sz="2400">
                <a:solidFill>
                  <a:srgbClr val="FFFFFF"/>
                </a:solidFill>
                <a:sym typeface="Apple SD 산돌고딕 Neo 옅은체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727407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02E3CD5-C952-8440-4DF4-9BA8B797F4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6D5B34-65C8-1932-AB24-AB46AFEB04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73CF73-8A33-070F-0C0F-52BA741BCA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DBB3F6-1420-52E6-0330-D8184DFA3058}"/>
              </a:ext>
            </a:extLst>
          </p:cNvPr>
          <p:cNvSpPr/>
          <p:nvPr/>
        </p:nvSpPr>
        <p:spPr>
          <a:xfrm>
            <a:off x="432000" y="2744598"/>
            <a:ext cx="3996000" cy="3388404"/>
          </a:xfrm>
          <a:prstGeom prst="rect">
            <a:avLst/>
          </a:prstGeom>
          <a:noFill/>
          <a:ln w="6350">
            <a:solidFill>
              <a:srgbClr val="8A8D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차트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표 등을 삽입해 주세요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198562-D3A0-9B73-518E-D2734A6E2009}"/>
              </a:ext>
            </a:extLst>
          </p:cNvPr>
          <p:cNvSpPr/>
          <p:nvPr/>
        </p:nvSpPr>
        <p:spPr>
          <a:xfrm>
            <a:off x="432000" y="2744598"/>
            <a:ext cx="3996000" cy="288000"/>
          </a:xfrm>
          <a:prstGeom prst="rect">
            <a:avLst/>
          </a:prstGeom>
          <a:solidFill>
            <a:srgbClr val="0091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r>
              <a:rPr lang="ko-KR" altLang="en-US" sz="1100"/>
              <a:t>아래 내용의 제목을 적어 주세요 </a:t>
            </a:r>
            <a:r>
              <a:rPr lang="en-US" altLang="ko-KR" sz="1100"/>
              <a:t>: </a:t>
            </a:r>
            <a:r>
              <a:rPr lang="ko-KR" altLang="en-US" sz="1100"/>
              <a:t>하나</a:t>
            </a:r>
            <a:r>
              <a:rPr lang="en-US" altLang="ko-KR" sz="1100"/>
              <a:t>2.0 M 11pt</a:t>
            </a:r>
            <a:endParaRPr lang="ko-KR" altLang="en-US" sz="11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8CF7DF-88FC-A73E-D224-2368C2E7F2CB}"/>
              </a:ext>
            </a:extLst>
          </p:cNvPr>
          <p:cNvSpPr/>
          <p:nvPr/>
        </p:nvSpPr>
        <p:spPr>
          <a:xfrm>
            <a:off x="4716000" y="2744598"/>
            <a:ext cx="3996000" cy="3388404"/>
          </a:xfrm>
          <a:prstGeom prst="rect">
            <a:avLst/>
          </a:prstGeom>
          <a:noFill/>
          <a:ln w="6350">
            <a:solidFill>
              <a:srgbClr val="8A8D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차트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표 등을 삽입해 주세요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719603-77CA-0936-EF7D-799BC2EC6C89}"/>
              </a:ext>
            </a:extLst>
          </p:cNvPr>
          <p:cNvSpPr/>
          <p:nvPr/>
        </p:nvSpPr>
        <p:spPr>
          <a:xfrm>
            <a:off x="4716000" y="2744598"/>
            <a:ext cx="3996000" cy="288000"/>
          </a:xfrm>
          <a:prstGeom prst="rect">
            <a:avLst/>
          </a:prstGeom>
          <a:solidFill>
            <a:srgbClr val="0091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r>
              <a:rPr lang="ko-KR" altLang="en-US" sz="1100"/>
              <a:t>아래 내용의 제목을 적어 주세요 </a:t>
            </a:r>
            <a:r>
              <a:rPr lang="en-US" altLang="ko-KR" sz="1100"/>
              <a:t>: </a:t>
            </a:r>
            <a:r>
              <a:rPr lang="ko-KR" altLang="en-US" sz="1100"/>
              <a:t>하나</a:t>
            </a:r>
            <a:r>
              <a:rPr lang="en-US" altLang="ko-KR" sz="1100"/>
              <a:t>2.0 M 11pt</a:t>
            </a:r>
            <a:endParaRPr lang="ko-KR" altLang="en-US" sz="11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D937BC-6736-E365-2AF1-76DD24E74F6B}"/>
              </a:ext>
            </a:extLst>
          </p:cNvPr>
          <p:cNvSpPr txBox="1"/>
          <p:nvPr/>
        </p:nvSpPr>
        <p:spPr>
          <a:xfrm>
            <a:off x="432000" y="1480488"/>
            <a:ext cx="31803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rgbClr val="009178"/>
                </a:solidFill>
              </a:rPr>
              <a:t>내용을 적어주세요 </a:t>
            </a:r>
            <a:r>
              <a:rPr lang="en-US" altLang="ko-KR" sz="1600">
                <a:solidFill>
                  <a:srgbClr val="009178"/>
                </a:solidFill>
              </a:rPr>
              <a:t>: </a:t>
            </a:r>
            <a:r>
              <a:rPr lang="ko-KR" altLang="en-US" sz="1600">
                <a:solidFill>
                  <a:srgbClr val="009178"/>
                </a:solidFill>
              </a:rPr>
              <a:t>하나</a:t>
            </a:r>
            <a:r>
              <a:rPr lang="en-US" altLang="ko-KR" sz="1600">
                <a:solidFill>
                  <a:srgbClr val="009178"/>
                </a:solidFill>
              </a:rPr>
              <a:t>2.0 M 16pt</a:t>
            </a:r>
            <a:endParaRPr lang="ko-KR" altLang="en-US" sz="1600">
              <a:solidFill>
                <a:srgbClr val="009178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1893A5-CDD9-3C80-904E-DEAADBFF5B93}"/>
              </a:ext>
            </a:extLst>
          </p:cNvPr>
          <p:cNvSpPr txBox="1"/>
          <p:nvPr/>
        </p:nvSpPr>
        <p:spPr>
          <a:xfrm>
            <a:off x="432000" y="1876210"/>
            <a:ext cx="218168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/>
              <a:t>내용을 적어주세요 </a:t>
            </a:r>
            <a:r>
              <a:rPr lang="en-US" altLang="ko-KR" sz="1100"/>
              <a:t>: </a:t>
            </a:r>
            <a:r>
              <a:rPr lang="ko-KR" altLang="en-US" sz="1100"/>
              <a:t>하나</a:t>
            </a:r>
            <a:r>
              <a:rPr lang="en-US" altLang="ko-KR" sz="1100"/>
              <a:t>2.0 M 11pt</a:t>
            </a:r>
            <a:endParaRPr lang="ko-KR" altLang="en-US" sz="11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29EA06-48E0-9A25-9D84-BD4996DE5C41}"/>
              </a:ext>
            </a:extLst>
          </p:cNvPr>
          <p:cNvSpPr txBox="1"/>
          <p:nvPr/>
        </p:nvSpPr>
        <p:spPr>
          <a:xfrm>
            <a:off x="432000" y="2128619"/>
            <a:ext cx="149079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내용을 적어주세요 </a:t>
            </a:r>
            <a:r>
              <a:rPr lang="en-US" altLang="ko-KR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: </a:t>
            </a:r>
            <a:r>
              <a:rPr lang="ko-KR" altLang="en-US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하나</a:t>
            </a:r>
            <a:r>
              <a:rPr lang="en-US" altLang="ko-KR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2.0 R 8pt</a:t>
            </a:r>
            <a:endParaRPr lang="ko-KR" altLang="en-US" sz="800">
              <a:solidFill>
                <a:srgbClr val="8A8D8F"/>
              </a:solidFill>
              <a:latin typeface="하나2.0 R" panose="020B0303000000000000" pitchFamily="50" charset="-127"/>
              <a:ea typeface="하나2.0 R" panose="020B03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A11E6E-BE3A-5F1F-8A50-C31A7736245E}"/>
              </a:ext>
            </a:extLst>
          </p:cNvPr>
          <p:cNvSpPr txBox="1"/>
          <p:nvPr/>
        </p:nvSpPr>
        <p:spPr>
          <a:xfrm>
            <a:off x="432000" y="2333487"/>
            <a:ext cx="149079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내용을 적어주세요 </a:t>
            </a:r>
            <a:r>
              <a:rPr lang="en-US" altLang="ko-KR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: </a:t>
            </a:r>
            <a:r>
              <a:rPr lang="ko-KR" altLang="en-US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하나</a:t>
            </a:r>
            <a:r>
              <a:rPr lang="en-US" altLang="ko-KR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2.0 R 8pt</a:t>
            </a:r>
            <a:endParaRPr lang="ko-KR" altLang="en-US" sz="800">
              <a:solidFill>
                <a:srgbClr val="8A8D8F"/>
              </a:solidFill>
              <a:latin typeface="하나2.0 R" panose="020B0303000000000000" pitchFamily="50" charset="-127"/>
              <a:ea typeface="하나2.0 R" panose="020B03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AFCFC7-195C-0431-2EEF-26ED263E2B1B}"/>
              </a:ext>
            </a:extLst>
          </p:cNvPr>
          <p:cNvSpPr txBox="1"/>
          <p:nvPr/>
        </p:nvSpPr>
        <p:spPr>
          <a:xfrm>
            <a:off x="4716000" y="1480488"/>
            <a:ext cx="31803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rgbClr val="009178"/>
                </a:solidFill>
              </a:rPr>
              <a:t>내용을 적어주세요 </a:t>
            </a:r>
            <a:r>
              <a:rPr lang="en-US" altLang="ko-KR" sz="1600">
                <a:solidFill>
                  <a:srgbClr val="009178"/>
                </a:solidFill>
              </a:rPr>
              <a:t>: </a:t>
            </a:r>
            <a:r>
              <a:rPr lang="ko-KR" altLang="en-US" sz="1600">
                <a:solidFill>
                  <a:srgbClr val="009178"/>
                </a:solidFill>
              </a:rPr>
              <a:t>하나</a:t>
            </a:r>
            <a:r>
              <a:rPr lang="en-US" altLang="ko-KR" sz="1600">
                <a:solidFill>
                  <a:srgbClr val="009178"/>
                </a:solidFill>
              </a:rPr>
              <a:t>2.0 M 16pt</a:t>
            </a:r>
            <a:endParaRPr lang="ko-KR" altLang="en-US" sz="1600">
              <a:solidFill>
                <a:srgbClr val="009178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898818-413D-43A2-FF89-BD88BCDABE2A}"/>
              </a:ext>
            </a:extLst>
          </p:cNvPr>
          <p:cNvSpPr txBox="1"/>
          <p:nvPr/>
        </p:nvSpPr>
        <p:spPr>
          <a:xfrm>
            <a:off x="4716000" y="1876210"/>
            <a:ext cx="218168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/>
              <a:t>내용을 적어주세요 </a:t>
            </a:r>
            <a:r>
              <a:rPr lang="en-US" altLang="ko-KR" sz="1100"/>
              <a:t>: </a:t>
            </a:r>
            <a:r>
              <a:rPr lang="ko-KR" altLang="en-US" sz="1100"/>
              <a:t>하나</a:t>
            </a:r>
            <a:r>
              <a:rPr lang="en-US" altLang="ko-KR" sz="1100"/>
              <a:t>2.0 M 11pt</a:t>
            </a:r>
            <a:endParaRPr lang="ko-KR" altLang="en-US" sz="11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B2ABDE-DBDB-C74A-B65F-2D1679DBD187}"/>
              </a:ext>
            </a:extLst>
          </p:cNvPr>
          <p:cNvSpPr txBox="1"/>
          <p:nvPr/>
        </p:nvSpPr>
        <p:spPr>
          <a:xfrm>
            <a:off x="4716000" y="2128619"/>
            <a:ext cx="149079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내용을 적어주세요 </a:t>
            </a:r>
            <a:r>
              <a:rPr lang="en-US" altLang="ko-KR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: </a:t>
            </a:r>
            <a:r>
              <a:rPr lang="ko-KR" altLang="en-US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하나</a:t>
            </a:r>
            <a:r>
              <a:rPr lang="en-US" altLang="ko-KR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2.0 R 8pt</a:t>
            </a:r>
            <a:endParaRPr lang="ko-KR" altLang="en-US" sz="800">
              <a:solidFill>
                <a:srgbClr val="8A8D8F"/>
              </a:solidFill>
              <a:latin typeface="하나2.0 R" panose="020B0303000000000000" pitchFamily="50" charset="-127"/>
              <a:ea typeface="하나2.0 R" panose="020B03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02ED58-6DDD-77D2-0DE5-E9CA7D95553B}"/>
              </a:ext>
            </a:extLst>
          </p:cNvPr>
          <p:cNvSpPr txBox="1"/>
          <p:nvPr/>
        </p:nvSpPr>
        <p:spPr>
          <a:xfrm>
            <a:off x="4716000" y="2333487"/>
            <a:ext cx="149079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내용을 적어주세요 </a:t>
            </a:r>
            <a:r>
              <a:rPr lang="en-US" altLang="ko-KR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: </a:t>
            </a:r>
            <a:r>
              <a:rPr lang="ko-KR" altLang="en-US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하나</a:t>
            </a:r>
            <a:r>
              <a:rPr lang="en-US" altLang="ko-KR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2.0 R 8pt</a:t>
            </a:r>
            <a:endParaRPr lang="ko-KR" altLang="en-US" sz="800">
              <a:solidFill>
                <a:srgbClr val="8A8D8F"/>
              </a:solidFill>
              <a:latin typeface="하나2.0 R" panose="020B0303000000000000" pitchFamily="50" charset="-127"/>
              <a:ea typeface="하나2.0 R" panose="020B0303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6DA5BC-AC43-1606-A584-583B953EB920}"/>
              </a:ext>
            </a:extLst>
          </p:cNvPr>
          <p:cNvSpPr/>
          <p:nvPr/>
        </p:nvSpPr>
        <p:spPr>
          <a:xfrm>
            <a:off x="288000" y="6570000"/>
            <a:ext cx="759273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>
                <a:solidFill>
                  <a:srgbClr val="009178"/>
                </a:solidFill>
              </a:rPr>
              <a:t>CI</a:t>
            </a:r>
            <a:r>
              <a:rPr lang="ko-KR" altLang="en-US" sz="700">
                <a:solidFill>
                  <a:srgbClr val="009178"/>
                </a:solidFill>
              </a:rPr>
              <a:t>를 삽입해 주세요</a:t>
            </a:r>
          </a:p>
        </p:txBody>
      </p:sp>
    </p:spTree>
    <p:extLst>
      <p:ext uri="{BB962C8B-B14F-4D97-AF65-F5344CB8AC3E}">
        <p14:creationId xmlns:p14="http://schemas.microsoft.com/office/powerpoint/2010/main" val="291349436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E5A0075-2101-CD59-A8EE-D5FC10FD28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EAD86639-3AAA-EB40-E117-CA37B0CDBE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챌린저 </a:t>
            </a:r>
            <a:r>
              <a:rPr lang="en-US" altLang="ko-KR"/>
              <a:t>n</a:t>
            </a:r>
            <a:r>
              <a:rPr lang="ko-KR" altLang="en-US"/>
              <a:t>팀</a:t>
            </a:r>
            <a:r>
              <a:rPr lang="en-US" altLang="ko-KR"/>
              <a:t>_</a:t>
            </a:r>
            <a:r>
              <a:rPr lang="ko-KR" altLang="en-US"/>
              <a:t>주제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1DA0DAFC-E2D0-3771-285A-BB14D1D497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개요 </a:t>
            </a:r>
            <a:r>
              <a:rPr lang="en-US" altLang="ko-KR"/>
              <a:t>&gt; 1.2</a:t>
            </a:r>
            <a:r>
              <a:rPr lang="ko-KR" altLang="en-US"/>
              <a:t> 기획 배경 및 필요성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16708A5-6643-8ED1-98FD-5A7280C7D8AC}"/>
              </a:ext>
            </a:extLst>
          </p:cNvPr>
          <p:cNvSpPr/>
          <p:nvPr/>
        </p:nvSpPr>
        <p:spPr>
          <a:xfrm>
            <a:off x="432001" y="1273629"/>
            <a:ext cx="8279998" cy="4864372"/>
          </a:xfrm>
          <a:prstGeom prst="rect">
            <a:avLst/>
          </a:prstGeom>
          <a:noFill/>
          <a:ln w="6350">
            <a:solidFill>
              <a:srgbClr val="8A8D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454679" y="1273629"/>
            <a:ext cx="8290863" cy="4171596"/>
            <a:chOff x="200025" y="1668631"/>
            <a:chExt cx="9505951" cy="4782975"/>
          </a:xfrm>
        </p:grpSpPr>
        <p:sp>
          <p:nvSpPr>
            <p:cNvPr id="7" name="직사각형 6"/>
            <p:cNvSpPr/>
            <p:nvPr/>
          </p:nvSpPr>
          <p:spPr>
            <a:xfrm>
              <a:off x="212018" y="1668631"/>
              <a:ext cx="2241001" cy="676862"/>
            </a:xfrm>
            <a:prstGeom prst="rect">
              <a:avLst/>
            </a:prstGeom>
            <a:solidFill>
              <a:srgbClr val="D7ED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042661" y="1668631"/>
              <a:ext cx="2241001" cy="676862"/>
            </a:xfrm>
            <a:prstGeom prst="rect">
              <a:avLst/>
            </a:prstGeom>
            <a:solidFill>
              <a:srgbClr val="D7ED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448813" y="1668631"/>
              <a:ext cx="2241001" cy="676862"/>
            </a:xfrm>
            <a:prstGeom prst="rect">
              <a:avLst/>
            </a:prstGeom>
            <a:solidFill>
              <a:srgbClr val="D7ED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620346" y="1669953"/>
              <a:ext cx="2241001" cy="676862"/>
            </a:xfrm>
            <a:prstGeom prst="rect">
              <a:avLst/>
            </a:prstGeom>
            <a:solidFill>
              <a:srgbClr val="D7ED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03568" y="1679496"/>
              <a:ext cx="2235468" cy="4428152"/>
            </a:xfrm>
            <a:prstGeom prst="rect">
              <a:avLst/>
            </a:prstGeom>
            <a:noFill/>
            <a:ln>
              <a:solidFill>
                <a:srgbClr val="009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625881" y="1679496"/>
              <a:ext cx="2235468" cy="4428152"/>
            </a:xfrm>
            <a:prstGeom prst="rect">
              <a:avLst/>
            </a:prstGeom>
            <a:noFill/>
            <a:ln>
              <a:solidFill>
                <a:srgbClr val="009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048194" y="1679496"/>
              <a:ext cx="2235468" cy="4428152"/>
            </a:xfrm>
            <a:prstGeom prst="rect">
              <a:avLst/>
            </a:prstGeom>
            <a:noFill/>
            <a:ln>
              <a:solidFill>
                <a:srgbClr val="009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70508" y="1679496"/>
              <a:ext cx="2235468" cy="4428152"/>
            </a:xfrm>
            <a:prstGeom prst="rect">
              <a:avLst/>
            </a:prstGeom>
            <a:noFill/>
            <a:ln>
              <a:solidFill>
                <a:srgbClr val="009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00025" y="6039914"/>
              <a:ext cx="2239011" cy="411692"/>
            </a:xfrm>
            <a:prstGeom prst="rect">
              <a:avLst/>
            </a:prstGeom>
            <a:solidFill>
              <a:srgbClr val="009178"/>
            </a:solidFill>
            <a:ln>
              <a:solidFill>
                <a:srgbClr val="009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>
                  <a:solidFill>
                    <a:schemeClr val="bg1"/>
                  </a:solidFill>
                  <a:latin typeface="하나2.0 M" panose="020B0603000000000000" pitchFamily="50" charset="-127"/>
                  <a:ea typeface="하나2.0 M" panose="020B0603000000000000" pitchFamily="50" charset="-127"/>
                </a:rPr>
                <a:t>IT</a:t>
              </a:r>
              <a:r>
                <a:rPr lang="ko-KR" altLang="en-US" sz="1100">
                  <a:solidFill>
                    <a:schemeClr val="bg1"/>
                  </a:solidFill>
                  <a:latin typeface="하나2.0 M" panose="020B0603000000000000" pitchFamily="50" charset="-127"/>
                  <a:ea typeface="하나2.0 M" panose="020B0603000000000000" pitchFamily="50" charset="-127"/>
                </a:rPr>
                <a:t>운영 통합관리 체계 구축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622337" y="6039914"/>
              <a:ext cx="2239011" cy="411692"/>
            </a:xfrm>
            <a:prstGeom prst="rect">
              <a:avLst/>
            </a:prstGeom>
            <a:solidFill>
              <a:srgbClr val="009178"/>
            </a:solidFill>
            <a:ln>
              <a:solidFill>
                <a:srgbClr val="009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100" err="1">
                  <a:solidFill>
                    <a:schemeClr val="bg1"/>
                  </a:solidFill>
                  <a:latin typeface="하나2.0 M" panose="020B0603000000000000" pitchFamily="50" charset="-127"/>
                  <a:ea typeface="하나2.0 M" panose="020B0603000000000000" pitchFamily="50" charset="-127"/>
                </a:rPr>
                <a:t>컴플라이언스 대응 필요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044652" y="6039914"/>
              <a:ext cx="2239011" cy="411692"/>
            </a:xfrm>
            <a:prstGeom prst="rect">
              <a:avLst/>
            </a:prstGeom>
            <a:solidFill>
              <a:srgbClr val="009178"/>
            </a:solidFill>
            <a:ln>
              <a:solidFill>
                <a:srgbClr val="009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100">
                  <a:solidFill>
                    <a:schemeClr val="bg1"/>
                  </a:solidFill>
                  <a:latin typeface="하나2.0 M" panose="020B0603000000000000" pitchFamily="50" charset="-127"/>
                  <a:ea typeface="하나2.0 M" panose="020B0603000000000000" pitchFamily="50" charset="-127"/>
                </a:rPr>
                <a:t>로그분석 고도화 체계 구축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466964" y="6039914"/>
              <a:ext cx="2239011" cy="411692"/>
            </a:xfrm>
            <a:prstGeom prst="rect">
              <a:avLst/>
            </a:prstGeom>
            <a:solidFill>
              <a:srgbClr val="009178"/>
            </a:solidFill>
            <a:ln>
              <a:solidFill>
                <a:srgbClr val="009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하나2.0 M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100">
                  <a:solidFill>
                    <a:schemeClr val="bg1"/>
                  </a:solidFill>
                  <a:latin typeface="하나2.0 M" panose="020B0603000000000000" pitchFamily="50" charset="-127"/>
                  <a:ea typeface="하나2.0 M" panose="020B0603000000000000" pitchFamily="50" charset="-127"/>
                </a:rPr>
                <a:t>통합 </a:t>
              </a:r>
              <a:r>
                <a:rPr lang="en-US" altLang="ko-KR" sz="1100">
                  <a:solidFill>
                    <a:schemeClr val="bg1"/>
                  </a:solidFill>
                  <a:latin typeface="하나2.0 M" panose="020B0603000000000000" pitchFamily="50" charset="-127"/>
                  <a:ea typeface="하나2.0 M" panose="020B0603000000000000" pitchFamily="50" charset="-127"/>
                </a:rPr>
                <a:t>Dashboard </a:t>
              </a:r>
              <a:r>
                <a:rPr lang="ko-KR" altLang="en-US" sz="1100">
                  <a:solidFill>
                    <a:schemeClr val="bg1"/>
                  </a:solidFill>
                  <a:latin typeface="하나2.0 M" panose="020B0603000000000000" pitchFamily="50" charset="-127"/>
                  <a:ea typeface="하나2.0 M" panose="020B0603000000000000" pitchFamily="50" charset="-127"/>
                </a:rPr>
                <a:t>구축</a:t>
              </a: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2679740" y="2431651"/>
              <a:ext cx="2120514" cy="1174882"/>
              <a:chOff x="528062" y="4894290"/>
              <a:chExt cx="2292421" cy="1270128"/>
            </a:xfrm>
          </p:grpSpPr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28976" y="4894290"/>
                <a:ext cx="723084" cy="1080000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9241" y="4987736"/>
                <a:ext cx="722193" cy="1080000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88615" y="5081182"/>
                <a:ext cx="731868" cy="1080000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8062" y="4894290"/>
                <a:ext cx="720000" cy="1080000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2612" y="5084418"/>
                <a:ext cx="729694" cy="1080000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</p:pic>
        </p:grpSp>
        <p:sp>
          <p:nvSpPr>
            <p:cNvPr id="29" name="TextBox 28"/>
            <p:cNvSpPr txBox="1"/>
            <p:nvPr/>
          </p:nvSpPr>
          <p:spPr>
            <a:xfrm>
              <a:off x="2919378" y="1692122"/>
              <a:ext cx="1661862" cy="652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>
                  <a:latin typeface="하나2.0 L" panose="020B0203000000000000" pitchFamily="50" charset="-127"/>
                  <a:ea typeface="하나2.0 L" panose="020B0203000000000000" pitchFamily="50" charset="-127"/>
                </a:rPr>
                <a:t>2023.11 </a:t>
              </a:r>
              <a:r>
                <a:rPr lang="ko-KR" altLang="en-US" sz="900">
                  <a:latin typeface="하나2.0 L" panose="020B0203000000000000" pitchFamily="50" charset="-127"/>
                  <a:ea typeface="하나2.0 L" panose="020B0203000000000000" pitchFamily="50" charset="-127"/>
                </a:rPr>
                <a:t>금융감독원 발표</a:t>
              </a:r>
              <a:r>
                <a:rPr lang="en-US" altLang="ko-KR" sz="900">
                  <a:latin typeface="하나2.0 L" panose="020B0203000000000000" pitchFamily="50" charset="-127"/>
                  <a:ea typeface="하나2.0 L" panose="020B0203000000000000" pitchFamily="50" charset="-127"/>
                </a:rPr>
                <a:t>,</a:t>
              </a:r>
              <a:br>
                <a:rPr lang="en-US" altLang="ko-KR" sz="900">
                  <a:latin typeface="하나2.0 L" panose="020B0203000000000000" pitchFamily="50" charset="-127"/>
                  <a:ea typeface="하나2.0 L" panose="020B0203000000000000" pitchFamily="50" charset="-127"/>
                </a:rPr>
              </a:br>
              <a:r>
                <a:rPr lang="ko-KR" altLang="en-US" sz="1100">
                  <a:latin typeface="하나2.0 M" panose="020B0603000000000000" pitchFamily="50" charset="-127"/>
                  <a:ea typeface="하나2.0 M" panose="020B0603000000000000" pitchFamily="50" charset="-127"/>
                </a:rPr>
                <a:t>금융</a:t>
              </a:r>
              <a:r>
                <a:rPr lang="en-US" altLang="ko-KR" sz="1100">
                  <a:latin typeface="하나2.0 M" panose="020B0603000000000000" pitchFamily="50" charset="-127"/>
                  <a:ea typeface="하나2.0 M" panose="020B0603000000000000" pitchFamily="50" charset="-127"/>
                </a:rPr>
                <a:t>IT </a:t>
              </a:r>
              <a:r>
                <a:rPr lang="ko-KR" altLang="en-US" sz="1100">
                  <a:latin typeface="하나2.0 M" panose="020B0603000000000000" pitchFamily="50" charset="-127"/>
                  <a:ea typeface="하나2.0 M" panose="020B0603000000000000" pitchFamily="50" charset="-127"/>
                </a:rPr>
                <a:t>안정성을 위한</a:t>
              </a:r>
              <a:r>
                <a:rPr lang="en-US" altLang="ko-KR" sz="1100">
                  <a:latin typeface="하나2.0 M" panose="020B0603000000000000" pitchFamily="50" charset="-127"/>
                  <a:ea typeface="하나2.0 M" panose="020B0603000000000000" pitchFamily="50" charset="-127"/>
                </a:rPr>
                <a:t/>
              </a:r>
              <a:br>
                <a:rPr lang="en-US" altLang="ko-KR" sz="1100">
                  <a:latin typeface="하나2.0 M" panose="020B0603000000000000" pitchFamily="50" charset="-127"/>
                  <a:ea typeface="하나2.0 M" panose="020B0603000000000000" pitchFamily="50" charset="-127"/>
                </a:rPr>
              </a:br>
              <a:r>
                <a:rPr lang="ko-KR" altLang="en-US" sz="1100">
                  <a:latin typeface="하나2.0 M" panose="020B0603000000000000" pitchFamily="50" charset="-127"/>
                  <a:ea typeface="하나2.0 M" panose="020B0603000000000000" pitchFamily="50" charset="-127"/>
                </a:rPr>
                <a:t>가이드라인 </a:t>
              </a:r>
              <a:r>
                <a:rPr lang="ko-KR" altLang="en-US" sz="1050">
                  <a:latin typeface="하나2.0 L" panose="020B0203000000000000" pitchFamily="50" charset="-127"/>
                  <a:ea typeface="하나2.0 L" panose="020B0203000000000000" pitchFamily="50" charset="-127"/>
                </a:rPr>
                <a:t>대응 필요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96210" y="3707289"/>
              <a:ext cx="1564450" cy="282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>
                  <a:latin typeface="하나2.0 M" panose="020B0603000000000000" pitchFamily="50" charset="-127"/>
                  <a:ea typeface="하나2.0 M" panose="020B0603000000000000" pitchFamily="50" charset="-127"/>
                </a:rPr>
                <a:t>[</a:t>
              </a:r>
              <a:r>
                <a:rPr lang="ko-KR" altLang="en-US" sz="1000">
                  <a:latin typeface="하나2.0 M" panose="020B0603000000000000" pitchFamily="50" charset="-127"/>
                  <a:ea typeface="하나2.0 M" panose="020B0603000000000000" pitchFamily="50" charset="-127"/>
                </a:rPr>
                <a:t>가이드라인 주요내용</a:t>
              </a:r>
              <a:r>
                <a:rPr lang="en-US" altLang="ko-KR" sz="1000">
                  <a:latin typeface="하나2.0 M" panose="020B0603000000000000" pitchFamily="50" charset="-127"/>
                  <a:ea typeface="하나2.0 M" panose="020B0603000000000000" pitchFamily="50" charset="-127"/>
                </a:rPr>
                <a:t>]</a:t>
              </a:r>
              <a:endParaRPr lang="ko-KR" altLang="en-US" sz="1000">
                <a:latin typeface="하나2.0 M" panose="020B0603000000000000" pitchFamily="50" charset="-127"/>
                <a:ea typeface="하나2.0 M" panose="020B0603000000000000" pitchFamily="50" charset="-127"/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2581367" y="3930734"/>
              <a:ext cx="2268696" cy="641175"/>
              <a:chOff x="2592652" y="3826228"/>
              <a:chExt cx="2268696" cy="641175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592652" y="3826228"/>
                <a:ext cx="2268696" cy="2911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00">
                    <a:latin typeface="하나2.0 L" panose="020B0203000000000000" pitchFamily="50" charset="-127"/>
                    <a:ea typeface="하나2.0 L" panose="020B0203000000000000" pitchFamily="50" charset="-127"/>
                  </a:rPr>
                  <a:t>AA</a:t>
                </a:r>
                <a:endParaRPr lang="ko-KR" altLang="en-US" sz="1000">
                  <a:latin typeface="하나2.0 L" panose="020B0203000000000000" pitchFamily="50" charset="-127"/>
                  <a:ea typeface="하나2.0 L" panose="020B0203000000000000" pitchFamily="50" charset="-127"/>
                </a:endParaRPr>
              </a:p>
            </p:txBody>
          </p:sp>
          <p:sp>
            <p:nvSpPr>
              <p:cNvPr id="33" name="오른쪽 화살표 32"/>
              <p:cNvSpPr/>
              <p:nvPr/>
            </p:nvSpPr>
            <p:spPr>
              <a:xfrm>
                <a:off x="2730322" y="4213022"/>
                <a:ext cx="151787" cy="203502"/>
              </a:xfrm>
              <a:prstGeom prst="rightArrow">
                <a:avLst/>
              </a:prstGeom>
              <a:solidFill>
                <a:srgbClr val="0091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40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869340" y="4176274"/>
                <a:ext cx="410227" cy="2911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>
                    <a:latin typeface="하나2.0 L" panose="020B0203000000000000" pitchFamily="50" charset="-127"/>
                    <a:ea typeface="하나2.0 L" panose="020B0203000000000000" pitchFamily="50" charset="-127"/>
                  </a:rPr>
                  <a:t>AA</a:t>
                </a:r>
                <a:endParaRPr lang="ko-KR" altLang="en-US" sz="1050">
                  <a:latin typeface="하나2.0 L" panose="020B0203000000000000" pitchFamily="50" charset="-127"/>
                  <a:ea typeface="하나2.0 L" panose="020B0203000000000000" pitchFamily="50" charset="-127"/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2581367" y="4613336"/>
              <a:ext cx="2268696" cy="641175"/>
              <a:chOff x="2592652" y="3826228"/>
              <a:chExt cx="2268696" cy="641175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2592652" y="3826228"/>
                <a:ext cx="2268696" cy="2911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00">
                    <a:latin typeface="하나2.0 L" panose="020B0203000000000000" pitchFamily="50" charset="-127"/>
                    <a:ea typeface="하나2.0 L" panose="020B0203000000000000" pitchFamily="50" charset="-127"/>
                  </a:rPr>
                  <a:t>AA</a:t>
                </a:r>
                <a:endParaRPr lang="ko-KR" altLang="en-US" sz="1000">
                  <a:latin typeface="하나2.0 L" panose="020B0203000000000000" pitchFamily="50" charset="-127"/>
                  <a:ea typeface="하나2.0 L" panose="020B0203000000000000" pitchFamily="50" charset="-127"/>
                </a:endParaRPr>
              </a:p>
            </p:txBody>
          </p:sp>
          <p:sp>
            <p:nvSpPr>
              <p:cNvPr id="37" name="오른쪽 화살표 36"/>
              <p:cNvSpPr/>
              <p:nvPr/>
            </p:nvSpPr>
            <p:spPr>
              <a:xfrm>
                <a:off x="2730322" y="4213022"/>
                <a:ext cx="151787" cy="203502"/>
              </a:xfrm>
              <a:prstGeom prst="rightArrow">
                <a:avLst/>
              </a:prstGeom>
              <a:solidFill>
                <a:srgbClr val="0091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40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2799668" y="4176274"/>
                <a:ext cx="410227" cy="2911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>
                    <a:latin typeface="하나2.0 L" panose="020B0203000000000000" pitchFamily="50" charset="-127"/>
                    <a:ea typeface="하나2.0 L" panose="020B0203000000000000" pitchFamily="50" charset="-127"/>
                  </a:rPr>
                  <a:t>AA</a:t>
                </a:r>
                <a:endParaRPr lang="ko-KR" altLang="en-US" sz="1050">
                  <a:latin typeface="하나2.0 L" panose="020B0203000000000000" pitchFamily="50" charset="-127"/>
                  <a:ea typeface="하나2.0 L" panose="020B0203000000000000" pitchFamily="50" charset="-127"/>
                </a:endParaRPr>
              </a:p>
            </p:txBody>
          </p:sp>
        </p:grpSp>
        <p:sp>
          <p:nvSpPr>
            <p:cNvPr id="39" name="직사각형 38"/>
            <p:cNvSpPr/>
            <p:nvPr/>
          </p:nvSpPr>
          <p:spPr>
            <a:xfrm>
              <a:off x="2581368" y="5295937"/>
              <a:ext cx="2268696" cy="29112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>
                  <a:latin typeface="하나2.0 L" panose="020B0203000000000000" pitchFamily="50" charset="-127"/>
                  <a:ea typeface="하나2.0 L" panose="020B0203000000000000" pitchFamily="50" charset="-127"/>
                </a:rPr>
                <a:t>AA</a:t>
              </a:r>
              <a:endParaRPr lang="ko-KR" altLang="en-US" sz="1000">
                <a:latin typeface="하나2.0 L" panose="020B0203000000000000" pitchFamily="50" charset="-127"/>
                <a:ea typeface="하나2.0 L" panose="020B0203000000000000" pitchFamily="50" charset="-127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2719037" y="5645983"/>
              <a:ext cx="549245" cy="291129"/>
              <a:chOff x="2719037" y="5645983"/>
              <a:chExt cx="549245" cy="291129"/>
            </a:xfrm>
          </p:grpSpPr>
          <p:sp>
            <p:nvSpPr>
              <p:cNvPr id="41" name="오른쪽 화살표 40"/>
              <p:cNvSpPr/>
              <p:nvPr/>
            </p:nvSpPr>
            <p:spPr>
              <a:xfrm>
                <a:off x="2719037" y="5682731"/>
                <a:ext cx="151787" cy="203502"/>
              </a:xfrm>
              <a:prstGeom prst="rightArrow">
                <a:avLst/>
              </a:prstGeom>
              <a:solidFill>
                <a:srgbClr val="0091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40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2858055" y="5645983"/>
                <a:ext cx="410227" cy="2911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>
                    <a:latin typeface="하나2.0 L" panose="020B0203000000000000" pitchFamily="50" charset="-127"/>
                    <a:ea typeface="하나2.0 L" panose="020B0203000000000000" pitchFamily="50" charset="-127"/>
                  </a:rPr>
                  <a:t>AA</a:t>
                </a:r>
                <a:endParaRPr lang="ko-KR" altLang="en-US" sz="1050">
                  <a:latin typeface="하나2.0 L" panose="020B0203000000000000" pitchFamily="50" charset="-127"/>
                  <a:ea typeface="하나2.0 L" panose="020B0203000000000000" pitchFamily="50" charset="-127"/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270803" y="1692122"/>
              <a:ext cx="2097451" cy="652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latin typeface="하나2.0 L" panose="020B0203000000000000" pitchFamily="50" charset="-127"/>
                  <a:ea typeface="하나2.0 L" panose="020B0203000000000000" pitchFamily="50" charset="-127"/>
                </a:rPr>
                <a:t>표준화되지 않은</a:t>
              </a:r>
              <a:endParaRPr lang="en-US" altLang="ko-KR" sz="900">
                <a:latin typeface="하나2.0 L" panose="020B0203000000000000" pitchFamily="50" charset="-127"/>
                <a:ea typeface="하나2.0 L" panose="020B0203000000000000" pitchFamily="50" charset="-127"/>
              </a:endParaRPr>
            </a:p>
            <a:p>
              <a:pPr algn="ctr"/>
              <a:r>
                <a:rPr lang="ko-KR" altLang="en-US" sz="1100">
                  <a:latin typeface="하나2.0 M" panose="020B0603000000000000" pitchFamily="50" charset="-127"/>
                  <a:ea typeface="하나2.0 M" panose="020B0603000000000000" pitchFamily="50" charset="-127"/>
                </a:rPr>
                <a:t>정보와 자원 관리 프로세스를</a:t>
              </a:r>
              <a:endParaRPr lang="en-US" altLang="ko-KR" sz="1100">
                <a:latin typeface="하나2.0 M" panose="020B0603000000000000" pitchFamily="50" charset="-127"/>
                <a:ea typeface="하나2.0 M" panose="020B0603000000000000" pitchFamily="50" charset="-127"/>
              </a:endParaRPr>
            </a:p>
            <a:p>
              <a:pPr algn="ctr"/>
              <a:r>
                <a:rPr lang="ko-KR" altLang="en-US" sz="1100">
                  <a:latin typeface="하나2.0 M" panose="020B0603000000000000" pitchFamily="50" charset="-127"/>
                  <a:ea typeface="하나2.0 M" panose="020B0603000000000000" pitchFamily="50" charset="-127"/>
                </a:rPr>
                <a:t>하나의 뷰로 관리</a:t>
              </a:r>
              <a:endParaRPr lang="en-US" altLang="ko-KR" sz="1100">
                <a:latin typeface="하나2.0 M" panose="020B0603000000000000" pitchFamily="50" charset="-127"/>
                <a:ea typeface="하나2.0 M" panose="020B0603000000000000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847074" y="1692122"/>
              <a:ext cx="1487257" cy="617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latin typeface="하나2.0 L" panose="020B0203000000000000" pitchFamily="50" charset="-127"/>
                  <a:ea typeface="하나2.0 L" panose="020B0203000000000000" pitchFamily="50" charset="-127"/>
                </a:rPr>
                <a:t>빠른 상황판단과</a:t>
              </a:r>
              <a:endParaRPr lang="en-US" altLang="ko-KR" sz="900">
                <a:latin typeface="하나2.0 L" panose="020B0203000000000000" pitchFamily="50" charset="-127"/>
                <a:ea typeface="하나2.0 L" panose="020B0203000000000000" pitchFamily="50" charset="-127"/>
              </a:endParaRPr>
            </a:p>
            <a:p>
              <a:pPr algn="ctr"/>
              <a:r>
                <a:rPr lang="ko-KR" altLang="en-US" sz="900">
                  <a:latin typeface="하나2.0 L" panose="020B0203000000000000" pitchFamily="50" charset="-127"/>
                  <a:ea typeface="하나2.0 L" panose="020B0203000000000000" pitchFamily="50" charset="-127"/>
                </a:rPr>
                <a:t>정확한 의사결정을 위한</a:t>
              </a:r>
              <a:r>
                <a:rPr lang="en-US" altLang="ko-KR" sz="900">
                  <a:latin typeface="하나2.0 L" panose="020B0203000000000000" pitchFamily="50" charset="-127"/>
                  <a:ea typeface="하나2.0 L" panose="020B0203000000000000" pitchFamily="50" charset="-127"/>
                </a:rPr>
                <a:t/>
              </a:r>
              <a:br>
                <a:rPr lang="en-US" altLang="ko-KR" sz="900">
                  <a:latin typeface="하나2.0 L" panose="020B0203000000000000" pitchFamily="50" charset="-127"/>
                  <a:ea typeface="하나2.0 L" panose="020B0203000000000000" pitchFamily="50" charset="-127"/>
                </a:rPr>
              </a:br>
              <a:r>
                <a:rPr lang="ko-KR" altLang="en-US" sz="1100">
                  <a:latin typeface="하나2.0 M" panose="020B0603000000000000" pitchFamily="50" charset="-127"/>
                  <a:ea typeface="하나2.0 M" panose="020B0603000000000000" pitchFamily="50" charset="-127"/>
                </a:rPr>
                <a:t>통합 대시보드 </a:t>
              </a:r>
              <a:r>
                <a:rPr lang="ko-KR" altLang="en-US" sz="1050">
                  <a:latin typeface="하나2.0 L" panose="020B0203000000000000" pitchFamily="50" charset="-127"/>
                  <a:ea typeface="하나2.0 L" panose="020B0203000000000000" pitchFamily="50" charset="-127"/>
                </a:rPr>
                <a:t>구축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245371" y="1692122"/>
              <a:ext cx="1829113" cy="652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latin typeface="하나2.0 L" panose="020B0203000000000000" pitchFamily="50" charset="-127"/>
                  <a:ea typeface="하나2.0 L" panose="020B0203000000000000" pitchFamily="50" charset="-127"/>
                </a:rPr>
                <a:t>점차 가속화되는 </a:t>
              </a:r>
              <a:r>
                <a:rPr lang="en-US" altLang="ko-KR" sz="900">
                  <a:latin typeface="하나2.0 L" panose="020B0203000000000000" pitchFamily="50" charset="-127"/>
                  <a:ea typeface="하나2.0 L" panose="020B0203000000000000" pitchFamily="50" charset="-127"/>
                </a:rPr>
                <a:t>DT</a:t>
              </a:r>
              <a:r>
                <a:rPr lang="ko-KR" altLang="en-US" sz="900">
                  <a:latin typeface="하나2.0 L" panose="020B0203000000000000" pitchFamily="50" charset="-127"/>
                  <a:ea typeface="하나2.0 L" panose="020B0203000000000000" pitchFamily="50" charset="-127"/>
                </a:rPr>
                <a:t>환경</a:t>
              </a:r>
              <a:r>
                <a:rPr lang="en-US" altLang="ko-KR" sz="900">
                  <a:latin typeface="하나2.0 L" panose="020B0203000000000000" pitchFamily="50" charset="-127"/>
                  <a:ea typeface="하나2.0 L" panose="020B0203000000000000" pitchFamily="50" charset="-127"/>
                </a:rPr>
                <a:t>,</a:t>
              </a:r>
            </a:p>
            <a:p>
              <a:pPr algn="ctr"/>
              <a:r>
                <a:rPr lang="ko-KR" altLang="en-US" sz="1100">
                  <a:latin typeface="하나2.0 M" panose="020B0603000000000000" pitchFamily="50" charset="-127"/>
                  <a:ea typeface="하나2.0 M" panose="020B0603000000000000" pitchFamily="50" charset="-127"/>
                </a:rPr>
                <a:t>다양한 채널에 대한</a:t>
              </a:r>
              <a:endParaRPr lang="en-US" altLang="ko-KR" sz="1100">
                <a:latin typeface="하나2.0 M" panose="020B0603000000000000" pitchFamily="50" charset="-127"/>
                <a:ea typeface="하나2.0 M" panose="020B0603000000000000" pitchFamily="50" charset="-127"/>
              </a:endParaRPr>
            </a:p>
            <a:p>
              <a:pPr algn="ctr"/>
              <a:r>
                <a:rPr lang="ko-KR" altLang="en-US" sz="1100">
                  <a:latin typeface="하나2.0 M" panose="020B0603000000000000" pitchFamily="50" charset="-127"/>
                  <a:ea typeface="하나2.0 M" panose="020B0603000000000000" pitchFamily="50" charset="-127"/>
                </a:rPr>
                <a:t>통합 로깅 환경 구성 </a:t>
              </a:r>
              <a:r>
                <a:rPr lang="ko-KR" altLang="en-US" sz="900">
                  <a:latin typeface="하나2.0 L" panose="020B0203000000000000" pitchFamily="50" charset="-127"/>
                  <a:ea typeface="하나2.0 L" panose="020B0203000000000000" pitchFamily="50" charset="-127"/>
                </a:rPr>
                <a:t>필요</a:t>
              </a:r>
              <a:endParaRPr lang="ko-KR" altLang="en-US" sz="1050">
                <a:latin typeface="하나2.0 L" panose="020B0203000000000000" pitchFamily="50" charset="-127"/>
                <a:ea typeface="하나2.0 L" panose="020B0203000000000000" pitchFamily="50" charset="-127"/>
              </a:endParaRP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280038" y="2374362"/>
              <a:ext cx="2164532" cy="2552583"/>
              <a:chOff x="280038" y="2519142"/>
              <a:chExt cx="2164532" cy="2552583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280038" y="2519142"/>
                <a:ext cx="976311" cy="458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>
                    <a:latin typeface="하나2.0 M" panose="020B0603000000000000" pitchFamily="50" charset="-127"/>
                    <a:ea typeface="하나2.0 M" panose="020B0603000000000000" pitchFamily="50" charset="-127"/>
                  </a:rPr>
                  <a:t>[</a:t>
                </a:r>
                <a:r>
                  <a:rPr lang="ko-KR" altLang="en-US" sz="1000">
                    <a:latin typeface="하나2.0 M" panose="020B0603000000000000" pitchFamily="50" charset="-127"/>
                    <a:ea typeface="하나2.0 M" panose="020B0603000000000000" pitchFamily="50" charset="-127"/>
                  </a:rPr>
                  <a:t>너무 다양한</a:t>
                </a:r>
                <a:endParaRPr lang="en-US" altLang="ko-KR" sz="1000">
                  <a:latin typeface="하나2.0 M" panose="020B0603000000000000" pitchFamily="50" charset="-127"/>
                  <a:ea typeface="하나2.0 M" panose="020B0603000000000000" pitchFamily="50" charset="-127"/>
                </a:endParaRPr>
              </a:p>
              <a:p>
                <a:pPr algn="ctr"/>
                <a:r>
                  <a:rPr lang="ko-KR" altLang="en-US" sz="1000" err="1">
                    <a:latin typeface="하나2.0 M" panose="020B0603000000000000" pitchFamily="50" charset="-127"/>
                    <a:ea typeface="하나2.0 M" panose="020B0603000000000000" pitchFamily="50" charset="-127"/>
                  </a:rPr>
                  <a:t>인입채널</a:t>
                </a:r>
                <a:r>
                  <a:rPr lang="en-US" altLang="ko-KR" sz="1000">
                    <a:latin typeface="하나2.0 M" panose="020B0603000000000000" pitchFamily="50" charset="-127"/>
                    <a:ea typeface="하나2.0 M" panose="020B0603000000000000" pitchFamily="50" charset="-127"/>
                  </a:rPr>
                  <a:t>]</a:t>
                </a:r>
                <a:endParaRPr lang="ko-KR" altLang="en-US" sz="1000">
                  <a:latin typeface="하나2.0 M" panose="020B0603000000000000" pitchFamily="50" charset="-127"/>
                  <a:ea typeface="하나2.0 M" panose="020B0603000000000000" pitchFamily="50" charset="-127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350534" y="2519142"/>
                <a:ext cx="1094036" cy="476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>
                    <a:latin typeface="하나2.0 M" panose="020B0603000000000000" pitchFamily="50" charset="-127"/>
                    <a:ea typeface="하나2.0 M" panose="020B0603000000000000" pitchFamily="50" charset="-127"/>
                  </a:rPr>
                  <a:t>[</a:t>
                </a:r>
                <a:r>
                  <a:rPr lang="ko-KR" altLang="en-US" sz="1000">
                    <a:latin typeface="하나2.0 M" panose="020B0603000000000000" pitchFamily="50" charset="-127"/>
                    <a:ea typeface="하나2.0 M" panose="020B0603000000000000" pitchFamily="50" charset="-127"/>
                  </a:rPr>
                  <a:t>수작업과</a:t>
                </a:r>
                <a:endParaRPr lang="en-US" altLang="ko-KR" sz="1000">
                  <a:latin typeface="하나2.0 M" panose="020B0603000000000000" pitchFamily="50" charset="-127"/>
                  <a:ea typeface="하나2.0 M" panose="020B0603000000000000" pitchFamily="50" charset="-127"/>
                </a:endParaRPr>
              </a:p>
              <a:p>
                <a:pPr algn="ctr"/>
                <a:r>
                  <a:rPr lang="ko-KR" altLang="en-US" sz="1000">
                    <a:latin typeface="하나2.0 M" panose="020B0603000000000000" pitchFamily="50" charset="-127"/>
                    <a:ea typeface="하나2.0 M" panose="020B0603000000000000" pitchFamily="50" charset="-127"/>
                  </a:rPr>
                  <a:t>시스템화 혼재</a:t>
                </a:r>
                <a:r>
                  <a:rPr lang="en-US" altLang="ko-KR" sz="1000">
                    <a:latin typeface="하나2.0 M" panose="020B0603000000000000" pitchFamily="50" charset="-127"/>
                    <a:ea typeface="하나2.0 M" panose="020B0603000000000000" pitchFamily="50" charset="-127"/>
                  </a:rPr>
                  <a:t>]</a:t>
                </a:r>
                <a:endParaRPr lang="ko-KR" altLang="en-US" sz="1000">
                  <a:latin typeface="하나2.0 M" panose="020B0603000000000000" pitchFamily="50" charset="-127"/>
                  <a:ea typeface="하나2.0 M" panose="020B0603000000000000" pitchFamily="50" charset="-127"/>
                </a:endParaRPr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280617" y="2966804"/>
                <a:ext cx="2091407" cy="2104921"/>
                <a:chOff x="280617" y="2928704"/>
                <a:chExt cx="2091407" cy="2104921"/>
              </a:xfrm>
            </p:grpSpPr>
            <p:grpSp>
              <p:nvGrpSpPr>
                <p:cNvPr id="51" name="그룹 50"/>
                <p:cNvGrpSpPr/>
                <p:nvPr/>
              </p:nvGrpSpPr>
              <p:grpSpPr>
                <a:xfrm>
                  <a:off x="280617" y="2928704"/>
                  <a:ext cx="957633" cy="2104921"/>
                  <a:chOff x="280617" y="2684864"/>
                  <a:chExt cx="975154" cy="2104921"/>
                </a:xfrm>
              </p:grpSpPr>
              <p:sp>
                <p:nvSpPr>
                  <p:cNvPr id="59" name="직사각형 58"/>
                  <p:cNvSpPr/>
                  <p:nvPr/>
                </p:nvSpPr>
                <p:spPr>
                  <a:xfrm>
                    <a:off x="280617" y="2684864"/>
                    <a:ext cx="975154" cy="21630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004E4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900" err="1">
                        <a:solidFill>
                          <a:schemeClr val="tx1"/>
                        </a:solidFill>
                        <a:latin typeface="하나2.0 L" panose="020B0203000000000000" pitchFamily="50" charset="-127"/>
                        <a:ea typeface="하나2.0 L" panose="020B0203000000000000" pitchFamily="50" charset="-127"/>
                      </a:rPr>
                      <a:t>하나포탈 공문</a:t>
                    </a:r>
                  </a:p>
                </p:txBody>
              </p:sp>
              <p:sp>
                <p:nvSpPr>
                  <p:cNvPr id="60" name="직사각형 59"/>
                  <p:cNvSpPr/>
                  <p:nvPr/>
                </p:nvSpPr>
                <p:spPr>
                  <a:xfrm>
                    <a:off x="280617" y="2929482"/>
                    <a:ext cx="975154" cy="21630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004E4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900" err="1">
                        <a:solidFill>
                          <a:schemeClr val="tx1"/>
                        </a:solidFill>
                        <a:latin typeface="하나2.0 L" panose="020B0203000000000000" pitchFamily="50" charset="-127"/>
                        <a:ea typeface="하나2.0 L" panose="020B0203000000000000" pitchFamily="50" charset="-127"/>
                      </a:rPr>
                      <a:t>하나포탈</a:t>
                    </a:r>
                    <a:r>
                      <a:rPr lang="en-US" altLang="ko-KR" sz="900">
                        <a:solidFill>
                          <a:schemeClr val="tx1"/>
                        </a:solidFill>
                        <a:latin typeface="하나2.0 L" panose="020B0203000000000000" pitchFamily="50" charset="-127"/>
                        <a:ea typeface="하나2.0 L" panose="020B0203000000000000" pitchFamily="50" charset="-127"/>
                      </a:rPr>
                      <a:t> </a:t>
                    </a:r>
                    <a:r>
                      <a:rPr lang="ko-KR" altLang="en-US" sz="900">
                        <a:solidFill>
                          <a:schemeClr val="tx1"/>
                        </a:solidFill>
                        <a:latin typeface="하나2.0 L" panose="020B0203000000000000" pitchFamily="50" charset="-127"/>
                        <a:ea typeface="하나2.0 L" panose="020B0203000000000000" pitchFamily="50" charset="-127"/>
                      </a:rPr>
                      <a:t>메일</a:t>
                    </a:r>
                  </a:p>
                </p:txBody>
              </p:sp>
              <p:sp>
                <p:nvSpPr>
                  <p:cNvPr id="61" name="직사각형 60"/>
                  <p:cNvSpPr/>
                  <p:nvPr/>
                </p:nvSpPr>
                <p:spPr>
                  <a:xfrm>
                    <a:off x="280617" y="3174099"/>
                    <a:ext cx="975154" cy="21630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004E4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900" err="1">
                        <a:solidFill>
                          <a:schemeClr val="tx1"/>
                        </a:solidFill>
                        <a:latin typeface="하나2.0 L" panose="020B0203000000000000" pitchFamily="50" charset="-127"/>
                        <a:ea typeface="하나2.0 L" panose="020B0203000000000000" pitchFamily="50" charset="-127"/>
                      </a:rPr>
                      <a:t>메신져</a:t>
                    </a:r>
                    <a:endParaRPr lang="ko-KR" altLang="en-US" sz="900">
                      <a:solidFill>
                        <a:schemeClr val="tx1"/>
                      </a:solidFill>
                      <a:latin typeface="하나2.0 L" panose="020B0203000000000000" pitchFamily="50" charset="-127"/>
                      <a:ea typeface="하나2.0 L" panose="020B0203000000000000" pitchFamily="50" charset="-127"/>
                    </a:endParaRPr>
                  </a:p>
                </p:txBody>
              </p:sp>
              <p:sp>
                <p:nvSpPr>
                  <p:cNvPr id="62" name="직사각형 61"/>
                  <p:cNvSpPr/>
                  <p:nvPr/>
                </p:nvSpPr>
                <p:spPr>
                  <a:xfrm>
                    <a:off x="280617" y="3418717"/>
                    <a:ext cx="975154" cy="21630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004E4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900">
                        <a:solidFill>
                          <a:schemeClr val="tx1"/>
                        </a:solidFill>
                        <a:latin typeface="하나2.0 L" panose="020B0203000000000000" pitchFamily="50" charset="-127"/>
                        <a:ea typeface="하나2.0 L" panose="020B0203000000000000" pitchFamily="50" charset="-127"/>
                      </a:rPr>
                      <a:t>전화</a:t>
                    </a:r>
                  </a:p>
                </p:txBody>
              </p:sp>
              <p:sp>
                <p:nvSpPr>
                  <p:cNvPr id="63" name="직사각형 62"/>
                  <p:cNvSpPr/>
                  <p:nvPr/>
                </p:nvSpPr>
                <p:spPr>
                  <a:xfrm>
                    <a:off x="280617" y="3662147"/>
                    <a:ext cx="975154" cy="21630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004E4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900" err="1">
                        <a:solidFill>
                          <a:schemeClr val="tx1"/>
                        </a:solidFill>
                        <a:latin typeface="하나2.0 L" panose="020B0203000000000000" pitchFamily="50" charset="-127"/>
                        <a:ea typeface="하나2.0 L" panose="020B0203000000000000" pitchFamily="50" charset="-127"/>
                      </a:rPr>
                      <a:t>은자산</a:t>
                    </a:r>
                    <a:endParaRPr lang="ko-KR" altLang="en-US" sz="900">
                      <a:solidFill>
                        <a:schemeClr val="tx1"/>
                      </a:solidFill>
                      <a:latin typeface="하나2.0 L" panose="020B0203000000000000" pitchFamily="50" charset="-127"/>
                      <a:ea typeface="하나2.0 L" panose="020B0203000000000000" pitchFamily="50" charset="-127"/>
                    </a:endParaRPr>
                  </a:p>
                </p:txBody>
              </p:sp>
              <p:sp>
                <p:nvSpPr>
                  <p:cNvPr id="64" name="직사각형 63"/>
                  <p:cNvSpPr/>
                  <p:nvPr/>
                </p:nvSpPr>
                <p:spPr>
                  <a:xfrm>
                    <a:off x="280617" y="3906765"/>
                    <a:ext cx="975154" cy="21630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004E4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900">
                        <a:solidFill>
                          <a:schemeClr val="tx1"/>
                        </a:solidFill>
                        <a:latin typeface="하나2.0 L" panose="020B0203000000000000" pitchFamily="50" charset="-127"/>
                        <a:ea typeface="하나2.0 L" panose="020B0203000000000000" pitchFamily="50" charset="-127"/>
                      </a:rPr>
                      <a:t>DAMS</a:t>
                    </a:r>
                    <a:endParaRPr lang="ko-KR" altLang="en-US" sz="900">
                      <a:solidFill>
                        <a:schemeClr val="tx1"/>
                      </a:solidFill>
                      <a:latin typeface="하나2.0 L" panose="020B0203000000000000" pitchFamily="50" charset="-127"/>
                      <a:ea typeface="하나2.0 L" panose="020B0203000000000000" pitchFamily="50" charset="-127"/>
                    </a:endParaRPr>
                  </a:p>
                </p:txBody>
              </p:sp>
              <p:sp>
                <p:nvSpPr>
                  <p:cNvPr id="65" name="직사각형 64"/>
                  <p:cNvSpPr/>
                  <p:nvPr/>
                </p:nvSpPr>
                <p:spPr>
                  <a:xfrm>
                    <a:off x="280617" y="4151382"/>
                    <a:ext cx="975154" cy="21630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004E4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900">
                        <a:solidFill>
                          <a:schemeClr val="tx1"/>
                        </a:solidFill>
                        <a:latin typeface="하나2.0 L" panose="020B0203000000000000" pitchFamily="50" charset="-127"/>
                        <a:ea typeface="하나2.0 L" panose="020B0203000000000000" pitchFamily="50" charset="-127"/>
                      </a:rPr>
                      <a:t>AOS</a:t>
                    </a:r>
                    <a:endParaRPr lang="ko-KR" altLang="en-US" sz="900">
                      <a:solidFill>
                        <a:schemeClr val="tx1"/>
                      </a:solidFill>
                      <a:latin typeface="하나2.0 L" panose="020B0203000000000000" pitchFamily="50" charset="-127"/>
                      <a:ea typeface="하나2.0 L" panose="020B0203000000000000" pitchFamily="50" charset="-127"/>
                    </a:endParaRPr>
                  </a:p>
                </p:txBody>
              </p:sp>
              <p:sp>
                <p:nvSpPr>
                  <p:cNvPr id="66" name="직사각형 65"/>
                  <p:cNvSpPr/>
                  <p:nvPr/>
                </p:nvSpPr>
                <p:spPr>
                  <a:xfrm>
                    <a:off x="280617" y="4396000"/>
                    <a:ext cx="975154" cy="21630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004E4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900">
                        <a:solidFill>
                          <a:schemeClr val="tx1"/>
                        </a:solidFill>
                        <a:latin typeface="하나2.0 L" panose="020B0203000000000000" pitchFamily="50" charset="-127"/>
                        <a:ea typeface="하나2.0 L" panose="020B0203000000000000" pitchFamily="50" charset="-127"/>
                      </a:rPr>
                      <a:t>ITSM</a:t>
                    </a:r>
                    <a:endParaRPr lang="ko-KR" altLang="en-US" sz="900">
                      <a:solidFill>
                        <a:schemeClr val="tx1"/>
                      </a:solidFill>
                      <a:latin typeface="하나2.0 L" panose="020B0203000000000000" pitchFamily="50" charset="-127"/>
                      <a:ea typeface="하나2.0 L" panose="020B0203000000000000" pitchFamily="50" charset="-127"/>
                    </a:endParaRPr>
                  </a:p>
                </p:txBody>
              </p: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552777" y="4436901"/>
                    <a:ext cx="430833" cy="35288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1400"/>
                      <a:t>…</a:t>
                    </a:r>
                    <a:endParaRPr lang="ko-KR" altLang="en-US" sz="1400"/>
                  </a:p>
                </p:txBody>
              </p:sp>
            </p:grpSp>
            <p:grpSp>
              <p:nvGrpSpPr>
                <p:cNvPr id="52" name="그룹 51"/>
                <p:cNvGrpSpPr/>
                <p:nvPr/>
              </p:nvGrpSpPr>
              <p:grpSpPr>
                <a:xfrm>
                  <a:off x="1414391" y="2928704"/>
                  <a:ext cx="957633" cy="1193591"/>
                  <a:chOff x="280617" y="2684864"/>
                  <a:chExt cx="975154" cy="1193591"/>
                </a:xfrm>
              </p:grpSpPr>
              <p:sp>
                <p:nvSpPr>
                  <p:cNvPr id="54" name="직사각형 53"/>
                  <p:cNvSpPr/>
                  <p:nvPr/>
                </p:nvSpPr>
                <p:spPr>
                  <a:xfrm>
                    <a:off x="280617" y="2684864"/>
                    <a:ext cx="975154" cy="21630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004E4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900">
                        <a:solidFill>
                          <a:schemeClr val="tx1"/>
                        </a:solidFill>
                        <a:latin typeface="하나2.0 L" panose="020B0203000000000000" pitchFamily="50" charset="-127"/>
                        <a:ea typeface="하나2.0 L" panose="020B0203000000000000" pitchFamily="50" charset="-127"/>
                      </a:rPr>
                      <a:t>엑셀파일</a:t>
                    </a:r>
                  </a:p>
                </p:txBody>
              </p:sp>
              <p:sp>
                <p:nvSpPr>
                  <p:cNvPr id="55" name="직사각형 54"/>
                  <p:cNvSpPr/>
                  <p:nvPr/>
                </p:nvSpPr>
                <p:spPr>
                  <a:xfrm>
                    <a:off x="280617" y="2929482"/>
                    <a:ext cx="975154" cy="21630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004E4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900">
                        <a:solidFill>
                          <a:schemeClr val="tx1"/>
                        </a:solidFill>
                        <a:latin typeface="하나2.0 L" panose="020B0203000000000000" pitchFamily="50" charset="-127"/>
                        <a:ea typeface="하나2.0 L" panose="020B0203000000000000" pitchFamily="50" charset="-127"/>
                      </a:rPr>
                      <a:t>PPT</a:t>
                    </a:r>
                    <a:r>
                      <a:rPr lang="ko-KR" altLang="en-US" sz="900">
                        <a:solidFill>
                          <a:schemeClr val="tx1"/>
                        </a:solidFill>
                        <a:latin typeface="하나2.0 L" panose="020B0203000000000000" pitchFamily="50" charset="-127"/>
                        <a:ea typeface="하나2.0 L" panose="020B0203000000000000" pitchFamily="50" charset="-127"/>
                      </a:rPr>
                      <a:t>파일</a:t>
                    </a:r>
                  </a:p>
                </p:txBody>
              </p:sp>
              <p:sp>
                <p:nvSpPr>
                  <p:cNvPr id="56" name="직사각형 55"/>
                  <p:cNvSpPr/>
                  <p:nvPr/>
                </p:nvSpPr>
                <p:spPr>
                  <a:xfrm>
                    <a:off x="280617" y="3174099"/>
                    <a:ext cx="975154" cy="21630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004E4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900" err="1">
                        <a:solidFill>
                          <a:schemeClr val="tx1"/>
                        </a:solidFill>
                        <a:latin typeface="하나2.0 L" panose="020B0203000000000000" pitchFamily="50" charset="-127"/>
                        <a:ea typeface="하나2.0 L" panose="020B0203000000000000" pitchFamily="50" charset="-127"/>
                      </a:rPr>
                      <a:t>컨플루언스</a:t>
                    </a:r>
                    <a:endParaRPr lang="ko-KR" altLang="en-US" sz="900">
                      <a:solidFill>
                        <a:schemeClr val="tx1"/>
                      </a:solidFill>
                      <a:latin typeface="하나2.0 L" panose="020B0203000000000000" pitchFamily="50" charset="-127"/>
                      <a:ea typeface="하나2.0 L" panose="020B0203000000000000" pitchFamily="50" charset="-127"/>
                    </a:endParaRPr>
                  </a:p>
                </p:txBody>
              </p:sp>
              <p:sp>
                <p:nvSpPr>
                  <p:cNvPr id="57" name="직사각형 56"/>
                  <p:cNvSpPr/>
                  <p:nvPr/>
                </p:nvSpPr>
                <p:spPr>
                  <a:xfrm>
                    <a:off x="280617" y="3418717"/>
                    <a:ext cx="975154" cy="21630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004E4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900">
                        <a:solidFill>
                          <a:schemeClr val="tx1"/>
                        </a:solidFill>
                        <a:latin typeface="하나2.0 L" panose="020B0203000000000000" pitchFamily="50" charset="-127"/>
                        <a:ea typeface="하나2.0 L" panose="020B0203000000000000" pitchFamily="50" charset="-127"/>
                      </a:rPr>
                      <a:t>통합운영관리</a:t>
                    </a:r>
                  </a:p>
                </p:txBody>
              </p:sp>
              <p:sp>
                <p:nvSpPr>
                  <p:cNvPr id="58" name="직사각형 57"/>
                  <p:cNvSpPr/>
                  <p:nvPr/>
                </p:nvSpPr>
                <p:spPr>
                  <a:xfrm>
                    <a:off x="280617" y="3662147"/>
                    <a:ext cx="975154" cy="21630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004E4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하나2.0 M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900">
                        <a:solidFill>
                          <a:schemeClr val="tx1"/>
                        </a:solidFill>
                        <a:latin typeface="하나2.0 L" panose="020B0203000000000000" pitchFamily="50" charset="-127"/>
                        <a:ea typeface="하나2.0 L" panose="020B0203000000000000" pitchFamily="50" charset="-127"/>
                      </a:rPr>
                      <a:t>AEMS</a:t>
                    </a:r>
                    <a:endParaRPr lang="ko-KR" altLang="en-US" sz="900">
                      <a:solidFill>
                        <a:schemeClr val="tx1"/>
                      </a:solidFill>
                      <a:latin typeface="하나2.0 L" panose="020B0203000000000000" pitchFamily="50" charset="-127"/>
                      <a:ea typeface="하나2.0 L" panose="020B0203000000000000" pitchFamily="50" charset="-127"/>
                    </a:endParaRPr>
                  </a:p>
                </p:txBody>
              </p:sp>
            </p:grpSp>
            <p:sp>
              <p:nvSpPr>
                <p:cNvPr id="53" name="TextBox 52"/>
                <p:cNvSpPr txBox="1"/>
                <p:nvPr/>
              </p:nvSpPr>
              <p:spPr>
                <a:xfrm>
                  <a:off x="1681661" y="3935411"/>
                  <a:ext cx="423092" cy="3528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400"/>
                    <a:t>…</a:t>
                  </a:r>
                  <a:endParaRPr lang="ko-KR" altLang="en-US" sz="1400"/>
                </a:p>
              </p:txBody>
            </p:sp>
          </p:grpSp>
          <p:sp>
            <p:nvSpPr>
              <p:cNvPr id="50" name="오른쪽 화살표 49"/>
              <p:cNvSpPr/>
              <p:nvPr/>
            </p:nvSpPr>
            <p:spPr>
              <a:xfrm>
                <a:off x="1259187" y="2632834"/>
                <a:ext cx="151787" cy="203502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400"/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274172" y="4911725"/>
              <a:ext cx="549244" cy="291129"/>
              <a:chOff x="2871437" y="4433180"/>
              <a:chExt cx="549244" cy="291129"/>
            </a:xfrm>
          </p:grpSpPr>
          <p:sp>
            <p:nvSpPr>
              <p:cNvPr id="69" name="오른쪽 화살표 68"/>
              <p:cNvSpPr/>
              <p:nvPr/>
            </p:nvSpPr>
            <p:spPr>
              <a:xfrm>
                <a:off x="2871437" y="4469928"/>
                <a:ext cx="151787" cy="203502"/>
              </a:xfrm>
              <a:prstGeom prst="rightArrow">
                <a:avLst/>
              </a:prstGeom>
              <a:solidFill>
                <a:srgbClr val="0091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40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3010455" y="4433180"/>
                <a:ext cx="410226" cy="2911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>
                    <a:latin typeface="하나2.0 L" panose="020B0203000000000000" pitchFamily="50" charset="-127"/>
                    <a:ea typeface="하나2.0 L" panose="020B0203000000000000" pitchFamily="50" charset="-127"/>
                  </a:rPr>
                  <a:t>AA</a:t>
                </a:r>
                <a:endParaRPr lang="ko-KR" altLang="en-US" sz="1050">
                  <a:latin typeface="하나2.0 L" panose="020B0203000000000000" pitchFamily="50" charset="-127"/>
                  <a:ea typeface="하나2.0 L" panose="020B0203000000000000" pitchFamily="50" charset="-127"/>
                </a:endParaRP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274172" y="5200885"/>
              <a:ext cx="549245" cy="291129"/>
              <a:chOff x="2871437" y="4433180"/>
              <a:chExt cx="549245" cy="291129"/>
            </a:xfrm>
          </p:grpSpPr>
          <p:sp>
            <p:nvSpPr>
              <p:cNvPr id="72" name="오른쪽 화살표 71"/>
              <p:cNvSpPr/>
              <p:nvPr/>
            </p:nvSpPr>
            <p:spPr>
              <a:xfrm>
                <a:off x="2871437" y="4517553"/>
                <a:ext cx="151787" cy="203502"/>
              </a:xfrm>
              <a:prstGeom prst="rightArrow">
                <a:avLst/>
              </a:prstGeom>
              <a:solidFill>
                <a:srgbClr val="0091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400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3010455" y="4433180"/>
                <a:ext cx="410227" cy="2911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>
                    <a:latin typeface="하나2.0 L" panose="020B0203000000000000" pitchFamily="50" charset="-127"/>
                    <a:ea typeface="하나2.0 L" panose="020B0203000000000000" pitchFamily="50" charset="-127"/>
                  </a:rPr>
                  <a:t>AA</a:t>
                </a:r>
                <a:endParaRPr lang="ko-KR" altLang="en-US" sz="1050">
                  <a:latin typeface="하나2.0 L" panose="020B0203000000000000" pitchFamily="50" charset="-127"/>
                  <a:ea typeface="하나2.0 L" panose="020B0203000000000000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280617" y="5645983"/>
              <a:ext cx="549245" cy="291129"/>
              <a:chOff x="2871437" y="4433180"/>
              <a:chExt cx="549245" cy="291129"/>
            </a:xfrm>
          </p:grpSpPr>
          <p:sp>
            <p:nvSpPr>
              <p:cNvPr id="75" name="오른쪽 화살표 74"/>
              <p:cNvSpPr/>
              <p:nvPr/>
            </p:nvSpPr>
            <p:spPr>
              <a:xfrm>
                <a:off x="2871437" y="4469928"/>
                <a:ext cx="151787" cy="203502"/>
              </a:xfrm>
              <a:prstGeom prst="rightArrow">
                <a:avLst/>
              </a:prstGeom>
              <a:solidFill>
                <a:srgbClr val="0091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400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3010455" y="4433180"/>
                <a:ext cx="410227" cy="2911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>
                    <a:latin typeface="하나2.0 L" panose="020B0203000000000000" pitchFamily="50" charset="-127"/>
                    <a:ea typeface="하나2.0 L" panose="020B0203000000000000" pitchFamily="50" charset="-127"/>
                  </a:rPr>
                  <a:t>AA</a:t>
                </a:r>
                <a:endParaRPr lang="ko-KR" altLang="en-US" sz="1050">
                  <a:latin typeface="하나2.0 L" panose="020B0203000000000000" pitchFamily="50" charset="-127"/>
                  <a:ea typeface="하나2.0 L" panose="020B0203000000000000" pitchFamily="50" charset="-127"/>
                </a:endParaRPr>
              </a:p>
            </p:txBody>
          </p:sp>
        </p:grpSp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22223" y="2619878"/>
              <a:ext cx="2090178" cy="1971118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5042660" y="2378237"/>
              <a:ext cx="2187511" cy="282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>
                  <a:latin typeface="하나2.0 M" panose="020B0603000000000000" pitchFamily="50" charset="-127"/>
                  <a:ea typeface="하나2.0 M" panose="020B0603000000000000" pitchFamily="50" charset="-127"/>
                </a:rPr>
                <a:t>[</a:t>
              </a:r>
              <a:r>
                <a:rPr lang="ko-KR" altLang="en-US" sz="1000">
                  <a:latin typeface="하나2.0 M" panose="020B0603000000000000" pitchFamily="50" charset="-127"/>
                  <a:ea typeface="하나2.0 M" panose="020B0603000000000000" pitchFamily="50" charset="-127"/>
                </a:rPr>
                <a:t>거래 추적</a:t>
              </a:r>
              <a:r>
                <a:rPr lang="en-US" altLang="ko-KR" sz="1000">
                  <a:latin typeface="하나2.0 M" panose="020B0603000000000000" pitchFamily="50" charset="-127"/>
                  <a:ea typeface="하나2.0 M" panose="020B0603000000000000" pitchFamily="50" charset="-127"/>
                </a:rPr>
                <a:t>, </a:t>
              </a:r>
              <a:r>
                <a:rPr lang="ko-KR" altLang="en-US" sz="1000">
                  <a:latin typeface="하나2.0 M" panose="020B0603000000000000" pitchFamily="50" charset="-127"/>
                  <a:ea typeface="하나2.0 M" panose="020B0603000000000000" pitchFamily="50" charset="-127"/>
                </a:rPr>
                <a:t>거래 분석 한계 존재</a:t>
              </a:r>
              <a:r>
                <a:rPr lang="en-US" altLang="ko-KR" sz="1000">
                  <a:latin typeface="하나2.0 M" panose="020B0603000000000000" pitchFamily="50" charset="-127"/>
                  <a:ea typeface="하나2.0 M" panose="020B0603000000000000" pitchFamily="50" charset="-127"/>
                </a:rPr>
                <a:t>]</a:t>
              </a:r>
              <a:endParaRPr lang="ko-KR" altLang="en-US" sz="1000">
                <a:latin typeface="하나2.0 M" panose="020B0603000000000000" pitchFamily="50" charset="-127"/>
                <a:ea typeface="하나2.0 M" panose="020B0603000000000000" pitchFamily="50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83782" y="4776613"/>
              <a:ext cx="2510674" cy="442317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3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1" algn="l" defTabSz="9143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42" algn="l" defTabSz="9143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13" algn="l" defTabSz="9143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84" algn="l" defTabSz="9143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55" algn="l" defTabSz="9143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26" algn="l" defTabSz="9143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98" algn="l" defTabSz="9143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69" algn="l" defTabSz="9143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ko-KR" sz="1000" i="1" kern="0">
                  <a:solidFill>
                    <a:srgbClr val="009178"/>
                  </a:solidFill>
                  <a:latin typeface="하나 M" panose="02020603020101020101" pitchFamily="18" charset="-127"/>
                  <a:ea typeface="하나 M" panose="02020603020101020101" pitchFamily="18" charset="-127"/>
                  <a:cs typeface="Arial" pitchFamily="34" charset="0"/>
                </a:rPr>
                <a:t>“</a:t>
              </a:r>
              <a:r>
                <a:rPr lang="ko-KR" altLang="en-US" sz="1000" i="1" kern="0">
                  <a:solidFill>
                    <a:srgbClr val="009178"/>
                  </a:solidFill>
                  <a:latin typeface="하나 M" panose="02020603020101020101" pitchFamily="18" charset="-127"/>
                  <a:ea typeface="하나 M" panose="02020603020101020101" pitchFamily="18" charset="-127"/>
                  <a:cs typeface="Arial" pitchFamily="34" charset="0"/>
                </a:rPr>
                <a:t>오류 발생 시 거래 추적 정보 불완전</a:t>
              </a:r>
              <a:r>
                <a:rPr lang="en-US" altLang="ko-KR" sz="1000" i="1" kern="0">
                  <a:solidFill>
                    <a:srgbClr val="009178"/>
                  </a:solidFill>
                  <a:latin typeface="하나 M" panose="02020603020101020101" pitchFamily="18" charset="-127"/>
                  <a:ea typeface="하나 M" panose="02020603020101020101" pitchFamily="18" charset="-127"/>
                  <a:cs typeface="Arial" pitchFamily="34" charset="0"/>
                </a:rPr>
                <a:t>, </a:t>
              </a:r>
              <a:r>
                <a:rPr lang="ko-KR" altLang="en-US" sz="1000" i="1" kern="0">
                  <a:solidFill>
                    <a:srgbClr val="009178"/>
                  </a:solidFill>
                  <a:latin typeface="하나 M" panose="02020603020101020101" pitchFamily="18" charset="-127"/>
                  <a:ea typeface="하나 M" panose="02020603020101020101" pitchFamily="18" charset="-127"/>
                  <a:cs typeface="Arial" pitchFamily="34" charset="0"/>
                </a:rPr>
                <a:t>시스템 별 개별 로그 확인이 필요함에 따라 오류 원인 파악 힘듦</a:t>
              </a:r>
              <a:r>
                <a:rPr lang="en-US" altLang="ko-KR" sz="1000" i="1" kern="0">
                  <a:solidFill>
                    <a:srgbClr val="009178"/>
                  </a:solidFill>
                  <a:latin typeface="하나 M" panose="02020603020101020101" pitchFamily="18" charset="-127"/>
                  <a:ea typeface="하나 M" panose="02020603020101020101" pitchFamily="18" charset="-127"/>
                  <a:cs typeface="Arial" pitchFamily="34" charset="0"/>
                </a:rPr>
                <a:t>”</a:t>
              </a:r>
              <a:endParaRPr lang="ko-KR" altLang="en-US" sz="1000" i="1" kern="0">
                <a:solidFill>
                  <a:srgbClr val="009178"/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Arial" pitchFamily="34" charset="0"/>
              </a:endParaRP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5109146" y="5343722"/>
              <a:ext cx="549245" cy="291129"/>
              <a:chOff x="2871437" y="4433180"/>
              <a:chExt cx="549245" cy="291129"/>
            </a:xfrm>
          </p:grpSpPr>
          <p:sp>
            <p:nvSpPr>
              <p:cNvPr id="81" name="오른쪽 화살표 80"/>
              <p:cNvSpPr/>
              <p:nvPr/>
            </p:nvSpPr>
            <p:spPr>
              <a:xfrm>
                <a:off x="2871437" y="4469928"/>
                <a:ext cx="151787" cy="203502"/>
              </a:xfrm>
              <a:prstGeom prst="rightArrow">
                <a:avLst/>
              </a:prstGeom>
              <a:solidFill>
                <a:srgbClr val="0091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40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3010455" y="4433180"/>
                <a:ext cx="410227" cy="2911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>
                    <a:latin typeface="하나2.0 L" panose="020B0203000000000000" pitchFamily="50" charset="-127"/>
                    <a:ea typeface="하나2.0 L" panose="020B0203000000000000" pitchFamily="50" charset="-127"/>
                  </a:rPr>
                  <a:t>AA</a:t>
                </a:r>
                <a:endParaRPr lang="ko-KR" altLang="en-US" sz="1050">
                  <a:latin typeface="하나2.0 L" panose="020B0203000000000000" pitchFamily="50" charset="-127"/>
                  <a:ea typeface="하나2.0 L" panose="020B0203000000000000" pitchFamily="50" charset="-127"/>
                </a:endParaRP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5109146" y="5645983"/>
              <a:ext cx="549245" cy="291129"/>
              <a:chOff x="2871437" y="4433180"/>
              <a:chExt cx="549245" cy="291129"/>
            </a:xfrm>
          </p:grpSpPr>
          <p:sp>
            <p:nvSpPr>
              <p:cNvPr id="84" name="오른쪽 화살표 83"/>
              <p:cNvSpPr/>
              <p:nvPr/>
            </p:nvSpPr>
            <p:spPr>
              <a:xfrm>
                <a:off x="2871437" y="4469928"/>
                <a:ext cx="151787" cy="203502"/>
              </a:xfrm>
              <a:prstGeom prst="rightArrow">
                <a:avLst/>
              </a:prstGeom>
              <a:solidFill>
                <a:srgbClr val="0091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400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3010455" y="4433180"/>
                <a:ext cx="410227" cy="2911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>
                    <a:latin typeface="하나2.0 L" panose="020B0203000000000000" pitchFamily="50" charset="-127"/>
                    <a:ea typeface="하나2.0 L" panose="020B0203000000000000" pitchFamily="50" charset="-127"/>
                  </a:rPr>
                  <a:t>AA</a:t>
                </a:r>
                <a:endParaRPr lang="ko-KR" altLang="en-US" sz="1050">
                  <a:latin typeface="하나2.0 L" panose="020B0203000000000000" pitchFamily="50" charset="-127"/>
                  <a:ea typeface="하나2.0 L" panose="020B0203000000000000" pitchFamily="50" charset="-127"/>
                </a:endParaRP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7594938" y="2878937"/>
              <a:ext cx="505799" cy="653629"/>
              <a:chOff x="8098406" y="3331058"/>
              <a:chExt cx="505799" cy="653629"/>
            </a:xfrm>
          </p:grpSpPr>
          <p:grpSp>
            <p:nvGrpSpPr>
              <p:cNvPr id="87" name="Group 48"/>
              <p:cNvGrpSpPr/>
              <p:nvPr/>
            </p:nvGrpSpPr>
            <p:grpSpPr>
              <a:xfrm>
                <a:off x="8172140" y="3331058"/>
                <a:ext cx="358331" cy="449638"/>
                <a:chOff x="3573096" y="3198179"/>
                <a:chExt cx="2533574" cy="3576595"/>
              </a:xfrm>
            </p:grpSpPr>
            <p:grpSp>
              <p:nvGrpSpPr>
                <p:cNvPr id="89" name="Group 49"/>
                <p:cNvGrpSpPr/>
                <p:nvPr/>
              </p:nvGrpSpPr>
              <p:grpSpPr>
                <a:xfrm>
                  <a:off x="4139312" y="3198179"/>
                  <a:ext cx="1321172" cy="2009914"/>
                  <a:chOff x="4139312" y="3198179"/>
                  <a:chExt cx="1321172" cy="2009914"/>
                </a:xfrm>
              </p:grpSpPr>
              <p:sp>
                <p:nvSpPr>
                  <p:cNvPr id="103" name="Rectangle 670"/>
                  <p:cNvSpPr>
                    <a:spLocks noChangeArrowheads="1"/>
                  </p:cNvSpPr>
                  <p:nvPr/>
                </p:nvSpPr>
                <p:spPr bwMode="auto">
                  <a:xfrm>
                    <a:off x="4420758" y="4531000"/>
                    <a:ext cx="804910" cy="677093"/>
                  </a:xfrm>
                  <a:prstGeom prst="rect">
                    <a:avLst/>
                  </a:prstGeom>
                  <a:solidFill>
                    <a:srgbClr val="FADDC9"/>
                  </a:solidFill>
                  <a:ln w="0">
                    <a:noFill/>
                    <a:prstDash val="solid"/>
                    <a:miter lim="800000"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defRPr/>
                    </a:pPr>
                    <a:endParaRPr lang="en-US" sz="1400" kern="0">
                      <a:solidFill>
                        <a:prstClr val="black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104" name="Group 64"/>
                  <p:cNvGrpSpPr/>
                  <p:nvPr/>
                </p:nvGrpSpPr>
                <p:grpSpPr>
                  <a:xfrm>
                    <a:off x="4139312" y="3198179"/>
                    <a:ext cx="1321172" cy="1822149"/>
                    <a:chOff x="3155124" y="2889424"/>
                    <a:chExt cx="1131459" cy="1560500"/>
                  </a:xfrm>
                </p:grpSpPr>
                <p:sp>
                  <p:nvSpPr>
                    <p:cNvPr id="105" name="Rectangle 6"/>
                    <p:cNvSpPr/>
                    <p:nvPr/>
                  </p:nvSpPr>
                  <p:spPr>
                    <a:xfrm>
                      <a:off x="3182506" y="3073003"/>
                      <a:ext cx="1093867" cy="1376921"/>
                    </a:xfrm>
                    <a:custGeom>
                      <a:avLst/>
                      <a:gdLst>
                        <a:gd name="connsiteX0" fmla="*/ 119992 w 2056970"/>
                        <a:gd name="connsiteY0" fmla="*/ 1208186 h 2589241"/>
                        <a:gd name="connsiteX1" fmla="*/ 1512065 w 2056970"/>
                        <a:gd name="connsiteY1" fmla="*/ 157308 h 2589241"/>
                        <a:gd name="connsiteX2" fmla="*/ 1962440 w 2056970"/>
                        <a:gd name="connsiteY2" fmla="*/ 1187714 h 2589241"/>
                        <a:gd name="connsiteX3" fmla="*/ 1839610 w 2056970"/>
                        <a:gd name="connsiteY3" fmla="*/ 1679034 h 2589241"/>
                        <a:gd name="connsiteX4" fmla="*/ 242822 w 2056970"/>
                        <a:gd name="connsiteY4" fmla="*/ 1692681 h 2589241"/>
                        <a:gd name="connsiteX5" fmla="*/ 119992 w 2056970"/>
                        <a:gd name="connsiteY5" fmla="*/ 1208186 h 25892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2056970" h="2589241">
                          <a:moveTo>
                            <a:pt x="119992" y="1208186"/>
                          </a:moveTo>
                          <a:cubicBezTo>
                            <a:pt x="-198455" y="-258948"/>
                            <a:pt x="1154948" y="-74704"/>
                            <a:pt x="1512065" y="157308"/>
                          </a:cubicBezTo>
                          <a:cubicBezTo>
                            <a:pt x="2178530" y="348377"/>
                            <a:pt x="1992010" y="1078532"/>
                            <a:pt x="1962440" y="1187714"/>
                          </a:cubicBezTo>
                          <a:cubicBezTo>
                            <a:pt x="2162607" y="1121751"/>
                            <a:pt x="2007933" y="1608520"/>
                            <a:pt x="1839610" y="1679034"/>
                          </a:cubicBezTo>
                          <a:cubicBezTo>
                            <a:pt x="1682660" y="2918705"/>
                            <a:pt x="433891" y="2861840"/>
                            <a:pt x="242822" y="1692681"/>
                          </a:cubicBezTo>
                          <a:cubicBezTo>
                            <a:pt x="106344" y="1626718"/>
                            <a:pt x="-152963" y="1117200"/>
                            <a:pt x="119992" y="1208186"/>
                          </a:cubicBezTo>
                          <a:close/>
                        </a:path>
                      </a:pathLst>
                    </a:custGeom>
                    <a:solidFill>
                      <a:srgbClr val="FFE6CA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sz="1800" b="0" i="0" u="none" strike="noStrike" kern="1200" cap="none" spc="0" normalizeH="0" baseline="0" noProof="0">
                          <a:solidFill>
                            <a:schemeClr val="lt1"/>
                          </a:solidFill>
                          <a:uLnTx/>
                          <a:uFillTx/>
                          <a:latin typeface="Arial" pitchFamily="34" charset="0"/>
                          <a:ea typeface="Arial" pitchFamily="34" charset="0"/>
                          <a:cs typeface="Arial" pitchFamily="34" charset="0"/>
                          <a:sym typeface="Wingdings"/>
                        </a:defRPr>
                      </a:lvl1pPr>
                      <a:lvl2pPr marL="4572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sz="1800" b="0" i="0" u="none" strike="noStrike" kern="1200" cap="none" spc="0" normalizeH="0" baseline="0" noProof="0">
                          <a:solidFill>
                            <a:schemeClr val="lt1"/>
                          </a:solidFill>
                          <a:uLnTx/>
                          <a:uFillTx/>
                          <a:latin typeface="Arial" pitchFamily="34" charset="0"/>
                          <a:ea typeface="Arial" pitchFamily="34" charset="0"/>
                          <a:cs typeface="Arial" pitchFamily="34" charset="0"/>
                          <a:sym typeface="Wingdings"/>
                        </a:defRPr>
                      </a:lvl2pPr>
                      <a:lvl3pPr marL="9144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sz="1800" b="0" i="0" u="none" strike="noStrike" kern="1200" cap="none" spc="0" normalizeH="0" baseline="0" noProof="0">
                          <a:solidFill>
                            <a:schemeClr val="lt1"/>
                          </a:solidFill>
                          <a:uLnTx/>
                          <a:uFillTx/>
                          <a:latin typeface="Arial" pitchFamily="34" charset="0"/>
                          <a:ea typeface="Arial" pitchFamily="34" charset="0"/>
                          <a:cs typeface="Arial" pitchFamily="34" charset="0"/>
                          <a:sym typeface="Wingdings"/>
                        </a:defRPr>
                      </a:lvl3pPr>
                      <a:lvl4pPr marL="13716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sz="1800" b="0" i="0" u="none" strike="noStrike" kern="1200" cap="none" spc="0" normalizeH="0" baseline="0" noProof="0">
                          <a:solidFill>
                            <a:schemeClr val="lt1"/>
                          </a:solidFill>
                          <a:uLnTx/>
                          <a:uFillTx/>
                          <a:latin typeface="Arial" pitchFamily="34" charset="0"/>
                          <a:ea typeface="Arial" pitchFamily="34" charset="0"/>
                          <a:cs typeface="Arial" pitchFamily="34" charset="0"/>
                          <a:sym typeface="Wingdings"/>
                        </a:defRPr>
                      </a:lvl4pPr>
                      <a:lvl5pPr marL="18288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sz="1800" b="0" i="0" u="none" strike="noStrike" kern="1200" cap="none" spc="0" normalizeH="0" baseline="0" noProof="0">
                          <a:solidFill>
                            <a:schemeClr val="lt1"/>
                          </a:solidFill>
                          <a:uLnTx/>
                          <a:uFillTx/>
                          <a:latin typeface="Arial" pitchFamily="34" charset="0"/>
                          <a:ea typeface="Arial" pitchFamily="34" charset="0"/>
                          <a:cs typeface="Arial" pitchFamily="34" charset="0"/>
                          <a:sym typeface="Wingdings"/>
                        </a:defRPr>
                      </a:lvl5pPr>
                      <a:lvl6pPr marL="2286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sz="1800" b="0" i="0" u="none" strike="noStrike" kern="1200" cap="none" spc="0" normalizeH="0" baseline="0" noProof="0">
                          <a:solidFill>
                            <a:schemeClr val="lt1"/>
                          </a:solidFill>
                          <a:uLnTx/>
                          <a:uFillTx/>
                          <a:latin typeface="Arial" pitchFamily="34" charset="0"/>
                          <a:ea typeface="Arial" pitchFamily="34" charset="0"/>
                          <a:cs typeface="Arial" pitchFamily="34" charset="0"/>
                          <a:sym typeface="Wingdings"/>
                        </a:defRPr>
                      </a:lvl6pPr>
                      <a:lvl7pPr marL="27432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sz="1800" b="0" i="0" u="none" strike="noStrike" kern="1200" cap="none" spc="0" normalizeH="0" baseline="0" noProof="0">
                          <a:solidFill>
                            <a:schemeClr val="lt1"/>
                          </a:solidFill>
                          <a:uLnTx/>
                          <a:uFillTx/>
                          <a:latin typeface="Arial" pitchFamily="34" charset="0"/>
                          <a:ea typeface="Arial" pitchFamily="34" charset="0"/>
                          <a:cs typeface="Arial" pitchFamily="34" charset="0"/>
                          <a:sym typeface="Wingdings"/>
                        </a:defRPr>
                      </a:lvl7pPr>
                      <a:lvl8pPr marL="32004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sz="1800" b="0" i="0" u="none" strike="noStrike" kern="1200" cap="none" spc="0" normalizeH="0" baseline="0" noProof="0">
                          <a:solidFill>
                            <a:schemeClr val="lt1"/>
                          </a:solidFill>
                          <a:uLnTx/>
                          <a:uFillTx/>
                          <a:latin typeface="Arial" pitchFamily="34" charset="0"/>
                          <a:ea typeface="Arial" pitchFamily="34" charset="0"/>
                          <a:cs typeface="Arial" pitchFamily="34" charset="0"/>
                          <a:sym typeface="Wingdings"/>
                        </a:defRPr>
                      </a:lvl8pPr>
                      <a:lvl9pPr marL="36576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sz="1800" b="0" i="0" u="none" strike="noStrike" kern="1200" cap="none" spc="0" normalizeH="0" baseline="0" noProof="0">
                          <a:solidFill>
                            <a:schemeClr val="lt1"/>
                          </a:solidFill>
                          <a:uLnTx/>
                          <a:uFillTx/>
                          <a:latin typeface="Arial" pitchFamily="34" charset="0"/>
                          <a:ea typeface="Arial" pitchFamily="34" charset="0"/>
                          <a:cs typeface="Arial" pitchFamily="34" charset="0"/>
                          <a:sym typeface="Wingdings"/>
                        </a:defRPr>
                      </a:lvl9pPr>
                    </a:lstStyle>
                    <a:p>
                      <a:pPr algn="ctr"/>
                      <a:endParaRPr lang="en-US" sz="1400">
                        <a:solidFill>
                          <a:prstClr val="white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06" name="Rectangle 2"/>
                    <p:cNvSpPr/>
                    <p:nvPr/>
                  </p:nvSpPr>
                  <p:spPr>
                    <a:xfrm>
                      <a:off x="3155124" y="2889424"/>
                      <a:ext cx="1131459" cy="947993"/>
                    </a:xfrm>
                    <a:custGeom>
                      <a:avLst/>
                      <a:gdLst>
                        <a:gd name="connsiteX0" fmla="*/ 21323 w 2073195"/>
                        <a:gd name="connsiteY0" fmla="*/ 627857 h 1737028"/>
                        <a:gd name="connsiteX1" fmla="*/ 457366 w 2073195"/>
                        <a:gd name="connsiteY1" fmla="*/ 217737 h 1737028"/>
                        <a:gd name="connsiteX2" fmla="*/ 1180535 w 2073195"/>
                        <a:gd name="connsiteY2" fmla="*/ 6757 h 1737028"/>
                        <a:gd name="connsiteX3" fmla="*/ 1878190 w 2073195"/>
                        <a:gd name="connsiteY3" fmla="*/ 1737028 h 1737028"/>
                        <a:gd name="connsiteX4" fmla="*/ 1892147 w 2073195"/>
                        <a:gd name="connsiteY4" fmla="*/ 1231996 h 1737028"/>
                        <a:gd name="connsiteX5" fmla="*/ 422856 w 2073195"/>
                        <a:gd name="connsiteY5" fmla="*/ 743744 h 1737028"/>
                        <a:gd name="connsiteX6" fmla="*/ 225247 w 2073195"/>
                        <a:gd name="connsiteY6" fmla="*/ 1692150 h 1737028"/>
                        <a:gd name="connsiteX7" fmla="*/ 108871 w 2073195"/>
                        <a:gd name="connsiteY7" fmla="*/ 1466143 h 1737028"/>
                        <a:gd name="connsiteX8" fmla="*/ 82364 w 2073195"/>
                        <a:gd name="connsiteY8" fmla="*/ 1344434 h 1737028"/>
                        <a:gd name="connsiteX9" fmla="*/ 21323 w 2073195"/>
                        <a:gd name="connsiteY9" fmla="*/ 627857 h 173702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2073194" h="1737028">
                          <a:moveTo>
                            <a:pt x="21323" y="627857"/>
                          </a:moveTo>
                          <a:cubicBezTo>
                            <a:pt x="83350" y="338943"/>
                            <a:pt x="275578" y="298427"/>
                            <a:pt x="457366" y="217737"/>
                          </a:cubicBezTo>
                          <a:cubicBezTo>
                            <a:pt x="650568" y="114220"/>
                            <a:pt x="798207" y="-33402"/>
                            <a:pt x="1180535" y="6757"/>
                          </a:cubicBezTo>
                          <a:cubicBezTo>
                            <a:pt x="1933141" y="67675"/>
                            <a:pt x="2339177" y="1012645"/>
                            <a:pt x="1878190" y="1737028"/>
                          </a:cubicBezTo>
                          <a:cubicBezTo>
                            <a:pt x="1866969" y="1584045"/>
                            <a:pt x="1875795" y="1457144"/>
                            <a:pt x="1892147" y="1231996"/>
                          </a:cubicBezTo>
                          <a:cubicBezTo>
                            <a:pt x="1775142" y="1351790"/>
                            <a:pt x="1146757" y="1666697"/>
                            <a:pt x="422856" y="743744"/>
                          </a:cubicBezTo>
                          <a:cubicBezTo>
                            <a:pt x="397750" y="863696"/>
                            <a:pt x="121028" y="1282831"/>
                            <a:pt x="225247" y="1692150"/>
                          </a:cubicBezTo>
                          <a:cubicBezTo>
                            <a:pt x="169693" y="1569252"/>
                            <a:pt x="158157" y="1516019"/>
                            <a:pt x="108871" y="1466143"/>
                          </a:cubicBezTo>
                          <a:cubicBezTo>
                            <a:pt x="93196" y="1408733"/>
                            <a:pt x="99668" y="1435318"/>
                            <a:pt x="82364" y="1344434"/>
                          </a:cubicBezTo>
                          <a:cubicBezTo>
                            <a:pt x="45528" y="1191699"/>
                            <a:pt x="-39550" y="816182"/>
                            <a:pt x="21323" y="627857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>
                        <a:defRPr/>
                      </a:pPr>
                      <a:endParaRPr lang="en-US" sz="1400" kern="0">
                        <a:solidFill>
                          <a:prstClr val="white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  <p:grpSp>
              <p:nvGrpSpPr>
                <p:cNvPr id="90" name="Group 50"/>
                <p:cNvGrpSpPr/>
                <p:nvPr/>
              </p:nvGrpSpPr>
              <p:grpSpPr>
                <a:xfrm>
                  <a:off x="3573096" y="4971455"/>
                  <a:ext cx="2533574" cy="1803319"/>
                  <a:chOff x="3573096" y="4971455"/>
                  <a:chExt cx="2533574" cy="1803319"/>
                </a:xfrm>
              </p:grpSpPr>
              <p:grpSp>
                <p:nvGrpSpPr>
                  <p:cNvPr id="91" name="Group 51"/>
                  <p:cNvGrpSpPr/>
                  <p:nvPr/>
                </p:nvGrpSpPr>
                <p:grpSpPr>
                  <a:xfrm>
                    <a:off x="3573096" y="4974846"/>
                    <a:ext cx="2533574" cy="1799928"/>
                    <a:chOff x="3573096" y="4974846"/>
                    <a:chExt cx="2533574" cy="1799928"/>
                  </a:xfrm>
                </p:grpSpPr>
                <p:sp>
                  <p:nvSpPr>
                    <p:cNvPr id="99" name="Rectangle 11"/>
                    <p:cNvSpPr/>
                    <p:nvPr/>
                  </p:nvSpPr>
                  <p:spPr>
                    <a:xfrm>
                      <a:off x="3573096" y="5220234"/>
                      <a:ext cx="2533574" cy="1554540"/>
                    </a:xfrm>
                    <a:custGeom>
                      <a:avLst/>
                      <a:gdLst>
                        <a:gd name="connsiteX0" fmla="*/ 204 w 1309892"/>
                        <a:gd name="connsiteY0" fmla="*/ 540543 h 705352"/>
                        <a:gd name="connsiteX1" fmla="*/ 376443 w 1309892"/>
                        <a:gd name="connsiteY1" fmla="*/ 4764 h 705352"/>
                        <a:gd name="connsiteX2" fmla="*/ 924131 w 1309892"/>
                        <a:gd name="connsiteY2" fmla="*/ 0 h 705352"/>
                        <a:gd name="connsiteX3" fmla="*/ 1309892 w 1309892"/>
                        <a:gd name="connsiteY3" fmla="*/ 540543 h 705352"/>
                        <a:gd name="connsiteX4" fmla="*/ 204 w 1309892"/>
                        <a:gd name="connsiteY4" fmla="*/ 540543 h 705352"/>
                        <a:gd name="connsiteX5" fmla="*/ 204 w 1309892"/>
                        <a:gd name="connsiteY5" fmla="*/ 609598 h 749651"/>
                        <a:gd name="connsiteX6" fmla="*/ 204 w 1309892"/>
                        <a:gd name="connsiteY6" fmla="*/ 609598 h 749651"/>
                        <a:gd name="connsiteX7" fmla="*/ 204 w 1309892"/>
                        <a:gd name="connsiteY7" fmla="*/ 609598 h 749651"/>
                        <a:gd name="connsiteX8" fmla="*/ 204 w 1309892"/>
                        <a:gd name="connsiteY8" fmla="*/ 611980 h 752033"/>
                        <a:gd name="connsiteX9" fmla="*/ 204 w 1309892"/>
                        <a:gd name="connsiteY9" fmla="*/ 611980 h 752033"/>
                        <a:gd name="connsiteX10" fmla="*/ 204 w 1309892"/>
                        <a:gd name="connsiteY10" fmla="*/ 611980 h 7520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09892" h="705352">
                          <a:moveTo>
                            <a:pt x="204" y="540543"/>
                          </a:moveTo>
                          <a:cubicBezTo>
                            <a:pt x="-5351" y="69056"/>
                            <a:pt x="101773" y="50447"/>
                            <a:pt x="376443" y="4764"/>
                          </a:cubicBezTo>
                          <a:lnTo>
                            <a:pt x="924131" y="0"/>
                          </a:lnTo>
                          <a:cubicBezTo>
                            <a:pt x="1271938" y="21603"/>
                            <a:pt x="1275761" y="148431"/>
                            <a:pt x="1309892" y="540543"/>
                          </a:cubicBezTo>
                          <a:cubicBezTo>
                            <a:pt x="1196234" y="788416"/>
                            <a:pt x="44289" y="730245"/>
                            <a:pt x="204" y="540543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sz="1800" b="0" i="0" u="none" strike="noStrike" kern="1200" cap="none" spc="0" normalizeH="0" baseline="0" noProof="0">
                          <a:solidFill>
                            <a:schemeClr val="lt1"/>
                          </a:solidFill>
                          <a:uLnTx/>
                          <a:uFillTx/>
                          <a:latin typeface="Arial" pitchFamily="34" charset="0"/>
                          <a:ea typeface="Arial" pitchFamily="34" charset="0"/>
                          <a:cs typeface="Arial" pitchFamily="34" charset="0"/>
                          <a:sym typeface="Wingdings"/>
                        </a:defRPr>
                      </a:lvl1pPr>
                      <a:lvl2pPr marL="4572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sz="1800" b="0" i="0" u="none" strike="noStrike" kern="1200" cap="none" spc="0" normalizeH="0" baseline="0" noProof="0">
                          <a:solidFill>
                            <a:schemeClr val="lt1"/>
                          </a:solidFill>
                          <a:uLnTx/>
                          <a:uFillTx/>
                          <a:latin typeface="Arial" pitchFamily="34" charset="0"/>
                          <a:ea typeface="Arial" pitchFamily="34" charset="0"/>
                          <a:cs typeface="Arial" pitchFamily="34" charset="0"/>
                          <a:sym typeface="Wingdings"/>
                        </a:defRPr>
                      </a:lvl2pPr>
                      <a:lvl3pPr marL="9144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sz="1800" b="0" i="0" u="none" strike="noStrike" kern="1200" cap="none" spc="0" normalizeH="0" baseline="0" noProof="0">
                          <a:solidFill>
                            <a:schemeClr val="lt1"/>
                          </a:solidFill>
                          <a:uLnTx/>
                          <a:uFillTx/>
                          <a:latin typeface="Arial" pitchFamily="34" charset="0"/>
                          <a:ea typeface="Arial" pitchFamily="34" charset="0"/>
                          <a:cs typeface="Arial" pitchFamily="34" charset="0"/>
                          <a:sym typeface="Wingdings"/>
                        </a:defRPr>
                      </a:lvl3pPr>
                      <a:lvl4pPr marL="13716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sz="1800" b="0" i="0" u="none" strike="noStrike" kern="1200" cap="none" spc="0" normalizeH="0" baseline="0" noProof="0">
                          <a:solidFill>
                            <a:schemeClr val="lt1"/>
                          </a:solidFill>
                          <a:uLnTx/>
                          <a:uFillTx/>
                          <a:latin typeface="Arial" pitchFamily="34" charset="0"/>
                          <a:ea typeface="Arial" pitchFamily="34" charset="0"/>
                          <a:cs typeface="Arial" pitchFamily="34" charset="0"/>
                          <a:sym typeface="Wingdings"/>
                        </a:defRPr>
                      </a:lvl4pPr>
                      <a:lvl5pPr marL="18288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sz="1800" b="0" i="0" u="none" strike="noStrike" kern="1200" cap="none" spc="0" normalizeH="0" baseline="0" noProof="0">
                          <a:solidFill>
                            <a:schemeClr val="lt1"/>
                          </a:solidFill>
                          <a:uLnTx/>
                          <a:uFillTx/>
                          <a:latin typeface="Arial" pitchFamily="34" charset="0"/>
                          <a:ea typeface="Arial" pitchFamily="34" charset="0"/>
                          <a:cs typeface="Arial" pitchFamily="34" charset="0"/>
                          <a:sym typeface="Wingdings"/>
                        </a:defRPr>
                      </a:lvl5pPr>
                      <a:lvl6pPr marL="2286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sz="1800" b="0" i="0" u="none" strike="noStrike" kern="1200" cap="none" spc="0" normalizeH="0" baseline="0" noProof="0">
                          <a:solidFill>
                            <a:schemeClr val="lt1"/>
                          </a:solidFill>
                          <a:uLnTx/>
                          <a:uFillTx/>
                          <a:latin typeface="Arial" pitchFamily="34" charset="0"/>
                          <a:ea typeface="Arial" pitchFamily="34" charset="0"/>
                          <a:cs typeface="Arial" pitchFamily="34" charset="0"/>
                          <a:sym typeface="Wingdings"/>
                        </a:defRPr>
                      </a:lvl6pPr>
                      <a:lvl7pPr marL="27432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sz="1800" b="0" i="0" u="none" strike="noStrike" kern="1200" cap="none" spc="0" normalizeH="0" baseline="0" noProof="0">
                          <a:solidFill>
                            <a:schemeClr val="lt1"/>
                          </a:solidFill>
                          <a:uLnTx/>
                          <a:uFillTx/>
                          <a:latin typeface="Arial" pitchFamily="34" charset="0"/>
                          <a:ea typeface="Arial" pitchFamily="34" charset="0"/>
                          <a:cs typeface="Arial" pitchFamily="34" charset="0"/>
                          <a:sym typeface="Wingdings"/>
                        </a:defRPr>
                      </a:lvl7pPr>
                      <a:lvl8pPr marL="32004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sz="1800" b="0" i="0" u="none" strike="noStrike" kern="1200" cap="none" spc="0" normalizeH="0" baseline="0" noProof="0">
                          <a:solidFill>
                            <a:schemeClr val="lt1"/>
                          </a:solidFill>
                          <a:uLnTx/>
                          <a:uFillTx/>
                          <a:latin typeface="Arial" pitchFamily="34" charset="0"/>
                          <a:ea typeface="Arial" pitchFamily="34" charset="0"/>
                          <a:cs typeface="Arial" pitchFamily="34" charset="0"/>
                          <a:sym typeface="Wingdings"/>
                        </a:defRPr>
                      </a:lvl8pPr>
                      <a:lvl9pPr marL="36576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sz="1800" b="0" i="0" u="none" strike="noStrike" kern="1200" cap="none" spc="0" normalizeH="0" baseline="0" noProof="0">
                          <a:solidFill>
                            <a:schemeClr val="lt1"/>
                          </a:solidFill>
                          <a:uLnTx/>
                          <a:uFillTx/>
                          <a:latin typeface="Arial" pitchFamily="34" charset="0"/>
                          <a:ea typeface="Arial" pitchFamily="34" charset="0"/>
                          <a:cs typeface="Arial" pitchFamily="34" charset="0"/>
                          <a:sym typeface="Wingdings"/>
                        </a:defRPr>
                      </a:lvl9pPr>
                    </a:lstStyle>
                    <a:p>
                      <a:pPr algn="ctr"/>
                      <a:endParaRPr lang="en-US" sz="1400">
                        <a:solidFill>
                          <a:prstClr val="white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grpSp>
                  <p:nvGrpSpPr>
                    <p:cNvPr id="100" name="Group 60"/>
                    <p:cNvGrpSpPr/>
                    <p:nvPr/>
                  </p:nvGrpSpPr>
                  <p:grpSpPr>
                    <a:xfrm>
                      <a:off x="4039726" y="4974846"/>
                      <a:ext cx="1567234" cy="1747003"/>
                      <a:chOff x="6144905" y="3234817"/>
                      <a:chExt cx="1551579" cy="1729553"/>
                    </a:xfrm>
                  </p:grpSpPr>
                  <p:sp>
                    <p:nvSpPr>
                      <p:cNvPr id="101" name="Rectangle 32"/>
                      <p:cNvSpPr/>
                      <p:nvPr/>
                    </p:nvSpPr>
                    <p:spPr>
                      <a:xfrm>
                        <a:off x="6920687" y="3236437"/>
                        <a:ext cx="775797" cy="1727933"/>
                      </a:xfrm>
                      <a:custGeom>
                        <a:avLst/>
                        <a:gdLst>
                          <a:gd name="connsiteX0" fmla="*/ 372628 w 720218"/>
                          <a:gd name="connsiteY0" fmla="*/ 0 h 1604142"/>
                          <a:gd name="connsiteX1" fmla="*/ 720218 w 720218"/>
                          <a:gd name="connsiteY1" fmla="*/ 341161 h 1604142"/>
                          <a:gd name="connsiteX2" fmla="*/ 461321 w 720218"/>
                          <a:gd name="connsiteY2" fmla="*/ 654850 h 1604142"/>
                          <a:gd name="connsiteX3" fmla="*/ 547893 w 720218"/>
                          <a:gd name="connsiteY3" fmla="*/ 748113 h 1604142"/>
                          <a:gd name="connsiteX4" fmla="*/ 0 w 720218"/>
                          <a:gd name="connsiteY4" fmla="*/ 1604142 h 1604142"/>
                          <a:gd name="connsiteX5" fmla="*/ 298312 w 720218"/>
                          <a:gd name="connsiteY5" fmla="*/ 620027 h 1604142"/>
                          <a:gd name="connsiteX6" fmla="*/ 372628 w 720218"/>
                          <a:gd name="connsiteY6" fmla="*/ 0 h 16041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720218" h="1604142">
                            <a:moveTo>
                              <a:pt x="372628" y="0"/>
                            </a:moveTo>
                            <a:cubicBezTo>
                              <a:pt x="440505" y="19484"/>
                              <a:pt x="647578" y="228808"/>
                              <a:pt x="720218" y="341161"/>
                            </a:cubicBezTo>
                            <a:cubicBezTo>
                              <a:pt x="654423" y="426195"/>
                              <a:pt x="524735" y="579341"/>
                              <a:pt x="461321" y="654850"/>
                            </a:cubicBezTo>
                            <a:lnTo>
                              <a:pt x="547893" y="748113"/>
                            </a:lnTo>
                            <a:lnTo>
                              <a:pt x="0" y="1604142"/>
                            </a:lnTo>
                            <a:cubicBezTo>
                              <a:pt x="3250" y="1552632"/>
                              <a:pt x="228270" y="890559"/>
                              <a:pt x="298312" y="620027"/>
                            </a:cubicBezTo>
                            <a:cubicBezTo>
                              <a:pt x="356448" y="423315"/>
                              <a:pt x="476142" y="91722"/>
                              <a:pt x="372628" y="0"/>
                            </a:cubicBezTo>
                            <a:close/>
                          </a:path>
                        </a:pathLst>
                      </a:custGeom>
                      <a:solidFill>
                        <a:srgbClr val="BFBFBF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prstClr val="white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02" name="Rectangle 32"/>
                      <p:cNvSpPr/>
                      <p:nvPr/>
                    </p:nvSpPr>
                    <p:spPr>
                      <a:xfrm flipH="1">
                        <a:off x="6144905" y="3234817"/>
                        <a:ext cx="773491" cy="1727932"/>
                      </a:xfrm>
                      <a:custGeom>
                        <a:avLst/>
                        <a:gdLst>
                          <a:gd name="connsiteX0" fmla="*/ 358581 w 718077"/>
                          <a:gd name="connsiteY0" fmla="*/ 0 h 1604141"/>
                          <a:gd name="connsiteX1" fmla="*/ 718077 w 718077"/>
                          <a:gd name="connsiteY1" fmla="*/ 343542 h 1604141"/>
                          <a:gd name="connsiteX2" fmla="*/ 456800 w 718077"/>
                          <a:gd name="connsiteY2" fmla="*/ 657233 h 1604141"/>
                          <a:gd name="connsiteX3" fmla="*/ 543372 w 718077"/>
                          <a:gd name="connsiteY3" fmla="*/ 752875 h 1604141"/>
                          <a:gd name="connsiteX4" fmla="*/ 240 w 718077"/>
                          <a:gd name="connsiteY4" fmla="*/ 1604141 h 1604141"/>
                          <a:gd name="connsiteX5" fmla="*/ 289028 w 718077"/>
                          <a:gd name="connsiteY5" fmla="*/ 629552 h 1604141"/>
                          <a:gd name="connsiteX6" fmla="*/ 358581 w 718077"/>
                          <a:gd name="connsiteY6" fmla="*/ 0 h 160414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718077" h="1604141">
                            <a:moveTo>
                              <a:pt x="358581" y="0"/>
                            </a:moveTo>
                            <a:cubicBezTo>
                              <a:pt x="471703" y="31390"/>
                              <a:pt x="635912" y="235951"/>
                              <a:pt x="718077" y="343542"/>
                            </a:cubicBezTo>
                            <a:cubicBezTo>
                              <a:pt x="652282" y="428576"/>
                              <a:pt x="520214" y="581724"/>
                              <a:pt x="456800" y="657233"/>
                            </a:cubicBezTo>
                            <a:lnTo>
                              <a:pt x="543372" y="752875"/>
                            </a:lnTo>
                            <a:lnTo>
                              <a:pt x="240" y="1604141"/>
                            </a:lnTo>
                            <a:cubicBezTo>
                              <a:pt x="-8417" y="1564537"/>
                              <a:pt x="218986" y="900084"/>
                              <a:pt x="289028" y="629552"/>
                            </a:cubicBezTo>
                            <a:cubicBezTo>
                              <a:pt x="347164" y="432840"/>
                              <a:pt x="476382" y="120297"/>
                              <a:pt x="358581" y="0"/>
                            </a:cubicBezTo>
                            <a:close/>
                          </a:path>
                        </a:pathLst>
                      </a:custGeom>
                      <a:solidFill>
                        <a:srgbClr val="BFBFBF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prstClr val="white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92" name="Rectangle 31"/>
                  <p:cNvSpPr/>
                  <p:nvPr/>
                </p:nvSpPr>
                <p:spPr>
                  <a:xfrm>
                    <a:off x="4336924" y="5085404"/>
                    <a:ext cx="984921" cy="1471985"/>
                  </a:xfrm>
                  <a:custGeom>
                    <a:avLst/>
                    <a:gdLst>
                      <a:gd name="connsiteX0" fmla="*/ 0 w 905227"/>
                      <a:gd name="connsiteY0" fmla="*/ 73868 h 1352881"/>
                      <a:gd name="connsiteX1" fmla="*/ 447732 w 905227"/>
                      <a:gd name="connsiteY1" fmla="*/ 292221 h 1352881"/>
                      <a:gd name="connsiteX2" fmla="*/ 769133 w 905227"/>
                      <a:gd name="connsiteY2" fmla="*/ 50398 h 1352881"/>
                      <a:gd name="connsiteX3" fmla="*/ 905227 w 905227"/>
                      <a:gd name="connsiteY3" fmla="*/ 47236 h 1352881"/>
                      <a:gd name="connsiteX4" fmla="*/ 521527 w 905227"/>
                      <a:gd name="connsiteY4" fmla="*/ 1352881 h 1352881"/>
                      <a:gd name="connsiteX5" fmla="*/ 380557 w 905227"/>
                      <a:gd name="connsiteY5" fmla="*/ 1352881 h 1352881"/>
                      <a:gd name="connsiteX6" fmla="*/ 0 w 905227"/>
                      <a:gd name="connsiteY6" fmla="*/ 73868 h 13528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5227" h="1352881">
                        <a:moveTo>
                          <a:pt x="0" y="73868"/>
                        </a:moveTo>
                        <a:cubicBezTo>
                          <a:pt x="9716" y="-178369"/>
                          <a:pt x="295381" y="296660"/>
                          <a:pt x="447732" y="292221"/>
                        </a:cubicBezTo>
                        <a:cubicBezTo>
                          <a:pt x="562797" y="307406"/>
                          <a:pt x="692884" y="94188"/>
                          <a:pt x="769133" y="50398"/>
                        </a:cubicBezTo>
                        <a:cubicBezTo>
                          <a:pt x="812831" y="3650"/>
                          <a:pt x="871944" y="-8012"/>
                          <a:pt x="905227" y="47236"/>
                        </a:cubicBezTo>
                        <a:cubicBezTo>
                          <a:pt x="777327" y="482451"/>
                          <a:pt x="646468" y="914707"/>
                          <a:pt x="521527" y="1352881"/>
                        </a:cubicBezTo>
                        <a:lnTo>
                          <a:pt x="380557" y="1352881"/>
                        </a:lnTo>
                        <a:lnTo>
                          <a:pt x="0" y="73868"/>
                        </a:lnTo>
                        <a:close/>
                      </a:path>
                    </a:pathLst>
                  </a:custGeom>
                  <a:solidFill>
                    <a:srgbClr val="F2F2F2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1400" kern="0">
                      <a:solidFill>
                        <a:prstClr val="white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93" name="Group 53"/>
                  <p:cNvGrpSpPr/>
                  <p:nvPr/>
                </p:nvGrpSpPr>
                <p:grpSpPr>
                  <a:xfrm>
                    <a:off x="4615832" y="5207175"/>
                    <a:ext cx="418000" cy="1515658"/>
                    <a:chOff x="6715256" y="3464825"/>
                    <a:chExt cx="413825" cy="1500519"/>
                  </a:xfrm>
                </p:grpSpPr>
                <p:sp>
                  <p:nvSpPr>
                    <p:cNvPr id="97" name="Rectangle 31"/>
                    <p:cNvSpPr/>
                    <p:nvPr/>
                  </p:nvSpPr>
                  <p:spPr>
                    <a:xfrm>
                      <a:off x="6774147" y="3671888"/>
                      <a:ext cx="296125" cy="1293456"/>
                    </a:xfrm>
                    <a:custGeom>
                      <a:avLst/>
                      <a:gdLst>
                        <a:gd name="connsiteX0" fmla="*/ 63657 w 274910"/>
                        <a:gd name="connsiteY0" fmla="*/ 1200 h 1190961"/>
                        <a:gd name="connsiteX1" fmla="*/ 212536 w 274910"/>
                        <a:gd name="connsiteY1" fmla="*/ 2465 h 1190961"/>
                        <a:gd name="connsiteX2" fmla="*/ 274910 w 274910"/>
                        <a:gd name="connsiteY2" fmla="*/ 848295 h 1190961"/>
                        <a:gd name="connsiteX3" fmla="*/ 138939 w 274910"/>
                        <a:gd name="connsiteY3" fmla="*/ 1190961 h 1190961"/>
                        <a:gd name="connsiteX4" fmla="*/ 0 w 274910"/>
                        <a:gd name="connsiteY4" fmla="*/ 868902 h 1190961"/>
                        <a:gd name="connsiteX5" fmla="*/ 63657 w 274910"/>
                        <a:gd name="connsiteY5" fmla="*/ 1200 h 1190961"/>
                        <a:gd name="connsiteX6" fmla="*/ 0 w 905227"/>
                        <a:gd name="connsiteY6" fmla="*/ 73868 h 13528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274910" h="1190961">
                          <a:moveTo>
                            <a:pt x="63657" y="1200"/>
                          </a:moveTo>
                          <a:cubicBezTo>
                            <a:pt x="77918" y="53"/>
                            <a:pt x="164916" y="-1276"/>
                            <a:pt x="212536" y="2465"/>
                          </a:cubicBezTo>
                          <a:cubicBezTo>
                            <a:pt x="224835" y="179242"/>
                            <a:pt x="257248" y="644094"/>
                            <a:pt x="274910" y="848295"/>
                          </a:cubicBezTo>
                          <a:cubicBezTo>
                            <a:pt x="243874" y="926370"/>
                            <a:pt x="153307" y="1148604"/>
                            <a:pt x="138939" y="1190961"/>
                          </a:cubicBezTo>
                          <a:lnTo>
                            <a:pt x="0" y="868902"/>
                          </a:lnTo>
                          <a:lnTo>
                            <a:pt x="63657" y="1200"/>
                          </a:lnTo>
                          <a:close/>
                        </a:path>
                      </a:pathLst>
                    </a:custGeom>
                    <a:solidFill>
                      <a:srgbClr val="7F7F7F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>
                        <a:defRPr/>
                      </a:pPr>
                      <a:endParaRPr lang="en-US" sz="1400" kern="0">
                        <a:solidFill>
                          <a:prstClr val="white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98" name="Freeform 674"/>
                    <p:cNvSpPr/>
                    <p:nvPr/>
                  </p:nvSpPr>
                  <p:spPr bwMode="auto">
                    <a:xfrm>
                      <a:off x="6715256" y="3464825"/>
                      <a:ext cx="413825" cy="218883"/>
                    </a:xfrm>
                    <a:custGeom>
                      <a:avLst/>
                      <a:gdLst>
                        <a:gd name="T0" fmla="*/ 0 w 242"/>
                        <a:gd name="T1" fmla="*/ 0 h 128"/>
                        <a:gd name="T2" fmla="*/ 242 w 242"/>
                        <a:gd name="T3" fmla="*/ 0 h 128"/>
                        <a:gd name="T4" fmla="*/ 178 w 242"/>
                        <a:gd name="T5" fmla="*/ 128 h 128"/>
                        <a:gd name="T6" fmla="*/ 64 w 242"/>
                        <a:gd name="T7" fmla="*/ 128 h 128"/>
                        <a:gd name="T8" fmla="*/ 0 w 242"/>
                        <a:gd name="T9" fmla="*/ 0 h 1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1" h="128">
                          <a:moveTo>
                            <a:pt x="0" y="0"/>
                          </a:moveTo>
                          <a:lnTo>
                            <a:pt x="242" y="0"/>
                          </a:lnTo>
                          <a:lnTo>
                            <a:pt x="178" y="128"/>
                          </a:lnTo>
                          <a:lnTo>
                            <a:pt x="64" y="12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7F7F7F"/>
                    </a:solidFill>
                    <a:ln w="0">
                      <a:noFill/>
                      <a:prstDash val="solid"/>
                      <a:rou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defRPr/>
                      </a:pPr>
                      <a:endParaRPr lang="en-US" sz="1400" kern="0">
                        <a:solidFill>
                          <a:prstClr val="black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94" name="Group 54"/>
                  <p:cNvGrpSpPr/>
                  <p:nvPr/>
                </p:nvGrpSpPr>
                <p:grpSpPr>
                  <a:xfrm>
                    <a:off x="4332668" y="4971455"/>
                    <a:ext cx="979363" cy="409366"/>
                    <a:chOff x="4332668" y="4971455"/>
                    <a:chExt cx="979363" cy="409366"/>
                  </a:xfrm>
                </p:grpSpPr>
                <p:sp>
                  <p:nvSpPr>
                    <p:cNvPr id="95" name="Freeform 676"/>
                    <p:cNvSpPr/>
                    <p:nvPr/>
                  </p:nvSpPr>
                  <p:spPr bwMode="auto">
                    <a:xfrm>
                      <a:off x="4824940" y="4971455"/>
                      <a:ext cx="487091" cy="409366"/>
                    </a:xfrm>
                    <a:custGeom>
                      <a:avLst/>
                      <a:gdLst>
                        <a:gd name="T0" fmla="*/ 233 w 282"/>
                        <a:gd name="T1" fmla="*/ 0 h 237"/>
                        <a:gd name="T2" fmla="*/ 282 w 282"/>
                        <a:gd name="T3" fmla="*/ 75 h 237"/>
                        <a:gd name="T4" fmla="*/ 89 w 282"/>
                        <a:gd name="T5" fmla="*/ 237 h 237"/>
                        <a:gd name="T6" fmla="*/ 0 w 282"/>
                        <a:gd name="T7" fmla="*/ 134 h 237"/>
                        <a:gd name="T8" fmla="*/ 233 w 282"/>
                        <a:gd name="T9" fmla="*/ 0 h 2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2" h="236">
                          <a:moveTo>
                            <a:pt x="233" y="0"/>
                          </a:moveTo>
                          <a:lnTo>
                            <a:pt x="282" y="75"/>
                          </a:lnTo>
                          <a:lnTo>
                            <a:pt x="89" y="237"/>
                          </a:lnTo>
                          <a:lnTo>
                            <a:pt x="0" y="134"/>
                          </a:lnTo>
                          <a:lnTo>
                            <a:pt x="233" y="0"/>
                          </a:lnTo>
                          <a:close/>
                        </a:path>
                      </a:pathLst>
                    </a:custGeom>
                    <a:solidFill>
                      <a:srgbClr val="D9D9D9"/>
                    </a:solidFill>
                    <a:ln w="0">
                      <a:noFill/>
                      <a:prstDash val="solid"/>
                      <a:rou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defRPr/>
                      </a:pPr>
                      <a:endParaRPr lang="en-US" sz="1400" kern="0">
                        <a:solidFill>
                          <a:prstClr val="black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96" name="Freeform 677"/>
                    <p:cNvSpPr/>
                    <p:nvPr/>
                  </p:nvSpPr>
                  <p:spPr bwMode="auto">
                    <a:xfrm>
                      <a:off x="4332668" y="4971455"/>
                      <a:ext cx="488819" cy="409366"/>
                    </a:xfrm>
                    <a:custGeom>
                      <a:avLst/>
                      <a:gdLst>
                        <a:gd name="T0" fmla="*/ 50 w 283"/>
                        <a:gd name="T1" fmla="*/ 0 h 237"/>
                        <a:gd name="T2" fmla="*/ 283 w 283"/>
                        <a:gd name="T3" fmla="*/ 134 h 237"/>
                        <a:gd name="T4" fmla="*/ 194 w 283"/>
                        <a:gd name="T5" fmla="*/ 237 h 237"/>
                        <a:gd name="T6" fmla="*/ 0 w 283"/>
                        <a:gd name="T7" fmla="*/ 75 h 237"/>
                        <a:gd name="T8" fmla="*/ 50 w 283"/>
                        <a:gd name="T9" fmla="*/ 0 h 2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3" h="236">
                          <a:moveTo>
                            <a:pt x="50" y="0"/>
                          </a:moveTo>
                          <a:lnTo>
                            <a:pt x="283" y="134"/>
                          </a:lnTo>
                          <a:lnTo>
                            <a:pt x="194" y="237"/>
                          </a:lnTo>
                          <a:lnTo>
                            <a:pt x="0" y="75"/>
                          </a:lnTo>
                          <a:lnTo>
                            <a:pt x="50" y="0"/>
                          </a:lnTo>
                          <a:close/>
                        </a:path>
                      </a:pathLst>
                    </a:custGeom>
                    <a:solidFill>
                      <a:srgbClr val="D9D9D9"/>
                    </a:solidFill>
                    <a:ln w="0">
                      <a:noFill/>
                      <a:prstDash val="solid"/>
                      <a:rou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defRPr/>
                      </a:pPr>
                      <a:endParaRPr lang="en-US" sz="1050" kern="0">
                        <a:solidFill>
                          <a:prstClr val="black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88" name="직사각형 87"/>
              <p:cNvSpPr/>
              <p:nvPr/>
            </p:nvSpPr>
            <p:spPr>
              <a:xfrm>
                <a:off x="8098406" y="3737668"/>
                <a:ext cx="505799" cy="247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800">
                    <a:latin typeface="하나2.0 L" panose="020B0203000000000000" pitchFamily="50" charset="-127"/>
                    <a:ea typeface="하나2.0 L" panose="020B0203000000000000" pitchFamily="50" charset="-127"/>
                  </a:rPr>
                  <a:t>C</a:t>
                </a:r>
                <a:r>
                  <a:rPr lang="ko-KR" altLang="en-US" sz="800">
                    <a:latin typeface="하나2.0 L" panose="020B0203000000000000" pitchFamily="50" charset="-127"/>
                    <a:ea typeface="하나2.0 L" panose="020B0203000000000000" pitchFamily="50" charset="-127"/>
                  </a:rPr>
                  <a:t>레벨</a:t>
                </a: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7582072" y="3520895"/>
              <a:ext cx="531530" cy="645479"/>
              <a:chOff x="8085540" y="3973016"/>
              <a:chExt cx="531530" cy="645479"/>
            </a:xfrm>
          </p:grpSpPr>
          <p:pic>
            <p:nvPicPr>
              <p:cNvPr id="108" name="Picture 28">
                <a:extLst>
                  <a:ext uri="{FF2B5EF4-FFF2-40B4-BE49-F238E27FC236}">
                    <a16:creationId xmlns:a16="http://schemas.microsoft.com/office/drawing/2014/main" id="{6AB3DD8C-9C86-48EB-9299-89A85B26EF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33344" y="3973016"/>
                <a:ext cx="435923" cy="440393"/>
              </a:xfrm>
              <a:prstGeom prst="rect">
                <a:avLst/>
              </a:prstGeom>
            </p:spPr>
          </p:pic>
          <p:sp>
            <p:nvSpPr>
              <p:cNvPr id="109" name="직사각형 108"/>
              <p:cNvSpPr/>
              <p:nvPr/>
            </p:nvSpPr>
            <p:spPr>
              <a:xfrm>
                <a:off x="8085540" y="4371476"/>
                <a:ext cx="531530" cy="247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>
                    <a:latin typeface="하나2.0 L" panose="020B0203000000000000" pitchFamily="50" charset="-127"/>
                    <a:ea typeface="하나2.0 L" panose="020B0203000000000000" pitchFamily="50" charset="-127"/>
                  </a:rPr>
                  <a:t>관리자</a:t>
                </a: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7475472" y="4153607"/>
              <a:ext cx="744731" cy="715237"/>
              <a:chOff x="7978940" y="4605728"/>
              <a:chExt cx="744731" cy="715237"/>
            </a:xfrm>
          </p:grpSpPr>
          <p:grpSp>
            <p:nvGrpSpPr>
              <p:cNvPr id="111" name="Group 45"/>
              <p:cNvGrpSpPr/>
              <p:nvPr/>
            </p:nvGrpSpPr>
            <p:grpSpPr>
              <a:xfrm>
                <a:off x="8179386" y="4605728"/>
                <a:ext cx="343839" cy="373863"/>
                <a:chOff x="7727316" y="3463614"/>
                <a:chExt cx="1990844" cy="2475045"/>
              </a:xfrm>
            </p:grpSpPr>
            <p:grpSp>
              <p:nvGrpSpPr>
                <p:cNvPr id="113" name="Group 74"/>
                <p:cNvGrpSpPr/>
                <p:nvPr/>
              </p:nvGrpSpPr>
              <p:grpSpPr>
                <a:xfrm>
                  <a:off x="7727316" y="4100537"/>
                  <a:ext cx="1990844" cy="1838122"/>
                  <a:chOff x="4961953" y="2533307"/>
                  <a:chExt cx="981201" cy="905930"/>
                </a:xfrm>
                <a:effectLst/>
              </p:grpSpPr>
              <p:sp>
                <p:nvSpPr>
                  <p:cNvPr id="117" name="Oval 78"/>
                  <p:cNvSpPr/>
                  <p:nvPr/>
                </p:nvSpPr>
                <p:spPr>
                  <a:xfrm>
                    <a:off x="5309080" y="2591345"/>
                    <a:ext cx="278452" cy="319375"/>
                  </a:xfrm>
                  <a:prstGeom prst="ellipse">
                    <a:avLst/>
                  </a:prstGeom>
                  <a:solidFill>
                    <a:srgbClr val="FADDC9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1400" kern="0">
                      <a:solidFill>
                        <a:prstClr val="white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18" name="Rectangle 7326"/>
                  <p:cNvSpPr/>
                  <p:nvPr/>
                </p:nvSpPr>
                <p:spPr>
                  <a:xfrm>
                    <a:off x="4961953" y="2770649"/>
                    <a:ext cx="981201" cy="652419"/>
                  </a:xfrm>
                  <a:custGeom>
                    <a:avLst/>
                    <a:gdLst>
                      <a:gd name="connsiteX0" fmla="*/ 493317 w 5407456"/>
                      <a:gd name="connsiteY0" fmla="*/ 765650 h 3355655"/>
                      <a:gd name="connsiteX1" fmla="*/ 1915717 w 5407456"/>
                      <a:gd name="connsiteY1" fmla="*/ 16350 h 3355655"/>
                      <a:gd name="connsiteX2" fmla="*/ 3454161 w 5407456"/>
                      <a:gd name="connsiteY2" fmla="*/ 0 h 3355655"/>
                      <a:gd name="connsiteX3" fmla="*/ 4981707 w 5407456"/>
                      <a:gd name="connsiteY3" fmla="*/ 823991 h 3355655"/>
                      <a:gd name="connsiteX4" fmla="*/ 5396949 w 5407456"/>
                      <a:gd name="connsiteY4" fmla="*/ 2443075 h 3355655"/>
                      <a:gd name="connsiteX5" fmla="*/ 3282 w 5407456"/>
                      <a:gd name="connsiteY5" fmla="*/ 2381839 h 3355655"/>
                      <a:gd name="connsiteX6" fmla="*/ 493317 w 5407456"/>
                      <a:gd name="connsiteY6" fmla="*/ 765650 h 3355655"/>
                      <a:gd name="connsiteX7" fmla="*/ 498533 w 5412670"/>
                      <a:gd name="connsiteY7" fmla="*/ 765650 h 2816734"/>
                      <a:gd name="connsiteX8" fmla="*/ 498533 w 5412676"/>
                      <a:gd name="connsiteY8" fmla="*/ 765650 h 2943699"/>
                      <a:gd name="connsiteX9" fmla="*/ 498533 w 5791563"/>
                      <a:gd name="connsiteY9" fmla="*/ 765650 h 34372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407456" h="3355655">
                        <a:moveTo>
                          <a:pt x="493317" y="765650"/>
                        </a:moveTo>
                        <a:cubicBezTo>
                          <a:pt x="901834" y="346550"/>
                          <a:pt x="1342100" y="543400"/>
                          <a:pt x="1915717" y="16350"/>
                        </a:cubicBezTo>
                        <a:cubicBezTo>
                          <a:pt x="2165279" y="833861"/>
                          <a:pt x="3106180" y="1121940"/>
                          <a:pt x="3454161" y="0"/>
                        </a:cubicBezTo>
                        <a:cubicBezTo>
                          <a:pt x="3665828" y="332317"/>
                          <a:pt x="4598590" y="383724"/>
                          <a:pt x="4981707" y="823991"/>
                        </a:cubicBezTo>
                        <a:cubicBezTo>
                          <a:pt x="5305505" y="1223005"/>
                          <a:pt x="5449266" y="1991201"/>
                          <a:pt x="5396949" y="2443075"/>
                        </a:cubicBezTo>
                        <a:cubicBezTo>
                          <a:pt x="5145941" y="3335101"/>
                          <a:pt x="1249217" y="3972538"/>
                          <a:pt x="3282" y="2381839"/>
                        </a:cubicBezTo>
                        <a:cubicBezTo>
                          <a:pt x="-26594" y="1828732"/>
                          <a:pt x="148334" y="1110909"/>
                          <a:pt x="493317" y="765650"/>
                        </a:cubicBezTo>
                        <a:close/>
                      </a:path>
                    </a:pathLst>
                  </a:custGeom>
                  <a:solidFill>
                    <a:srgbClr val="414141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1400" kern="0">
                      <a:solidFill>
                        <a:prstClr val="white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19" name="Oval 154"/>
                  <p:cNvSpPr/>
                  <p:nvPr/>
                </p:nvSpPr>
                <p:spPr>
                  <a:xfrm>
                    <a:off x="5403467" y="2915447"/>
                    <a:ext cx="97875" cy="110176"/>
                  </a:xfrm>
                  <a:custGeom>
                    <a:avLst/>
                    <a:gdLst>
                      <a:gd name="connsiteX0" fmla="*/ 0 w 466724"/>
                      <a:gd name="connsiteY0" fmla="*/ 135237 h 535288"/>
                      <a:gd name="connsiteX1" fmla="*/ 240034 w 466724"/>
                      <a:gd name="connsiteY1" fmla="*/ 0 h 535288"/>
                      <a:gd name="connsiteX2" fmla="*/ 466724 w 466724"/>
                      <a:gd name="connsiteY2" fmla="*/ 116188 h 535288"/>
                      <a:gd name="connsiteX3" fmla="*/ 235743 w 466724"/>
                      <a:gd name="connsiteY3" fmla="*/ 535288 h 535288"/>
                      <a:gd name="connsiteX4" fmla="*/ 0 w 466724"/>
                      <a:gd name="connsiteY4" fmla="*/ 135237 h 535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66724" h="535288">
                        <a:moveTo>
                          <a:pt x="0" y="135237"/>
                        </a:moveTo>
                        <a:cubicBezTo>
                          <a:pt x="9525" y="87597"/>
                          <a:pt x="107206" y="0"/>
                          <a:pt x="240034" y="0"/>
                        </a:cubicBezTo>
                        <a:cubicBezTo>
                          <a:pt x="372862" y="0"/>
                          <a:pt x="461961" y="68548"/>
                          <a:pt x="466724" y="116188"/>
                        </a:cubicBezTo>
                        <a:cubicBezTo>
                          <a:pt x="466724" y="244790"/>
                          <a:pt x="368571" y="535288"/>
                          <a:pt x="235743" y="535288"/>
                        </a:cubicBezTo>
                        <a:cubicBezTo>
                          <a:pt x="102915" y="535288"/>
                          <a:pt x="0" y="311464"/>
                          <a:pt x="0" y="13523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1400" kern="0">
                      <a:solidFill>
                        <a:prstClr val="white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20" name="Rectangle 155"/>
                  <p:cNvSpPr/>
                  <p:nvPr/>
                </p:nvSpPr>
                <p:spPr>
                  <a:xfrm>
                    <a:off x="5371046" y="3018866"/>
                    <a:ext cx="139454" cy="420371"/>
                  </a:xfrm>
                  <a:custGeom>
                    <a:avLst/>
                    <a:gdLst>
                      <a:gd name="connsiteX0" fmla="*/ 294921 w 755028"/>
                      <a:gd name="connsiteY0" fmla="*/ 0 h 1982737"/>
                      <a:gd name="connsiteX1" fmla="*/ 479948 w 755028"/>
                      <a:gd name="connsiteY1" fmla="*/ 1011 h 1982737"/>
                      <a:gd name="connsiteX2" fmla="*/ 755028 w 755028"/>
                      <a:gd name="connsiteY2" fmla="*/ 1967456 h 1982737"/>
                      <a:gd name="connsiteX3" fmla="*/ 0 w 755028"/>
                      <a:gd name="connsiteY3" fmla="*/ 1977673 h 1982737"/>
                      <a:gd name="connsiteX4" fmla="*/ 294921 w 755028"/>
                      <a:gd name="connsiteY4" fmla="*/ 0 h 1982737"/>
                      <a:gd name="connsiteX5" fmla="*/ 296072 w 734092"/>
                      <a:gd name="connsiteY5" fmla="*/ 0 h 2112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5028" h="1982736">
                        <a:moveTo>
                          <a:pt x="294921" y="0"/>
                        </a:moveTo>
                        <a:lnTo>
                          <a:pt x="479948" y="1011"/>
                        </a:lnTo>
                        <a:cubicBezTo>
                          <a:pt x="600598" y="288348"/>
                          <a:pt x="672478" y="1637256"/>
                          <a:pt x="755028" y="1967456"/>
                        </a:cubicBezTo>
                        <a:cubicBezTo>
                          <a:pt x="660968" y="1995480"/>
                          <a:pt x="177517" y="1976067"/>
                          <a:pt x="0" y="1977673"/>
                        </a:cubicBezTo>
                        <a:cubicBezTo>
                          <a:pt x="6920" y="1563769"/>
                          <a:pt x="198083" y="219075"/>
                          <a:pt x="294921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1400" kern="0">
                      <a:solidFill>
                        <a:prstClr val="white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21" name="Rectangle 204"/>
                  <p:cNvSpPr/>
                  <p:nvPr/>
                </p:nvSpPr>
                <p:spPr>
                  <a:xfrm>
                    <a:off x="5299161" y="2741135"/>
                    <a:ext cx="155577" cy="280121"/>
                  </a:xfrm>
                  <a:custGeom>
                    <a:avLst/>
                    <a:gdLst>
                      <a:gd name="connsiteX0" fmla="*/ 0 w 834183"/>
                      <a:gd name="connsiteY0" fmla="*/ 157815 h 1487280"/>
                      <a:gd name="connsiteX1" fmla="*/ 57750 w 834183"/>
                      <a:gd name="connsiteY1" fmla="*/ 0 h 1487280"/>
                      <a:gd name="connsiteX2" fmla="*/ 834183 w 834183"/>
                      <a:gd name="connsiteY2" fmla="*/ 917184 h 1487280"/>
                      <a:gd name="connsiteX3" fmla="*/ 249966 w 834183"/>
                      <a:gd name="connsiteY3" fmla="*/ 1487280 h 1487280"/>
                      <a:gd name="connsiteX4" fmla="*/ 0 w 834183"/>
                      <a:gd name="connsiteY4" fmla="*/ 157815 h 14872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4183" h="1487280">
                        <a:moveTo>
                          <a:pt x="0" y="157815"/>
                        </a:moveTo>
                        <a:cubicBezTo>
                          <a:pt x="23200" y="110795"/>
                          <a:pt x="34550" y="47020"/>
                          <a:pt x="57750" y="0"/>
                        </a:cubicBezTo>
                        <a:cubicBezTo>
                          <a:pt x="45050" y="208280"/>
                          <a:pt x="258710" y="901928"/>
                          <a:pt x="834183" y="917184"/>
                        </a:cubicBezTo>
                        <a:cubicBezTo>
                          <a:pt x="603566" y="939056"/>
                          <a:pt x="374669" y="1275760"/>
                          <a:pt x="249966" y="1487280"/>
                        </a:cubicBezTo>
                        <a:cubicBezTo>
                          <a:pt x="188858" y="1221436"/>
                          <a:pt x="13494" y="489127"/>
                          <a:pt x="0" y="15781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1400" kern="0">
                      <a:solidFill>
                        <a:prstClr val="white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22" name="Rectangle 204"/>
                  <p:cNvSpPr/>
                  <p:nvPr/>
                </p:nvSpPr>
                <p:spPr>
                  <a:xfrm flipH="1">
                    <a:off x="5450421" y="2738312"/>
                    <a:ext cx="152687" cy="296128"/>
                  </a:xfrm>
                  <a:custGeom>
                    <a:avLst/>
                    <a:gdLst>
                      <a:gd name="connsiteX0" fmla="*/ 0 w 818687"/>
                      <a:gd name="connsiteY0" fmla="*/ 151770 h 1572270"/>
                      <a:gd name="connsiteX1" fmla="*/ 85664 w 818687"/>
                      <a:gd name="connsiteY1" fmla="*/ 0 h 1572270"/>
                      <a:gd name="connsiteX2" fmla="*/ 818687 w 818687"/>
                      <a:gd name="connsiteY2" fmla="*/ 934952 h 1572270"/>
                      <a:gd name="connsiteX3" fmla="*/ 249964 w 818687"/>
                      <a:gd name="connsiteY3" fmla="*/ 1572270 h 1572270"/>
                      <a:gd name="connsiteX4" fmla="*/ 0 w 818687"/>
                      <a:gd name="connsiteY4" fmla="*/ 151770 h 15722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18687" h="1572270">
                        <a:moveTo>
                          <a:pt x="0" y="151770"/>
                        </a:moveTo>
                        <a:lnTo>
                          <a:pt x="85664" y="0"/>
                        </a:lnTo>
                        <a:cubicBezTo>
                          <a:pt x="72964" y="208280"/>
                          <a:pt x="245290" y="870724"/>
                          <a:pt x="818687" y="934952"/>
                        </a:cubicBezTo>
                        <a:cubicBezTo>
                          <a:pt x="498928" y="974709"/>
                          <a:pt x="382105" y="1310747"/>
                          <a:pt x="249964" y="1572270"/>
                        </a:cubicBezTo>
                        <a:cubicBezTo>
                          <a:pt x="193607" y="1319540"/>
                          <a:pt x="13494" y="483082"/>
                          <a:pt x="0" y="15177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1400" kern="0">
                      <a:solidFill>
                        <a:prstClr val="white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23" name="Rectangle 11955"/>
                  <p:cNvSpPr/>
                  <p:nvPr/>
                </p:nvSpPr>
                <p:spPr>
                  <a:xfrm>
                    <a:off x="5062492" y="2914515"/>
                    <a:ext cx="84805" cy="428754"/>
                  </a:xfrm>
                  <a:custGeom>
                    <a:avLst/>
                    <a:gdLst>
                      <a:gd name="connsiteX0" fmla="*/ 0 w 491401"/>
                      <a:gd name="connsiteY0" fmla="*/ 0 h 2714625"/>
                      <a:gd name="connsiteX1" fmla="*/ 384175 w 491401"/>
                      <a:gd name="connsiteY1" fmla="*/ 2714625 h 2714625"/>
                      <a:gd name="connsiteX2" fmla="*/ 301625 w 491401"/>
                      <a:gd name="connsiteY2" fmla="*/ 2695575 h 2714625"/>
                      <a:gd name="connsiteX3" fmla="*/ 0 w 491401"/>
                      <a:gd name="connsiteY3" fmla="*/ 0 h 2714625"/>
                      <a:gd name="connsiteX4" fmla="*/ 0 w 114300"/>
                      <a:gd name="connsiteY4" fmla="*/ 0 h 1752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91401" h="2714625">
                        <a:moveTo>
                          <a:pt x="0" y="0"/>
                        </a:moveTo>
                        <a:cubicBezTo>
                          <a:pt x="462492" y="749300"/>
                          <a:pt x="617008" y="2095500"/>
                          <a:pt x="384175" y="2714625"/>
                        </a:cubicBezTo>
                        <a:lnTo>
                          <a:pt x="301625" y="2695575"/>
                        </a:lnTo>
                        <a:cubicBezTo>
                          <a:pt x="566208" y="1797050"/>
                          <a:pt x="364067" y="860425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1400" kern="0">
                      <a:solidFill>
                        <a:prstClr val="white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24" name="Rectangle 11955"/>
                  <p:cNvSpPr/>
                  <p:nvPr/>
                </p:nvSpPr>
                <p:spPr>
                  <a:xfrm flipH="1">
                    <a:off x="5761653" y="2914515"/>
                    <a:ext cx="84805" cy="428754"/>
                  </a:xfrm>
                  <a:custGeom>
                    <a:avLst/>
                    <a:gdLst>
                      <a:gd name="connsiteX0" fmla="*/ 0 w 491401"/>
                      <a:gd name="connsiteY0" fmla="*/ 0 h 2714625"/>
                      <a:gd name="connsiteX1" fmla="*/ 384175 w 491401"/>
                      <a:gd name="connsiteY1" fmla="*/ 2714625 h 2714625"/>
                      <a:gd name="connsiteX2" fmla="*/ 301625 w 491401"/>
                      <a:gd name="connsiteY2" fmla="*/ 2695575 h 2714625"/>
                      <a:gd name="connsiteX3" fmla="*/ 0 w 491401"/>
                      <a:gd name="connsiteY3" fmla="*/ 0 h 2714625"/>
                      <a:gd name="connsiteX4" fmla="*/ 0 w 114300"/>
                      <a:gd name="connsiteY4" fmla="*/ 0 h 1752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91401" h="2714625">
                        <a:moveTo>
                          <a:pt x="0" y="0"/>
                        </a:moveTo>
                        <a:cubicBezTo>
                          <a:pt x="462492" y="749300"/>
                          <a:pt x="617008" y="2095500"/>
                          <a:pt x="384175" y="2714625"/>
                        </a:cubicBezTo>
                        <a:lnTo>
                          <a:pt x="301625" y="2695575"/>
                        </a:lnTo>
                        <a:cubicBezTo>
                          <a:pt x="566208" y="1797050"/>
                          <a:pt x="364067" y="860425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1400" kern="0">
                      <a:solidFill>
                        <a:prstClr val="white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25" name="Rectangle 211"/>
                  <p:cNvSpPr/>
                  <p:nvPr/>
                </p:nvSpPr>
                <p:spPr>
                  <a:xfrm flipH="1">
                    <a:off x="5650077" y="2533307"/>
                    <a:ext cx="19092" cy="75341"/>
                  </a:xfrm>
                  <a:custGeom>
                    <a:avLst/>
                    <a:gdLst>
                      <a:gd name="connsiteX0" fmla="*/ 128955 w 128955"/>
                      <a:gd name="connsiteY0" fmla="*/ 523504 h 523504"/>
                      <a:gd name="connsiteX1" fmla="*/ 34803 w 128955"/>
                      <a:gd name="connsiteY1" fmla="*/ 0 h 523504"/>
                      <a:gd name="connsiteX2" fmla="*/ 128955 w 128955"/>
                      <a:gd name="connsiteY2" fmla="*/ 523504 h 523504"/>
                      <a:gd name="connsiteX3" fmla="*/ 295930 w 295930"/>
                      <a:gd name="connsiteY3" fmla="*/ 783371 h 783371"/>
                      <a:gd name="connsiteX4" fmla="*/ 0 w 357187"/>
                      <a:gd name="connsiteY4" fmla="*/ 0 h 5000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8955" h="523504">
                        <a:moveTo>
                          <a:pt x="128955" y="523504"/>
                        </a:moveTo>
                        <a:cubicBezTo>
                          <a:pt x="29675" y="354541"/>
                          <a:pt x="-47668" y="-400"/>
                          <a:pt x="34803" y="0"/>
                        </a:cubicBezTo>
                        <a:cubicBezTo>
                          <a:pt x="35895" y="167861"/>
                          <a:pt x="90259" y="355643"/>
                          <a:pt x="128955" y="523504"/>
                        </a:cubicBezTo>
                        <a:close/>
                      </a:path>
                    </a:pathLst>
                  </a:custGeom>
                  <a:solidFill>
                    <a:srgbClr val="AD7345">
                      <a:lumMod val="40000"/>
                      <a:lumOff val="6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1400" kern="0">
                      <a:solidFill>
                        <a:prstClr val="white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114" name="Group 75"/>
                <p:cNvGrpSpPr/>
                <p:nvPr/>
              </p:nvGrpSpPr>
              <p:grpSpPr>
                <a:xfrm>
                  <a:off x="8277939" y="3463614"/>
                  <a:ext cx="866061" cy="1198161"/>
                  <a:chOff x="6567082" y="3973976"/>
                  <a:chExt cx="866061" cy="1198161"/>
                </a:xfrm>
              </p:grpSpPr>
              <p:sp>
                <p:nvSpPr>
                  <p:cNvPr id="115" name="Rectangle 6"/>
                  <p:cNvSpPr/>
                  <p:nvPr/>
                </p:nvSpPr>
                <p:spPr>
                  <a:xfrm>
                    <a:off x="6567082" y="4126675"/>
                    <a:ext cx="830547" cy="1045462"/>
                  </a:xfrm>
                  <a:custGeom>
                    <a:avLst/>
                    <a:gdLst>
                      <a:gd name="connsiteX0" fmla="*/ 119992 w 2056970"/>
                      <a:gd name="connsiteY0" fmla="*/ 1208186 h 2589241"/>
                      <a:gd name="connsiteX1" fmla="*/ 1512065 w 2056970"/>
                      <a:gd name="connsiteY1" fmla="*/ 157308 h 2589241"/>
                      <a:gd name="connsiteX2" fmla="*/ 1962440 w 2056970"/>
                      <a:gd name="connsiteY2" fmla="*/ 1187714 h 2589241"/>
                      <a:gd name="connsiteX3" fmla="*/ 1839610 w 2056970"/>
                      <a:gd name="connsiteY3" fmla="*/ 1679034 h 2589241"/>
                      <a:gd name="connsiteX4" fmla="*/ 242822 w 2056970"/>
                      <a:gd name="connsiteY4" fmla="*/ 1692681 h 2589241"/>
                      <a:gd name="connsiteX5" fmla="*/ 119992 w 2056970"/>
                      <a:gd name="connsiteY5" fmla="*/ 1208186 h 25892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056970" h="2589241">
                        <a:moveTo>
                          <a:pt x="119992" y="1208186"/>
                        </a:moveTo>
                        <a:cubicBezTo>
                          <a:pt x="-198455" y="-258948"/>
                          <a:pt x="1154948" y="-74704"/>
                          <a:pt x="1512065" y="157308"/>
                        </a:cubicBezTo>
                        <a:cubicBezTo>
                          <a:pt x="2178530" y="348377"/>
                          <a:pt x="1992010" y="1078532"/>
                          <a:pt x="1962440" y="1187714"/>
                        </a:cubicBezTo>
                        <a:cubicBezTo>
                          <a:pt x="2162607" y="1121751"/>
                          <a:pt x="2007933" y="1608520"/>
                          <a:pt x="1839610" y="1679034"/>
                        </a:cubicBezTo>
                        <a:cubicBezTo>
                          <a:pt x="1682660" y="2918705"/>
                          <a:pt x="433891" y="2861840"/>
                          <a:pt x="242822" y="1692681"/>
                        </a:cubicBezTo>
                        <a:cubicBezTo>
                          <a:pt x="106344" y="1626718"/>
                          <a:pt x="-152963" y="1117200"/>
                          <a:pt x="119992" y="1208186"/>
                        </a:cubicBezTo>
                        <a:close/>
                      </a:path>
                    </a:pathLst>
                  </a:custGeom>
                  <a:solidFill>
                    <a:srgbClr val="FFE6C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1pPr>
                    <a:lvl2pPr marL="45720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2pPr>
                    <a:lvl3pPr marL="91440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3pPr>
                    <a:lvl4pPr marL="137160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4pPr>
                    <a:lvl5pPr marL="182880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5pPr>
                    <a:lvl6pPr marL="228600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6pPr>
                    <a:lvl7pPr marL="274320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7pPr>
                    <a:lvl8pPr marL="320040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8pPr>
                    <a:lvl9pPr marL="365760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9pPr>
                  </a:lstStyle>
                  <a:p>
                    <a:pPr algn="ctr"/>
                    <a:endParaRPr lang="en-US" sz="1400">
                      <a:solidFill>
                        <a:prstClr val="white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16" name="Rectangle 5"/>
                  <p:cNvSpPr/>
                  <p:nvPr/>
                </p:nvSpPr>
                <p:spPr>
                  <a:xfrm>
                    <a:off x="6580466" y="3973976"/>
                    <a:ext cx="852677" cy="709206"/>
                  </a:xfrm>
                  <a:custGeom>
                    <a:avLst/>
                    <a:gdLst>
                      <a:gd name="connsiteX0" fmla="*/ 1161 w 623810"/>
                      <a:gd name="connsiteY0" fmla="*/ 251130 h 518850"/>
                      <a:gd name="connsiteX1" fmla="*/ 85751 w 623810"/>
                      <a:gd name="connsiteY1" fmla="*/ 90679 h 518850"/>
                      <a:gd name="connsiteX2" fmla="*/ 232708 w 623810"/>
                      <a:gd name="connsiteY2" fmla="*/ 11189 h 518850"/>
                      <a:gd name="connsiteX3" fmla="*/ 477865 w 623810"/>
                      <a:gd name="connsiteY3" fmla="*/ 62328 h 518850"/>
                      <a:gd name="connsiteX4" fmla="*/ 573457 w 623810"/>
                      <a:gd name="connsiteY4" fmla="*/ 141931 h 518850"/>
                      <a:gd name="connsiteX5" fmla="*/ 621874 w 623810"/>
                      <a:gd name="connsiteY5" fmla="*/ 265756 h 518850"/>
                      <a:gd name="connsiteX6" fmla="*/ 544654 w 623810"/>
                      <a:gd name="connsiteY6" fmla="*/ 505583 h 518850"/>
                      <a:gd name="connsiteX7" fmla="*/ 516304 w 623810"/>
                      <a:gd name="connsiteY7" fmla="*/ 310998 h 518850"/>
                      <a:gd name="connsiteX8" fmla="*/ 301993 w 623810"/>
                      <a:gd name="connsiteY8" fmla="*/ 320523 h 518850"/>
                      <a:gd name="connsiteX9" fmla="*/ 382956 w 623810"/>
                      <a:gd name="connsiteY9" fmla="*/ 256233 h 518850"/>
                      <a:gd name="connsiteX10" fmla="*/ 112179 w 623810"/>
                      <a:gd name="connsiteY10" fmla="*/ 375293 h 518850"/>
                      <a:gd name="connsiteX11" fmla="*/ 170320 w 623810"/>
                      <a:gd name="connsiteY11" fmla="*/ 279478 h 518850"/>
                      <a:gd name="connsiteX12" fmla="*/ 72825 w 623810"/>
                      <a:gd name="connsiteY12" fmla="*/ 518850 h 518850"/>
                      <a:gd name="connsiteX13" fmla="*/ 1161 w 623810"/>
                      <a:gd name="connsiteY13" fmla="*/ 251130 h 5188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23810" h="518849">
                        <a:moveTo>
                          <a:pt x="1161" y="251130"/>
                        </a:moveTo>
                        <a:cubicBezTo>
                          <a:pt x="518" y="187895"/>
                          <a:pt x="4751" y="152214"/>
                          <a:pt x="85751" y="90679"/>
                        </a:cubicBezTo>
                        <a:cubicBezTo>
                          <a:pt x="147437" y="30202"/>
                          <a:pt x="184402" y="16217"/>
                          <a:pt x="232708" y="11189"/>
                        </a:cubicBezTo>
                        <a:cubicBezTo>
                          <a:pt x="402835" y="-19730"/>
                          <a:pt x="416180" y="18710"/>
                          <a:pt x="477865" y="62328"/>
                        </a:cubicBezTo>
                        <a:cubicBezTo>
                          <a:pt x="535450" y="80943"/>
                          <a:pt x="551837" y="69926"/>
                          <a:pt x="573457" y="141931"/>
                        </a:cubicBezTo>
                        <a:cubicBezTo>
                          <a:pt x="623651" y="144879"/>
                          <a:pt x="627468" y="201972"/>
                          <a:pt x="621874" y="265756"/>
                        </a:cubicBezTo>
                        <a:cubicBezTo>
                          <a:pt x="624709" y="457617"/>
                          <a:pt x="584682" y="428023"/>
                          <a:pt x="544654" y="505583"/>
                        </a:cubicBezTo>
                        <a:cubicBezTo>
                          <a:pt x="517534" y="504392"/>
                          <a:pt x="542857" y="354144"/>
                          <a:pt x="516304" y="310998"/>
                        </a:cubicBezTo>
                        <a:cubicBezTo>
                          <a:pt x="500467" y="267455"/>
                          <a:pt x="325805" y="329254"/>
                          <a:pt x="301993" y="320523"/>
                        </a:cubicBezTo>
                        <a:cubicBezTo>
                          <a:pt x="313900" y="307030"/>
                          <a:pt x="437328" y="234405"/>
                          <a:pt x="382956" y="256233"/>
                        </a:cubicBezTo>
                        <a:cubicBezTo>
                          <a:pt x="323859" y="246028"/>
                          <a:pt x="144655" y="387004"/>
                          <a:pt x="112179" y="375293"/>
                        </a:cubicBezTo>
                        <a:cubicBezTo>
                          <a:pt x="149183" y="310508"/>
                          <a:pt x="199386" y="236105"/>
                          <a:pt x="170320" y="279478"/>
                        </a:cubicBezTo>
                        <a:cubicBezTo>
                          <a:pt x="76014" y="342375"/>
                          <a:pt x="79062" y="373291"/>
                          <a:pt x="72825" y="518850"/>
                        </a:cubicBezTo>
                        <a:cubicBezTo>
                          <a:pt x="33856" y="420878"/>
                          <a:pt x="-7496" y="430064"/>
                          <a:pt x="1161" y="251130"/>
                        </a:cubicBezTo>
                        <a:close/>
                      </a:path>
                    </a:pathLst>
                  </a:custGeom>
                  <a:solidFill>
                    <a:srgbClr val="99663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1pPr>
                    <a:lvl2pPr marL="45720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2pPr>
                    <a:lvl3pPr marL="91440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3pPr>
                    <a:lvl4pPr marL="137160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4pPr>
                    <a:lvl5pPr marL="182880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5pPr>
                    <a:lvl6pPr marL="228600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6pPr>
                    <a:lvl7pPr marL="274320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7pPr>
                    <a:lvl8pPr marL="320040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8pPr>
                    <a:lvl9pPr marL="365760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9pPr>
                  </a:lstStyle>
                  <a:p>
                    <a:pPr algn="ctr"/>
                    <a:endParaRPr lang="en-US" sz="1400">
                      <a:solidFill>
                        <a:prstClr val="white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sp>
            <p:nvSpPr>
              <p:cNvPr id="112" name="직사각형 111"/>
              <p:cNvSpPr/>
              <p:nvPr/>
            </p:nvSpPr>
            <p:spPr>
              <a:xfrm>
                <a:off x="7978940" y="4932793"/>
                <a:ext cx="744731" cy="3881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>
                    <a:latin typeface="하나2.0 L" panose="020B0203000000000000" pitchFamily="50" charset="-127"/>
                    <a:ea typeface="하나2.0 L" panose="020B0203000000000000" pitchFamily="50" charset="-127"/>
                  </a:rPr>
                  <a:t>시스템 </a:t>
                </a:r>
                <a:r>
                  <a:rPr lang="en-US" altLang="ko-KR" sz="800">
                    <a:latin typeface="하나2.0 L" panose="020B0203000000000000" pitchFamily="50" charset="-127"/>
                    <a:ea typeface="하나2.0 L" panose="020B0203000000000000" pitchFamily="50" charset="-127"/>
                  </a:rPr>
                  <a:t>A</a:t>
                </a:r>
              </a:p>
              <a:p>
                <a:pPr algn="ctr"/>
                <a:r>
                  <a:rPr lang="ko-KR" altLang="en-US" sz="800" err="1">
                    <a:latin typeface="하나2.0 L" panose="020B0203000000000000" pitchFamily="50" charset="-127"/>
                    <a:ea typeface="하나2.0 L" panose="020B0203000000000000" pitchFamily="50" charset="-127"/>
                  </a:rPr>
                  <a:t>운영담당자</a:t>
                </a:r>
                <a:endParaRPr lang="ko-KR" altLang="en-US" sz="800">
                  <a:latin typeface="하나2.0 L" panose="020B0203000000000000" pitchFamily="50" charset="-127"/>
                  <a:ea typeface="하나2.0 L" panose="020B0203000000000000" pitchFamily="50" charset="-127"/>
                </a:endParaRPr>
              </a:p>
            </p:txBody>
          </p:sp>
        </p:grpSp>
        <p:sp>
          <p:nvSpPr>
            <p:cNvPr id="126" name="TextBox 125"/>
            <p:cNvSpPr txBox="1"/>
            <p:nvPr/>
          </p:nvSpPr>
          <p:spPr>
            <a:xfrm>
              <a:off x="7450746" y="2396207"/>
              <a:ext cx="2255229" cy="476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>
                  <a:latin typeface="하나2.0 M" panose="020B0603000000000000" pitchFamily="50" charset="-127"/>
                  <a:ea typeface="하나2.0 M" panose="020B0603000000000000" pitchFamily="50" charset="-127"/>
                </a:rPr>
                <a:t>[</a:t>
              </a:r>
              <a:r>
                <a:rPr lang="ko-KR" altLang="en-US" sz="1000">
                  <a:latin typeface="하나2.0 M" panose="020B0603000000000000" pitchFamily="50" charset="-127"/>
                  <a:ea typeface="하나2.0 M" panose="020B0603000000000000" pitchFamily="50" charset="-127"/>
                </a:rPr>
                <a:t>역할 별 단일 대시보드 뷰</a:t>
              </a:r>
              <a:r>
                <a:rPr lang="en-US" altLang="ko-KR" sz="1000">
                  <a:latin typeface="하나2.0 M" panose="020B0603000000000000" pitchFamily="50" charset="-127"/>
                  <a:ea typeface="하나2.0 M" panose="020B0603000000000000" pitchFamily="50" charset="-127"/>
                </a:rPr>
                <a:t>,</a:t>
              </a:r>
              <a:br>
                <a:rPr lang="en-US" altLang="ko-KR" sz="1000">
                  <a:latin typeface="하나2.0 M" panose="020B0603000000000000" pitchFamily="50" charset="-127"/>
                  <a:ea typeface="하나2.0 M" panose="020B0603000000000000" pitchFamily="50" charset="-127"/>
                </a:rPr>
              </a:br>
              <a:r>
                <a:rPr lang="ko-KR" altLang="en-US" sz="1000">
                  <a:latin typeface="하나2.0 M" panose="020B0603000000000000" pitchFamily="50" charset="-127"/>
                  <a:ea typeface="하나2.0 M" panose="020B0603000000000000" pitchFamily="50" charset="-127"/>
                </a:rPr>
                <a:t> 빠른 의사결정 걸림돌</a:t>
              </a:r>
              <a:r>
                <a:rPr lang="en-US" altLang="ko-KR" sz="1000">
                  <a:latin typeface="하나2.0 M" panose="020B0603000000000000" pitchFamily="50" charset="-127"/>
                  <a:ea typeface="하나2.0 M" panose="020B0603000000000000" pitchFamily="50" charset="-127"/>
                </a:rPr>
                <a:t>]</a:t>
              </a:r>
              <a:endParaRPr lang="ko-KR" altLang="en-US" sz="1000">
                <a:latin typeface="하나2.0 M" panose="020B0603000000000000" pitchFamily="50" charset="-127"/>
                <a:ea typeface="하나2.0 M" panose="020B0603000000000000" pitchFamily="50" charset="-127"/>
              </a:endParaRPr>
            </a:p>
          </p:txBody>
        </p:sp>
        <p:grpSp>
          <p:nvGrpSpPr>
            <p:cNvPr id="127" name="그룹 126"/>
            <p:cNvGrpSpPr/>
            <p:nvPr/>
          </p:nvGrpSpPr>
          <p:grpSpPr>
            <a:xfrm>
              <a:off x="7541372" y="4933472"/>
              <a:ext cx="549245" cy="291129"/>
              <a:chOff x="2871437" y="4433180"/>
              <a:chExt cx="549245" cy="291129"/>
            </a:xfrm>
          </p:grpSpPr>
          <p:sp>
            <p:nvSpPr>
              <p:cNvPr id="128" name="오른쪽 화살표 127"/>
              <p:cNvSpPr/>
              <p:nvPr/>
            </p:nvSpPr>
            <p:spPr>
              <a:xfrm>
                <a:off x="2871437" y="4469928"/>
                <a:ext cx="151787" cy="203502"/>
              </a:xfrm>
              <a:prstGeom prst="rightArrow">
                <a:avLst/>
              </a:prstGeom>
              <a:solidFill>
                <a:srgbClr val="0091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400"/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3010455" y="4433180"/>
                <a:ext cx="410227" cy="2911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>
                    <a:latin typeface="하나2.0 L" panose="020B0203000000000000" pitchFamily="50" charset="-127"/>
                    <a:ea typeface="하나2.0 L" panose="020B0203000000000000" pitchFamily="50" charset="-127"/>
                  </a:rPr>
                  <a:t>AA</a:t>
                </a:r>
                <a:endParaRPr lang="ko-KR" altLang="en-US" sz="1050">
                  <a:latin typeface="하나2.0 L" panose="020B0203000000000000" pitchFamily="50" charset="-127"/>
                  <a:ea typeface="하나2.0 L" panose="020B0203000000000000" pitchFamily="50" charset="-127"/>
                </a:endParaRP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7542538" y="5208908"/>
              <a:ext cx="549245" cy="291129"/>
              <a:chOff x="2871437" y="4433180"/>
              <a:chExt cx="549245" cy="291129"/>
            </a:xfrm>
          </p:grpSpPr>
          <p:sp>
            <p:nvSpPr>
              <p:cNvPr id="131" name="오른쪽 화살표 130"/>
              <p:cNvSpPr/>
              <p:nvPr/>
            </p:nvSpPr>
            <p:spPr>
              <a:xfrm>
                <a:off x="2871437" y="4469928"/>
                <a:ext cx="151787" cy="203502"/>
              </a:xfrm>
              <a:prstGeom prst="rightArrow">
                <a:avLst/>
              </a:prstGeom>
              <a:solidFill>
                <a:srgbClr val="0091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하나2.0 M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400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3010455" y="4433180"/>
                <a:ext cx="410227" cy="2911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>
                    <a:latin typeface="하나2.0 L" panose="020B0203000000000000" pitchFamily="50" charset="-127"/>
                    <a:ea typeface="하나2.0 L" panose="020B0203000000000000" pitchFamily="50" charset="-127"/>
                  </a:rPr>
                  <a:t>AA</a:t>
                </a:r>
                <a:endParaRPr lang="ko-KR" altLang="en-US" sz="1050">
                  <a:latin typeface="하나2.0 L" panose="020B0203000000000000" pitchFamily="50" charset="-127"/>
                  <a:ea typeface="하나2.0 L" panose="020B0203000000000000" pitchFamily="50" charset="-127"/>
                </a:endParaRPr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8186419" y="4153607"/>
              <a:ext cx="744731" cy="715237"/>
              <a:chOff x="7978940" y="4605728"/>
              <a:chExt cx="744731" cy="715237"/>
            </a:xfrm>
          </p:grpSpPr>
          <p:grpSp>
            <p:nvGrpSpPr>
              <p:cNvPr id="134" name="Group 45"/>
              <p:cNvGrpSpPr/>
              <p:nvPr/>
            </p:nvGrpSpPr>
            <p:grpSpPr>
              <a:xfrm>
                <a:off x="8179386" y="4605728"/>
                <a:ext cx="343839" cy="373863"/>
                <a:chOff x="7727316" y="3463614"/>
                <a:chExt cx="1990844" cy="2475045"/>
              </a:xfrm>
            </p:grpSpPr>
            <p:grpSp>
              <p:nvGrpSpPr>
                <p:cNvPr id="136" name="Group 74"/>
                <p:cNvGrpSpPr/>
                <p:nvPr/>
              </p:nvGrpSpPr>
              <p:grpSpPr>
                <a:xfrm>
                  <a:off x="7727316" y="4100537"/>
                  <a:ext cx="1990844" cy="1838122"/>
                  <a:chOff x="4961953" y="2533307"/>
                  <a:chExt cx="981201" cy="905930"/>
                </a:xfrm>
                <a:effectLst/>
              </p:grpSpPr>
              <p:sp>
                <p:nvSpPr>
                  <p:cNvPr id="140" name="Oval 78"/>
                  <p:cNvSpPr/>
                  <p:nvPr/>
                </p:nvSpPr>
                <p:spPr>
                  <a:xfrm>
                    <a:off x="5309080" y="2591345"/>
                    <a:ext cx="278452" cy="319375"/>
                  </a:xfrm>
                  <a:prstGeom prst="ellipse">
                    <a:avLst/>
                  </a:prstGeom>
                  <a:solidFill>
                    <a:srgbClr val="FADDC9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1400" kern="0">
                      <a:solidFill>
                        <a:prstClr val="white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41" name="Rectangle 7326"/>
                  <p:cNvSpPr/>
                  <p:nvPr/>
                </p:nvSpPr>
                <p:spPr>
                  <a:xfrm>
                    <a:off x="4961953" y="2770649"/>
                    <a:ext cx="981201" cy="652419"/>
                  </a:xfrm>
                  <a:custGeom>
                    <a:avLst/>
                    <a:gdLst>
                      <a:gd name="connsiteX0" fmla="*/ 493317 w 5407456"/>
                      <a:gd name="connsiteY0" fmla="*/ 765650 h 3355655"/>
                      <a:gd name="connsiteX1" fmla="*/ 1915717 w 5407456"/>
                      <a:gd name="connsiteY1" fmla="*/ 16350 h 3355655"/>
                      <a:gd name="connsiteX2" fmla="*/ 3454161 w 5407456"/>
                      <a:gd name="connsiteY2" fmla="*/ 0 h 3355655"/>
                      <a:gd name="connsiteX3" fmla="*/ 4981707 w 5407456"/>
                      <a:gd name="connsiteY3" fmla="*/ 823991 h 3355655"/>
                      <a:gd name="connsiteX4" fmla="*/ 5396949 w 5407456"/>
                      <a:gd name="connsiteY4" fmla="*/ 2443075 h 3355655"/>
                      <a:gd name="connsiteX5" fmla="*/ 3282 w 5407456"/>
                      <a:gd name="connsiteY5" fmla="*/ 2381839 h 3355655"/>
                      <a:gd name="connsiteX6" fmla="*/ 493317 w 5407456"/>
                      <a:gd name="connsiteY6" fmla="*/ 765650 h 3355655"/>
                      <a:gd name="connsiteX7" fmla="*/ 498533 w 5412670"/>
                      <a:gd name="connsiteY7" fmla="*/ 765650 h 2816734"/>
                      <a:gd name="connsiteX8" fmla="*/ 498533 w 5412676"/>
                      <a:gd name="connsiteY8" fmla="*/ 765650 h 2943699"/>
                      <a:gd name="connsiteX9" fmla="*/ 498533 w 5791563"/>
                      <a:gd name="connsiteY9" fmla="*/ 765650 h 34372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407456" h="3355655">
                        <a:moveTo>
                          <a:pt x="493317" y="765650"/>
                        </a:moveTo>
                        <a:cubicBezTo>
                          <a:pt x="901834" y="346550"/>
                          <a:pt x="1342100" y="543400"/>
                          <a:pt x="1915717" y="16350"/>
                        </a:cubicBezTo>
                        <a:cubicBezTo>
                          <a:pt x="2165279" y="833861"/>
                          <a:pt x="3106180" y="1121940"/>
                          <a:pt x="3454161" y="0"/>
                        </a:cubicBezTo>
                        <a:cubicBezTo>
                          <a:pt x="3665828" y="332317"/>
                          <a:pt x="4598590" y="383724"/>
                          <a:pt x="4981707" y="823991"/>
                        </a:cubicBezTo>
                        <a:cubicBezTo>
                          <a:pt x="5305505" y="1223005"/>
                          <a:pt x="5449266" y="1991201"/>
                          <a:pt x="5396949" y="2443075"/>
                        </a:cubicBezTo>
                        <a:cubicBezTo>
                          <a:pt x="5145941" y="3335101"/>
                          <a:pt x="1249217" y="3972538"/>
                          <a:pt x="3282" y="2381839"/>
                        </a:cubicBezTo>
                        <a:cubicBezTo>
                          <a:pt x="-26594" y="1828732"/>
                          <a:pt x="148334" y="1110909"/>
                          <a:pt x="493317" y="765650"/>
                        </a:cubicBezTo>
                        <a:close/>
                      </a:path>
                    </a:pathLst>
                  </a:custGeom>
                  <a:solidFill>
                    <a:srgbClr val="414141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1400" kern="0">
                      <a:solidFill>
                        <a:prstClr val="white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42" name="Oval 154"/>
                  <p:cNvSpPr/>
                  <p:nvPr/>
                </p:nvSpPr>
                <p:spPr>
                  <a:xfrm>
                    <a:off x="5403467" y="2915447"/>
                    <a:ext cx="97875" cy="110176"/>
                  </a:xfrm>
                  <a:custGeom>
                    <a:avLst/>
                    <a:gdLst>
                      <a:gd name="connsiteX0" fmla="*/ 0 w 466724"/>
                      <a:gd name="connsiteY0" fmla="*/ 135237 h 535288"/>
                      <a:gd name="connsiteX1" fmla="*/ 240034 w 466724"/>
                      <a:gd name="connsiteY1" fmla="*/ 0 h 535288"/>
                      <a:gd name="connsiteX2" fmla="*/ 466724 w 466724"/>
                      <a:gd name="connsiteY2" fmla="*/ 116188 h 535288"/>
                      <a:gd name="connsiteX3" fmla="*/ 235743 w 466724"/>
                      <a:gd name="connsiteY3" fmla="*/ 535288 h 535288"/>
                      <a:gd name="connsiteX4" fmla="*/ 0 w 466724"/>
                      <a:gd name="connsiteY4" fmla="*/ 135237 h 535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66724" h="535288">
                        <a:moveTo>
                          <a:pt x="0" y="135237"/>
                        </a:moveTo>
                        <a:cubicBezTo>
                          <a:pt x="9525" y="87597"/>
                          <a:pt x="107206" y="0"/>
                          <a:pt x="240034" y="0"/>
                        </a:cubicBezTo>
                        <a:cubicBezTo>
                          <a:pt x="372862" y="0"/>
                          <a:pt x="461961" y="68548"/>
                          <a:pt x="466724" y="116188"/>
                        </a:cubicBezTo>
                        <a:cubicBezTo>
                          <a:pt x="466724" y="244790"/>
                          <a:pt x="368571" y="535288"/>
                          <a:pt x="235743" y="535288"/>
                        </a:cubicBezTo>
                        <a:cubicBezTo>
                          <a:pt x="102915" y="535288"/>
                          <a:pt x="0" y="311464"/>
                          <a:pt x="0" y="13523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1400" kern="0">
                      <a:solidFill>
                        <a:prstClr val="white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43" name="Rectangle 155"/>
                  <p:cNvSpPr/>
                  <p:nvPr/>
                </p:nvSpPr>
                <p:spPr>
                  <a:xfrm>
                    <a:off x="5371046" y="3018866"/>
                    <a:ext cx="139454" cy="420371"/>
                  </a:xfrm>
                  <a:custGeom>
                    <a:avLst/>
                    <a:gdLst>
                      <a:gd name="connsiteX0" fmla="*/ 294921 w 755028"/>
                      <a:gd name="connsiteY0" fmla="*/ 0 h 1982737"/>
                      <a:gd name="connsiteX1" fmla="*/ 479948 w 755028"/>
                      <a:gd name="connsiteY1" fmla="*/ 1011 h 1982737"/>
                      <a:gd name="connsiteX2" fmla="*/ 755028 w 755028"/>
                      <a:gd name="connsiteY2" fmla="*/ 1967456 h 1982737"/>
                      <a:gd name="connsiteX3" fmla="*/ 0 w 755028"/>
                      <a:gd name="connsiteY3" fmla="*/ 1977673 h 1982737"/>
                      <a:gd name="connsiteX4" fmla="*/ 294921 w 755028"/>
                      <a:gd name="connsiteY4" fmla="*/ 0 h 1982737"/>
                      <a:gd name="connsiteX5" fmla="*/ 296072 w 734092"/>
                      <a:gd name="connsiteY5" fmla="*/ 0 h 2112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5028" h="1982736">
                        <a:moveTo>
                          <a:pt x="294921" y="0"/>
                        </a:moveTo>
                        <a:lnTo>
                          <a:pt x="479948" y="1011"/>
                        </a:lnTo>
                        <a:cubicBezTo>
                          <a:pt x="600598" y="288348"/>
                          <a:pt x="672478" y="1637256"/>
                          <a:pt x="755028" y="1967456"/>
                        </a:cubicBezTo>
                        <a:cubicBezTo>
                          <a:pt x="660968" y="1995480"/>
                          <a:pt x="177517" y="1976067"/>
                          <a:pt x="0" y="1977673"/>
                        </a:cubicBezTo>
                        <a:cubicBezTo>
                          <a:pt x="6920" y="1563769"/>
                          <a:pt x="198083" y="219075"/>
                          <a:pt x="294921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1400" kern="0">
                      <a:solidFill>
                        <a:prstClr val="white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44" name="Rectangle 204"/>
                  <p:cNvSpPr/>
                  <p:nvPr/>
                </p:nvSpPr>
                <p:spPr>
                  <a:xfrm>
                    <a:off x="5299161" y="2741135"/>
                    <a:ext cx="155577" cy="280121"/>
                  </a:xfrm>
                  <a:custGeom>
                    <a:avLst/>
                    <a:gdLst>
                      <a:gd name="connsiteX0" fmla="*/ 0 w 834183"/>
                      <a:gd name="connsiteY0" fmla="*/ 157815 h 1487280"/>
                      <a:gd name="connsiteX1" fmla="*/ 57750 w 834183"/>
                      <a:gd name="connsiteY1" fmla="*/ 0 h 1487280"/>
                      <a:gd name="connsiteX2" fmla="*/ 834183 w 834183"/>
                      <a:gd name="connsiteY2" fmla="*/ 917184 h 1487280"/>
                      <a:gd name="connsiteX3" fmla="*/ 249966 w 834183"/>
                      <a:gd name="connsiteY3" fmla="*/ 1487280 h 1487280"/>
                      <a:gd name="connsiteX4" fmla="*/ 0 w 834183"/>
                      <a:gd name="connsiteY4" fmla="*/ 157815 h 14872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4183" h="1487280">
                        <a:moveTo>
                          <a:pt x="0" y="157815"/>
                        </a:moveTo>
                        <a:cubicBezTo>
                          <a:pt x="23200" y="110795"/>
                          <a:pt x="34550" y="47020"/>
                          <a:pt x="57750" y="0"/>
                        </a:cubicBezTo>
                        <a:cubicBezTo>
                          <a:pt x="45050" y="208280"/>
                          <a:pt x="258710" y="901928"/>
                          <a:pt x="834183" y="917184"/>
                        </a:cubicBezTo>
                        <a:cubicBezTo>
                          <a:pt x="603566" y="939056"/>
                          <a:pt x="374669" y="1275760"/>
                          <a:pt x="249966" y="1487280"/>
                        </a:cubicBezTo>
                        <a:cubicBezTo>
                          <a:pt x="188858" y="1221436"/>
                          <a:pt x="13494" y="489127"/>
                          <a:pt x="0" y="15781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1400" kern="0">
                      <a:solidFill>
                        <a:prstClr val="white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45" name="Rectangle 204"/>
                  <p:cNvSpPr/>
                  <p:nvPr/>
                </p:nvSpPr>
                <p:spPr>
                  <a:xfrm flipH="1">
                    <a:off x="5450421" y="2738312"/>
                    <a:ext cx="152687" cy="296128"/>
                  </a:xfrm>
                  <a:custGeom>
                    <a:avLst/>
                    <a:gdLst>
                      <a:gd name="connsiteX0" fmla="*/ 0 w 818687"/>
                      <a:gd name="connsiteY0" fmla="*/ 151770 h 1572270"/>
                      <a:gd name="connsiteX1" fmla="*/ 85664 w 818687"/>
                      <a:gd name="connsiteY1" fmla="*/ 0 h 1572270"/>
                      <a:gd name="connsiteX2" fmla="*/ 818687 w 818687"/>
                      <a:gd name="connsiteY2" fmla="*/ 934952 h 1572270"/>
                      <a:gd name="connsiteX3" fmla="*/ 249964 w 818687"/>
                      <a:gd name="connsiteY3" fmla="*/ 1572270 h 1572270"/>
                      <a:gd name="connsiteX4" fmla="*/ 0 w 818687"/>
                      <a:gd name="connsiteY4" fmla="*/ 151770 h 15722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18687" h="1572270">
                        <a:moveTo>
                          <a:pt x="0" y="151770"/>
                        </a:moveTo>
                        <a:lnTo>
                          <a:pt x="85664" y="0"/>
                        </a:lnTo>
                        <a:cubicBezTo>
                          <a:pt x="72964" y="208280"/>
                          <a:pt x="245290" y="870724"/>
                          <a:pt x="818687" y="934952"/>
                        </a:cubicBezTo>
                        <a:cubicBezTo>
                          <a:pt x="498928" y="974709"/>
                          <a:pt x="382105" y="1310747"/>
                          <a:pt x="249964" y="1572270"/>
                        </a:cubicBezTo>
                        <a:cubicBezTo>
                          <a:pt x="193607" y="1319540"/>
                          <a:pt x="13494" y="483082"/>
                          <a:pt x="0" y="15177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1400" kern="0">
                      <a:solidFill>
                        <a:prstClr val="white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46" name="Rectangle 11955"/>
                  <p:cNvSpPr/>
                  <p:nvPr/>
                </p:nvSpPr>
                <p:spPr>
                  <a:xfrm>
                    <a:off x="5062492" y="2914515"/>
                    <a:ext cx="84805" cy="428754"/>
                  </a:xfrm>
                  <a:custGeom>
                    <a:avLst/>
                    <a:gdLst>
                      <a:gd name="connsiteX0" fmla="*/ 0 w 491401"/>
                      <a:gd name="connsiteY0" fmla="*/ 0 h 2714625"/>
                      <a:gd name="connsiteX1" fmla="*/ 384175 w 491401"/>
                      <a:gd name="connsiteY1" fmla="*/ 2714625 h 2714625"/>
                      <a:gd name="connsiteX2" fmla="*/ 301625 w 491401"/>
                      <a:gd name="connsiteY2" fmla="*/ 2695575 h 2714625"/>
                      <a:gd name="connsiteX3" fmla="*/ 0 w 491401"/>
                      <a:gd name="connsiteY3" fmla="*/ 0 h 2714625"/>
                      <a:gd name="connsiteX4" fmla="*/ 0 w 114300"/>
                      <a:gd name="connsiteY4" fmla="*/ 0 h 1752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91401" h="2714625">
                        <a:moveTo>
                          <a:pt x="0" y="0"/>
                        </a:moveTo>
                        <a:cubicBezTo>
                          <a:pt x="462492" y="749300"/>
                          <a:pt x="617008" y="2095500"/>
                          <a:pt x="384175" y="2714625"/>
                        </a:cubicBezTo>
                        <a:lnTo>
                          <a:pt x="301625" y="2695575"/>
                        </a:lnTo>
                        <a:cubicBezTo>
                          <a:pt x="566208" y="1797050"/>
                          <a:pt x="364067" y="860425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1400" kern="0">
                      <a:solidFill>
                        <a:prstClr val="white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47" name="Rectangle 11955"/>
                  <p:cNvSpPr/>
                  <p:nvPr/>
                </p:nvSpPr>
                <p:spPr>
                  <a:xfrm flipH="1">
                    <a:off x="5761653" y="2914515"/>
                    <a:ext cx="84805" cy="428754"/>
                  </a:xfrm>
                  <a:custGeom>
                    <a:avLst/>
                    <a:gdLst>
                      <a:gd name="connsiteX0" fmla="*/ 0 w 491401"/>
                      <a:gd name="connsiteY0" fmla="*/ 0 h 2714625"/>
                      <a:gd name="connsiteX1" fmla="*/ 384175 w 491401"/>
                      <a:gd name="connsiteY1" fmla="*/ 2714625 h 2714625"/>
                      <a:gd name="connsiteX2" fmla="*/ 301625 w 491401"/>
                      <a:gd name="connsiteY2" fmla="*/ 2695575 h 2714625"/>
                      <a:gd name="connsiteX3" fmla="*/ 0 w 491401"/>
                      <a:gd name="connsiteY3" fmla="*/ 0 h 2714625"/>
                      <a:gd name="connsiteX4" fmla="*/ 0 w 114300"/>
                      <a:gd name="connsiteY4" fmla="*/ 0 h 1752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91401" h="2714625">
                        <a:moveTo>
                          <a:pt x="0" y="0"/>
                        </a:moveTo>
                        <a:cubicBezTo>
                          <a:pt x="462492" y="749300"/>
                          <a:pt x="617008" y="2095500"/>
                          <a:pt x="384175" y="2714625"/>
                        </a:cubicBezTo>
                        <a:lnTo>
                          <a:pt x="301625" y="2695575"/>
                        </a:lnTo>
                        <a:cubicBezTo>
                          <a:pt x="566208" y="1797050"/>
                          <a:pt x="364067" y="860425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1400" kern="0">
                      <a:solidFill>
                        <a:prstClr val="white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48" name="Rectangle 211"/>
                  <p:cNvSpPr/>
                  <p:nvPr/>
                </p:nvSpPr>
                <p:spPr>
                  <a:xfrm flipH="1">
                    <a:off x="5650077" y="2533307"/>
                    <a:ext cx="19092" cy="75341"/>
                  </a:xfrm>
                  <a:custGeom>
                    <a:avLst/>
                    <a:gdLst>
                      <a:gd name="connsiteX0" fmla="*/ 128955 w 128955"/>
                      <a:gd name="connsiteY0" fmla="*/ 523504 h 523504"/>
                      <a:gd name="connsiteX1" fmla="*/ 34803 w 128955"/>
                      <a:gd name="connsiteY1" fmla="*/ 0 h 523504"/>
                      <a:gd name="connsiteX2" fmla="*/ 128955 w 128955"/>
                      <a:gd name="connsiteY2" fmla="*/ 523504 h 523504"/>
                      <a:gd name="connsiteX3" fmla="*/ 295930 w 295930"/>
                      <a:gd name="connsiteY3" fmla="*/ 783371 h 783371"/>
                      <a:gd name="connsiteX4" fmla="*/ 0 w 357187"/>
                      <a:gd name="connsiteY4" fmla="*/ 0 h 5000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8955" h="523504">
                        <a:moveTo>
                          <a:pt x="128955" y="523504"/>
                        </a:moveTo>
                        <a:cubicBezTo>
                          <a:pt x="29675" y="354541"/>
                          <a:pt x="-47668" y="-400"/>
                          <a:pt x="34803" y="0"/>
                        </a:cubicBezTo>
                        <a:cubicBezTo>
                          <a:pt x="35895" y="167861"/>
                          <a:pt x="90259" y="355643"/>
                          <a:pt x="128955" y="523504"/>
                        </a:cubicBezTo>
                        <a:close/>
                      </a:path>
                    </a:pathLst>
                  </a:custGeom>
                  <a:solidFill>
                    <a:srgbClr val="AD7345">
                      <a:lumMod val="40000"/>
                      <a:lumOff val="6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1400" kern="0">
                      <a:solidFill>
                        <a:prstClr val="white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137" name="Group 75"/>
                <p:cNvGrpSpPr/>
                <p:nvPr/>
              </p:nvGrpSpPr>
              <p:grpSpPr>
                <a:xfrm>
                  <a:off x="8277939" y="3463614"/>
                  <a:ext cx="866061" cy="1198161"/>
                  <a:chOff x="6567082" y="3973976"/>
                  <a:chExt cx="866061" cy="1198161"/>
                </a:xfrm>
              </p:grpSpPr>
              <p:sp>
                <p:nvSpPr>
                  <p:cNvPr id="138" name="Rectangle 6"/>
                  <p:cNvSpPr/>
                  <p:nvPr/>
                </p:nvSpPr>
                <p:spPr>
                  <a:xfrm>
                    <a:off x="6567082" y="4126675"/>
                    <a:ext cx="830547" cy="1045462"/>
                  </a:xfrm>
                  <a:custGeom>
                    <a:avLst/>
                    <a:gdLst>
                      <a:gd name="connsiteX0" fmla="*/ 119992 w 2056970"/>
                      <a:gd name="connsiteY0" fmla="*/ 1208186 h 2589241"/>
                      <a:gd name="connsiteX1" fmla="*/ 1512065 w 2056970"/>
                      <a:gd name="connsiteY1" fmla="*/ 157308 h 2589241"/>
                      <a:gd name="connsiteX2" fmla="*/ 1962440 w 2056970"/>
                      <a:gd name="connsiteY2" fmla="*/ 1187714 h 2589241"/>
                      <a:gd name="connsiteX3" fmla="*/ 1839610 w 2056970"/>
                      <a:gd name="connsiteY3" fmla="*/ 1679034 h 2589241"/>
                      <a:gd name="connsiteX4" fmla="*/ 242822 w 2056970"/>
                      <a:gd name="connsiteY4" fmla="*/ 1692681 h 2589241"/>
                      <a:gd name="connsiteX5" fmla="*/ 119992 w 2056970"/>
                      <a:gd name="connsiteY5" fmla="*/ 1208186 h 25892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056970" h="2589241">
                        <a:moveTo>
                          <a:pt x="119992" y="1208186"/>
                        </a:moveTo>
                        <a:cubicBezTo>
                          <a:pt x="-198455" y="-258948"/>
                          <a:pt x="1154948" y="-74704"/>
                          <a:pt x="1512065" y="157308"/>
                        </a:cubicBezTo>
                        <a:cubicBezTo>
                          <a:pt x="2178530" y="348377"/>
                          <a:pt x="1992010" y="1078532"/>
                          <a:pt x="1962440" y="1187714"/>
                        </a:cubicBezTo>
                        <a:cubicBezTo>
                          <a:pt x="2162607" y="1121751"/>
                          <a:pt x="2007933" y="1608520"/>
                          <a:pt x="1839610" y="1679034"/>
                        </a:cubicBezTo>
                        <a:cubicBezTo>
                          <a:pt x="1682660" y="2918705"/>
                          <a:pt x="433891" y="2861840"/>
                          <a:pt x="242822" y="1692681"/>
                        </a:cubicBezTo>
                        <a:cubicBezTo>
                          <a:pt x="106344" y="1626718"/>
                          <a:pt x="-152963" y="1117200"/>
                          <a:pt x="119992" y="1208186"/>
                        </a:cubicBezTo>
                        <a:close/>
                      </a:path>
                    </a:pathLst>
                  </a:custGeom>
                  <a:solidFill>
                    <a:srgbClr val="FFE6C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1pPr>
                    <a:lvl2pPr marL="45720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2pPr>
                    <a:lvl3pPr marL="91440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3pPr>
                    <a:lvl4pPr marL="137160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4pPr>
                    <a:lvl5pPr marL="182880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5pPr>
                    <a:lvl6pPr marL="228600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6pPr>
                    <a:lvl7pPr marL="274320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7pPr>
                    <a:lvl8pPr marL="320040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8pPr>
                    <a:lvl9pPr marL="365760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9pPr>
                  </a:lstStyle>
                  <a:p>
                    <a:pPr algn="ctr"/>
                    <a:endParaRPr lang="en-US" sz="1400">
                      <a:solidFill>
                        <a:prstClr val="white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39" name="Rectangle 5"/>
                  <p:cNvSpPr/>
                  <p:nvPr/>
                </p:nvSpPr>
                <p:spPr>
                  <a:xfrm>
                    <a:off x="6580466" y="3973976"/>
                    <a:ext cx="852677" cy="709206"/>
                  </a:xfrm>
                  <a:custGeom>
                    <a:avLst/>
                    <a:gdLst>
                      <a:gd name="connsiteX0" fmla="*/ 1161 w 623810"/>
                      <a:gd name="connsiteY0" fmla="*/ 251130 h 518850"/>
                      <a:gd name="connsiteX1" fmla="*/ 85751 w 623810"/>
                      <a:gd name="connsiteY1" fmla="*/ 90679 h 518850"/>
                      <a:gd name="connsiteX2" fmla="*/ 232708 w 623810"/>
                      <a:gd name="connsiteY2" fmla="*/ 11189 h 518850"/>
                      <a:gd name="connsiteX3" fmla="*/ 477865 w 623810"/>
                      <a:gd name="connsiteY3" fmla="*/ 62328 h 518850"/>
                      <a:gd name="connsiteX4" fmla="*/ 573457 w 623810"/>
                      <a:gd name="connsiteY4" fmla="*/ 141931 h 518850"/>
                      <a:gd name="connsiteX5" fmla="*/ 621874 w 623810"/>
                      <a:gd name="connsiteY5" fmla="*/ 265756 h 518850"/>
                      <a:gd name="connsiteX6" fmla="*/ 544654 w 623810"/>
                      <a:gd name="connsiteY6" fmla="*/ 505583 h 518850"/>
                      <a:gd name="connsiteX7" fmla="*/ 516304 w 623810"/>
                      <a:gd name="connsiteY7" fmla="*/ 310998 h 518850"/>
                      <a:gd name="connsiteX8" fmla="*/ 301993 w 623810"/>
                      <a:gd name="connsiteY8" fmla="*/ 320523 h 518850"/>
                      <a:gd name="connsiteX9" fmla="*/ 382956 w 623810"/>
                      <a:gd name="connsiteY9" fmla="*/ 256233 h 518850"/>
                      <a:gd name="connsiteX10" fmla="*/ 112179 w 623810"/>
                      <a:gd name="connsiteY10" fmla="*/ 375293 h 518850"/>
                      <a:gd name="connsiteX11" fmla="*/ 170320 w 623810"/>
                      <a:gd name="connsiteY11" fmla="*/ 279478 h 518850"/>
                      <a:gd name="connsiteX12" fmla="*/ 72825 w 623810"/>
                      <a:gd name="connsiteY12" fmla="*/ 518850 h 518850"/>
                      <a:gd name="connsiteX13" fmla="*/ 1161 w 623810"/>
                      <a:gd name="connsiteY13" fmla="*/ 251130 h 5188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23810" h="518849">
                        <a:moveTo>
                          <a:pt x="1161" y="251130"/>
                        </a:moveTo>
                        <a:cubicBezTo>
                          <a:pt x="518" y="187895"/>
                          <a:pt x="4751" y="152214"/>
                          <a:pt x="85751" y="90679"/>
                        </a:cubicBezTo>
                        <a:cubicBezTo>
                          <a:pt x="147437" y="30202"/>
                          <a:pt x="184402" y="16217"/>
                          <a:pt x="232708" y="11189"/>
                        </a:cubicBezTo>
                        <a:cubicBezTo>
                          <a:pt x="402835" y="-19730"/>
                          <a:pt x="416180" y="18710"/>
                          <a:pt x="477865" y="62328"/>
                        </a:cubicBezTo>
                        <a:cubicBezTo>
                          <a:pt x="535450" y="80943"/>
                          <a:pt x="551837" y="69926"/>
                          <a:pt x="573457" y="141931"/>
                        </a:cubicBezTo>
                        <a:cubicBezTo>
                          <a:pt x="623651" y="144879"/>
                          <a:pt x="627468" y="201972"/>
                          <a:pt x="621874" y="265756"/>
                        </a:cubicBezTo>
                        <a:cubicBezTo>
                          <a:pt x="624709" y="457617"/>
                          <a:pt x="584682" y="428023"/>
                          <a:pt x="544654" y="505583"/>
                        </a:cubicBezTo>
                        <a:cubicBezTo>
                          <a:pt x="517534" y="504392"/>
                          <a:pt x="542857" y="354144"/>
                          <a:pt x="516304" y="310998"/>
                        </a:cubicBezTo>
                        <a:cubicBezTo>
                          <a:pt x="500467" y="267455"/>
                          <a:pt x="325805" y="329254"/>
                          <a:pt x="301993" y="320523"/>
                        </a:cubicBezTo>
                        <a:cubicBezTo>
                          <a:pt x="313900" y="307030"/>
                          <a:pt x="437328" y="234405"/>
                          <a:pt x="382956" y="256233"/>
                        </a:cubicBezTo>
                        <a:cubicBezTo>
                          <a:pt x="323859" y="246028"/>
                          <a:pt x="144655" y="387004"/>
                          <a:pt x="112179" y="375293"/>
                        </a:cubicBezTo>
                        <a:cubicBezTo>
                          <a:pt x="149183" y="310508"/>
                          <a:pt x="199386" y="236105"/>
                          <a:pt x="170320" y="279478"/>
                        </a:cubicBezTo>
                        <a:cubicBezTo>
                          <a:pt x="76014" y="342375"/>
                          <a:pt x="79062" y="373291"/>
                          <a:pt x="72825" y="518850"/>
                        </a:cubicBezTo>
                        <a:cubicBezTo>
                          <a:pt x="33856" y="420878"/>
                          <a:pt x="-7496" y="430064"/>
                          <a:pt x="1161" y="251130"/>
                        </a:cubicBezTo>
                        <a:close/>
                      </a:path>
                    </a:pathLst>
                  </a:custGeom>
                  <a:solidFill>
                    <a:srgbClr val="99663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1pPr>
                    <a:lvl2pPr marL="45720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2pPr>
                    <a:lvl3pPr marL="91440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3pPr>
                    <a:lvl4pPr marL="137160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4pPr>
                    <a:lvl5pPr marL="182880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5pPr>
                    <a:lvl6pPr marL="228600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6pPr>
                    <a:lvl7pPr marL="274320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7pPr>
                    <a:lvl8pPr marL="320040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8pPr>
                    <a:lvl9pPr marL="365760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9pPr>
                  </a:lstStyle>
                  <a:p>
                    <a:pPr algn="ctr"/>
                    <a:endParaRPr lang="en-US" sz="1400">
                      <a:solidFill>
                        <a:prstClr val="white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sp>
            <p:nvSpPr>
              <p:cNvPr id="135" name="직사각형 134"/>
              <p:cNvSpPr/>
              <p:nvPr/>
            </p:nvSpPr>
            <p:spPr>
              <a:xfrm>
                <a:off x="7978940" y="4932793"/>
                <a:ext cx="744731" cy="3881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>
                    <a:latin typeface="하나2.0 L" panose="020B0203000000000000" pitchFamily="50" charset="-127"/>
                    <a:ea typeface="하나2.0 L" panose="020B0203000000000000" pitchFamily="50" charset="-127"/>
                  </a:rPr>
                  <a:t>시스템 </a:t>
                </a:r>
                <a:r>
                  <a:rPr lang="en-US" altLang="ko-KR" sz="800">
                    <a:latin typeface="하나2.0 L" panose="020B0203000000000000" pitchFamily="50" charset="-127"/>
                    <a:ea typeface="하나2.0 L" panose="020B0203000000000000" pitchFamily="50" charset="-127"/>
                  </a:rPr>
                  <a:t>B</a:t>
                </a:r>
              </a:p>
              <a:p>
                <a:pPr algn="ctr"/>
                <a:r>
                  <a:rPr lang="ko-KR" altLang="en-US" sz="800" err="1">
                    <a:latin typeface="하나2.0 L" panose="020B0203000000000000" pitchFamily="50" charset="-127"/>
                    <a:ea typeface="하나2.0 L" panose="020B0203000000000000" pitchFamily="50" charset="-127"/>
                  </a:rPr>
                  <a:t>운영담당자</a:t>
                </a:r>
                <a:endParaRPr lang="ko-KR" altLang="en-US" sz="800">
                  <a:latin typeface="하나2.0 L" panose="020B0203000000000000" pitchFamily="50" charset="-127"/>
                  <a:ea typeface="하나2.0 L" panose="020B0203000000000000" pitchFamily="50" charset="-127"/>
                </a:endParaRPr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8897366" y="4153607"/>
              <a:ext cx="744731" cy="715237"/>
              <a:chOff x="7978940" y="4605728"/>
              <a:chExt cx="744731" cy="715237"/>
            </a:xfrm>
          </p:grpSpPr>
          <p:grpSp>
            <p:nvGrpSpPr>
              <p:cNvPr id="150" name="Group 45"/>
              <p:cNvGrpSpPr/>
              <p:nvPr/>
            </p:nvGrpSpPr>
            <p:grpSpPr>
              <a:xfrm>
                <a:off x="8179386" y="4605728"/>
                <a:ext cx="343839" cy="373863"/>
                <a:chOff x="7727316" y="3463614"/>
                <a:chExt cx="1990844" cy="2475045"/>
              </a:xfrm>
            </p:grpSpPr>
            <p:grpSp>
              <p:nvGrpSpPr>
                <p:cNvPr id="152" name="Group 74"/>
                <p:cNvGrpSpPr/>
                <p:nvPr/>
              </p:nvGrpSpPr>
              <p:grpSpPr>
                <a:xfrm>
                  <a:off x="7727316" y="4100537"/>
                  <a:ext cx="1990844" cy="1838122"/>
                  <a:chOff x="4961953" y="2533307"/>
                  <a:chExt cx="981201" cy="905930"/>
                </a:xfrm>
                <a:effectLst/>
              </p:grpSpPr>
              <p:sp>
                <p:nvSpPr>
                  <p:cNvPr id="156" name="Oval 78"/>
                  <p:cNvSpPr/>
                  <p:nvPr/>
                </p:nvSpPr>
                <p:spPr>
                  <a:xfrm>
                    <a:off x="5309080" y="2591345"/>
                    <a:ext cx="278452" cy="319375"/>
                  </a:xfrm>
                  <a:prstGeom prst="ellipse">
                    <a:avLst/>
                  </a:prstGeom>
                  <a:solidFill>
                    <a:srgbClr val="FADDC9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1400" kern="0">
                      <a:solidFill>
                        <a:prstClr val="white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57" name="Rectangle 7326"/>
                  <p:cNvSpPr/>
                  <p:nvPr/>
                </p:nvSpPr>
                <p:spPr>
                  <a:xfrm>
                    <a:off x="4961953" y="2770649"/>
                    <a:ext cx="981201" cy="652419"/>
                  </a:xfrm>
                  <a:custGeom>
                    <a:avLst/>
                    <a:gdLst>
                      <a:gd name="connsiteX0" fmla="*/ 493317 w 5407456"/>
                      <a:gd name="connsiteY0" fmla="*/ 765650 h 3355655"/>
                      <a:gd name="connsiteX1" fmla="*/ 1915717 w 5407456"/>
                      <a:gd name="connsiteY1" fmla="*/ 16350 h 3355655"/>
                      <a:gd name="connsiteX2" fmla="*/ 3454161 w 5407456"/>
                      <a:gd name="connsiteY2" fmla="*/ 0 h 3355655"/>
                      <a:gd name="connsiteX3" fmla="*/ 4981707 w 5407456"/>
                      <a:gd name="connsiteY3" fmla="*/ 823991 h 3355655"/>
                      <a:gd name="connsiteX4" fmla="*/ 5396949 w 5407456"/>
                      <a:gd name="connsiteY4" fmla="*/ 2443075 h 3355655"/>
                      <a:gd name="connsiteX5" fmla="*/ 3282 w 5407456"/>
                      <a:gd name="connsiteY5" fmla="*/ 2381839 h 3355655"/>
                      <a:gd name="connsiteX6" fmla="*/ 493317 w 5407456"/>
                      <a:gd name="connsiteY6" fmla="*/ 765650 h 3355655"/>
                      <a:gd name="connsiteX7" fmla="*/ 498533 w 5412670"/>
                      <a:gd name="connsiteY7" fmla="*/ 765650 h 2816734"/>
                      <a:gd name="connsiteX8" fmla="*/ 498533 w 5412676"/>
                      <a:gd name="connsiteY8" fmla="*/ 765650 h 2943699"/>
                      <a:gd name="connsiteX9" fmla="*/ 498533 w 5791563"/>
                      <a:gd name="connsiteY9" fmla="*/ 765650 h 34372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407456" h="3355655">
                        <a:moveTo>
                          <a:pt x="493317" y="765650"/>
                        </a:moveTo>
                        <a:cubicBezTo>
                          <a:pt x="901834" y="346550"/>
                          <a:pt x="1342100" y="543400"/>
                          <a:pt x="1915717" y="16350"/>
                        </a:cubicBezTo>
                        <a:cubicBezTo>
                          <a:pt x="2165279" y="833861"/>
                          <a:pt x="3106180" y="1121940"/>
                          <a:pt x="3454161" y="0"/>
                        </a:cubicBezTo>
                        <a:cubicBezTo>
                          <a:pt x="3665828" y="332317"/>
                          <a:pt x="4598590" y="383724"/>
                          <a:pt x="4981707" y="823991"/>
                        </a:cubicBezTo>
                        <a:cubicBezTo>
                          <a:pt x="5305505" y="1223005"/>
                          <a:pt x="5449266" y="1991201"/>
                          <a:pt x="5396949" y="2443075"/>
                        </a:cubicBezTo>
                        <a:cubicBezTo>
                          <a:pt x="5145941" y="3335101"/>
                          <a:pt x="1249217" y="3972538"/>
                          <a:pt x="3282" y="2381839"/>
                        </a:cubicBezTo>
                        <a:cubicBezTo>
                          <a:pt x="-26594" y="1828732"/>
                          <a:pt x="148334" y="1110909"/>
                          <a:pt x="493317" y="765650"/>
                        </a:cubicBezTo>
                        <a:close/>
                      </a:path>
                    </a:pathLst>
                  </a:custGeom>
                  <a:solidFill>
                    <a:srgbClr val="414141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1400" kern="0">
                      <a:solidFill>
                        <a:prstClr val="white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58" name="Oval 154"/>
                  <p:cNvSpPr/>
                  <p:nvPr/>
                </p:nvSpPr>
                <p:spPr>
                  <a:xfrm>
                    <a:off x="5403467" y="2915447"/>
                    <a:ext cx="97875" cy="110176"/>
                  </a:xfrm>
                  <a:custGeom>
                    <a:avLst/>
                    <a:gdLst>
                      <a:gd name="connsiteX0" fmla="*/ 0 w 466724"/>
                      <a:gd name="connsiteY0" fmla="*/ 135237 h 535288"/>
                      <a:gd name="connsiteX1" fmla="*/ 240034 w 466724"/>
                      <a:gd name="connsiteY1" fmla="*/ 0 h 535288"/>
                      <a:gd name="connsiteX2" fmla="*/ 466724 w 466724"/>
                      <a:gd name="connsiteY2" fmla="*/ 116188 h 535288"/>
                      <a:gd name="connsiteX3" fmla="*/ 235743 w 466724"/>
                      <a:gd name="connsiteY3" fmla="*/ 535288 h 535288"/>
                      <a:gd name="connsiteX4" fmla="*/ 0 w 466724"/>
                      <a:gd name="connsiteY4" fmla="*/ 135237 h 535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66724" h="535288">
                        <a:moveTo>
                          <a:pt x="0" y="135237"/>
                        </a:moveTo>
                        <a:cubicBezTo>
                          <a:pt x="9525" y="87597"/>
                          <a:pt x="107206" y="0"/>
                          <a:pt x="240034" y="0"/>
                        </a:cubicBezTo>
                        <a:cubicBezTo>
                          <a:pt x="372862" y="0"/>
                          <a:pt x="461961" y="68548"/>
                          <a:pt x="466724" y="116188"/>
                        </a:cubicBezTo>
                        <a:cubicBezTo>
                          <a:pt x="466724" y="244790"/>
                          <a:pt x="368571" y="535288"/>
                          <a:pt x="235743" y="535288"/>
                        </a:cubicBezTo>
                        <a:cubicBezTo>
                          <a:pt x="102915" y="535288"/>
                          <a:pt x="0" y="311464"/>
                          <a:pt x="0" y="13523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1400" kern="0">
                      <a:solidFill>
                        <a:prstClr val="white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59" name="Rectangle 155"/>
                  <p:cNvSpPr/>
                  <p:nvPr/>
                </p:nvSpPr>
                <p:spPr>
                  <a:xfrm>
                    <a:off x="5371046" y="3018866"/>
                    <a:ext cx="139454" cy="420371"/>
                  </a:xfrm>
                  <a:custGeom>
                    <a:avLst/>
                    <a:gdLst>
                      <a:gd name="connsiteX0" fmla="*/ 294921 w 755028"/>
                      <a:gd name="connsiteY0" fmla="*/ 0 h 1982737"/>
                      <a:gd name="connsiteX1" fmla="*/ 479948 w 755028"/>
                      <a:gd name="connsiteY1" fmla="*/ 1011 h 1982737"/>
                      <a:gd name="connsiteX2" fmla="*/ 755028 w 755028"/>
                      <a:gd name="connsiteY2" fmla="*/ 1967456 h 1982737"/>
                      <a:gd name="connsiteX3" fmla="*/ 0 w 755028"/>
                      <a:gd name="connsiteY3" fmla="*/ 1977673 h 1982737"/>
                      <a:gd name="connsiteX4" fmla="*/ 294921 w 755028"/>
                      <a:gd name="connsiteY4" fmla="*/ 0 h 1982737"/>
                      <a:gd name="connsiteX5" fmla="*/ 296072 w 734092"/>
                      <a:gd name="connsiteY5" fmla="*/ 0 h 2112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5028" h="1982736">
                        <a:moveTo>
                          <a:pt x="294921" y="0"/>
                        </a:moveTo>
                        <a:lnTo>
                          <a:pt x="479948" y="1011"/>
                        </a:lnTo>
                        <a:cubicBezTo>
                          <a:pt x="600598" y="288348"/>
                          <a:pt x="672478" y="1637256"/>
                          <a:pt x="755028" y="1967456"/>
                        </a:cubicBezTo>
                        <a:cubicBezTo>
                          <a:pt x="660968" y="1995480"/>
                          <a:pt x="177517" y="1976067"/>
                          <a:pt x="0" y="1977673"/>
                        </a:cubicBezTo>
                        <a:cubicBezTo>
                          <a:pt x="6920" y="1563769"/>
                          <a:pt x="198083" y="219075"/>
                          <a:pt x="294921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1400" kern="0">
                      <a:solidFill>
                        <a:prstClr val="white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60" name="Rectangle 204"/>
                  <p:cNvSpPr/>
                  <p:nvPr/>
                </p:nvSpPr>
                <p:spPr>
                  <a:xfrm>
                    <a:off x="5299161" y="2741135"/>
                    <a:ext cx="155577" cy="280121"/>
                  </a:xfrm>
                  <a:custGeom>
                    <a:avLst/>
                    <a:gdLst>
                      <a:gd name="connsiteX0" fmla="*/ 0 w 834183"/>
                      <a:gd name="connsiteY0" fmla="*/ 157815 h 1487280"/>
                      <a:gd name="connsiteX1" fmla="*/ 57750 w 834183"/>
                      <a:gd name="connsiteY1" fmla="*/ 0 h 1487280"/>
                      <a:gd name="connsiteX2" fmla="*/ 834183 w 834183"/>
                      <a:gd name="connsiteY2" fmla="*/ 917184 h 1487280"/>
                      <a:gd name="connsiteX3" fmla="*/ 249966 w 834183"/>
                      <a:gd name="connsiteY3" fmla="*/ 1487280 h 1487280"/>
                      <a:gd name="connsiteX4" fmla="*/ 0 w 834183"/>
                      <a:gd name="connsiteY4" fmla="*/ 157815 h 14872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4183" h="1487280">
                        <a:moveTo>
                          <a:pt x="0" y="157815"/>
                        </a:moveTo>
                        <a:cubicBezTo>
                          <a:pt x="23200" y="110795"/>
                          <a:pt x="34550" y="47020"/>
                          <a:pt x="57750" y="0"/>
                        </a:cubicBezTo>
                        <a:cubicBezTo>
                          <a:pt x="45050" y="208280"/>
                          <a:pt x="258710" y="901928"/>
                          <a:pt x="834183" y="917184"/>
                        </a:cubicBezTo>
                        <a:cubicBezTo>
                          <a:pt x="603566" y="939056"/>
                          <a:pt x="374669" y="1275760"/>
                          <a:pt x="249966" y="1487280"/>
                        </a:cubicBezTo>
                        <a:cubicBezTo>
                          <a:pt x="188858" y="1221436"/>
                          <a:pt x="13494" y="489127"/>
                          <a:pt x="0" y="15781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1400" kern="0">
                      <a:solidFill>
                        <a:prstClr val="white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61" name="Rectangle 204"/>
                  <p:cNvSpPr/>
                  <p:nvPr/>
                </p:nvSpPr>
                <p:spPr>
                  <a:xfrm flipH="1">
                    <a:off x="5450421" y="2738312"/>
                    <a:ext cx="152687" cy="296128"/>
                  </a:xfrm>
                  <a:custGeom>
                    <a:avLst/>
                    <a:gdLst>
                      <a:gd name="connsiteX0" fmla="*/ 0 w 818687"/>
                      <a:gd name="connsiteY0" fmla="*/ 151770 h 1572270"/>
                      <a:gd name="connsiteX1" fmla="*/ 85664 w 818687"/>
                      <a:gd name="connsiteY1" fmla="*/ 0 h 1572270"/>
                      <a:gd name="connsiteX2" fmla="*/ 818687 w 818687"/>
                      <a:gd name="connsiteY2" fmla="*/ 934952 h 1572270"/>
                      <a:gd name="connsiteX3" fmla="*/ 249964 w 818687"/>
                      <a:gd name="connsiteY3" fmla="*/ 1572270 h 1572270"/>
                      <a:gd name="connsiteX4" fmla="*/ 0 w 818687"/>
                      <a:gd name="connsiteY4" fmla="*/ 151770 h 15722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18687" h="1572270">
                        <a:moveTo>
                          <a:pt x="0" y="151770"/>
                        </a:moveTo>
                        <a:lnTo>
                          <a:pt x="85664" y="0"/>
                        </a:lnTo>
                        <a:cubicBezTo>
                          <a:pt x="72964" y="208280"/>
                          <a:pt x="245290" y="870724"/>
                          <a:pt x="818687" y="934952"/>
                        </a:cubicBezTo>
                        <a:cubicBezTo>
                          <a:pt x="498928" y="974709"/>
                          <a:pt x="382105" y="1310747"/>
                          <a:pt x="249964" y="1572270"/>
                        </a:cubicBezTo>
                        <a:cubicBezTo>
                          <a:pt x="193607" y="1319540"/>
                          <a:pt x="13494" y="483082"/>
                          <a:pt x="0" y="15177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1400" kern="0">
                      <a:solidFill>
                        <a:prstClr val="white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62" name="Rectangle 11955"/>
                  <p:cNvSpPr/>
                  <p:nvPr/>
                </p:nvSpPr>
                <p:spPr>
                  <a:xfrm>
                    <a:off x="5062492" y="2914515"/>
                    <a:ext cx="84805" cy="428754"/>
                  </a:xfrm>
                  <a:custGeom>
                    <a:avLst/>
                    <a:gdLst>
                      <a:gd name="connsiteX0" fmla="*/ 0 w 491401"/>
                      <a:gd name="connsiteY0" fmla="*/ 0 h 2714625"/>
                      <a:gd name="connsiteX1" fmla="*/ 384175 w 491401"/>
                      <a:gd name="connsiteY1" fmla="*/ 2714625 h 2714625"/>
                      <a:gd name="connsiteX2" fmla="*/ 301625 w 491401"/>
                      <a:gd name="connsiteY2" fmla="*/ 2695575 h 2714625"/>
                      <a:gd name="connsiteX3" fmla="*/ 0 w 491401"/>
                      <a:gd name="connsiteY3" fmla="*/ 0 h 2714625"/>
                      <a:gd name="connsiteX4" fmla="*/ 0 w 114300"/>
                      <a:gd name="connsiteY4" fmla="*/ 0 h 1752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91401" h="2714625">
                        <a:moveTo>
                          <a:pt x="0" y="0"/>
                        </a:moveTo>
                        <a:cubicBezTo>
                          <a:pt x="462492" y="749300"/>
                          <a:pt x="617008" y="2095500"/>
                          <a:pt x="384175" y="2714625"/>
                        </a:cubicBezTo>
                        <a:lnTo>
                          <a:pt x="301625" y="2695575"/>
                        </a:lnTo>
                        <a:cubicBezTo>
                          <a:pt x="566208" y="1797050"/>
                          <a:pt x="364067" y="860425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1400" kern="0">
                      <a:solidFill>
                        <a:prstClr val="white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63" name="Rectangle 11955"/>
                  <p:cNvSpPr/>
                  <p:nvPr/>
                </p:nvSpPr>
                <p:spPr>
                  <a:xfrm flipH="1">
                    <a:off x="5761653" y="2914515"/>
                    <a:ext cx="84805" cy="428754"/>
                  </a:xfrm>
                  <a:custGeom>
                    <a:avLst/>
                    <a:gdLst>
                      <a:gd name="connsiteX0" fmla="*/ 0 w 491401"/>
                      <a:gd name="connsiteY0" fmla="*/ 0 h 2714625"/>
                      <a:gd name="connsiteX1" fmla="*/ 384175 w 491401"/>
                      <a:gd name="connsiteY1" fmla="*/ 2714625 h 2714625"/>
                      <a:gd name="connsiteX2" fmla="*/ 301625 w 491401"/>
                      <a:gd name="connsiteY2" fmla="*/ 2695575 h 2714625"/>
                      <a:gd name="connsiteX3" fmla="*/ 0 w 491401"/>
                      <a:gd name="connsiteY3" fmla="*/ 0 h 2714625"/>
                      <a:gd name="connsiteX4" fmla="*/ 0 w 114300"/>
                      <a:gd name="connsiteY4" fmla="*/ 0 h 1752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91401" h="2714625">
                        <a:moveTo>
                          <a:pt x="0" y="0"/>
                        </a:moveTo>
                        <a:cubicBezTo>
                          <a:pt x="462492" y="749300"/>
                          <a:pt x="617008" y="2095500"/>
                          <a:pt x="384175" y="2714625"/>
                        </a:cubicBezTo>
                        <a:lnTo>
                          <a:pt x="301625" y="2695575"/>
                        </a:lnTo>
                        <a:cubicBezTo>
                          <a:pt x="566208" y="1797050"/>
                          <a:pt x="364067" y="860425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1400" kern="0">
                      <a:solidFill>
                        <a:prstClr val="white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64" name="Rectangle 211"/>
                  <p:cNvSpPr/>
                  <p:nvPr/>
                </p:nvSpPr>
                <p:spPr>
                  <a:xfrm flipH="1">
                    <a:off x="5650077" y="2533307"/>
                    <a:ext cx="19092" cy="75341"/>
                  </a:xfrm>
                  <a:custGeom>
                    <a:avLst/>
                    <a:gdLst>
                      <a:gd name="connsiteX0" fmla="*/ 128955 w 128955"/>
                      <a:gd name="connsiteY0" fmla="*/ 523504 h 523504"/>
                      <a:gd name="connsiteX1" fmla="*/ 34803 w 128955"/>
                      <a:gd name="connsiteY1" fmla="*/ 0 h 523504"/>
                      <a:gd name="connsiteX2" fmla="*/ 128955 w 128955"/>
                      <a:gd name="connsiteY2" fmla="*/ 523504 h 523504"/>
                      <a:gd name="connsiteX3" fmla="*/ 295930 w 295930"/>
                      <a:gd name="connsiteY3" fmla="*/ 783371 h 783371"/>
                      <a:gd name="connsiteX4" fmla="*/ 0 w 357187"/>
                      <a:gd name="connsiteY4" fmla="*/ 0 h 5000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8955" h="523504">
                        <a:moveTo>
                          <a:pt x="128955" y="523504"/>
                        </a:moveTo>
                        <a:cubicBezTo>
                          <a:pt x="29675" y="354541"/>
                          <a:pt x="-47668" y="-400"/>
                          <a:pt x="34803" y="0"/>
                        </a:cubicBezTo>
                        <a:cubicBezTo>
                          <a:pt x="35895" y="167861"/>
                          <a:pt x="90259" y="355643"/>
                          <a:pt x="128955" y="523504"/>
                        </a:cubicBezTo>
                        <a:close/>
                      </a:path>
                    </a:pathLst>
                  </a:custGeom>
                  <a:solidFill>
                    <a:srgbClr val="AD7345">
                      <a:lumMod val="40000"/>
                      <a:lumOff val="6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1400" kern="0">
                      <a:solidFill>
                        <a:prstClr val="white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153" name="Group 75"/>
                <p:cNvGrpSpPr/>
                <p:nvPr/>
              </p:nvGrpSpPr>
              <p:grpSpPr>
                <a:xfrm>
                  <a:off x="8277939" y="3463614"/>
                  <a:ext cx="866061" cy="1198161"/>
                  <a:chOff x="6567082" y="3973976"/>
                  <a:chExt cx="866061" cy="1198161"/>
                </a:xfrm>
              </p:grpSpPr>
              <p:sp>
                <p:nvSpPr>
                  <p:cNvPr id="154" name="Rectangle 6"/>
                  <p:cNvSpPr/>
                  <p:nvPr/>
                </p:nvSpPr>
                <p:spPr>
                  <a:xfrm>
                    <a:off x="6567082" y="4126675"/>
                    <a:ext cx="830547" cy="1045462"/>
                  </a:xfrm>
                  <a:custGeom>
                    <a:avLst/>
                    <a:gdLst>
                      <a:gd name="connsiteX0" fmla="*/ 119992 w 2056970"/>
                      <a:gd name="connsiteY0" fmla="*/ 1208186 h 2589241"/>
                      <a:gd name="connsiteX1" fmla="*/ 1512065 w 2056970"/>
                      <a:gd name="connsiteY1" fmla="*/ 157308 h 2589241"/>
                      <a:gd name="connsiteX2" fmla="*/ 1962440 w 2056970"/>
                      <a:gd name="connsiteY2" fmla="*/ 1187714 h 2589241"/>
                      <a:gd name="connsiteX3" fmla="*/ 1839610 w 2056970"/>
                      <a:gd name="connsiteY3" fmla="*/ 1679034 h 2589241"/>
                      <a:gd name="connsiteX4" fmla="*/ 242822 w 2056970"/>
                      <a:gd name="connsiteY4" fmla="*/ 1692681 h 2589241"/>
                      <a:gd name="connsiteX5" fmla="*/ 119992 w 2056970"/>
                      <a:gd name="connsiteY5" fmla="*/ 1208186 h 25892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056970" h="2589241">
                        <a:moveTo>
                          <a:pt x="119992" y="1208186"/>
                        </a:moveTo>
                        <a:cubicBezTo>
                          <a:pt x="-198455" y="-258948"/>
                          <a:pt x="1154948" y="-74704"/>
                          <a:pt x="1512065" y="157308"/>
                        </a:cubicBezTo>
                        <a:cubicBezTo>
                          <a:pt x="2178530" y="348377"/>
                          <a:pt x="1992010" y="1078532"/>
                          <a:pt x="1962440" y="1187714"/>
                        </a:cubicBezTo>
                        <a:cubicBezTo>
                          <a:pt x="2162607" y="1121751"/>
                          <a:pt x="2007933" y="1608520"/>
                          <a:pt x="1839610" y="1679034"/>
                        </a:cubicBezTo>
                        <a:cubicBezTo>
                          <a:pt x="1682660" y="2918705"/>
                          <a:pt x="433891" y="2861840"/>
                          <a:pt x="242822" y="1692681"/>
                        </a:cubicBezTo>
                        <a:cubicBezTo>
                          <a:pt x="106344" y="1626718"/>
                          <a:pt x="-152963" y="1117200"/>
                          <a:pt x="119992" y="1208186"/>
                        </a:cubicBezTo>
                        <a:close/>
                      </a:path>
                    </a:pathLst>
                  </a:custGeom>
                  <a:solidFill>
                    <a:srgbClr val="FFE6C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1pPr>
                    <a:lvl2pPr marL="45720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2pPr>
                    <a:lvl3pPr marL="91440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3pPr>
                    <a:lvl4pPr marL="137160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4pPr>
                    <a:lvl5pPr marL="182880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5pPr>
                    <a:lvl6pPr marL="228600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6pPr>
                    <a:lvl7pPr marL="274320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7pPr>
                    <a:lvl8pPr marL="320040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8pPr>
                    <a:lvl9pPr marL="365760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9pPr>
                  </a:lstStyle>
                  <a:p>
                    <a:pPr algn="ctr"/>
                    <a:endParaRPr lang="en-US" sz="1400">
                      <a:solidFill>
                        <a:prstClr val="white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55" name="Rectangle 5"/>
                  <p:cNvSpPr/>
                  <p:nvPr/>
                </p:nvSpPr>
                <p:spPr>
                  <a:xfrm>
                    <a:off x="6580466" y="3973976"/>
                    <a:ext cx="852677" cy="709206"/>
                  </a:xfrm>
                  <a:custGeom>
                    <a:avLst/>
                    <a:gdLst>
                      <a:gd name="connsiteX0" fmla="*/ 1161 w 623810"/>
                      <a:gd name="connsiteY0" fmla="*/ 251130 h 518850"/>
                      <a:gd name="connsiteX1" fmla="*/ 85751 w 623810"/>
                      <a:gd name="connsiteY1" fmla="*/ 90679 h 518850"/>
                      <a:gd name="connsiteX2" fmla="*/ 232708 w 623810"/>
                      <a:gd name="connsiteY2" fmla="*/ 11189 h 518850"/>
                      <a:gd name="connsiteX3" fmla="*/ 477865 w 623810"/>
                      <a:gd name="connsiteY3" fmla="*/ 62328 h 518850"/>
                      <a:gd name="connsiteX4" fmla="*/ 573457 w 623810"/>
                      <a:gd name="connsiteY4" fmla="*/ 141931 h 518850"/>
                      <a:gd name="connsiteX5" fmla="*/ 621874 w 623810"/>
                      <a:gd name="connsiteY5" fmla="*/ 265756 h 518850"/>
                      <a:gd name="connsiteX6" fmla="*/ 544654 w 623810"/>
                      <a:gd name="connsiteY6" fmla="*/ 505583 h 518850"/>
                      <a:gd name="connsiteX7" fmla="*/ 516304 w 623810"/>
                      <a:gd name="connsiteY7" fmla="*/ 310998 h 518850"/>
                      <a:gd name="connsiteX8" fmla="*/ 301993 w 623810"/>
                      <a:gd name="connsiteY8" fmla="*/ 320523 h 518850"/>
                      <a:gd name="connsiteX9" fmla="*/ 382956 w 623810"/>
                      <a:gd name="connsiteY9" fmla="*/ 256233 h 518850"/>
                      <a:gd name="connsiteX10" fmla="*/ 112179 w 623810"/>
                      <a:gd name="connsiteY10" fmla="*/ 375293 h 518850"/>
                      <a:gd name="connsiteX11" fmla="*/ 170320 w 623810"/>
                      <a:gd name="connsiteY11" fmla="*/ 279478 h 518850"/>
                      <a:gd name="connsiteX12" fmla="*/ 72825 w 623810"/>
                      <a:gd name="connsiteY12" fmla="*/ 518850 h 518850"/>
                      <a:gd name="connsiteX13" fmla="*/ 1161 w 623810"/>
                      <a:gd name="connsiteY13" fmla="*/ 251130 h 5188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23810" h="518849">
                        <a:moveTo>
                          <a:pt x="1161" y="251130"/>
                        </a:moveTo>
                        <a:cubicBezTo>
                          <a:pt x="518" y="187895"/>
                          <a:pt x="4751" y="152214"/>
                          <a:pt x="85751" y="90679"/>
                        </a:cubicBezTo>
                        <a:cubicBezTo>
                          <a:pt x="147437" y="30202"/>
                          <a:pt x="184402" y="16217"/>
                          <a:pt x="232708" y="11189"/>
                        </a:cubicBezTo>
                        <a:cubicBezTo>
                          <a:pt x="402835" y="-19730"/>
                          <a:pt x="416180" y="18710"/>
                          <a:pt x="477865" y="62328"/>
                        </a:cubicBezTo>
                        <a:cubicBezTo>
                          <a:pt x="535450" y="80943"/>
                          <a:pt x="551837" y="69926"/>
                          <a:pt x="573457" y="141931"/>
                        </a:cubicBezTo>
                        <a:cubicBezTo>
                          <a:pt x="623651" y="144879"/>
                          <a:pt x="627468" y="201972"/>
                          <a:pt x="621874" y="265756"/>
                        </a:cubicBezTo>
                        <a:cubicBezTo>
                          <a:pt x="624709" y="457617"/>
                          <a:pt x="584682" y="428023"/>
                          <a:pt x="544654" y="505583"/>
                        </a:cubicBezTo>
                        <a:cubicBezTo>
                          <a:pt x="517534" y="504392"/>
                          <a:pt x="542857" y="354144"/>
                          <a:pt x="516304" y="310998"/>
                        </a:cubicBezTo>
                        <a:cubicBezTo>
                          <a:pt x="500467" y="267455"/>
                          <a:pt x="325805" y="329254"/>
                          <a:pt x="301993" y="320523"/>
                        </a:cubicBezTo>
                        <a:cubicBezTo>
                          <a:pt x="313900" y="307030"/>
                          <a:pt x="437328" y="234405"/>
                          <a:pt x="382956" y="256233"/>
                        </a:cubicBezTo>
                        <a:cubicBezTo>
                          <a:pt x="323859" y="246028"/>
                          <a:pt x="144655" y="387004"/>
                          <a:pt x="112179" y="375293"/>
                        </a:cubicBezTo>
                        <a:cubicBezTo>
                          <a:pt x="149183" y="310508"/>
                          <a:pt x="199386" y="236105"/>
                          <a:pt x="170320" y="279478"/>
                        </a:cubicBezTo>
                        <a:cubicBezTo>
                          <a:pt x="76014" y="342375"/>
                          <a:pt x="79062" y="373291"/>
                          <a:pt x="72825" y="518850"/>
                        </a:cubicBezTo>
                        <a:cubicBezTo>
                          <a:pt x="33856" y="420878"/>
                          <a:pt x="-7496" y="430064"/>
                          <a:pt x="1161" y="251130"/>
                        </a:cubicBezTo>
                        <a:close/>
                      </a:path>
                    </a:pathLst>
                  </a:custGeom>
                  <a:solidFill>
                    <a:srgbClr val="99663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1pPr>
                    <a:lvl2pPr marL="45720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2pPr>
                    <a:lvl3pPr marL="91440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3pPr>
                    <a:lvl4pPr marL="137160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4pPr>
                    <a:lvl5pPr marL="182880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5pPr>
                    <a:lvl6pPr marL="228600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6pPr>
                    <a:lvl7pPr marL="274320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7pPr>
                    <a:lvl8pPr marL="320040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8pPr>
                    <a:lvl9pPr marL="3657600" marR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kumimoji="0" sz="1800" b="0" i="0" u="none" strike="noStrike" kern="1200" cap="none" spc="0" normalizeH="0" baseline="0" noProof="0">
                        <a:solidFill>
                          <a:schemeClr val="lt1"/>
                        </a:solidFill>
                        <a:uLnTx/>
                        <a:uFillTx/>
                        <a:latin typeface="Arial" pitchFamily="34" charset="0"/>
                        <a:ea typeface="Arial" pitchFamily="34" charset="0"/>
                        <a:cs typeface="Arial" pitchFamily="34" charset="0"/>
                        <a:sym typeface="Wingdings"/>
                      </a:defRPr>
                    </a:lvl9pPr>
                  </a:lstStyle>
                  <a:p>
                    <a:pPr algn="ctr"/>
                    <a:endParaRPr lang="en-US" sz="1400">
                      <a:solidFill>
                        <a:prstClr val="white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sp>
            <p:nvSpPr>
              <p:cNvPr id="151" name="직사각형 150"/>
              <p:cNvSpPr/>
              <p:nvPr/>
            </p:nvSpPr>
            <p:spPr>
              <a:xfrm>
                <a:off x="7978940" y="4932793"/>
                <a:ext cx="744731" cy="3881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>
                    <a:latin typeface="하나2.0 L" panose="020B0203000000000000" pitchFamily="50" charset="-127"/>
                    <a:ea typeface="하나2.0 L" panose="020B0203000000000000" pitchFamily="50" charset="-127"/>
                  </a:rPr>
                  <a:t>시스템 </a:t>
                </a:r>
                <a:r>
                  <a:rPr lang="en-US" altLang="ko-KR" sz="800">
                    <a:latin typeface="하나2.0 L" panose="020B0203000000000000" pitchFamily="50" charset="-127"/>
                    <a:ea typeface="하나2.0 L" panose="020B0203000000000000" pitchFamily="50" charset="-127"/>
                  </a:rPr>
                  <a:t>C</a:t>
                </a:r>
              </a:p>
              <a:p>
                <a:pPr algn="ctr"/>
                <a:r>
                  <a:rPr lang="ko-KR" altLang="en-US" sz="800" err="1">
                    <a:latin typeface="하나2.0 L" panose="020B0203000000000000" pitchFamily="50" charset="-127"/>
                    <a:ea typeface="하나2.0 L" panose="020B0203000000000000" pitchFamily="50" charset="-127"/>
                  </a:rPr>
                  <a:t>운영담당자</a:t>
                </a:r>
                <a:endParaRPr lang="ko-KR" altLang="en-US" sz="800">
                  <a:latin typeface="하나2.0 L" panose="020B0203000000000000" pitchFamily="50" charset="-127"/>
                  <a:ea typeface="하나2.0 L" panose="020B0203000000000000" pitchFamily="50" charset="-127"/>
                </a:endParaRPr>
              </a:p>
            </p:txBody>
          </p:sp>
        </p:grpSp>
        <p:pic>
          <p:nvPicPr>
            <p:cNvPr id="165" name="그림 16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401490" y="3019069"/>
              <a:ext cx="1170374" cy="821888"/>
            </a:xfrm>
            <a:prstGeom prst="rect">
              <a:avLst/>
            </a:prstGeom>
          </p:spPr>
        </p:pic>
        <p:grpSp>
          <p:nvGrpSpPr>
            <p:cNvPr id="166" name="그룹 165"/>
            <p:cNvGrpSpPr/>
            <p:nvPr/>
          </p:nvGrpSpPr>
          <p:grpSpPr>
            <a:xfrm>
              <a:off x="7525112" y="5658683"/>
              <a:ext cx="2125494" cy="276999"/>
              <a:chOff x="574646" y="3648194"/>
              <a:chExt cx="4077496" cy="452057"/>
            </a:xfrm>
          </p:grpSpPr>
          <p:sp>
            <p:nvSpPr>
              <p:cNvPr id="167" name="직사각형 166"/>
              <p:cNvSpPr/>
              <p:nvPr/>
            </p:nvSpPr>
            <p:spPr>
              <a:xfrm>
                <a:off x="574646" y="3648194"/>
                <a:ext cx="971454" cy="452057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wrap="square" lIns="0" tIns="0" rIns="0" bIns="0" rtlCol="0" anchor="ctr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ko-KR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하나2.0 L" panose="020B0203000000000000" pitchFamily="50" charset="-127"/>
                    <a:ea typeface="하나2.0 L" panose="020B0203000000000000" pitchFamily="50" charset="-127"/>
                    <a:cs typeface="Arial" pitchFamily="34" charset="0"/>
                  </a:rPr>
                  <a:t>비즈니스</a:t>
                </a:r>
                <a:endParaRPr kumimoji="0" lang="en-US" altLang="ko-KR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하나2.0 L" panose="020B0203000000000000" pitchFamily="50" charset="-127"/>
                  <a:ea typeface="하나2.0 L" panose="020B0203000000000000" pitchFamily="50" charset="-127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ko-KR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하나2.0 L" panose="020B0203000000000000" pitchFamily="50" charset="-127"/>
                    <a:ea typeface="하나2.0 L" panose="020B0203000000000000" pitchFamily="50" charset="-127"/>
                    <a:cs typeface="Arial" pitchFamily="34" charset="0"/>
                  </a:rPr>
                  <a:t>서비스 현황</a:t>
                </a:r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>
                <a:off x="1609993" y="3648194"/>
                <a:ext cx="971454" cy="452057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wrap="square" lIns="0" tIns="0" rIns="0" bIns="0" rtlCol="0" anchor="ctr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ko-KR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하나2.0 L" panose="020B0203000000000000" pitchFamily="50" charset="-127"/>
                    <a:ea typeface="하나2.0 L" panose="020B0203000000000000" pitchFamily="50" charset="-127"/>
                    <a:cs typeface="Arial" pitchFamily="34" charset="0"/>
                  </a:rPr>
                  <a:t>IT </a:t>
                </a:r>
                <a:r>
                  <a:rPr kumimoji="0" lang="ko-KR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하나2.0 L" panose="020B0203000000000000" pitchFamily="50" charset="-127"/>
                    <a:ea typeface="하나2.0 L" panose="020B0203000000000000" pitchFamily="50" charset="-127"/>
                    <a:cs typeface="Arial" pitchFamily="34" charset="0"/>
                  </a:rPr>
                  <a:t>자원</a:t>
                </a:r>
                <a:r>
                  <a:rPr kumimoji="0" lang="en-US" altLang="ko-KR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하나2.0 L" panose="020B0203000000000000" pitchFamily="50" charset="-127"/>
                    <a:ea typeface="하나2.0 L" panose="020B0203000000000000" pitchFamily="50" charset="-127"/>
                    <a:cs typeface="Arial" pitchFamily="34" charset="0"/>
                  </a:rPr>
                  <a:t>/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ko-KR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하나2.0 L" panose="020B0203000000000000" pitchFamily="50" charset="-127"/>
                    <a:ea typeface="하나2.0 L" panose="020B0203000000000000" pitchFamily="50" charset="-127"/>
                    <a:cs typeface="Arial" pitchFamily="34" charset="0"/>
                  </a:rPr>
                  <a:t>서비스 현황</a:t>
                </a:r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>
                <a:off x="2645341" y="3648194"/>
                <a:ext cx="971454" cy="452057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wrap="square" lIns="0" tIns="0" rIns="0" bIns="0" rtlCol="0" anchor="ctr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ko-KR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하나2.0 L" panose="020B0203000000000000" pitchFamily="50" charset="-127"/>
                    <a:ea typeface="하나2.0 L" panose="020B0203000000000000" pitchFamily="50" charset="-127"/>
                    <a:cs typeface="Arial" pitchFamily="34" charset="0"/>
                  </a:rPr>
                  <a:t>장애</a:t>
                </a:r>
                <a:r>
                  <a:rPr kumimoji="0" lang="en-US" altLang="ko-KR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하나2.0 L" panose="020B0203000000000000" pitchFamily="50" charset="-127"/>
                    <a:ea typeface="하나2.0 L" panose="020B0203000000000000" pitchFamily="50" charset="-127"/>
                    <a:cs typeface="Arial" pitchFamily="34" charset="0"/>
                  </a:rPr>
                  <a:t> </a:t>
                </a:r>
                <a:r>
                  <a:rPr kumimoji="0" lang="ko-KR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하나2.0 L" panose="020B0203000000000000" pitchFamily="50" charset="-127"/>
                    <a:ea typeface="하나2.0 L" panose="020B0203000000000000" pitchFamily="50" charset="-127"/>
                    <a:cs typeface="Arial" pitchFamily="34" charset="0"/>
                  </a:rPr>
                  <a:t>처리</a:t>
                </a:r>
                <a:endParaRPr kumimoji="0" lang="en-US" altLang="ko-KR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하나2.0 L" panose="020B0203000000000000" pitchFamily="50" charset="-127"/>
                  <a:ea typeface="하나2.0 L" panose="020B0203000000000000" pitchFamily="50" charset="-127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ko-KR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하나2.0 L" panose="020B0203000000000000" pitchFamily="50" charset="-127"/>
                    <a:ea typeface="하나2.0 L" panose="020B0203000000000000" pitchFamily="50" charset="-127"/>
                    <a:cs typeface="Arial" pitchFamily="34" charset="0"/>
                  </a:rPr>
                  <a:t>현황</a:t>
                </a:r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>
                <a:off x="3680688" y="3648194"/>
                <a:ext cx="971454" cy="452057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wrap="square" lIns="0" tIns="0" rIns="0" bIns="0" rtlCol="0" anchor="ctr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ko-KR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하나2.0 L" panose="020B0203000000000000" pitchFamily="50" charset="-127"/>
                    <a:ea typeface="하나2.0 L" panose="020B0203000000000000" pitchFamily="50" charset="-127"/>
                    <a:cs typeface="Arial" pitchFamily="34" charset="0"/>
                  </a:rPr>
                  <a:t>장애</a:t>
                </a:r>
                <a:endParaRPr kumimoji="0" lang="en-US" altLang="ko-KR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하나2.0 L" panose="020B0203000000000000" pitchFamily="50" charset="-127"/>
                  <a:ea typeface="하나2.0 L" panose="020B0203000000000000" pitchFamily="50" charset="-127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ko-KR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하나2.0 L" panose="020B0203000000000000" pitchFamily="50" charset="-127"/>
                    <a:ea typeface="하나2.0 L" panose="020B0203000000000000" pitchFamily="50" charset="-127"/>
                    <a:cs typeface="Arial" pitchFamily="34" charset="0"/>
                  </a:rPr>
                  <a:t>예방</a:t>
                </a:r>
                <a:r>
                  <a:rPr kumimoji="0" lang="en-US" altLang="ko-KR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하나2.0 L" panose="020B0203000000000000" pitchFamily="50" charset="-127"/>
                    <a:ea typeface="하나2.0 L" panose="020B0203000000000000" pitchFamily="50" charset="-127"/>
                    <a:cs typeface="Arial" pitchFamily="34" charset="0"/>
                  </a:rPr>
                  <a:t>/</a:t>
                </a:r>
                <a:r>
                  <a:rPr kumimoji="0" lang="ko-KR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하나2.0 L" panose="020B0203000000000000" pitchFamily="50" charset="-127"/>
                    <a:ea typeface="하나2.0 L" panose="020B0203000000000000" pitchFamily="50" charset="-127"/>
                    <a:cs typeface="Arial" pitchFamily="34" charset="0"/>
                  </a:rPr>
                  <a:t>예측</a:t>
                </a:r>
              </a:p>
            </p:txBody>
          </p:sp>
        </p:grpSp>
        <p:cxnSp>
          <p:nvCxnSpPr>
            <p:cNvPr id="171" name="직선 화살표 연결선 170"/>
            <p:cNvCxnSpPr>
              <a:endCxn id="165" idx="1"/>
            </p:cNvCxnSpPr>
            <p:nvPr/>
          </p:nvCxnSpPr>
          <p:spPr>
            <a:xfrm>
              <a:off x="8064812" y="3219450"/>
              <a:ext cx="336678" cy="210563"/>
            </a:xfrm>
            <a:prstGeom prst="straightConnector1">
              <a:avLst/>
            </a:prstGeom>
            <a:ln>
              <a:solidFill>
                <a:srgbClr val="009178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/>
            <p:cNvCxnSpPr>
              <a:stCxn id="108" idx="3"/>
              <a:endCxn id="165" idx="1"/>
            </p:cNvCxnSpPr>
            <p:nvPr/>
          </p:nvCxnSpPr>
          <p:spPr>
            <a:xfrm flipV="1">
              <a:off x="8065799" y="3430013"/>
              <a:ext cx="335691" cy="311079"/>
            </a:xfrm>
            <a:prstGeom prst="straightConnector1">
              <a:avLst/>
            </a:prstGeom>
            <a:ln>
              <a:solidFill>
                <a:srgbClr val="009178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>
              <a:stCxn id="124" idx="0"/>
              <a:endCxn id="165" idx="1"/>
            </p:cNvCxnSpPr>
            <p:nvPr/>
          </p:nvCxnSpPr>
          <p:spPr>
            <a:xfrm flipV="1">
              <a:off x="7985872" y="3430013"/>
              <a:ext cx="415618" cy="936638"/>
            </a:xfrm>
            <a:prstGeom prst="straightConnector1">
              <a:avLst/>
            </a:prstGeom>
            <a:ln>
              <a:solidFill>
                <a:srgbClr val="009178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/>
            <p:cNvCxnSpPr>
              <a:stCxn id="141" idx="3"/>
              <a:endCxn id="165" idx="2"/>
            </p:cNvCxnSpPr>
            <p:nvPr/>
          </p:nvCxnSpPr>
          <p:spPr>
            <a:xfrm flipV="1">
              <a:off x="8703632" y="3840957"/>
              <a:ext cx="283045" cy="530701"/>
            </a:xfrm>
            <a:prstGeom prst="straightConnector1">
              <a:avLst/>
            </a:prstGeom>
            <a:ln>
              <a:solidFill>
                <a:srgbClr val="009178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/>
            <p:cNvCxnSpPr>
              <a:stCxn id="162" idx="0"/>
              <a:endCxn id="165" idx="2"/>
            </p:cNvCxnSpPr>
            <p:nvPr/>
          </p:nvCxnSpPr>
          <p:spPr>
            <a:xfrm flipH="1" flipV="1">
              <a:off x="8986677" y="3840957"/>
              <a:ext cx="146367" cy="525694"/>
            </a:xfrm>
            <a:prstGeom prst="straightConnector1">
              <a:avLst/>
            </a:prstGeom>
            <a:ln>
              <a:solidFill>
                <a:srgbClr val="009178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EA9BDA-A28E-F9CC-7CD0-FF1A304CD8A9}"/>
              </a:ext>
            </a:extLst>
          </p:cNvPr>
          <p:cNvSpPr/>
          <p:nvPr/>
        </p:nvSpPr>
        <p:spPr>
          <a:xfrm>
            <a:off x="-3336210" y="1130750"/>
            <a:ext cx="2770211" cy="2403213"/>
          </a:xfrm>
          <a:prstGeom prst="rect">
            <a:avLst/>
          </a:prstGeom>
          <a:solidFill>
            <a:srgbClr val="EFAB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rgbClr val="004E42"/>
                </a:solidFill>
              </a:rPr>
              <a:t>예시 이미지처럼 꼭 </a:t>
            </a:r>
            <a:r>
              <a:rPr lang="en-US" altLang="ko-KR" sz="1600">
                <a:solidFill>
                  <a:srgbClr val="004E42"/>
                </a:solidFill>
              </a:rPr>
              <a:t>4</a:t>
            </a:r>
            <a:r>
              <a:rPr lang="ko-KR" altLang="en-US" sz="1600">
                <a:solidFill>
                  <a:srgbClr val="004E42"/>
                </a:solidFill>
              </a:rPr>
              <a:t>개의 주제가 나오지 않아도 무방</a:t>
            </a:r>
            <a:endParaRPr lang="en-US" altLang="ko-KR" sz="1600">
              <a:solidFill>
                <a:srgbClr val="004E42"/>
              </a:solidFill>
            </a:endParaRPr>
          </a:p>
          <a:p>
            <a:endParaRPr lang="en-US" altLang="ko-KR" sz="1600">
              <a:solidFill>
                <a:srgbClr val="004E42"/>
              </a:solidFill>
            </a:endParaRPr>
          </a:p>
          <a:p>
            <a:r>
              <a:rPr lang="ko-KR" altLang="en-US" sz="1600">
                <a:solidFill>
                  <a:srgbClr val="004E42"/>
                </a:solidFill>
              </a:rPr>
              <a:t>해결하고자 하는 문제의 현황과 해결하기 위한 이유 등</a:t>
            </a:r>
            <a:endParaRPr lang="en-US" altLang="ko-KR" sz="1600">
              <a:solidFill>
                <a:srgbClr val="004E42"/>
              </a:solidFill>
            </a:endParaRPr>
          </a:p>
          <a:p>
            <a:r>
              <a:rPr lang="ko-KR" altLang="en-US" sz="1600">
                <a:solidFill>
                  <a:srgbClr val="004E42"/>
                </a:solidFill>
              </a:rPr>
              <a:t>본 프로젝트가 필요한 이유에 대한 설명</a:t>
            </a:r>
            <a:endParaRPr lang="en-US" altLang="ko-KR" sz="1600">
              <a:solidFill>
                <a:srgbClr val="004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83741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7CF52-5BBC-9C0B-DCF8-14C917459F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EAD86639-3AAA-EB40-E117-CA37B0CDBE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챌린저 </a:t>
            </a:r>
            <a:r>
              <a:rPr lang="en-US" altLang="ko-KR" dirty="0"/>
              <a:t>n</a:t>
            </a:r>
            <a:r>
              <a:rPr lang="ko-KR" altLang="en-US" dirty="0"/>
              <a:t>팀</a:t>
            </a:r>
            <a:r>
              <a:rPr lang="en-US" altLang="ko-KR" dirty="0"/>
              <a:t>_</a:t>
            </a:r>
            <a:r>
              <a:rPr lang="ko-KR" altLang="en-US" dirty="0"/>
              <a:t>주제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1DA0DAFC-E2D0-3771-285A-BB14D1D497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개발 목표 </a:t>
            </a:r>
            <a:r>
              <a:rPr lang="en-US" altLang="ko-KR" dirty="0"/>
              <a:t>&gt; 2.1 </a:t>
            </a:r>
            <a:r>
              <a:rPr lang="ko-KR" altLang="en-US" dirty="0"/>
              <a:t>프로젝트 목표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BD1488-55C0-982E-1181-FC6EE6C9AC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1" y="1340768"/>
            <a:ext cx="8279998" cy="204814"/>
          </a:xfrm>
        </p:spPr>
        <p:txBody>
          <a:bodyPr/>
          <a:lstStyle/>
          <a:p>
            <a:r>
              <a:rPr lang="ko-KR" altLang="en-US" dirty="0" smtClean="0"/>
              <a:t>필수 기능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수집</a:t>
            </a:r>
            <a:r>
              <a:rPr lang="en-US" altLang="ko-KR" dirty="0" smtClean="0"/>
              <a:t>, LLM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이용한 보고서 폼 양식 정의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LangChain</a:t>
            </a:r>
            <a:r>
              <a:rPr lang="ko-KR" altLang="en-US" dirty="0" smtClean="0"/>
              <a:t>을 이용한 사용자와의 대화형 시스템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보고서 자동생성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 요약 및 시각화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B3D9C4-CD89-9A20-E3D2-C94151DC03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1" y="1640010"/>
            <a:ext cx="8279998" cy="204814"/>
          </a:xfrm>
        </p:spPr>
        <p:txBody>
          <a:bodyPr/>
          <a:lstStyle/>
          <a:p>
            <a:r>
              <a:rPr lang="ko-KR" altLang="en-US" dirty="0" smtClean="0"/>
              <a:t>권장 기능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엑셀을 활용한 데이터 저자 및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맞춤형 보고서 생성</a:t>
            </a:r>
            <a:r>
              <a:rPr lang="en-US" altLang="ko-KR" dirty="0" smtClean="0"/>
              <a:t>, LLM</a:t>
            </a:r>
            <a:r>
              <a:rPr lang="ko-KR" altLang="en-US" dirty="0" smtClean="0"/>
              <a:t>을 통한 실시간 질의응답 시스템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시각적 대시보드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요약 정보 제공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26D8C67-A886-189B-3934-4C3323ABE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/>
              <a:t>정량적 목표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DE0BC74-4FED-2BB1-373D-0F7DA1F774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일일 업무 및 보고서 작성 시간 </a:t>
            </a:r>
            <a:r>
              <a:rPr lang="en-US" altLang="ko-KR" dirty="0" smtClean="0"/>
              <a:t>50% </a:t>
            </a:r>
            <a:r>
              <a:rPr lang="ko-KR" altLang="en-US" dirty="0" smtClean="0"/>
              <a:t>이상 절감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9C9E9D36-617A-1363-4DAC-9ED08DADFB4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ko-KR" altLang="en-US"/>
              <a:t>정성적 목표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B498E604-F6DA-E630-3B0A-CB45627B4E7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/>
              <a:t>LLM</a:t>
            </a:r>
            <a:r>
              <a:rPr lang="ko-KR" altLang="en-US" dirty="0" smtClean="0"/>
              <a:t>을 통한 보고서 생성의 품질 향상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16708A5-6643-8ED1-98FD-5A7280C7D8AC}"/>
              </a:ext>
            </a:extLst>
          </p:cNvPr>
          <p:cNvSpPr/>
          <p:nvPr/>
        </p:nvSpPr>
        <p:spPr>
          <a:xfrm>
            <a:off x="432001" y="1273629"/>
            <a:ext cx="8279998" cy="4864372"/>
          </a:xfrm>
          <a:prstGeom prst="rect">
            <a:avLst/>
          </a:prstGeom>
          <a:noFill/>
          <a:ln w="6350">
            <a:solidFill>
              <a:srgbClr val="8A8D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7445B58-13D4-6290-4168-1C7443488398}"/>
              </a:ext>
            </a:extLst>
          </p:cNvPr>
          <p:cNvSpPr/>
          <p:nvPr/>
        </p:nvSpPr>
        <p:spPr>
          <a:xfrm>
            <a:off x="-3336210" y="1130750"/>
            <a:ext cx="2770211" cy="2403213"/>
          </a:xfrm>
          <a:prstGeom prst="rect">
            <a:avLst/>
          </a:prstGeom>
          <a:solidFill>
            <a:srgbClr val="EFAB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rgbClr val="004E42"/>
                </a:solidFill>
              </a:rPr>
              <a:t>프로젝트의 구체적인 목표 설정</a:t>
            </a:r>
            <a:endParaRPr lang="en-US" altLang="ko-KR" sz="1600">
              <a:solidFill>
                <a:srgbClr val="004E42"/>
              </a:solidFill>
            </a:endParaRPr>
          </a:p>
          <a:p>
            <a:r>
              <a:rPr lang="en-US" altLang="ko-KR" sz="1600">
                <a:solidFill>
                  <a:srgbClr val="004E42"/>
                </a:solidFill>
              </a:rPr>
              <a:t>- MVP</a:t>
            </a:r>
            <a:r>
              <a:rPr lang="ko-KR" altLang="en-US" sz="1600">
                <a:solidFill>
                  <a:srgbClr val="004E42"/>
                </a:solidFill>
              </a:rPr>
              <a:t>가 해결할 수 있는 문제와 그 효과</a:t>
            </a:r>
            <a:endParaRPr lang="en-US" altLang="ko-KR" sz="1600">
              <a:solidFill>
                <a:srgbClr val="004E42"/>
              </a:solidFill>
            </a:endParaRPr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9DE0BC74-4FED-2BB1-373D-0F7DA1F774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9955" y="3128403"/>
            <a:ext cx="3419997" cy="156581"/>
          </a:xfrm>
        </p:spPr>
        <p:txBody>
          <a:bodyPr/>
          <a:lstStyle/>
          <a:p>
            <a:r>
              <a:rPr lang="ko-KR" altLang="en-US" dirty="0" smtClean="0"/>
              <a:t>데이터 처리 정확도 </a:t>
            </a:r>
            <a:r>
              <a:rPr lang="en-US" altLang="ko-KR" dirty="0" smtClean="0"/>
              <a:t>90% </a:t>
            </a:r>
            <a:r>
              <a:rPr lang="ko-KR" altLang="en-US" dirty="0" smtClean="0"/>
              <a:t>이상</a:t>
            </a:r>
            <a:endParaRPr lang="ko-KR" altLang="en-US" dirty="0"/>
          </a:p>
        </p:txBody>
      </p:sp>
      <p:sp>
        <p:nvSpPr>
          <p:cNvPr id="25" name="텍스트 개체 틀 6">
            <a:extLst>
              <a:ext uri="{FF2B5EF4-FFF2-40B4-BE49-F238E27FC236}">
                <a16:creationId xmlns:a16="http://schemas.microsoft.com/office/drawing/2014/main" id="{9DE0BC74-4FED-2BB1-373D-0F7DA1F774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9955" y="3416435"/>
            <a:ext cx="3419997" cy="156581"/>
          </a:xfrm>
        </p:spPr>
        <p:txBody>
          <a:bodyPr/>
          <a:lstStyle/>
          <a:p>
            <a:r>
              <a:rPr lang="ko-KR" altLang="en-US" dirty="0" smtClean="0"/>
              <a:t>사용자 피드백 만족도 </a:t>
            </a:r>
            <a:r>
              <a:rPr lang="en-US" altLang="ko-KR" dirty="0" smtClean="0"/>
              <a:t>85% </a:t>
            </a:r>
            <a:r>
              <a:rPr lang="ko-KR" altLang="en-US" dirty="0" smtClean="0"/>
              <a:t>이상</a:t>
            </a:r>
            <a:endParaRPr lang="ko-KR" altLang="en-US" dirty="0"/>
          </a:p>
        </p:txBody>
      </p:sp>
      <p:sp>
        <p:nvSpPr>
          <p:cNvPr id="26" name="텍스트 개체 틀 13">
            <a:extLst>
              <a:ext uri="{FF2B5EF4-FFF2-40B4-BE49-F238E27FC236}">
                <a16:creationId xmlns:a16="http://schemas.microsoft.com/office/drawing/2014/main" id="{B498E604-F6DA-E630-3B0A-CB45627B4E7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040435" y="3128403"/>
            <a:ext cx="3419997" cy="156581"/>
          </a:xfrm>
        </p:spPr>
        <p:txBody>
          <a:bodyPr/>
          <a:lstStyle/>
          <a:p>
            <a:r>
              <a:rPr lang="en-US" altLang="ko-KR" dirty="0" err="1" smtClean="0"/>
              <a:t>LangChain</a:t>
            </a:r>
            <a:r>
              <a:rPr lang="ko-KR" altLang="en-US" dirty="0" smtClean="0"/>
              <a:t>을 통한 대화형 시스템 구현</a:t>
            </a:r>
            <a:endParaRPr lang="ko-KR" altLang="en-US" dirty="0"/>
          </a:p>
        </p:txBody>
      </p:sp>
      <p:sp>
        <p:nvSpPr>
          <p:cNvPr id="27" name="텍스트 개체 틀 13">
            <a:extLst>
              <a:ext uri="{FF2B5EF4-FFF2-40B4-BE49-F238E27FC236}">
                <a16:creationId xmlns:a16="http://schemas.microsoft.com/office/drawing/2014/main" id="{B498E604-F6DA-E630-3B0A-CB45627B4E7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040435" y="3488443"/>
            <a:ext cx="3419997" cy="156581"/>
          </a:xfrm>
        </p:spPr>
        <p:txBody>
          <a:bodyPr/>
          <a:lstStyle/>
          <a:p>
            <a:r>
              <a:rPr lang="ko-KR" altLang="en-US" dirty="0" smtClean="0"/>
              <a:t>데이터 기반 비즈니스 의사 결정 지원</a:t>
            </a:r>
            <a:endParaRPr lang="ko-KR" altLang="en-US" dirty="0"/>
          </a:p>
        </p:txBody>
      </p:sp>
      <p:sp>
        <p:nvSpPr>
          <p:cNvPr id="28" name="텍스트 개체 틀 13">
            <a:extLst>
              <a:ext uri="{FF2B5EF4-FFF2-40B4-BE49-F238E27FC236}">
                <a16:creationId xmlns:a16="http://schemas.microsoft.com/office/drawing/2014/main" id="{B498E604-F6DA-E630-3B0A-CB45627B4E7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040435" y="3789040"/>
            <a:ext cx="3419997" cy="156581"/>
          </a:xfrm>
        </p:spPr>
        <p:txBody>
          <a:bodyPr/>
          <a:lstStyle/>
          <a:p>
            <a:r>
              <a:rPr lang="ko-KR" altLang="en-US" dirty="0" smtClean="0"/>
              <a:t>신뢰성 있는 데이터 분석과 실시간 피드백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10154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E5A0075-2101-CD59-A8EE-D5FC10FD28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EAD86639-3AAA-EB40-E117-CA37B0CDBE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챌린저 </a:t>
            </a:r>
            <a:r>
              <a:rPr lang="en-US" altLang="ko-KR"/>
              <a:t>n</a:t>
            </a:r>
            <a:r>
              <a:rPr lang="ko-KR" altLang="en-US"/>
              <a:t>팀</a:t>
            </a:r>
            <a:r>
              <a:rPr lang="en-US" altLang="ko-KR"/>
              <a:t>_</a:t>
            </a:r>
            <a:r>
              <a:rPr lang="ko-KR" altLang="en-US"/>
              <a:t>주제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1DA0DAFC-E2D0-3771-285A-BB14D1D497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개발 목표 </a:t>
            </a:r>
            <a:r>
              <a:rPr lang="en-US" altLang="ko-KR"/>
              <a:t>&gt; 2.2 </a:t>
            </a:r>
            <a:r>
              <a:rPr lang="ko-KR" altLang="en-US"/>
              <a:t>성공 기준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5AC3504-563F-CB7C-D18F-BD44DEB1D5DA}"/>
              </a:ext>
            </a:extLst>
          </p:cNvPr>
          <p:cNvSpPr/>
          <p:nvPr/>
        </p:nvSpPr>
        <p:spPr>
          <a:xfrm>
            <a:off x="432000" y="2744598"/>
            <a:ext cx="3996000" cy="3388404"/>
          </a:xfrm>
          <a:prstGeom prst="rect">
            <a:avLst/>
          </a:prstGeom>
          <a:noFill/>
          <a:ln w="6350">
            <a:solidFill>
              <a:srgbClr val="8A8D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차트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표 등을 삽입해 주세요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92A7052-2144-89AA-F563-BBB2092E776B}"/>
              </a:ext>
            </a:extLst>
          </p:cNvPr>
          <p:cNvSpPr/>
          <p:nvPr/>
        </p:nvSpPr>
        <p:spPr>
          <a:xfrm>
            <a:off x="432000" y="2744598"/>
            <a:ext cx="3996000" cy="288000"/>
          </a:xfrm>
          <a:prstGeom prst="rect">
            <a:avLst/>
          </a:prstGeom>
          <a:solidFill>
            <a:srgbClr val="0091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r>
              <a:rPr lang="ko-KR" altLang="en-US" sz="1100" dirty="0"/>
              <a:t>아래 내용의 제목을 적어 주세요 </a:t>
            </a:r>
            <a:r>
              <a:rPr lang="en-US" altLang="ko-KR" sz="1100" dirty="0"/>
              <a:t>: </a:t>
            </a:r>
            <a:r>
              <a:rPr lang="ko-KR" altLang="en-US" sz="1100" dirty="0"/>
              <a:t>하나</a:t>
            </a:r>
            <a:r>
              <a:rPr lang="en-US" altLang="ko-KR" sz="1100" dirty="0"/>
              <a:t>2.0 M 11pt</a:t>
            </a:r>
            <a:endParaRPr lang="ko-KR" altLang="en-US" sz="11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E3DB5AB-F99B-BCF0-3011-45CA2D043D03}"/>
              </a:ext>
            </a:extLst>
          </p:cNvPr>
          <p:cNvSpPr/>
          <p:nvPr/>
        </p:nvSpPr>
        <p:spPr>
          <a:xfrm>
            <a:off x="4716000" y="2744598"/>
            <a:ext cx="3996000" cy="3388404"/>
          </a:xfrm>
          <a:prstGeom prst="rect">
            <a:avLst/>
          </a:prstGeom>
          <a:noFill/>
          <a:ln w="6350">
            <a:solidFill>
              <a:srgbClr val="8A8D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차트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표 등을 삽입해 주세요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9BB34F-0982-CBE7-28A2-1E620B40F9DA}"/>
              </a:ext>
            </a:extLst>
          </p:cNvPr>
          <p:cNvSpPr/>
          <p:nvPr/>
        </p:nvSpPr>
        <p:spPr>
          <a:xfrm>
            <a:off x="4716000" y="2744598"/>
            <a:ext cx="3996000" cy="288000"/>
          </a:xfrm>
          <a:prstGeom prst="rect">
            <a:avLst/>
          </a:prstGeom>
          <a:solidFill>
            <a:srgbClr val="0091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r>
              <a:rPr lang="ko-KR" altLang="en-US" sz="1100"/>
              <a:t>아래 내용의 제목을 적어 주세요 </a:t>
            </a:r>
            <a:r>
              <a:rPr lang="en-US" altLang="ko-KR" sz="1100"/>
              <a:t>: </a:t>
            </a:r>
            <a:r>
              <a:rPr lang="ko-KR" altLang="en-US" sz="1100"/>
              <a:t>하나</a:t>
            </a:r>
            <a:r>
              <a:rPr lang="en-US" altLang="ko-KR" sz="1100"/>
              <a:t>2.0 M 11pt</a:t>
            </a:r>
            <a:endParaRPr lang="ko-KR" altLang="en-US" sz="11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C32843-5735-93A7-23CF-809C8BBF3DB3}"/>
              </a:ext>
            </a:extLst>
          </p:cNvPr>
          <p:cNvSpPr txBox="1"/>
          <p:nvPr/>
        </p:nvSpPr>
        <p:spPr>
          <a:xfrm>
            <a:off x="432000" y="1480488"/>
            <a:ext cx="31803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rgbClr val="009178"/>
                </a:solidFill>
              </a:rPr>
              <a:t>내용을 적어주세요 </a:t>
            </a:r>
            <a:r>
              <a:rPr lang="en-US" altLang="ko-KR" sz="1600">
                <a:solidFill>
                  <a:srgbClr val="009178"/>
                </a:solidFill>
              </a:rPr>
              <a:t>: </a:t>
            </a:r>
            <a:r>
              <a:rPr lang="ko-KR" altLang="en-US" sz="1600">
                <a:solidFill>
                  <a:srgbClr val="009178"/>
                </a:solidFill>
              </a:rPr>
              <a:t>하나</a:t>
            </a:r>
            <a:r>
              <a:rPr lang="en-US" altLang="ko-KR" sz="1600">
                <a:solidFill>
                  <a:srgbClr val="009178"/>
                </a:solidFill>
              </a:rPr>
              <a:t>2.0 M 16pt</a:t>
            </a:r>
            <a:endParaRPr lang="ko-KR" altLang="en-US" sz="1600">
              <a:solidFill>
                <a:srgbClr val="009178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1C717D-F132-71FE-0DA0-B1D38542C8FC}"/>
              </a:ext>
            </a:extLst>
          </p:cNvPr>
          <p:cNvSpPr txBox="1"/>
          <p:nvPr/>
        </p:nvSpPr>
        <p:spPr>
          <a:xfrm>
            <a:off x="432000" y="1876210"/>
            <a:ext cx="218168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/>
              <a:t>내용을 적어주세요 </a:t>
            </a:r>
            <a:r>
              <a:rPr lang="en-US" altLang="ko-KR" sz="1100"/>
              <a:t>: </a:t>
            </a:r>
            <a:r>
              <a:rPr lang="ko-KR" altLang="en-US" sz="1100"/>
              <a:t>하나</a:t>
            </a:r>
            <a:r>
              <a:rPr lang="en-US" altLang="ko-KR" sz="1100"/>
              <a:t>2.0 M 11pt</a:t>
            </a:r>
            <a:endParaRPr lang="ko-KR" altLang="en-US" sz="11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827863-4E03-E336-68E7-F8C28C4E1761}"/>
              </a:ext>
            </a:extLst>
          </p:cNvPr>
          <p:cNvSpPr txBox="1"/>
          <p:nvPr/>
        </p:nvSpPr>
        <p:spPr>
          <a:xfrm>
            <a:off x="432000" y="2128619"/>
            <a:ext cx="149079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내용을 적어주세요 </a:t>
            </a:r>
            <a:r>
              <a:rPr lang="en-US" altLang="ko-KR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: </a:t>
            </a:r>
            <a:r>
              <a:rPr lang="ko-KR" altLang="en-US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하나</a:t>
            </a:r>
            <a:r>
              <a:rPr lang="en-US" altLang="ko-KR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2.0 R 8pt</a:t>
            </a:r>
            <a:endParaRPr lang="ko-KR" altLang="en-US" sz="800">
              <a:solidFill>
                <a:srgbClr val="8A8D8F"/>
              </a:solidFill>
              <a:latin typeface="하나2.0 R" panose="020B0303000000000000" pitchFamily="50" charset="-127"/>
              <a:ea typeface="하나2.0 R" panose="020B0303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731F80-FDEF-6C35-9FF7-B5BEA0BFFAD7}"/>
              </a:ext>
            </a:extLst>
          </p:cNvPr>
          <p:cNvSpPr txBox="1"/>
          <p:nvPr/>
        </p:nvSpPr>
        <p:spPr>
          <a:xfrm>
            <a:off x="432000" y="2333487"/>
            <a:ext cx="149079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내용을 적어주세요 </a:t>
            </a:r>
            <a:r>
              <a:rPr lang="en-US" altLang="ko-KR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: </a:t>
            </a:r>
            <a:r>
              <a:rPr lang="ko-KR" altLang="en-US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하나</a:t>
            </a:r>
            <a:r>
              <a:rPr lang="en-US" altLang="ko-KR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2.0 R 8pt</a:t>
            </a:r>
            <a:endParaRPr lang="ko-KR" altLang="en-US" sz="800">
              <a:solidFill>
                <a:srgbClr val="8A8D8F"/>
              </a:solidFill>
              <a:latin typeface="하나2.0 R" panose="020B0303000000000000" pitchFamily="50" charset="-127"/>
              <a:ea typeface="하나2.0 R" panose="020B0303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358D4C-DE91-FC97-EB5A-829DB5540A76}"/>
              </a:ext>
            </a:extLst>
          </p:cNvPr>
          <p:cNvSpPr txBox="1"/>
          <p:nvPr/>
        </p:nvSpPr>
        <p:spPr>
          <a:xfrm>
            <a:off x="4716000" y="1480488"/>
            <a:ext cx="31803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rgbClr val="009178"/>
                </a:solidFill>
              </a:rPr>
              <a:t>내용을 적어주세요 </a:t>
            </a:r>
            <a:r>
              <a:rPr lang="en-US" altLang="ko-KR" sz="1600">
                <a:solidFill>
                  <a:srgbClr val="009178"/>
                </a:solidFill>
              </a:rPr>
              <a:t>: </a:t>
            </a:r>
            <a:r>
              <a:rPr lang="ko-KR" altLang="en-US" sz="1600">
                <a:solidFill>
                  <a:srgbClr val="009178"/>
                </a:solidFill>
              </a:rPr>
              <a:t>하나</a:t>
            </a:r>
            <a:r>
              <a:rPr lang="en-US" altLang="ko-KR" sz="1600">
                <a:solidFill>
                  <a:srgbClr val="009178"/>
                </a:solidFill>
              </a:rPr>
              <a:t>2.0 M 16pt</a:t>
            </a:r>
            <a:endParaRPr lang="ko-KR" altLang="en-US" sz="1600">
              <a:solidFill>
                <a:srgbClr val="009178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55AB15-384B-2BF5-B445-67656B35C408}"/>
              </a:ext>
            </a:extLst>
          </p:cNvPr>
          <p:cNvSpPr txBox="1"/>
          <p:nvPr/>
        </p:nvSpPr>
        <p:spPr>
          <a:xfrm>
            <a:off x="4716000" y="1876210"/>
            <a:ext cx="218168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/>
              <a:t>내용을 적어주세요 </a:t>
            </a:r>
            <a:r>
              <a:rPr lang="en-US" altLang="ko-KR" sz="1100"/>
              <a:t>: </a:t>
            </a:r>
            <a:r>
              <a:rPr lang="ko-KR" altLang="en-US" sz="1100"/>
              <a:t>하나</a:t>
            </a:r>
            <a:r>
              <a:rPr lang="en-US" altLang="ko-KR" sz="1100"/>
              <a:t>2.0 M 11pt</a:t>
            </a:r>
            <a:endParaRPr lang="ko-KR" altLang="en-US" sz="11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BD0E1C-497B-DAD2-5600-59959ECF8FF5}"/>
              </a:ext>
            </a:extLst>
          </p:cNvPr>
          <p:cNvSpPr txBox="1"/>
          <p:nvPr/>
        </p:nvSpPr>
        <p:spPr>
          <a:xfrm>
            <a:off x="4716000" y="2128619"/>
            <a:ext cx="149079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내용을 적어주세요 </a:t>
            </a:r>
            <a:r>
              <a:rPr lang="en-US" altLang="ko-KR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: </a:t>
            </a:r>
            <a:r>
              <a:rPr lang="ko-KR" altLang="en-US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하나</a:t>
            </a:r>
            <a:r>
              <a:rPr lang="en-US" altLang="ko-KR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2.0 R 8pt</a:t>
            </a:r>
            <a:endParaRPr lang="ko-KR" altLang="en-US" sz="800">
              <a:solidFill>
                <a:srgbClr val="8A8D8F"/>
              </a:solidFill>
              <a:latin typeface="하나2.0 R" panose="020B0303000000000000" pitchFamily="50" charset="-127"/>
              <a:ea typeface="하나2.0 R" panose="020B0303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898860-90DF-1048-252A-D464AF06F37A}"/>
              </a:ext>
            </a:extLst>
          </p:cNvPr>
          <p:cNvSpPr txBox="1"/>
          <p:nvPr/>
        </p:nvSpPr>
        <p:spPr>
          <a:xfrm>
            <a:off x="4716000" y="2333487"/>
            <a:ext cx="149079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내용을 적어주세요 </a:t>
            </a:r>
            <a:r>
              <a:rPr lang="en-US" altLang="ko-KR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: </a:t>
            </a:r>
            <a:r>
              <a:rPr lang="ko-KR" altLang="en-US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하나</a:t>
            </a:r>
            <a:r>
              <a:rPr lang="en-US" altLang="ko-KR" sz="800">
                <a:solidFill>
                  <a:srgbClr val="8A8D8F"/>
                </a:solidFill>
                <a:latin typeface="하나2.0 R" panose="020B0303000000000000" pitchFamily="50" charset="-127"/>
                <a:ea typeface="하나2.0 R" panose="020B0303000000000000" pitchFamily="50" charset="-127"/>
              </a:rPr>
              <a:t>2.0 R 8pt</a:t>
            </a:r>
            <a:endParaRPr lang="ko-KR" altLang="en-US" sz="800">
              <a:solidFill>
                <a:srgbClr val="8A8D8F"/>
              </a:solidFill>
              <a:latin typeface="하나2.0 R" panose="020B0303000000000000" pitchFamily="50" charset="-127"/>
              <a:ea typeface="하나2.0 R" panose="020B0303000000000000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9186735-7DAA-C622-44BE-4A110FC5B6F1}"/>
              </a:ext>
            </a:extLst>
          </p:cNvPr>
          <p:cNvCxnSpPr/>
          <p:nvPr/>
        </p:nvCxnSpPr>
        <p:spPr>
          <a:xfrm>
            <a:off x="433800" y="1294300"/>
            <a:ext cx="8276400" cy="0"/>
          </a:xfrm>
          <a:prstGeom prst="line">
            <a:avLst/>
          </a:prstGeom>
          <a:noFill/>
          <a:ln w="6350">
            <a:solidFill>
              <a:srgbClr val="8A8D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8BBECF5-4A08-0DD3-E73D-BB190E482CAD}"/>
              </a:ext>
            </a:extLst>
          </p:cNvPr>
          <p:cNvSpPr/>
          <p:nvPr/>
        </p:nvSpPr>
        <p:spPr>
          <a:xfrm>
            <a:off x="-3336210" y="1130750"/>
            <a:ext cx="2770211" cy="2403213"/>
          </a:xfrm>
          <a:prstGeom prst="rect">
            <a:avLst/>
          </a:prstGeom>
          <a:solidFill>
            <a:srgbClr val="EFAB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endParaRPr lang="en-US" altLang="ko-KR" sz="1600">
              <a:solidFill>
                <a:srgbClr val="004E42"/>
              </a:solidFill>
            </a:endParaRPr>
          </a:p>
          <a:p>
            <a:r>
              <a:rPr lang="ko-KR" altLang="en-US" sz="1600">
                <a:solidFill>
                  <a:srgbClr val="004E42"/>
                </a:solidFill>
              </a:rPr>
              <a:t>프로젝트의 성공을 어떻게 평가할 것인지에 대한 정의</a:t>
            </a:r>
            <a:r>
              <a:rPr lang="en-US" altLang="ko-KR" sz="1600">
                <a:solidFill>
                  <a:srgbClr val="004E42"/>
                </a:solidFill>
              </a:rPr>
              <a:t/>
            </a:r>
            <a:br>
              <a:rPr lang="en-US" altLang="ko-KR" sz="1600">
                <a:solidFill>
                  <a:srgbClr val="004E42"/>
                </a:solidFill>
              </a:rPr>
            </a:br>
            <a:endParaRPr lang="en-US" altLang="ko-KR" sz="1600">
              <a:solidFill>
                <a:srgbClr val="004E42"/>
              </a:solidFill>
            </a:endParaRPr>
          </a:p>
          <a:p>
            <a:r>
              <a:rPr lang="en-US" altLang="ko-KR" sz="1600">
                <a:solidFill>
                  <a:srgbClr val="004E42"/>
                </a:solidFill>
              </a:rPr>
              <a:t>- ex) </a:t>
            </a:r>
            <a:r>
              <a:rPr lang="ko-KR" altLang="en-US" sz="1600">
                <a:solidFill>
                  <a:srgbClr val="004E42"/>
                </a:solidFill>
              </a:rPr>
              <a:t>사용자 만족도</a:t>
            </a:r>
            <a:r>
              <a:rPr lang="en-US" altLang="ko-KR" sz="1600">
                <a:solidFill>
                  <a:srgbClr val="004E42"/>
                </a:solidFill>
              </a:rPr>
              <a:t>, </a:t>
            </a:r>
            <a:r>
              <a:rPr lang="ko-KR" altLang="en-US" sz="1600">
                <a:solidFill>
                  <a:srgbClr val="004E42"/>
                </a:solidFill>
              </a:rPr>
              <a:t>퍼포먼스 개선</a:t>
            </a:r>
            <a:r>
              <a:rPr lang="en-US" altLang="ko-KR" sz="1600">
                <a:solidFill>
                  <a:srgbClr val="004E42"/>
                </a:solidFill>
              </a:rPr>
              <a:t>, </a:t>
            </a:r>
            <a:r>
              <a:rPr lang="ko-KR" altLang="en-US" sz="1600">
                <a:solidFill>
                  <a:srgbClr val="004E42"/>
                </a:solidFill>
              </a:rPr>
              <a:t>업무시간 단축 등</a:t>
            </a:r>
            <a:endParaRPr lang="en-US" altLang="ko-KR" sz="1600">
              <a:solidFill>
                <a:srgbClr val="004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75551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E5A0075-2101-CD59-A8EE-D5FC10FD28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EAD86639-3AAA-EB40-E117-CA37B0CDBE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챌린저 </a:t>
            </a:r>
            <a:r>
              <a:rPr lang="en-US" altLang="ko-KR"/>
              <a:t>n</a:t>
            </a:r>
            <a:r>
              <a:rPr lang="ko-KR" altLang="en-US"/>
              <a:t>팀</a:t>
            </a:r>
            <a:r>
              <a:rPr lang="en-US" altLang="ko-KR"/>
              <a:t>_</a:t>
            </a:r>
            <a:r>
              <a:rPr lang="ko-KR" altLang="en-US"/>
              <a:t>주제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1DA0DAFC-E2D0-3771-285A-BB14D1D497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3. MVP </a:t>
            </a:r>
            <a:r>
              <a:rPr lang="ko-KR" altLang="en-US"/>
              <a:t>모델</a:t>
            </a:r>
            <a:r>
              <a:rPr lang="en-US" altLang="ko-KR"/>
              <a:t> </a:t>
            </a:r>
            <a:r>
              <a:rPr lang="ko-KR" altLang="en-US"/>
              <a:t>정의 </a:t>
            </a:r>
            <a:r>
              <a:rPr lang="en-US" altLang="ko-KR"/>
              <a:t>&gt; 3.1 MVP </a:t>
            </a:r>
            <a:r>
              <a:rPr lang="ko-KR" altLang="en-US"/>
              <a:t>범위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16708A5-6643-8ED1-98FD-5A7280C7D8AC}"/>
              </a:ext>
            </a:extLst>
          </p:cNvPr>
          <p:cNvSpPr/>
          <p:nvPr/>
        </p:nvSpPr>
        <p:spPr>
          <a:xfrm>
            <a:off x="432001" y="1273629"/>
            <a:ext cx="8279998" cy="4864372"/>
          </a:xfrm>
          <a:prstGeom prst="rect">
            <a:avLst/>
          </a:prstGeom>
          <a:noFill/>
          <a:ln w="6350">
            <a:solidFill>
              <a:srgbClr val="8A8D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D68AE3-D93E-0243-27E6-B5EA6BCB84BE}"/>
              </a:ext>
            </a:extLst>
          </p:cNvPr>
          <p:cNvSpPr/>
          <p:nvPr/>
        </p:nvSpPr>
        <p:spPr>
          <a:xfrm>
            <a:off x="-3336210" y="1130750"/>
            <a:ext cx="2770211" cy="2403213"/>
          </a:xfrm>
          <a:prstGeom prst="rect">
            <a:avLst/>
          </a:prstGeom>
          <a:solidFill>
            <a:srgbClr val="EFAB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endParaRPr lang="en-US" altLang="ko-KR" sz="1600">
              <a:solidFill>
                <a:srgbClr val="004E42"/>
              </a:solidFill>
            </a:endParaRPr>
          </a:p>
          <a:p>
            <a:r>
              <a:rPr lang="en-US" altLang="ko-KR" sz="1600">
                <a:solidFill>
                  <a:srgbClr val="004E42"/>
                </a:solidFill>
              </a:rPr>
              <a:t>MVP</a:t>
            </a:r>
            <a:r>
              <a:rPr lang="ko-KR" altLang="en-US" sz="1600">
                <a:solidFill>
                  <a:srgbClr val="004E42"/>
                </a:solidFill>
              </a:rPr>
              <a:t>의 기능 범위</a:t>
            </a:r>
            <a:r>
              <a:rPr lang="en-US" altLang="ko-KR" sz="1600">
                <a:solidFill>
                  <a:srgbClr val="004E42"/>
                </a:solidFill>
              </a:rPr>
              <a:t>,</a:t>
            </a:r>
          </a:p>
          <a:p>
            <a:r>
              <a:rPr lang="ko-KR" altLang="en-US" sz="1600">
                <a:solidFill>
                  <a:srgbClr val="004E42"/>
                </a:solidFill>
              </a:rPr>
              <a:t>초기에 제공할 핵심 기능에 대한 설명</a:t>
            </a:r>
            <a:endParaRPr lang="en-US" altLang="ko-KR" sz="1600">
              <a:solidFill>
                <a:srgbClr val="004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97143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E5A0075-2101-CD59-A8EE-D5FC10FD28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EAD86639-3AAA-EB40-E117-CA37B0CDBE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챌린저 </a:t>
            </a:r>
            <a:r>
              <a:rPr lang="en-US" altLang="ko-KR"/>
              <a:t>n</a:t>
            </a:r>
            <a:r>
              <a:rPr lang="ko-KR" altLang="en-US"/>
              <a:t>팀</a:t>
            </a:r>
            <a:r>
              <a:rPr lang="en-US" altLang="ko-KR"/>
              <a:t>_</a:t>
            </a:r>
            <a:r>
              <a:rPr lang="ko-KR" altLang="en-US"/>
              <a:t>주제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1DA0DAFC-E2D0-3771-285A-BB14D1D497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3. MVP </a:t>
            </a:r>
            <a:r>
              <a:rPr lang="ko-KR" altLang="en-US"/>
              <a:t>모델</a:t>
            </a:r>
            <a:r>
              <a:rPr lang="en-US" altLang="ko-KR"/>
              <a:t> </a:t>
            </a:r>
            <a:r>
              <a:rPr lang="ko-KR" altLang="en-US"/>
              <a:t>정의 </a:t>
            </a:r>
            <a:r>
              <a:rPr lang="en-US" altLang="ko-KR"/>
              <a:t>&gt; 3.2 </a:t>
            </a:r>
            <a:r>
              <a:rPr lang="ko-KR" altLang="en-US"/>
              <a:t>핵심 사용자 시나리오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16708A5-6643-8ED1-98FD-5A7280C7D8AC}"/>
              </a:ext>
            </a:extLst>
          </p:cNvPr>
          <p:cNvSpPr/>
          <p:nvPr/>
        </p:nvSpPr>
        <p:spPr>
          <a:xfrm>
            <a:off x="432001" y="1273629"/>
            <a:ext cx="8279998" cy="4864372"/>
          </a:xfrm>
          <a:prstGeom prst="rect">
            <a:avLst/>
          </a:prstGeom>
          <a:noFill/>
          <a:ln w="6350">
            <a:solidFill>
              <a:srgbClr val="8A8D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543EF0-C45B-2574-2CD2-A5942BB75884}"/>
              </a:ext>
            </a:extLst>
          </p:cNvPr>
          <p:cNvSpPr/>
          <p:nvPr/>
        </p:nvSpPr>
        <p:spPr>
          <a:xfrm>
            <a:off x="-3336210" y="1130750"/>
            <a:ext cx="2770211" cy="2403213"/>
          </a:xfrm>
          <a:prstGeom prst="rect">
            <a:avLst/>
          </a:prstGeom>
          <a:solidFill>
            <a:srgbClr val="EFAB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endParaRPr lang="en-US" altLang="ko-KR" sz="1600">
              <a:solidFill>
                <a:srgbClr val="004E42"/>
              </a:solidFill>
            </a:endParaRPr>
          </a:p>
          <a:p>
            <a:r>
              <a:rPr lang="ko-KR" altLang="en-US" sz="1600">
                <a:solidFill>
                  <a:srgbClr val="004E42"/>
                </a:solidFill>
              </a:rPr>
              <a:t>핵심 사용자가 어떻게 제품을 사용할 것인지에 대한 </a:t>
            </a:r>
            <a:endParaRPr lang="en-US" altLang="ko-KR" sz="1600">
              <a:solidFill>
                <a:srgbClr val="004E42"/>
              </a:solidFill>
            </a:endParaRPr>
          </a:p>
          <a:p>
            <a:r>
              <a:rPr lang="ko-KR" altLang="en-US" sz="1600">
                <a:solidFill>
                  <a:srgbClr val="004E42"/>
                </a:solidFill>
              </a:rPr>
              <a:t>사용자의 행동 경로에 대한 설명</a:t>
            </a:r>
            <a:endParaRPr lang="en-US" altLang="ko-KR" sz="1600">
              <a:solidFill>
                <a:srgbClr val="004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55615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E5A0075-2101-CD59-A8EE-D5FC10FD28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EAD86639-3AAA-EB40-E117-CA37B0CDBE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챌린저 </a:t>
            </a:r>
            <a:r>
              <a:rPr lang="en-US" altLang="ko-KR"/>
              <a:t>n</a:t>
            </a:r>
            <a:r>
              <a:rPr lang="ko-KR" altLang="en-US"/>
              <a:t>팀</a:t>
            </a:r>
            <a:r>
              <a:rPr lang="en-US" altLang="ko-KR"/>
              <a:t>_</a:t>
            </a:r>
            <a:r>
              <a:rPr lang="ko-KR" altLang="en-US"/>
              <a:t>주제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1DA0DAFC-E2D0-3771-285A-BB14D1D497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3. MVP </a:t>
            </a:r>
            <a:r>
              <a:rPr lang="ko-KR" altLang="en-US"/>
              <a:t>모델</a:t>
            </a:r>
            <a:r>
              <a:rPr lang="en-US" altLang="ko-KR"/>
              <a:t> </a:t>
            </a:r>
            <a:r>
              <a:rPr lang="ko-KR" altLang="en-US"/>
              <a:t>정의 </a:t>
            </a:r>
            <a:r>
              <a:rPr lang="en-US" altLang="ko-KR"/>
              <a:t>&gt; 3.3 </a:t>
            </a:r>
            <a:r>
              <a:rPr lang="ko-KR" altLang="en-US"/>
              <a:t>사용자 페르소나 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16708A5-6643-8ED1-98FD-5A7280C7D8AC}"/>
              </a:ext>
            </a:extLst>
          </p:cNvPr>
          <p:cNvSpPr/>
          <p:nvPr/>
        </p:nvSpPr>
        <p:spPr>
          <a:xfrm>
            <a:off x="432001" y="1273629"/>
            <a:ext cx="8279998" cy="4864372"/>
          </a:xfrm>
          <a:prstGeom prst="rect">
            <a:avLst/>
          </a:prstGeom>
          <a:noFill/>
          <a:ln w="6350">
            <a:solidFill>
              <a:srgbClr val="8A8D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608210" y="2387803"/>
            <a:ext cx="548036" cy="620114"/>
          </a:xfrm>
          <a:custGeom>
            <a:avLst/>
            <a:gdLst>
              <a:gd name="T0" fmla="*/ 310 w 479"/>
              <a:gd name="T1" fmla="*/ 264 h 542"/>
              <a:gd name="T2" fmla="*/ 328 w 479"/>
              <a:gd name="T3" fmla="*/ 233 h 542"/>
              <a:gd name="T4" fmla="*/ 359 w 479"/>
              <a:gd name="T5" fmla="*/ 198 h 542"/>
              <a:gd name="T6" fmla="*/ 368 w 479"/>
              <a:gd name="T7" fmla="*/ 164 h 542"/>
              <a:gd name="T8" fmla="*/ 363 w 479"/>
              <a:gd name="T9" fmla="*/ 142 h 542"/>
              <a:gd name="T10" fmla="*/ 354 w 479"/>
              <a:gd name="T11" fmla="*/ 123 h 542"/>
              <a:gd name="T12" fmla="*/ 343 w 479"/>
              <a:gd name="T13" fmla="*/ 56 h 542"/>
              <a:gd name="T14" fmla="*/ 300 w 479"/>
              <a:gd name="T15" fmla="*/ 14 h 542"/>
              <a:gd name="T16" fmla="*/ 237 w 479"/>
              <a:gd name="T17" fmla="*/ 0 h 542"/>
              <a:gd name="T18" fmla="*/ 199 w 479"/>
              <a:gd name="T19" fmla="*/ 4 h 542"/>
              <a:gd name="T20" fmla="*/ 150 w 479"/>
              <a:gd name="T21" fmla="*/ 35 h 542"/>
              <a:gd name="T22" fmla="*/ 126 w 479"/>
              <a:gd name="T23" fmla="*/ 92 h 542"/>
              <a:gd name="T24" fmla="*/ 120 w 479"/>
              <a:gd name="T25" fmla="*/ 140 h 542"/>
              <a:gd name="T26" fmla="*/ 111 w 479"/>
              <a:gd name="T27" fmla="*/ 156 h 542"/>
              <a:gd name="T28" fmla="*/ 115 w 479"/>
              <a:gd name="T29" fmla="*/ 190 h 542"/>
              <a:gd name="T30" fmla="*/ 151 w 479"/>
              <a:gd name="T31" fmla="*/ 233 h 542"/>
              <a:gd name="T32" fmla="*/ 155 w 479"/>
              <a:gd name="T33" fmla="*/ 234 h 542"/>
              <a:gd name="T34" fmla="*/ 174 w 479"/>
              <a:gd name="T35" fmla="*/ 271 h 542"/>
              <a:gd name="T36" fmla="*/ 94 w 479"/>
              <a:gd name="T37" fmla="*/ 319 h 542"/>
              <a:gd name="T38" fmla="*/ 47 w 479"/>
              <a:gd name="T39" fmla="*/ 356 h 542"/>
              <a:gd name="T40" fmla="*/ 8 w 479"/>
              <a:gd name="T41" fmla="*/ 436 h 542"/>
              <a:gd name="T42" fmla="*/ 1 w 479"/>
              <a:gd name="T43" fmla="*/ 520 h 542"/>
              <a:gd name="T44" fmla="*/ 78 w 479"/>
              <a:gd name="T45" fmla="*/ 527 h 542"/>
              <a:gd name="T46" fmla="*/ 84 w 479"/>
              <a:gd name="T47" fmla="*/ 541 h 542"/>
              <a:gd name="T48" fmla="*/ 398 w 479"/>
              <a:gd name="T49" fmla="*/ 539 h 542"/>
              <a:gd name="T50" fmla="*/ 469 w 479"/>
              <a:gd name="T51" fmla="*/ 527 h 542"/>
              <a:gd name="T52" fmla="*/ 479 w 479"/>
              <a:gd name="T53" fmla="*/ 517 h 542"/>
              <a:gd name="T54" fmla="*/ 464 w 479"/>
              <a:gd name="T55" fmla="*/ 416 h 542"/>
              <a:gd name="T56" fmla="*/ 423 w 479"/>
              <a:gd name="T57" fmla="*/ 345 h 542"/>
              <a:gd name="T58" fmla="*/ 379 w 479"/>
              <a:gd name="T59" fmla="*/ 317 h 542"/>
              <a:gd name="T60" fmla="*/ 344 w 479"/>
              <a:gd name="T61" fmla="*/ 141 h 542"/>
              <a:gd name="T62" fmla="*/ 341 w 479"/>
              <a:gd name="T63" fmla="*/ 161 h 542"/>
              <a:gd name="T64" fmla="*/ 352 w 479"/>
              <a:gd name="T65" fmla="*/ 159 h 542"/>
              <a:gd name="T66" fmla="*/ 344 w 479"/>
              <a:gd name="T67" fmla="*/ 194 h 542"/>
              <a:gd name="T68" fmla="*/ 341 w 479"/>
              <a:gd name="T69" fmla="*/ 161 h 542"/>
              <a:gd name="T70" fmla="*/ 138 w 479"/>
              <a:gd name="T71" fmla="*/ 163 h 542"/>
              <a:gd name="T72" fmla="*/ 148 w 479"/>
              <a:gd name="T73" fmla="*/ 211 h 542"/>
              <a:gd name="T74" fmla="*/ 135 w 479"/>
              <a:gd name="T75" fmla="*/ 196 h 542"/>
              <a:gd name="T76" fmla="*/ 126 w 479"/>
              <a:gd name="T77" fmla="*/ 159 h 542"/>
              <a:gd name="T78" fmla="*/ 165 w 479"/>
              <a:gd name="T79" fmla="*/ 189 h 542"/>
              <a:gd name="T80" fmla="*/ 181 w 479"/>
              <a:gd name="T81" fmla="*/ 146 h 542"/>
              <a:gd name="T82" fmla="*/ 257 w 479"/>
              <a:gd name="T83" fmla="*/ 112 h 542"/>
              <a:gd name="T84" fmla="*/ 284 w 479"/>
              <a:gd name="T85" fmla="*/ 108 h 542"/>
              <a:gd name="T86" fmla="*/ 319 w 479"/>
              <a:gd name="T87" fmla="*/ 133 h 542"/>
              <a:gd name="T88" fmla="*/ 314 w 479"/>
              <a:gd name="T89" fmla="*/ 193 h 542"/>
              <a:gd name="T90" fmla="*/ 292 w 479"/>
              <a:gd name="T91" fmla="*/ 250 h 542"/>
              <a:gd name="T92" fmla="*/ 252 w 479"/>
              <a:gd name="T93" fmla="*/ 281 h 542"/>
              <a:gd name="T94" fmla="*/ 227 w 479"/>
              <a:gd name="T95" fmla="*/ 281 h 542"/>
              <a:gd name="T96" fmla="*/ 195 w 479"/>
              <a:gd name="T97" fmla="*/ 260 h 542"/>
              <a:gd name="T98" fmla="*/ 168 w 479"/>
              <a:gd name="T99" fmla="*/ 202 h 542"/>
              <a:gd name="T100" fmla="*/ 141 w 479"/>
              <a:gd name="T101" fmla="*/ 324 h 542"/>
              <a:gd name="T102" fmla="*/ 189 w 479"/>
              <a:gd name="T103" fmla="*/ 287 h 542"/>
              <a:gd name="T104" fmla="*/ 219 w 479"/>
              <a:gd name="T105" fmla="*/ 305 h 542"/>
              <a:gd name="T106" fmla="*/ 247 w 479"/>
              <a:gd name="T107" fmla="*/ 308 h 542"/>
              <a:gd name="T108" fmla="*/ 290 w 479"/>
              <a:gd name="T109" fmla="*/ 288 h 542"/>
              <a:gd name="T110" fmla="*/ 336 w 479"/>
              <a:gd name="T111" fmla="*/ 323 h 542"/>
              <a:gd name="T112" fmla="*/ 226 w 479"/>
              <a:gd name="T113" fmla="*/ 362 h 542"/>
              <a:gd name="T114" fmla="*/ 258 w 479"/>
              <a:gd name="T115" fmla="*/ 324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79" h="542">
                <a:moveTo>
                  <a:pt x="379" y="317"/>
                </a:moveTo>
                <a:lnTo>
                  <a:pt x="326" y="297"/>
                </a:lnTo>
                <a:lnTo>
                  <a:pt x="304" y="272"/>
                </a:lnTo>
                <a:lnTo>
                  <a:pt x="304" y="272"/>
                </a:lnTo>
                <a:lnTo>
                  <a:pt x="310" y="264"/>
                </a:lnTo>
                <a:lnTo>
                  <a:pt x="315" y="254"/>
                </a:lnTo>
                <a:lnTo>
                  <a:pt x="320" y="244"/>
                </a:lnTo>
                <a:lnTo>
                  <a:pt x="325" y="234"/>
                </a:lnTo>
                <a:lnTo>
                  <a:pt x="325" y="234"/>
                </a:lnTo>
                <a:lnTo>
                  <a:pt x="328" y="233"/>
                </a:lnTo>
                <a:lnTo>
                  <a:pt x="328" y="233"/>
                </a:lnTo>
                <a:lnTo>
                  <a:pt x="339" y="226"/>
                </a:lnTo>
                <a:lnTo>
                  <a:pt x="348" y="216"/>
                </a:lnTo>
                <a:lnTo>
                  <a:pt x="354" y="208"/>
                </a:lnTo>
                <a:lnTo>
                  <a:pt x="359" y="198"/>
                </a:lnTo>
                <a:lnTo>
                  <a:pt x="363" y="190"/>
                </a:lnTo>
                <a:lnTo>
                  <a:pt x="366" y="181"/>
                </a:lnTo>
                <a:lnTo>
                  <a:pt x="368" y="170"/>
                </a:lnTo>
                <a:lnTo>
                  <a:pt x="368" y="170"/>
                </a:lnTo>
                <a:lnTo>
                  <a:pt x="368" y="164"/>
                </a:lnTo>
                <a:lnTo>
                  <a:pt x="368" y="156"/>
                </a:lnTo>
                <a:lnTo>
                  <a:pt x="366" y="148"/>
                </a:lnTo>
                <a:lnTo>
                  <a:pt x="365" y="145"/>
                </a:lnTo>
                <a:lnTo>
                  <a:pt x="363" y="142"/>
                </a:lnTo>
                <a:lnTo>
                  <a:pt x="363" y="142"/>
                </a:lnTo>
                <a:lnTo>
                  <a:pt x="359" y="141"/>
                </a:lnTo>
                <a:lnTo>
                  <a:pt x="357" y="140"/>
                </a:lnTo>
                <a:lnTo>
                  <a:pt x="352" y="139"/>
                </a:lnTo>
                <a:lnTo>
                  <a:pt x="352" y="139"/>
                </a:lnTo>
                <a:lnTo>
                  <a:pt x="354" y="123"/>
                </a:lnTo>
                <a:lnTo>
                  <a:pt x="355" y="107"/>
                </a:lnTo>
                <a:lnTo>
                  <a:pt x="354" y="93"/>
                </a:lnTo>
                <a:lnTo>
                  <a:pt x="352" y="80"/>
                </a:lnTo>
                <a:lnTo>
                  <a:pt x="348" y="67"/>
                </a:lnTo>
                <a:lnTo>
                  <a:pt x="343" y="56"/>
                </a:lnTo>
                <a:lnTo>
                  <a:pt x="336" y="46"/>
                </a:lnTo>
                <a:lnTo>
                  <a:pt x="329" y="36"/>
                </a:lnTo>
                <a:lnTo>
                  <a:pt x="320" y="28"/>
                </a:lnTo>
                <a:lnTo>
                  <a:pt x="311" y="20"/>
                </a:lnTo>
                <a:lnTo>
                  <a:pt x="300" y="14"/>
                </a:lnTo>
                <a:lnTo>
                  <a:pt x="289" y="9"/>
                </a:lnTo>
                <a:lnTo>
                  <a:pt x="277" y="5"/>
                </a:lnTo>
                <a:lnTo>
                  <a:pt x="264" y="2"/>
                </a:lnTo>
                <a:lnTo>
                  <a:pt x="250" y="0"/>
                </a:lnTo>
                <a:lnTo>
                  <a:pt x="237" y="0"/>
                </a:lnTo>
                <a:lnTo>
                  <a:pt x="237" y="0"/>
                </a:lnTo>
                <a:lnTo>
                  <a:pt x="226" y="0"/>
                </a:lnTo>
                <a:lnTo>
                  <a:pt x="217" y="1"/>
                </a:lnTo>
                <a:lnTo>
                  <a:pt x="207" y="2"/>
                </a:lnTo>
                <a:lnTo>
                  <a:pt x="199" y="4"/>
                </a:lnTo>
                <a:lnTo>
                  <a:pt x="191" y="7"/>
                </a:lnTo>
                <a:lnTo>
                  <a:pt x="184" y="10"/>
                </a:lnTo>
                <a:lnTo>
                  <a:pt x="170" y="17"/>
                </a:lnTo>
                <a:lnTo>
                  <a:pt x="159" y="26"/>
                </a:lnTo>
                <a:lnTo>
                  <a:pt x="150" y="35"/>
                </a:lnTo>
                <a:lnTo>
                  <a:pt x="142" y="46"/>
                </a:lnTo>
                <a:lnTo>
                  <a:pt x="136" y="57"/>
                </a:lnTo>
                <a:lnTo>
                  <a:pt x="132" y="69"/>
                </a:lnTo>
                <a:lnTo>
                  <a:pt x="129" y="81"/>
                </a:lnTo>
                <a:lnTo>
                  <a:pt x="126" y="92"/>
                </a:lnTo>
                <a:lnTo>
                  <a:pt x="124" y="104"/>
                </a:lnTo>
                <a:lnTo>
                  <a:pt x="123" y="124"/>
                </a:lnTo>
                <a:lnTo>
                  <a:pt x="124" y="139"/>
                </a:lnTo>
                <a:lnTo>
                  <a:pt x="124" y="139"/>
                </a:lnTo>
                <a:lnTo>
                  <a:pt x="120" y="140"/>
                </a:lnTo>
                <a:lnTo>
                  <a:pt x="116" y="142"/>
                </a:lnTo>
                <a:lnTo>
                  <a:pt x="116" y="142"/>
                </a:lnTo>
                <a:lnTo>
                  <a:pt x="114" y="145"/>
                </a:lnTo>
                <a:lnTo>
                  <a:pt x="112" y="148"/>
                </a:lnTo>
                <a:lnTo>
                  <a:pt x="111" y="156"/>
                </a:lnTo>
                <a:lnTo>
                  <a:pt x="111" y="164"/>
                </a:lnTo>
                <a:lnTo>
                  <a:pt x="111" y="170"/>
                </a:lnTo>
                <a:lnTo>
                  <a:pt x="111" y="170"/>
                </a:lnTo>
                <a:lnTo>
                  <a:pt x="113" y="181"/>
                </a:lnTo>
                <a:lnTo>
                  <a:pt x="115" y="190"/>
                </a:lnTo>
                <a:lnTo>
                  <a:pt x="119" y="198"/>
                </a:lnTo>
                <a:lnTo>
                  <a:pt x="123" y="208"/>
                </a:lnTo>
                <a:lnTo>
                  <a:pt x="131" y="216"/>
                </a:lnTo>
                <a:lnTo>
                  <a:pt x="139" y="226"/>
                </a:lnTo>
                <a:lnTo>
                  <a:pt x="151" y="233"/>
                </a:lnTo>
                <a:lnTo>
                  <a:pt x="151" y="233"/>
                </a:lnTo>
                <a:lnTo>
                  <a:pt x="154" y="234"/>
                </a:lnTo>
                <a:lnTo>
                  <a:pt x="154" y="234"/>
                </a:lnTo>
                <a:lnTo>
                  <a:pt x="155" y="234"/>
                </a:lnTo>
                <a:lnTo>
                  <a:pt x="155" y="234"/>
                </a:lnTo>
                <a:lnTo>
                  <a:pt x="159" y="244"/>
                </a:lnTo>
                <a:lnTo>
                  <a:pt x="164" y="254"/>
                </a:lnTo>
                <a:lnTo>
                  <a:pt x="169" y="263"/>
                </a:lnTo>
                <a:lnTo>
                  <a:pt x="174" y="271"/>
                </a:lnTo>
                <a:lnTo>
                  <a:pt x="174" y="271"/>
                </a:lnTo>
                <a:lnTo>
                  <a:pt x="174" y="271"/>
                </a:lnTo>
                <a:lnTo>
                  <a:pt x="153" y="297"/>
                </a:lnTo>
                <a:lnTo>
                  <a:pt x="100" y="317"/>
                </a:lnTo>
                <a:lnTo>
                  <a:pt x="100" y="317"/>
                </a:lnTo>
                <a:lnTo>
                  <a:pt x="94" y="319"/>
                </a:lnTo>
                <a:lnTo>
                  <a:pt x="81" y="325"/>
                </a:lnTo>
                <a:lnTo>
                  <a:pt x="73" y="330"/>
                </a:lnTo>
                <a:lnTo>
                  <a:pt x="64" y="337"/>
                </a:lnTo>
                <a:lnTo>
                  <a:pt x="56" y="345"/>
                </a:lnTo>
                <a:lnTo>
                  <a:pt x="47" y="356"/>
                </a:lnTo>
                <a:lnTo>
                  <a:pt x="38" y="368"/>
                </a:lnTo>
                <a:lnTo>
                  <a:pt x="29" y="381"/>
                </a:lnTo>
                <a:lnTo>
                  <a:pt x="21" y="397"/>
                </a:lnTo>
                <a:lnTo>
                  <a:pt x="14" y="416"/>
                </a:lnTo>
                <a:lnTo>
                  <a:pt x="8" y="436"/>
                </a:lnTo>
                <a:lnTo>
                  <a:pt x="4" y="461"/>
                </a:lnTo>
                <a:lnTo>
                  <a:pt x="1" y="487"/>
                </a:lnTo>
                <a:lnTo>
                  <a:pt x="0" y="517"/>
                </a:lnTo>
                <a:lnTo>
                  <a:pt x="0" y="517"/>
                </a:lnTo>
                <a:lnTo>
                  <a:pt x="1" y="520"/>
                </a:lnTo>
                <a:lnTo>
                  <a:pt x="3" y="524"/>
                </a:lnTo>
                <a:lnTo>
                  <a:pt x="6" y="526"/>
                </a:lnTo>
                <a:lnTo>
                  <a:pt x="10" y="527"/>
                </a:lnTo>
                <a:lnTo>
                  <a:pt x="10" y="527"/>
                </a:lnTo>
                <a:lnTo>
                  <a:pt x="78" y="527"/>
                </a:lnTo>
                <a:lnTo>
                  <a:pt x="78" y="532"/>
                </a:lnTo>
                <a:lnTo>
                  <a:pt x="78" y="532"/>
                </a:lnTo>
                <a:lnTo>
                  <a:pt x="79" y="536"/>
                </a:lnTo>
                <a:lnTo>
                  <a:pt x="81" y="539"/>
                </a:lnTo>
                <a:lnTo>
                  <a:pt x="84" y="541"/>
                </a:lnTo>
                <a:lnTo>
                  <a:pt x="88" y="542"/>
                </a:lnTo>
                <a:lnTo>
                  <a:pt x="390" y="542"/>
                </a:lnTo>
                <a:lnTo>
                  <a:pt x="390" y="542"/>
                </a:lnTo>
                <a:lnTo>
                  <a:pt x="394" y="541"/>
                </a:lnTo>
                <a:lnTo>
                  <a:pt x="398" y="539"/>
                </a:lnTo>
                <a:lnTo>
                  <a:pt x="400" y="536"/>
                </a:lnTo>
                <a:lnTo>
                  <a:pt x="401" y="532"/>
                </a:lnTo>
                <a:lnTo>
                  <a:pt x="401" y="527"/>
                </a:lnTo>
                <a:lnTo>
                  <a:pt x="401" y="527"/>
                </a:lnTo>
                <a:lnTo>
                  <a:pt x="469" y="527"/>
                </a:lnTo>
                <a:lnTo>
                  <a:pt x="469" y="527"/>
                </a:lnTo>
                <a:lnTo>
                  <a:pt x="473" y="526"/>
                </a:lnTo>
                <a:lnTo>
                  <a:pt x="476" y="524"/>
                </a:lnTo>
                <a:lnTo>
                  <a:pt x="478" y="520"/>
                </a:lnTo>
                <a:lnTo>
                  <a:pt x="479" y="517"/>
                </a:lnTo>
                <a:lnTo>
                  <a:pt x="479" y="517"/>
                </a:lnTo>
                <a:lnTo>
                  <a:pt x="478" y="487"/>
                </a:lnTo>
                <a:lnTo>
                  <a:pt x="475" y="461"/>
                </a:lnTo>
                <a:lnTo>
                  <a:pt x="471" y="436"/>
                </a:lnTo>
                <a:lnTo>
                  <a:pt x="464" y="416"/>
                </a:lnTo>
                <a:lnTo>
                  <a:pt x="457" y="397"/>
                </a:lnTo>
                <a:lnTo>
                  <a:pt x="449" y="381"/>
                </a:lnTo>
                <a:lnTo>
                  <a:pt x="441" y="368"/>
                </a:lnTo>
                <a:lnTo>
                  <a:pt x="431" y="356"/>
                </a:lnTo>
                <a:lnTo>
                  <a:pt x="423" y="345"/>
                </a:lnTo>
                <a:lnTo>
                  <a:pt x="413" y="337"/>
                </a:lnTo>
                <a:lnTo>
                  <a:pt x="405" y="330"/>
                </a:lnTo>
                <a:lnTo>
                  <a:pt x="398" y="325"/>
                </a:lnTo>
                <a:lnTo>
                  <a:pt x="385" y="319"/>
                </a:lnTo>
                <a:lnTo>
                  <a:pt x="379" y="317"/>
                </a:lnTo>
                <a:lnTo>
                  <a:pt x="379" y="317"/>
                </a:lnTo>
                <a:close/>
                <a:moveTo>
                  <a:pt x="343" y="141"/>
                </a:moveTo>
                <a:lnTo>
                  <a:pt x="343" y="141"/>
                </a:lnTo>
                <a:lnTo>
                  <a:pt x="344" y="141"/>
                </a:lnTo>
                <a:lnTo>
                  <a:pt x="344" y="141"/>
                </a:lnTo>
                <a:lnTo>
                  <a:pt x="343" y="142"/>
                </a:lnTo>
                <a:lnTo>
                  <a:pt x="343" y="142"/>
                </a:lnTo>
                <a:lnTo>
                  <a:pt x="343" y="141"/>
                </a:lnTo>
                <a:lnTo>
                  <a:pt x="343" y="141"/>
                </a:lnTo>
                <a:close/>
                <a:moveTo>
                  <a:pt x="341" y="161"/>
                </a:moveTo>
                <a:lnTo>
                  <a:pt x="341" y="161"/>
                </a:lnTo>
                <a:lnTo>
                  <a:pt x="347" y="158"/>
                </a:lnTo>
                <a:lnTo>
                  <a:pt x="352" y="155"/>
                </a:lnTo>
                <a:lnTo>
                  <a:pt x="352" y="155"/>
                </a:lnTo>
                <a:lnTo>
                  <a:pt x="352" y="159"/>
                </a:lnTo>
                <a:lnTo>
                  <a:pt x="352" y="164"/>
                </a:lnTo>
                <a:lnTo>
                  <a:pt x="352" y="172"/>
                </a:lnTo>
                <a:lnTo>
                  <a:pt x="350" y="178"/>
                </a:lnTo>
                <a:lnTo>
                  <a:pt x="348" y="186"/>
                </a:lnTo>
                <a:lnTo>
                  <a:pt x="344" y="194"/>
                </a:lnTo>
                <a:lnTo>
                  <a:pt x="339" y="202"/>
                </a:lnTo>
                <a:lnTo>
                  <a:pt x="332" y="210"/>
                </a:lnTo>
                <a:lnTo>
                  <a:pt x="332" y="210"/>
                </a:lnTo>
                <a:lnTo>
                  <a:pt x="338" y="186"/>
                </a:lnTo>
                <a:lnTo>
                  <a:pt x="341" y="161"/>
                </a:lnTo>
                <a:lnTo>
                  <a:pt x="341" y="161"/>
                </a:lnTo>
                <a:close/>
                <a:moveTo>
                  <a:pt x="127" y="155"/>
                </a:moveTo>
                <a:lnTo>
                  <a:pt x="127" y="155"/>
                </a:lnTo>
                <a:lnTo>
                  <a:pt x="132" y="158"/>
                </a:lnTo>
                <a:lnTo>
                  <a:pt x="138" y="163"/>
                </a:lnTo>
                <a:lnTo>
                  <a:pt x="138" y="163"/>
                </a:lnTo>
                <a:lnTo>
                  <a:pt x="138" y="163"/>
                </a:lnTo>
                <a:lnTo>
                  <a:pt x="138" y="163"/>
                </a:lnTo>
                <a:lnTo>
                  <a:pt x="142" y="188"/>
                </a:lnTo>
                <a:lnTo>
                  <a:pt x="148" y="211"/>
                </a:lnTo>
                <a:lnTo>
                  <a:pt x="148" y="211"/>
                </a:lnTo>
                <a:lnTo>
                  <a:pt x="148" y="212"/>
                </a:lnTo>
                <a:lnTo>
                  <a:pt x="148" y="212"/>
                </a:lnTo>
                <a:lnTo>
                  <a:pt x="140" y="204"/>
                </a:lnTo>
                <a:lnTo>
                  <a:pt x="135" y="196"/>
                </a:lnTo>
                <a:lnTo>
                  <a:pt x="131" y="188"/>
                </a:lnTo>
                <a:lnTo>
                  <a:pt x="129" y="179"/>
                </a:lnTo>
                <a:lnTo>
                  <a:pt x="127" y="172"/>
                </a:lnTo>
                <a:lnTo>
                  <a:pt x="127" y="165"/>
                </a:lnTo>
                <a:lnTo>
                  <a:pt x="126" y="159"/>
                </a:lnTo>
                <a:lnTo>
                  <a:pt x="127" y="155"/>
                </a:lnTo>
                <a:lnTo>
                  <a:pt x="127" y="155"/>
                </a:lnTo>
                <a:close/>
                <a:moveTo>
                  <a:pt x="168" y="202"/>
                </a:moveTo>
                <a:lnTo>
                  <a:pt x="168" y="202"/>
                </a:lnTo>
                <a:lnTo>
                  <a:pt x="165" y="189"/>
                </a:lnTo>
                <a:lnTo>
                  <a:pt x="163" y="176"/>
                </a:lnTo>
                <a:lnTo>
                  <a:pt x="162" y="162"/>
                </a:lnTo>
                <a:lnTo>
                  <a:pt x="160" y="148"/>
                </a:lnTo>
                <a:lnTo>
                  <a:pt x="160" y="148"/>
                </a:lnTo>
                <a:lnTo>
                  <a:pt x="181" y="146"/>
                </a:lnTo>
                <a:lnTo>
                  <a:pt x="200" y="141"/>
                </a:lnTo>
                <a:lnTo>
                  <a:pt x="217" y="136"/>
                </a:lnTo>
                <a:lnTo>
                  <a:pt x="231" y="128"/>
                </a:lnTo>
                <a:lnTo>
                  <a:pt x="245" y="121"/>
                </a:lnTo>
                <a:lnTo>
                  <a:pt x="257" y="112"/>
                </a:lnTo>
                <a:lnTo>
                  <a:pt x="267" y="105"/>
                </a:lnTo>
                <a:lnTo>
                  <a:pt x="276" y="97"/>
                </a:lnTo>
                <a:lnTo>
                  <a:pt x="276" y="97"/>
                </a:lnTo>
                <a:lnTo>
                  <a:pt x="280" y="103"/>
                </a:lnTo>
                <a:lnTo>
                  <a:pt x="284" y="108"/>
                </a:lnTo>
                <a:lnTo>
                  <a:pt x="290" y="113"/>
                </a:lnTo>
                <a:lnTo>
                  <a:pt x="295" y="118"/>
                </a:lnTo>
                <a:lnTo>
                  <a:pt x="307" y="126"/>
                </a:lnTo>
                <a:lnTo>
                  <a:pt x="319" y="133"/>
                </a:lnTo>
                <a:lnTo>
                  <a:pt x="319" y="133"/>
                </a:lnTo>
                <a:lnTo>
                  <a:pt x="319" y="145"/>
                </a:lnTo>
                <a:lnTo>
                  <a:pt x="319" y="145"/>
                </a:lnTo>
                <a:lnTo>
                  <a:pt x="319" y="161"/>
                </a:lnTo>
                <a:lnTo>
                  <a:pt x="317" y="177"/>
                </a:lnTo>
                <a:lnTo>
                  <a:pt x="314" y="193"/>
                </a:lnTo>
                <a:lnTo>
                  <a:pt x="311" y="209"/>
                </a:lnTo>
                <a:lnTo>
                  <a:pt x="311" y="209"/>
                </a:lnTo>
                <a:lnTo>
                  <a:pt x="305" y="224"/>
                </a:lnTo>
                <a:lnTo>
                  <a:pt x="299" y="237"/>
                </a:lnTo>
                <a:lnTo>
                  <a:pt x="292" y="250"/>
                </a:lnTo>
                <a:lnTo>
                  <a:pt x="283" y="261"/>
                </a:lnTo>
                <a:lnTo>
                  <a:pt x="274" y="270"/>
                </a:lnTo>
                <a:lnTo>
                  <a:pt x="263" y="276"/>
                </a:lnTo>
                <a:lnTo>
                  <a:pt x="258" y="280"/>
                </a:lnTo>
                <a:lnTo>
                  <a:pt x="252" y="281"/>
                </a:lnTo>
                <a:lnTo>
                  <a:pt x="246" y="282"/>
                </a:lnTo>
                <a:lnTo>
                  <a:pt x="240" y="283"/>
                </a:lnTo>
                <a:lnTo>
                  <a:pt x="240" y="283"/>
                </a:lnTo>
                <a:lnTo>
                  <a:pt x="234" y="282"/>
                </a:lnTo>
                <a:lnTo>
                  <a:pt x="227" y="281"/>
                </a:lnTo>
                <a:lnTo>
                  <a:pt x="222" y="279"/>
                </a:lnTo>
                <a:lnTo>
                  <a:pt x="216" y="276"/>
                </a:lnTo>
                <a:lnTo>
                  <a:pt x="210" y="273"/>
                </a:lnTo>
                <a:lnTo>
                  <a:pt x="205" y="269"/>
                </a:lnTo>
                <a:lnTo>
                  <a:pt x="195" y="260"/>
                </a:lnTo>
                <a:lnTo>
                  <a:pt x="187" y="247"/>
                </a:lnTo>
                <a:lnTo>
                  <a:pt x="180" y="233"/>
                </a:lnTo>
                <a:lnTo>
                  <a:pt x="173" y="218"/>
                </a:lnTo>
                <a:lnTo>
                  <a:pt x="168" y="202"/>
                </a:lnTo>
                <a:lnTo>
                  <a:pt x="168" y="202"/>
                </a:lnTo>
                <a:close/>
                <a:moveTo>
                  <a:pt x="261" y="516"/>
                </a:moveTo>
                <a:lnTo>
                  <a:pt x="253" y="373"/>
                </a:lnTo>
                <a:lnTo>
                  <a:pt x="226" y="373"/>
                </a:lnTo>
                <a:lnTo>
                  <a:pt x="218" y="516"/>
                </a:lnTo>
                <a:lnTo>
                  <a:pt x="141" y="324"/>
                </a:lnTo>
                <a:lnTo>
                  <a:pt x="163" y="316"/>
                </a:lnTo>
                <a:lnTo>
                  <a:pt x="163" y="316"/>
                </a:lnTo>
                <a:lnTo>
                  <a:pt x="165" y="315"/>
                </a:lnTo>
                <a:lnTo>
                  <a:pt x="167" y="312"/>
                </a:lnTo>
                <a:lnTo>
                  <a:pt x="189" y="287"/>
                </a:lnTo>
                <a:lnTo>
                  <a:pt x="189" y="287"/>
                </a:lnTo>
                <a:lnTo>
                  <a:pt x="200" y="297"/>
                </a:lnTo>
                <a:lnTo>
                  <a:pt x="206" y="300"/>
                </a:lnTo>
                <a:lnTo>
                  <a:pt x="212" y="303"/>
                </a:lnTo>
                <a:lnTo>
                  <a:pt x="219" y="305"/>
                </a:lnTo>
                <a:lnTo>
                  <a:pt x="225" y="307"/>
                </a:lnTo>
                <a:lnTo>
                  <a:pt x="232" y="308"/>
                </a:lnTo>
                <a:lnTo>
                  <a:pt x="240" y="308"/>
                </a:lnTo>
                <a:lnTo>
                  <a:pt x="240" y="308"/>
                </a:lnTo>
                <a:lnTo>
                  <a:pt x="247" y="308"/>
                </a:lnTo>
                <a:lnTo>
                  <a:pt x="254" y="307"/>
                </a:lnTo>
                <a:lnTo>
                  <a:pt x="260" y="305"/>
                </a:lnTo>
                <a:lnTo>
                  <a:pt x="266" y="303"/>
                </a:lnTo>
                <a:lnTo>
                  <a:pt x="279" y="297"/>
                </a:lnTo>
                <a:lnTo>
                  <a:pt x="290" y="288"/>
                </a:lnTo>
                <a:lnTo>
                  <a:pt x="311" y="312"/>
                </a:lnTo>
                <a:lnTo>
                  <a:pt x="311" y="312"/>
                </a:lnTo>
                <a:lnTo>
                  <a:pt x="313" y="315"/>
                </a:lnTo>
                <a:lnTo>
                  <a:pt x="316" y="316"/>
                </a:lnTo>
                <a:lnTo>
                  <a:pt x="336" y="323"/>
                </a:lnTo>
                <a:lnTo>
                  <a:pt x="261" y="516"/>
                </a:lnTo>
                <a:close/>
                <a:moveTo>
                  <a:pt x="221" y="324"/>
                </a:moveTo>
                <a:lnTo>
                  <a:pt x="221" y="324"/>
                </a:lnTo>
                <a:lnTo>
                  <a:pt x="213" y="344"/>
                </a:lnTo>
                <a:lnTo>
                  <a:pt x="226" y="362"/>
                </a:lnTo>
                <a:lnTo>
                  <a:pt x="254" y="362"/>
                </a:lnTo>
                <a:lnTo>
                  <a:pt x="266" y="344"/>
                </a:lnTo>
                <a:lnTo>
                  <a:pt x="266" y="344"/>
                </a:lnTo>
                <a:lnTo>
                  <a:pt x="258" y="324"/>
                </a:lnTo>
                <a:lnTo>
                  <a:pt x="258" y="324"/>
                </a:lnTo>
                <a:lnTo>
                  <a:pt x="221" y="324"/>
                </a:lnTo>
                <a:lnTo>
                  <a:pt x="221" y="324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grpSp>
        <p:nvGrpSpPr>
          <p:cNvPr id="11" name="그룹 10"/>
          <p:cNvGrpSpPr/>
          <p:nvPr/>
        </p:nvGrpSpPr>
        <p:grpSpPr>
          <a:xfrm>
            <a:off x="1069297" y="3429000"/>
            <a:ext cx="717791" cy="600896"/>
            <a:chOff x="1118014" y="3959571"/>
            <a:chExt cx="486434" cy="407216"/>
          </a:xfrm>
        </p:grpSpPr>
        <p:sp>
          <p:nvSpPr>
            <p:cNvPr id="13" name="직사각형 12"/>
            <p:cNvSpPr/>
            <p:nvPr/>
          </p:nvSpPr>
          <p:spPr>
            <a:xfrm>
              <a:off x="1118014" y="3959571"/>
              <a:ext cx="486434" cy="40721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square" lIns="90000" tIns="46800" rIns="90000" bIns="4680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/>
              <a:endParaRPr lang="ko-KR" altLang="en-US" sz="1400" b="1" kern="0"/>
            </a:p>
          </p:txBody>
        </p:sp>
        <p:sp>
          <p:nvSpPr>
            <p:cNvPr id="14" name="Freeform 16"/>
            <p:cNvSpPr>
              <a:spLocks noEditPoints="1"/>
            </p:cNvSpPr>
            <p:nvPr/>
          </p:nvSpPr>
          <p:spPr bwMode="auto">
            <a:xfrm>
              <a:off x="1134924" y="3981009"/>
              <a:ext cx="452614" cy="364341"/>
            </a:xfrm>
            <a:custGeom>
              <a:avLst/>
              <a:gdLst>
                <a:gd name="T0" fmla="*/ 146 w 669"/>
                <a:gd name="T1" fmla="*/ 306 h 520"/>
                <a:gd name="T2" fmla="*/ 120 w 669"/>
                <a:gd name="T3" fmla="*/ 291 h 520"/>
                <a:gd name="T4" fmla="*/ 182 w 669"/>
                <a:gd name="T5" fmla="*/ 286 h 520"/>
                <a:gd name="T6" fmla="*/ 198 w 669"/>
                <a:gd name="T7" fmla="*/ 231 h 520"/>
                <a:gd name="T8" fmla="*/ 195 w 669"/>
                <a:gd name="T9" fmla="*/ 171 h 520"/>
                <a:gd name="T10" fmla="*/ 142 w 669"/>
                <a:gd name="T11" fmla="*/ 134 h 520"/>
                <a:gd name="T12" fmla="*/ 77 w 669"/>
                <a:gd name="T13" fmla="*/ 171 h 520"/>
                <a:gd name="T14" fmla="*/ 74 w 669"/>
                <a:gd name="T15" fmla="*/ 233 h 520"/>
                <a:gd name="T16" fmla="*/ 87 w 669"/>
                <a:gd name="T17" fmla="*/ 289 h 520"/>
                <a:gd name="T18" fmla="*/ 13 w 669"/>
                <a:gd name="T19" fmla="*/ 345 h 520"/>
                <a:gd name="T20" fmla="*/ 5 w 669"/>
                <a:gd name="T21" fmla="*/ 418 h 520"/>
                <a:gd name="T22" fmla="*/ 86 w 669"/>
                <a:gd name="T23" fmla="*/ 427 h 520"/>
                <a:gd name="T24" fmla="*/ 112 w 669"/>
                <a:gd name="T25" fmla="*/ 210 h 520"/>
                <a:gd name="T26" fmla="*/ 182 w 669"/>
                <a:gd name="T27" fmla="*/ 206 h 520"/>
                <a:gd name="T28" fmla="*/ 146 w 669"/>
                <a:gd name="T29" fmla="*/ 282 h 520"/>
                <a:gd name="T30" fmla="*/ 100 w 669"/>
                <a:gd name="T31" fmla="*/ 251 h 520"/>
                <a:gd name="T32" fmla="*/ 523 w 669"/>
                <a:gd name="T33" fmla="*/ 306 h 520"/>
                <a:gd name="T34" fmla="*/ 569 w 669"/>
                <a:gd name="T35" fmla="*/ 274 h 520"/>
                <a:gd name="T36" fmla="*/ 597 w 669"/>
                <a:gd name="T37" fmla="*/ 220 h 520"/>
                <a:gd name="T38" fmla="*/ 585 w 669"/>
                <a:gd name="T39" fmla="*/ 158 h 520"/>
                <a:gd name="T40" fmla="*/ 531 w 669"/>
                <a:gd name="T41" fmla="*/ 132 h 520"/>
                <a:gd name="T42" fmla="*/ 472 w 669"/>
                <a:gd name="T43" fmla="*/ 184 h 520"/>
                <a:gd name="T44" fmla="*/ 478 w 669"/>
                <a:gd name="T45" fmla="*/ 245 h 520"/>
                <a:gd name="T46" fmla="*/ 496 w 669"/>
                <a:gd name="T47" fmla="*/ 291 h 520"/>
                <a:gd name="T48" fmla="*/ 556 w 669"/>
                <a:gd name="T49" fmla="*/ 287 h 520"/>
                <a:gd name="T50" fmla="*/ 579 w 669"/>
                <a:gd name="T51" fmla="*/ 410 h 520"/>
                <a:gd name="T52" fmla="*/ 664 w 669"/>
                <a:gd name="T53" fmla="*/ 418 h 520"/>
                <a:gd name="T54" fmla="*/ 661 w 669"/>
                <a:gd name="T55" fmla="*/ 355 h 520"/>
                <a:gd name="T56" fmla="*/ 612 w 669"/>
                <a:gd name="T57" fmla="*/ 301 h 520"/>
                <a:gd name="T58" fmla="*/ 492 w 669"/>
                <a:gd name="T59" fmla="*/ 239 h 520"/>
                <a:gd name="T60" fmla="*/ 553 w 669"/>
                <a:gd name="T61" fmla="*/ 185 h 520"/>
                <a:gd name="T62" fmla="*/ 566 w 669"/>
                <a:gd name="T63" fmla="*/ 258 h 520"/>
                <a:gd name="T64" fmla="*/ 418 w 669"/>
                <a:gd name="T65" fmla="*/ 285 h 520"/>
                <a:gd name="T66" fmla="*/ 439 w 669"/>
                <a:gd name="T67" fmla="*/ 208 h 520"/>
                <a:gd name="T68" fmla="*/ 456 w 669"/>
                <a:gd name="T69" fmla="*/ 139 h 520"/>
                <a:gd name="T70" fmla="*/ 442 w 669"/>
                <a:gd name="T71" fmla="*/ 76 h 520"/>
                <a:gd name="T72" fmla="*/ 359 w 669"/>
                <a:gd name="T73" fmla="*/ 2 h 520"/>
                <a:gd name="T74" fmla="*/ 243 w 669"/>
                <a:gd name="T75" fmla="*/ 45 h 520"/>
                <a:gd name="T76" fmla="*/ 217 w 669"/>
                <a:gd name="T77" fmla="*/ 137 h 520"/>
                <a:gd name="T78" fmla="*/ 220 w 669"/>
                <a:gd name="T79" fmla="*/ 191 h 520"/>
                <a:gd name="T80" fmla="*/ 263 w 669"/>
                <a:gd name="T81" fmla="*/ 244 h 520"/>
                <a:gd name="T82" fmla="*/ 160 w 669"/>
                <a:gd name="T83" fmla="*/ 331 h 520"/>
                <a:gd name="T84" fmla="*/ 106 w 669"/>
                <a:gd name="T85" fmla="*/ 495 h 520"/>
                <a:gd name="T86" fmla="*/ 184 w 669"/>
                <a:gd name="T87" fmla="*/ 517 h 520"/>
                <a:gd name="T88" fmla="*/ 490 w 669"/>
                <a:gd name="T89" fmla="*/ 506 h 520"/>
                <a:gd name="T90" fmla="*/ 557 w 669"/>
                <a:gd name="T91" fmla="*/ 418 h 520"/>
                <a:gd name="T92" fmla="*/ 475 w 669"/>
                <a:gd name="T93" fmla="*/ 306 h 520"/>
                <a:gd name="T94" fmla="*/ 441 w 669"/>
                <a:gd name="T95" fmla="*/ 172 h 520"/>
                <a:gd name="T96" fmla="*/ 228 w 669"/>
                <a:gd name="T97" fmla="*/ 149 h 520"/>
                <a:gd name="T98" fmla="*/ 230 w 669"/>
                <a:gd name="T99" fmla="*/ 173 h 520"/>
                <a:gd name="T100" fmla="*/ 260 w 669"/>
                <a:gd name="T101" fmla="*/ 142 h 520"/>
                <a:gd name="T102" fmla="*/ 370 w 669"/>
                <a:gd name="T103" fmla="*/ 93 h 520"/>
                <a:gd name="T104" fmla="*/ 410 w 669"/>
                <a:gd name="T105" fmla="*/ 170 h 520"/>
                <a:gd name="T106" fmla="*/ 354 w 669"/>
                <a:gd name="T107" fmla="*/ 267 h 520"/>
                <a:gd name="T108" fmla="*/ 304 w 669"/>
                <a:gd name="T109" fmla="*/ 257 h 520"/>
                <a:gd name="T110" fmla="*/ 315 w 669"/>
                <a:gd name="T111" fmla="*/ 493 h 520"/>
                <a:gd name="T112" fmla="*/ 317 w 669"/>
                <a:gd name="T113" fmla="*/ 293 h 520"/>
                <a:gd name="T114" fmla="*/ 384 w 669"/>
                <a:gd name="T115" fmla="*/ 276 h 520"/>
                <a:gd name="T116" fmla="*/ 323 w 669"/>
                <a:gd name="T117" fmla="*/ 347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9" h="520">
                  <a:moveTo>
                    <a:pt x="125" y="306"/>
                  </a:moveTo>
                  <a:lnTo>
                    <a:pt x="125" y="306"/>
                  </a:lnTo>
                  <a:lnTo>
                    <a:pt x="121" y="318"/>
                  </a:lnTo>
                  <a:lnTo>
                    <a:pt x="128" y="327"/>
                  </a:lnTo>
                  <a:lnTo>
                    <a:pt x="129" y="327"/>
                  </a:lnTo>
                  <a:lnTo>
                    <a:pt x="129" y="327"/>
                  </a:lnTo>
                  <a:lnTo>
                    <a:pt x="139" y="318"/>
                  </a:lnTo>
                  <a:lnTo>
                    <a:pt x="147" y="309"/>
                  </a:lnTo>
                  <a:lnTo>
                    <a:pt x="147" y="309"/>
                  </a:lnTo>
                  <a:lnTo>
                    <a:pt x="146" y="306"/>
                  </a:lnTo>
                  <a:lnTo>
                    <a:pt x="146" y="306"/>
                  </a:lnTo>
                  <a:lnTo>
                    <a:pt x="125" y="306"/>
                  </a:lnTo>
                  <a:lnTo>
                    <a:pt x="125" y="306"/>
                  </a:lnTo>
                  <a:close/>
                  <a:moveTo>
                    <a:pt x="92" y="299"/>
                  </a:moveTo>
                  <a:lnTo>
                    <a:pt x="92" y="299"/>
                  </a:lnTo>
                  <a:lnTo>
                    <a:pt x="94" y="297"/>
                  </a:lnTo>
                  <a:lnTo>
                    <a:pt x="107" y="282"/>
                  </a:lnTo>
                  <a:lnTo>
                    <a:pt x="107" y="282"/>
                  </a:lnTo>
                  <a:lnTo>
                    <a:pt x="113" y="287"/>
                  </a:lnTo>
                  <a:lnTo>
                    <a:pt x="120" y="291"/>
                  </a:lnTo>
                  <a:lnTo>
                    <a:pt x="128" y="293"/>
                  </a:lnTo>
                  <a:lnTo>
                    <a:pt x="135" y="294"/>
                  </a:lnTo>
                  <a:lnTo>
                    <a:pt x="135" y="294"/>
                  </a:lnTo>
                  <a:lnTo>
                    <a:pt x="144" y="293"/>
                  </a:lnTo>
                  <a:lnTo>
                    <a:pt x="151" y="291"/>
                  </a:lnTo>
                  <a:lnTo>
                    <a:pt x="158" y="287"/>
                  </a:lnTo>
                  <a:lnTo>
                    <a:pt x="164" y="282"/>
                  </a:lnTo>
                  <a:lnTo>
                    <a:pt x="171" y="291"/>
                  </a:lnTo>
                  <a:lnTo>
                    <a:pt x="171" y="291"/>
                  </a:lnTo>
                  <a:lnTo>
                    <a:pt x="182" y="286"/>
                  </a:lnTo>
                  <a:lnTo>
                    <a:pt x="171" y="274"/>
                  </a:lnTo>
                  <a:lnTo>
                    <a:pt x="171" y="274"/>
                  </a:lnTo>
                  <a:lnTo>
                    <a:pt x="171" y="274"/>
                  </a:lnTo>
                  <a:lnTo>
                    <a:pt x="171" y="274"/>
                  </a:lnTo>
                  <a:lnTo>
                    <a:pt x="179" y="263"/>
                  </a:lnTo>
                  <a:lnTo>
                    <a:pt x="184" y="250"/>
                  </a:lnTo>
                  <a:lnTo>
                    <a:pt x="184" y="250"/>
                  </a:lnTo>
                  <a:lnTo>
                    <a:pt x="191" y="244"/>
                  </a:lnTo>
                  <a:lnTo>
                    <a:pt x="195" y="237"/>
                  </a:lnTo>
                  <a:lnTo>
                    <a:pt x="198" y="231"/>
                  </a:lnTo>
                  <a:lnTo>
                    <a:pt x="199" y="226"/>
                  </a:lnTo>
                  <a:lnTo>
                    <a:pt x="199" y="220"/>
                  </a:lnTo>
                  <a:lnTo>
                    <a:pt x="198" y="216"/>
                  </a:lnTo>
                  <a:lnTo>
                    <a:pt x="196" y="210"/>
                  </a:lnTo>
                  <a:lnTo>
                    <a:pt x="196" y="210"/>
                  </a:lnTo>
                  <a:lnTo>
                    <a:pt x="197" y="201"/>
                  </a:lnTo>
                  <a:lnTo>
                    <a:pt x="198" y="193"/>
                  </a:lnTo>
                  <a:lnTo>
                    <a:pt x="197" y="184"/>
                  </a:lnTo>
                  <a:lnTo>
                    <a:pt x="196" y="177"/>
                  </a:lnTo>
                  <a:lnTo>
                    <a:pt x="195" y="171"/>
                  </a:lnTo>
                  <a:lnTo>
                    <a:pt x="192" y="164"/>
                  </a:lnTo>
                  <a:lnTo>
                    <a:pt x="188" y="158"/>
                  </a:lnTo>
                  <a:lnTo>
                    <a:pt x="184" y="153"/>
                  </a:lnTo>
                  <a:lnTo>
                    <a:pt x="180" y="148"/>
                  </a:lnTo>
                  <a:lnTo>
                    <a:pt x="175" y="144"/>
                  </a:lnTo>
                  <a:lnTo>
                    <a:pt x="168" y="141"/>
                  </a:lnTo>
                  <a:lnTo>
                    <a:pt x="162" y="138"/>
                  </a:lnTo>
                  <a:lnTo>
                    <a:pt x="156" y="136"/>
                  </a:lnTo>
                  <a:lnTo>
                    <a:pt x="149" y="135"/>
                  </a:lnTo>
                  <a:lnTo>
                    <a:pt x="142" y="134"/>
                  </a:lnTo>
                  <a:lnTo>
                    <a:pt x="134" y="132"/>
                  </a:lnTo>
                  <a:lnTo>
                    <a:pt x="134" y="132"/>
                  </a:lnTo>
                  <a:lnTo>
                    <a:pt x="122" y="134"/>
                  </a:lnTo>
                  <a:lnTo>
                    <a:pt x="111" y="136"/>
                  </a:lnTo>
                  <a:lnTo>
                    <a:pt x="103" y="140"/>
                  </a:lnTo>
                  <a:lnTo>
                    <a:pt x="95" y="144"/>
                  </a:lnTo>
                  <a:lnTo>
                    <a:pt x="89" y="150"/>
                  </a:lnTo>
                  <a:lnTo>
                    <a:pt x="84" y="157"/>
                  </a:lnTo>
                  <a:lnTo>
                    <a:pt x="80" y="163"/>
                  </a:lnTo>
                  <a:lnTo>
                    <a:pt x="77" y="171"/>
                  </a:lnTo>
                  <a:lnTo>
                    <a:pt x="75" y="178"/>
                  </a:lnTo>
                  <a:lnTo>
                    <a:pt x="74" y="184"/>
                  </a:lnTo>
                  <a:lnTo>
                    <a:pt x="73" y="197"/>
                  </a:lnTo>
                  <a:lnTo>
                    <a:pt x="73" y="208"/>
                  </a:lnTo>
                  <a:lnTo>
                    <a:pt x="74" y="212"/>
                  </a:lnTo>
                  <a:lnTo>
                    <a:pt x="74" y="212"/>
                  </a:lnTo>
                  <a:lnTo>
                    <a:pt x="72" y="219"/>
                  </a:lnTo>
                  <a:lnTo>
                    <a:pt x="72" y="224"/>
                  </a:lnTo>
                  <a:lnTo>
                    <a:pt x="73" y="228"/>
                  </a:lnTo>
                  <a:lnTo>
                    <a:pt x="74" y="233"/>
                  </a:lnTo>
                  <a:lnTo>
                    <a:pt x="77" y="238"/>
                  </a:lnTo>
                  <a:lnTo>
                    <a:pt x="82" y="245"/>
                  </a:lnTo>
                  <a:lnTo>
                    <a:pt x="88" y="251"/>
                  </a:lnTo>
                  <a:lnTo>
                    <a:pt x="87" y="250"/>
                  </a:lnTo>
                  <a:lnTo>
                    <a:pt x="87" y="250"/>
                  </a:lnTo>
                  <a:lnTo>
                    <a:pt x="93" y="263"/>
                  </a:lnTo>
                  <a:lnTo>
                    <a:pt x="100" y="274"/>
                  </a:lnTo>
                  <a:lnTo>
                    <a:pt x="100" y="274"/>
                  </a:lnTo>
                  <a:lnTo>
                    <a:pt x="100" y="274"/>
                  </a:lnTo>
                  <a:lnTo>
                    <a:pt x="87" y="289"/>
                  </a:lnTo>
                  <a:lnTo>
                    <a:pt x="57" y="300"/>
                  </a:lnTo>
                  <a:lnTo>
                    <a:pt x="57" y="300"/>
                  </a:lnTo>
                  <a:lnTo>
                    <a:pt x="54" y="302"/>
                  </a:lnTo>
                  <a:lnTo>
                    <a:pt x="47" y="305"/>
                  </a:lnTo>
                  <a:lnTo>
                    <a:pt x="38" y="311"/>
                  </a:lnTo>
                  <a:lnTo>
                    <a:pt x="33" y="316"/>
                  </a:lnTo>
                  <a:lnTo>
                    <a:pt x="28" y="321"/>
                  </a:lnTo>
                  <a:lnTo>
                    <a:pt x="22" y="327"/>
                  </a:lnTo>
                  <a:lnTo>
                    <a:pt x="17" y="336"/>
                  </a:lnTo>
                  <a:lnTo>
                    <a:pt x="13" y="345"/>
                  </a:lnTo>
                  <a:lnTo>
                    <a:pt x="8" y="355"/>
                  </a:lnTo>
                  <a:lnTo>
                    <a:pt x="5" y="367"/>
                  </a:lnTo>
                  <a:lnTo>
                    <a:pt x="2" y="381"/>
                  </a:lnTo>
                  <a:lnTo>
                    <a:pt x="0" y="396"/>
                  </a:lnTo>
                  <a:lnTo>
                    <a:pt x="0" y="413"/>
                  </a:lnTo>
                  <a:lnTo>
                    <a:pt x="0" y="413"/>
                  </a:lnTo>
                  <a:lnTo>
                    <a:pt x="0" y="415"/>
                  </a:lnTo>
                  <a:lnTo>
                    <a:pt x="1" y="417"/>
                  </a:lnTo>
                  <a:lnTo>
                    <a:pt x="3" y="418"/>
                  </a:lnTo>
                  <a:lnTo>
                    <a:pt x="5" y="418"/>
                  </a:lnTo>
                  <a:lnTo>
                    <a:pt x="5" y="418"/>
                  </a:lnTo>
                  <a:lnTo>
                    <a:pt x="44" y="418"/>
                  </a:lnTo>
                  <a:lnTo>
                    <a:pt x="44" y="421"/>
                  </a:lnTo>
                  <a:lnTo>
                    <a:pt x="44" y="421"/>
                  </a:lnTo>
                  <a:lnTo>
                    <a:pt x="44" y="424"/>
                  </a:lnTo>
                  <a:lnTo>
                    <a:pt x="46" y="426"/>
                  </a:lnTo>
                  <a:lnTo>
                    <a:pt x="48" y="427"/>
                  </a:lnTo>
                  <a:lnTo>
                    <a:pt x="50" y="427"/>
                  </a:lnTo>
                  <a:lnTo>
                    <a:pt x="86" y="427"/>
                  </a:lnTo>
                  <a:lnTo>
                    <a:pt x="86" y="427"/>
                  </a:lnTo>
                  <a:lnTo>
                    <a:pt x="90" y="410"/>
                  </a:lnTo>
                  <a:lnTo>
                    <a:pt x="94" y="394"/>
                  </a:lnTo>
                  <a:lnTo>
                    <a:pt x="100" y="380"/>
                  </a:lnTo>
                  <a:lnTo>
                    <a:pt x="105" y="366"/>
                  </a:lnTo>
                  <a:lnTo>
                    <a:pt x="79" y="303"/>
                  </a:lnTo>
                  <a:lnTo>
                    <a:pt x="92" y="299"/>
                  </a:lnTo>
                  <a:close/>
                  <a:moveTo>
                    <a:pt x="90" y="213"/>
                  </a:moveTo>
                  <a:lnTo>
                    <a:pt x="90" y="213"/>
                  </a:lnTo>
                  <a:lnTo>
                    <a:pt x="102" y="212"/>
                  </a:lnTo>
                  <a:lnTo>
                    <a:pt x="112" y="210"/>
                  </a:lnTo>
                  <a:lnTo>
                    <a:pt x="122" y="207"/>
                  </a:lnTo>
                  <a:lnTo>
                    <a:pt x="130" y="202"/>
                  </a:lnTo>
                  <a:lnTo>
                    <a:pt x="139" y="198"/>
                  </a:lnTo>
                  <a:lnTo>
                    <a:pt x="145" y="194"/>
                  </a:lnTo>
                  <a:lnTo>
                    <a:pt x="156" y="185"/>
                  </a:lnTo>
                  <a:lnTo>
                    <a:pt x="156" y="185"/>
                  </a:lnTo>
                  <a:lnTo>
                    <a:pt x="161" y="192"/>
                  </a:lnTo>
                  <a:lnTo>
                    <a:pt x="167" y="198"/>
                  </a:lnTo>
                  <a:lnTo>
                    <a:pt x="175" y="202"/>
                  </a:lnTo>
                  <a:lnTo>
                    <a:pt x="182" y="206"/>
                  </a:lnTo>
                  <a:lnTo>
                    <a:pt x="182" y="206"/>
                  </a:lnTo>
                  <a:lnTo>
                    <a:pt x="181" y="220"/>
                  </a:lnTo>
                  <a:lnTo>
                    <a:pt x="178" y="234"/>
                  </a:lnTo>
                  <a:lnTo>
                    <a:pt x="175" y="247"/>
                  </a:lnTo>
                  <a:lnTo>
                    <a:pt x="169" y="258"/>
                  </a:lnTo>
                  <a:lnTo>
                    <a:pt x="162" y="269"/>
                  </a:lnTo>
                  <a:lnTo>
                    <a:pt x="159" y="273"/>
                  </a:lnTo>
                  <a:lnTo>
                    <a:pt x="155" y="276"/>
                  </a:lnTo>
                  <a:lnTo>
                    <a:pt x="150" y="280"/>
                  </a:lnTo>
                  <a:lnTo>
                    <a:pt x="146" y="282"/>
                  </a:lnTo>
                  <a:lnTo>
                    <a:pt x="141" y="283"/>
                  </a:lnTo>
                  <a:lnTo>
                    <a:pt x="135" y="284"/>
                  </a:lnTo>
                  <a:lnTo>
                    <a:pt x="135" y="284"/>
                  </a:lnTo>
                  <a:lnTo>
                    <a:pt x="131" y="283"/>
                  </a:lnTo>
                  <a:lnTo>
                    <a:pt x="127" y="282"/>
                  </a:lnTo>
                  <a:lnTo>
                    <a:pt x="123" y="281"/>
                  </a:lnTo>
                  <a:lnTo>
                    <a:pt x="119" y="278"/>
                  </a:lnTo>
                  <a:lnTo>
                    <a:pt x="111" y="271"/>
                  </a:lnTo>
                  <a:lnTo>
                    <a:pt x="105" y="262"/>
                  </a:lnTo>
                  <a:lnTo>
                    <a:pt x="100" y="251"/>
                  </a:lnTo>
                  <a:lnTo>
                    <a:pt x="95" y="239"/>
                  </a:lnTo>
                  <a:lnTo>
                    <a:pt x="92" y="227"/>
                  </a:lnTo>
                  <a:lnTo>
                    <a:pt x="90" y="213"/>
                  </a:lnTo>
                  <a:lnTo>
                    <a:pt x="90" y="213"/>
                  </a:lnTo>
                  <a:close/>
                  <a:moveTo>
                    <a:pt x="541" y="327"/>
                  </a:moveTo>
                  <a:lnTo>
                    <a:pt x="548" y="318"/>
                  </a:lnTo>
                  <a:lnTo>
                    <a:pt x="548" y="318"/>
                  </a:lnTo>
                  <a:lnTo>
                    <a:pt x="543" y="306"/>
                  </a:lnTo>
                  <a:lnTo>
                    <a:pt x="543" y="306"/>
                  </a:lnTo>
                  <a:lnTo>
                    <a:pt x="523" y="306"/>
                  </a:lnTo>
                  <a:lnTo>
                    <a:pt x="523" y="306"/>
                  </a:lnTo>
                  <a:lnTo>
                    <a:pt x="522" y="309"/>
                  </a:lnTo>
                  <a:lnTo>
                    <a:pt x="522" y="309"/>
                  </a:lnTo>
                  <a:lnTo>
                    <a:pt x="530" y="318"/>
                  </a:lnTo>
                  <a:lnTo>
                    <a:pt x="539" y="327"/>
                  </a:lnTo>
                  <a:lnTo>
                    <a:pt x="541" y="327"/>
                  </a:lnTo>
                  <a:close/>
                  <a:moveTo>
                    <a:pt x="612" y="301"/>
                  </a:moveTo>
                  <a:lnTo>
                    <a:pt x="582" y="289"/>
                  </a:lnTo>
                  <a:lnTo>
                    <a:pt x="569" y="274"/>
                  </a:lnTo>
                  <a:lnTo>
                    <a:pt x="569" y="274"/>
                  </a:lnTo>
                  <a:lnTo>
                    <a:pt x="569" y="274"/>
                  </a:lnTo>
                  <a:lnTo>
                    <a:pt x="569" y="274"/>
                  </a:lnTo>
                  <a:lnTo>
                    <a:pt x="576" y="263"/>
                  </a:lnTo>
                  <a:lnTo>
                    <a:pt x="582" y="250"/>
                  </a:lnTo>
                  <a:lnTo>
                    <a:pt x="582" y="250"/>
                  </a:lnTo>
                  <a:lnTo>
                    <a:pt x="587" y="244"/>
                  </a:lnTo>
                  <a:lnTo>
                    <a:pt x="593" y="237"/>
                  </a:lnTo>
                  <a:lnTo>
                    <a:pt x="595" y="231"/>
                  </a:lnTo>
                  <a:lnTo>
                    <a:pt x="596" y="226"/>
                  </a:lnTo>
                  <a:lnTo>
                    <a:pt x="597" y="220"/>
                  </a:lnTo>
                  <a:lnTo>
                    <a:pt x="596" y="216"/>
                  </a:lnTo>
                  <a:lnTo>
                    <a:pt x="593" y="210"/>
                  </a:lnTo>
                  <a:lnTo>
                    <a:pt x="593" y="210"/>
                  </a:lnTo>
                  <a:lnTo>
                    <a:pt x="595" y="201"/>
                  </a:lnTo>
                  <a:lnTo>
                    <a:pt x="595" y="193"/>
                  </a:lnTo>
                  <a:lnTo>
                    <a:pt x="595" y="184"/>
                  </a:lnTo>
                  <a:lnTo>
                    <a:pt x="594" y="177"/>
                  </a:lnTo>
                  <a:lnTo>
                    <a:pt x="592" y="171"/>
                  </a:lnTo>
                  <a:lnTo>
                    <a:pt x="589" y="164"/>
                  </a:lnTo>
                  <a:lnTo>
                    <a:pt x="585" y="158"/>
                  </a:lnTo>
                  <a:lnTo>
                    <a:pt x="581" y="153"/>
                  </a:lnTo>
                  <a:lnTo>
                    <a:pt x="577" y="148"/>
                  </a:lnTo>
                  <a:lnTo>
                    <a:pt x="572" y="144"/>
                  </a:lnTo>
                  <a:lnTo>
                    <a:pt x="566" y="141"/>
                  </a:lnTo>
                  <a:lnTo>
                    <a:pt x="560" y="138"/>
                  </a:lnTo>
                  <a:lnTo>
                    <a:pt x="554" y="136"/>
                  </a:lnTo>
                  <a:lnTo>
                    <a:pt x="546" y="135"/>
                  </a:lnTo>
                  <a:lnTo>
                    <a:pt x="539" y="134"/>
                  </a:lnTo>
                  <a:lnTo>
                    <a:pt x="531" y="132"/>
                  </a:lnTo>
                  <a:lnTo>
                    <a:pt x="531" y="132"/>
                  </a:lnTo>
                  <a:lnTo>
                    <a:pt x="520" y="134"/>
                  </a:lnTo>
                  <a:lnTo>
                    <a:pt x="509" y="136"/>
                  </a:lnTo>
                  <a:lnTo>
                    <a:pt x="500" y="140"/>
                  </a:lnTo>
                  <a:lnTo>
                    <a:pt x="492" y="144"/>
                  </a:lnTo>
                  <a:lnTo>
                    <a:pt x="487" y="150"/>
                  </a:lnTo>
                  <a:lnTo>
                    <a:pt x="482" y="157"/>
                  </a:lnTo>
                  <a:lnTo>
                    <a:pt x="477" y="163"/>
                  </a:lnTo>
                  <a:lnTo>
                    <a:pt x="475" y="171"/>
                  </a:lnTo>
                  <a:lnTo>
                    <a:pt x="473" y="178"/>
                  </a:lnTo>
                  <a:lnTo>
                    <a:pt x="472" y="184"/>
                  </a:lnTo>
                  <a:lnTo>
                    <a:pt x="471" y="197"/>
                  </a:lnTo>
                  <a:lnTo>
                    <a:pt x="471" y="208"/>
                  </a:lnTo>
                  <a:lnTo>
                    <a:pt x="471" y="212"/>
                  </a:lnTo>
                  <a:lnTo>
                    <a:pt x="471" y="212"/>
                  </a:lnTo>
                  <a:lnTo>
                    <a:pt x="470" y="219"/>
                  </a:lnTo>
                  <a:lnTo>
                    <a:pt x="469" y="224"/>
                  </a:lnTo>
                  <a:lnTo>
                    <a:pt x="470" y="228"/>
                  </a:lnTo>
                  <a:lnTo>
                    <a:pt x="472" y="233"/>
                  </a:lnTo>
                  <a:lnTo>
                    <a:pt x="474" y="238"/>
                  </a:lnTo>
                  <a:lnTo>
                    <a:pt x="478" y="245"/>
                  </a:lnTo>
                  <a:lnTo>
                    <a:pt x="485" y="251"/>
                  </a:lnTo>
                  <a:lnTo>
                    <a:pt x="485" y="250"/>
                  </a:lnTo>
                  <a:lnTo>
                    <a:pt x="485" y="250"/>
                  </a:lnTo>
                  <a:lnTo>
                    <a:pt x="490" y="263"/>
                  </a:lnTo>
                  <a:lnTo>
                    <a:pt x="498" y="274"/>
                  </a:lnTo>
                  <a:lnTo>
                    <a:pt x="498" y="274"/>
                  </a:lnTo>
                  <a:lnTo>
                    <a:pt x="496" y="274"/>
                  </a:lnTo>
                  <a:lnTo>
                    <a:pt x="487" y="286"/>
                  </a:lnTo>
                  <a:lnTo>
                    <a:pt x="487" y="286"/>
                  </a:lnTo>
                  <a:lnTo>
                    <a:pt x="496" y="291"/>
                  </a:lnTo>
                  <a:lnTo>
                    <a:pt x="504" y="282"/>
                  </a:lnTo>
                  <a:lnTo>
                    <a:pt x="504" y="282"/>
                  </a:lnTo>
                  <a:lnTo>
                    <a:pt x="510" y="287"/>
                  </a:lnTo>
                  <a:lnTo>
                    <a:pt x="518" y="291"/>
                  </a:lnTo>
                  <a:lnTo>
                    <a:pt x="525" y="293"/>
                  </a:lnTo>
                  <a:lnTo>
                    <a:pt x="534" y="294"/>
                  </a:lnTo>
                  <a:lnTo>
                    <a:pt x="534" y="294"/>
                  </a:lnTo>
                  <a:lnTo>
                    <a:pt x="541" y="293"/>
                  </a:lnTo>
                  <a:lnTo>
                    <a:pt x="548" y="291"/>
                  </a:lnTo>
                  <a:lnTo>
                    <a:pt x="556" y="287"/>
                  </a:lnTo>
                  <a:lnTo>
                    <a:pt x="562" y="282"/>
                  </a:lnTo>
                  <a:lnTo>
                    <a:pt x="575" y="297"/>
                  </a:lnTo>
                  <a:lnTo>
                    <a:pt x="575" y="297"/>
                  </a:lnTo>
                  <a:lnTo>
                    <a:pt x="577" y="299"/>
                  </a:lnTo>
                  <a:lnTo>
                    <a:pt x="587" y="303"/>
                  </a:lnTo>
                  <a:lnTo>
                    <a:pt x="563" y="366"/>
                  </a:lnTo>
                  <a:lnTo>
                    <a:pt x="563" y="366"/>
                  </a:lnTo>
                  <a:lnTo>
                    <a:pt x="569" y="380"/>
                  </a:lnTo>
                  <a:lnTo>
                    <a:pt x="574" y="394"/>
                  </a:lnTo>
                  <a:lnTo>
                    <a:pt x="579" y="410"/>
                  </a:lnTo>
                  <a:lnTo>
                    <a:pt x="582" y="427"/>
                  </a:lnTo>
                  <a:lnTo>
                    <a:pt x="619" y="427"/>
                  </a:lnTo>
                  <a:lnTo>
                    <a:pt x="619" y="427"/>
                  </a:lnTo>
                  <a:lnTo>
                    <a:pt x="621" y="427"/>
                  </a:lnTo>
                  <a:lnTo>
                    <a:pt x="622" y="426"/>
                  </a:lnTo>
                  <a:lnTo>
                    <a:pt x="623" y="424"/>
                  </a:lnTo>
                  <a:lnTo>
                    <a:pt x="625" y="421"/>
                  </a:lnTo>
                  <a:lnTo>
                    <a:pt x="625" y="418"/>
                  </a:lnTo>
                  <a:lnTo>
                    <a:pt x="625" y="418"/>
                  </a:lnTo>
                  <a:lnTo>
                    <a:pt x="664" y="418"/>
                  </a:lnTo>
                  <a:lnTo>
                    <a:pt x="664" y="418"/>
                  </a:lnTo>
                  <a:lnTo>
                    <a:pt x="666" y="418"/>
                  </a:lnTo>
                  <a:lnTo>
                    <a:pt x="667" y="417"/>
                  </a:lnTo>
                  <a:lnTo>
                    <a:pt x="668" y="415"/>
                  </a:lnTo>
                  <a:lnTo>
                    <a:pt x="669" y="413"/>
                  </a:lnTo>
                  <a:lnTo>
                    <a:pt x="669" y="413"/>
                  </a:lnTo>
                  <a:lnTo>
                    <a:pt x="668" y="396"/>
                  </a:lnTo>
                  <a:lnTo>
                    <a:pt x="667" y="381"/>
                  </a:lnTo>
                  <a:lnTo>
                    <a:pt x="664" y="367"/>
                  </a:lnTo>
                  <a:lnTo>
                    <a:pt x="661" y="355"/>
                  </a:lnTo>
                  <a:lnTo>
                    <a:pt x="656" y="345"/>
                  </a:lnTo>
                  <a:lnTo>
                    <a:pt x="651" y="336"/>
                  </a:lnTo>
                  <a:lnTo>
                    <a:pt x="647" y="327"/>
                  </a:lnTo>
                  <a:lnTo>
                    <a:pt x="641" y="321"/>
                  </a:lnTo>
                  <a:lnTo>
                    <a:pt x="636" y="316"/>
                  </a:lnTo>
                  <a:lnTo>
                    <a:pt x="631" y="311"/>
                  </a:lnTo>
                  <a:lnTo>
                    <a:pt x="621" y="305"/>
                  </a:lnTo>
                  <a:lnTo>
                    <a:pt x="615" y="302"/>
                  </a:lnTo>
                  <a:lnTo>
                    <a:pt x="612" y="301"/>
                  </a:lnTo>
                  <a:lnTo>
                    <a:pt x="612" y="301"/>
                  </a:lnTo>
                  <a:close/>
                  <a:moveTo>
                    <a:pt x="534" y="284"/>
                  </a:moveTo>
                  <a:lnTo>
                    <a:pt x="534" y="284"/>
                  </a:lnTo>
                  <a:lnTo>
                    <a:pt x="528" y="283"/>
                  </a:lnTo>
                  <a:lnTo>
                    <a:pt x="524" y="282"/>
                  </a:lnTo>
                  <a:lnTo>
                    <a:pt x="520" y="281"/>
                  </a:lnTo>
                  <a:lnTo>
                    <a:pt x="516" y="278"/>
                  </a:lnTo>
                  <a:lnTo>
                    <a:pt x="508" y="271"/>
                  </a:lnTo>
                  <a:lnTo>
                    <a:pt x="502" y="262"/>
                  </a:lnTo>
                  <a:lnTo>
                    <a:pt x="496" y="251"/>
                  </a:lnTo>
                  <a:lnTo>
                    <a:pt x="492" y="239"/>
                  </a:lnTo>
                  <a:lnTo>
                    <a:pt x="490" y="227"/>
                  </a:lnTo>
                  <a:lnTo>
                    <a:pt x="488" y="213"/>
                  </a:lnTo>
                  <a:lnTo>
                    <a:pt x="488" y="213"/>
                  </a:lnTo>
                  <a:lnTo>
                    <a:pt x="500" y="212"/>
                  </a:lnTo>
                  <a:lnTo>
                    <a:pt x="510" y="210"/>
                  </a:lnTo>
                  <a:lnTo>
                    <a:pt x="520" y="207"/>
                  </a:lnTo>
                  <a:lnTo>
                    <a:pt x="528" y="202"/>
                  </a:lnTo>
                  <a:lnTo>
                    <a:pt x="536" y="198"/>
                  </a:lnTo>
                  <a:lnTo>
                    <a:pt x="542" y="194"/>
                  </a:lnTo>
                  <a:lnTo>
                    <a:pt x="553" y="185"/>
                  </a:lnTo>
                  <a:lnTo>
                    <a:pt x="553" y="185"/>
                  </a:lnTo>
                  <a:lnTo>
                    <a:pt x="558" y="192"/>
                  </a:lnTo>
                  <a:lnTo>
                    <a:pt x="564" y="198"/>
                  </a:lnTo>
                  <a:lnTo>
                    <a:pt x="572" y="202"/>
                  </a:lnTo>
                  <a:lnTo>
                    <a:pt x="579" y="206"/>
                  </a:lnTo>
                  <a:lnTo>
                    <a:pt x="579" y="206"/>
                  </a:lnTo>
                  <a:lnTo>
                    <a:pt x="578" y="220"/>
                  </a:lnTo>
                  <a:lnTo>
                    <a:pt x="576" y="234"/>
                  </a:lnTo>
                  <a:lnTo>
                    <a:pt x="572" y="247"/>
                  </a:lnTo>
                  <a:lnTo>
                    <a:pt x="566" y="258"/>
                  </a:lnTo>
                  <a:lnTo>
                    <a:pt x="560" y="269"/>
                  </a:lnTo>
                  <a:lnTo>
                    <a:pt x="556" y="273"/>
                  </a:lnTo>
                  <a:lnTo>
                    <a:pt x="553" y="276"/>
                  </a:lnTo>
                  <a:lnTo>
                    <a:pt x="548" y="280"/>
                  </a:lnTo>
                  <a:lnTo>
                    <a:pt x="543" y="282"/>
                  </a:lnTo>
                  <a:lnTo>
                    <a:pt x="539" y="283"/>
                  </a:lnTo>
                  <a:lnTo>
                    <a:pt x="534" y="284"/>
                  </a:lnTo>
                  <a:lnTo>
                    <a:pt x="534" y="284"/>
                  </a:lnTo>
                  <a:close/>
                  <a:moveTo>
                    <a:pt x="469" y="303"/>
                  </a:moveTo>
                  <a:lnTo>
                    <a:pt x="418" y="285"/>
                  </a:lnTo>
                  <a:lnTo>
                    <a:pt x="398" y="261"/>
                  </a:lnTo>
                  <a:lnTo>
                    <a:pt x="398" y="261"/>
                  </a:lnTo>
                  <a:lnTo>
                    <a:pt x="403" y="253"/>
                  </a:lnTo>
                  <a:lnTo>
                    <a:pt x="409" y="244"/>
                  </a:lnTo>
                  <a:lnTo>
                    <a:pt x="417" y="225"/>
                  </a:lnTo>
                  <a:lnTo>
                    <a:pt x="417" y="225"/>
                  </a:lnTo>
                  <a:lnTo>
                    <a:pt x="420" y="224"/>
                  </a:lnTo>
                  <a:lnTo>
                    <a:pt x="420" y="224"/>
                  </a:lnTo>
                  <a:lnTo>
                    <a:pt x="431" y="216"/>
                  </a:lnTo>
                  <a:lnTo>
                    <a:pt x="439" y="208"/>
                  </a:lnTo>
                  <a:lnTo>
                    <a:pt x="446" y="199"/>
                  </a:lnTo>
                  <a:lnTo>
                    <a:pt x="451" y="191"/>
                  </a:lnTo>
                  <a:lnTo>
                    <a:pt x="454" y="182"/>
                  </a:lnTo>
                  <a:lnTo>
                    <a:pt x="456" y="175"/>
                  </a:lnTo>
                  <a:lnTo>
                    <a:pt x="458" y="163"/>
                  </a:lnTo>
                  <a:lnTo>
                    <a:pt x="458" y="163"/>
                  </a:lnTo>
                  <a:lnTo>
                    <a:pt x="459" y="158"/>
                  </a:lnTo>
                  <a:lnTo>
                    <a:pt x="459" y="149"/>
                  </a:lnTo>
                  <a:lnTo>
                    <a:pt x="457" y="142"/>
                  </a:lnTo>
                  <a:lnTo>
                    <a:pt x="456" y="139"/>
                  </a:lnTo>
                  <a:lnTo>
                    <a:pt x="454" y="137"/>
                  </a:lnTo>
                  <a:lnTo>
                    <a:pt x="454" y="137"/>
                  </a:lnTo>
                  <a:lnTo>
                    <a:pt x="451" y="135"/>
                  </a:lnTo>
                  <a:lnTo>
                    <a:pt x="449" y="134"/>
                  </a:lnTo>
                  <a:lnTo>
                    <a:pt x="444" y="134"/>
                  </a:lnTo>
                  <a:lnTo>
                    <a:pt x="444" y="134"/>
                  </a:lnTo>
                  <a:lnTo>
                    <a:pt x="446" y="118"/>
                  </a:lnTo>
                  <a:lnTo>
                    <a:pt x="447" y="103"/>
                  </a:lnTo>
                  <a:lnTo>
                    <a:pt x="446" y="89"/>
                  </a:lnTo>
                  <a:lnTo>
                    <a:pt x="442" y="76"/>
                  </a:lnTo>
                  <a:lnTo>
                    <a:pt x="439" y="65"/>
                  </a:lnTo>
                  <a:lnTo>
                    <a:pt x="434" y="54"/>
                  </a:lnTo>
                  <a:lnTo>
                    <a:pt x="429" y="44"/>
                  </a:lnTo>
                  <a:lnTo>
                    <a:pt x="421" y="35"/>
                  </a:lnTo>
                  <a:lnTo>
                    <a:pt x="413" y="27"/>
                  </a:lnTo>
                  <a:lnTo>
                    <a:pt x="403" y="20"/>
                  </a:lnTo>
                  <a:lnTo>
                    <a:pt x="394" y="14"/>
                  </a:lnTo>
                  <a:lnTo>
                    <a:pt x="383" y="9"/>
                  </a:lnTo>
                  <a:lnTo>
                    <a:pt x="372" y="5"/>
                  </a:lnTo>
                  <a:lnTo>
                    <a:pt x="359" y="2"/>
                  </a:lnTo>
                  <a:lnTo>
                    <a:pt x="346" y="1"/>
                  </a:lnTo>
                  <a:lnTo>
                    <a:pt x="333" y="0"/>
                  </a:lnTo>
                  <a:lnTo>
                    <a:pt x="333" y="0"/>
                  </a:lnTo>
                  <a:lnTo>
                    <a:pt x="314" y="1"/>
                  </a:lnTo>
                  <a:lnTo>
                    <a:pt x="297" y="4"/>
                  </a:lnTo>
                  <a:lnTo>
                    <a:pt x="283" y="10"/>
                  </a:lnTo>
                  <a:lnTo>
                    <a:pt x="270" y="17"/>
                  </a:lnTo>
                  <a:lnTo>
                    <a:pt x="259" y="24"/>
                  </a:lnTo>
                  <a:lnTo>
                    <a:pt x="251" y="34"/>
                  </a:lnTo>
                  <a:lnTo>
                    <a:pt x="243" y="45"/>
                  </a:lnTo>
                  <a:lnTo>
                    <a:pt x="237" y="55"/>
                  </a:lnTo>
                  <a:lnTo>
                    <a:pt x="233" y="66"/>
                  </a:lnTo>
                  <a:lnTo>
                    <a:pt x="230" y="77"/>
                  </a:lnTo>
                  <a:lnTo>
                    <a:pt x="228" y="88"/>
                  </a:lnTo>
                  <a:lnTo>
                    <a:pt x="225" y="100"/>
                  </a:lnTo>
                  <a:lnTo>
                    <a:pt x="224" y="119"/>
                  </a:lnTo>
                  <a:lnTo>
                    <a:pt x="225" y="134"/>
                  </a:lnTo>
                  <a:lnTo>
                    <a:pt x="225" y="134"/>
                  </a:lnTo>
                  <a:lnTo>
                    <a:pt x="221" y="134"/>
                  </a:lnTo>
                  <a:lnTo>
                    <a:pt x="217" y="137"/>
                  </a:lnTo>
                  <a:lnTo>
                    <a:pt x="217" y="137"/>
                  </a:lnTo>
                  <a:lnTo>
                    <a:pt x="215" y="139"/>
                  </a:lnTo>
                  <a:lnTo>
                    <a:pt x="214" y="142"/>
                  </a:lnTo>
                  <a:lnTo>
                    <a:pt x="212" y="149"/>
                  </a:lnTo>
                  <a:lnTo>
                    <a:pt x="212" y="158"/>
                  </a:lnTo>
                  <a:lnTo>
                    <a:pt x="212" y="163"/>
                  </a:lnTo>
                  <a:lnTo>
                    <a:pt x="212" y="163"/>
                  </a:lnTo>
                  <a:lnTo>
                    <a:pt x="214" y="175"/>
                  </a:lnTo>
                  <a:lnTo>
                    <a:pt x="216" y="182"/>
                  </a:lnTo>
                  <a:lnTo>
                    <a:pt x="220" y="191"/>
                  </a:lnTo>
                  <a:lnTo>
                    <a:pt x="224" y="199"/>
                  </a:lnTo>
                  <a:lnTo>
                    <a:pt x="232" y="208"/>
                  </a:lnTo>
                  <a:lnTo>
                    <a:pt x="240" y="216"/>
                  </a:lnTo>
                  <a:lnTo>
                    <a:pt x="251" y="224"/>
                  </a:lnTo>
                  <a:lnTo>
                    <a:pt x="251" y="224"/>
                  </a:lnTo>
                  <a:lnTo>
                    <a:pt x="254" y="225"/>
                  </a:lnTo>
                  <a:lnTo>
                    <a:pt x="254" y="225"/>
                  </a:lnTo>
                  <a:lnTo>
                    <a:pt x="254" y="225"/>
                  </a:lnTo>
                  <a:lnTo>
                    <a:pt x="254" y="225"/>
                  </a:lnTo>
                  <a:lnTo>
                    <a:pt x="263" y="244"/>
                  </a:lnTo>
                  <a:lnTo>
                    <a:pt x="268" y="252"/>
                  </a:lnTo>
                  <a:lnTo>
                    <a:pt x="273" y="261"/>
                  </a:lnTo>
                  <a:lnTo>
                    <a:pt x="253" y="285"/>
                  </a:lnTo>
                  <a:lnTo>
                    <a:pt x="202" y="303"/>
                  </a:lnTo>
                  <a:lnTo>
                    <a:pt x="202" y="303"/>
                  </a:lnTo>
                  <a:lnTo>
                    <a:pt x="196" y="306"/>
                  </a:lnTo>
                  <a:lnTo>
                    <a:pt x="184" y="312"/>
                  </a:lnTo>
                  <a:lnTo>
                    <a:pt x="177" y="317"/>
                  </a:lnTo>
                  <a:lnTo>
                    <a:pt x="168" y="323"/>
                  </a:lnTo>
                  <a:lnTo>
                    <a:pt x="160" y="331"/>
                  </a:lnTo>
                  <a:lnTo>
                    <a:pt x="151" y="341"/>
                  </a:lnTo>
                  <a:lnTo>
                    <a:pt x="143" y="352"/>
                  </a:lnTo>
                  <a:lnTo>
                    <a:pt x="134" y="365"/>
                  </a:lnTo>
                  <a:lnTo>
                    <a:pt x="127" y="381"/>
                  </a:lnTo>
                  <a:lnTo>
                    <a:pt x="120" y="398"/>
                  </a:lnTo>
                  <a:lnTo>
                    <a:pt x="114" y="418"/>
                  </a:lnTo>
                  <a:lnTo>
                    <a:pt x="110" y="442"/>
                  </a:lnTo>
                  <a:lnTo>
                    <a:pt x="107" y="467"/>
                  </a:lnTo>
                  <a:lnTo>
                    <a:pt x="106" y="495"/>
                  </a:lnTo>
                  <a:lnTo>
                    <a:pt x="106" y="495"/>
                  </a:lnTo>
                  <a:lnTo>
                    <a:pt x="107" y="499"/>
                  </a:lnTo>
                  <a:lnTo>
                    <a:pt x="109" y="502"/>
                  </a:lnTo>
                  <a:lnTo>
                    <a:pt x="112" y="505"/>
                  </a:lnTo>
                  <a:lnTo>
                    <a:pt x="116" y="505"/>
                  </a:lnTo>
                  <a:lnTo>
                    <a:pt x="116" y="505"/>
                  </a:lnTo>
                  <a:lnTo>
                    <a:pt x="181" y="506"/>
                  </a:lnTo>
                  <a:lnTo>
                    <a:pt x="181" y="509"/>
                  </a:lnTo>
                  <a:lnTo>
                    <a:pt x="181" y="509"/>
                  </a:lnTo>
                  <a:lnTo>
                    <a:pt x="181" y="514"/>
                  </a:lnTo>
                  <a:lnTo>
                    <a:pt x="184" y="517"/>
                  </a:lnTo>
                  <a:lnTo>
                    <a:pt x="187" y="519"/>
                  </a:lnTo>
                  <a:lnTo>
                    <a:pt x="192" y="520"/>
                  </a:lnTo>
                  <a:lnTo>
                    <a:pt x="480" y="520"/>
                  </a:lnTo>
                  <a:lnTo>
                    <a:pt x="480" y="520"/>
                  </a:lnTo>
                  <a:lnTo>
                    <a:pt x="484" y="519"/>
                  </a:lnTo>
                  <a:lnTo>
                    <a:pt x="487" y="517"/>
                  </a:lnTo>
                  <a:lnTo>
                    <a:pt x="489" y="514"/>
                  </a:lnTo>
                  <a:lnTo>
                    <a:pt x="490" y="509"/>
                  </a:lnTo>
                  <a:lnTo>
                    <a:pt x="490" y="506"/>
                  </a:lnTo>
                  <a:lnTo>
                    <a:pt x="490" y="506"/>
                  </a:lnTo>
                  <a:lnTo>
                    <a:pt x="555" y="505"/>
                  </a:lnTo>
                  <a:lnTo>
                    <a:pt x="555" y="505"/>
                  </a:lnTo>
                  <a:lnTo>
                    <a:pt x="559" y="505"/>
                  </a:lnTo>
                  <a:lnTo>
                    <a:pt x="562" y="502"/>
                  </a:lnTo>
                  <a:lnTo>
                    <a:pt x="564" y="499"/>
                  </a:lnTo>
                  <a:lnTo>
                    <a:pt x="565" y="495"/>
                  </a:lnTo>
                  <a:lnTo>
                    <a:pt x="565" y="495"/>
                  </a:lnTo>
                  <a:lnTo>
                    <a:pt x="564" y="467"/>
                  </a:lnTo>
                  <a:lnTo>
                    <a:pt x="561" y="442"/>
                  </a:lnTo>
                  <a:lnTo>
                    <a:pt x="557" y="418"/>
                  </a:lnTo>
                  <a:lnTo>
                    <a:pt x="552" y="398"/>
                  </a:lnTo>
                  <a:lnTo>
                    <a:pt x="544" y="381"/>
                  </a:lnTo>
                  <a:lnTo>
                    <a:pt x="537" y="365"/>
                  </a:lnTo>
                  <a:lnTo>
                    <a:pt x="528" y="352"/>
                  </a:lnTo>
                  <a:lnTo>
                    <a:pt x="520" y="341"/>
                  </a:lnTo>
                  <a:lnTo>
                    <a:pt x="511" y="331"/>
                  </a:lnTo>
                  <a:lnTo>
                    <a:pt x="503" y="323"/>
                  </a:lnTo>
                  <a:lnTo>
                    <a:pt x="494" y="317"/>
                  </a:lnTo>
                  <a:lnTo>
                    <a:pt x="487" y="312"/>
                  </a:lnTo>
                  <a:lnTo>
                    <a:pt x="475" y="306"/>
                  </a:lnTo>
                  <a:lnTo>
                    <a:pt x="469" y="303"/>
                  </a:lnTo>
                  <a:lnTo>
                    <a:pt x="469" y="303"/>
                  </a:lnTo>
                  <a:close/>
                  <a:moveTo>
                    <a:pt x="434" y="155"/>
                  </a:moveTo>
                  <a:lnTo>
                    <a:pt x="434" y="155"/>
                  </a:lnTo>
                  <a:lnTo>
                    <a:pt x="438" y="152"/>
                  </a:lnTo>
                  <a:lnTo>
                    <a:pt x="442" y="149"/>
                  </a:lnTo>
                  <a:lnTo>
                    <a:pt x="442" y="149"/>
                  </a:lnTo>
                  <a:lnTo>
                    <a:pt x="444" y="158"/>
                  </a:lnTo>
                  <a:lnTo>
                    <a:pt x="442" y="164"/>
                  </a:lnTo>
                  <a:lnTo>
                    <a:pt x="441" y="172"/>
                  </a:lnTo>
                  <a:lnTo>
                    <a:pt x="439" y="178"/>
                  </a:lnTo>
                  <a:lnTo>
                    <a:pt x="436" y="185"/>
                  </a:lnTo>
                  <a:lnTo>
                    <a:pt x="431" y="193"/>
                  </a:lnTo>
                  <a:lnTo>
                    <a:pt x="426" y="199"/>
                  </a:lnTo>
                  <a:lnTo>
                    <a:pt x="426" y="199"/>
                  </a:lnTo>
                  <a:lnTo>
                    <a:pt x="431" y="178"/>
                  </a:lnTo>
                  <a:lnTo>
                    <a:pt x="434" y="155"/>
                  </a:lnTo>
                  <a:lnTo>
                    <a:pt x="434" y="155"/>
                  </a:lnTo>
                  <a:close/>
                  <a:moveTo>
                    <a:pt x="228" y="149"/>
                  </a:moveTo>
                  <a:lnTo>
                    <a:pt x="228" y="149"/>
                  </a:lnTo>
                  <a:lnTo>
                    <a:pt x="233" y="153"/>
                  </a:lnTo>
                  <a:lnTo>
                    <a:pt x="239" y="157"/>
                  </a:lnTo>
                  <a:lnTo>
                    <a:pt x="239" y="157"/>
                  </a:lnTo>
                  <a:lnTo>
                    <a:pt x="242" y="180"/>
                  </a:lnTo>
                  <a:lnTo>
                    <a:pt x="248" y="201"/>
                  </a:lnTo>
                  <a:lnTo>
                    <a:pt x="248" y="201"/>
                  </a:lnTo>
                  <a:lnTo>
                    <a:pt x="241" y="195"/>
                  </a:lnTo>
                  <a:lnTo>
                    <a:pt x="236" y="188"/>
                  </a:lnTo>
                  <a:lnTo>
                    <a:pt x="233" y="180"/>
                  </a:lnTo>
                  <a:lnTo>
                    <a:pt x="230" y="173"/>
                  </a:lnTo>
                  <a:lnTo>
                    <a:pt x="229" y="165"/>
                  </a:lnTo>
                  <a:lnTo>
                    <a:pt x="228" y="159"/>
                  </a:lnTo>
                  <a:lnTo>
                    <a:pt x="228" y="149"/>
                  </a:lnTo>
                  <a:lnTo>
                    <a:pt x="228" y="149"/>
                  </a:lnTo>
                  <a:close/>
                  <a:moveTo>
                    <a:pt x="268" y="194"/>
                  </a:moveTo>
                  <a:lnTo>
                    <a:pt x="268" y="194"/>
                  </a:lnTo>
                  <a:lnTo>
                    <a:pt x="265" y="181"/>
                  </a:lnTo>
                  <a:lnTo>
                    <a:pt x="263" y="168"/>
                  </a:lnTo>
                  <a:lnTo>
                    <a:pt x="261" y="156"/>
                  </a:lnTo>
                  <a:lnTo>
                    <a:pt x="260" y="142"/>
                  </a:lnTo>
                  <a:lnTo>
                    <a:pt x="260" y="142"/>
                  </a:lnTo>
                  <a:lnTo>
                    <a:pt x="281" y="140"/>
                  </a:lnTo>
                  <a:lnTo>
                    <a:pt x="299" y="136"/>
                  </a:lnTo>
                  <a:lnTo>
                    <a:pt x="314" y="130"/>
                  </a:lnTo>
                  <a:lnTo>
                    <a:pt x="328" y="123"/>
                  </a:lnTo>
                  <a:lnTo>
                    <a:pt x="342" y="117"/>
                  </a:lnTo>
                  <a:lnTo>
                    <a:pt x="352" y="108"/>
                  </a:lnTo>
                  <a:lnTo>
                    <a:pt x="362" y="101"/>
                  </a:lnTo>
                  <a:lnTo>
                    <a:pt x="370" y="93"/>
                  </a:lnTo>
                  <a:lnTo>
                    <a:pt x="370" y="93"/>
                  </a:lnTo>
                  <a:lnTo>
                    <a:pt x="374" y="99"/>
                  </a:lnTo>
                  <a:lnTo>
                    <a:pt x="378" y="104"/>
                  </a:lnTo>
                  <a:lnTo>
                    <a:pt x="388" y="113"/>
                  </a:lnTo>
                  <a:lnTo>
                    <a:pt x="400" y="121"/>
                  </a:lnTo>
                  <a:lnTo>
                    <a:pt x="411" y="126"/>
                  </a:lnTo>
                  <a:lnTo>
                    <a:pt x="411" y="126"/>
                  </a:lnTo>
                  <a:lnTo>
                    <a:pt x="412" y="139"/>
                  </a:lnTo>
                  <a:lnTo>
                    <a:pt x="412" y="139"/>
                  </a:lnTo>
                  <a:lnTo>
                    <a:pt x="411" y="155"/>
                  </a:lnTo>
                  <a:lnTo>
                    <a:pt x="410" y="170"/>
                  </a:lnTo>
                  <a:lnTo>
                    <a:pt x="408" y="185"/>
                  </a:lnTo>
                  <a:lnTo>
                    <a:pt x="403" y="200"/>
                  </a:lnTo>
                  <a:lnTo>
                    <a:pt x="403" y="200"/>
                  </a:lnTo>
                  <a:lnTo>
                    <a:pt x="398" y="214"/>
                  </a:lnTo>
                  <a:lnTo>
                    <a:pt x="392" y="228"/>
                  </a:lnTo>
                  <a:lnTo>
                    <a:pt x="385" y="239"/>
                  </a:lnTo>
                  <a:lnTo>
                    <a:pt x="377" y="250"/>
                  </a:lnTo>
                  <a:lnTo>
                    <a:pt x="368" y="258"/>
                  </a:lnTo>
                  <a:lnTo>
                    <a:pt x="358" y="265"/>
                  </a:lnTo>
                  <a:lnTo>
                    <a:pt x="354" y="267"/>
                  </a:lnTo>
                  <a:lnTo>
                    <a:pt x="347" y="269"/>
                  </a:lnTo>
                  <a:lnTo>
                    <a:pt x="342" y="270"/>
                  </a:lnTo>
                  <a:lnTo>
                    <a:pt x="337" y="270"/>
                  </a:lnTo>
                  <a:lnTo>
                    <a:pt x="337" y="270"/>
                  </a:lnTo>
                  <a:lnTo>
                    <a:pt x="330" y="270"/>
                  </a:lnTo>
                  <a:lnTo>
                    <a:pt x="325" y="269"/>
                  </a:lnTo>
                  <a:lnTo>
                    <a:pt x="319" y="267"/>
                  </a:lnTo>
                  <a:lnTo>
                    <a:pt x="313" y="265"/>
                  </a:lnTo>
                  <a:lnTo>
                    <a:pt x="308" y="262"/>
                  </a:lnTo>
                  <a:lnTo>
                    <a:pt x="304" y="257"/>
                  </a:lnTo>
                  <a:lnTo>
                    <a:pt x="294" y="248"/>
                  </a:lnTo>
                  <a:lnTo>
                    <a:pt x="286" y="237"/>
                  </a:lnTo>
                  <a:lnTo>
                    <a:pt x="278" y="225"/>
                  </a:lnTo>
                  <a:lnTo>
                    <a:pt x="272" y="210"/>
                  </a:lnTo>
                  <a:lnTo>
                    <a:pt x="268" y="194"/>
                  </a:lnTo>
                  <a:lnTo>
                    <a:pt x="268" y="194"/>
                  </a:lnTo>
                  <a:close/>
                  <a:moveTo>
                    <a:pt x="357" y="495"/>
                  </a:moveTo>
                  <a:lnTo>
                    <a:pt x="348" y="357"/>
                  </a:lnTo>
                  <a:lnTo>
                    <a:pt x="323" y="357"/>
                  </a:lnTo>
                  <a:lnTo>
                    <a:pt x="315" y="493"/>
                  </a:lnTo>
                  <a:lnTo>
                    <a:pt x="242" y="311"/>
                  </a:lnTo>
                  <a:lnTo>
                    <a:pt x="263" y="304"/>
                  </a:lnTo>
                  <a:lnTo>
                    <a:pt x="263" y="304"/>
                  </a:lnTo>
                  <a:lnTo>
                    <a:pt x="265" y="302"/>
                  </a:lnTo>
                  <a:lnTo>
                    <a:pt x="267" y="301"/>
                  </a:lnTo>
                  <a:lnTo>
                    <a:pt x="287" y="276"/>
                  </a:lnTo>
                  <a:lnTo>
                    <a:pt x="287" y="276"/>
                  </a:lnTo>
                  <a:lnTo>
                    <a:pt x="299" y="285"/>
                  </a:lnTo>
                  <a:lnTo>
                    <a:pt x="310" y="291"/>
                  </a:lnTo>
                  <a:lnTo>
                    <a:pt x="317" y="293"/>
                  </a:lnTo>
                  <a:lnTo>
                    <a:pt x="323" y="294"/>
                  </a:lnTo>
                  <a:lnTo>
                    <a:pt x="329" y="296"/>
                  </a:lnTo>
                  <a:lnTo>
                    <a:pt x="337" y="297"/>
                  </a:lnTo>
                  <a:lnTo>
                    <a:pt x="337" y="297"/>
                  </a:lnTo>
                  <a:lnTo>
                    <a:pt x="343" y="296"/>
                  </a:lnTo>
                  <a:lnTo>
                    <a:pt x="349" y="294"/>
                  </a:lnTo>
                  <a:lnTo>
                    <a:pt x="356" y="293"/>
                  </a:lnTo>
                  <a:lnTo>
                    <a:pt x="362" y="291"/>
                  </a:lnTo>
                  <a:lnTo>
                    <a:pt x="374" y="285"/>
                  </a:lnTo>
                  <a:lnTo>
                    <a:pt x="384" y="276"/>
                  </a:lnTo>
                  <a:lnTo>
                    <a:pt x="404" y="301"/>
                  </a:lnTo>
                  <a:lnTo>
                    <a:pt x="404" y="301"/>
                  </a:lnTo>
                  <a:lnTo>
                    <a:pt x="406" y="302"/>
                  </a:lnTo>
                  <a:lnTo>
                    <a:pt x="409" y="304"/>
                  </a:lnTo>
                  <a:lnTo>
                    <a:pt x="428" y="310"/>
                  </a:lnTo>
                  <a:lnTo>
                    <a:pt x="357" y="495"/>
                  </a:lnTo>
                  <a:close/>
                  <a:moveTo>
                    <a:pt x="318" y="310"/>
                  </a:moveTo>
                  <a:lnTo>
                    <a:pt x="318" y="310"/>
                  </a:lnTo>
                  <a:lnTo>
                    <a:pt x="310" y="330"/>
                  </a:lnTo>
                  <a:lnTo>
                    <a:pt x="323" y="347"/>
                  </a:lnTo>
                  <a:lnTo>
                    <a:pt x="349" y="347"/>
                  </a:lnTo>
                  <a:lnTo>
                    <a:pt x="361" y="330"/>
                  </a:lnTo>
                  <a:lnTo>
                    <a:pt x="361" y="330"/>
                  </a:lnTo>
                  <a:lnTo>
                    <a:pt x="354" y="310"/>
                  </a:lnTo>
                  <a:lnTo>
                    <a:pt x="354" y="310"/>
                  </a:lnTo>
                  <a:lnTo>
                    <a:pt x="318" y="310"/>
                  </a:lnTo>
                  <a:lnTo>
                    <a:pt x="318" y="31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201134" y="2697859"/>
            <a:ext cx="930706" cy="774453"/>
            <a:chOff x="3866779" y="5889625"/>
            <a:chExt cx="402717" cy="335106"/>
          </a:xfrm>
        </p:grpSpPr>
        <p:sp>
          <p:nvSpPr>
            <p:cNvPr id="22" name="Freeform 275"/>
            <p:cNvSpPr/>
            <p:nvPr/>
          </p:nvSpPr>
          <p:spPr bwMode="auto">
            <a:xfrm>
              <a:off x="4007877" y="6163002"/>
              <a:ext cx="120521" cy="51932"/>
            </a:xfrm>
            <a:custGeom>
              <a:avLst/>
              <a:gdLst>
                <a:gd name="T0" fmla="*/ 14 w 123"/>
                <a:gd name="T1" fmla="*/ 0 h 53"/>
                <a:gd name="T2" fmla="*/ 14 w 123"/>
                <a:gd name="T3" fmla="*/ 0 h 53"/>
                <a:gd name="T4" fmla="*/ 0 w 123"/>
                <a:gd name="T5" fmla="*/ 53 h 53"/>
                <a:gd name="T6" fmla="*/ 0 w 123"/>
                <a:gd name="T7" fmla="*/ 53 h 53"/>
                <a:gd name="T8" fmla="*/ 123 w 123"/>
                <a:gd name="T9" fmla="*/ 53 h 53"/>
                <a:gd name="T10" fmla="*/ 123 w 123"/>
                <a:gd name="T11" fmla="*/ 53 h 53"/>
                <a:gd name="T12" fmla="*/ 109 w 123"/>
                <a:gd name="T13" fmla="*/ 0 h 53"/>
                <a:gd name="T14" fmla="*/ 109 w 123"/>
                <a:gd name="T15" fmla="*/ 0 h 53"/>
                <a:gd name="T16" fmla="*/ 14 w 123"/>
                <a:gd name="T17" fmla="*/ 0 h 53"/>
                <a:gd name="T18" fmla="*/ 14 w 123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52">
                  <a:moveTo>
                    <a:pt x="14" y="0"/>
                  </a:moveTo>
                  <a:lnTo>
                    <a:pt x="14" y="0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23" y="53"/>
                  </a:lnTo>
                  <a:lnTo>
                    <a:pt x="123" y="53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>
                <a:latin typeface="+mn-ea"/>
              </a:endParaRPr>
            </a:p>
          </p:txBody>
        </p:sp>
        <p:sp>
          <p:nvSpPr>
            <p:cNvPr id="23" name="Freeform 276"/>
            <p:cNvSpPr/>
            <p:nvPr/>
          </p:nvSpPr>
          <p:spPr bwMode="auto">
            <a:xfrm>
              <a:off x="3995139" y="6214933"/>
              <a:ext cx="145997" cy="9798"/>
            </a:xfrm>
            <a:custGeom>
              <a:avLst/>
              <a:gdLst>
                <a:gd name="T0" fmla="*/ 143 w 149"/>
                <a:gd name="T1" fmla="*/ 0 h 10"/>
                <a:gd name="T2" fmla="*/ 6 w 149"/>
                <a:gd name="T3" fmla="*/ 0 h 10"/>
                <a:gd name="T4" fmla="*/ 6 w 149"/>
                <a:gd name="T5" fmla="*/ 0 h 10"/>
                <a:gd name="T6" fmla="*/ 4 w 149"/>
                <a:gd name="T7" fmla="*/ 0 h 10"/>
                <a:gd name="T8" fmla="*/ 2 w 149"/>
                <a:gd name="T9" fmla="*/ 2 h 10"/>
                <a:gd name="T10" fmla="*/ 1 w 149"/>
                <a:gd name="T11" fmla="*/ 4 h 10"/>
                <a:gd name="T12" fmla="*/ 0 w 149"/>
                <a:gd name="T13" fmla="*/ 8 h 10"/>
                <a:gd name="T14" fmla="*/ 0 w 149"/>
                <a:gd name="T15" fmla="*/ 10 h 10"/>
                <a:gd name="T16" fmla="*/ 149 w 149"/>
                <a:gd name="T17" fmla="*/ 10 h 10"/>
                <a:gd name="T18" fmla="*/ 149 w 149"/>
                <a:gd name="T19" fmla="*/ 8 h 10"/>
                <a:gd name="T20" fmla="*/ 149 w 149"/>
                <a:gd name="T21" fmla="*/ 8 h 10"/>
                <a:gd name="T22" fmla="*/ 149 w 149"/>
                <a:gd name="T23" fmla="*/ 4 h 10"/>
                <a:gd name="T24" fmla="*/ 147 w 149"/>
                <a:gd name="T25" fmla="*/ 2 h 10"/>
                <a:gd name="T26" fmla="*/ 145 w 149"/>
                <a:gd name="T27" fmla="*/ 0 h 10"/>
                <a:gd name="T28" fmla="*/ 143 w 149"/>
                <a:gd name="T29" fmla="*/ 0 h 10"/>
                <a:gd name="T30" fmla="*/ 143 w 149"/>
                <a:gd name="T3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9" h="10">
                  <a:moveTo>
                    <a:pt x="143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49" y="10"/>
                  </a:lnTo>
                  <a:lnTo>
                    <a:pt x="149" y="8"/>
                  </a:lnTo>
                  <a:lnTo>
                    <a:pt x="149" y="8"/>
                  </a:lnTo>
                  <a:lnTo>
                    <a:pt x="149" y="4"/>
                  </a:lnTo>
                  <a:lnTo>
                    <a:pt x="147" y="2"/>
                  </a:lnTo>
                  <a:lnTo>
                    <a:pt x="145" y="0"/>
                  </a:lnTo>
                  <a:lnTo>
                    <a:pt x="143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>
                <a:latin typeface="+mn-ea"/>
              </a:endParaRPr>
            </a:p>
          </p:txBody>
        </p:sp>
        <p:sp>
          <p:nvSpPr>
            <p:cNvPr id="24" name="Freeform 277"/>
            <p:cNvSpPr/>
            <p:nvPr/>
          </p:nvSpPr>
          <p:spPr bwMode="auto">
            <a:xfrm>
              <a:off x="3866779" y="6142425"/>
              <a:ext cx="402717" cy="40174"/>
            </a:xfrm>
            <a:custGeom>
              <a:avLst/>
              <a:gdLst>
                <a:gd name="T0" fmla="*/ 0 w 411"/>
                <a:gd name="T1" fmla="*/ 0 h 41"/>
                <a:gd name="T2" fmla="*/ 0 w 411"/>
                <a:gd name="T3" fmla="*/ 30 h 41"/>
                <a:gd name="T4" fmla="*/ 0 w 411"/>
                <a:gd name="T5" fmla="*/ 30 h 41"/>
                <a:gd name="T6" fmla="*/ 1 w 411"/>
                <a:gd name="T7" fmla="*/ 34 h 41"/>
                <a:gd name="T8" fmla="*/ 4 w 411"/>
                <a:gd name="T9" fmla="*/ 37 h 41"/>
                <a:gd name="T10" fmla="*/ 6 w 411"/>
                <a:gd name="T11" fmla="*/ 40 h 41"/>
                <a:gd name="T12" fmla="*/ 11 w 411"/>
                <a:gd name="T13" fmla="*/ 41 h 41"/>
                <a:gd name="T14" fmla="*/ 401 w 411"/>
                <a:gd name="T15" fmla="*/ 41 h 41"/>
                <a:gd name="T16" fmla="*/ 401 w 411"/>
                <a:gd name="T17" fmla="*/ 41 h 41"/>
                <a:gd name="T18" fmla="*/ 405 w 411"/>
                <a:gd name="T19" fmla="*/ 40 h 41"/>
                <a:gd name="T20" fmla="*/ 407 w 411"/>
                <a:gd name="T21" fmla="*/ 37 h 41"/>
                <a:gd name="T22" fmla="*/ 410 w 411"/>
                <a:gd name="T23" fmla="*/ 34 h 41"/>
                <a:gd name="T24" fmla="*/ 411 w 411"/>
                <a:gd name="T25" fmla="*/ 30 h 41"/>
                <a:gd name="T26" fmla="*/ 411 w 411"/>
                <a:gd name="T27" fmla="*/ 0 h 41"/>
                <a:gd name="T28" fmla="*/ 0 w 411"/>
                <a:gd name="T2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1" h="41">
                  <a:moveTo>
                    <a:pt x="0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1" y="34"/>
                  </a:lnTo>
                  <a:lnTo>
                    <a:pt x="4" y="37"/>
                  </a:lnTo>
                  <a:lnTo>
                    <a:pt x="6" y="40"/>
                  </a:lnTo>
                  <a:lnTo>
                    <a:pt x="11" y="41"/>
                  </a:lnTo>
                  <a:lnTo>
                    <a:pt x="401" y="41"/>
                  </a:lnTo>
                  <a:lnTo>
                    <a:pt x="401" y="41"/>
                  </a:lnTo>
                  <a:lnTo>
                    <a:pt x="405" y="40"/>
                  </a:lnTo>
                  <a:lnTo>
                    <a:pt x="407" y="37"/>
                  </a:lnTo>
                  <a:lnTo>
                    <a:pt x="410" y="34"/>
                  </a:lnTo>
                  <a:lnTo>
                    <a:pt x="411" y="30"/>
                  </a:lnTo>
                  <a:lnTo>
                    <a:pt x="4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>
                <a:latin typeface="+mn-ea"/>
              </a:endParaRPr>
            </a:p>
          </p:txBody>
        </p:sp>
        <p:sp>
          <p:nvSpPr>
            <p:cNvPr id="25" name="Freeform 278"/>
            <p:cNvSpPr/>
            <p:nvPr/>
          </p:nvSpPr>
          <p:spPr bwMode="auto">
            <a:xfrm>
              <a:off x="3866779" y="5889625"/>
              <a:ext cx="402717" cy="252800"/>
            </a:xfrm>
            <a:custGeom>
              <a:avLst/>
              <a:gdLst>
                <a:gd name="T0" fmla="*/ 411 w 411"/>
                <a:gd name="T1" fmla="*/ 258 h 258"/>
                <a:gd name="T2" fmla="*/ 411 w 411"/>
                <a:gd name="T3" fmla="*/ 10 h 258"/>
                <a:gd name="T4" fmla="*/ 411 w 411"/>
                <a:gd name="T5" fmla="*/ 10 h 258"/>
                <a:gd name="T6" fmla="*/ 410 w 411"/>
                <a:gd name="T7" fmla="*/ 7 h 258"/>
                <a:gd name="T8" fmla="*/ 407 w 411"/>
                <a:gd name="T9" fmla="*/ 4 h 258"/>
                <a:gd name="T10" fmla="*/ 405 w 411"/>
                <a:gd name="T11" fmla="*/ 2 h 258"/>
                <a:gd name="T12" fmla="*/ 401 w 411"/>
                <a:gd name="T13" fmla="*/ 0 h 258"/>
                <a:gd name="T14" fmla="*/ 11 w 411"/>
                <a:gd name="T15" fmla="*/ 0 h 258"/>
                <a:gd name="T16" fmla="*/ 11 w 411"/>
                <a:gd name="T17" fmla="*/ 0 h 258"/>
                <a:gd name="T18" fmla="*/ 6 w 411"/>
                <a:gd name="T19" fmla="*/ 2 h 258"/>
                <a:gd name="T20" fmla="*/ 4 w 411"/>
                <a:gd name="T21" fmla="*/ 4 h 258"/>
                <a:gd name="T22" fmla="*/ 1 w 411"/>
                <a:gd name="T23" fmla="*/ 7 h 258"/>
                <a:gd name="T24" fmla="*/ 0 w 411"/>
                <a:gd name="T25" fmla="*/ 10 h 258"/>
                <a:gd name="T26" fmla="*/ 0 w 411"/>
                <a:gd name="T27" fmla="*/ 258 h 258"/>
                <a:gd name="T28" fmla="*/ 411 w 411"/>
                <a:gd name="T29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1" h="258">
                  <a:moveTo>
                    <a:pt x="411" y="258"/>
                  </a:moveTo>
                  <a:lnTo>
                    <a:pt x="411" y="10"/>
                  </a:lnTo>
                  <a:lnTo>
                    <a:pt x="411" y="10"/>
                  </a:lnTo>
                  <a:lnTo>
                    <a:pt x="410" y="7"/>
                  </a:lnTo>
                  <a:lnTo>
                    <a:pt x="407" y="4"/>
                  </a:lnTo>
                  <a:lnTo>
                    <a:pt x="405" y="2"/>
                  </a:lnTo>
                  <a:lnTo>
                    <a:pt x="40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0"/>
                  </a:lnTo>
                  <a:lnTo>
                    <a:pt x="0" y="258"/>
                  </a:lnTo>
                  <a:lnTo>
                    <a:pt x="411" y="25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>
                <a:latin typeface="+mn-ea"/>
              </a:endParaRPr>
            </a:p>
          </p:txBody>
        </p:sp>
        <p:sp>
          <p:nvSpPr>
            <p:cNvPr id="26" name="Rectangle 279"/>
            <p:cNvSpPr>
              <a:spLocks noChangeArrowheads="1"/>
            </p:cNvSpPr>
            <p:nvPr/>
          </p:nvSpPr>
          <p:spPr bwMode="auto">
            <a:xfrm>
              <a:off x="3883437" y="5905302"/>
              <a:ext cx="369402" cy="2214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>
                <a:latin typeface="+mn-ea"/>
              </a:endParaRPr>
            </a:p>
          </p:txBody>
        </p:sp>
        <p:sp>
          <p:nvSpPr>
            <p:cNvPr id="27" name="Freeform 280"/>
            <p:cNvSpPr/>
            <p:nvPr/>
          </p:nvSpPr>
          <p:spPr bwMode="auto">
            <a:xfrm>
              <a:off x="3883437" y="5905302"/>
              <a:ext cx="369402" cy="221445"/>
            </a:xfrm>
            <a:custGeom>
              <a:avLst/>
              <a:gdLst>
                <a:gd name="T0" fmla="*/ 0 w 377"/>
                <a:gd name="T1" fmla="*/ 226 h 226"/>
                <a:gd name="T2" fmla="*/ 377 w 377"/>
                <a:gd name="T3" fmla="*/ 0 h 226"/>
                <a:gd name="T4" fmla="*/ 377 w 377"/>
                <a:gd name="T5" fmla="*/ 226 h 226"/>
                <a:gd name="T6" fmla="*/ 0 w 377"/>
                <a:gd name="T7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7" h="226">
                  <a:moveTo>
                    <a:pt x="0" y="226"/>
                  </a:moveTo>
                  <a:lnTo>
                    <a:pt x="377" y="0"/>
                  </a:lnTo>
                  <a:lnTo>
                    <a:pt x="377" y="226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>
                <a:latin typeface="+mn-ea"/>
              </a:endParaRPr>
            </a:p>
          </p:txBody>
        </p:sp>
        <p:sp>
          <p:nvSpPr>
            <p:cNvPr id="28" name="Freeform 402"/>
            <p:cNvSpPr/>
            <p:nvPr/>
          </p:nvSpPr>
          <p:spPr bwMode="auto">
            <a:xfrm>
              <a:off x="4222463" y="6152223"/>
              <a:ext cx="28416" cy="5879"/>
            </a:xfrm>
            <a:custGeom>
              <a:avLst/>
              <a:gdLst>
                <a:gd name="T0" fmla="*/ 0 w 29"/>
                <a:gd name="T1" fmla="*/ 4 h 6"/>
                <a:gd name="T2" fmla="*/ 0 w 29"/>
                <a:gd name="T3" fmla="*/ 4 h 6"/>
                <a:gd name="T4" fmla="*/ 0 w 29"/>
                <a:gd name="T5" fmla="*/ 5 h 6"/>
                <a:gd name="T6" fmla="*/ 2 w 29"/>
                <a:gd name="T7" fmla="*/ 6 h 6"/>
                <a:gd name="T8" fmla="*/ 27 w 29"/>
                <a:gd name="T9" fmla="*/ 6 h 6"/>
                <a:gd name="T10" fmla="*/ 27 w 29"/>
                <a:gd name="T11" fmla="*/ 6 h 6"/>
                <a:gd name="T12" fmla="*/ 28 w 29"/>
                <a:gd name="T13" fmla="*/ 5 h 6"/>
                <a:gd name="T14" fmla="*/ 29 w 29"/>
                <a:gd name="T15" fmla="*/ 4 h 6"/>
                <a:gd name="T16" fmla="*/ 29 w 29"/>
                <a:gd name="T17" fmla="*/ 4 h 6"/>
                <a:gd name="T18" fmla="*/ 29 w 29"/>
                <a:gd name="T19" fmla="*/ 4 h 6"/>
                <a:gd name="T20" fmla="*/ 28 w 29"/>
                <a:gd name="T21" fmla="*/ 1 h 6"/>
                <a:gd name="T22" fmla="*/ 27 w 29"/>
                <a:gd name="T23" fmla="*/ 0 h 6"/>
                <a:gd name="T24" fmla="*/ 2 w 29"/>
                <a:gd name="T25" fmla="*/ 0 h 6"/>
                <a:gd name="T26" fmla="*/ 2 w 29"/>
                <a:gd name="T27" fmla="*/ 0 h 6"/>
                <a:gd name="T28" fmla="*/ 0 w 29"/>
                <a:gd name="T29" fmla="*/ 1 h 6"/>
                <a:gd name="T30" fmla="*/ 0 w 29"/>
                <a:gd name="T31" fmla="*/ 4 h 6"/>
                <a:gd name="T32" fmla="*/ 0 w 29"/>
                <a:gd name="T3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">
                  <a:moveTo>
                    <a:pt x="0" y="4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8" y="5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1"/>
                  </a:lnTo>
                  <a:lnTo>
                    <a:pt x="27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>
                <a:latin typeface="+mn-ea"/>
              </a:endParaRPr>
            </a:p>
          </p:txBody>
        </p:sp>
      </p:grpSp>
      <p:pic>
        <p:nvPicPr>
          <p:cNvPr id="29" name="Picture 179" descr="Shape&#10;&#10;Description automatically generated with low confidence">
            <a:extLst>
              <a:ext uri="{FF2B5EF4-FFF2-40B4-BE49-F238E27FC236}">
                <a16:creationId xmlns:a16="http://schemas.microsoft.com/office/drawing/2014/main" id="{5E97FE5A-B30B-0392-B85C-9CF0D06520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21" y="4518317"/>
            <a:ext cx="424879" cy="392650"/>
          </a:xfrm>
          <a:prstGeom prst="rect">
            <a:avLst/>
          </a:prstGeom>
        </p:spPr>
      </p:pic>
      <p:pic>
        <p:nvPicPr>
          <p:cNvPr id="30" name="그래픽 32" descr="남성 프로그래머 윤곽선">
            <a:extLst>
              <a:ext uri="{FF2B5EF4-FFF2-40B4-BE49-F238E27FC236}">
                <a16:creationId xmlns:a16="http://schemas.microsoft.com/office/drawing/2014/main" id="{188CAE4C-C36F-6EA2-9936-DB6286342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056" y="3414901"/>
            <a:ext cx="469233" cy="46923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3102D54-C9BE-B614-347A-B83F25BF7780}"/>
              </a:ext>
            </a:extLst>
          </p:cNvPr>
          <p:cNvSpPr/>
          <p:nvPr/>
        </p:nvSpPr>
        <p:spPr>
          <a:xfrm>
            <a:off x="-3336210" y="1130750"/>
            <a:ext cx="2770211" cy="2403213"/>
          </a:xfrm>
          <a:prstGeom prst="rect">
            <a:avLst/>
          </a:prstGeom>
          <a:solidFill>
            <a:srgbClr val="EFAB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하나2.0 M"/>
                <a:ea typeface="+mn-ea"/>
                <a:cs typeface="+mn-cs"/>
              </a:defRPr>
            </a:lvl9pPr>
          </a:lstStyle>
          <a:p>
            <a:r>
              <a:rPr lang="en-US" altLang="ko-KR" sz="1600">
                <a:solidFill>
                  <a:srgbClr val="004E42"/>
                </a:solidFill>
              </a:rPr>
              <a:t>MVP </a:t>
            </a:r>
            <a:r>
              <a:rPr lang="ko-KR" altLang="en-US" sz="1600">
                <a:solidFill>
                  <a:srgbClr val="004E42"/>
                </a:solidFill>
              </a:rPr>
              <a:t>주요 타겟 사용자군</a:t>
            </a:r>
            <a:r>
              <a:rPr lang="en-US" altLang="ko-KR" sz="1600">
                <a:solidFill>
                  <a:srgbClr val="004E42"/>
                </a:solidFill>
              </a:rPr>
              <a:t>(</a:t>
            </a:r>
            <a:r>
              <a:rPr lang="ko-KR" altLang="en-US" sz="1600">
                <a:solidFill>
                  <a:srgbClr val="004E42"/>
                </a:solidFill>
              </a:rPr>
              <a:t>페르소나</a:t>
            </a:r>
            <a:r>
              <a:rPr lang="en-US" altLang="ko-KR" sz="1600">
                <a:solidFill>
                  <a:srgbClr val="004E42"/>
                </a:solidFill>
              </a:rPr>
              <a:t>)</a:t>
            </a:r>
            <a:r>
              <a:rPr lang="ko-KR" altLang="en-US" sz="1600">
                <a:solidFill>
                  <a:srgbClr val="004E42"/>
                </a:solidFill>
              </a:rPr>
              <a:t>에 대한 설명</a:t>
            </a:r>
            <a:endParaRPr lang="en-US" altLang="ko-KR" sz="1600">
              <a:solidFill>
                <a:srgbClr val="004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66682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8974"/>
  <p:tag name="AS_OS" val="Microsoft Windows NT 6.2.9200.0"/>
  <p:tag name="AS_RELEASE_DATE" val="2021.08.14"/>
  <p:tag name="AS_TITLE" val="Aspose.Slides for .NET 2.0"/>
  <p:tag name="AS_VERSION" val="21.8"/>
</p:tagLst>
</file>

<file path=ppt/theme/theme1.xml><?xml version="1.0" encoding="utf-8"?>
<a:theme xmlns:a="http://schemas.openxmlformats.org/drawingml/2006/main" name="A4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하나2.0 B"/>
        <a:ea typeface="하나2.0 B"/>
        <a:cs typeface="Arial" pitchFamily="34" charset="0"/>
      </a:majorFont>
      <a:minorFont>
        <a:latin typeface="하나2.0 M"/>
        <a:ea typeface="하나2.0 M"/>
        <a:cs typeface="Arial" pitchFamily="34" charset="0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" id="{B9ACBD0D-4B4B-4DA7-8FD3-6A513CDADE66}" vid="{03B789AE-8B6F-41E3-AEA8-332F5CAC9E5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1895</Words>
  <Application>Microsoft Office PowerPoint</Application>
  <PresentationFormat>화면 슬라이드 쇼(4:3)</PresentationFormat>
  <Paragraphs>453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2" baseType="lpstr">
      <vt:lpstr>Apple SD 산돌고딕 Neo 옅은체</vt:lpstr>
      <vt:lpstr>맑은 고딕</vt:lpstr>
      <vt:lpstr>하나 L</vt:lpstr>
      <vt:lpstr>하나 M</vt:lpstr>
      <vt:lpstr>하나2.0 B</vt:lpstr>
      <vt:lpstr>하나2.0 CM</vt:lpstr>
      <vt:lpstr>하나2.0 L</vt:lpstr>
      <vt:lpstr>하나2.0 M</vt:lpstr>
      <vt:lpstr>하나2.0 R</vt:lpstr>
      <vt:lpstr>Arial</vt:lpstr>
      <vt:lpstr>Wingdings</vt:lpstr>
      <vt:lpstr>A4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고종현_8008480</dc:creator>
  <cp:lastModifiedBy>고종현_8008480</cp:lastModifiedBy>
  <cp:revision>13</cp:revision>
  <cp:lastPrinted>2024-09-20T09:48:42Z</cp:lastPrinted>
  <dcterms:created xsi:type="dcterms:W3CDTF">2024-09-20T00:48:42Z</dcterms:created>
  <dcterms:modified xsi:type="dcterms:W3CDTF">2024-09-20T03:20:01Z</dcterms:modified>
</cp:coreProperties>
</file>